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78D8B-AEDA-4861-955E-E1CA6EBB069F}" v="6418" dt="2023-06-21T07:22:5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85835" autoAdjust="0"/>
  </p:normalViewPr>
  <p:slideViewPr>
    <p:cSldViewPr snapToGrid="0">
      <p:cViewPr varScale="1">
        <p:scale>
          <a:sx n="69" d="100"/>
          <a:sy n="69" d="100"/>
        </p:scale>
        <p:origin x="41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C678D8B-AEDA-4861-955E-E1CA6EBB069F}"/>
    <pc:docChg chg="modSld">
      <pc:chgData name="" userId="" providerId="" clId="Web-{DC678D8B-AEDA-4861-955E-E1CA6EBB069F}" dt="2023-06-20T15:01:00.074" v="2" actId="20577"/>
      <pc:docMkLst>
        <pc:docMk/>
      </pc:docMkLst>
      <pc:sldChg chg="modSp">
        <pc:chgData name="" userId="" providerId="" clId="Web-{DC678D8B-AEDA-4861-955E-E1CA6EBB069F}" dt="2023-06-20T15:01:00.074" v="2" actId="20577"/>
        <pc:sldMkLst>
          <pc:docMk/>
          <pc:sldMk cId="1577499883" sldId="256"/>
        </pc:sldMkLst>
        <pc:spChg chg="mod">
          <ac:chgData name="" userId="" providerId="" clId="Web-{DC678D8B-AEDA-4861-955E-E1CA6EBB069F}" dt="2023-06-20T15:01:00.074" v="2" actId="20577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Amelie Kammerer" userId="S::amelie.kammerer@stud.th-deg.de::ce11771d-d0cb-49c5-bd0d-e9ad5faf0aa0" providerId="AD" clId="Web-{DC678D8B-AEDA-4861-955E-E1CA6EBB069F}"/>
    <pc:docChg chg="addSld delSld modSld sldOrd addMainMaster delMainMaster">
      <pc:chgData name="Amelie Kammerer" userId="S::amelie.kammerer@stud.th-deg.de::ce11771d-d0cb-49c5-bd0d-e9ad5faf0aa0" providerId="AD" clId="Web-{DC678D8B-AEDA-4861-955E-E1CA6EBB069F}" dt="2023-06-21T07:22:50.879" v="5370"/>
      <pc:docMkLst>
        <pc:docMk/>
      </pc:docMkLst>
      <pc:sldChg chg="addSp delSp modSp mod setBg modClrScheme chgLayout">
        <pc:chgData name="Amelie Kammerer" userId="S::amelie.kammerer@stud.th-deg.de::ce11771d-d0cb-49c5-bd0d-e9ad5faf0aa0" providerId="AD" clId="Web-{DC678D8B-AEDA-4861-955E-E1CA6EBB069F}" dt="2023-06-20T15:04:32.190" v="75"/>
        <pc:sldMkLst>
          <pc:docMk/>
          <pc:sldMk cId="1577499883" sldId="256"/>
        </pc:sldMkLst>
        <pc:spChg chg="add del mod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01:50.591" v="1"/>
          <ac:spMkLst>
            <pc:docMk/>
            <pc:sldMk cId="1577499883" sldId="256"/>
            <ac:spMk id="5" creationId="{6D85F9E1-61F6-CF1B-A0F8-BD10BB143B76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07.814" v="72"/>
          <ac:spMkLst>
            <pc:docMk/>
            <pc:sldMk cId="1577499883" sldId="256"/>
            <ac:spMk id="9" creationId="{9B45BA4C-9B54-4496-821F-9E0985CA984D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07.751" v="71"/>
          <ac:spMkLst>
            <pc:docMk/>
            <pc:sldMk cId="1577499883" sldId="256"/>
            <ac:spMk id="14" creationId="{1D7050A3-B1DE-4865-BAE7-B35015408F00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07.751" v="71"/>
          <ac:spMkLst>
            <pc:docMk/>
            <pc:sldMk cId="1577499883" sldId="256"/>
            <ac:spMk id="16" creationId="{50401EF1-C054-4118-87E7-1621168ADBF1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20" creationId="{2BF5D4DB-368A-4B23-81E4-E0454BAD8672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22" creationId="{F372D7B9-36D5-4C1F-B7C9-36717C28F150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25" creationId="{FFC321AD-2C92-446F-AF58-8CAA634BFD36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26" creationId="{50220E3B-B61B-7FE6-8157-FEE84BBD0819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27" creationId="{2FA801D1-B067-4DAE-708F-7C47567C2C56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32" creationId="{FB534102-B682-4B21-AE32-7A849FDC8776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34" creationId="{44B7B83B-2011-4CE7-8056-016659805733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5:04:32.190" v="75"/>
          <ac:spMkLst>
            <pc:docMk/>
            <pc:sldMk cId="1577499883" sldId="256"/>
            <ac:spMk id="36" creationId="{5AECE3F6-DF59-45FF-9C05-00849569DF08}"/>
          </ac:spMkLst>
        </pc:spChg>
        <pc:grpChg chg="add del">
          <ac:chgData name="Amelie Kammerer" userId="S::amelie.kammerer@stud.th-deg.de::ce11771d-d0cb-49c5-bd0d-e9ad5faf0aa0" providerId="AD" clId="Web-{DC678D8B-AEDA-4861-955E-E1CA6EBB069F}" dt="2023-06-20T15:04:07.751" v="71"/>
          <ac:grpSpMkLst>
            <pc:docMk/>
            <pc:sldMk cId="1577499883" sldId="256"/>
            <ac:grpSpMk id="18" creationId="{499E7689-E646-4066-9AD0-62F46B462A37}"/>
          </ac:grpSpMkLst>
        </pc:grpChg>
        <pc:picChg chg="add mod ord">
          <ac:chgData name="Amelie Kammerer" userId="S::amelie.kammerer@stud.th-deg.de::ce11771d-d0cb-49c5-bd0d-e9ad5faf0aa0" providerId="AD" clId="Web-{DC678D8B-AEDA-4861-955E-E1CA6EBB069F}" dt="2023-06-20T15:04:32.190" v="75"/>
          <ac:picMkLst>
            <pc:docMk/>
            <pc:sldMk cId="1577499883" sldId="256"/>
            <ac:picMk id="4" creationId="{859A58EC-EEE1-2F5C-9FC3-514C9FEAB1F2}"/>
          </ac:picMkLst>
        </pc:picChg>
      </pc:sldChg>
      <pc:sldChg chg="addSp modSp new">
        <pc:chgData name="Amelie Kammerer" userId="S::amelie.kammerer@stud.th-deg.de::ce11771d-d0cb-49c5-bd0d-e9ad5faf0aa0" providerId="AD" clId="Web-{DC678D8B-AEDA-4861-955E-E1CA6EBB069F}" dt="2023-06-20T16:04:48.851" v="1868" actId="20577"/>
        <pc:sldMkLst>
          <pc:docMk/>
          <pc:sldMk cId="2929783201" sldId="257"/>
        </pc:sldMkLst>
        <pc:spChg chg="mod">
          <ac:chgData name="Amelie Kammerer" userId="S::amelie.kammerer@stud.th-deg.de::ce11771d-d0cb-49c5-bd0d-e9ad5faf0aa0" providerId="AD" clId="Web-{DC678D8B-AEDA-4861-955E-E1CA6EBB069F}" dt="2023-06-20T15:07:51.508" v="264"/>
          <ac:spMkLst>
            <pc:docMk/>
            <pc:sldMk cId="2929783201" sldId="257"/>
            <ac:spMk id="2" creationId="{CCE0DF37-5EF8-6624-4FF4-0F205F7AA311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5:07:51.508" v="264"/>
          <ac:spMkLst>
            <pc:docMk/>
            <pc:sldMk cId="2929783201" sldId="257"/>
            <ac:spMk id="3" creationId="{6488E523-DA62-13DC-CD34-70FAA661233F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5:07:51.508" v="264"/>
          <ac:spMkLst>
            <pc:docMk/>
            <pc:sldMk cId="2929783201" sldId="257"/>
            <ac:spMk id="8" creationId="{460BE097-8227-4FAA-855E-A7E0050E5D31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04:48.851" v="1868" actId="20577"/>
          <ac:spMkLst>
            <pc:docMk/>
            <pc:sldMk cId="2929783201" sldId="257"/>
            <ac:spMk id="10" creationId="{CACE5B7E-B6A7-412F-9CDD-CE2F7B02346C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5:07:51.508" v="264"/>
          <ac:spMkLst>
            <pc:docMk/>
            <pc:sldMk cId="2929783201" sldId="257"/>
            <ac:spMk id="12" creationId="{486D18E6-2C3A-4D4A-93B8-55C657561BEA}"/>
          </ac:spMkLst>
        </pc:spChg>
      </pc:sldChg>
      <pc:sldChg chg="new del">
        <pc:chgData name="Amelie Kammerer" userId="S::amelie.kammerer@stud.th-deg.de::ce11771d-d0cb-49c5-bd0d-e9ad5faf0aa0" providerId="AD" clId="Web-{DC678D8B-AEDA-4861-955E-E1CA6EBB069F}" dt="2023-06-20T15:08:32.337" v="266"/>
        <pc:sldMkLst>
          <pc:docMk/>
          <pc:sldMk cId="3217726122" sldId="258"/>
        </pc:sldMkLst>
      </pc:sldChg>
      <pc:sldChg chg="addSp delSp modSp new">
        <pc:chgData name="Amelie Kammerer" userId="S::amelie.kammerer@stud.th-deg.de::ce11771d-d0cb-49c5-bd0d-e9ad5faf0aa0" providerId="AD" clId="Web-{DC678D8B-AEDA-4861-955E-E1CA6EBB069F}" dt="2023-06-20T15:26:02.647" v="823" actId="1076"/>
        <pc:sldMkLst>
          <pc:docMk/>
          <pc:sldMk cId="4102903363" sldId="258"/>
        </pc:sldMkLst>
        <pc:spChg chg="mod">
          <ac:chgData name="Amelie Kammerer" userId="S::amelie.kammerer@stud.th-deg.de::ce11771d-d0cb-49c5-bd0d-e9ad5faf0aa0" providerId="AD" clId="Web-{DC678D8B-AEDA-4861-955E-E1CA6EBB069F}" dt="2023-06-20T15:22:59.423" v="753" actId="1076"/>
          <ac:spMkLst>
            <pc:docMk/>
            <pc:sldMk cId="4102903363" sldId="258"/>
            <ac:spMk id="2" creationId="{5CBF6D59-514C-E381-A29F-9A9C5EE99925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5:23:14.064" v="754" actId="1076"/>
          <ac:spMkLst>
            <pc:docMk/>
            <pc:sldMk cId="4102903363" sldId="258"/>
            <ac:spMk id="3" creationId="{57C7342D-FEE9-ED4B-68CB-9548CD0C655D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5:24:48.754" v="795" actId="20577"/>
          <ac:spMkLst>
            <pc:docMk/>
            <pc:sldMk cId="4102903363" sldId="258"/>
            <ac:spMk id="4" creationId="{B3BA9486-44DD-9687-4361-66CB934D758C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23:14.095" v="756" actId="1076"/>
          <ac:spMkLst>
            <pc:docMk/>
            <pc:sldMk cId="4102903363" sldId="258"/>
            <ac:spMk id="5" creationId="{F7887688-7DF2-BF91-7212-FF23D77D8B80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5:24:48.816" v="796" actId="20577"/>
          <ac:spMkLst>
            <pc:docMk/>
            <pc:sldMk cId="4102903363" sldId="258"/>
            <ac:spMk id="6" creationId="{61394F81-4FB6-87A5-AFCF-81EE64E355C3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23:14.111" v="758" actId="1076"/>
          <ac:spMkLst>
            <pc:docMk/>
            <pc:sldMk cId="4102903363" sldId="258"/>
            <ac:spMk id="8" creationId="{7D598462-C7A5-5AE6-2321-DB25C3AB6413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11:20.904" v="369"/>
          <ac:spMkLst>
            <pc:docMk/>
            <pc:sldMk cId="4102903363" sldId="258"/>
            <ac:spMk id="10" creationId="{A99DB727-2595-808D-FBE4-9F4FC33C6820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11:31.904" v="371"/>
          <ac:spMkLst>
            <pc:docMk/>
            <pc:sldMk cId="4102903363" sldId="258"/>
            <ac:spMk id="12" creationId="{084FABCE-5548-6941-167D-FDED9E0116BE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25:50.115" v="820" actId="20577"/>
          <ac:spMkLst>
            <pc:docMk/>
            <pc:sldMk cId="4102903363" sldId="258"/>
            <ac:spMk id="14" creationId="{6E58992C-F671-71AD-B418-236B2BFF7A51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25:05.676" v="800" actId="1076"/>
          <ac:spMkLst>
            <pc:docMk/>
            <pc:sldMk cId="4102903363" sldId="258"/>
            <ac:spMk id="18" creationId="{D43E5637-B536-EA8D-9ECC-4EBB22788B3C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25:34.318" v="807" actId="1076"/>
          <ac:spMkLst>
            <pc:docMk/>
            <pc:sldMk cId="4102903363" sldId="258"/>
            <ac:spMk id="19" creationId="{40C05F43-F417-72F1-444A-4D8969E7D955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26:02.647" v="823" actId="1076"/>
          <ac:spMkLst>
            <pc:docMk/>
            <pc:sldMk cId="4102903363" sldId="258"/>
            <ac:spMk id="20" creationId="{4CBABB31-7248-7AB5-C3EB-3F1BBBE5BA66}"/>
          </ac:spMkLst>
        </pc:spChg>
        <pc:cxnChg chg="add mod">
          <ac:chgData name="Amelie Kammerer" userId="S::amelie.kammerer@stud.th-deg.de::ce11771d-d0cb-49c5-bd0d-e9ad5faf0aa0" providerId="AD" clId="Web-{DC678D8B-AEDA-4861-955E-E1CA6EBB069F}" dt="2023-06-20T15:23:14.142" v="760" actId="1076"/>
          <ac:cxnSpMkLst>
            <pc:docMk/>
            <pc:sldMk cId="4102903363" sldId="258"/>
            <ac:cxnSpMk id="15" creationId="{21F08699-4A14-9F84-D014-2779A5E0C0D1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23:14.142" v="761" actId="1076"/>
          <ac:cxnSpMkLst>
            <pc:docMk/>
            <pc:sldMk cId="4102903363" sldId="258"/>
            <ac:cxnSpMk id="16" creationId="{85F3CBA2-9C0E-0F48-0963-7F42585F2AC8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23:54.924" v="771" actId="1076"/>
          <ac:cxnSpMkLst>
            <pc:docMk/>
            <pc:sldMk cId="4102903363" sldId="258"/>
            <ac:cxnSpMk id="17" creationId="{941BD74C-4E17-0B0F-B48B-4978AD45FFE4}"/>
          </ac:cxnSpMkLst>
        </pc:cxnChg>
      </pc:sldChg>
      <pc:sldChg chg="new del">
        <pc:chgData name="Amelie Kammerer" userId="S::amelie.kammerer@stud.th-deg.de::ce11771d-d0cb-49c5-bd0d-e9ad5faf0aa0" providerId="AD" clId="Web-{DC678D8B-AEDA-4861-955E-E1CA6EBB069F}" dt="2023-06-20T15:27:21.914" v="828"/>
        <pc:sldMkLst>
          <pc:docMk/>
          <pc:sldMk cId="12323144" sldId="259"/>
        </pc:sldMkLst>
      </pc:sldChg>
      <pc:sldChg chg="new del">
        <pc:chgData name="Amelie Kammerer" userId="S::amelie.kammerer@stud.th-deg.de::ce11771d-d0cb-49c5-bd0d-e9ad5faf0aa0" providerId="AD" clId="Web-{DC678D8B-AEDA-4861-955E-E1CA6EBB069F}" dt="2023-06-20T15:26:29.772" v="825"/>
        <pc:sldMkLst>
          <pc:docMk/>
          <pc:sldMk cId="2997843860" sldId="259"/>
        </pc:sldMkLst>
      </pc:sldChg>
      <pc:sldChg chg="new del">
        <pc:chgData name="Amelie Kammerer" userId="S::amelie.kammerer@stud.th-deg.de::ce11771d-d0cb-49c5-bd0d-e9ad5faf0aa0" providerId="AD" clId="Web-{DC678D8B-AEDA-4861-955E-E1CA6EBB069F}" dt="2023-06-20T15:27:34.243" v="832"/>
        <pc:sldMkLst>
          <pc:docMk/>
          <pc:sldMk cId="4182138573" sldId="260"/>
        </pc:sldMkLst>
      </pc:sldChg>
      <pc:sldChg chg="new del">
        <pc:chgData name="Amelie Kammerer" userId="S::amelie.kammerer@stud.th-deg.de::ce11771d-d0cb-49c5-bd0d-e9ad5faf0aa0" providerId="AD" clId="Web-{DC678D8B-AEDA-4861-955E-E1CA6EBB069F}" dt="2023-06-20T15:27:32.258" v="831"/>
        <pc:sldMkLst>
          <pc:docMk/>
          <pc:sldMk cId="2193851664" sldId="261"/>
        </pc:sldMkLst>
      </pc:sldChg>
      <pc:sldChg chg="addSp delSp modSp new mod modClrScheme chgLayout">
        <pc:chgData name="Amelie Kammerer" userId="S::amelie.kammerer@stud.th-deg.de::ce11771d-d0cb-49c5-bd0d-e9ad5faf0aa0" providerId="AD" clId="Web-{DC678D8B-AEDA-4861-955E-E1CA6EBB069F}" dt="2023-06-20T15:48:04.401" v="1169" actId="1076"/>
        <pc:sldMkLst>
          <pc:docMk/>
          <pc:sldMk cId="3215111621" sldId="262"/>
        </pc:sldMkLst>
        <pc:spChg chg="mod">
          <ac:chgData name="Amelie Kammerer" userId="S::amelie.kammerer@stud.th-deg.de::ce11771d-d0cb-49c5-bd0d-e9ad5faf0aa0" providerId="AD" clId="Web-{DC678D8B-AEDA-4861-955E-E1CA6EBB069F}" dt="2023-06-20T15:43:59.770" v="1083" actId="1076"/>
          <ac:spMkLst>
            <pc:docMk/>
            <pc:sldMk cId="3215111621" sldId="262"/>
            <ac:spMk id="2" creationId="{CDDCA236-618E-37FE-74E5-069EECF992E0}"/>
          </ac:spMkLst>
        </pc:spChg>
        <pc:spChg chg="del">
          <ac:chgData name="Amelie Kammerer" userId="S::amelie.kammerer@stud.th-deg.de::ce11771d-d0cb-49c5-bd0d-e9ad5faf0aa0" providerId="AD" clId="Web-{DC678D8B-AEDA-4861-955E-E1CA6EBB069F}" dt="2023-06-20T15:28:23.150" v="833"/>
          <ac:spMkLst>
            <pc:docMk/>
            <pc:sldMk cId="3215111621" sldId="262"/>
            <ac:spMk id="3" creationId="{2106483D-4E83-733E-907C-E526DBEF0323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29:53.309" v="878"/>
          <ac:spMkLst>
            <pc:docMk/>
            <pc:sldMk cId="3215111621" sldId="262"/>
            <ac:spMk id="9" creationId="{67701CA5-D213-478D-A991-60F5A1CEEC24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29:53.309" v="878"/>
          <ac:spMkLst>
            <pc:docMk/>
            <pc:sldMk cId="3215111621" sldId="262"/>
            <ac:spMk id="11" creationId="{F1E91818-4272-4B0B-8E52-8B2AC882ED31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29:53.309" v="878"/>
          <ac:spMkLst>
            <pc:docMk/>
            <pc:sldMk cId="3215111621" sldId="262"/>
            <ac:spMk id="13" creationId="{87176533-99B2-4566-81CE-2A2D54FF1A55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29:53.309" v="878"/>
          <ac:spMkLst>
            <pc:docMk/>
            <pc:sldMk cId="3215111621" sldId="262"/>
            <ac:spMk id="15" creationId="{5AECE3F6-DF59-45FF-9C05-00849569DF08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33:15.533" v="925" actId="20577"/>
          <ac:spMkLst>
            <pc:docMk/>
            <pc:sldMk cId="3215111621" sldId="262"/>
            <ac:spMk id="17" creationId="{EA496128-77E3-4304-8665-C67E3AA56E1C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29:53.372" v="879"/>
          <ac:spMkLst>
            <pc:docMk/>
            <pc:sldMk cId="3215111621" sldId="262"/>
            <ac:spMk id="18" creationId="{5DFADDEC-3EB5-4BF1-820E-69114FC1C1B4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29:53.372" v="879"/>
          <ac:spMkLst>
            <pc:docMk/>
            <pc:sldMk cId="3215111621" sldId="262"/>
            <ac:spMk id="19" creationId="{3BA650B2-1FFA-4ACC-ACC0-663651A91429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29:53.372" v="879"/>
          <ac:spMkLst>
            <pc:docMk/>
            <pc:sldMk cId="3215111621" sldId="262"/>
            <ac:spMk id="20" creationId="{8FF1FE31-3472-411A-9443-87CAECBCB4B3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42:27.736" v="1063" actId="1076"/>
          <ac:spMkLst>
            <pc:docMk/>
            <pc:sldMk cId="3215111621" sldId="262"/>
            <ac:spMk id="548" creationId="{5FBED6F7-6434-2A5A-A448-E38585F816BC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32:15.047" v="900"/>
          <ac:spMkLst>
            <pc:docMk/>
            <pc:sldMk cId="3215111621" sldId="262"/>
            <ac:spMk id="550" creationId="{0AEB8595-DFBF-7368-D559-DDC66BB445DB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5:32:21.235" v="902"/>
          <ac:spMkLst>
            <pc:docMk/>
            <pc:sldMk cId="3215111621" sldId="262"/>
            <ac:spMk id="552" creationId="{26E7A387-9377-CF04-7CF8-FB6C20F2A5EA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46:47.930" v="1148" actId="1076"/>
          <ac:spMkLst>
            <pc:docMk/>
            <pc:sldMk cId="3215111621" sldId="262"/>
            <ac:spMk id="553" creationId="{B62FE73D-54D7-2E46-CD27-B02DEF687F8D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39:13.824" v="1032" actId="14100"/>
          <ac:spMkLst>
            <pc:docMk/>
            <pc:sldMk cId="3215111621" sldId="262"/>
            <ac:spMk id="554" creationId="{97AF210C-D8BC-1D5C-4417-AFF081C106B3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39:17.731" v="1033" actId="14100"/>
          <ac:spMkLst>
            <pc:docMk/>
            <pc:sldMk cId="3215111621" sldId="262"/>
            <ac:spMk id="555" creationId="{DC1455DD-F6F9-FFC2-95E0-80FA20B288BE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37:39.916" v="1018" actId="20577"/>
          <ac:spMkLst>
            <pc:docMk/>
            <pc:sldMk cId="3215111621" sldId="262"/>
            <ac:spMk id="557" creationId="{758196F1-FF5F-2E82-CAC8-F955676DB0CF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36:42.367" v="1009" actId="14100"/>
          <ac:spMkLst>
            <pc:docMk/>
            <pc:sldMk cId="3215111621" sldId="262"/>
            <ac:spMk id="559" creationId="{F795476B-FC09-9E52-C70A-D12E9A5D3CC5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45:17.897" v="1105" actId="1076"/>
          <ac:spMkLst>
            <pc:docMk/>
            <pc:sldMk cId="3215111621" sldId="262"/>
            <ac:spMk id="570" creationId="{90FC5B9C-EFB5-4C11-44DC-993C355CF300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45:54.288" v="1119" actId="1076"/>
          <ac:spMkLst>
            <pc:docMk/>
            <pc:sldMk cId="3215111621" sldId="262"/>
            <ac:spMk id="571" creationId="{59A24FD3-EEC5-3D7B-7F0C-7FF51E598869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47:21.650" v="1152" actId="1076"/>
          <ac:spMkLst>
            <pc:docMk/>
            <pc:sldMk cId="3215111621" sldId="262"/>
            <ac:spMk id="572" creationId="{E267E69A-65FA-4BF6-463A-412A95177765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48:04.401" v="1169" actId="1076"/>
          <ac:spMkLst>
            <pc:docMk/>
            <pc:sldMk cId="3215111621" sldId="262"/>
            <ac:spMk id="573" creationId="{1D6E0C2B-AC17-10C8-D432-FE09FD97CE7D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47:51.885" v="1167" actId="1076"/>
          <ac:spMkLst>
            <pc:docMk/>
            <pc:sldMk cId="3215111621" sldId="262"/>
            <ac:spMk id="574" creationId="{1C688860-21B2-5A57-1558-FE18F28ECE7E}"/>
          </ac:spMkLst>
        </pc:spChg>
        <pc:graphicFrameChg chg="add del mod ord modGraphic">
          <ac:chgData name="Amelie Kammerer" userId="S::amelie.kammerer@stud.th-deg.de::ce11771d-d0cb-49c5-bd0d-e9ad5faf0aa0" providerId="AD" clId="Web-{DC678D8B-AEDA-4861-955E-E1CA6EBB069F}" dt="2023-06-20T15:30:44.764" v="886"/>
          <ac:graphicFrameMkLst>
            <pc:docMk/>
            <pc:sldMk cId="3215111621" sldId="262"/>
            <ac:graphicFrameMk id="4" creationId="{B9B88D7F-D4F4-B858-3DEE-7E99820B2F8B}"/>
          </ac:graphicFrameMkLst>
        </pc:graphicFrameChg>
        <pc:cxnChg chg="add mod">
          <ac:chgData name="Amelie Kammerer" userId="S::amelie.kammerer@stud.th-deg.de::ce11771d-d0cb-49c5-bd0d-e9ad5faf0aa0" providerId="AD" clId="Web-{DC678D8B-AEDA-4861-955E-E1CA6EBB069F}" dt="2023-06-20T15:34:49.895" v="942" actId="14100"/>
          <ac:cxnSpMkLst>
            <pc:docMk/>
            <pc:sldMk cId="3215111621" sldId="262"/>
            <ac:cxnSpMk id="556" creationId="{A9943FD0-9197-A3AF-778B-6BE3F72189AA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42:35.267" v="1064" actId="14100"/>
          <ac:cxnSpMkLst>
            <pc:docMk/>
            <pc:sldMk cId="3215111621" sldId="262"/>
            <ac:cxnSpMk id="558" creationId="{D9E82E9C-335D-9ACD-EF13-E0F5742D03EA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37:32.759" v="1016" actId="1076"/>
          <ac:cxnSpMkLst>
            <pc:docMk/>
            <pc:sldMk cId="3215111621" sldId="262"/>
            <ac:cxnSpMk id="560" creationId="{DAAE84C9-25C2-A128-9A18-56E1D4E7F1CD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47:15.353" v="1151" actId="1076"/>
          <ac:cxnSpMkLst>
            <pc:docMk/>
            <pc:sldMk cId="3215111621" sldId="262"/>
            <ac:cxnSpMk id="561" creationId="{ADEAC635-CF96-D3BE-FE5C-948B01701CDE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40:31.467" v="1041" actId="1076"/>
          <ac:cxnSpMkLst>
            <pc:docMk/>
            <pc:sldMk cId="3215111621" sldId="262"/>
            <ac:cxnSpMk id="562" creationId="{7A4C72BB-96B7-2825-EFD0-83E3D9F57EE4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48:01.558" v="1168" actId="1076"/>
          <ac:cxnSpMkLst>
            <pc:docMk/>
            <pc:sldMk cId="3215111621" sldId="262"/>
            <ac:cxnSpMk id="563" creationId="{31DA716E-1C8C-2C0A-4F2A-709D42D0CFF8}"/>
          </ac:cxnSpMkLst>
        </pc:cxnChg>
        <pc:cxnChg chg="add del mod">
          <ac:chgData name="Amelie Kammerer" userId="S::amelie.kammerer@stud.th-deg.de::ce11771d-d0cb-49c5-bd0d-e9ad5faf0aa0" providerId="AD" clId="Web-{DC678D8B-AEDA-4861-955E-E1CA6EBB069F}" dt="2023-06-20T15:41:38.531" v="1052"/>
          <ac:cxnSpMkLst>
            <pc:docMk/>
            <pc:sldMk cId="3215111621" sldId="262"/>
            <ac:cxnSpMk id="564" creationId="{0AB5A186-8EA9-00F2-5086-F946E5838AC1}"/>
          </ac:cxnSpMkLst>
        </pc:cxnChg>
        <pc:cxnChg chg="add del">
          <ac:chgData name="Amelie Kammerer" userId="S::amelie.kammerer@stud.th-deg.de::ce11771d-d0cb-49c5-bd0d-e9ad5faf0aa0" providerId="AD" clId="Web-{DC678D8B-AEDA-4861-955E-E1CA6EBB069F}" dt="2023-06-20T15:41:45.282" v="1054"/>
          <ac:cxnSpMkLst>
            <pc:docMk/>
            <pc:sldMk cId="3215111621" sldId="262"/>
            <ac:cxnSpMk id="565" creationId="{10FBE2B7-B6E0-47C4-F99E-71354B5AC707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42:07.079" v="1060" actId="14100"/>
          <ac:cxnSpMkLst>
            <pc:docMk/>
            <pc:sldMk cId="3215111621" sldId="262"/>
            <ac:cxnSpMk id="566" creationId="{D579F42F-0A59-A303-503F-BC1E46F9BAD5}"/>
          </ac:cxnSpMkLst>
        </pc:cxnChg>
        <pc:cxnChg chg="add del mod">
          <ac:chgData name="Amelie Kammerer" userId="S::amelie.kammerer@stud.th-deg.de::ce11771d-d0cb-49c5-bd0d-e9ad5faf0aa0" providerId="AD" clId="Web-{DC678D8B-AEDA-4861-955E-E1CA6EBB069F}" dt="2023-06-20T15:43:23.597" v="1072"/>
          <ac:cxnSpMkLst>
            <pc:docMk/>
            <pc:sldMk cId="3215111621" sldId="262"/>
            <ac:cxnSpMk id="567" creationId="{694BABDB-8DA7-247A-80F5-3A6E02542B6D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44:41.005" v="1090" actId="1076"/>
          <ac:cxnSpMkLst>
            <pc:docMk/>
            <pc:sldMk cId="3215111621" sldId="262"/>
            <ac:cxnSpMk id="568" creationId="{39087B51-5299-2EED-5DE5-79B2A64CE399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44:51.271" v="1093" actId="1076"/>
          <ac:cxnSpMkLst>
            <pc:docMk/>
            <pc:sldMk cId="3215111621" sldId="262"/>
            <ac:cxnSpMk id="569" creationId="{83249DEC-2872-6BA9-D121-B5D9B4F3D86D}"/>
          </ac:cxnSpMkLst>
        </pc:cxnChg>
      </pc:sldChg>
      <pc:sldChg chg="addSp delSp modSp new">
        <pc:chgData name="Amelie Kammerer" userId="S::amelie.kammerer@stud.th-deg.de::ce11771d-d0cb-49c5-bd0d-e9ad5faf0aa0" providerId="AD" clId="Web-{DC678D8B-AEDA-4861-955E-E1CA6EBB069F}" dt="2023-06-20T16:01:33.798" v="1687" actId="1076"/>
        <pc:sldMkLst>
          <pc:docMk/>
          <pc:sldMk cId="4090671572" sldId="263"/>
        </pc:sldMkLst>
        <pc:spChg chg="mod">
          <ac:chgData name="Amelie Kammerer" userId="S::amelie.kammerer@stud.th-deg.de::ce11771d-d0cb-49c5-bd0d-e9ad5faf0aa0" providerId="AD" clId="Web-{DC678D8B-AEDA-4861-955E-E1CA6EBB069F}" dt="2023-06-20T16:01:33.798" v="1687" actId="1076"/>
          <ac:spMkLst>
            <pc:docMk/>
            <pc:sldMk cId="4090671572" sldId="263"/>
            <ac:spMk id="2" creationId="{48043670-80F3-2F8C-9689-08C8B61B95F9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5:57:14.323" v="1638" actId="20577"/>
          <ac:spMkLst>
            <pc:docMk/>
            <pc:sldMk cId="4090671572" sldId="263"/>
            <ac:spMk id="3" creationId="{3D8D9563-8302-73FB-8190-C8C92C5C74DF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5:50:42.093" v="1244"/>
          <ac:spMkLst>
            <pc:docMk/>
            <pc:sldMk cId="4090671572" sldId="263"/>
            <ac:spMk id="7" creationId="{BC5B180A-C21F-5B94-2725-96B4A6C8BFF1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57:47.745" v="1647" actId="20577"/>
          <ac:spMkLst>
            <pc:docMk/>
            <pc:sldMk cId="4090671572" sldId="263"/>
            <ac:spMk id="9" creationId="{F4716761-AE5E-6847-B6AE-43B49FDBF85E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5:59:11.388" v="1685" actId="1076"/>
          <ac:spMkLst>
            <pc:docMk/>
            <pc:sldMk cId="4090671572" sldId="263"/>
            <ac:spMk id="13" creationId="{4C41E65C-0CB1-63C7-1E78-5241ADA4412A}"/>
          </ac:spMkLst>
        </pc:spChg>
        <pc:cxnChg chg="add del">
          <ac:chgData name="Amelie Kammerer" userId="S::amelie.kammerer@stud.th-deg.de::ce11771d-d0cb-49c5-bd0d-e9ad5faf0aa0" providerId="AD" clId="Web-{DC678D8B-AEDA-4861-955E-E1CA6EBB069F}" dt="2023-06-20T15:50:04.123" v="1239"/>
          <ac:cxnSpMkLst>
            <pc:docMk/>
            <pc:sldMk cId="4090671572" sldId="263"/>
            <ac:cxnSpMk id="5" creationId="{C4C94D6D-96F5-68E4-F9F5-94D9FBFD92DC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57:55.402" v="1648" actId="1076"/>
          <ac:cxnSpMkLst>
            <pc:docMk/>
            <pc:sldMk cId="4090671572" sldId="263"/>
            <ac:cxnSpMk id="11" creationId="{7554CB9E-3726-F1F2-B941-11F1AFC32547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5:58:12.246" v="1652" actId="14100"/>
          <ac:cxnSpMkLst>
            <pc:docMk/>
            <pc:sldMk cId="4090671572" sldId="263"/>
            <ac:cxnSpMk id="12" creationId="{BF75F044-4C5A-9040-12C6-32DA1DF79835}"/>
          </ac:cxnSpMkLst>
        </pc:cxnChg>
      </pc:sldChg>
      <pc:sldChg chg="addSp modSp new">
        <pc:chgData name="Amelie Kammerer" userId="S::amelie.kammerer@stud.th-deg.de::ce11771d-d0cb-49c5-bd0d-e9ad5faf0aa0" providerId="AD" clId="Web-{DC678D8B-AEDA-4861-955E-E1CA6EBB069F}" dt="2023-06-20T16:05:35.571" v="1874" actId="1076"/>
        <pc:sldMkLst>
          <pc:docMk/>
          <pc:sldMk cId="346156330" sldId="264"/>
        </pc:sldMkLst>
        <pc:spChg chg="mod">
          <ac:chgData name="Amelie Kammerer" userId="S::amelie.kammerer@stud.th-deg.de::ce11771d-d0cb-49c5-bd0d-e9ad5faf0aa0" providerId="AD" clId="Web-{DC678D8B-AEDA-4861-955E-E1CA6EBB069F}" dt="2023-06-20T16:04:22.225" v="1865"/>
          <ac:spMkLst>
            <pc:docMk/>
            <pc:sldMk cId="346156330" sldId="264"/>
            <ac:spMk id="2" creationId="{1C17225B-206F-A7A1-E323-3CD74B0C23EF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6:05:35.571" v="1874" actId="1076"/>
          <ac:spMkLst>
            <pc:docMk/>
            <pc:sldMk cId="346156330" sldId="264"/>
            <ac:spMk id="3" creationId="{9301320F-95A6-3304-7E69-30ECAF01D5A0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04:22.225" v="1865"/>
          <ac:spMkLst>
            <pc:docMk/>
            <pc:sldMk cId="346156330" sldId="264"/>
            <ac:spMk id="8" creationId="{CC43F803-E753-48DA-98D5-E5B3A41CEBF7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04:22.225" v="1865"/>
          <ac:spMkLst>
            <pc:docMk/>
            <pc:sldMk cId="346156330" sldId="264"/>
            <ac:spMk id="10" creationId="{35ED77D8-0AE2-4D49-BCC3-DD485DA042E2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04:22.225" v="1865"/>
          <ac:spMkLst>
            <pc:docMk/>
            <pc:sldMk cId="346156330" sldId="264"/>
            <ac:spMk id="12" creationId="{534F209E-BC8C-4259-8732-A7BB5758D237}"/>
          </ac:spMkLst>
        </pc:spChg>
      </pc:sldChg>
      <pc:sldChg chg="addSp modSp new">
        <pc:chgData name="Amelie Kammerer" userId="S::amelie.kammerer@stud.th-deg.de::ce11771d-d0cb-49c5-bd0d-e9ad5faf0aa0" providerId="AD" clId="Web-{DC678D8B-AEDA-4861-955E-E1CA6EBB069F}" dt="2023-06-20T16:14:16.178" v="2200" actId="1076"/>
        <pc:sldMkLst>
          <pc:docMk/>
          <pc:sldMk cId="2832969632" sldId="265"/>
        </pc:sldMkLst>
        <pc:spChg chg="mod">
          <ac:chgData name="Amelie Kammerer" userId="S::amelie.kammerer@stud.th-deg.de::ce11771d-d0cb-49c5-bd0d-e9ad5faf0aa0" providerId="AD" clId="Web-{DC678D8B-AEDA-4861-955E-E1CA6EBB069F}" dt="2023-06-20T16:13:55.865" v="2195" actId="1076"/>
          <ac:spMkLst>
            <pc:docMk/>
            <pc:sldMk cId="2832969632" sldId="265"/>
            <ac:spMk id="2" creationId="{7187A10F-8497-D036-D56C-0A6850FB9D2B}"/>
          </ac:spMkLst>
        </pc:spChg>
        <pc:spChg chg="mod ord">
          <ac:chgData name="Amelie Kammerer" userId="S::amelie.kammerer@stud.th-deg.de::ce11771d-d0cb-49c5-bd0d-e9ad5faf0aa0" providerId="AD" clId="Web-{DC678D8B-AEDA-4861-955E-E1CA6EBB069F}" dt="2023-06-20T16:14:16.178" v="2200" actId="1076"/>
          <ac:spMkLst>
            <pc:docMk/>
            <pc:sldMk cId="2832969632" sldId="265"/>
            <ac:spMk id="3" creationId="{1B49D444-12B0-2F77-A589-176011D5FC19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13:46.146" v="2193"/>
          <ac:spMkLst>
            <pc:docMk/>
            <pc:sldMk cId="2832969632" sldId="265"/>
            <ac:spMk id="9" creationId="{460BE097-8227-4FAA-855E-A7E0050E5D31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13:46.146" v="2193"/>
          <ac:spMkLst>
            <pc:docMk/>
            <pc:sldMk cId="2832969632" sldId="265"/>
            <ac:spMk id="11" creationId="{CACE5B7E-B6A7-412F-9CDD-CE2F7B02346C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13:46.146" v="2193"/>
          <ac:spMkLst>
            <pc:docMk/>
            <pc:sldMk cId="2832969632" sldId="265"/>
            <ac:spMk id="13" creationId="{486D18E6-2C3A-4D4A-93B8-55C657561BEA}"/>
          </ac:spMkLst>
        </pc:spChg>
        <pc:picChg chg="add mod modCrop">
          <ac:chgData name="Amelie Kammerer" userId="S::amelie.kammerer@stud.th-deg.de::ce11771d-d0cb-49c5-bd0d-e9ad5faf0aa0" providerId="AD" clId="Web-{DC678D8B-AEDA-4861-955E-E1CA6EBB069F}" dt="2023-06-20T16:14:00.975" v="2197" actId="14100"/>
          <ac:picMkLst>
            <pc:docMk/>
            <pc:sldMk cId="2832969632" sldId="265"/>
            <ac:picMk id="4" creationId="{ABA00F13-9094-6E2C-A669-144CB2C51B23}"/>
          </ac:picMkLst>
        </pc:picChg>
      </pc:sldChg>
      <pc:sldChg chg="addSp modSp add replId">
        <pc:chgData name="Amelie Kammerer" userId="S::amelie.kammerer@stud.th-deg.de::ce11771d-d0cb-49c5-bd0d-e9ad5faf0aa0" providerId="AD" clId="Web-{DC678D8B-AEDA-4861-955E-E1CA6EBB069F}" dt="2023-06-20T16:09:49.921" v="2008" actId="1076"/>
        <pc:sldMkLst>
          <pc:docMk/>
          <pc:sldMk cId="724838800" sldId="266"/>
        </pc:sldMkLst>
        <pc:spChg chg="mod">
          <ac:chgData name="Amelie Kammerer" userId="S::amelie.kammerer@stud.th-deg.de::ce11771d-d0cb-49c5-bd0d-e9ad5faf0aa0" providerId="AD" clId="Web-{DC678D8B-AEDA-4861-955E-E1CA6EBB069F}" dt="2023-06-20T16:09:34.608" v="2005" actId="1076"/>
          <ac:spMkLst>
            <pc:docMk/>
            <pc:sldMk cId="724838800" sldId="266"/>
            <ac:spMk id="2" creationId="{1C17225B-206F-A7A1-E323-3CD74B0C23EF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6:09:46.577" v="2007" actId="1076"/>
          <ac:spMkLst>
            <pc:docMk/>
            <pc:sldMk cId="724838800" sldId="266"/>
            <ac:spMk id="3" creationId="{9301320F-95A6-3304-7E69-30ECAF01D5A0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6:09:22.342" v="2002"/>
          <ac:spMkLst>
            <pc:docMk/>
            <pc:sldMk cId="724838800" sldId="266"/>
            <ac:spMk id="8" creationId="{CC43F803-E753-48DA-98D5-E5B3A41CEBF7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6:09:22.342" v="2002"/>
          <ac:spMkLst>
            <pc:docMk/>
            <pc:sldMk cId="724838800" sldId="266"/>
            <ac:spMk id="10" creationId="{35ED77D8-0AE2-4D49-BCC3-DD485DA042E2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6:09:22.342" v="2002"/>
          <ac:spMkLst>
            <pc:docMk/>
            <pc:sldMk cId="724838800" sldId="266"/>
            <ac:spMk id="12" creationId="{534F209E-BC8C-4259-8732-A7BB5758D237}"/>
          </ac:spMkLst>
        </pc:spChg>
        <pc:picChg chg="add mod ord">
          <ac:chgData name="Amelie Kammerer" userId="S::amelie.kammerer@stud.th-deg.de::ce11771d-d0cb-49c5-bd0d-e9ad5faf0aa0" providerId="AD" clId="Web-{DC678D8B-AEDA-4861-955E-E1CA6EBB069F}" dt="2023-06-20T16:09:49.921" v="2008" actId="1076"/>
          <ac:picMkLst>
            <pc:docMk/>
            <pc:sldMk cId="724838800" sldId="266"/>
            <ac:picMk id="4" creationId="{BB98727B-9A54-C852-E31B-31D2EBC6EE44}"/>
          </ac:picMkLst>
        </pc:picChg>
      </pc:sldChg>
      <pc:sldChg chg="addSp modSp new addAnim delAnim modAnim">
        <pc:chgData name="Amelie Kammerer" userId="S::amelie.kammerer@stud.th-deg.de::ce11771d-d0cb-49c5-bd0d-e9ad5faf0aa0" providerId="AD" clId="Web-{DC678D8B-AEDA-4861-955E-E1CA6EBB069F}" dt="2023-06-20T16:24:13.913" v="2331"/>
        <pc:sldMkLst>
          <pc:docMk/>
          <pc:sldMk cId="434415732" sldId="267"/>
        </pc:sldMkLst>
        <pc:spChg chg="mod">
          <ac:chgData name="Amelie Kammerer" userId="S::amelie.kammerer@stud.th-deg.de::ce11771d-d0cb-49c5-bd0d-e9ad5faf0aa0" providerId="AD" clId="Web-{DC678D8B-AEDA-4861-955E-E1CA6EBB069F}" dt="2023-06-20T16:23:06.724" v="2319" actId="20577"/>
          <ac:spMkLst>
            <pc:docMk/>
            <pc:sldMk cId="434415732" sldId="267"/>
            <ac:spMk id="2" creationId="{1AB9AFC3-BAC0-BACE-1BCB-847A2F66266E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6:23:12.396" v="2321" actId="20577"/>
          <ac:spMkLst>
            <pc:docMk/>
            <pc:sldMk cId="434415732" sldId="267"/>
            <ac:spMk id="3" creationId="{268B80B7-8BF2-1B02-9E67-0568B09E5941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22:45.661" v="2315"/>
          <ac:spMkLst>
            <pc:docMk/>
            <pc:sldMk cId="434415732" sldId="267"/>
            <ac:spMk id="8" creationId="{460BE097-8227-4FAA-855E-A7E0050E5D31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22:45.661" v="2315"/>
          <ac:spMkLst>
            <pc:docMk/>
            <pc:sldMk cId="434415732" sldId="267"/>
            <ac:spMk id="10" creationId="{CACE5B7E-B6A7-412F-9CDD-CE2F7B02346C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16:22:45.661" v="2315"/>
          <ac:spMkLst>
            <pc:docMk/>
            <pc:sldMk cId="434415732" sldId="267"/>
            <ac:spMk id="12" creationId="{486D18E6-2C3A-4D4A-93B8-55C657561BEA}"/>
          </ac:spMkLst>
        </pc:spChg>
      </pc:sldChg>
      <pc:sldChg chg="addSp delSp modSp add replId">
        <pc:chgData name="Amelie Kammerer" userId="S::amelie.kammerer@stud.th-deg.de::ce11771d-d0cb-49c5-bd0d-e9ad5faf0aa0" providerId="AD" clId="Web-{DC678D8B-AEDA-4861-955E-E1CA6EBB069F}" dt="2023-06-20T16:43:06.898" v="2944" actId="1076"/>
        <pc:sldMkLst>
          <pc:docMk/>
          <pc:sldMk cId="1453449297" sldId="268"/>
        </pc:sldMkLst>
        <pc:spChg chg="del mod">
          <ac:chgData name="Amelie Kammerer" userId="S::amelie.kammerer@stud.th-deg.de::ce11771d-d0cb-49c5-bd0d-e9ad5faf0aa0" providerId="AD" clId="Web-{DC678D8B-AEDA-4861-955E-E1CA6EBB069F}" dt="2023-06-20T16:24:25.211" v="2333"/>
          <ac:spMkLst>
            <pc:docMk/>
            <pc:sldMk cId="1453449297" sldId="268"/>
            <ac:spMk id="3" creationId="{268B80B7-8BF2-1B02-9E67-0568B09E5941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6:25:03.618" v="2334"/>
          <ac:spMkLst>
            <pc:docMk/>
            <pc:sldMk cId="1453449297" sldId="268"/>
            <ac:spMk id="5" creationId="{FC96E0C7-5548-B50B-8D2F-BFD2F497068B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789" v="2519" actId="1076"/>
          <ac:spMkLst>
            <pc:docMk/>
            <pc:sldMk cId="1453449297" sldId="268"/>
            <ac:spMk id="6" creationId="{94DDF7EF-88BE-A963-46D4-B267FEEECE57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789" v="2520" actId="1076"/>
          <ac:spMkLst>
            <pc:docMk/>
            <pc:sldMk cId="1453449297" sldId="268"/>
            <ac:spMk id="7" creationId="{36EE5679-B8A2-6644-79C7-0087E36423EF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05" v="2521" actId="1076"/>
          <ac:spMkLst>
            <pc:docMk/>
            <pc:sldMk cId="1453449297" sldId="268"/>
            <ac:spMk id="9" creationId="{3BB91207-C7A5-C4BA-FABE-74AF3A4221A8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05" v="2522" actId="1076"/>
          <ac:spMkLst>
            <pc:docMk/>
            <pc:sldMk cId="1453449297" sldId="268"/>
            <ac:spMk id="11" creationId="{5D70A01C-4471-7960-1187-3828E5AAA1ED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21" v="2523" actId="1076"/>
          <ac:spMkLst>
            <pc:docMk/>
            <pc:sldMk cId="1453449297" sldId="268"/>
            <ac:spMk id="13" creationId="{BABDEC5B-A08E-4595-6FD4-95E5007B569B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21" v="2524" actId="1076"/>
          <ac:spMkLst>
            <pc:docMk/>
            <pc:sldMk cId="1453449297" sldId="268"/>
            <ac:spMk id="14" creationId="{3614327C-E698-A267-CAF7-122AC3A2EFD1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21" v="2525" actId="1076"/>
          <ac:spMkLst>
            <pc:docMk/>
            <pc:sldMk cId="1453449297" sldId="268"/>
            <ac:spMk id="15" creationId="{DD9E9E2F-3D4E-F220-661F-C4A63AB6770F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36" v="2526" actId="1076"/>
          <ac:spMkLst>
            <pc:docMk/>
            <pc:sldMk cId="1453449297" sldId="268"/>
            <ac:spMk id="16" creationId="{F34E208E-5555-52B2-78B6-33D6B4A7CFB0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6:28:24.670" v="2368"/>
          <ac:spMkLst>
            <pc:docMk/>
            <pc:sldMk cId="1453449297" sldId="268"/>
            <ac:spMk id="17" creationId="{4A611C23-36C3-7D35-1C38-E1147B1CA121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6:28:29.874" v="2370"/>
          <ac:spMkLst>
            <pc:docMk/>
            <pc:sldMk cId="1453449297" sldId="268"/>
            <ac:spMk id="18" creationId="{736B0FDC-0D4E-FCAB-FA02-A6E3D5E9334B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36" v="2527" actId="1076"/>
          <ac:spMkLst>
            <pc:docMk/>
            <pc:sldMk cId="1453449297" sldId="268"/>
            <ac:spMk id="19" creationId="{367054BC-597A-1CBB-205F-2F4834BDB35C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36" v="2528" actId="1076"/>
          <ac:spMkLst>
            <pc:docMk/>
            <pc:sldMk cId="1453449297" sldId="268"/>
            <ac:spMk id="20" creationId="{C5873A62-F0A4-3D42-04A4-3600959BA51F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52" v="2529" actId="1076"/>
          <ac:spMkLst>
            <pc:docMk/>
            <pc:sldMk cId="1453449297" sldId="268"/>
            <ac:spMk id="21" creationId="{557F78B7-C5DC-A166-BB23-D7EA63D52D83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52" v="2530" actId="1076"/>
          <ac:spMkLst>
            <pc:docMk/>
            <pc:sldMk cId="1453449297" sldId="268"/>
            <ac:spMk id="22" creationId="{6DA0A2E7-CDF6-18FE-4D16-7268B66B0C10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52" v="2531" actId="1076"/>
          <ac:spMkLst>
            <pc:docMk/>
            <pc:sldMk cId="1453449297" sldId="268"/>
            <ac:spMk id="23" creationId="{41963303-FDDE-8BEF-FD4A-A714E9E7E945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16.867" v="2532" actId="1076"/>
          <ac:spMkLst>
            <pc:docMk/>
            <pc:sldMk cId="1453449297" sldId="268"/>
            <ac:spMk id="24" creationId="{B6539463-1BA8-B3AC-A94A-60479BDDF765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4:33.040" v="2550" actId="1076"/>
          <ac:spMkLst>
            <pc:docMk/>
            <pc:sldMk cId="1453449297" sldId="268"/>
            <ac:spMk id="41" creationId="{5F425640-8D1D-A00E-BF73-4719F8692720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40:48.503" v="2711" actId="20577"/>
          <ac:spMkLst>
            <pc:docMk/>
            <pc:sldMk cId="1453449297" sldId="268"/>
            <ac:spMk id="42" creationId="{37E58C75-A68E-D414-3034-AEA5BF71F690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6:35.840" v="2616" actId="1076"/>
          <ac:spMkLst>
            <pc:docMk/>
            <pc:sldMk cId="1453449297" sldId="268"/>
            <ac:spMk id="43" creationId="{08343C92-2665-F310-54E1-A4B0D3D426DE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5:45.526" v="2580" actId="1076"/>
          <ac:spMkLst>
            <pc:docMk/>
            <pc:sldMk cId="1453449297" sldId="268"/>
            <ac:spMk id="44" creationId="{B10918C4-F099-AF89-25EE-39E73104801C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6:10.449" v="2597" actId="1076"/>
          <ac:spMkLst>
            <pc:docMk/>
            <pc:sldMk cId="1453449297" sldId="268"/>
            <ac:spMk id="45" creationId="{D629EDE1-8873-37BF-C09E-5170149AFAB6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6:23.558" v="2614" actId="1076"/>
          <ac:spMkLst>
            <pc:docMk/>
            <pc:sldMk cId="1453449297" sldId="268"/>
            <ac:spMk id="46" creationId="{DABCB8CC-32EC-BE5E-CD1B-E03EA40521F2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6:55.825" v="2623" actId="1076"/>
          <ac:spMkLst>
            <pc:docMk/>
            <pc:sldMk cId="1453449297" sldId="268"/>
            <ac:spMk id="47" creationId="{34FB909B-D9DF-6E02-1B2A-44AB4CBE7923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7:19.435" v="2638" actId="1076"/>
          <ac:spMkLst>
            <pc:docMk/>
            <pc:sldMk cId="1453449297" sldId="268"/>
            <ac:spMk id="48" creationId="{683D4832-3399-0201-FFEE-B102ADF12553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37:43.951" v="2654" actId="1076"/>
          <ac:spMkLst>
            <pc:docMk/>
            <pc:sldMk cId="1453449297" sldId="268"/>
            <ac:spMk id="49" creationId="{5DE743F4-9042-5BD3-5DEA-A11FCE4402E9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6:40:04.767" v="2691"/>
          <ac:spMkLst>
            <pc:docMk/>
            <pc:sldMk cId="1453449297" sldId="268"/>
            <ac:spMk id="50" creationId="{0ADFB988-BA49-627C-63E7-D6685E4FC7ED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6:38:17.311" v="2658"/>
          <ac:spMkLst>
            <pc:docMk/>
            <pc:sldMk cId="1453449297" sldId="268"/>
            <ac:spMk id="51" creationId="{3FF76ADA-7C9B-8DCE-DAA1-5F2725F4C55E}"/>
          </ac:spMkLst>
        </pc:spChg>
        <pc:spChg chg="add del">
          <ac:chgData name="Amelie Kammerer" userId="S::amelie.kammerer@stud.th-deg.de::ce11771d-d0cb-49c5-bd0d-e9ad5faf0aa0" providerId="AD" clId="Web-{DC678D8B-AEDA-4861-955E-E1CA6EBB069F}" dt="2023-06-20T16:38:22.327" v="2660"/>
          <ac:spMkLst>
            <pc:docMk/>
            <pc:sldMk cId="1453449297" sldId="268"/>
            <ac:spMk id="52" creationId="{D7A4D3D3-C7CB-64B0-5255-4DFC20771E5B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16:40:08.752" v="2693"/>
          <ac:spMkLst>
            <pc:docMk/>
            <pc:sldMk cId="1453449297" sldId="268"/>
            <ac:spMk id="53" creationId="{5BE4DB4E-0A95-878E-6EA6-423A77B1F922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41:41.895" v="2803" actId="1076"/>
          <ac:spMkLst>
            <pc:docMk/>
            <pc:sldMk cId="1453449297" sldId="268"/>
            <ac:spMk id="57" creationId="{6E9644AB-B088-BD01-67B1-CEE059446D57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40:42.253" v="2709" actId="1076"/>
          <ac:spMkLst>
            <pc:docMk/>
            <pc:sldMk cId="1453449297" sldId="268"/>
            <ac:spMk id="58" creationId="{57800987-4792-A317-D045-A4A4C491F44A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16:43:06.898" v="2944" actId="1076"/>
          <ac:spMkLst>
            <pc:docMk/>
            <pc:sldMk cId="1453449297" sldId="268"/>
            <ac:spMk id="59" creationId="{A73E9369-4B89-211F-FBFE-E8F1513E4325}"/>
          </ac:spMkLst>
        </pc:spChg>
        <pc:cxnChg chg="add mod">
          <ac:chgData name="Amelie Kammerer" userId="S::amelie.kammerer@stud.th-deg.de::ce11771d-d0cb-49c5-bd0d-e9ad5faf0aa0" providerId="AD" clId="Web-{DC678D8B-AEDA-4861-955E-E1CA6EBB069F}" dt="2023-06-20T16:34:16.867" v="2533" actId="1076"/>
          <ac:cxnSpMkLst>
            <pc:docMk/>
            <pc:sldMk cId="1453449297" sldId="268"/>
            <ac:cxnSpMk id="25" creationId="{8E670637-D253-8735-3B32-711952CB768A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867" v="2534" actId="1076"/>
          <ac:cxnSpMkLst>
            <pc:docMk/>
            <pc:sldMk cId="1453449297" sldId="268"/>
            <ac:cxnSpMk id="26" creationId="{7F2BE4E8-89FB-D6A3-1B80-E9343D0F7496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883" v="2535" actId="1076"/>
          <ac:cxnSpMkLst>
            <pc:docMk/>
            <pc:sldMk cId="1453449297" sldId="268"/>
            <ac:cxnSpMk id="27" creationId="{567CAA81-AFE0-EFE2-6749-A52073DB0596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883" v="2536" actId="1076"/>
          <ac:cxnSpMkLst>
            <pc:docMk/>
            <pc:sldMk cId="1453449297" sldId="268"/>
            <ac:cxnSpMk id="28" creationId="{16C12C75-5149-8A02-4230-0A6FF92052CE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899" v="2537" actId="1076"/>
          <ac:cxnSpMkLst>
            <pc:docMk/>
            <pc:sldMk cId="1453449297" sldId="268"/>
            <ac:cxnSpMk id="29" creationId="{7774C73A-4F07-8650-6A4A-EFFF3125F09A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899" v="2538" actId="1076"/>
          <ac:cxnSpMkLst>
            <pc:docMk/>
            <pc:sldMk cId="1453449297" sldId="268"/>
            <ac:cxnSpMk id="30" creationId="{55C964EC-70B6-C52C-8CE6-269A6E3100F2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14" v="2539" actId="1076"/>
          <ac:cxnSpMkLst>
            <pc:docMk/>
            <pc:sldMk cId="1453449297" sldId="268"/>
            <ac:cxnSpMk id="31" creationId="{FF058A66-5F56-C106-5F8F-F23E63BBC4C5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14" v="2540" actId="1076"/>
          <ac:cxnSpMkLst>
            <pc:docMk/>
            <pc:sldMk cId="1453449297" sldId="268"/>
            <ac:cxnSpMk id="32" creationId="{FC5CAA13-3C58-7B00-6287-62ABE157E283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30" v="2541" actId="1076"/>
          <ac:cxnSpMkLst>
            <pc:docMk/>
            <pc:sldMk cId="1453449297" sldId="268"/>
            <ac:cxnSpMk id="33" creationId="{7F05A7E2-4BB7-EA0D-E0F9-030C58AD9E11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30" v="2542" actId="1076"/>
          <ac:cxnSpMkLst>
            <pc:docMk/>
            <pc:sldMk cId="1453449297" sldId="268"/>
            <ac:cxnSpMk id="34" creationId="{B2E4AEAC-1C10-85F2-B010-15A69E52D851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46" v="2543" actId="1076"/>
          <ac:cxnSpMkLst>
            <pc:docMk/>
            <pc:sldMk cId="1453449297" sldId="268"/>
            <ac:cxnSpMk id="35" creationId="{5AAD78B3-D68B-2359-257C-3A52CD84D4E9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46" v="2544" actId="1076"/>
          <ac:cxnSpMkLst>
            <pc:docMk/>
            <pc:sldMk cId="1453449297" sldId="268"/>
            <ac:cxnSpMk id="36" creationId="{11118189-D448-8D7E-B1A8-BA1DC38CE36A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46" v="2545" actId="1076"/>
          <ac:cxnSpMkLst>
            <pc:docMk/>
            <pc:sldMk cId="1453449297" sldId="268"/>
            <ac:cxnSpMk id="37" creationId="{5EAF7E1F-E7F2-28F2-FDA7-4818D79E76E0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46" v="2546" actId="1076"/>
          <ac:cxnSpMkLst>
            <pc:docMk/>
            <pc:sldMk cId="1453449297" sldId="268"/>
            <ac:cxnSpMk id="38" creationId="{ACB68E78-BA73-21DE-170A-F9DF58CAD512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61" v="2547" actId="1076"/>
          <ac:cxnSpMkLst>
            <pc:docMk/>
            <pc:sldMk cId="1453449297" sldId="268"/>
            <ac:cxnSpMk id="39" creationId="{032923D5-8B17-C2C0-ABC9-FBDC36BD7F0D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16:34:16.961" v="2548" actId="1076"/>
          <ac:cxnSpMkLst>
            <pc:docMk/>
            <pc:sldMk cId="1453449297" sldId="268"/>
            <ac:cxnSpMk id="40" creationId="{C50FA669-B820-8AC6-3E88-A8C2560B2667}"/>
          </ac:cxnSpMkLst>
        </pc:cxnChg>
        <pc:cxnChg chg="add del mod">
          <ac:chgData name="Amelie Kammerer" userId="S::amelie.kammerer@stud.th-deg.de::ce11771d-d0cb-49c5-bd0d-e9ad5faf0aa0" providerId="AD" clId="Web-{DC678D8B-AEDA-4861-955E-E1CA6EBB069F}" dt="2023-06-20T16:40:03.736" v="2690"/>
          <ac:cxnSpMkLst>
            <pc:docMk/>
            <pc:sldMk cId="1453449297" sldId="268"/>
            <ac:cxnSpMk id="54" creationId="{5E189C5C-3925-CF45-5E4E-3F3A8ED69DA9}"/>
          </ac:cxnSpMkLst>
        </pc:cxnChg>
        <pc:cxnChg chg="add del mod">
          <ac:chgData name="Amelie Kammerer" userId="S::amelie.kammerer@stud.th-deg.de::ce11771d-d0cb-49c5-bd0d-e9ad5faf0aa0" providerId="AD" clId="Web-{DC678D8B-AEDA-4861-955E-E1CA6EBB069F}" dt="2023-06-20T16:39:32.188" v="2685"/>
          <ac:cxnSpMkLst>
            <pc:docMk/>
            <pc:sldMk cId="1453449297" sldId="268"/>
            <ac:cxnSpMk id="55" creationId="{47D65105-DC78-51C0-6691-CC2B47709586}"/>
          </ac:cxnSpMkLst>
        </pc:cxnChg>
        <pc:cxnChg chg="add del mod">
          <ac:chgData name="Amelie Kammerer" userId="S::amelie.kammerer@stud.th-deg.de::ce11771d-d0cb-49c5-bd0d-e9ad5faf0aa0" providerId="AD" clId="Web-{DC678D8B-AEDA-4861-955E-E1CA6EBB069F}" dt="2023-06-20T16:39:48.314" v="2689"/>
          <ac:cxnSpMkLst>
            <pc:docMk/>
            <pc:sldMk cId="1453449297" sldId="268"/>
            <ac:cxnSpMk id="56" creationId="{E7C840C3-8B3A-017B-C74B-0F91942F17D2}"/>
          </ac:cxnSpMkLst>
        </pc:cxnChg>
      </pc:sldChg>
      <pc:sldChg chg="addSp modSp add replId">
        <pc:chgData name="Amelie Kammerer" userId="S::amelie.kammerer@stud.th-deg.de::ce11771d-d0cb-49c5-bd0d-e9ad5faf0aa0" providerId="AD" clId="Web-{DC678D8B-AEDA-4861-955E-E1CA6EBB069F}" dt="2023-06-20T20:03:00.939" v="2969" actId="1076"/>
        <pc:sldMkLst>
          <pc:docMk/>
          <pc:sldMk cId="960598530" sldId="269"/>
        </pc:sldMkLst>
        <pc:spChg chg="add mod">
          <ac:chgData name="Amelie Kammerer" userId="S::amelie.kammerer@stud.th-deg.de::ce11771d-d0cb-49c5-bd0d-e9ad5faf0aa0" providerId="AD" clId="Web-{DC678D8B-AEDA-4861-955E-E1CA6EBB069F}" dt="2023-06-20T19:59:49.197" v="2952" actId="1076"/>
          <ac:spMkLst>
            <pc:docMk/>
            <pc:sldMk cId="960598530" sldId="269"/>
            <ac:spMk id="3" creationId="{0AA1EEF3-8B5D-F62A-4F63-8684E38AF70B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19:59:51.994" v="2953" actId="1076"/>
          <ac:spMkLst>
            <pc:docMk/>
            <pc:sldMk cId="960598530" sldId="269"/>
            <ac:spMk id="41" creationId="{5F425640-8D1D-A00E-BF73-4719F8692720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20:03:00.939" v="2969" actId="1076"/>
          <ac:spMkLst>
            <pc:docMk/>
            <pc:sldMk cId="960598530" sldId="269"/>
            <ac:spMk id="45" creationId="{D629EDE1-8873-37BF-C09E-5170149AFAB6}"/>
          </ac:spMkLst>
        </pc:spChg>
      </pc:sldChg>
      <pc:sldChg chg="modSp add replId">
        <pc:chgData name="Amelie Kammerer" userId="S::amelie.kammerer@stud.th-deg.de::ce11771d-d0cb-49c5-bd0d-e9ad5faf0aa0" providerId="AD" clId="Web-{DC678D8B-AEDA-4861-955E-E1CA6EBB069F}" dt="2023-06-20T20:02:58.751" v="2968" actId="1076"/>
        <pc:sldMkLst>
          <pc:docMk/>
          <pc:sldMk cId="300196639" sldId="270"/>
        </pc:sldMkLst>
        <pc:spChg chg="mod">
          <ac:chgData name="Amelie Kammerer" userId="S::amelie.kammerer@stud.th-deg.de::ce11771d-d0cb-49c5-bd0d-e9ad5faf0aa0" providerId="AD" clId="Web-{DC678D8B-AEDA-4861-955E-E1CA6EBB069F}" dt="2023-06-20T20:00:16.698" v="2958" actId="1076"/>
          <ac:spMkLst>
            <pc:docMk/>
            <pc:sldMk cId="300196639" sldId="270"/>
            <ac:spMk id="3" creationId="{0AA1EEF3-8B5D-F62A-4F63-8684E38AF70B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20:00:05.479" v="2955" actId="1076"/>
          <ac:spMkLst>
            <pc:docMk/>
            <pc:sldMk cId="300196639" sldId="270"/>
            <ac:spMk id="41" creationId="{5F425640-8D1D-A00E-BF73-4719F8692720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20:02:58.751" v="2968" actId="1076"/>
          <ac:spMkLst>
            <pc:docMk/>
            <pc:sldMk cId="300196639" sldId="270"/>
            <ac:spMk id="45" creationId="{D629EDE1-8873-37BF-C09E-5170149AFAB6}"/>
          </ac:spMkLst>
        </pc:spChg>
      </pc:sldChg>
      <pc:sldChg chg="modSp add ord replId">
        <pc:chgData name="Amelie Kammerer" userId="S::amelie.kammerer@stud.th-deg.de::ce11771d-d0cb-49c5-bd0d-e9ad5faf0aa0" providerId="AD" clId="Web-{DC678D8B-AEDA-4861-955E-E1CA6EBB069F}" dt="2023-06-20T20:00:41.527" v="2962" actId="1076"/>
        <pc:sldMkLst>
          <pc:docMk/>
          <pc:sldMk cId="2290012344" sldId="271"/>
        </pc:sldMkLst>
        <pc:spChg chg="mod">
          <ac:chgData name="Amelie Kammerer" userId="S::amelie.kammerer@stud.th-deg.de::ce11771d-d0cb-49c5-bd0d-e9ad5faf0aa0" providerId="AD" clId="Web-{DC678D8B-AEDA-4861-955E-E1CA6EBB069F}" dt="2023-06-20T20:00:41.527" v="2962" actId="1076"/>
          <ac:spMkLst>
            <pc:docMk/>
            <pc:sldMk cId="2290012344" sldId="271"/>
            <ac:spMk id="41" creationId="{5F425640-8D1D-A00E-BF73-4719F8692720}"/>
          </ac:spMkLst>
        </pc:spChg>
      </pc:sldChg>
      <pc:sldChg chg="modSp add replId">
        <pc:chgData name="Amelie Kammerer" userId="S::amelie.kammerer@stud.th-deg.de::ce11771d-d0cb-49c5-bd0d-e9ad5faf0aa0" providerId="AD" clId="Web-{DC678D8B-AEDA-4861-955E-E1CA6EBB069F}" dt="2023-06-20T20:00:52.903" v="2965" actId="1076"/>
        <pc:sldMkLst>
          <pc:docMk/>
          <pc:sldMk cId="2725392673" sldId="272"/>
        </pc:sldMkLst>
        <pc:spChg chg="mod">
          <ac:chgData name="Amelie Kammerer" userId="S::amelie.kammerer@stud.th-deg.de::ce11771d-d0cb-49c5-bd0d-e9ad5faf0aa0" providerId="AD" clId="Web-{DC678D8B-AEDA-4861-955E-E1CA6EBB069F}" dt="2023-06-20T20:00:52.903" v="2965" actId="1076"/>
          <ac:spMkLst>
            <pc:docMk/>
            <pc:sldMk cId="2725392673" sldId="272"/>
            <ac:spMk id="41" creationId="{5F425640-8D1D-A00E-BF73-4719F8692720}"/>
          </ac:spMkLst>
        </pc:spChg>
      </pc:sldChg>
      <pc:sldChg chg="addSp delSp modSp new ord">
        <pc:chgData name="Amelie Kammerer" userId="S::amelie.kammerer@stud.th-deg.de::ce11771d-d0cb-49c5-bd0d-e9ad5faf0aa0" providerId="AD" clId="Web-{DC678D8B-AEDA-4861-955E-E1CA6EBB069F}" dt="2023-06-20T20:11:19.351" v="3306" actId="14100"/>
        <pc:sldMkLst>
          <pc:docMk/>
          <pc:sldMk cId="206495286" sldId="273"/>
        </pc:sldMkLst>
        <pc:spChg chg="mod">
          <ac:chgData name="Amelie Kammerer" userId="S::amelie.kammerer@stud.th-deg.de::ce11771d-d0cb-49c5-bd0d-e9ad5faf0aa0" providerId="AD" clId="Web-{DC678D8B-AEDA-4861-955E-E1CA6EBB069F}" dt="2023-06-20T20:06:53.184" v="3162" actId="1076"/>
          <ac:spMkLst>
            <pc:docMk/>
            <pc:sldMk cId="206495286" sldId="273"/>
            <ac:spMk id="2" creationId="{41DD4161-3BD5-7728-F057-EA70C67DE16D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0T20:06:39.855" v="3160"/>
          <ac:spMkLst>
            <pc:docMk/>
            <pc:sldMk cId="206495286" sldId="273"/>
            <ac:spMk id="3" creationId="{FEB9BE23-05C2-ECD8-7222-09DAFA475D7C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08:22.063" v="3196" actId="14100"/>
          <ac:spMkLst>
            <pc:docMk/>
            <pc:sldMk cId="206495286" sldId="273"/>
            <ac:spMk id="4" creationId="{D9CF774B-E8EB-28F8-31C9-9883A30C7DB3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10:00.473" v="3279" actId="1076"/>
          <ac:spMkLst>
            <pc:docMk/>
            <pc:sldMk cId="206495286" sldId="273"/>
            <ac:spMk id="5" creationId="{9D90547E-0A4F-7898-6A69-C09DBF346B9E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11:14.382" v="3305" actId="14100"/>
          <ac:spMkLst>
            <pc:docMk/>
            <pc:sldMk cId="206495286" sldId="273"/>
            <ac:spMk id="6" creationId="{A481EDD9-933B-C016-E32F-F3988EA3595F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06:39.855" v="3160"/>
          <ac:spMkLst>
            <pc:docMk/>
            <pc:sldMk cId="206495286" sldId="273"/>
            <ac:spMk id="8" creationId="{403BA8EA-C582-4075-8CAF-D4B16826D7EC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06:39.855" v="3160"/>
          <ac:spMkLst>
            <pc:docMk/>
            <pc:sldMk cId="206495286" sldId="273"/>
            <ac:spMk id="10" creationId="{4F44E7B6-8316-40DE-9131-D21C00378471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06:39.855" v="3160"/>
          <ac:spMkLst>
            <pc:docMk/>
            <pc:sldMk cId="206495286" sldId="273"/>
            <ac:spMk id="12" creationId="{CBC27DE7-EDAA-487B-9AFF-C4D42E91C326}"/>
          </ac:spMkLst>
        </pc:spChg>
        <pc:cxnChg chg="add del mod">
          <ac:chgData name="Amelie Kammerer" userId="S::amelie.kammerer@stud.th-deg.de::ce11771d-d0cb-49c5-bd0d-e9ad5faf0aa0" providerId="AD" clId="Web-{DC678D8B-AEDA-4861-955E-E1CA6EBB069F}" dt="2023-06-20T20:09:47.800" v="3275"/>
          <ac:cxnSpMkLst>
            <pc:docMk/>
            <pc:sldMk cId="206495286" sldId="273"/>
            <ac:cxnSpMk id="7" creationId="{D2BF0D36-8C83-930D-967C-32B5042676E2}"/>
          </ac:cxnSpMkLst>
        </pc:cxnChg>
        <pc:cxnChg chg="add mod">
          <ac:chgData name="Amelie Kammerer" userId="S::amelie.kammerer@stud.th-deg.de::ce11771d-d0cb-49c5-bd0d-e9ad5faf0aa0" providerId="AD" clId="Web-{DC678D8B-AEDA-4861-955E-E1CA6EBB069F}" dt="2023-06-20T20:11:19.351" v="3306" actId="14100"/>
          <ac:cxnSpMkLst>
            <pc:docMk/>
            <pc:sldMk cId="206495286" sldId="273"/>
            <ac:cxnSpMk id="9" creationId="{33F91CF7-B878-A8F2-8A69-8C8ED1E65A4D}"/>
          </ac:cxnSpMkLst>
        </pc:cxnChg>
      </pc:sldChg>
      <pc:sldChg chg="addSp delSp modSp new">
        <pc:chgData name="Amelie Kammerer" userId="S::amelie.kammerer@stud.th-deg.de::ce11771d-d0cb-49c5-bd0d-e9ad5faf0aa0" providerId="AD" clId="Web-{DC678D8B-AEDA-4861-955E-E1CA6EBB069F}" dt="2023-06-20T20:22:05.361" v="3647"/>
        <pc:sldMkLst>
          <pc:docMk/>
          <pc:sldMk cId="696630528" sldId="274"/>
        </pc:sldMkLst>
        <pc:spChg chg="mod">
          <ac:chgData name="Amelie Kammerer" userId="S::amelie.kammerer@stud.th-deg.de::ce11771d-d0cb-49c5-bd0d-e9ad5faf0aa0" providerId="AD" clId="Web-{DC678D8B-AEDA-4861-955E-E1CA6EBB069F}" dt="2023-06-20T20:17:16.881" v="3337"/>
          <ac:spMkLst>
            <pc:docMk/>
            <pc:sldMk cId="696630528" sldId="274"/>
            <ac:spMk id="2" creationId="{513D7030-779A-CEAC-C572-65871AC44601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20:16:28.535" v="3332"/>
          <ac:spMkLst>
            <pc:docMk/>
            <pc:sldMk cId="696630528" sldId="274"/>
            <ac:spMk id="3" creationId="{2E12B2AD-1809-218F-062E-3FB057711D27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22:05.361" v="3647"/>
          <ac:spMkLst>
            <pc:docMk/>
            <pc:sldMk cId="696630528" sldId="274"/>
            <ac:spMk id="10" creationId="{BD8FC4EE-5A75-4308-9996-349EFD0C8133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17:16.881" v="3337"/>
          <ac:spMkLst>
            <pc:docMk/>
            <pc:sldMk cId="696630528" sldId="274"/>
            <ac:spMk id="12" creationId="{460BE097-8227-4FAA-855E-A7E0050E5D31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17:16.881" v="3337"/>
          <ac:spMkLst>
            <pc:docMk/>
            <pc:sldMk cId="696630528" sldId="274"/>
            <ac:spMk id="14" creationId="{CACE5B7E-B6A7-412F-9CDD-CE2F7B02346C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17:16.881" v="3337"/>
          <ac:spMkLst>
            <pc:docMk/>
            <pc:sldMk cId="696630528" sldId="274"/>
            <ac:spMk id="16" creationId="{486D18E6-2C3A-4D4A-93B8-55C657561BEA}"/>
          </ac:spMkLst>
        </pc:spChg>
        <pc:picChg chg="add del mod ord">
          <ac:chgData name="Amelie Kammerer" userId="S::amelie.kammerer@stud.th-deg.de::ce11771d-d0cb-49c5-bd0d-e9ad5faf0aa0" providerId="AD" clId="Web-{DC678D8B-AEDA-4861-955E-E1CA6EBB069F}" dt="2023-06-20T20:16:25.035" v="3331"/>
          <ac:picMkLst>
            <pc:docMk/>
            <pc:sldMk cId="696630528" sldId="274"/>
            <ac:picMk id="4" creationId="{BC851A1C-B3F8-C288-B5FD-601A91EF6369}"/>
          </ac:picMkLst>
        </pc:picChg>
        <pc:picChg chg="add mod ord">
          <ac:chgData name="Amelie Kammerer" userId="S::amelie.kammerer@stud.th-deg.de::ce11771d-d0cb-49c5-bd0d-e9ad5faf0aa0" providerId="AD" clId="Web-{DC678D8B-AEDA-4861-955E-E1CA6EBB069F}" dt="2023-06-20T20:21:39.579" v="3644" actId="1076"/>
          <ac:picMkLst>
            <pc:docMk/>
            <pc:sldMk cId="696630528" sldId="274"/>
            <ac:picMk id="5" creationId="{BF6CC68C-AF4A-21E6-9B1E-FEFCEE2774A5}"/>
          </ac:picMkLst>
        </pc:picChg>
      </pc:sldChg>
      <pc:sldChg chg="addSp delSp modSp new">
        <pc:chgData name="Amelie Kammerer" userId="S::amelie.kammerer@stud.th-deg.de::ce11771d-d0cb-49c5-bd0d-e9ad5faf0aa0" providerId="AD" clId="Web-{DC678D8B-AEDA-4861-955E-E1CA6EBB069F}" dt="2023-06-20T20:51:14.813" v="4418" actId="1076"/>
        <pc:sldMkLst>
          <pc:docMk/>
          <pc:sldMk cId="3838597389" sldId="275"/>
        </pc:sldMkLst>
        <pc:spChg chg="mod">
          <ac:chgData name="Amelie Kammerer" userId="S::amelie.kammerer@stud.th-deg.de::ce11771d-d0cb-49c5-bd0d-e9ad5faf0aa0" providerId="AD" clId="Web-{DC678D8B-AEDA-4861-955E-E1CA6EBB069F}" dt="2023-06-20T20:33:41.014" v="3905" actId="1076"/>
          <ac:spMkLst>
            <pc:docMk/>
            <pc:sldMk cId="3838597389" sldId="275"/>
            <ac:spMk id="2" creationId="{E82DCBEA-0098-22CC-F6D4-13DA69A10C66}"/>
          </ac:spMkLst>
        </pc:spChg>
        <pc:spChg chg="del">
          <ac:chgData name="Amelie Kammerer" userId="S::amelie.kammerer@stud.th-deg.de::ce11771d-d0cb-49c5-bd0d-e9ad5faf0aa0" providerId="AD" clId="Web-{DC678D8B-AEDA-4861-955E-E1CA6EBB069F}" dt="2023-06-20T20:25:52.323" v="3659"/>
          <ac:spMkLst>
            <pc:docMk/>
            <pc:sldMk cId="3838597389" sldId="275"/>
            <ac:spMk id="3" creationId="{F840EA5C-6B25-598D-99C5-8272BF32F5F8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27:17.483" v="3710" actId="20577"/>
          <ac:spMkLst>
            <pc:docMk/>
            <pc:sldMk cId="3838597389" sldId="275"/>
            <ac:spMk id="5" creationId="{6C223914-A8D3-7783-BC77-B7C4BC5A46FD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33:30.576" v="3903" actId="20577"/>
          <ac:spMkLst>
            <pc:docMk/>
            <pc:sldMk cId="3838597389" sldId="275"/>
            <ac:spMk id="10" creationId="{4F9B4CB4-EEEB-3905-D564-9D15C0070E27}"/>
          </ac:spMkLst>
        </pc:spChg>
        <pc:spChg chg="add del mod">
          <ac:chgData name="Amelie Kammerer" userId="S::amelie.kammerer@stud.th-deg.de::ce11771d-d0cb-49c5-bd0d-e9ad5faf0aa0" providerId="AD" clId="Web-{DC678D8B-AEDA-4861-955E-E1CA6EBB069F}" dt="2023-06-20T20:31:28.399" v="3828"/>
          <ac:spMkLst>
            <pc:docMk/>
            <pc:sldMk cId="3838597389" sldId="275"/>
            <ac:spMk id="12" creationId="{6B4444C6-AB90-7251-0A85-353376D64507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33:36.186" v="3904" actId="1076"/>
          <ac:spMkLst>
            <pc:docMk/>
            <pc:sldMk cId="3838597389" sldId="275"/>
            <ac:spMk id="15" creationId="{DE54D9AD-20E0-6988-6BF8-190E1CCC372D}"/>
          </ac:spMkLst>
        </pc:spChg>
        <pc:picChg chg="add del mod ord">
          <ac:chgData name="Amelie Kammerer" userId="S::amelie.kammerer@stud.th-deg.de::ce11771d-d0cb-49c5-bd0d-e9ad5faf0aa0" providerId="AD" clId="Web-{DC678D8B-AEDA-4861-955E-E1CA6EBB069F}" dt="2023-06-20T20:31:13.649" v="3825"/>
          <ac:picMkLst>
            <pc:docMk/>
            <pc:sldMk cId="3838597389" sldId="275"/>
            <ac:picMk id="4" creationId="{E6209A3D-6076-986D-B92F-CB07E7CDD77A}"/>
          </ac:picMkLst>
        </pc:picChg>
        <pc:picChg chg="add del mod">
          <ac:chgData name="Amelie Kammerer" userId="S::amelie.kammerer@stud.th-deg.de::ce11771d-d0cb-49c5-bd0d-e9ad5faf0aa0" providerId="AD" clId="Web-{DC678D8B-AEDA-4861-955E-E1CA6EBB069F}" dt="2023-06-20T20:28:20.204" v="3716"/>
          <ac:picMkLst>
            <pc:docMk/>
            <pc:sldMk cId="3838597389" sldId="275"/>
            <ac:picMk id="6" creationId="{CAD9300C-3FFE-C7D7-40B7-F4F2FD2682DC}"/>
          </ac:picMkLst>
        </pc:picChg>
        <pc:picChg chg="add del mod">
          <ac:chgData name="Amelie Kammerer" userId="S::amelie.kammerer@stud.th-deg.de::ce11771d-d0cb-49c5-bd0d-e9ad5faf0aa0" providerId="AD" clId="Web-{DC678D8B-AEDA-4861-955E-E1CA6EBB069F}" dt="2023-06-20T20:31:14.742" v="3827"/>
          <ac:picMkLst>
            <pc:docMk/>
            <pc:sldMk cId="3838597389" sldId="275"/>
            <ac:picMk id="7" creationId="{A1B0E06B-20D9-D0E0-9484-98A5BA11147B}"/>
          </ac:picMkLst>
        </pc:picChg>
        <pc:picChg chg="add del mod">
          <ac:chgData name="Amelie Kammerer" userId="S::amelie.kammerer@stud.th-deg.de::ce11771d-d0cb-49c5-bd0d-e9ad5faf0aa0" providerId="AD" clId="Web-{DC678D8B-AEDA-4861-955E-E1CA6EBB069F}" dt="2023-06-20T20:28:11.907" v="3714"/>
          <ac:picMkLst>
            <pc:docMk/>
            <pc:sldMk cId="3838597389" sldId="275"/>
            <ac:picMk id="8" creationId="{CC2DC048-BCE0-5040-0CDC-830357818E79}"/>
          </ac:picMkLst>
        </pc:picChg>
        <pc:picChg chg="add del mod">
          <ac:chgData name="Amelie Kammerer" userId="S::amelie.kammerer@stud.th-deg.de::ce11771d-d0cb-49c5-bd0d-e9ad5faf0aa0" providerId="AD" clId="Web-{DC678D8B-AEDA-4861-955E-E1CA6EBB069F}" dt="2023-06-20T20:28:39.158" v="3722"/>
          <ac:picMkLst>
            <pc:docMk/>
            <pc:sldMk cId="3838597389" sldId="275"/>
            <ac:picMk id="9" creationId="{07E493FC-8BBC-F4B8-424A-F4F83AD7E118}"/>
          </ac:picMkLst>
        </pc:picChg>
        <pc:picChg chg="add mod ord">
          <ac:chgData name="Amelie Kammerer" userId="S::amelie.kammerer@stud.th-deg.de::ce11771d-d0cb-49c5-bd0d-e9ad5faf0aa0" providerId="AD" clId="Web-{DC678D8B-AEDA-4861-955E-E1CA6EBB069F}" dt="2023-06-20T20:51:14.813" v="4418" actId="1076"/>
          <ac:picMkLst>
            <pc:docMk/>
            <pc:sldMk cId="3838597389" sldId="275"/>
            <ac:picMk id="13" creationId="{6A3A2C37-77B4-D964-82C4-B4C80356DDDC}"/>
          </ac:picMkLst>
        </pc:picChg>
        <pc:picChg chg="add mod">
          <ac:chgData name="Amelie Kammerer" userId="S::amelie.kammerer@stud.th-deg.de::ce11771d-d0cb-49c5-bd0d-e9ad5faf0aa0" providerId="AD" clId="Web-{DC678D8B-AEDA-4861-955E-E1CA6EBB069F}" dt="2023-06-20T20:32:08.307" v="3842" actId="1076"/>
          <ac:picMkLst>
            <pc:docMk/>
            <pc:sldMk cId="3838597389" sldId="275"/>
            <ac:picMk id="14" creationId="{2606E551-7466-E016-5410-5522248B80D7}"/>
          </ac:picMkLst>
        </pc:picChg>
      </pc:sldChg>
      <pc:sldChg chg="addSp delSp modSp new">
        <pc:chgData name="Amelie Kammerer" userId="S::amelie.kammerer@stud.th-deg.de::ce11771d-d0cb-49c5-bd0d-e9ad5faf0aa0" providerId="AD" clId="Web-{DC678D8B-AEDA-4861-955E-E1CA6EBB069F}" dt="2023-06-20T20:44:07.664" v="4231" actId="1076"/>
        <pc:sldMkLst>
          <pc:docMk/>
          <pc:sldMk cId="977641622" sldId="276"/>
        </pc:sldMkLst>
        <pc:spChg chg="mod">
          <ac:chgData name="Amelie Kammerer" userId="S::amelie.kammerer@stud.th-deg.de::ce11771d-d0cb-49c5-bd0d-e9ad5faf0aa0" providerId="AD" clId="Web-{DC678D8B-AEDA-4861-955E-E1CA6EBB069F}" dt="2023-06-20T20:43:31.803" v="4219" actId="1076"/>
          <ac:spMkLst>
            <pc:docMk/>
            <pc:sldMk cId="977641622" sldId="276"/>
            <ac:spMk id="2" creationId="{26DBA02D-0DB4-4980-00FC-67E0503ADDED}"/>
          </ac:spMkLst>
        </pc:spChg>
        <pc:spChg chg="del">
          <ac:chgData name="Amelie Kammerer" userId="S::amelie.kammerer@stud.th-deg.de::ce11771d-d0cb-49c5-bd0d-e9ad5faf0aa0" providerId="AD" clId="Web-{DC678D8B-AEDA-4861-955E-E1CA6EBB069F}" dt="2023-06-20T20:34:27.297" v="3932"/>
          <ac:spMkLst>
            <pc:docMk/>
            <pc:sldMk cId="977641622" sldId="276"/>
            <ac:spMk id="3" creationId="{04C39B73-B996-6873-6EBD-F2D5C36F705B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43:57.367" v="4227" actId="14100"/>
          <ac:spMkLst>
            <pc:docMk/>
            <pc:sldMk cId="977641622" sldId="276"/>
            <ac:spMk id="5" creationId="{06D3BCB9-9559-6F8C-9191-363A3F7C21BF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0T20:44:07.664" v="4231" actId="1076"/>
          <ac:spMkLst>
            <pc:docMk/>
            <pc:sldMk cId="977641622" sldId="276"/>
            <ac:spMk id="7" creationId="{F3833A01-772D-DD27-F31C-1E691861FE00}"/>
          </ac:spMkLst>
        </pc:spChg>
        <pc:picChg chg="add mod ord">
          <ac:chgData name="Amelie Kammerer" userId="S::amelie.kammerer@stud.th-deg.de::ce11771d-d0cb-49c5-bd0d-e9ad5faf0aa0" providerId="AD" clId="Web-{DC678D8B-AEDA-4861-955E-E1CA6EBB069F}" dt="2023-06-20T20:43:33.772" v="4220" actId="1076"/>
          <ac:picMkLst>
            <pc:docMk/>
            <pc:sldMk cId="977641622" sldId="276"/>
            <ac:picMk id="4" creationId="{50E8903B-9D77-143E-7580-86B0B4A9A7F1}"/>
          </ac:picMkLst>
        </pc:picChg>
        <pc:picChg chg="add mod modCrop">
          <ac:chgData name="Amelie Kammerer" userId="S::amelie.kammerer@stud.th-deg.de::ce11771d-d0cb-49c5-bd0d-e9ad5faf0aa0" providerId="AD" clId="Web-{DC678D8B-AEDA-4861-955E-E1CA6EBB069F}" dt="2023-06-20T20:44:03.945" v="4230" actId="1076"/>
          <ac:picMkLst>
            <pc:docMk/>
            <pc:sldMk cId="977641622" sldId="276"/>
            <ac:picMk id="6" creationId="{F5C645ED-0CED-2F28-96C1-69C4B74CDF21}"/>
          </ac:picMkLst>
        </pc:picChg>
      </pc:sldChg>
      <pc:sldChg chg="addSp modSp new">
        <pc:chgData name="Amelie Kammerer" userId="S::amelie.kammerer@stud.th-deg.de::ce11771d-d0cb-49c5-bd0d-e9ad5faf0aa0" providerId="AD" clId="Web-{DC678D8B-AEDA-4861-955E-E1CA6EBB069F}" dt="2023-06-20T20:49:12.071" v="4417" actId="20577"/>
        <pc:sldMkLst>
          <pc:docMk/>
          <pc:sldMk cId="336577490" sldId="277"/>
        </pc:sldMkLst>
        <pc:spChg chg="mod">
          <ac:chgData name="Amelie Kammerer" userId="S::amelie.kammerer@stud.th-deg.de::ce11771d-d0cb-49c5-bd0d-e9ad5faf0aa0" providerId="AD" clId="Web-{DC678D8B-AEDA-4861-955E-E1CA6EBB069F}" dt="2023-06-20T20:48:52.227" v="4410" actId="1076"/>
          <ac:spMkLst>
            <pc:docMk/>
            <pc:sldMk cId="336577490" sldId="277"/>
            <ac:spMk id="2" creationId="{9FAF4F4A-B9A5-B712-26EA-C72419F9651A}"/>
          </ac:spMkLst>
        </pc:spChg>
        <pc:spChg chg="mod ord">
          <ac:chgData name="Amelie Kammerer" userId="S::amelie.kammerer@stud.th-deg.de::ce11771d-d0cb-49c5-bd0d-e9ad5faf0aa0" providerId="AD" clId="Web-{DC678D8B-AEDA-4861-955E-E1CA6EBB069F}" dt="2023-06-20T20:49:12.071" v="4417" actId="20577"/>
          <ac:spMkLst>
            <pc:docMk/>
            <pc:sldMk cId="336577490" sldId="277"/>
            <ac:spMk id="3" creationId="{D20BBBB9-E2C3-FD14-3ECD-9433E2028457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48:40.945" v="4407"/>
          <ac:spMkLst>
            <pc:docMk/>
            <pc:sldMk cId="336577490" sldId="277"/>
            <ac:spMk id="9" creationId="{460BE097-8227-4FAA-855E-A7E0050E5D31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48:40.945" v="4407"/>
          <ac:spMkLst>
            <pc:docMk/>
            <pc:sldMk cId="336577490" sldId="277"/>
            <ac:spMk id="11" creationId="{CACE5B7E-B6A7-412F-9CDD-CE2F7B02346C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0T20:48:40.945" v="4407"/>
          <ac:spMkLst>
            <pc:docMk/>
            <pc:sldMk cId="336577490" sldId="277"/>
            <ac:spMk id="13" creationId="{486D18E6-2C3A-4D4A-93B8-55C657561BEA}"/>
          </ac:spMkLst>
        </pc:spChg>
        <pc:picChg chg="add mod">
          <ac:chgData name="Amelie Kammerer" userId="S::amelie.kammerer@stud.th-deg.de::ce11771d-d0cb-49c5-bd0d-e9ad5faf0aa0" providerId="AD" clId="Web-{DC678D8B-AEDA-4861-955E-E1CA6EBB069F}" dt="2023-06-20T20:48:49.227" v="4409" actId="1076"/>
          <ac:picMkLst>
            <pc:docMk/>
            <pc:sldMk cId="336577490" sldId="277"/>
            <ac:picMk id="4" creationId="{38CB1575-CF3D-8C0C-7CDD-F0FA7A363134}"/>
          </ac:picMkLst>
        </pc:picChg>
      </pc:sldChg>
      <pc:sldChg chg="addSp delSp modSp new ord">
        <pc:chgData name="Amelie Kammerer" userId="S::amelie.kammerer@stud.th-deg.de::ce11771d-d0cb-49c5-bd0d-e9ad5faf0aa0" providerId="AD" clId="Web-{DC678D8B-AEDA-4861-955E-E1CA6EBB069F}" dt="2023-06-21T06:52:56.022" v="4654" actId="20577"/>
        <pc:sldMkLst>
          <pc:docMk/>
          <pc:sldMk cId="2191983874" sldId="278"/>
        </pc:sldMkLst>
        <pc:spChg chg="mod">
          <ac:chgData name="Amelie Kammerer" userId="S::amelie.kammerer@stud.th-deg.de::ce11771d-d0cb-49c5-bd0d-e9ad5faf0aa0" providerId="AD" clId="Web-{DC678D8B-AEDA-4861-955E-E1CA6EBB069F}" dt="2023-06-21T06:49:12.802" v="4451" actId="1076"/>
          <ac:spMkLst>
            <pc:docMk/>
            <pc:sldMk cId="2191983874" sldId="278"/>
            <ac:spMk id="2" creationId="{50984B37-8037-8CC6-BAD6-4219C0D3AE26}"/>
          </ac:spMkLst>
        </pc:spChg>
        <pc:spChg chg="del">
          <ac:chgData name="Amelie Kammerer" userId="S::amelie.kammerer@stud.th-deg.de::ce11771d-d0cb-49c5-bd0d-e9ad5faf0aa0" providerId="AD" clId="Web-{DC678D8B-AEDA-4861-955E-E1CA6EBB069F}" dt="2023-06-21T06:48:47.722" v="4442"/>
          <ac:spMkLst>
            <pc:docMk/>
            <pc:sldMk cId="2191983874" sldId="278"/>
            <ac:spMk id="3" creationId="{9B409D1A-ACA8-F9F0-DF30-6BC164F95404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1T06:52:56.022" v="4654" actId="20577"/>
          <ac:spMkLst>
            <pc:docMk/>
            <pc:sldMk cId="2191983874" sldId="278"/>
            <ac:spMk id="9" creationId="{B971A351-E2BF-4D47-A80D-4E0344DF54ED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1T06:48:55.847" v="4446"/>
          <ac:spMkLst>
            <pc:docMk/>
            <pc:sldMk cId="2191983874" sldId="278"/>
            <ac:spMk id="11" creationId="{EDFE2D25-1C55-481A-9BA8-618AAE459340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1T06:48:55.847" v="4446"/>
          <ac:spMkLst>
            <pc:docMk/>
            <pc:sldMk cId="2191983874" sldId="278"/>
            <ac:spMk id="13" creationId="{FB26FEC4-D3B9-4DCB-A915-6C27AD5D0780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1T06:48:55.847" v="4446"/>
          <ac:spMkLst>
            <pc:docMk/>
            <pc:sldMk cId="2191983874" sldId="278"/>
            <ac:spMk id="15" creationId="{43B5FB8D-AE14-4467-8588-8A6899877A79}"/>
          </ac:spMkLst>
        </pc:spChg>
        <pc:picChg chg="add mod ord">
          <ac:chgData name="Amelie Kammerer" userId="S::amelie.kammerer@stud.th-deg.de::ce11771d-d0cb-49c5-bd0d-e9ad5faf0aa0" providerId="AD" clId="Web-{DC678D8B-AEDA-4861-955E-E1CA6EBB069F}" dt="2023-06-21T06:49:07.958" v="4450" actId="1076"/>
          <ac:picMkLst>
            <pc:docMk/>
            <pc:sldMk cId="2191983874" sldId="278"/>
            <ac:picMk id="4" creationId="{5644979F-E62C-1777-FF8F-3DBF9266ECC1}"/>
          </ac:picMkLst>
        </pc:picChg>
      </pc:sldChg>
      <pc:sldChg chg="addSp delSp modSp new">
        <pc:chgData name="Amelie Kammerer" userId="S::amelie.kammerer@stud.th-deg.de::ce11771d-d0cb-49c5-bd0d-e9ad5faf0aa0" providerId="AD" clId="Web-{DC678D8B-AEDA-4861-955E-E1CA6EBB069F}" dt="2023-06-21T07:06:50.727" v="5046" actId="20577"/>
        <pc:sldMkLst>
          <pc:docMk/>
          <pc:sldMk cId="782627760" sldId="279"/>
        </pc:sldMkLst>
        <pc:spChg chg="mod">
          <ac:chgData name="Amelie Kammerer" userId="S::amelie.kammerer@stud.th-deg.de::ce11771d-d0cb-49c5-bd0d-e9ad5faf0aa0" providerId="AD" clId="Web-{DC678D8B-AEDA-4861-955E-E1CA6EBB069F}" dt="2023-06-21T06:57:25.527" v="4663" actId="1076"/>
          <ac:spMkLst>
            <pc:docMk/>
            <pc:sldMk cId="782627760" sldId="279"/>
            <ac:spMk id="2" creationId="{50020073-ED58-442A-5CF9-0F6AA55C65DB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1T07:06:40.179" v="5042" actId="20577"/>
          <ac:spMkLst>
            <pc:docMk/>
            <pc:sldMk cId="782627760" sldId="279"/>
            <ac:spMk id="3" creationId="{63E8A10F-71F2-11C9-18C0-56A77EB28E76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1T07:06:46.586" v="5044" actId="20577"/>
          <ac:spMkLst>
            <pc:docMk/>
            <pc:sldMk cId="782627760" sldId="279"/>
            <ac:spMk id="6" creationId="{66E7ABA3-A732-0A44-0F4D-B461E982D9BC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1T07:06:45.258" v="5043" actId="20577"/>
          <ac:spMkLst>
            <pc:docMk/>
            <pc:sldMk cId="782627760" sldId="279"/>
            <ac:spMk id="8" creationId="{C2D2296B-F8D8-C835-0F30-E609F8F3B6FA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1T07:06:50.727" v="5046" actId="20577"/>
          <ac:spMkLst>
            <pc:docMk/>
            <pc:sldMk cId="782627760" sldId="279"/>
            <ac:spMk id="10" creationId="{9461217F-B4E9-94B2-FAD4-EFDC39B8D6D1}"/>
          </ac:spMkLst>
        </pc:spChg>
        <pc:picChg chg="add del mod">
          <ac:chgData name="Amelie Kammerer" userId="S::amelie.kammerer@stud.th-deg.de::ce11771d-d0cb-49c5-bd0d-e9ad5faf0aa0" providerId="AD" clId="Web-{DC678D8B-AEDA-4861-955E-E1CA6EBB069F}" dt="2023-06-21T06:59:56.257" v="4693"/>
          <ac:picMkLst>
            <pc:docMk/>
            <pc:sldMk cId="782627760" sldId="279"/>
            <ac:picMk id="4" creationId="{36935CAD-C306-1A2A-BB90-1CB846707ABE}"/>
          </ac:picMkLst>
        </pc:picChg>
      </pc:sldChg>
      <pc:sldChg chg="modSp new">
        <pc:chgData name="Amelie Kammerer" userId="S::amelie.kammerer@stud.th-deg.de::ce11771d-d0cb-49c5-bd0d-e9ad5faf0aa0" providerId="AD" clId="Web-{DC678D8B-AEDA-4861-955E-E1CA6EBB069F}" dt="2023-06-21T07:06:30.100" v="5041" actId="20577"/>
        <pc:sldMkLst>
          <pc:docMk/>
          <pc:sldMk cId="2614080250" sldId="280"/>
        </pc:sldMkLst>
        <pc:spChg chg="mod">
          <ac:chgData name="Amelie Kammerer" userId="S::amelie.kammerer@stud.th-deg.de::ce11771d-d0cb-49c5-bd0d-e9ad5faf0aa0" providerId="AD" clId="Web-{DC678D8B-AEDA-4861-955E-E1CA6EBB069F}" dt="2023-06-21T07:03:05.710" v="4797" actId="20577"/>
          <ac:spMkLst>
            <pc:docMk/>
            <pc:sldMk cId="2614080250" sldId="280"/>
            <ac:spMk id="2" creationId="{019F5176-2039-1B3F-9792-20172D76E104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1T07:06:30.100" v="5041" actId="20577"/>
          <ac:spMkLst>
            <pc:docMk/>
            <pc:sldMk cId="2614080250" sldId="280"/>
            <ac:spMk id="3" creationId="{25815268-1E1C-2F87-D5F3-84320B36501B}"/>
          </ac:spMkLst>
        </pc:spChg>
      </pc:sldChg>
      <pc:sldChg chg="addSp modSp new addAnim">
        <pc:chgData name="Amelie Kammerer" userId="S::amelie.kammerer@stud.th-deg.de::ce11771d-d0cb-49c5-bd0d-e9ad5faf0aa0" providerId="AD" clId="Web-{DC678D8B-AEDA-4861-955E-E1CA6EBB069F}" dt="2023-06-21T07:19:05.112" v="5354"/>
        <pc:sldMkLst>
          <pc:docMk/>
          <pc:sldMk cId="305639320" sldId="281"/>
        </pc:sldMkLst>
        <pc:spChg chg="mod">
          <ac:chgData name="Amelie Kammerer" userId="S::amelie.kammerer@stud.th-deg.de::ce11771d-d0cb-49c5-bd0d-e9ad5faf0aa0" providerId="AD" clId="Web-{DC678D8B-AEDA-4861-955E-E1CA6EBB069F}" dt="2023-06-21T07:07:33.418" v="5071" actId="20577"/>
          <ac:spMkLst>
            <pc:docMk/>
            <pc:sldMk cId="305639320" sldId="281"/>
            <ac:spMk id="2" creationId="{12B2296B-8885-588A-F28B-9FDF191243D2}"/>
          </ac:spMkLst>
        </pc:spChg>
        <pc:spChg chg="mod">
          <ac:chgData name="Amelie Kammerer" userId="S::amelie.kammerer@stud.th-deg.de::ce11771d-d0cb-49c5-bd0d-e9ad5faf0aa0" providerId="AD" clId="Web-{DC678D8B-AEDA-4861-955E-E1CA6EBB069F}" dt="2023-06-21T07:18:54.689" v="5353" actId="1076"/>
          <ac:spMkLst>
            <pc:docMk/>
            <pc:sldMk cId="305639320" sldId="281"/>
            <ac:spMk id="3" creationId="{5D0D85B9-CA71-D5C5-06B7-50F71BC22A18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1T07:11:48.937" v="5109"/>
          <ac:spMkLst>
            <pc:docMk/>
            <pc:sldMk cId="305639320" sldId="281"/>
            <ac:spMk id="5" creationId="{B5A53726-E803-0469-BBAE-DCFDA9C24F6E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1T07:18:40.422" v="5349" actId="20577"/>
          <ac:spMkLst>
            <pc:docMk/>
            <pc:sldMk cId="305639320" sldId="281"/>
            <ac:spMk id="6" creationId="{45B3271C-E9C2-A301-FECF-2F3FB2B4974E}"/>
          </ac:spMkLst>
        </pc:spChg>
        <pc:picChg chg="add mod">
          <ac:chgData name="Amelie Kammerer" userId="S::amelie.kammerer@stud.th-deg.de::ce11771d-d0cb-49c5-bd0d-e9ad5faf0aa0" providerId="AD" clId="Web-{DC678D8B-AEDA-4861-955E-E1CA6EBB069F}" dt="2023-06-21T07:08:35.485" v="5102" actId="1076"/>
          <ac:picMkLst>
            <pc:docMk/>
            <pc:sldMk cId="305639320" sldId="281"/>
            <ac:picMk id="4" creationId="{C8C95FF2-BC0B-02B8-DEC9-35AABDE86908}"/>
          </ac:picMkLst>
        </pc:picChg>
      </pc:sldChg>
      <pc:sldChg chg="addSp delSp modSp new">
        <pc:chgData name="Amelie Kammerer" userId="S::amelie.kammerer@stud.th-deg.de::ce11771d-d0cb-49c5-bd0d-e9ad5faf0aa0" providerId="AD" clId="Web-{DC678D8B-AEDA-4861-955E-E1CA6EBB069F}" dt="2023-06-21T07:22:50.879" v="5370"/>
        <pc:sldMkLst>
          <pc:docMk/>
          <pc:sldMk cId="605466443" sldId="282"/>
        </pc:sldMkLst>
        <pc:spChg chg="mod">
          <ac:chgData name="Amelie Kammerer" userId="S::amelie.kammerer@stud.th-deg.de::ce11771d-d0cb-49c5-bd0d-e9ad5faf0aa0" providerId="AD" clId="Web-{DC678D8B-AEDA-4861-955E-E1CA6EBB069F}" dt="2023-06-21T07:22:24.955" v="5366"/>
          <ac:spMkLst>
            <pc:docMk/>
            <pc:sldMk cId="605466443" sldId="282"/>
            <ac:spMk id="2" creationId="{FCF4E325-B1AD-D10B-9971-925C253487F1}"/>
          </ac:spMkLst>
        </pc:spChg>
        <pc:spChg chg="del">
          <ac:chgData name="Amelie Kammerer" userId="S::amelie.kammerer@stud.th-deg.de::ce11771d-d0cb-49c5-bd0d-e9ad5faf0aa0" providerId="AD" clId="Web-{DC678D8B-AEDA-4861-955E-E1CA6EBB069F}" dt="2023-06-21T07:19:28.551" v="5356"/>
          <ac:spMkLst>
            <pc:docMk/>
            <pc:sldMk cId="605466443" sldId="282"/>
            <ac:spMk id="3" creationId="{4AFFF47E-F172-F8DA-E63E-CFCF43B90504}"/>
          </ac:spMkLst>
        </pc:spChg>
        <pc:spChg chg="add mod">
          <ac:chgData name="Amelie Kammerer" userId="S::amelie.kammerer@stud.th-deg.de::ce11771d-d0cb-49c5-bd0d-e9ad5faf0aa0" providerId="AD" clId="Web-{DC678D8B-AEDA-4861-955E-E1CA6EBB069F}" dt="2023-06-21T07:22:24.955" v="5366"/>
          <ac:spMkLst>
            <pc:docMk/>
            <pc:sldMk cId="605466443" sldId="282"/>
            <ac:spMk id="4" creationId="{41F80A1F-0AC3-3476-B5AC-0BD389091DF5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1T07:22:24.955" v="5366"/>
          <ac:spMkLst>
            <pc:docMk/>
            <pc:sldMk cId="605466443" sldId="282"/>
            <ac:spMk id="9" creationId="{DF765F4A-2DF9-42BC-89D8-E61753DA5A3E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1T07:22:24.955" v="5366"/>
          <ac:spMkLst>
            <pc:docMk/>
            <pc:sldMk cId="605466443" sldId="282"/>
            <ac:spMk id="11" creationId="{716E55FE-7292-474F-B63E-7EF4C8DD1222}"/>
          </ac:spMkLst>
        </pc:spChg>
        <pc:spChg chg="add">
          <ac:chgData name="Amelie Kammerer" userId="S::amelie.kammerer@stud.th-deg.de::ce11771d-d0cb-49c5-bd0d-e9ad5faf0aa0" providerId="AD" clId="Web-{DC678D8B-AEDA-4861-955E-E1CA6EBB069F}" dt="2023-06-21T07:22:24.955" v="5366"/>
          <ac:spMkLst>
            <pc:docMk/>
            <pc:sldMk cId="605466443" sldId="282"/>
            <ac:spMk id="13" creationId="{32E95C4D-CC3C-4C9D-B8E6-271568CB8F71}"/>
          </ac:spMkLst>
        </pc:spChg>
        <pc:picChg chg="add del mod">
          <ac:chgData name="Amelie Kammerer" userId="S::amelie.kammerer@stud.th-deg.de::ce11771d-d0cb-49c5-bd0d-e9ad5faf0aa0" providerId="AD" clId="Web-{DC678D8B-AEDA-4861-955E-E1CA6EBB069F}" dt="2023-06-21T07:22:17.080" v="5365"/>
          <ac:picMkLst>
            <pc:docMk/>
            <pc:sldMk cId="605466443" sldId="282"/>
            <ac:picMk id="5" creationId="{889C704F-918B-9CEF-FFC7-553A8CF26F67}"/>
          </ac:picMkLst>
        </pc:picChg>
        <pc:picChg chg="add del mod">
          <ac:chgData name="Amelie Kammerer" userId="S::amelie.kammerer@stud.th-deg.de::ce11771d-d0cb-49c5-bd0d-e9ad5faf0aa0" providerId="AD" clId="Web-{DC678D8B-AEDA-4861-955E-E1CA6EBB069F}" dt="2023-06-21T07:22:50.879" v="5370"/>
          <ac:picMkLst>
            <pc:docMk/>
            <pc:sldMk cId="605466443" sldId="282"/>
            <ac:picMk id="6" creationId="{7132E46D-6848-CB90-7C34-6D491CBAD1F1}"/>
          </ac:picMkLst>
        </pc:picChg>
      </pc:sldChg>
      <pc:sldMasterChg chg="del delSldLayout">
        <pc:chgData name="Amelie Kammerer" userId="S::amelie.kammerer@stud.th-deg.de::ce11771d-d0cb-49c5-bd0d-e9ad5faf0aa0" providerId="AD" clId="Web-{DC678D8B-AEDA-4861-955E-E1CA6EBB069F}" dt="2023-06-20T15:02:49.593" v="44"/>
        <pc:sldMasterMkLst>
          <pc:docMk/>
          <pc:sldMasterMk cId="594725491" sldId="2147483648"/>
        </pc:sldMasterMkLst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Amelie Kammerer" userId="S::amelie.kammerer@stud.th-deg.de::ce11771d-d0cb-49c5-bd0d-e9ad5faf0aa0" providerId="AD" clId="Web-{DC678D8B-AEDA-4861-955E-E1CA6EBB069F}" dt="2023-06-20T15:02:49.593" v="44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">
        <pc:chgData name="Amelie Kammerer" userId="S::amelie.kammerer@stud.th-deg.de::ce11771d-d0cb-49c5-bd0d-e9ad5faf0aa0" providerId="AD" clId="Web-{DC678D8B-AEDA-4861-955E-E1CA6EBB069F}" dt="2023-06-20T15:04:07.814" v="72"/>
        <pc:sldMasterMkLst>
          <pc:docMk/>
          <pc:sldMasterMk cId="3582427599" sldId="2147483712"/>
        </pc:sldMasterMkLst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2589849665" sldId="2147483701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1791765825" sldId="2147483702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2465462852" sldId="2147483703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3294571133" sldId="2147483704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1578237579" sldId="2147483705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807328767" sldId="2147483706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831294666" sldId="2147483707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1390538658" sldId="2147483708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2319973458" sldId="2147483709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241544498" sldId="2147483710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3582427599" sldId="2147483712"/>
            <pc:sldLayoutMk cId="3560347018" sldId="2147483711"/>
          </pc:sldLayoutMkLst>
        </pc:sldLayoutChg>
      </pc:sldMasterChg>
      <pc:sldMasterChg chg="add addSldLayout">
        <pc:chgData name="Amelie Kammerer" userId="S::amelie.kammerer@stud.th-deg.de::ce11771d-d0cb-49c5-bd0d-e9ad5faf0aa0" providerId="AD" clId="Web-{DC678D8B-AEDA-4861-955E-E1CA6EBB069F}" dt="2023-06-20T15:04:07.814" v="72"/>
        <pc:sldMasterMkLst>
          <pc:docMk/>
          <pc:sldMasterMk cId="4186826857" sldId="2147483788"/>
        </pc:sldMasterMkLst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2005826354" sldId="2147483777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3589034796" sldId="2147483778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678966141" sldId="2147483779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1447941934" sldId="2147483780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2524465849" sldId="2147483781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120351237" sldId="2147483782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2455028091" sldId="2147483783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1608395123" sldId="2147483784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1844933607" sldId="2147483785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3671421402" sldId="2147483786"/>
          </pc:sldLayoutMkLst>
        </pc:sldLayoutChg>
        <pc:sldLayoutChg chg="add">
          <pc:chgData name="Amelie Kammerer" userId="S::amelie.kammerer@stud.th-deg.de::ce11771d-d0cb-49c5-bd0d-e9ad5faf0aa0" providerId="AD" clId="Web-{DC678D8B-AEDA-4861-955E-E1CA6EBB069F}" dt="2023-06-20T15:04:07.814" v="72"/>
          <pc:sldLayoutMkLst>
            <pc:docMk/>
            <pc:sldMasterMk cId="4186826857" sldId="2147483788"/>
            <pc:sldLayoutMk cId="300275411" sldId="2147483787"/>
          </pc:sldLayoutMkLst>
        </pc:sldLayoutChg>
      </pc:sldMasterChg>
      <pc:sldMasterChg chg="add del addSldLayout delSldLayout">
        <pc:chgData name="Amelie Kammerer" userId="S::amelie.kammerer@stud.th-deg.de::ce11771d-d0cb-49c5-bd0d-e9ad5faf0aa0" providerId="AD" clId="Web-{DC678D8B-AEDA-4861-955E-E1CA6EBB069F}" dt="2023-06-20T15:04:07.751" v="71"/>
        <pc:sldMasterMkLst>
          <pc:docMk/>
          <pc:sldMasterMk cId="2065755026" sldId="2147483814"/>
        </pc:sldMasterMkLst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435430654" sldId="2147483803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2396388042" sldId="2147483804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13070590" sldId="2147483805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376010142" sldId="2147483806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1227921364" sldId="2147483807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3995468944" sldId="2147483808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643182496" sldId="2147483809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3084353399" sldId="2147483810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2379121452" sldId="2147483811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2077678038" sldId="2147483812"/>
          </pc:sldLayoutMkLst>
        </pc:sldLayoutChg>
        <pc:sldLayoutChg chg="add del">
          <pc:chgData name="Amelie Kammerer" userId="S::amelie.kammerer@stud.th-deg.de::ce11771d-d0cb-49c5-bd0d-e9ad5faf0aa0" providerId="AD" clId="Web-{DC678D8B-AEDA-4861-955E-E1CA6EBB069F}" dt="2023-06-20T15:04:07.751" v="71"/>
          <pc:sldLayoutMkLst>
            <pc:docMk/>
            <pc:sldMasterMk cId="2065755026" sldId="2147483814"/>
            <pc:sldLayoutMk cId="2547826360" sldId="21474838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40DDC-3717-4C08-BBC1-F82D9503770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238AC-43AD-419F-8B0F-140C19F66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wissenschaftlicher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Process</a:t>
            </a:r>
            <a:r>
              <a:rPr lang="de-DE" baseline="0" dirty="0" smtClean="0"/>
              <a:t> Mining Technik, gegebene Frage und Sichtweise: Krankenhaus, Patientendurchlauf, Abteilungsoptimierung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Vielzahl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Datenquellen: Datenbanken, Nachrichtenprotokolle, Transaktionsprotokolle, ERP-Systeme</a:t>
            </a:r>
          </a:p>
          <a:p>
            <a:endParaRPr lang="de-DE" baseline="0" dirty="0" smtClean="0"/>
          </a:p>
          <a:p>
            <a:r>
              <a:rPr lang="de-DE" baseline="0" dirty="0" smtClean="0"/>
              <a:t>ETL: Syntax und Semantik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2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Einfachheit: also Modell, dass das Verhalten mit möglichst</a:t>
            </a:r>
            <a:r>
              <a:rPr lang="de-DE" baseline="0" dirty="0" smtClean="0"/>
              <a:t> wenig Informationen widerspiegeln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Präzision: wenn nicht präzise =&gt; </a:t>
            </a:r>
            <a:r>
              <a:rPr lang="de-DE" baseline="0" dirty="0" err="1" smtClean="0"/>
              <a:t>underfitting</a:t>
            </a:r>
            <a:r>
              <a:rPr lang="de-DE" baseline="0" dirty="0" smtClean="0"/>
              <a:t>, schlechte Präzision erlaub verhalten dass nicht im log repräsentiert war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Generalisierung: nicht genau auf die Beispiele im Log </a:t>
            </a:r>
            <a:r>
              <a:rPr lang="de-DE" baseline="0" dirty="0" err="1" smtClean="0"/>
              <a:t>beschränkung</a:t>
            </a:r>
            <a:r>
              <a:rPr lang="de-DE" baseline="0" dirty="0" smtClean="0"/>
              <a:t> =&gt; nicht generalisiert =&gt; </a:t>
            </a:r>
            <a:r>
              <a:rPr lang="de-DE" baseline="0" dirty="0" err="1" smtClean="0"/>
              <a:t>overfitted</a:t>
            </a:r>
            <a:r>
              <a:rPr lang="de-DE" baseline="0" dirty="0" smtClean="0"/>
              <a:t>. Bei Generalisierung genau Verhalten aus dem Log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9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Gesundheitswesen: Chancen </a:t>
            </a:r>
            <a:r>
              <a:rPr lang="de-DE" baseline="0" dirty="0" err="1" smtClean="0"/>
              <a:t>Behandlugn</a:t>
            </a:r>
            <a:r>
              <a:rPr lang="de-DE" baseline="0" dirty="0" smtClean="0"/>
              <a:t>, Korrelationen zwischen angewandten Behandlungen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Quelle</a:t>
            </a:r>
            <a:r>
              <a:rPr lang="en-US" baseline="0" dirty="0" smtClean="0"/>
              <a:t>: PM die </a:t>
            </a:r>
            <a:r>
              <a:rPr lang="en-US" baseline="0" dirty="0" err="1" smtClean="0"/>
              <a:t>Anwendung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größten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Vorteile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Gesundheitswesen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-Brücke</a:t>
            </a:r>
          </a:p>
          <a:p>
            <a:r>
              <a:rPr lang="de-DE" dirty="0" smtClean="0"/>
              <a:t>-Ziel</a:t>
            </a:r>
            <a:r>
              <a:rPr lang="de-DE" baseline="0" dirty="0" smtClean="0"/>
              <a:t> auf Basis von Event Daten Prozess positiv zu verändern =&gt; mehr Perspektiven, Kontext für Interpretation der Daten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Für alle Bereiche: Gesundheitswesen, Finanzen, Logistik, I und K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DE" baseline="0" dirty="0" smtClean="0"/>
              <a:t>Müssen </a:t>
            </a:r>
            <a:r>
              <a:rPr lang="de-DE" baseline="0" dirty="0" err="1" smtClean="0"/>
              <a:t>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liefern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baseline="0" dirty="0" smtClean="0"/>
              <a:t>- Immer mehr IT Systeme =&gt; Daten =&gt; PM =&gt; im </a:t>
            </a:r>
            <a:r>
              <a:rPr lang="de-DE" baseline="0" dirty="0" err="1" smtClean="0"/>
              <a:t>Geg</a:t>
            </a:r>
            <a:r>
              <a:rPr lang="de-DE" baseline="0" dirty="0" smtClean="0"/>
              <a:t> zu normalem Prozess Management Fokus nicht nur Modellieren Prozesse, </a:t>
            </a:r>
            <a:r>
              <a:rPr lang="de-DE" baseline="0" dirty="0" err="1" smtClean="0"/>
              <a:t>sonder</a:t>
            </a:r>
            <a:r>
              <a:rPr lang="de-DE" baseline="0" dirty="0" smtClean="0"/>
              <a:t> Nutzen Daten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Anfangs nur mit sequentiellen Modellen =&gt; Nebenläufigkeit mit Alpha </a:t>
            </a:r>
            <a:r>
              <a:rPr lang="de-DE" baseline="0" dirty="0" err="1" smtClean="0"/>
              <a:t>Miner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CC: existierendes Prozess Modell mit echtem Prozess =&gt; Regeln oder Modell wird noch verbessert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PE: verbessern durch Informationen </a:t>
            </a:r>
            <a:r>
              <a:rPr lang="de-DE" baseline="0" dirty="0" err="1" smtClean="0"/>
              <a:t>events</a:t>
            </a:r>
            <a:r>
              <a:rPr lang="de-DE" baseline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verbessern: Reparieren =&gt; besser an Realität =&gt; Beispiel nacheinander =&gt; parallel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Erweitern: neue Daten, neue Ansichten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Simulationen: </a:t>
            </a:r>
            <a:r>
              <a:rPr lang="de-DE" baseline="0" dirty="0" err="1" smtClean="0"/>
              <a:t>Bsp</a:t>
            </a:r>
            <a:r>
              <a:rPr lang="de-DE" baseline="0" dirty="0" smtClean="0"/>
              <a:t>: limitierte Ressourcen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Datenbasierte Einsicht, gut Verbesserungen übernehmen</a:t>
            </a:r>
          </a:p>
          <a:p>
            <a:endParaRPr lang="de-DE" dirty="0" smtClean="0"/>
          </a:p>
          <a:p>
            <a:r>
              <a:rPr lang="de-DE" dirty="0" smtClean="0"/>
              <a:t>Finden von Automatisierungsmöglichkeiten für repetitive Aufgaben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Kontrollfluss:</a:t>
            </a:r>
            <a:r>
              <a:rPr lang="de-DE" baseline="0" dirty="0" smtClean="0"/>
              <a:t> überwiegend in </a:t>
            </a:r>
            <a:r>
              <a:rPr lang="de-DE" baseline="0" dirty="0" err="1" smtClean="0"/>
              <a:t>Präsi</a:t>
            </a:r>
            <a:r>
              <a:rPr lang="de-DE" baseline="0" dirty="0" smtClean="0"/>
              <a:t>, andere Notationen für andere Perspektiven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Organisationsaufbau: </a:t>
            </a:r>
          </a:p>
          <a:p>
            <a:r>
              <a:rPr lang="de-DE" baseline="0" dirty="0" smtClean="0"/>
              <a:t>Soziale Netzwerke zwischen Personen, Mitarbeiter gruppieren, einzelne </a:t>
            </a:r>
            <a:r>
              <a:rPr lang="de-DE" baseline="0" dirty="0" err="1" smtClean="0"/>
              <a:t>Mitarebiter</a:t>
            </a:r>
            <a:r>
              <a:rPr lang="de-DE" baseline="0" dirty="0" smtClean="0"/>
              <a:t> =&gt; Datenschutz</a:t>
            </a:r>
          </a:p>
          <a:p>
            <a:endParaRPr lang="de-DE" dirty="0" smtClean="0"/>
          </a:p>
          <a:p>
            <a:r>
              <a:rPr lang="de-DE" dirty="0" smtClean="0"/>
              <a:t>Daten Perspektive: Case ist kompletter Durchlauf =&gt; angereichert</a:t>
            </a:r>
            <a:r>
              <a:rPr lang="de-DE" baseline="0" dirty="0" smtClean="0"/>
              <a:t> mit Informationen Attributen =&gt; Lieferanten -  Störungen</a:t>
            </a:r>
            <a:endParaRPr lang="en-US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Performance Perspektive: Engpässe, Verwendung von Zeitstempeln =&gt; Joshs Code Demo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Generell überlappend auch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Normales und gewünschtes Verhalten 80% der Fälle, anderen 20% aber 80% der Fehler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Modell beeinflusst Rolle Designer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Bei Bandarbeiter ok, aber Mitarbeiter =&gt; Prioritäten =&gt; nicht in Isolation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Abstraktionslevel festlegen, ändert sich mit der Zeit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Modell idealisierte 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Basis </a:t>
            </a:r>
            <a:r>
              <a:rPr lang="de-DE" dirty="0" err="1" smtClean="0"/>
              <a:t>bottom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um ist und nicht soll </a:t>
            </a:r>
            <a:r>
              <a:rPr lang="de-DE" baseline="0" dirty="0" err="1" smtClean="0"/>
              <a:t>modell</a:t>
            </a:r>
            <a:r>
              <a:rPr lang="de-DE" baseline="0" dirty="0" smtClean="0"/>
              <a:t> zu erstellen</a:t>
            </a:r>
          </a:p>
          <a:p>
            <a:r>
              <a:rPr lang="de-DE" baseline="0" dirty="0" smtClean="0"/>
              <a:t>Damit objektiven Einblick in Prozessstruktur</a:t>
            </a:r>
          </a:p>
          <a:p>
            <a:r>
              <a:rPr lang="de-DE" baseline="0" dirty="0" smtClean="0"/>
              <a:t>Dadurch auch unterschiedliche </a:t>
            </a:r>
            <a:r>
              <a:rPr lang="de-DE" baseline="0" dirty="0" err="1" smtClean="0"/>
              <a:t>modelle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basis</a:t>
            </a:r>
            <a:r>
              <a:rPr lang="de-DE" baseline="0" dirty="0" smtClean="0"/>
              <a:t> derselben Fakten =&gt; Abstraktion festlegen</a:t>
            </a:r>
          </a:p>
          <a:p>
            <a:r>
              <a:rPr lang="de-DE" baseline="0" dirty="0" smtClean="0"/>
              <a:t>Auch Mitarbeiter mit allen Facetten =&gt; wenn gut aber auch wenn schlecht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Petri Nets: </a:t>
            </a:r>
          </a:p>
          <a:p>
            <a:r>
              <a:rPr lang="de-DE" dirty="0" smtClean="0"/>
              <a:t>Ältestes</a:t>
            </a:r>
            <a:r>
              <a:rPr lang="de-DE" baseline="0" dirty="0" smtClean="0"/>
              <a:t> und am besten erforschte Modellierungssprache das Modellieren von Nebenläufigkeit erlaubt</a:t>
            </a:r>
          </a:p>
          <a:p>
            <a:r>
              <a:rPr lang="de-DE" baseline="0" dirty="0" err="1" smtClean="0"/>
              <a:t>Graifsche</a:t>
            </a:r>
            <a:r>
              <a:rPr lang="de-DE" baseline="0" dirty="0" smtClean="0"/>
              <a:t> Notation intuitiv und einfach und trotzdem ausführbar und mit Techniken analysierbar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Alpha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Miner</a:t>
            </a:r>
            <a:r>
              <a:rPr lang="de-DE" baseline="0" dirty="0" smtClean="0"/>
              <a:t>, der Arbeitsflussmodelle konstruieren konnte und automatisch Petri Netze erstellt, die dann weiter analysiert werden. </a:t>
            </a:r>
          </a:p>
          <a:p>
            <a:r>
              <a:rPr lang="de-DE" baseline="0" dirty="0" smtClean="0"/>
              <a:t>Alpha </a:t>
            </a:r>
            <a:r>
              <a:rPr lang="de-DE" baseline="0" dirty="0" err="1" smtClean="0"/>
              <a:t>miner</a:t>
            </a:r>
            <a:r>
              <a:rPr lang="de-DE" baseline="0" dirty="0" smtClean="0"/>
              <a:t> immer weiter entwickelt </a:t>
            </a:r>
          </a:p>
          <a:p>
            <a:r>
              <a:rPr lang="de-DE" baseline="0" dirty="0" smtClean="0"/>
              <a:t>Generell Problem</a:t>
            </a:r>
            <a:r>
              <a:rPr lang="en-US" baseline="0" dirty="0" smtClean="0"/>
              <a:t>e, </a:t>
            </a:r>
            <a:r>
              <a:rPr lang="en-US" baseline="0" dirty="0" err="1" smtClean="0"/>
              <a:t>deswegen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entwickelt</a:t>
            </a:r>
            <a:r>
              <a:rPr lang="en-US" baseline="0" dirty="0" smtClean="0"/>
              <a:t>:</a:t>
            </a:r>
          </a:p>
          <a:p>
            <a:r>
              <a:rPr lang="de-DE" baseline="0" dirty="0" smtClean="0"/>
              <a:t>Korrelation </a:t>
            </a:r>
            <a:r>
              <a:rPr lang="de-DE" baseline="0" dirty="0" err="1" smtClean="0"/>
              <a:t>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endParaRPr lang="de-DE" baseline="0" dirty="0" smtClean="0"/>
          </a:p>
          <a:p>
            <a:r>
              <a:rPr lang="de-DE" baseline="0" dirty="0" err="1" smtClean="0"/>
              <a:t>Timestamps</a:t>
            </a:r>
            <a:r>
              <a:rPr lang="de-DE" baseline="0" dirty="0" smtClean="0"/>
              <a:t> für Ordnung: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fehlerhalt, falsch eingetragen oder nur Tag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Umfang: Expertenwissen, Unmengen an Daten =&gt; unklar, welche gebraucht werden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Granularität: schwierig zu sagen wie genau man das machen muss</a:t>
            </a:r>
          </a:p>
          <a:p>
            <a:pPr marL="0" indent="0">
              <a:buFontTx/>
              <a:buNone/>
            </a:pPr>
            <a:r>
              <a:rPr lang="de-DE" baseline="0" dirty="0" err="1" smtClean="0"/>
              <a:t>Datenquali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Noise: zu viele Daten, eigentlich unmöglich für </a:t>
            </a:r>
            <a:r>
              <a:rPr lang="de-DE" baseline="0" dirty="0" err="1" smtClean="0"/>
              <a:t>Algo</a:t>
            </a:r>
            <a:r>
              <a:rPr lang="de-DE" baseline="0" dirty="0" smtClean="0"/>
              <a:t> falsch &lt;-&gt; </a:t>
            </a:r>
            <a:r>
              <a:rPr lang="de-DE" baseline="0" dirty="0" err="1" smtClean="0"/>
              <a:t>ausnahme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Oder es gibt zu wenig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und sie sind nicht vollständig und </a:t>
            </a:r>
            <a:r>
              <a:rPr lang="de-DE" baseline="0" dirty="0" err="1" smtClean="0"/>
              <a:t>ablauf</a:t>
            </a:r>
            <a:r>
              <a:rPr lang="de-DE" baseline="0" dirty="0" smtClean="0"/>
              <a:t> noch nicht da oder einfach nicht möglich</a:t>
            </a:r>
          </a:p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238AC-43AD-419F-8B0F-140C19F66A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8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9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4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82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14655" y="1443134"/>
            <a:ext cx="4989953" cy="2908103"/>
          </a:xfrm>
        </p:spPr>
        <p:txBody>
          <a:bodyPr anchor="t">
            <a:normAutofit/>
          </a:bodyPr>
          <a:lstStyle/>
          <a:p>
            <a:r>
              <a:rPr lang="de-DE"/>
              <a:t>Process-Mining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60562" y="4681728"/>
            <a:ext cx="4931338" cy="129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200"/>
              <a:t>Seminar Aktuelle Themen in der KI</a:t>
            </a:r>
          </a:p>
          <a:p>
            <a:pPr>
              <a:lnSpc>
                <a:spcPct val="120000"/>
              </a:lnSpc>
            </a:pPr>
            <a:r>
              <a:rPr lang="de-DE" sz="1200"/>
              <a:t>Prof. Dr. Wahl</a:t>
            </a:r>
          </a:p>
          <a:p>
            <a:pPr>
              <a:lnSpc>
                <a:spcPct val="120000"/>
              </a:lnSpc>
            </a:pPr>
            <a:r>
              <a:rPr lang="de-DE" sz="1200"/>
              <a:t>Amelie Kammerer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A58EC-EEE1-2F5C-9FC3-514C9FEAB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1" r="537" b="-3"/>
          <a:stretch/>
        </p:blipFill>
        <p:spPr>
          <a:xfrm>
            <a:off x="1098565" y="770114"/>
            <a:ext cx="4411787" cy="4847509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/>
        </p:spPr>
      </p:pic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9AFC3-BAC0-BACE-1BCB-847A2F66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de-DE" sz="2700" dirty="0"/>
              <a:t>Petri-</a:t>
            </a:r>
            <a:r>
              <a:rPr lang="de-DE" sz="2700" dirty="0" err="1"/>
              <a:t>nets</a:t>
            </a:r>
            <a:r>
              <a:rPr lang="de-DE" sz="27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de-DE" sz="2700" dirty="0"/>
              <a:t>für kontroll-fluss Prozess-modelle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DDF7EF-88BE-A963-46D4-B267FEEECE57}"/>
              </a:ext>
            </a:extLst>
          </p:cNvPr>
          <p:cNvSpPr/>
          <p:nvPr/>
        </p:nvSpPr>
        <p:spPr>
          <a:xfrm>
            <a:off x="2166650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EE5679-B8A2-6644-79C7-0087E36423EF}"/>
              </a:ext>
            </a:extLst>
          </p:cNvPr>
          <p:cNvSpPr/>
          <p:nvPr/>
        </p:nvSpPr>
        <p:spPr>
          <a:xfrm>
            <a:off x="4388384" y="1634167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B91207-C7A5-C4BA-FABE-74AF3A4221A8}"/>
              </a:ext>
            </a:extLst>
          </p:cNvPr>
          <p:cNvSpPr/>
          <p:nvPr/>
        </p:nvSpPr>
        <p:spPr>
          <a:xfrm>
            <a:off x="4388385" y="257978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70A01C-4471-7960-1187-3828E5AAA1ED}"/>
              </a:ext>
            </a:extLst>
          </p:cNvPr>
          <p:cNvSpPr/>
          <p:nvPr/>
        </p:nvSpPr>
        <p:spPr>
          <a:xfrm>
            <a:off x="4388384" y="3525395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BDEC5B-A08E-4595-6FD4-95E5007B569B}"/>
              </a:ext>
            </a:extLst>
          </p:cNvPr>
          <p:cNvSpPr/>
          <p:nvPr/>
        </p:nvSpPr>
        <p:spPr>
          <a:xfrm>
            <a:off x="6600939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14327C-E698-A267-CAF7-122AC3A2EFD1}"/>
              </a:ext>
            </a:extLst>
          </p:cNvPr>
          <p:cNvSpPr/>
          <p:nvPr/>
        </p:nvSpPr>
        <p:spPr>
          <a:xfrm>
            <a:off x="8758408" y="208402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9E9E2F-3D4E-F220-661F-C4A63AB6770F}"/>
              </a:ext>
            </a:extLst>
          </p:cNvPr>
          <p:cNvSpPr/>
          <p:nvPr/>
        </p:nvSpPr>
        <p:spPr>
          <a:xfrm>
            <a:off x="8758409" y="307554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4E208E-5555-52B2-78B6-33D6B4A7CFB0}"/>
              </a:ext>
            </a:extLst>
          </p:cNvPr>
          <p:cNvSpPr/>
          <p:nvPr/>
        </p:nvSpPr>
        <p:spPr>
          <a:xfrm>
            <a:off x="1165951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7054BC-597A-1CBB-205F-2F4834BDB35C}"/>
              </a:ext>
            </a:extLst>
          </p:cNvPr>
          <p:cNvSpPr/>
          <p:nvPr/>
        </p:nvSpPr>
        <p:spPr>
          <a:xfrm>
            <a:off x="3314240" y="208402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5873A62-F0A4-3D42-04A4-3600959BA51F}"/>
              </a:ext>
            </a:extLst>
          </p:cNvPr>
          <p:cNvSpPr/>
          <p:nvPr/>
        </p:nvSpPr>
        <p:spPr>
          <a:xfrm>
            <a:off x="3314240" y="3029637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57F78B7-C5DC-A166-BB23-D7EA63D52D83}"/>
              </a:ext>
            </a:extLst>
          </p:cNvPr>
          <p:cNvSpPr/>
          <p:nvPr/>
        </p:nvSpPr>
        <p:spPr>
          <a:xfrm>
            <a:off x="5462529" y="2028938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DA0A2E7-CDF6-18FE-4D16-7268B66B0C10}"/>
              </a:ext>
            </a:extLst>
          </p:cNvPr>
          <p:cNvSpPr/>
          <p:nvPr/>
        </p:nvSpPr>
        <p:spPr>
          <a:xfrm>
            <a:off x="5462529" y="307554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963303-FDDE-8BEF-FD4A-A714E9E7E945}"/>
              </a:ext>
            </a:extLst>
          </p:cNvPr>
          <p:cNvSpPr/>
          <p:nvPr/>
        </p:nvSpPr>
        <p:spPr>
          <a:xfrm>
            <a:off x="7776071" y="257978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6539463-1BA8-B3AC-A94A-60479BDDF765}"/>
              </a:ext>
            </a:extLst>
          </p:cNvPr>
          <p:cNvSpPr/>
          <p:nvPr/>
        </p:nvSpPr>
        <p:spPr>
          <a:xfrm>
            <a:off x="9961083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E670637-D253-8735-3B32-711952CB768A}"/>
              </a:ext>
            </a:extLst>
          </p:cNvPr>
          <p:cNvCxnSpPr/>
          <p:nvPr/>
        </p:nvCxnSpPr>
        <p:spPr>
          <a:xfrm>
            <a:off x="1700270" y="2824906"/>
            <a:ext cx="446182" cy="146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2BE4E8-89FB-D6A3-1B80-E9343D0F7496}"/>
              </a:ext>
            </a:extLst>
          </p:cNvPr>
          <p:cNvCxnSpPr>
            <a:cxnSpLocks/>
          </p:cNvCxnSpPr>
          <p:nvPr/>
        </p:nvCxnSpPr>
        <p:spPr>
          <a:xfrm flipV="1">
            <a:off x="2700968" y="2343835"/>
            <a:ext cx="574712" cy="490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7CAA81-AFE0-EFE2-6749-A52073DB0596}"/>
              </a:ext>
            </a:extLst>
          </p:cNvPr>
          <p:cNvCxnSpPr>
            <a:cxnSpLocks/>
          </p:cNvCxnSpPr>
          <p:nvPr/>
        </p:nvCxnSpPr>
        <p:spPr>
          <a:xfrm>
            <a:off x="2700969" y="2815726"/>
            <a:ext cx="593074" cy="4461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6C12C75-5149-8A02-4230-0A6FF92052CE}"/>
              </a:ext>
            </a:extLst>
          </p:cNvPr>
          <p:cNvCxnSpPr>
            <a:cxnSpLocks/>
          </p:cNvCxnSpPr>
          <p:nvPr/>
        </p:nvCxnSpPr>
        <p:spPr>
          <a:xfrm flipV="1">
            <a:off x="3848558" y="1848076"/>
            <a:ext cx="537989" cy="499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74C73A-4F07-8650-6A4A-EFFF3125F09A}"/>
              </a:ext>
            </a:extLst>
          </p:cNvPr>
          <p:cNvCxnSpPr>
            <a:cxnSpLocks/>
          </p:cNvCxnSpPr>
          <p:nvPr/>
        </p:nvCxnSpPr>
        <p:spPr>
          <a:xfrm>
            <a:off x="3848559" y="2338327"/>
            <a:ext cx="501267" cy="547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C964EC-70B6-C52C-8CE6-269A6E3100F2}"/>
              </a:ext>
            </a:extLst>
          </p:cNvPr>
          <p:cNvCxnSpPr>
            <a:cxnSpLocks/>
          </p:cNvCxnSpPr>
          <p:nvPr/>
        </p:nvCxnSpPr>
        <p:spPr>
          <a:xfrm>
            <a:off x="3857739" y="3329844"/>
            <a:ext cx="510446" cy="446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058A66-5F56-C106-5F8F-F23E63BBC4C5}"/>
              </a:ext>
            </a:extLst>
          </p:cNvPr>
          <p:cNvCxnSpPr>
            <a:cxnSpLocks/>
          </p:cNvCxnSpPr>
          <p:nvPr/>
        </p:nvCxnSpPr>
        <p:spPr>
          <a:xfrm flipV="1">
            <a:off x="4922704" y="3399619"/>
            <a:ext cx="510447" cy="37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5CAA13-3C58-7B00-6287-62ABE157E283}"/>
              </a:ext>
            </a:extLst>
          </p:cNvPr>
          <p:cNvCxnSpPr>
            <a:cxnSpLocks/>
          </p:cNvCxnSpPr>
          <p:nvPr/>
        </p:nvCxnSpPr>
        <p:spPr>
          <a:xfrm>
            <a:off x="4931887" y="1842567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F05A7E2-4BB7-EA0D-E0F9-030C58AD9E11}"/>
              </a:ext>
            </a:extLst>
          </p:cNvPr>
          <p:cNvCxnSpPr>
            <a:cxnSpLocks/>
          </p:cNvCxnSpPr>
          <p:nvPr/>
        </p:nvCxnSpPr>
        <p:spPr>
          <a:xfrm flipV="1">
            <a:off x="4941067" y="2334652"/>
            <a:ext cx="501267" cy="5177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E4AEAC-1C10-85F2-B010-15A69E52D851}"/>
              </a:ext>
            </a:extLst>
          </p:cNvPr>
          <p:cNvCxnSpPr>
            <a:cxnSpLocks/>
          </p:cNvCxnSpPr>
          <p:nvPr/>
        </p:nvCxnSpPr>
        <p:spPr>
          <a:xfrm>
            <a:off x="6061116" y="2375049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AD78B3-D68B-2359-257C-3A52CD84D4E9}"/>
              </a:ext>
            </a:extLst>
          </p:cNvPr>
          <p:cNvCxnSpPr>
            <a:cxnSpLocks/>
          </p:cNvCxnSpPr>
          <p:nvPr/>
        </p:nvCxnSpPr>
        <p:spPr>
          <a:xfrm flipV="1">
            <a:off x="6042753" y="2903857"/>
            <a:ext cx="510446" cy="3800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1118189-D448-8D7E-B1A8-BA1DC38CE36A}"/>
              </a:ext>
            </a:extLst>
          </p:cNvPr>
          <p:cNvCxnSpPr>
            <a:cxnSpLocks/>
          </p:cNvCxnSpPr>
          <p:nvPr/>
        </p:nvCxnSpPr>
        <p:spPr>
          <a:xfrm flipV="1">
            <a:off x="7153622" y="2821232"/>
            <a:ext cx="593071" cy="22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AF7E1F-E7F2-28F2-FDA7-4818D79E76E0}"/>
              </a:ext>
            </a:extLst>
          </p:cNvPr>
          <p:cNvCxnSpPr>
            <a:cxnSpLocks/>
          </p:cNvCxnSpPr>
          <p:nvPr/>
        </p:nvCxnSpPr>
        <p:spPr>
          <a:xfrm>
            <a:off x="8374657" y="2815723"/>
            <a:ext cx="381917" cy="473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CB68E78-BA73-21DE-170A-F9DF58CAD512}"/>
              </a:ext>
            </a:extLst>
          </p:cNvPr>
          <p:cNvCxnSpPr>
            <a:cxnSpLocks/>
          </p:cNvCxnSpPr>
          <p:nvPr/>
        </p:nvCxnSpPr>
        <p:spPr>
          <a:xfrm flipV="1">
            <a:off x="8374657" y="2343833"/>
            <a:ext cx="381917" cy="47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32923D5-8B17-C2C0-ABC9-FBDC36BD7F0D}"/>
              </a:ext>
            </a:extLst>
          </p:cNvPr>
          <p:cNvCxnSpPr>
            <a:cxnSpLocks/>
          </p:cNvCxnSpPr>
          <p:nvPr/>
        </p:nvCxnSpPr>
        <p:spPr>
          <a:xfrm flipV="1">
            <a:off x="9347814" y="2885496"/>
            <a:ext cx="638976" cy="444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0FA669-B820-8AC6-3E88-A8C2560B2667}"/>
              </a:ext>
            </a:extLst>
          </p:cNvPr>
          <p:cNvCxnSpPr>
            <a:cxnSpLocks/>
          </p:cNvCxnSpPr>
          <p:nvPr/>
        </p:nvCxnSpPr>
        <p:spPr>
          <a:xfrm>
            <a:off x="9347814" y="2329144"/>
            <a:ext cx="638976" cy="473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5F425640-8D1D-A00E-BF73-4719F8692720}"/>
              </a:ext>
            </a:extLst>
          </p:cNvPr>
          <p:cNvSpPr/>
          <p:nvPr/>
        </p:nvSpPr>
        <p:spPr>
          <a:xfrm>
            <a:off x="1358747" y="2754217"/>
            <a:ext cx="146891" cy="146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E58C75-A68E-D414-3034-AEA5BF71F690}"/>
              </a:ext>
            </a:extLst>
          </p:cNvPr>
          <p:cNvSpPr txBox="1"/>
          <p:nvPr/>
        </p:nvSpPr>
        <p:spPr>
          <a:xfrm>
            <a:off x="1110867" y="3066360"/>
            <a:ext cx="918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Start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8343C92-2665-F310-54E1-A4B0D3D426DE}"/>
              </a:ext>
            </a:extLst>
          </p:cNvPr>
          <p:cNvSpPr txBox="1"/>
          <p:nvPr/>
        </p:nvSpPr>
        <p:spPr>
          <a:xfrm>
            <a:off x="1891228" y="3029637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Register</a:t>
            </a:r>
          </a:p>
          <a:p>
            <a:pPr algn="l"/>
            <a:r>
              <a:rPr lang="de-DE" dirty="0" err="1"/>
              <a:t>request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10918C4-F099-AF89-25EE-39E73104801C}"/>
              </a:ext>
            </a:extLst>
          </p:cNvPr>
          <p:cNvSpPr txBox="1"/>
          <p:nvPr/>
        </p:nvSpPr>
        <p:spPr>
          <a:xfrm>
            <a:off x="4103783" y="2028939"/>
            <a:ext cx="1423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trhoughly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629EDE1-8873-37BF-C09E-5170149AFAB6}"/>
              </a:ext>
            </a:extLst>
          </p:cNvPr>
          <p:cNvSpPr txBox="1"/>
          <p:nvPr/>
        </p:nvSpPr>
        <p:spPr>
          <a:xfrm>
            <a:off x="4094601" y="2992912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 </a:t>
            </a:r>
            <a:r>
              <a:rPr lang="de-DE" dirty="0" err="1"/>
              <a:t>casually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ABCB8CC-32EC-BE5E-CD1B-E03EA40521F2}"/>
              </a:ext>
            </a:extLst>
          </p:cNvPr>
          <p:cNvSpPr txBox="1"/>
          <p:nvPr/>
        </p:nvSpPr>
        <p:spPr>
          <a:xfrm>
            <a:off x="4278216" y="4021155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Check ticket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FB909B-D9DF-6E02-1B2A-44AB4CBE7923}"/>
              </a:ext>
            </a:extLst>
          </p:cNvPr>
          <p:cNvSpPr txBox="1"/>
          <p:nvPr/>
        </p:nvSpPr>
        <p:spPr>
          <a:xfrm>
            <a:off x="6389783" y="3029638"/>
            <a:ext cx="1175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decide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3D4832-3399-0201-FFEE-B102ADF12553}"/>
              </a:ext>
            </a:extLst>
          </p:cNvPr>
          <p:cNvSpPr txBox="1"/>
          <p:nvPr/>
        </p:nvSpPr>
        <p:spPr>
          <a:xfrm>
            <a:off x="8152482" y="1459735"/>
            <a:ext cx="1891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Pay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E743F4-9042-5BD3-5DEA-A11FCE4402E9}"/>
              </a:ext>
            </a:extLst>
          </p:cNvPr>
          <p:cNvSpPr txBox="1"/>
          <p:nvPr/>
        </p:nvSpPr>
        <p:spPr>
          <a:xfrm>
            <a:off x="8152482" y="3552939"/>
            <a:ext cx="1771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/>
              <a:t>Reject</a:t>
            </a:r>
            <a:r>
              <a:rPr lang="de-DE" dirty="0"/>
              <a:t>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E9644AB-B088-BD01-67B1-CEE059446D57}"/>
              </a:ext>
            </a:extLst>
          </p:cNvPr>
          <p:cNvSpPr txBox="1"/>
          <p:nvPr/>
        </p:nvSpPr>
        <p:spPr>
          <a:xfrm>
            <a:off x="798722" y="4829060"/>
            <a:ext cx="53982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Start und Ende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= Quadrate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Orte = Kreise (Zustände in denen sich das System befinden kann)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Netz statisch, Zustand bestimmt durch Tokens</a:t>
            </a:r>
          </a:p>
          <a:p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7800987-4792-A317-D045-A4A4C491F44A}"/>
              </a:ext>
            </a:extLst>
          </p:cNvPr>
          <p:cNvSpPr txBox="1"/>
          <p:nvPr/>
        </p:nvSpPr>
        <p:spPr>
          <a:xfrm>
            <a:off x="9924362" y="3075542"/>
            <a:ext cx="8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End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3E9369-4B89-211F-FBFE-E8F1513E4325}"/>
              </a:ext>
            </a:extLst>
          </p:cNvPr>
          <p:cNvSpPr txBox="1"/>
          <p:nvPr/>
        </p:nvSpPr>
        <p:spPr>
          <a:xfrm>
            <a:off x="6123542" y="4663807"/>
            <a:ext cx="53064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Tokens an Orten verteilt = Zustand des Systems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freigegeben, wenn alle Input Orte mit Token markiert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Übergang nimmt bei Durchführung von jedem Input Ort Token und feuert and jeden Output Ort</a:t>
            </a:r>
          </a:p>
        </p:txBody>
      </p:sp>
      <p:sp>
        <p:nvSpPr>
          <p:cNvPr id="5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9AFC3-BAC0-BACE-1BCB-847A2F66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de-DE" sz="2700" dirty="0"/>
              <a:t>Petri-</a:t>
            </a:r>
            <a:r>
              <a:rPr lang="de-DE" sz="2700" dirty="0" err="1"/>
              <a:t>nets</a:t>
            </a:r>
            <a:r>
              <a:rPr lang="de-DE" sz="27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de-DE" sz="2700" dirty="0"/>
              <a:t>für kontroll-fluss Prozess-modelle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DDF7EF-88BE-A963-46D4-B267FEEECE57}"/>
              </a:ext>
            </a:extLst>
          </p:cNvPr>
          <p:cNvSpPr/>
          <p:nvPr/>
        </p:nvSpPr>
        <p:spPr>
          <a:xfrm>
            <a:off x="2166650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EE5679-B8A2-6644-79C7-0087E36423EF}"/>
              </a:ext>
            </a:extLst>
          </p:cNvPr>
          <p:cNvSpPr/>
          <p:nvPr/>
        </p:nvSpPr>
        <p:spPr>
          <a:xfrm>
            <a:off x="4388384" y="1634167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B91207-C7A5-C4BA-FABE-74AF3A4221A8}"/>
              </a:ext>
            </a:extLst>
          </p:cNvPr>
          <p:cNvSpPr/>
          <p:nvPr/>
        </p:nvSpPr>
        <p:spPr>
          <a:xfrm>
            <a:off x="4388385" y="257978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70A01C-4471-7960-1187-3828E5AAA1ED}"/>
              </a:ext>
            </a:extLst>
          </p:cNvPr>
          <p:cNvSpPr/>
          <p:nvPr/>
        </p:nvSpPr>
        <p:spPr>
          <a:xfrm>
            <a:off x="4388384" y="3525395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BDEC5B-A08E-4595-6FD4-95E5007B569B}"/>
              </a:ext>
            </a:extLst>
          </p:cNvPr>
          <p:cNvSpPr/>
          <p:nvPr/>
        </p:nvSpPr>
        <p:spPr>
          <a:xfrm>
            <a:off x="6600939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14327C-E698-A267-CAF7-122AC3A2EFD1}"/>
              </a:ext>
            </a:extLst>
          </p:cNvPr>
          <p:cNvSpPr/>
          <p:nvPr/>
        </p:nvSpPr>
        <p:spPr>
          <a:xfrm>
            <a:off x="8758408" y="208402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9E9E2F-3D4E-F220-661F-C4A63AB6770F}"/>
              </a:ext>
            </a:extLst>
          </p:cNvPr>
          <p:cNvSpPr/>
          <p:nvPr/>
        </p:nvSpPr>
        <p:spPr>
          <a:xfrm>
            <a:off x="8758409" y="307554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4E208E-5555-52B2-78B6-33D6B4A7CFB0}"/>
              </a:ext>
            </a:extLst>
          </p:cNvPr>
          <p:cNvSpPr/>
          <p:nvPr/>
        </p:nvSpPr>
        <p:spPr>
          <a:xfrm>
            <a:off x="1165951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7054BC-597A-1CBB-205F-2F4834BDB35C}"/>
              </a:ext>
            </a:extLst>
          </p:cNvPr>
          <p:cNvSpPr/>
          <p:nvPr/>
        </p:nvSpPr>
        <p:spPr>
          <a:xfrm>
            <a:off x="3314240" y="208402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5873A62-F0A4-3D42-04A4-3600959BA51F}"/>
              </a:ext>
            </a:extLst>
          </p:cNvPr>
          <p:cNvSpPr/>
          <p:nvPr/>
        </p:nvSpPr>
        <p:spPr>
          <a:xfrm>
            <a:off x="3314240" y="3029637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57F78B7-C5DC-A166-BB23-D7EA63D52D83}"/>
              </a:ext>
            </a:extLst>
          </p:cNvPr>
          <p:cNvSpPr/>
          <p:nvPr/>
        </p:nvSpPr>
        <p:spPr>
          <a:xfrm>
            <a:off x="5462529" y="2028938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DA0A2E7-CDF6-18FE-4D16-7268B66B0C10}"/>
              </a:ext>
            </a:extLst>
          </p:cNvPr>
          <p:cNvSpPr/>
          <p:nvPr/>
        </p:nvSpPr>
        <p:spPr>
          <a:xfrm>
            <a:off x="5462529" y="307554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963303-FDDE-8BEF-FD4A-A714E9E7E945}"/>
              </a:ext>
            </a:extLst>
          </p:cNvPr>
          <p:cNvSpPr/>
          <p:nvPr/>
        </p:nvSpPr>
        <p:spPr>
          <a:xfrm>
            <a:off x="7776071" y="257978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6539463-1BA8-B3AC-A94A-60479BDDF765}"/>
              </a:ext>
            </a:extLst>
          </p:cNvPr>
          <p:cNvSpPr/>
          <p:nvPr/>
        </p:nvSpPr>
        <p:spPr>
          <a:xfrm>
            <a:off x="9961083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E670637-D253-8735-3B32-711952CB768A}"/>
              </a:ext>
            </a:extLst>
          </p:cNvPr>
          <p:cNvCxnSpPr/>
          <p:nvPr/>
        </p:nvCxnSpPr>
        <p:spPr>
          <a:xfrm>
            <a:off x="1700270" y="2824906"/>
            <a:ext cx="446182" cy="146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2BE4E8-89FB-D6A3-1B80-E9343D0F7496}"/>
              </a:ext>
            </a:extLst>
          </p:cNvPr>
          <p:cNvCxnSpPr>
            <a:cxnSpLocks/>
          </p:cNvCxnSpPr>
          <p:nvPr/>
        </p:nvCxnSpPr>
        <p:spPr>
          <a:xfrm flipV="1">
            <a:off x="2700968" y="2343835"/>
            <a:ext cx="574712" cy="490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7CAA81-AFE0-EFE2-6749-A52073DB0596}"/>
              </a:ext>
            </a:extLst>
          </p:cNvPr>
          <p:cNvCxnSpPr>
            <a:cxnSpLocks/>
          </p:cNvCxnSpPr>
          <p:nvPr/>
        </p:nvCxnSpPr>
        <p:spPr>
          <a:xfrm>
            <a:off x="2700969" y="2815726"/>
            <a:ext cx="593074" cy="4461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6C12C75-5149-8A02-4230-0A6FF92052CE}"/>
              </a:ext>
            </a:extLst>
          </p:cNvPr>
          <p:cNvCxnSpPr>
            <a:cxnSpLocks/>
          </p:cNvCxnSpPr>
          <p:nvPr/>
        </p:nvCxnSpPr>
        <p:spPr>
          <a:xfrm flipV="1">
            <a:off x="3848558" y="1848076"/>
            <a:ext cx="537989" cy="499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74C73A-4F07-8650-6A4A-EFFF3125F09A}"/>
              </a:ext>
            </a:extLst>
          </p:cNvPr>
          <p:cNvCxnSpPr>
            <a:cxnSpLocks/>
          </p:cNvCxnSpPr>
          <p:nvPr/>
        </p:nvCxnSpPr>
        <p:spPr>
          <a:xfrm>
            <a:off x="3848559" y="2338327"/>
            <a:ext cx="501267" cy="547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C964EC-70B6-C52C-8CE6-269A6E3100F2}"/>
              </a:ext>
            </a:extLst>
          </p:cNvPr>
          <p:cNvCxnSpPr>
            <a:cxnSpLocks/>
          </p:cNvCxnSpPr>
          <p:nvPr/>
        </p:nvCxnSpPr>
        <p:spPr>
          <a:xfrm>
            <a:off x="3857739" y="3329844"/>
            <a:ext cx="510446" cy="446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058A66-5F56-C106-5F8F-F23E63BBC4C5}"/>
              </a:ext>
            </a:extLst>
          </p:cNvPr>
          <p:cNvCxnSpPr>
            <a:cxnSpLocks/>
          </p:cNvCxnSpPr>
          <p:nvPr/>
        </p:nvCxnSpPr>
        <p:spPr>
          <a:xfrm flipV="1">
            <a:off x="4922704" y="3399619"/>
            <a:ext cx="510447" cy="37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5CAA13-3C58-7B00-6287-62ABE157E283}"/>
              </a:ext>
            </a:extLst>
          </p:cNvPr>
          <p:cNvCxnSpPr>
            <a:cxnSpLocks/>
          </p:cNvCxnSpPr>
          <p:nvPr/>
        </p:nvCxnSpPr>
        <p:spPr>
          <a:xfrm>
            <a:off x="4931887" y="1842567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F05A7E2-4BB7-EA0D-E0F9-030C58AD9E11}"/>
              </a:ext>
            </a:extLst>
          </p:cNvPr>
          <p:cNvCxnSpPr>
            <a:cxnSpLocks/>
          </p:cNvCxnSpPr>
          <p:nvPr/>
        </p:nvCxnSpPr>
        <p:spPr>
          <a:xfrm flipV="1">
            <a:off x="4941067" y="2334652"/>
            <a:ext cx="501267" cy="5177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E4AEAC-1C10-85F2-B010-15A69E52D851}"/>
              </a:ext>
            </a:extLst>
          </p:cNvPr>
          <p:cNvCxnSpPr>
            <a:cxnSpLocks/>
          </p:cNvCxnSpPr>
          <p:nvPr/>
        </p:nvCxnSpPr>
        <p:spPr>
          <a:xfrm>
            <a:off x="6061116" y="2375049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AD78B3-D68B-2359-257C-3A52CD84D4E9}"/>
              </a:ext>
            </a:extLst>
          </p:cNvPr>
          <p:cNvCxnSpPr>
            <a:cxnSpLocks/>
          </p:cNvCxnSpPr>
          <p:nvPr/>
        </p:nvCxnSpPr>
        <p:spPr>
          <a:xfrm flipV="1">
            <a:off x="6042753" y="2903857"/>
            <a:ext cx="510446" cy="3800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1118189-D448-8D7E-B1A8-BA1DC38CE36A}"/>
              </a:ext>
            </a:extLst>
          </p:cNvPr>
          <p:cNvCxnSpPr>
            <a:cxnSpLocks/>
          </p:cNvCxnSpPr>
          <p:nvPr/>
        </p:nvCxnSpPr>
        <p:spPr>
          <a:xfrm flipV="1">
            <a:off x="7153622" y="2821232"/>
            <a:ext cx="593071" cy="22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AF7E1F-E7F2-28F2-FDA7-4818D79E76E0}"/>
              </a:ext>
            </a:extLst>
          </p:cNvPr>
          <p:cNvCxnSpPr>
            <a:cxnSpLocks/>
          </p:cNvCxnSpPr>
          <p:nvPr/>
        </p:nvCxnSpPr>
        <p:spPr>
          <a:xfrm>
            <a:off x="8374657" y="2815723"/>
            <a:ext cx="381917" cy="473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CB68E78-BA73-21DE-170A-F9DF58CAD512}"/>
              </a:ext>
            </a:extLst>
          </p:cNvPr>
          <p:cNvCxnSpPr>
            <a:cxnSpLocks/>
          </p:cNvCxnSpPr>
          <p:nvPr/>
        </p:nvCxnSpPr>
        <p:spPr>
          <a:xfrm flipV="1">
            <a:off x="8374657" y="2343833"/>
            <a:ext cx="381917" cy="47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32923D5-8B17-C2C0-ABC9-FBDC36BD7F0D}"/>
              </a:ext>
            </a:extLst>
          </p:cNvPr>
          <p:cNvCxnSpPr>
            <a:cxnSpLocks/>
          </p:cNvCxnSpPr>
          <p:nvPr/>
        </p:nvCxnSpPr>
        <p:spPr>
          <a:xfrm flipV="1">
            <a:off x="9347814" y="2885496"/>
            <a:ext cx="638976" cy="444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0FA669-B820-8AC6-3E88-A8C2560B2667}"/>
              </a:ext>
            </a:extLst>
          </p:cNvPr>
          <p:cNvCxnSpPr>
            <a:cxnSpLocks/>
          </p:cNvCxnSpPr>
          <p:nvPr/>
        </p:nvCxnSpPr>
        <p:spPr>
          <a:xfrm>
            <a:off x="9347814" y="2329144"/>
            <a:ext cx="638976" cy="473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5F425640-8D1D-A00E-BF73-4719F8692720}"/>
              </a:ext>
            </a:extLst>
          </p:cNvPr>
          <p:cNvSpPr/>
          <p:nvPr/>
        </p:nvSpPr>
        <p:spPr>
          <a:xfrm>
            <a:off x="3502979" y="2258031"/>
            <a:ext cx="146891" cy="146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E58C75-A68E-D414-3034-AEA5BF71F690}"/>
              </a:ext>
            </a:extLst>
          </p:cNvPr>
          <p:cNvSpPr txBox="1"/>
          <p:nvPr/>
        </p:nvSpPr>
        <p:spPr>
          <a:xfrm>
            <a:off x="1110867" y="3066360"/>
            <a:ext cx="918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Start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8343C92-2665-F310-54E1-A4B0D3D426DE}"/>
              </a:ext>
            </a:extLst>
          </p:cNvPr>
          <p:cNvSpPr txBox="1"/>
          <p:nvPr/>
        </p:nvSpPr>
        <p:spPr>
          <a:xfrm>
            <a:off x="1891228" y="3029637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Register</a:t>
            </a:r>
          </a:p>
          <a:p>
            <a:pPr algn="l"/>
            <a:r>
              <a:rPr lang="de-DE" dirty="0" err="1"/>
              <a:t>request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10918C4-F099-AF89-25EE-39E73104801C}"/>
              </a:ext>
            </a:extLst>
          </p:cNvPr>
          <p:cNvSpPr txBox="1"/>
          <p:nvPr/>
        </p:nvSpPr>
        <p:spPr>
          <a:xfrm>
            <a:off x="4103783" y="2028939"/>
            <a:ext cx="1423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trhoughly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629EDE1-8873-37BF-C09E-5170149AFAB6}"/>
              </a:ext>
            </a:extLst>
          </p:cNvPr>
          <p:cNvSpPr txBox="1"/>
          <p:nvPr/>
        </p:nvSpPr>
        <p:spPr>
          <a:xfrm>
            <a:off x="4094601" y="2992912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 </a:t>
            </a:r>
            <a:r>
              <a:rPr lang="de-DE" dirty="0" err="1"/>
              <a:t>casually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ABCB8CC-32EC-BE5E-CD1B-E03EA40521F2}"/>
              </a:ext>
            </a:extLst>
          </p:cNvPr>
          <p:cNvSpPr txBox="1"/>
          <p:nvPr/>
        </p:nvSpPr>
        <p:spPr>
          <a:xfrm>
            <a:off x="4278216" y="4021155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Check ticket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FB909B-D9DF-6E02-1B2A-44AB4CBE7923}"/>
              </a:ext>
            </a:extLst>
          </p:cNvPr>
          <p:cNvSpPr txBox="1"/>
          <p:nvPr/>
        </p:nvSpPr>
        <p:spPr>
          <a:xfrm>
            <a:off x="6389783" y="3029638"/>
            <a:ext cx="1175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decide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3D4832-3399-0201-FFEE-B102ADF12553}"/>
              </a:ext>
            </a:extLst>
          </p:cNvPr>
          <p:cNvSpPr txBox="1"/>
          <p:nvPr/>
        </p:nvSpPr>
        <p:spPr>
          <a:xfrm>
            <a:off x="8152482" y="1459735"/>
            <a:ext cx="1891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Pay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E743F4-9042-5BD3-5DEA-A11FCE4402E9}"/>
              </a:ext>
            </a:extLst>
          </p:cNvPr>
          <p:cNvSpPr txBox="1"/>
          <p:nvPr/>
        </p:nvSpPr>
        <p:spPr>
          <a:xfrm>
            <a:off x="8152482" y="3552939"/>
            <a:ext cx="1771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/>
              <a:t>Reject</a:t>
            </a:r>
            <a:r>
              <a:rPr lang="de-DE" dirty="0"/>
              <a:t>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E9644AB-B088-BD01-67B1-CEE059446D57}"/>
              </a:ext>
            </a:extLst>
          </p:cNvPr>
          <p:cNvSpPr txBox="1"/>
          <p:nvPr/>
        </p:nvSpPr>
        <p:spPr>
          <a:xfrm>
            <a:off x="798722" y="4829060"/>
            <a:ext cx="53982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Start und Ende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= Quadrate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Orte = Kreise (Zustände in denen sich das System befinden kann)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Netz statisch, Zustand bestimmt durch Tokens</a:t>
            </a:r>
          </a:p>
          <a:p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7800987-4792-A317-D045-A4A4C491F44A}"/>
              </a:ext>
            </a:extLst>
          </p:cNvPr>
          <p:cNvSpPr txBox="1"/>
          <p:nvPr/>
        </p:nvSpPr>
        <p:spPr>
          <a:xfrm>
            <a:off x="9924362" y="3075542"/>
            <a:ext cx="8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End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3E9369-4B89-211F-FBFE-E8F1513E4325}"/>
              </a:ext>
            </a:extLst>
          </p:cNvPr>
          <p:cNvSpPr txBox="1"/>
          <p:nvPr/>
        </p:nvSpPr>
        <p:spPr>
          <a:xfrm>
            <a:off x="6123542" y="4663807"/>
            <a:ext cx="53064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Tokens an Orten verteilt = Zustand des Systems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freigegeben, wenn alle Input Orte mit Token markiert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Übergang nimmt bei Durchführung von jedem Input Ort Token und feuert and jeden Output Ort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AA1EEF3-8B5D-F62A-4F63-8684E38AF70B}"/>
              </a:ext>
            </a:extLst>
          </p:cNvPr>
          <p:cNvSpPr/>
          <p:nvPr/>
        </p:nvSpPr>
        <p:spPr>
          <a:xfrm>
            <a:off x="3520699" y="3197240"/>
            <a:ext cx="146891" cy="146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9AFC3-BAC0-BACE-1BCB-847A2F66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de-DE" sz="2700" dirty="0"/>
              <a:t>Petri-</a:t>
            </a:r>
            <a:r>
              <a:rPr lang="de-DE" sz="2700" dirty="0" err="1"/>
              <a:t>nets</a:t>
            </a:r>
            <a:r>
              <a:rPr lang="de-DE" sz="27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de-DE" sz="2700" dirty="0"/>
              <a:t>für kontroll-fluss Prozess-modelle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DDF7EF-88BE-A963-46D4-B267FEEECE57}"/>
              </a:ext>
            </a:extLst>
          </p:cNvPr>
          <p:cNvSpPr/>
          <p:nvPr/>
        </p:nvSpPr>
        <p:spPr>
          <a:xfrm>
            <a:off x="2166650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EE5679-B8A2-6644-79C7-0087E36423EF}"/>
              </a:ext>
            </a:extLst>
          </p:cNvPr>
          <p:cNvSpPr/>
          <p:nvPr/>
        </p:nvSpPr>
        <p:spPr>
          <a:xfrm>
            <a:off x="4388384" y="1634167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B91207-C7A5-C4BA-FABE-74AF3A4221A8}"/>
              </a:ext>
            </a:extLst>
          </p:cNvPr>
          <p:cNvSpPr/>
          <p:nvPr/>
        </p:nvSpPr>
        <p:spPr>
          <a:xfrm>
            <a:off x="4388385" y="257978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70A01C-4471-7960-1187-3828E5AAA1ED}"/>
              </a:ext>
            </a:extLst>
          </p:cNvPr>
          <p:cNvSpPr/>
          <p:nvPr/>
        </p:nvSpPr>
        <p:spPr>
          <a:xfrm>
            <a:off x="4388384" y="3525395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BDEC5B-A08E-4595-6FD4-95E5007B569B}"/>
              </a:ext>
            </a:extLst>
          </p:cNvPr>
          <p:cNvSpPr/>
          <p:nvPr/>
        </p:nvSpPr>
        <p:spPr>
          <a:xfrm>
            <a:off x="6600939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14327C-E698-A267-CAF7-122AC3A2EFD1}"/>
              </a:ext>
            </a:extLst>
          </p:cNvPr>
          <p:cNvSpPr/>
          <p:nvPr/>
        </p:nvSpPr>
        <p:spPr>
          <a:xfrm>
            <a:off x="8758408" y="208402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9E9E2F-3D4E-F220-661F-C4A63AB6770F}"/>
              </a:ext>
            </a:extLst>
          </p:cNvPr>
          <p:cNvSpPr/>
          <p:nvPr/>
        </p:nvSpPr>
        <p:spPr>
          <a:xfrm>
            <a:off x="8758409" y="307554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4E208E-5555-52B2-78B6-33D6B4A7CFB0}"/>
              </a:ext>
            </a:extLst>
          </p:cNvPr>
          <p:cNvSpPr/>
          <p:nvPr/>
        </p:nvSpPr>
        <p:spPr>
          <a:xfrm>
            <a:off x="1165951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7054BC-597A-1CBB-205F-2F4834BDB35C}"/>
              </a:ext>
            </a:extLst>
          </p:cNvPr>
          <p:cNvSpPr/>
          <p:nvPr/>
        </p:nvSpPr>
        <p:spPr>
          <a:xfrm>
            <a:off x="3314240" y="208402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5873A62-F0A4-3D42-04A4-3600959BA51F}"/>
              </a:ext>
            </a:extLst>
          </p:cNvPr>
          <p:cNvSpPr/>
          <p:nvPr/>
        </p:nvSpPr>
        <p:spPr>
          <a:xfrm>
            <a:off x="3314240" y="3029637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57F78B7-C5DC-A166-BB23-D7EA63D52D83}"/>
              </a:ext>
            </a:extLst>
          </p:cNvPr>
          <p:cNvSpPr/>
          <p:nvPr/>
        </p:nvSpPr>
        <p:spPr>
          <a:xfrm>
            <a:off x="5462529" y="2028938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DA0A2E7-CDF6-18FE-4D16-7268B66B0C10}"/>
              </a:ext>
            </a:extLst>
          </p:cNvPr>
          <p:cNvSpPr/>
          <p:nvPr/>
        </p:nvSpPr>
        <p:spPr>
          <a:xfrm>
            <a:off x="5462529" y="307554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963303-FDDE-8BEF-FD4A-A714E9E7E945}"/>
              </a:ext>
            </a:extLst>
          </p:cNvPr>
          <p:cNvSpPr/>
          <p:nvPr/>
        </p:nvSpPr>
        <p:spPr>
          <a:xfrm>
            <a:off x="7776071" y="257978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6539463-1BA8-B3AC-A94A-60479BDDF765}"/>
              </a:ext>
            </a:extLst>
          </p:cNvPr>
          <p:cNvSpPr/>
          <p:nvPr/>
        </p:nvSpPr>
        <p:spPr>
          <a:xfrm>
            <a:off x="9961083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E670637-D253-8735-3B32-711952CB768A}"/>
              </a:ext>
            </a:extLst>
          </p:cNvPr>
          <p:cNvCxnSpPr/>
          <p:nvPr/>
        </p:nvCxnSpPr>
        <p:spPr>
          <a:xfrm>
            <a:off x="1700270" y="2824906"/>
            <a:ext cx="446182" cy="146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2BE4E8-89FB-D6A3-1B80-E9343D0F7496}"/>
              </a:ext>
            </a:extLst>
          </p:cNvPr>
          <p:cNvCxnSpPr>
            <a:cxnSpLocks/>
          </p:cNvCxnSpPr>
          <p:nvPr/>
        </p:nvCxnSpPr>
        <p:spPr>
          <a:xfrm flipV="1">
            <a:off x="2700968" y="2343835"/>
            <a:ext cx="574712" cy="490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7CAA81-AFE0-EFE2-6749-A52073DB0596}"/>
              </a:ext>
            </a:extLst>
          </p:cNvPr>
          <p:cNvCxnSpPr>
            <a:cxnSpLocks/>
          </p:cNvCxnSpPr>
          <p:nvPr/>
        </p:nvCxnSpPr>
        <p:spPr>
          <a:xfrm>
            <a:off x="2700969" y="2815726"/>
            <a:ext cx="593074" cy="4461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6C12C75-5149-8A02-4230-0A6FF92052CE}"/>
              </a:ext>
            </a:extLst>
          </p:cNvPr>
          <p:cNvCxnSpPr>
            <a:cxnSpLocks/>
          </p:cNvCxnSpPr>
          <p:nvPr/>
        </p:nvCxnSpPr>
        <p:spPr>
          <a:xfrm flipV="1">
            <a:off x="3848558" y="1848076"/>
            <a:ext cx="537989" cy="499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74C73A-4F07-8650-6A4A-EFFF3125F09A}"/>
              </a:ext>
            </a:extLst>
          </p:cNvPr>
          <p:cNvCxnSpPr>
            <a:cxnSpLocks/>
          </p:cNvCxnSpPr>
          <p:nvPr/>
        </p:nvCxnSpPr>
        <p:spPr>
          <a:xfrm>
            <a:off x="3848559" y="2338327"/>
            <a:ext cx="501267" cy="547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C964EC-70B6-C52C-8CE6-269A6E3100F2}"/>
              </a:ext>
            </a:extLst>
          </p:cNvPr>
          <p:cNvCxnSpPr>
            <a:cxnSpLocks/>
          </p:cNvCxnSpPr>
          <p:nvPr/>
        </p:nvCxnSpPr>
        <p:spPr>
          <a:xfrm>
            <a:off x="3857739" y="3329844"/>
            <a:ext cx="510446" cy="446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058A66-5F56-C106-5F8F-F23E63BBC4C5}"/>
              </a:ext>
            </a:extLst>
          </p:cNvPr>
          <p:cNvCxnSpPr>
            <a:cxnSpLocks/>
          </p:cNvCxnSpPr>
          <p:nvPr/>
        </p:nvCxnSpPr>
        <p:spPr>
          <a:xfrm flipV="1">
            <a:off x="4922704" y="3399619"/>
            <a:ext cx="510447" cy="37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5CAA13-3C58-7B00-6287-62ABE157E283}"/>
              </a:ext>
            </a:extLst>
          </p:cNvPr>
          <p:cNvCxnSpPr>
            <a:cxnSpLocks/>
          </p:cNvCxnSpPr>
          <p:nvPr/>
        </p:nvCxnSpPr>
        <p:spPr>
          <a:xfrm>
            <a:off x="4931887" y="1842567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F05A7E2-4BB7-EA0D-E0F9-030C58AD9E11}"/>
              </a:ext>
            </a:extLst>
          </p:cNvPr>
          <p:cNvCxnSpPr>
            <a:cxnSpLocks/>
          </p:cNvCxnSpPr>
          <p:nvPr/>
        </p:nvCxnSpPr>
        <p:spPr>
          <a:xfrm flipV="1">
            <a:off x="4941067" y="2334652"/>
            <a:ext cx="501267" cy="5177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E4AEAC-1C10-85F2-B010-15A69E52D851}"/>
              </a:ext>
            </a:extLst>
          </p:cNvPr>
          <p:cNvCxnSpPr>
            <a:cxnSpLocks/>
          </p:cNvCxnSpPr>
          <p:nvPr/>
        </p:nvCxnSpPr>
        <p:spPr>
          <a:xfrm>
            <a:off x="6061116" y="2375049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AD78B3-D68B-2359-257C-3A52CD84D4E9}"/>
              </a:ext>
            </a:extLst>
          </p:cNvPr>
          <p:cNvCxnSpPr>
            <a:cxnSpLocks/>
          </p:cNvCxnSpPr>
          <p:nvPr/>
        </p:nvCxnSpPr>
        <p:spPr>
          <a:xfrm flipV="1">
            <a:off x="6042753" y="2903857"/>
            <a:ext cx="510446" cy="3800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1118189-D448-8D7E-B1A8-BA1DC38CE36A}"/>
              </a:ext>
            </a:extLst>
          </p:cNvPr>
          <p:cNvCxnSpPr>
            <a:cxnSpLocks/>
          </p:cNvCxnSpPr>
          <p:nvPr/>
        </p:nvCxnSpPr>
        <p:spPr>
          <a:xfrm flipV="1">
            <a:off x="7153622" y="2821232"/>
            <a:ext cx="593071" cy="22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AF7E1F-E7F2-28F2-FDA7-4818D79E76E0}"/>
              </a:ext>
            </a:extLst>
          </p:cNvPr>
          <p:cNvCxnSpPr>
            <a:cxnSpLocks/>
          </p:cNvCxnSpPr>
          <p:nvPr/>
        </p:nvCxnSpPr>
        <p:spPr>
          <a:xfrm>
            <a:off x="8374657" y="2815723"/>
            <a:ext cx="381917" cy="473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CB68E78-BA73-21DE-170A-F9DF58CAD512}"/>
              </a:ext>
            </a:extLst>
          </p:cNvPr>
          <p:cNvCxnSpPr>
            <a:cxnSpLocks/>
          </p:cNvCxnSpPr>
          <p:nvPr/>
        </p:nvCxnSpPr>
        <p:spPr>
          <a:xfrm flipV="1">
            <a:off x="8374657" y="2343833"/>
            <a:ext cx="381917" cy="47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32923D5-8B17-C2C0-ABC9-FBDC36BD7F0D}"/>
              </a:ext>
            </a:extLst>
          </p:cNvPr>
          <p:cNvCxnSpPr>
            <a:cxnSpLocks/>
          </p:cNvCxnSpPr>
          <p:nvPr/>
        </p:nvCxnSpPr>
        <p:spPr>
          <a:xfrm flipV="1">
            <a:off x="9347814" y="2885496"/>
            <a:ext cx="638976" cy="444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0FA669-B820-8AC6-3E88-A8C2560B2667}"/>
              </a:ext>
            </a:extLst>
          </p:cNvPr>
          <p:cNvCxnSpPr>
            <a:cxnSpLocks/>
          </p:cNvCxnSpPr>
          <p:nvPr/>
        </p:nvCxnSpPr>
        <p:spPr>
          <a:xfrm>
            <a:off x="9347814" y="2329144"/>
            <a:ext cx="638976" cy="473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5F425640-8D1D-A00E-BF73-4719F8692720}"/>
              </a:ext>
            </a:extLst>
          </p:cNvPr>
          <p:cNvSpPr/>
          <p:nvPr/>
        </p:nvSpPr>
        <p:spPr>
          <a:xfrm>
            <a:off x="5656072" y="2187147"/>
            <a:ext cx="146891" cy="146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E58C75-A68E-D414-3034-AEA5BF71F690}"/>
              </a:ext>
            </a:extLst>
          </p:cNvPr>
          <p:cNvSpPr txBox="1"/>
          <p:nvPr/>
        </p:nvSpPr>
        <p:spPr>
          <a:xfrm>
            <a:off x="1110867" y="3066360"/>
            <a:ext cx="918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Start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8343C92-2665-F310-54E1-A4B0D3D426DE}"/>
              </a:ext>
            </a:extLst>
          </p:cNvPr>
          <p:cNvSpPr txBox="1"/>
          <p:nvPr/>
        </p:nvSpPr>
        <p:spPr>
          <a:xfrm>
            <a:off x="1891228" y="3029637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Register</a:t>
            </a:r>
          </a:p>
          <a:p>
            <a:pPr algn="l"/>
            <a:r>
              <a:rPr lang="de-DE" dirty="0" err="1"/>
              <a:t>request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10918C4-F099-AF89-25EE-39E73104801C}"/>
              </a:ext>
            </a:extLst>
          </p:cNvPr>
          <p:cNvSpPr txBox="1"/>
          <p:nvPr/>
        </p:nvSpPr>
        <p:spPr>
          <a:xfrm>
            <a:off x="4103783" y="2028939"/>
            <a:ext cx="1423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trhoughly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629EDE1-8873-37BF-C09E-5170149AFAB6}"/>
              </a:ext>
            </a:extLst>
          </p:cNvPr>
          <p:cNvSpPr txBox="1"/>
          <p:nvPr/>
        </p:nvSpPr>
        <p:spPr>
          <a:xfrm>
            <a:off x="4094601" y="2992912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 </a:t>
            </a:r>
            <a:r>
              <a:rPr lang="de-DE" dirty="0" err="1"/>
              <a:t>casually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ABCB8CC-32EC-BE5E-CD1B-E03EA40521F2}"/>
              </a:ext>
            </a:extLst>
          </p:cNvPr>
          <p:cNvSpPr txBox="1"/>
          <p:nvPr/>
        </p:nvSpPr>
        <p:spPr>
          <a:xfrm>
            <a:off x="4278216" y="4021155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Check ticket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FB909B-D9DF-6E02-1B2A-44AB4CBE7923}"/>
              </a:ext>
            </a:extLst>
          </p:cNvPr>
          <p:cNvSpPr txBox="1"/>
          <p:nvPr/>
        </p:nvSpPr>
        <p:spPr>
          <a:xfrm>
            <a:off x="6389783" y="3029638"/>
            <a:ext cx="1175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decide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3D4832-3399-0201-FFEE-B102ADF12553}"/>
              </a:ext>
            </a:extLst>
          </p:cNvPr>
          <p:cNvSpPr txBox="1"/>
          <p:nvPr/>
        </p:nvSpPr>
        <p:spPr>
          <a:xfrm>
            <a:off x="8152482" y="1459735"/>
            <a:ext cx="1891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Pay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E743F4-9042-5BD3-5DEA-A11FCE4402E9}"/>
              </a:ext>
            </a:extLst>
          </p:cNvPr>
          <p:cNvSpPr txBox="1"/>
          <p:nvPr/>
        </p:nvSpPr>
        <p:spPr>
          <a:xfrm>
            <a:off x="8152482" y="3552939"/>
            <a:ext cx="1771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/>
              <a:t>Reject</a:t>
            </a:r>
            <a:r>
              <a:rPr lang="de-DE" dirty="0"/>
              <a:t>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E9644AB-B088-BD01-67B1-CEE059446D57}"/>
              </a:ext>
            </a:extLst>
          </p:cNvPr>
          <p:cNvSpPr txBox="1"/>
          <p:nvPr/>
        </p:nvSpPr>
        <p:spPr>
          <a:xfrm>
            <a:off x="798722" y="4829060"/>
            <a:ext cx="53982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Start und Ende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= Quadrate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Orte = Kreise (Zustände in denen sich das System befinden kann)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Netz statisch, Zustand bestimmt durch Tokens</a:t>
            </a:r>
          </a:p>
          <a:p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7800987-4792-A317-D045-A4A4C491F44A}"/>
              </a:ext>
            </a:extLst>
          </p:cNvPr>
          <p:cNvSpPr txBox="1"/>
          <p:nvPr/>
        </p:nvSpPr>
        <p:spPr>
          <a:xfrm>
            <a:off x="9924362" y="3075542"/>
            <a:ext cx="8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End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3E9369-4B89-211F-FBFE-E8F1513E4325}"/>
              </a:ext>
            </a:extLst>
          </p:cNvPr>
          <p:cNvSpPr txBox="1"/>
          <p:nvPr/>
        </p:nvSpPr>
        <p:spPr>
          <a:xfrm>
            <a:off x="6123542" y="4663807"/>
            <a:ext cx="53064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Tokens an Orten verteilt = Zustand des Systems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freigegeben, wenn alle Input Orte mit Token markiert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Übergang nimmt bei Durchführung von jedem Input Ort Token und feuert and jeden Output Ort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AA1EEF3-8B5D-F62A-4F63-8684E38AF70B}"/>
              </a:ext>
            </a:extLst>
          </p:cNvPr>
          <p:cNvSpPr/>
          <p:nvPr/>
        </p:nvSpPr>
        <p:spPr>
          <a:xfrm>
            <a:off x="5656071" y="3250403"/>
            <a:ext cx="146891" cy="146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9AFC3-BAC0-BACE-1BCB-847A2F66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de-DE" sz="2700" dirty="0"/>
              <a:t>Petri-</a:t>
            </a:r>
            <a:r>
              <a:rPr lang="de-DE" sz="2700" dirty="0" err="1"/>
              <a:t>nets</a:t>
            </a:r>
            <a:r>
              <a:rPr lang="de-DE" sz="27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de-DE" sz="2700" dirty="0"/>
              <a:t>für kontroll-fluss Prozess-modelle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DDF7EF-88BE-A963-46D4-B267FEEECE57}"/>
              </a:ext>
            </a:extLst>
          </p:cNvPr>
          <p:cNvSpPr/>
          <p:nvPr/>
        </p:nvSpPr>
        <p:spPr>
          <a:xfrm>
            <a:off x="2166650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EE5679-B8A2-6644-79C7-0087E36423EF}"/>
              </a:ext>
            </a:extLst>
          </p:cNvPr>
          <p:cNvSpPr/>
          <p:nvPr/>
        </p:nvSpPr>
        <p:spPr>
          <a:xfrm>
            <a:off x="4388384" y="1634167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B91207-C7A5-C4BA-FABE-74AF3A4221A8}"/>
              </a:ext>
            </a:extLst>
          </p:cNvPr>
          <p:cNvSpPr/>
          <p:nvPr/>
        </p:nvSpPr>
        <p:spPr>
          <a:xfrm>
            <a:off x="4388385" y="257978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70A01C-4471-7960-1187-3828E5AAA1ED}"/>
              </a:ext>
            </a:extLst>
          </p:cNvPr>
          <p:cNvSpPr/>
          <p:nvPr/>
        </p:nvSpPr>
        <p:spPr>
          <a:xfrm>
            <a:off x="4388384" y="3525395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BDEC5B-A08E-4595-6FD4-95E5007B569B}"/>
              </a:ext>
            </a:extLst>
          </p:cNvPr>
          <p:cNvSpPr/>
          <p:nvPr/>
        </p:nvSpPr>
        <p:spPr>
          <a:xfrm>
            <a:off x="6600939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14327C-E698-A267-CAF7-122AC3A2EFD1}"/>
              </a:ext>
            </a:extLst>
          </p:cNvPr>
          <p:cNvSpPr/>
          <p:nvPr/>
        </p:nvSpPr>
        <p:spPr>
          <a:xfrm>
            <a:off x="8758408" y="208402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9E9E2F-3D4E-F220-661F-C4A63AB6770F}"/>
              </a:ext>
            </a:extLst>
          </p:cNvPr>
          <p:cNvSpPr/>
          <p:nvPr/>
        </p:nvSpPr>
        <p:spPr>
          <a:xfrm>
            <a:off x="8758409" y="307554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4E208E-5555-52B2-78B6-33D6B4A7CFB0}"/>
              </a:ext>
            </a:extLst>
          </p:cNvPr>
          <p:cNvSpPr/>
          <p:nvPr/>
        </p:nvSpPr>
        <p:spPr>
          <a:xfrm>
            <a:off x="1165951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7054BC-597A-1CBB-205F-2F4834BDB35C}"/>
              </a:ext>
            </a:extLst>
          </p:cNvPr>
          <p:cNvSpPr/>
          <p:nvPr/>
        </p:nvSpPr>
        <p:spPr>
          <a:xfrm>
            <a:off x="3314240" y="208402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5873A62-F0A4-3D42-04A4-3600959BA51F}"/>
              </a:ext>
            </a:extLst>
          </p:cNvPr>
          <p:cNvSpPr/>
          <p:nvPr/>
        </p:nvSpPr>
        <p:spPr>
          <a:xfrm>
            <a:off x="3314240" y="3029637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57F78B7-C5DC-A166-BB23-D7EA63D52D83}"/>
              </a:ext>
            </a:extLst>
          </p:cNvPr>
          <p:cNvSpPr/>
          <p:nvPr/>
        </p:nvSpPr>
        <p:spPr>
          <a:xfrm>
            <a:off x="5462529" y="2028938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DA0A2E7-CDF6-18FE-4D16-7268B66B0C10}"/>
              </a:ext>
            </a:extLst>
          </p:cNvPr>
          <p:cNvSpPr/>
          <p:nvPr/>
        </p:nvSpPr>
        <p:spPr>
          <a:xfrm>
            <a:off x="5462529" y="307554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963303-FDDE-8BEF-FD4A-A714E9E7E945}"/>
              </a:ext>
            </a:extLst>
          </p:cNvPr>
          <p:cNvSpPr/>
          <p:nvPr/>
        </p:nvSpPr>
        <p:spPr>
          <a:xfrm>
            <a:off x="7776071" y="257978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6539463-1BA8-B3AC-A94A-60479BDDF765}"/>
              </a:ext>
            </a:extLst>
          </p:cNvPr>
          <p:cNvSpPr/>
          <p:nvPr/>
        </p:nvSpPr>
        <p:spPr>
          <a:xfrm>
            <a:off x="9961083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E670637-D253-8735-3B32-711952CB768A}"/>
              </a:ext>
            </a:extLst>
          </p:cNvPr>
          <p:cNvCxnSpPr/>
          <p:nvPr/>
        </p:nvCxnSpPr>
        <p:spPr>
          <a:xfrm>
            <a:off x="1700270" y="2824906"/>
            <a:ext cx="446182" cy="146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2BE4E8-89FB-D6A3-1B80-E9343D0F7496}"/>
              </a:ext>
            </a:extLst>
          </p:cNvPr>
          <p:cNvCxnSpPr>
            <a:cxnSpLocks/>
          </p:cNvCxnSpPr>
          <p:nvPr/>
        </p:nvCxnSpPr>
        <p:spPr>
          <a:xfrm flipV="1">
            <a:off x="2700968" y="2343835"/>
            <a:ext cx="574712" cy="490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7CAA81-AFE0-EFE2-6749-A52073DB0596}"/>
              </a:ext>
            </a:extLst>
          </p:cNvPr>
          <p:cNvCxnSpPr>
            <a:cxnSpLocks/>
          </p:cNvCxnSpPr>
          <p:nvPr/>
        </p:nvCxnSpPr>
        <p:spPr>
          <a:xfrm>
            <a:off x="2700969" y="2815726"/>
            <a:ext cx="593074" cy="4461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6C12C75-5149-8A02-4230-0A6FF92052CE}"/>
              </a:ext>
            </a:extLst>
          </p:cNvPr>
          <p:cNvCxnSpPr>
            <a:cxnSpLocks/>
          </p:cNvCxnSpPr>
          <p:nvPr/>
        </p:nvCxnSpPr>
        <p:spPr>
          <a:xfrm flipV="1">
            <a:off x="3848558" y="1848076"/>
            <a:ext cx="537989" cy="499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74C73A-4F07-8650-6A4A-EFFF3125F09A}"/>
              </a:ext>
            </a:extLst>
          </p:cNvPr>
          <p:cNvCxnSpPr>
            <a:cxnSpLocks/>
          </p:cNvCxnSpPr>
          <p:nvPr/>
        </p:nvCxnSpPr>
        <p:spPr>
          <a:xfrm>
            <a:off x="3848559" y="2338327"/>
            <a:ext cx="501267" cy="547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C964EC-70B6-C52C-8CE6-269A6E3100F2}"/>
              </a:ext>
            </a:extLst>
          </p:cNvPr>
          <p:cNvCxnSpPr>
            <a:cxnSpLocks/>
          </p:cNvCxnSpPr>
          <p:nvPr/>
        </p:nvCxnSpPr>
        <p:spPr>
          <a:xfrm>
            <a:off x="3857739" y="3329844"/>
            <a:ext cx="510446" cy="446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058A66-5F56-C106-5F8F-F23E63BBC4C5}"/>
              </a:ext>
            </a:extLst>
          </p:cNvPr>
          <p:cNvCxnSpPr>
            <a:cxnSpLocks/>
          </p:cNvCxnSpPr>
          <p:nvPr/>
        </p:nvCxnSpPr>
        <p:spPr>
          <a:xfrm flipV="1">
            <a:off x="4922704" y="3399619"/>
            <a:ext cx="510447" cy="37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5CAA13-3C58-7B00-6287-62ABE157E283}"/>
              </a:ext>
            </a:extLst>
          </p:cNvPr>
          <p:cNvCxnSpPr>
            <a:cxnSpLocks/>
          </p:cNvCxnSpPr>
          <p:nvPr/>
        </p:nvCxnSpPr>
        <p:spPr>
          <a:xfrm>
            <a:off x="4931887" y="1842567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F05A7E2-4BB7-EA0D-E0F9-030C58AD9E11}"/>
              </a:ext>
            </a:extLst>
          </p:cNvPr>
          <p:cNvCxnSpPr>
            <a:cxnSpLocks/>
          </p:cNvCxnSpPr>
          <p:nvPr/>
        </p:nvCxnSpPr>
        <p:spPr>
          <a:xfrm flipV="1">
            <a:off x="4941067" y="2334652"/>
            <a:ext cx="501267" cy="5177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E4AEAC-1C10-85F2-B010-15A69E52D851}"/>
              </a:ext>
            </a:extLst>
          </p:cNvPr>
          <p:cNvCxnSpPr>
            <a:cxnSpLocks/>
          </p:cNvCxnSpPr>
          <p:nvPr/>
        </p:nvCxnSpPr>
        <p:spPr>
          <a:xfrm>
            <a:off x="6061116" y="2375049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AD78B3-D68B-2359-257C-3A52CD84D4E9}"/>
              </a:ext>
            </a:extLst>
          </p:cNvPr>
          <p:cNvCxnSpPr>
            <a:cxnSpLocks/>
          </p:cNvCxnSpPr>
          <p:nvPr/>
        </p:nvCxnSpPr>
        <p:spPr>
          <a:xfrm flipV="1">
            <a:off x="6042753" y="2903857"/>
            <a:ext cx="510446" cy="3800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1118189-D448-8D7E-B1A8-BA1DC38CE36A}"/>
              </a:ext>
            </a:extLst>
          </p:cNvPr>
          <p:cNvCxnSpPr>
            <a:cxnSpLocks/>
          </p:cNvCxnSpPr>
          <p:nvPr/>
        </p:nvCxnSpPr>
        <p:spPr>
          <a:xfrm flipV="1">
            <a:off x="7153622" y="2821232"/>
            <a:ext cx="593071" cy="22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AF7E1F-E7F2-28F2-FDA7-4818D79E76E0}"/>
              </a:ext>
            </a:extLst>
          </p:cNvPr>
          <p:cNvCxnSpPr>
            <a:cxnSpLocks/>
          </p:cNvCxnSpPr>
          <p:nvPr/>
        </p:nvCxnSpPr>
        <p:spPr>
          <a:xfrm>
            <a:off x="8374657" y="2815723"/>
            <a:ext cx="381917" cy="473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CB68E78-BA73-21DE-170A-F9DF58CAD512}"/>
              </a:ext>
            </a:extLst>
          </p:cNvPr>
          <p:cNvCxnSpPr>
            <a:cxnSpLocks/>
          </p:cNvCxnSpPr>
          <p:nvPr/>
        </p:nvCxnSpPr>
        <p:spPr>
          <a:xfrm flipV="1">
            <a:off x="8374657" y="2343833"/>
            <a:ext cx="381917" cy="47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32923D5-8B17-C2C0-ABC9-FBDC36BD7F0D}"/>
              </a:ext>
            </a:extLst>
          </p:cNvPr>
          <p:cNvCxnSpPr>
            <a:cxnSpLocks/>
          </p:cNvCxnSpPr>
          <p:nvPr/>
        </p:nvCxnSpPr>
        <p:spPr>
          <a:xfrm flipV="1">
            <a:off x="9347814" y="2885496"/>
            <a:ext cx="638976" cy="444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0FA669-B820-8AC6-3E88-A8C2560B2667}"/>
              </a:ext>
            </a:extLst>
          </p:cNvPr>
          <p:cNvCxnSpPr>
            <a:cxnSpLocks/>
          </p:cNvCxnSpPr>
          <p:nvPr/>
        </p:nvCxnSpPr>
        <p:spPr>
          <a:xfrm>
            <a:off x="9347814" y="2329144"/>
            <a:ext cx="638976" cy="473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5F425640-8D1D-A00E-BF73-4719F8692720}"/>
              </a:ext>
            </a:extLst>
          </p:cNvPr>
          <p:cNvSpPr/>
          <p:nvPr/>
        </p:nvSpPr>
        <p:spPr>
          <a:xfrm>
            <a:off x="7986375" y="2763077"/>
            <a:ext cx="146891" cy="146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E58C75-A68E-D414-3034-AEA5BF71F690}"/>
              </a:ext>
            </a:extLst>
          </p:cNvPr>
          <p:cNvSpPr txBox="1"/>
          <p:nvPr/>
        </p:nvSpPr>
        <p:spPr>
          <a:xfrm>
            <a:off x="1110867" y="3066360"/>
            <a:ext cx="918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Start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8343C92-2665-F310-54E1-A4B0D3D426DE}"/>
              </a:ext>
            </a:extLst>
          </p:cNvPr>
          <p:cNvSpPr txBox="1"/>
          <p:nvPr/>
        </p:nvSpPr>
        <p:spPr>
          <a:xfrm>
            <a:off x="1891228" y="3029637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Register</a:t>
            </a:r>
          </a:p>
          <a:p>
            <a:pPr algn="l"/>
            <a:r>
              <a:rPr lang="de-DE" dirty="0" err="1"/>
              <a:t>request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10918C4-F099-AF89-25EE-39E73104801C}"/>
              </a:ext>
            </a:extLst>
          </p:cNvPr>
          <p:cNvSpPr txBox="1"/>
          <p:nvPr/>
        </p:nvSpPr>
        <p:spPr>
          <a:xfrm>
            <a:off x="4103783" y="2028939"/>
            <a:ext cx="1423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trhoughly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629EDE1-8873-37BF-C09E-5170149AFAB6}"/>
              </a:ext>
            </a:extLst>
          </p:cNvPr>
          <p:cNvSpPr txBox="1"/>
          <p:nvPr/>
        </p:nvSpPr>
        <p:spPr>
          <a:xfrm>
            <a:off x="4094601" y="2992912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 </a:t>
            </a:r>
            <a:r>
              <a:rPr lang="de-DE" dirty="0" err="1"/>
              <a:t>casually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ABCB8CC-32EC-BE5E-CD1B-E03EA40521F2}"/>
              </a:ext>
            </a:extLst>
          </p:cNvPr>
          <p:cNvSpPr txBox="1"/>
          <p:nvPr/>
        </p:nvSpPr>
        <p:spPr>
          <a:xfrm>
            <a:off x="4278216" y="4021155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Check ticket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FB909B-D9DF-6E02-1B2A-44AB4CBE7923}"/>
              </a:ext>
            </a:extLst>
          </p:cNvPr>
          <p:cNvSpPr txBox="1"/>
          <p:nvPr/>
        </p:nvSpPr>
        <p:spPr>
          <a:xfrm>
            <a:off x="6389783" y="3029638"/>
            <a:ext cx="1175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decide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3D4832-3399-0201-FFEE-B102ADF12553}"/>
              </a:ext>
            </a:extLst>
          </p:cNvPr>
          <p:cNvSpPr txBox="1"/>
          <p:nvPr/>
        </p:nvSpPr>
        <p:spPr>
          <a:xfrm>
            <a:off x="8152482" y="1459735"/>
            <a:ext cx="1891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Pay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E743F4-9042-5BD3-5DEA-A11FCE4402E9}"/>
              </a:ext>
            </a:extLst>
          </p:cNvPr>
          <p:cNvSpPr txBox="1"/>
          <p:nvPr/>
        </p:nvSpPr>
        <p:spPr>
          <a:xfrm>
            <a:off x="8152482" y="3552939"/>
            <a:ext cx="1771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/>
              <a:t>Reject</a:t>
            </a:r>
            <a:r>
              <a:rPr lang="de-DE" dirty="0"/>
              <a:t>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E9644AB-B088-BD01-67B1-CEE059446D57}"/>
              </a:ext>
            </a:extLst>
          </p:cNvPr>
          <p:cNvSpPr txBox="1"/>
          <p:nvPr/>
        </p:nvSpPr>
        <p:spPr>
          <a:xfrm>
            <a:off x="798722" y="4829060"/>
            <a:ext cx="53982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Start und Ende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= Quadrate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Orte = Kreise (Zustände in denen sich das System befinden kann)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Netz statisch, Zustand bestimmt durch Tokens</a:t>
            </a:r>
          </a:p>
          <a:p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7800987-4792-A317-D045-A4A4C491F44A}"/>
              </a:ext>
            </a:extLst>
          </p:cNvPr>
          <p:cNvSpPr txBox="1"/>
          <p:nvPr/>
        </p:nvSpPr>
        <p:spPr>
          <a:xfrm>
            <a:off x="9924362" y="3075542"/>
            <a:ext cx="8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End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3E9369-4B89-211F-FBFE-E8F1513E4325}"/>
              </a:ext>
            </a:extLst>
          </p:cNvPr>
          <p:cNvSpPr txBox="1"/>
          <p:nvPr/>
        </p:nvSpPr>
        <p:spPr>
          <a:xfrm>
            <a:off x="6123542" y="4663807"/>
            <a:ext cx="53064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Tokens an Orten verteilt = Zustand des Systems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freigegeben, wenn alle Input Orte mit Token markiert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Übergang nimmt bei Durchführung von jedem Input Ort Token und feuert and jeden Output Ort</a:t>
            </a:r>
          </a:p>
        </p:txBody>
      </p:sp>
      <p:sp>
        <p:nvSpPr>
          <p:cNvPr id="5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9AFC3-BAC0-BACE-1BCB-847A2F66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de-DE" sz="2700" dirty="0"/>
              <a:t>Petri-</a:t>
            </a:r>
            <a:r>
              <a:rPr lang="de-DE" sz="2700" dirty="0" err="1"/>
              <a:t>nets</a:t>
            </a:r>
            <a:r>
              <a:rPr lang="de-DE" sz="27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de-DE" sz="2700" dirty="0"/>
              <a:t>für kontroll-fluss Prozess-modelle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DDF7EF-88BE-A963-46D4-B267FEEECE57}"/>
              </a:ext>
            </a:extLst>
          </p:cNvPr>
          <p:cNvSpPr/>
          <p:nvPr/>
        </p:nvSpPr>
        <p:spPr>
          <a:xfrm>
            <a:off x="2166650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EE5679-B8A2-6644-79C7-0087E36423EF}"/>
              </a:ext>
            </a:extLst>
          </p:cNvPr>
          <p:cNvSpPr/>
          <p:nvPr/>
        </p:nvSpPr>
        <p:spPr>
          <a:xfrm>
            <a:off x="4388384" y="1634167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B91207-C7A5-C4BA-FABE-74AF3A4221A8}"/>
              </a:ext>
            </a:extLst>
          </p:cNvPr>
          <p:cNvSpPr/>
          <p:nvPr/>
        </p:nvSpPr>
        <p:spPr>
          <a:xfrm>
            <a:off x="4388385" y="257978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70A01C-4471-7960-1187-3828E5AAA1ED}"/>
              </a:ext>
            </a:extLst>
          </p:cNvPr>
          <p:cNvSpPr/>
          <p:nvPr/>
        </p:nvSpPr>
        <p:spPr>
          <a:xfrm>
            <a:off x="4388384" y="3525395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BDEC5B-A08E-4595-6FD4-95E5007B569B}"/>
              </a:ext>
            </a:extLst>
          </p:cNvPr>
          <p:cNvSpPr/>
          <p:nvPr/>
        </p:nvSpPr>
        <p:spPr>
          <a:xfrm>
            <a:off x="6600939" y="257978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14327C-E698-A267-CAF7-122AC3A2EFD1}"/>
              </a:ext>
            </a:extLst>
          </p:cNvPr>
          <p:cNvSpPr/>
          <p:nvPr/>
        </p:nvSpPr>
        <p:spPr>
          <a:xfrm>
            <a:off x="8758408" y="2084022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9E9E2F-3D4E-F220-661F-C4A63AB6770F}"/>
              </a:ext>
            </a:extLst>
          </p:cNvPr>
          <p:cNvSpPr/>
          <p:nvPr/>
        </p:nvSpPr>
        <p:spPr>
          <a:xfrm>
            <a:off x="8758409" y="3075541"/>
            <a:ext cx="532481" cy="4957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4E208E-5555-52B2-78B6-33D6B4A7CFB0}"/>
              </a:ext>
            </a:extLst>
          </p:cNvPr>
          <p:cNvSpPr/>
          <p:nvPr/>
        </p:nvSpPr>
        <p:spPr>
          <a:xfrm>
            <a:off x="1165951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7054BC-597A-1CBB-205F-2F4834BDB35C}"/>
              </a:ext>
            </a:extLst>
          </p:cNvPr>
          <p:cNvSpPr/>
          <p:nvPr/>
        </p:nvSpPr>
        <p:spPr>
          <a:xfrm>
            <a:off x="3314240" y="208402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5873A62-F0A4-3D42-04A4-3600959BA51F}"/>
              </a:ext>
            </a:extLst>
          </p:cNvPr>
          <p:cNvSpPr/>
          <p:nvPr/>
        </p:nvSpPr>
        <p:spPr>
          <a:xfrm>
            <a:off x="3314240" y="3029637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57F78B7-C5DC-A166-BB23-D7EA63D52D83}"/>
              </a:ext>
            </a:extLst>
          </p:cNvPr>
          <p:cNvSpPr/>
          <p:nvPr/>
        </p:nvSpPr>
        <p:spPr>
          <a:xfrm>
            <a:off x="5462529" y="2028938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DA0A2E7-CDF6-18FE-4D16-7268B66B0C10}"/>
              </a:ext>
            </a:extLst>
          </p:cNvPr>
          <p:cNvSpPr/>
          <p:nvPr/>
        </p:nvSpPr>
        <p:spPr>
          <a:xfrm>
            <a:off x="5462529" y="307554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963303-FDDE-8BEF-FD4A-A714E9E7E945}"/>
              </a:ext>
            </a:extLst>
          </p:cNvPr>
          <p:cNvSpPr/>
          <p:nvPr/>
        </p:nvSpPr>
        <p:spPr>
          <a:xfrm>
            <a:off x="7776071" y="2579781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6539463-1BA8-B3AC-A94A-60479BDDF765}"/>
              </a:ext>
            </a:extLst>
          </p:cNvPr>
          <p:cNvSpPr/>
          <p:nvPr/>
        </p:nvSpPr>
        <p:spPr>
          <a:xfrm>
            <a:off x="9961083" y="2579782"/>
            <a:ext cx="532481" cy="4957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E670637-D253-8735-3B32-711952CB768A}"/>
              </a:ext>
            </a:extLst>
          </p:cNvPr>
          <p:cNvCxnSpPr/>
          <p:nvPr/>
        </p:nvCxnSpPr>
        <p:spPr>
          <a:xfrm>
            <a:off x="1700270" y="2824906"/>
            <a:ext cx="446182" cy="146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2BE4E8-89FB-D6A3-1B80-E9343D0F7496}"/>
              </a:ext>
            </a:extLst>
          </p:cNvPr>
          <p:cNvCxnSpPr>
            <a:cxnSpLocks/>
          </p:cNvCxnSpPr>
          <p:nvPr/>
        </p:nvCxnSpPr>
        <p:spPr>
          <a:xfrm flipV="1">
            <a:off x="2700968" y="2343835"/>
            <a:ext cx="574712" cy="490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7CAA81-AFE0-EFE2-6749-A52073DB0596}"/>
              </a:ext>
            </a:extLst>
          </p:cNvPr>
          <p:cNvCxnSpPr>
            <a:cxnSpLocks/>
          </p:cNvCxnSpPr>
          <p:nvPr/>
        </p:nvCxnSpPr>
        <p:spPr>
          <a:xfrm>
            <a:off x="2700969" y="2815726"/>
            <a:ext cx="593074" cy="4461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6C12C75-5149-8A02-4230-0A6FF92052CE}"/>
              </a:ext>
            </a:extLst>
          </p:cNvPr>
          <p:cNvCxnSpPr>
            <a:cxnSpLocks/>
          </p:cNvCxnSpPr>
          <p:nvPr/>
        </p:nvCxnSpPr>
        <p:spPr>
          <a:xfrm flipV="1">
            <a:off x="3848558" y="1848076"/>
            <a:ext cx="537989" cy="499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74C73A-4F07-8650-6A4A-EFFF3125F09A}"/>
              </a:ext>
            </a:extLst>
          </p:cNvPr>
          <p:cNvCxnSpPr>
            <a:cxnSpLocks/>
          </p:cNvCxnSpPr>
          <p:nvPr/>
        </p:nvCxnSpPr>
        <p:spPr>
          <a:xfrm>
            <a:off x="3848559" y="2338327"/>
            <a:ext cx="501267" cy="547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C964EC-70B6-C52C-8CE6-269A6E3100F2}"/>
              </a:ext>
            </a:extLst>
          </p:cNvPr>
          <p:cNvCxnSpPr>
            <a:cxnSpLocks/>
          </p:cNvCxnSpPr>
          <p:nvPr/>
        </p:nvCxnSpPr>
        <p:spPr>
          <a:xfrm>
            <a:off x="3857739" y="3329844"/>
            <a:ext cx="510446" cy="446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058A66-5F56-C106-5F8F-F23E63BBC4C5}"/>
              </a:ext>
            </a:extLst>
          </p:cNvPr>
          <p:cNvCxnSpPr>
            <a:cxnSpLocks/>
          </p:cNvCxnSpPr>
          <p:nvPr/>
        </p:nvCxnSpPr>
        <p:spPr>
          <a:xfrm flipV="1">
            <a:off x="4922704" y="3399619"/>
            <a:ext cx="510447" cy="37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5CAA13-3C58-7B00-6287-62ABE157E283}"/>
              </a:ext>
            </a:extLst>
          </p:cNvPr>
          <p:cNvCxnSpPr>
            <a:cxnSpLocks/>
          </p:cNvCxnSpPr>
          <p:nvPr/>
        </p:nvCxnSpPr>
        <p:spPr>
          <a:xfrm>
            <a:off x="4931887" y="1842567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F05A7E2-4BB7-EA0D-E0F9-030C58AD9E11}"/>
              </a:ext>
            </a:extLst>
          </p:cNvPr>
          <p:cNvCxnSpPr>
            <a:cxnSpLocks/>
          </p:cNvCxnSpPr>
          <p:nvPr/>
        </p:nvCxnSpPr>
        <p:spPr>
          <a:xfrm flipV="1">
            <a:off x="4941067" y="2334652"/>
            <a:ext cx="501267" cy="5177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E4AEAC-1C10-85F2-B010-15A69E52D851}"/>
              </a:ext>
            </a:extLst>
          </p:cNvPr>
          <p:cNvCxnSpPr>
            <a:cxnSpLocks/>
          </p:cNvCxnSpPr>
          <p:nvPr/>
        </p:nvCxnSpPr>
        <p:spPr>
          <a:xfrm>
            <a:off x="6061116" y="2375049"/>
            <a:ext cx="510446" cy="418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AD78B3-D68B-2359-257C-3A52CD84D4E9}"/>
              </a:ext>
            </a:extLst>
          </p:cNvPr>
          <p:cNvCxnSpPr>
            <a:cxnSpLocks/>
          </p:cNvCxnSpPr>
          <p:nvPr/>
        </p:nvCxnSpPr>
        <p:spPr>
          <a:xfrm flipV="1">
            <a:off x="6042753" y="2903857"/>
            <a:ext cx="510446" cy="3800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1118189-D448-8D7E-B1A8-BA1DC38CE36A}"/>
              </a:ext>
            </a:extLst>
          </p:cNvPr>
          <p:cNvCxnSpPr>
            <a:cxnSpLocks/>
          </p:cNvCxnSpPr>
          <p:nvPr/>
        </p:nvCxnSpPr>
        <p:spPr>
          <a:xfrm flipV="1">
            <a:off x="7153622" y="2821232"/>
            <a:ext cx="593071" cy="22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AF7E1F-E7F2-28F2-FDA7-4818D79E76E0}"/>
              </a:ext>
            </a:extLst>
          </p:cNvPr>
          <p:cNvCxnSpPr>
            <a:cxnSpLocks/>
          </p:cNvCxnSpPr>
          <p:nvPr/>
        </p:nvCxnSpPr>
        <p:spPr>
          <a:xfrm>
            <a:off x="8374657" y="2815723"/>
            <a:ext cx="381917" cy="473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CB68E78-BA73-21DE-170A-F9DF58CAD512}"/>
              </a:ext>
            </a:extLst>
          </p:cNvPr>
          <p:cNvCxnSpPr>
            <a:cxnSpLocks/>
          </p:cNvCxnSpPr>
          <p:nvPr/>
        </p:nvCxnSpPr>
        <p:spPr>
          <a:xfrm flipV="1">
            <a:off x="8374657" y="2343833"/>
            <a:ext cx="381917" cy="47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32923D5-8B17-C2C0-ABC9-FBDC36BD7F0D}"/>
              </a:ext>
            </a:extLst>
          </p:cNvPr>
          <p:cNvCxnSpPr>
            <a:cxnSpLocks/>
          </p:cNvCxnSpPr>
          <p:nvPr/>
        </p:nvCxnSpPr>
        <p:spPr>
          <a:xfrm flipV="1">
            <a:off x="9347814" y="2885496"/>
            <a:ext cx="638976" cy="444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0FA669-B820-8AC6-3E88-A8C2560B2667}"/>
              </a:ext>
            </a:extLst>
          </p:cNvPr>
          <p:cNvCxnSpPr>
            <a:cxnSpLocks/>
          </p:cNvCxnSpPr>
          <p:nvPr/>
        </p:nvCxnSpPr>
        <p:spPr>
          <a:xfrm>
            <a:off x="9347814" y="2329144"/>
            <a:ext cx="638976" cy="473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5F425640-8D1D-A00E-BF73-4719F8692720}"/>
              </a:ext>
            </a:extLst>
          </p:cNvPr>
          <p:cNvSpPr/>
          <p:nvPr/>
        </p:nvSpPr>
        <p:spPr>
          <a:xfrm>
            <a:off x="10148328" y="2763077"/>
            <a:ext cx="146891" cy="146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E58C75-A68E-D414-3034-AEA5BF71F690}"/>
              </a:ext>
            </a:extLst>
          </p:cNvPr>
          <p:cNvSpPr txBox="1"/>
          <p:nvPr/>
        </p:nvSpPr>
        <p:spPr>
          <a:xfrm>
            <a:off x="1110867" y="3066360"/>
            <a:ext cx="918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Start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8343C92-2665-F310-54E1-A4B0D3D426DE}"/>
              </a:ext>
            </a:extLst>
          </p:cNvPr>
          <p:cNvSpPr txBox="1"/>
          <p:nvPr/>
        </p:nvSpPr>
        <p:spPr>
          <a:xfrm>
            <a:off x="1891228" y="3029637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Register</a:t>
            </a:r>
          </a:p>
          <a:p>
            <a:pPr algn="l"/>
            <a:r>
              <a:rPr lang="de-DE" dirty="0" err="1"/>
              <a:t>request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10918C4-F099-AF89-25EE-39E73104801C}"/>
              </a:ext>
            </a:extLst>
          </p:cNvPr>
          <p:cNvSpPr txBox="1"/>
          <p:nvPr/>
        </p:nvSpPr>
        <p:spPr>
          <a:xfrm>
            <a:off x="4103783" y="2028939"/>
            <a:ext cx="1423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trhoughly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629EDE1-8873-37BF-C09E-5170149AFAB6}"/>
              </a:ext>
            </a:extLst>
          </p:cNvPr>
          <p:cNvSpPr txBox="1"/>
          <p:nvPr/>
        </p:nvSpPr>
        <p:spPr>
          <a:xfrm>
            <a:off x="4094601" y="2992912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Examine</a:t>
            </a:r>
            <a:r>
              <a:rPr lang="de-DE" dirty="0"/>
              <a:t> </a:t>
            </a:r>
            <a:r>
              <a:rPr lang="de-DE" dirty="0" err="1"/>
              <a:t>casually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ABCB8CC-32EC-BE5E-CD1B-E03EA40521F2}"/>
              </a:ext>
            </a:extLst>
          </p:cNvPr>
          <p:cNvSpPr txBox="1"/>
          <p:nvPr/>
        </p:nvSpPr>
        <p:spPr>
          <a:xfrm>
            <a:off x="4278216" y="4021155"/>
            <a:ext cx="1083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Check ticket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FB909B-D9DF-6E02-1B2A-44AB4CBE7923}"/>
              </a:ext>
            </a:extLst>
          </p:cNvPr>
          <p:cNvSpPr txBox="1"/>
          <p:nvPr/>
        </p:nvSpPr>
        <p:spPr>
          <a:xfrm>
            <a:off x="6389783" y="3029638"/>
            <a:ext cx="1175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decide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3D4832-3399-0201-FFEE-B102ADF12553}"/>
              </a:ext>
            </a:extLst>
          </p:cNvPr>
          <p:cNvSpPr txBox="1"/>
          <p:nvPr/>
        </p:nvSpPr>
        <p:spPr>
          <a:xfrm>
            <a:off x="8152482" y="1459735"/>
            <a:ext cx="1891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Pay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E743F4-9042-5BD3-5DEA-A11FCE4402E9}"/>
              </a:ext>
            </a:extLst>
          </p:cNvPr>
          <p:cNvSpPr txBox="1"/>
          <p:nvPr/>
        </p:nvSpPr>
        <p:spPr>
          <a:xfrm>
            <a:off x="8152482" y="3552939"/>
            <a:ext cx="1771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/>
              <a:t>Reject</a:t>
            </a:r>
            <a:r>
              <a:rPr lang="de-DE" dirty="0"/>
              <a:t> </a:t>
            </a:r>
            <a:r>
              <a:rPr lang="de-DE" err="1"/>
              <a:t>compensation</a:t>
            </a:r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E9644AB-B088-BD01-67B1-CEE059446D57}"/>
              </a:ext>
            </a:extLst>
          </p:cNvPr>
          <p:cNvSpPr txBox="1"/>
          <p:nvPr/>
        </p:nvSpPr>
        <p:spPr>
          <a:xfrm>
            <a:off x="798722" y="4829060"/>
            <a:ext cx="53982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Start und Ende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= Quadrate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Orte = Kreise (Zustände in denen sich das System befinden kann)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Netz statisch, Zustand bestimmt durch Tokens</a:t>
            </a:r>
          </a:p>
          <a:p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7800987-4792-A317-D045-A4A4C491F44A}"/>
              </a:ext>
            </a:extLst>
          </p:cNvPr>
          <p:cNvSpPr txBox="1"/>
          <p:nvPr/>
        </p:nvSpPr>
        <p:spPr>
          <a:xfrm>
            <a:off x="9924362" y="3075542"/>
            <a:ext cx="8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End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3E9369-4B89-211F-FBFE-E8F1513E4325}"/>
              </a:ext>
            </a:extLst>
          </p:cNvPr>
          <p:cNvSpPr txBox="1"/>
          <p:nvPr/>
        </p:nvSpPr>
        <p:spPr>
          <a:xfrm>
            <a:off x="6123542" y="4663807"/>
            <a:ext cx="53064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Tokens an Orten verteilt = Zustand des Systems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Übergänge freigegeben, wenn alle Input Orte mit Token markiert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Übergang nimmt bei Durchführung von jedem Input Ort Token und feuert and jeden Output Ort</a:t>
            </a:r>
          </a:p>
        </p:txBody>
      </p:sp>
      <p:sp>
        <p:nvSpPr>
          <p:cNvPr id="5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4161-3BD5-7728-F057-EA70C67D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85" y="748358"/>
            <a:ext cx="3625013" cy="1569380"/>
          </a:xfrm>
        </p:spPr>
        <p:txBody>
          <a:bodyPr>
            <a:normAutofit fontScale="90000"/>
          </a:bodyPr>
          <a:lstStyle/>
          <a:p>
            <a:r>
              <a:rPr lang="de-DE" sz="2500">
                <a:solidFill>
                  <a:srgbClr val="000000"/>
                </a:solidFill>
              </a:rPr>
              <a:t>Algorithmen für Process-Mining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9BE23-05C2-ECD8-7222-09DAFA4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259" y="747485"/>
            <a:ext cx="4751069" cy="53866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/>
              <a:t>Herausforderungen:</a:t>
            </a:r>
            <a:endParaRPr lang="de-DE" b="1"/>
          </a:p>
          <a:p>
            <a:pPr>
              <a:lnSpc>
                <a:spcPct val="120000"/>
              </a:lnSpc>
            </a:pPr>
            <a:r>
              <a:rPr lang="de-DE" dirty="0"/>
              <a:t>Korrelationen finden</a:t>
            </a:r>
            <a:endParaRPr lang="de-DE"/>
          </a:p>
          <a:p>
            <a:pPr>
              <a:lnSpc>
                <a:spcPct val="120000"/>
              </a:lnSpc>
            </a:pPr>
            <a:r>
              <a:rPr lang="de-DE" dirty="0"/>
              <a:t>Zeitstempel nicht konsistent</a:t>
            </a:r>
            <a:endParaRPr lang="de-DE"/>
          </a:p>
          <a:p>
            <a:pPr>
              <a:lnSpc>
                <a:spcPct val="120000"/>
              </a:lnSpc>
            </a:pPr>
            <a:r>
              <a:rPr lang="de-DE" dirty="0"/>
              <a:t>Umfang determinieren</a:t>
            </a:r>
            <a:endParaRPr lang="de-DE"/>
          </a:p>
          <a:p>
            <a:pPr>
              <a:lnSpc>
                <a:spcPct val="120000"/>
              </a:lnSpc>
            </a:pPr>
            <a:r>
              <a:rPr lang="de-DE" dirty="0"/>
              <a:t>Granularität determinieren</a:t>
            </a:r>
            <a:endParaRPr lang="de-DE"/>
          </a:p>
          <a:p>
            <a:pPr>
              <a:lnSpc>
                <a:spcPct val="120000"/>
              </a:lnSpc>
            </a:pPr>
            <a:r>
              <a:rPr lang="de-DE" dirty="0"/>
              <a:t>Datenqualität</a:t>
            </a:r>
            <a:endParaRPr lang="de-DE"/>
          </a:p>
          <a:p>
            <a:pPr lvl="1">
              <a:lnSpc>
                <a:spcPct val="120000"/>
              </a:lnSpc>
            </a:pPr>
            <a:r>
              <a:rPr lang="de-DE" dirty="0" err="1"/>
              <a:t>Missing</a:t>
            </a:r>
            <a:r>
              <a:rPr lang="de-DE" dirty="0"/>
              <a:t> in log</a:t>
            </a:r>
            <a:endParaRPr lang="de-DE"/>
          </a:p>
          <a:p>
            <a:pPr lvl="1">
              <a:lnSpc>
                <a:spcPct val="120000"/>
              </a:lnSpc>
            </a:pPr>
            <a:r>
              <a:rPr lang="de-DE" dirty="0" err="1"/>
              <a:t>Missing</a:t>
            </a:r>
            <a:r>
              <a:rPr lang="de-DE" dirty="0"/>
              <a:t> in </a:t>
            </a:r>
            <a:r>
              <a:rPr lang="de-DE" dirty="0" err="1"/>
              <a:t>reality</a:t>
            </a:r>
            <a:endParaRPr lang="de-DE" err="1"/>
          </a:p>
          <a:p>
            <a:pPr lvl="1">
              <a:lnSpc>
                <a:spcPct val="120000"/>
              </a:lnSpc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/>
          </a:p>
          <a:p>
            <a:pPr lvl="1">
              <a:lnSpc>
                <a:spcPct val="120000"/>
              </a:lnSpc>
            </a:pPr>
            <a:r>
              <a:rPr lang="de-DE" err="1"/>
              <a:t>Incorrect</a:t>
            </a:r>
            <a:r>
              <a:rPr lang="de-DE" dirty="0"/>
              <a:t> </a:t>
            </a:r>
            <a:r>
              <a:rPr lang="de-DE" err="1"/>
              <a:t>attribute</a:t>
            </a:r>
          </a:p>
          <a:p>
            <a:pPr lvl="1">
              <a:lnSpc>
                <a:spcPct val="120000"/>
              </a:lnSpc>
            </a:pPr>
            <a:r>
              <a:rPr lang="de-DE" dirty="0" err="1"/>
              <a:t>Imprecise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/>
          </a:p>
          <a:p>
            <a:pPr lvl="1">
              <a:lnSpc>
                <a:spcPct val="120000"/>
              </a:lnSpc>
            </a:pPr>
            <a:r>
              <a:rPr lang="de-DE" dirty="0"/>
              <a:t>Noise vs. Vollständigkeit</a:t>
            </a:r>
            <a:endParaRPr lang="de-DE"/>
          </a:p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BC27DE7-EDAA-487B-9AFF-C4D42E9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9CF774B-E8EB-28F8-31C9-9883A30C7DB3}"/>
              </a:ext>
            </a:extLst>
          </p:cNvPr>
          <p:cNvSpPr/>
          <p:nvPr/>
        </p:nvSpPr>
        <p:spPr>
          <a:xfrm>
            <a:off x="936434" y="2386988"/>
            <a:ext cx="4939228" cy="826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Erste Algorithmen basieren auf rückgekoppelten Neuronalen Netzen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D90547E-0A4F-7898-6A69-C09DBF346B9E}"/>
              </a:ext>
            </a:extLst>
          </p:cNvPr>
          <p:cNvSpPr/>
          <p:nvPr/>
        </p:nvSpPr>
        <p:spPr>
          <a:xfrm>
            <a:off x="936433" y="3543758"/>
            <a:ext cx="4939228" cy="826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Problem Generalisierung in sequenziellen Mustern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481EDD9-933B-C016-E32F-F3988EA3595F}"/>
              </a:ext>
            </a:extLst>
          </p:cNvPr>
          <p:cNvSpPr/>
          <p:nvPr/>
        </p:nvSpPr>
        <p:spPr>
          <a:xfrm>
            <a:off x="881349" y="4755614"/>
            <a:ext cx="4939228" cy="1175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Alpha Miner, löst als erste Problem Nebenläufigkeit, erststellt automatisch Petri Netze, wurde immer weiter verbessert und erweitert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3F91CF7-B878-A8F2-8A69-8C8ED1E65A4D}"/>
              </a:ext>
            </a:extLst>
          </p:cNvPr>
          <p:cNvCxnSpPr/>
          <p:nvPr/>
        </p:nvCxnSpPr>
        <p:spPr>
          <a:xfrm flipH="1">
            <a:off x="691883" y="2527108"/>
            <a:ext cx="3672" cy="3402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D7030-779A-CEAC-C572-65871AC4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1539025"/>
            <a:ext cx="4437386" cy="2326020"/>
          </a:xfrm>
        </p:spPr>
        <p:txBody>
          <a:bodyPr anchor="t">
            <a:normAutofit/>
          </a:bodyPr>
          <a:lstStyle/>
          <a:p>
            <a:r>
              <a:rPr lang="de-DE"/>
              <a:t>ALPha</a:t>
            </a:r>
            <a:r>
              <a:rPr lang="de-DE" dirty="0"/>
              <a:t> </a:t>
            </a:r>
            <a:r>
              <a:rPr lang="de-DE"/>
              <a:t>ALgorithmus</a:t>
            </a:r>
          </a:p>
        </p:txBody>
      </p:sp>
      <p:pic>
        <p:nvPicPr>
          <p:cNvPr id="5" name="Grafik 5" descr="Ein Bild, das Text, Brief enthält.&#10;&#10;Beschreibung automatisch generiert.">
            <a:extLst>
              <a:ext uri="{FF2B5EF4-FFF2-40B4-BE49-F238E27FC236}">
                <a16:creationId xmlns:a16="http://schemas.microsoft.com/office/drawing/2014/main" id="{BF6CC68C-AF4A-21E6-9B1E-FEFCEE277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15" y="3425584"/>
            <a:ext cx="8076049" cy="2913986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8FC4EE-5A75-4308-9996-349EFD0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562" y="414201"/>
            <a:ext cx="4367575" cy="4488881"/>
          </a:xfr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Alle Events </a:t>
            </a:r>
            <a:r>
              <a:rPr lang="en-US" dirty="0" err="1">
                <a:solidFill>
                  <a:srgbClr val="000000"/>
                </a:solidFill>
              </a:rPr>
              <a:t>definieren</a:t>
            </a:r>
            <a:endParaRPr lang="de-DE" dirty="0" err="1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2./3. Alle </a:t>
            </a:r>
            <a:r>
              <a:rPr lang="en-US" dirty="0" err="1">
                <a:solidFill>
                  <a:srgbClr val="000000"/>
                </a:solidFill>
              </a:rPr>
              <a:t>möglichen</a:t>
            </a:r>
            <a:r>
              <a:rPr lang="en-US" dirty="0">
                <a:solidFill>
                  <a:srgbClr val="000000"/>
                </a:solidFill>
              </a:rPr>
              <a:t> Start- und End-Events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4. Alle </a:t>
            </a:r>
            <a:r>
              <a:rPr lang="en-US" dirty="0" err="1">
                <a:solidFill>
                  <a:srgbClr val="000000"/>
                </a:solidFill>
              </a:rPr>
              <a:t>Möglichen</a:t>
            </a:r>
            <a:r>
              <a:rPr lang="en-US" dirty="0">
                <a:solidFill>
                  <a:srgbClr val="000000"/>
                </a:solidFill>
              </a:rPr>
              <a:t> Sets A und B, </a:t>
            </a:r>
            <a:r>
              <a:rPr lang="en-US" dirty="0" err="1">
                <a:solidFill>
                  <a:srgbClr val="000000"/>
                </a:solidFill>
              </a:rPr>
              <a:t>wobei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Events </a:t>
            </a:r>
            <a:r>
              <a:rPr lang="en-US" dirty="0" err="1">
                <a:solidFill>
                  <a:srgbClr val="000000"/>
                </a:solidFill>
              </a:rPr>
              <a:t>innerhalb</a:t>
            </a:r>
            <a:r>
              <a:rPr lang="en-US" dirty="0">
                <a:solidFill>
                  <a:srgbClr val="000000"/>
                </a:solidFill>
              </a:rPr>
              <a:t> von A und </a:t>
            </a:r>
            <a:r>
              <a:rPr lang="en-US" dirty="0" err="1">
                <a:solidFill>
                  <a:srgbClr val="000000"/>
                </a:solidFill>
              </a:rPr>
              <a:t>innerhalb</a:t>
            </a:r>
            <a:r>
              <a:rPr lang="en-US" dirty="0">
                <a:solidFill>
                  <a:srgbClr val="000000"/>
                </a:solidFill>
              </a:rPr>
              <a:t> von B </a:t>
            </a:r>
            <a:r>
              <a:rPr lang="en-US" dirty="0" err="1">
                <a:solidFill>
                  <a:srgbClr val="000000"/>
                </a:solidFill>
              </a:rPr>
              <a:t>unabhängig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voneinander</a:t>
            </a:r>
            <a:r>
              <a:rPr lang="en-US" dirty="0">
                <a:solidFill>
                  <a:srgbClr val="000000"/>
                </a:solidFill>
              </a:rPr>
              <a:t> sein </a:t>
            </a:r>
            <a:r>
              <a:rPr lang="en-US" dirty="0" err="1">
                <a:solidFill>
                  <a:srgbClr val="000000"/>
                </a:solidFill>
              </a:rPr>
              <a:t>müssen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Außerdem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müssen</a:t>
            </a:r>
            <a:r>
              <a:rPr lang="en-US" dirty="0">
                <a:solidFill>
                  <a:srgbClr val="000000"/>
                </a:solidFill>
              </a:rPr>
              <a:t> alle Events von A </a:t>
            </a:r>
            <a:r>
              <a:rPr lang="en-US" dirty="0" err="1">
                <a:solidFill>
                  <a:srgbClr val="000000"/>
                </a:solidFill>
              </a:rPr>
              <a:t>nebenbei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mit</a:t>
            </a:r>
            <a:r>
              <a:rPr lang="en-US" dirty="0">
                <a:solidFill>
                  <a:srgbClr val="000000"/>
                </a:solidFill>
              </a:rPr>
              <a:t> Events von B </a:t>
            </a:r>
            <a:r>
              <a:rPr lang="en-US" dirty="0" err="1">
                <a:solidFill>
                  <a:srgbClr val="000000"/>
                </a:solidFill>
              </a:rPr>
              <a:t>verbunden</a:t>
            </a:r>
            <a:r>
              <a:rPr lang="en-US" dirty="0">
                <a:solidFill>
                  <a:srgbClr val="000000"/>
                </a:solidFill>
              </a:rPr>
              <a:t> sein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5. </a:t>
            </a:r>
            <a:r>
              <a:rPr lang="en-US" dirty="0" err="1">
                <a:solidFill>
                  <a:srgbClr val="000000"/>
                </a:solidFill>
              </a:rPr>
              <a:t>Unnötige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Duplikate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löschen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6. Orte für Sets </a:t>
            </a:r>
            <a:r>
              <a:rPr lang="en-US" dirty="0" err="1">
                <a:solidFill>
                  <a:srgbClr val="000000"/>
                </a:solidFill>
              </a:rPr>
              <a:t>erstellen</a:t>
            </a:r>
            <a:r>
              <a:rPr lang="en-US" dirty="0">
                <a:solidFill>
                  <a:srgbClr val="000000"/>
                </a:solidFill>
              </a:rPr>
              <a:t> und Start- und </a:t>
            </a:r>
            <a:r>
              <a:rPr lang="en-US" dirty="0" err="1">
                <a:solidFill>
                  <a:srgbClr val="000000"/>
                </a:solidFill>
              </a:rPr>
              <a:t>Endpunkt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festlegen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7. </a:t>
            </a:r>
            <a:r>
              <a:rPr lang="en-US" dirty="0" err="1">
                <a:solidFill>
                  <a:srgbClr val="000000"/>
                </a:solidFill>
              </a:rPr>
              <a:t>Verbinungen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aufzeigen</a:t>
            </a:r>
            <a:r>
              <a:rPr lang="en-US" dirty="0">
                <a:solidFill>
                  <a:srgbClr val="000000"/>
                </a:solidFill>
              </a:rPr>
              <a:t> und 8. Petri Netz </a:t>
            </a:r>
            <a:r>
              <a:rPr lang="en-US" dirty="0" err="1">
                <a:solidFill>
                  <a:srgbClr val="000000"/>
                </a:solidFill>
              </a:rPr>
              <a:t>zurückgeben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DCBEA-0098-22CC-F6D4-13DA69A1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512016"/>
            <a:ext cx="10357666" cy="924330"/>
          </a:xfrm>
        </p:spPr>
        <p:txBody>
          <a:bodyPr/>
          <a:lstStyle/>
          <a:p>
            <a:r>
              <a:rPr lang="de-DE" dirty="0"/>
              <a:t>Regeln-Alpha </a:t>
            </a:r>
            <a:r>
              <a:rPr lang="de-DE" dirty="0" err="1"/>
              <a:t>algorithmus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223914-A8D3-7783-BC77-B7C4BC5A46FD}"/>
              </a:ext>
            </a:extLst>
          </p:cNvPr>
          <p:cNvSpPr txBox="1"/>
          <p:nvPr/>
        </p:nvSpPr>
        <p:spPr>
          <a:xfrm>
            <a:off x="1120048" y="2038120"/>
            <a:ext cx="40101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b="1" dirty="0"/>
              <a:t>Temporal </a:t>
            </a:r>
            <a:r>
              <a:rPr lang="de-DE" b="1" err="1"/>
              <a:t>dependency</a:t>
            </a:r>
            <a:r>
              <a:rPr lang="de-DE" b="1" dirty="0"/>
              <a:t>:</a:t>
            </a:r>
            <a:r>
              <a:rPr lang="de-DE" dirty="0"/>
              <a:t> b folgt a, aber a folgt niemals b:</a:t>
            </a:r>
          </a:p>
          <a:p>
            <a:r>
              <a:rPr lang="de-DE" dirty="0"/>
              <a:t>                             a</a:t>
            </a:r>
            <a:r>
              <a:rPr lang="de-DE" b="1" dirty="0"/>
              <a:t> -&gt;</a:t>
            </a:r>
            <a:r>
              <a:rPr lang="de-DE" dirty="0"/>
              <a:t> 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9B4CB4-EEEB-3905-D564-9D15C0070E27}"/>
              </a:ext>
            </a:extLst>
          </p:cNvPr>
          <p:cNvSpPr txBox="1"/>
          <p:nvPr/>
        </p:nvSpPr>
        <p:spPr>
          <a:xfrm>
            <a:off x="6940626" y="2038119"/>
            <a:ext cx="40101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2. </a:t>
            </a:r>
            <a:r>
              <a:rPr lang="de-DE" b="1" dirty="0"/>
              <a:t>Temporal </a:t>
            </a:r>
            <a:r>
              <a:rPr lang="de-DE" b="1" dirty="0" err="1"/>
              <a:t>independency</a:t>
            </a:r>
            <a:r>
              <a:rPr lang="de-DE" b="1" dirty="0"/>
              <a:t>:</a:t>
            </a:r>
            <a:r>
              <a:rPr lang="de-DE" dirty="0"/>
              <a:t> es gibt einen Trace, in dem  b auf a folgt, aber auch einen Trace, in dem  a auf b folgt:</a:t>
            </a:r>
          </a:p>
          <a:p>
            <a:r>
              <a:rPr lang="de-DE" dirty="0"/>
              <a:t>                           a </a:t>
            </a:r>
            <a:r>
              <a:rPr lang="de-DE" b="1" dirty="0"/>
              <a:t>|| </a:t>
            </a:r>
            <a:r>
              <a:rPr lang="de-DE" dirty="0"/>
              <a:t>b</a:t>
            </a:r>
          </a:p>
        </p:txBody>
      </p:sp>
      <p:pic>
        <p:nvPicPr>
          <p:cNvPr id="13" name="Grafik 13">
            <a:extLst>
              <a:ext uri="{FF2B5EF4-FFF2-40B4-BE49-F238E27FC236}">
                <a16:creationId xmlns:a16="http://schemas.microsoft.com/office/drawing/2014/main" id="{6A3A2C37-77B4-D964-82C4-B4C80356D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059" y="2898697"/>
            <a:ext cx="3019425" cy="666750"/>
          </a:xfrm>
        </p:spPr>
      </p:pic>
      <p:pic>
        <p:nvPicPr>
          <p:cNvPr id="14" name="Grafik 1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2606E551-7466-E016-5410-5522248B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64" y="3516267"/>
            <a:ext cx="2743200" cy="206556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E54D9AD-20E0-6988-6BF8-190E1CCC372D}"/>
              </a:ext>
            </a:extLst>
          </p:cNvPr>
          <p:cNvSpPr txBox="1"/>
          <p:nvPr/>
        </p:nvSpPr>
        <p:spPr>
          <a:xfrm>
            <a:off x="1120048" y="4443469"/>
            <a:ext cx="43700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3.</a:t>
            </a:r>
            <a:r>
              <a:rPr lang="de-DE" b="1" dirty="0"/>
              <a:t> </a:t>
            </a:r>
            <a:r>
              <a:rPr lang="de-DE" b="1" dirty="0" err="1"/>
              <a:t>Independency</a:t>
            </a:r>
            <a:r>
              <a:rPr lang="de-DE" b="1" dirty="0"/>
              <a:t>:</a:t>
            </a:r>
            <a:r>
              <a:rPr lang="de-DE" dirty="0"/>
              <a:t> Es gibt keinen Trace bei dem a auf b folgt oder b auf a folgt:</a:t>
            </a:r>
          </a:p>
          <a:p>
            <a:r>
              <a:rPr lang="de-DE" dirty="0"/>
              <a:t>                         a </a:t>
            </a:r>
            <a:r>
              <a:rPr lang="de-DE" b="1" dirty="0"/>
              <a:t># </a:t>
            </a:r>
            <a:r>
              <a:rPr lang="de-DE" dirty="0"/>
              <a:t>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BA02D-0DB4-4980-00FC-67E0503A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77" y="548739"/>
            <a:ext cx="10357666" cy="575463"/>
          </a:xfrm>
        </p:spPr>
        <p:txBody>
          <a:bodyPr>
            <a:normAutofit fontScale="90000"/>
          </a:bodyPr>
          <a:lstStyle/>
          <a:p>
            <a:r>
              <a:rPr lang="de-DE" dirty="0"/>
              <a:t>Alpha-Algorithmus Schritt 1-4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50E8903B-9D77-143E-7580-86B0B4A9A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616" y="1319039"/>
            <a:ext cx="6022095" cy="31903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6D3BCB9-9559-6F8C-9191-363A3F7C21BF}"/>
              </a:ext>
            </a:extLst>
          </p:cNvPr>
          <p:cNvSpPr txBox="1"/>
          <p:nvPr/>
        </p:nvSpPr>
        <p:spPr>
          <a:xfrm>
            <a:off x="807903" y="1882048"/>
            <a:ext cx="10686360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Alle Events definieren: (A,B,C,D)</a:t>
            </a:r>
          </a:p>
          <a:p>
            <a:pPr marL="342900" indent="-342900">
              <a:buAutoNum type="arabicPeriod"/>
            </a:pPr>
            <a:r>
              <a:rPr lang="de-DE" dirty="0"/>
              <a:t>Alle möglichen Start Events: (A)</a:t>
            </a:r>
          </a:p>
          <a:p>
            <a:pPr marL="342900" indent="-342900">
              <a:buAutoNum type="arabicPeriod"/>
            </a:pPr>
            <a:r>
              <a:rPr lang="de-DE" dirty="0"/>
              <a:t>Alle möglichen End Events: (D)</a:t>
            </a:r>
          </a:p>
          <a:p>
            <a:pPr marL="342900" indent="-342900">
              <a:buAutoNum type="arabicPeriod"/>
            </a:pPr>
            <a:r>
              <a:rPr lang="en-US" sz="1700" dirty="0">
                <a:ea typeface="+mn-lt"/>
                <a:cs typeface="+mn-lt"/>
              </a:rPr>
              <a:t>Alle </a:t>
            </a:r>
            <a:r>
              <a:rPr lang="en-US" sz="1700" dirty="0" err="1">
                <a:ea typeface="+mn-lt"/>
                <a:cs typeface="+mn-lt"/>
              </a:rPr>
              <a:t>Möglichen</a:t>
            </a:r>
            <a:r>
              <a:rPr lang="en-US" sz="1700" dirty="0">
                <a:ea typeface="+mn-lt"/>
                <a:cs typeface="+mn-lt"/>
              </a:rPr>
              <a:t> Sets A und B, </a:t>
            </a:r>
            <a:r>
              <a:rPr lang="en-US" sz="1700" dirty="0" err="1">
                <a:ea typeface="+mn-lt"/>
                <a:cs typeface="+mn-lt"/>
              </a:rPr>
              <a:t>wobei</a:t>
            </a:r>
            <a:r>
              <a:rPr lang="en-US" sz="1700" dirty="0">
                <a:ea typeface="+mn-lt"/>
                <a:cs typeface="+mn-lt"/>
              </a:rPr>
              <a:t> alle Events </a:t>
            </a:r>
            <a:r>
              <a:rPr lang="en-US" sz="1700" dirty="0" err="1">
                <a:ea typeface="+mn-lt"/>
                <a:cs typeface="+mn-lt"/>
              </a:rPr>
              <a:t>innerhalb</a:t>
            </a:r>
            <a:r>
              <a:rPr lang="en-US" sz="1700" dirty="0">
                <a:ea typeface="+mn-lt"/>
                <a:cs typeface="+mn-lt"/>
              </a:rPr>
              <a:t> von A und </a:t>
            </a:r>
            <a:r>
              <a:rPr lang="en-US" sz="1700" dirty="0" err="1">
                <a:ea typeface="+mn-lt"/>
                <a:cs typeface="+mn-lt"/>
              </a:rPr>
              <a:t>innerhalb</a:t>
            </a:r>
            <a:r>
              <a:rPr lang="en-US" sz="1700" dirty="0">
                <a:ea typeface="+mn-lt"/>
                <a:cs typeface="+mn-lt"/>
              </a:rPr>
              <a:t> von B </a:t>
            </a:r>
            <a:r>
              <a:rPr lang="en-US" sz="1700" dirty="0" err="1">
                <a:ea typeface="+mn-lt"/>
                <a:cs typeface="+mn-lt"/>
              </a:rPr>
              <a:t>unabhängig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voneinander</a:t>
            </a:r>
            <a:r>
              <a:rPr lang="en-US" sz="1700" dirty="0">
                <a:ea typeface="+mn-lt"/>
                <a:cs typeface="+mn-lt"/>
              </a:rPr>
              <a:t> sein </a:t>
            </a:r>
            <a:r>
              <a:rPr lang="en-US" sz="1700" dirty="0" err="1">
                <a:ea typeface="+mn-lt"/>
                <a:cs typeface="+mn-lt"/>
              </a:rPr>
              <a:t>müssen</a:t>
            </a:r>
            <a:r>
              <a:rPr lang="en-US" sz="1700" dirty="0">
                <a:ea typeface="+mn-lt"/>
                <a:cs typeface="+mn-lt"/>
              </a:rPr>
              <a:t>. </a:t>
            </a:r>
            <a:r>
              <a:rPr lang="en-US" sz="1700" dirty="0" err="1">
                <a:ea typeface="+mn-lt"/>
                <a:cs typeface="+mn-lt"/>
              </a:rPr>
              <a:t>Außerdem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müssen</a:t>
            </a:r>
            <a:r>
              <a:rPr lang="en-US" sz="1700" dirty="0">
                <a:ea typeface="+mn-lt"/>
                <a:cs typeface="+mn-lt"/>
              </a:rPr>
              <a:t> alle Events von A  </a:t>
            </a:r>
            <a:r>
              <a:rPr lang="en-US" sz="1700" dirty="0" err="1">
                <a:ea typeface="+mn-lt"/>
                <a:cs typeface="+mn-lt"/>
              </a:rPr>
              <a:t>nebenbei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mit</a:t>
            </a:r>
            <a:r>
              <a:rPr lang="en-US" sz="1700" dirty="0">
                <a:ea typeface="+mn-lt"/>
                <a:cs typeface="+mn-lt"/>
              </a:rPr>
              <a:t> Events von B </a:t>
            </a:r>
            <a:r>
              <a:rPr lang="en-US" sz="1700" dirty="0" err="1">
                <a:ea typeface="+mn-lt"/>
                <a:cs typeface="+mn-lt"/>
              </a:rPr>
              <a:t>verbunden</a:t>
            </a:r>
            <a:r>
              <a:rPr lang="en-US" sz="1700" dirty="0">
                <a:ea typeface="+mn-lt"/>
                <a:cs typeface="+mn-lt"/>
              </a:rPr>
              <a:t> sein.</a:t>
            </a:r>
          </a:p>
          <a:p>
            <a:r>
              <a:rPr lang="en-US" sz="1700" dirty="0">
                <a:ea typeface="+mn-lt"/>
                <a:cs typeface="+mn-lt"/>
              </a:rPr>
              <a:t>=&gt; Helper Footprint Matrix:</a:t>
            </a:r>
          </a:p>
        </p:txBody>
      </p:sp>
      <p:pic>
        <p:nvPicPr>
          <p:cNvPr id="6" name="Grafik 6" descr="Ein Bild, das Licht enthält.&#10;&#10;Beschreibung automatisch generiert.">
            <a:extLst>
              <a:ext uri="{FF2B5EF4-FFF2-40B4-BE49-F238E27FC236}">
                <a16:creationId xmlns:a16="http://schemas.microsoft.com/office/drawing/2014/main" id="{F5C645ED-0CED-2F28-96C1-69C4B74CD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" r="-481" b="424"/>
          <a:stretch/>
        </p:blipFill>
        <p:spPr>
          <a:xfrm>
            <a:off x="2189429" y="3853924"/>
            <a:ext cx="2616850" cy="29070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3833A01-772D-DD27-F31C-1E691861FE00}"/>
              </a:ext>
            </a:extLst>
          </p:cNvPr>
          <p:cNvSpPr txBox="1"/>
          <p:nvPr/>
        </p:nvSpPr>
        <p:spPr>
          <a:xfrm>
            <a:off x="5122843" y="4737253"/>
            <a:ext cx="54900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Mögliche Sets:</a:t>
            </a:r>
          </a:p>
          <a:p>
            <a:r>
              <a:rPr lang="de-DE" dirty="0"/>
              <a:t>({a},{b}), ({a},{c}), ({a},{e}), ({b},{d}), ({e},{d}), ({c},{d}), </a:t>
            </a:r>
          </a:p>
          <a:p>
            <a:r>
              <a:rPr lang="de-DE" dirty="0"/>
              <a:t>({a},{</a:t>
            </a:r>
            <a:r>
              <a:rPr lang="de-DE" dirty="0" err="1"/>
              <a:t>b,e</a:t>
            </a:r>
            <a:r>
              <a:rPr lang="de-DE" dirty="0"/>
              <a:t>}), ({a},{</a:t>
            </a:r>
            <a:r>
              <a:rPr lang="de-DE" dirty="0" err="1"/>
              <a:t>c,e</a:t>
            </a:r>
            <a:r>
              <a:rPr lang="de-DE" dirty="0"/>
              <a:t>}), ({</a:t>
            </a:r>
            <a:r>
              <a:rPr lang="de-DE" dirty="0" err="1"/>
              <a:t>b,e</a:t>
            </a:r>
            <a:r>
              <a:rPr lang="de-DE" dirty="0"/>
              <a:t>},{d}), ({</a:t>
            </a:r>
            <a:r>
              <a:rPr lang="de-DE" dirty="0" err="1"/>
              <a:t>c,e</a:t>
            </a:r>
            <a:r>
              <a:rPr lang="de-DE" dirty="0"/>
              <a:t>},{d})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F4F4A-B9A5-B712-26EA-C72419F9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30" y="1107531"/>
            <a:ext cx="4437386" cy="2326020"/>
          </a:xfrm>
        </p:spPr>
        <p:txBody>
          <a:bodyPr anchor="t">
            <a:normAutofit/>
          </a:bodyPr>
          <a:lstStyle/>
          <a:p>
            <a:r>
              <a:rPr lang="de-DE" dirty="0"/>
              <a:t>Alpha Algorithmus Schritt 5-8</a:t>
            </a:r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38CB1575-CF3D-8C0C-7CDD-F0FA7A36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6" y="3481330"/>
            <a:ext cx="5209631" cy="2536252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BBBB9-E2C3-FD14-3ECD-9433E202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333" y="1111936"/>
            <a:ext cx="4808250" cy="47459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b="1" dirty="0">
                <a:solidFill>
                  <a:srgbClr val="000000"/>
                </a:solidFill>
              </a:rPr>
              <a:t>Mögliche Sets:</a:t>
            </a:r>
            <a:endParaRPr lang="en-US" sz="1800" b="1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({a},{b}), ({a},{c}), ({a},{e}), ({b},{d}), ({e},{d}), ({c},{d}), 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({a},{</a:t>
            </a:r>
            <a:r>
              <a:rPr lang="de-DE" sz="1800" dirty="0" err="1">
                <a:solidFill>
                  <a:srgbClr val="000000"/>
                </a:solidFill>
              </a:rPr>
              <a:t>b,e</a:t>
            </a:r>
            <a:r>
              <a:rPr lang="de-DE" sz="1800" dirty="0">
                <a:solidFill>
                  <a:srgbClr val="000000"/>
                </a:solidFill>
              </a:rPr>
              <a:t>}), ({a},{</a:t>
            </a:r>
            <a:r>
              <a:rPr lang="de-DE" sz="1800" dirty="0" err="1">
                <a:solidFill>
                  <a:srgbClr val="000000"/>
                </a:solidFill>
              </a:rPr>
              <a:t>c,e</a:t>
            </a:r>
            <a:r>
              <a:rPr lang="de-DE" sz="1800" dirty="0">
                <a:solidFill>
                  <a:srgbClr val="000000"/>
                </a:solidFill>
              </a:rPr>
              <a:t>}), ({</a:t>
            </a:r>
            <a:r>
              <a:rPr lang="de-DE" sz="1800" dirty="0" err="1">
                <a:solidFill>
                  <a:srgbClr val="000000"/>
                </a:solidFill>
              </a:rPr>
              <a:t>b,e</a:t>
            </a:r>
            <a:r>
              <a:rPr lang="de-DE" sz="1800" dirty="0">
                <a:solidFill>
                  <a:srgbClr val="000000"/>
                </a:solidFill>
              </a:rPr>
              <a:t>},{d}), ({</a:t>
            </a:r>
            <a:r>
              <a:rPr lang="de-DE" sz="1800" dirty="0" err="1">
                <a:solidFill>
                  <a:srgbClr val="000000"/>
                </a:solidFill>
              </a:rPr>
              <a:t>c,e</a:t>
            </a:r>
            <a:r>
              <a:rPr lang="de-DE" sz="1800" dirty="0">
                <a:solidFill>
                  <a:srgbClr val="000000"/>
                </a:solidFill>
              </a:rPr>
              <a:t>},{d})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de-DE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5. Alle Duplikate entfernen: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({a},{</a:t>
            </a:r>
            <a:r>
              <a:rPr lang="de-DE" sz="1800" dirty="0" err="1">
                <a:solidFill>
                  <a:srgbClr val="000000"/>
                </a:solidFill>
              </a:rPr>
              <a:t>b,e</a:t>
            </a:r>
            <a:r>
              <a:rPr lang="de-DE" sz="1800" dirty="0">
                <a:solidFill>
                  <a:srgbClr val="000000"/>
                </a:solidFill>
              </a:rPr>
              <a:t>}), ({a},{</a:t>
            </a:r>
            <a:r>
              <a:rPr lang="de-DE" sz="1800" dirty="0" err="1">
                <a:solidFill>
                  <a:srgbClr val="000000"/>
                </a:solidFill>
              </a:rPr>
              <a:t>c,e</a:t>
            </a:r>
            <a:r>
              <a:rPr lang="de-DE" sz="1800" dirty="0">
                <a:solidFill>
                  <a:srgbClr val="000000"/>
                </a:solidFill>
              </a:rPr>
              <a:t>}), ({</a:t>
            </a:r>
            <a:r>
              <a:rPr lang="de-DE" sz="1800" dirty="0" err="1">
                <a:solidFill>
                  <a:srgbClr val="000000"/>
                </a:solidFill>
              </a:rPr>
              <a:t>b,e</a:t>
            </a:r>
            <a:r>
              <a:rPr lang="de-DE" sz="1800" dirty="0">
                <a:solidFill>
                  <a:srgbClr val="000000"/>
                </a:solidFill>
              </a:rPr>
              <a:t>},{d}), ({</a:t>
            </a:r>
            <a:r>
              <a:rPr lang="de-DE" sz="1800" dirty="0" err="1">
                <a:solidFill>
                  <a:srgbClr val="000000"/>
                </a:solidFill>
              </a:rPr>
              <a:t>c,e</a:t>
            </a:r>
            <a:r>
              <a:rPr lang="de-DE" sz="1800" dirty="0">
                <a:solidFill>
                  <a:srgbClr val="000000"/>
                </a:solidFill>
              </a:rPr>
              <a:t>},{d})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de-DE" sz="18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6./7./8. Daraus werden Orte erstellt und die Verbindungen gezogen und anschließend das Petri Netz zurückgegeben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0DF37-5EF8-6624-4FF4-0F205F7A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/>
          </a:bodyPr>
          <a:lstStyle/>
          <a:p>
            <a:r>
              <a:rPr lang="de-DE"/>
              <a:t>Process</a:t>
            </a:r>
            <a:r>
              <a:rPr lang="de-DE" dirty="0"/>
              <a:t>-Mining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88E523-DA62-13DC-CD34-70FAA661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518" y="2329520"/>
            <a:ext cx="7635851" cy="3118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700">
                <a:solidFill>
                  <a:srgbClr val="000000"/>
                </a:solidFill>
              </a:rPr>
              <a:t>Brücke zwischen traditioneller Prozess Analyse und datenzentrierten Analysetechniken</a:t>
            </a:r>
          </a:p>
          <a:p>
            <a:pPr>
              <a:lnSpc>
                <a:spcPct val="120000"/>
              </a:lnSpc>
            </a:pPr>
            <a:r>
              <a:rPr lang="de-DE" sz="1700" dirty="0">
                <a:solidFill>
                  <a:srgbClr val="000000"/>
                </a:solidFill>
              </a:rPr>
              <a:t>Ziel: Einblicke bekommen | Veränderungen bewirken auf Basis von Event Daten</a:t>
            </a:r>
          </a:p>
          <a:p>
            <a:pPr>
              <a:lnSpc>
                <a:spcPct val="120000"/>
              </a:lnSpc>
            </a:pPr>
            <a:r>
              <a:rPr lang="de-DE" sz="1700">
                <a:solidFill>
                  <a:srgbClr val="000000"/>
                </a:solidFill>
              </a:rPr>
              <a:t>Für alle Prozesse, die Event Daten liefern</a:t>
            </a:r>
          </a:p>
          <a:p>
            <a:pPr>
              <a:lnSpc>
                <a:spcPct val="120000"/>
              </a:lnSpc>
            </a:pPr>
            <a:r>
              <a:rPr lang="de-DE" sz="1700">
                <a:solidFill>
                  <a:srgbClr val="000000"/>
                </a:solidFill>
              </a:rPr>
              <a:t>Heutzutage in allen Bereichen Ansammlung von immer mehr Daten</a:t>
            </a:r>
          </a:p>
          <a:p>
            <a:pPr marL="228600" lvl="1" indent="0">
              <a:lnSpc>
                <a:spcPct val="120000"/>
              </a:lnSpc>
              <a:buNone/>
            </a:pPr>
            <a:r>
              <a:rPr lang="de-DE" sz="1700">
                <a:solidFill>
                  <a:srgbClr val="000000"/>
                </a:solidFill>
              </a:rPr>
              <a:t>=&gt; mithilfe der 3 Phasen des Process-Minings auswertbar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84B37-8037-8CC6-BAD6-4219C0D3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17" y="516663"/>
            <a:ext cx="5874874" cy="1397004"/>
          </a:xfrm>
        </p:spPr>
        <p:txBody>
          <a:bodyPr anchor="b">
            <a:normAutofit/>
          </a:bodyPr>
          <a:lstStyle/>
          <a:p>
            <a:r>
              <a:rPr lang="de-DE" dirty="0"/>
              <a:t>Bekommen der Daten</a:t>
            </a:r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5644979F-E62C-1777-FF8F-3DBF9266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275" y="517058"/>
            <a:ext cx="4750350" cy="5521315"/>
          </a:xfr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71A351-E2BF-4D47-A80D-4E0344DF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515" y="1915301"/>
            <a:ext cx="6343092" cy="42524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Anforderungen</a:t>
            </a:r>
            <a:r>
              <a:rPr lang="en-US" dirty="0"/>
              <a:t> an Daten </a:t>
            </a:r>
            <a:r>
              <a:rPr lang="en-US" dirty="0" err="1"/>
              <a:t>basierend</a:t>
            </a:r>
            <a:r>
              <a:rPr lang="en-US" dirty="0"/>
              <a:t> auf Process-Mining Technik und </a:t>
            </a:r>
            <a:r>
              <a:rPr lang="en-US" dirty="0" err="1"/>
              <a:t>gegebene</a:t>
            </a:r>
            <a:r>
              <a:rPr lang="en-US" dirty="0"/>
              <a:t> Frage</a:t>
            </a:r>
          </a:p>
          <a:p>
            <a:r>
              <a:rPr lang="en-US" dirty="0" err="1"/>
              <a:t>Vielzahl</a:t>
            </a:r>
            <a:r>
              <a:rPr lang="en-US" dirty="0"/>
              <a:t> an </a:t>
            </a:r>
            <a:r>
              <a:rPr lang="en-US" dirty="0" err="1"/>
              <a:t>Datenquellen</a:t>
            </a:r>
            <a:endParaRPr lang="en-US" dirty="0"/>
          </a:p>
          <a:p>
            <a:r>
              <a:rPr lang="en-US" dirty="0" err="1"/>
              <a:t>Iterativ</a:t>
            </a:r>
            <a:r>
              <a:rPr lang="en-US" dirty="0"/>
              <a:t>: </a:t>
            </a:r>
            <a:r>
              <a:rPr lang="en-US" dirty="0" err="1"/>
              <a:t>nach</a:t>
            </a:r>
            <a:r>
              <a:rPr lang="en-US" dirty="0"/>
              <a:t> discovery </a:t>
            </a:r>
            <a:r>
              <a:rPr lang="en-US" dirty="0" err="1"/>
              <a:t>kommen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auf, es </a:t>
            </a:r>
            <a:r>
              <a:rPr lang="en-US" dirty="0" err="1"/>
              <a:t>werden</a:t>
            </a:r>
            <a:r>
              <a:rPr lang="en-US" dirty="0"/>
              <a:t> neu Daten </a:t>
            </a:r>
            <a:r>
              <a:rPr lang="en-US" dirty="0" err="1"/>
              <a:t>gesammelt</a:t>
            </a: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b="1" dirty="0"/>
              <a:t>Challenges:</a:t>
            </a:r>
          </a:p>
          <a:p>
            <a:r>
              <a:rPr lang="en-US" dirty="0" err="1"/>
              <a:t>Datenschutz</a:t>
            </a:r>
            <a:r>
              <a:rPr lang="en-US" dirty="0"/>
              <a:t> und </a:t>
            </a:r>
            <a:r>
              <a:rPr lang="en-US" dirty="0" err="1"/>
              <a:t>Datenqualität</a:t>
            </a:r>
            <a:r>
              <a:rPr lang="en-US" dirty="0"/>
              <a:t> | </a:t>
            </a:r>
            <a:r>
              <a:rPr lang="en-US" dirty="0" err="1"/>
              <a:t>Expertenwissen</a:t>
            </a:r>
          </a:p>
          <a:p>
            <a:r>
              <a:rPr lang="en-US" dirty="0"/>
              <a:t>Noise</a:t>
            </a:r>
          </a:p>
          <a:p>
            <a:r>
              <a:rPr lang="en-US" dirty="0" err="1"/>
              <a:t>Falsches</a:t>
            </a:r>
            <a:r>
              <a:rPr lang="en-US" dirty="0"/>
              <a:t> Logging</a:t>
            </a:r>
          </a:p>
          <a:p>
            <a:r>
              <a:rPr lang="en-US" dirty="0" err="1"/>
              <a:t>Vollständigkeit</a:t>
            </a:r>
            <a:r>
              <a:rPr lang="en-US" dirty="0"/>
              <a:t> der Daten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3B5FB8D-AE14-4467-8588-8A689987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20073-ED58-442A-5CF9-0F6AA55C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585461"/>
            <a:ext cx="10357666" cy="703993"/>
          </a:xfrm>
        </p:spPr>
        <p:txBody>
          <a:bodyPr/>
          <a:lstStyle/>
          <a:p>
            <a:r>
              <a:rPr lang="de-DE" dirty="0"/>
              <a:t>Qualitätsmessung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8A10F-71F2-11C9-18C0-56A77EB28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4794148" cy="1489115"/>
          </a:xfr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Fitness:</a:t>
            </a:r>
          </a:p>
          <a:p>
            <a:pPr marL="0" indent="0">
              <a:buNone/>
            </a:pPr>
            <a:r>
              <a:rPr lang="de-DE" dirty="0"/>
              <a:t>Alle Abläufe können dargestellt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6E7ABA3-A732-0A44-0F4D-B461E982D9BC}"/>
              </a:ext>
            </a:extLst>
          </p:cNvPr>
          <p:cNvSpPr txBox="1">
            <a:spLocks/>
          </p:cNvSpPr>
          <p:nvPr/>
        </p:nvSpPr>
        <p:spPr>
          <a:xfrm>
            <a:off x="6598026" y="2015627"/>
            <a:ext cx="4794148" cy="148911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Präzision:</a:t>
            </a:r>
          </a:p>
          <a:p>
            <a:pPr marL="0" indent="0">
              <a:buNone/>
            </a:pPr>
            <a:r>
              <a:rPr lang="de-DE" dirty="0"/>
              <a:t>Modell darf nicht zu viel Verhalten erlauben =&gt; </a:t>
            </a:r>
            <a:r>
              <a:rPr lang="de-DE" dirty="0" err="1"/>
              <a:t>underfitting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D2296B-F8D8-C835-0F30-E609F8F3B6FA}"/>
              </a:ext>
            </a:extLst>
          </p:cNvPr>
          <p:cNvSpPr txBox="1">
            <a:spLocks/>
          </p:cNvSpPr>
          <p:nvPr/>
        </p:nvSpPr>
        <p:spPr>
          <a:xfrm>
            <a:off x="804990" y="4246542"/>
            <a:ext cx="4794148" cy="148911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Einfachheit:</a:t>
            </a:r>
          </a:p>
          <a:p>
            <a:pPr marL="0" indent="0">
              <a:buNone/>
            </a:pPr>
            <a:r>
              <a:rPr lang="de-DE" dirty="0"/>
              <a:t>Einfachstes Modell, das alle Logs widerspiegelt ist das Beste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461217F-B4E9-94B2-FAD4-EFDC39B8D6D1}"/>
              </a:ext>
            </a:extLst>
          </p:cNvPr>
          <p:cNvSpPr txBox="1">
            <a:spLocks/>
          </p:cNvSpPr>
          <p:nvPr/>
        </p:nvSpPr>
        <p:spPr>
          <a:xfrm>
            <a:off x="6598026" y="4246542"/>
            <a:ext cx="4794148" cy="148911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Generalisierung:</a:t>
            </a:r>
          </a:p>
          <a:p>
            <a:pPr marL="0" indent="0">
              <a:buNone/>
            </a:pPr>
            <a:r>
              <a:rPr lang="de-DE" dirty="0"/>
              <a:t>Modell generalisiert und begrenzt sich nicht auf Beispiel im Log =&gt; </a:t>
            </a:r>
            <a:r>
              <a:rPr lang="de-DE" err="1"/>
              <a:t>overfitting</a:t>
            </a:r>
            <a:endParaRPr lang="de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F5176-2039-1B3F-9792-20172D76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15268-1E1C-2F87-D5F3-84320B36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/>
              <a:t>Gesundheitswesen</a:t>
            </a:r>
            <a:r>
              <a:rPr lang="de-DE"/>
              <a:t> (z.B. klinische Pfade, Chancen von Behandlungen)</a:t>
            </a:r>
          </a:p>
          <a:p>
            <a:r>
              <a:rPr lang="de-DE" b="1" dirty="0"/>
              <a:t>Informations- und Kommunikationstechnologien</a:t>
            </a:r>
            <a:r>
              <a:rPr lang="de-DE" dirty="0"/>
              <a:t> (z.B. Erkennen von Engpassstellen)</a:t>
            </a:r>
          </a:p>
          <a:p>
            <a:r>
              <a:rPr lang="de-DE" b="1" dirty="0"/>
              <a:t>Fertigung </a:t>
            </a:r>
            <a:r>
              <a:rPr lang="de-DE" dirty="0"/>
              <a:t>(z.B. industrielle Aktivitäten von </a:t>
            </a:r>
            <a:r>
              <a:rPr lang="de-DE" dirty="0" err="1"/>
              <a:t>Fabrieken</a:t>
            </a:r>
            <a:r>
              <a:rPr lang="de-DE" dirty="0"/>
              <a:t>, v.a. Automobilsegment)</a:t>
            </a:r>
          </a:p>
          <a:p>
            <a:r>
              <a:rPr lang="de-DE" b="1" dirty="0"/>
              <a:t>Bildung</a:t>
            </a:r>
            <a:r>
              <a:rPr lang="de-DE" dirty="0"/>
              <a:t> (z.B. </a:t>
            </a:r>
            <a:r>
              <a:rPr lang="de-DE" dirty="0" err="1"/>
              <a:t>Enwicklung</a:t>
            </a:r>
            <a:r>
              <a:rPr lang="de-DE" dirty="0"/>
              <a:t> produktiver Lernpfade, Nutzergruppenspezifisches)</a:t>
            </a:r>
          </a:p>
          <a:p>
            <a:r>
              <a:rPr lang="de-DE" b="1" dirty="0"/>
              <a:t>Finanzen</a:t>
            </a:r>
            <a:r>
              <a:rPr lang="de-DE" dirty="0"/>
              <a:t> (z.B. in Prozessen wie Bezahlung, Investitionen, Einlagen, Risikoanalyse)</a:t>
            </a:r>
          </a:p>
          <a:p>
            <a:r>
              <a:rPr lang="de-DE" b="1" dirty="0"/>
              <a:t>Logistik</a:t>
            </a:r>
            <a:r>
              <a:rPr lang="de-DE" dirty="0"/>
              <a:t> (z.B. in Transport, Lagerung, Bestandmanagement)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2296B-8885-588A-F28B-9FDF1912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Trends – Integration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D85B9-CA71-D5C5-06B7-50F71BC2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15" y="2111106"/>
            <a:ext cx="10357666" cy="5159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400" err="1"/>
              <a:t>Process</a:t>
            </a:r>
            <a:r>
              <a:rPr lang="de-DE" sz="2400" dirty="0"/>
              <a:t> Mining != Künstliche Intelligenz</a:t>
            </a:r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C8C95FF2-BC0B-02B8-DEC9-35AABDE8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85" y="2748345"/>
            <a:ext cx="10262210" cy="33994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5A53726-E803-0469-BBAE-DCFDA9C24F6E}"/>
              </a:ext>
            </a:extLst>
          </p:cNvPr>
          <p:cNvSpPr/>
          <p:nvPr/>
        </p:nvSpPr>
        <p:spPr>
          <a:xfrm>
            <a:off x="1836144" y="2790939"/>
            <a:ext cx="9401060" cy="181778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B3271C-E9C2-A301-FECF-2F3FB2B4974E}"/>
              </a:ext>
            </a:extLst>
          </p:cNvPr>
          <p:cNvSpPr txBox="1"/>
          <p:nvPr/>
        </p:nvSpPr>
        <p:spPr>
          <a:xfrm>
            <a:off x="963974" y="2745034"/>
            <a:ext cx="1026221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/>
              <a:t>Arbeitsabläufe verstehen =&gt; Schlussfolgerungen ableiten =&gt; intelligente  vollständig automatisierte Prozessanalyse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/>
              <a:t>Durch KI kontinuierliche automatische Optimierung =&gt; Anpassungen an ändernde Rahmenbedingungen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/>
              <a:t>Maschinelles Lernen zum Verbessern der Datenqualität, Gruppierung/Strukturierung der </a:t>
            </a:r>
            <a:r>
              <a:rPr lang="de-DE" sz="2400"/>
              <a:t>Daten</a:t>
            </a:r>
            <a:endParaRPr lang="de-DE" sz="2400" dirty="0"/>
          </a:p>
          <a:p>
            <a:pPr marL="285750" indent="-285750">
              <a:buFont typeface="Arial"/>
              <a:buChar char="•"/>
            </a:pPr>
            <a:r>
              <a:rPr lang="de-DE" sz="2400" dirty="0"/>
              <a:t>Dateneingabe automatisieren, Duplikate entfernen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E325-B1AD-D10B-9971-925C2534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CODE -DEMO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F80A1F-0AC3-3476-B5AC-0BD389091DF5}"/>
              </a:ext>
            </a:extLst>
          </p:cNvPr>
          <p:cNvSpPr txBox="1"/>
          <p:nvPr/>
        </p:nvSpPr>
        <p:spPr>
          <a:xfrm>
            <a:off x="1600200" y="2476499"/>
            <a:ext cx="7638168" cy="3614813"/>
          </a:xfr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 sz="2000">
                <a:latin typeface="+mj-lt"/>
              </a:rPr>
              <a:t>Quirin Joshua Groszeibl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F6D59-514C-E381-A29F-9A9C5EE9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97" y="516059"/>
            <a:ext cx="10467909" cy="659456"/>
          </a:xfrm>
        </p:spPr>
        <p:txBody>
          <a:bodyPr>
            <a:normAutofit fontScale="90000"/>
          </a:bodyPr>
          <a:lstStyle/>
          <a:p>
            <a:r>
              <a:rPr lang="de-DE" dirty="0"/>
              <a:t>Die 3 Phasen des </a:t>
            </a:r>
            <a:r>
              <a:rPr lang="de-DE" dirty="0" err="1"/>
              <a:t>Process-Minings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7342D-FEE9-ED4B-68CB-9548CD0C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377" y="1668633"/>
            <a:ext cx="2905510" cy="8272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2100" err="1"/>
              <a:t>Process</a:t>
            </a:r>
            <a:r>
              <a:rPr lang="de-DE" sz="2100" dirty="0"/>
              <a:t> </a:t>
            </a:r>
            <a:r>
              <a:rPr lang="de-DE" sz="2100" err="1"/>
              <a:t>discovery</a:t>
            </a:r>
            <a:r>
              <a:rPr lang="de-DE" sz="2100" dirty="0"/>
              <a:t> | Prozesserkennung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BA9486-44DD-9687-4361-66CB934D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932" y="2385725"/>
            <a:ext cx="3052401" cy="38682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Erstellen Modell auf Basis von Daten</a:t>
            </a:r>
          </a:p>
          <a:p>
            <a:r>
              <a:rPr lang="de-DE" dirty="0"/>
              <a:t>Verschiedenste Algorithmen</a:t>
            </a:r>
          </a:p>
          <a:p>
            <a:r>
              <a:rPr lang="de-DE" dirty="0"/>
              <a:t>Alpha Algorithmus als erste Algorithmus im erfolgreichen Umgang mit Nebenläufigkeit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887688-7DF2-BF91-7212-FF23D77D8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7290" y="1558465"/>
            <a:ext cx="3396683" cy="9374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2100" err="1"/>
              <a:t>Conformance</a:t>
            </a:r>
            <a:r>
              <a:rPr lang="de-DE" sz="2100" dirty="0"/>
              <a:t> </a:t>
            </a:r>
            <a:r>
              <a:rPr lang="de-DE" sz="2100" err="1"/>
              <a:t>checking</a:t>
            </a:r>
            <a:r>
              <a:rPr lang="de-DE" sz="2100" dirty="0"/>
              <a:t> | Konformitätsprüfung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394F81-4FB6-87A5-AFCF-81EE64E35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6302" y="2385724"/>
            <a:ext cx="2910104" cy="35468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Vergleich: Prozessmodell    </a:t>
            </a:r>
          </a:p>
          <a:p>
            <a:pPr marL="228600" lvl="1" indent="0">
              <a:buNone/>
            </a:pPr>
            <a:r>
              <a:rPr lang="de-DE" dirty="0"/>
              <a:t>Event Logs</a:t>
            </a:r>
          </a:p>
          <a:p>
            <a:r>
              <a:rPr lang="de-DE" dirty="0"/>
              <a:t>Abweichungen finden:</a:t>
            </a:r>
          </a:p>
          <a:p>
            <a:pPr lvl="1"/>
            <a:r>
              <a:rPr lang="de-DE" dirty="0"/>
              <a:t>Modell entspricht nicht der Realität</a:t>
            </a:r>
          </a:p>
          <a:p>
            <a:pPr lvl="1"/>
            <a:r>
              <a:rPr lang="de-DE" dirty="0"/>
              <a:t>Realität entspricht nicht dem vorgesehenen Ablauf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7D598462-C7A5-5AE6-2321-DB25C3AB6413}"/>
              </a:ext>
            </a:extLst>
          </p:cNvPr>
          <p:cNvSpPr txBox="1">
            <a:spLocks/>
          </p:cNvSpPr>
          <p:nvPr/>
        </p:nvSpPr>
        <p:spPr>
          <a:xfrm>
            <a:off x="8062630" y="1508889"/>
            <a:ext cx="3176346" cy="98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100" err="1"/>
              <a:t>Process</a:t>
            </a:r>
            <a:r>
              <a:rPr lang="de-DE" sz="2100" dirty="0"/>
              <a:t> </a:t>
            </a:r>
            <a:r>
              <a:rPr lang="de-DE" sz="2100" err="1"/>
              <a:t>enhancement</a:t>
            </a:r>
            <a:r>
              <a:rPr lang="de-DE" sz="2100" dirty="0"/>
              <a:t> | Prozessverbesserung</a:t>
            </a:r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6E58992C-F671-71AD-B418-236B2BFF7A51}"/>
              </a:ext>
            </a:extLst>
          </p:cNvPr>
          <p:cNvSpPr txBox="1">
            <a:spLocks/>
          </p:cNvSpPr>
          <p:nvPr/>
        </p:nvSpPr>
        <p:spPr>
          <a:xfrm>
            <a:off x="8200340" y="2382052"/>
            <a:ext cx="2910104" cy="3546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Modell verbessern</a:t>
            </a:r>
          </a:p>
          <a:p>
            <a:pPr marL="228600" lvl="1" indent="0">
              <a:buNone/>
            </a:pPr>
            <a:r>
              <a:rPr lang="de-DE" dirty="0"/>
              <a:t>Reparieren Prozessmodell</a:t>
            </a:r>
          </a:p>
          <a:p>
            <a:r>
              <a:rPr lang="de-DE" dirty="0"/>
              <a:t>Modell erweitern</a:t>
            </a:r>
          </a:p>
          <a:p>
            <a:pPr marL="228600" lvl="1" indent="0">
              <a:buNone/>
            </a:pPr>
            <a:r>
              <a:rPr lang="de-DE" dirty="0"/>
              <a:t>neue Perspektiven hinzufügen</a:t>
            </a:r>
            <a:endParaRPr lang="de-DE"/>
          </a:p>
          <a:p>
            <a:r>
              <a:rPr lang="de-DE" dirty="0"/>
              <a:t>Simulationen von möglichen Prozessen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1F08699-4A14-9F84-D014-2779A5E0C0D1}"/>
              </a:ext>
            </a:extLst>
          </p:cNvPr>
          <p:cNvCxnSpPr/>
          <p:nvPr/>
        </p:nvCxnSpPr>
        <p:spPr>
          <a:xfrm flipH="1">
            <a:off x="3826525" y="1521245"/>
            <a:ext cx="3671" cy="4504062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5F3CBA2-9C0E-0F48-0963-7F42585F2AC8}"/>
              </a:ext>
            </a:extLst>
          </p:cNvPr>
          <p:cNvCxnSpPr>
            <a:cxnSpLocks/>
          </p:cNvCxnSpPr>
          <p:nvPr/>
        </p:nvCxnSpPr>
        <p:spPr>
          <a:xfrm flipH="1">
            <a:off x="7902765" y="1557967"/>
            <a:ext cx="3671" cy="4504062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1BD74C-4E17-0B0F-B48B-4978AD45FFE4}"/>
              </a:ext>
            </a:extLst>
          </p:cNvPr>
          <p:cNvCxnSpPr>
            <a:cxnSpLocks/>
          </p:cNvCxnSpPr>
          <p:nvPr/>
        </p:nvCxnSpPr>
        <p:spPr>
          <a:xfrm flipV="1">
            <a:off x="396605" y="2435647"/>
            <a:ext cx="10967294" cy="22032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D43E5637-B536-EA8D-9ECC-4EBB22788B3C}"/>
              </a:ext>
            </a:extLst>
          </p:cNvPr>
          <p:cNvSpPr/>
          <p:nvPr/>
        </p:nvSpPr>
        <p:spPr>
          <a:xfrm rot="5400000">
            <a:off x="5063134" y="3101031"/>
            <a:ext cx="225846" cy="14196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0C05F43-F417-72F1-444A-4D8969E7D955}"/>
              </a:ext>
            </a:extLst>
          </p:cNvPr>
          <p:cNvSpPr/>
          <p:nvPr/>
        </p:nvSpPr>
        <p:spPr>
          <a:xfrm>
            <a:off x="8198384" y="2983734"/>
            <a:ext cx="220337" cy="110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4CBABB31-7248-7AB5-C3EB-3F1BBBE5BA66}"/>
              </a:ext>
            </a:extLst>
          </p:cNvPr>
          <p:cNvSpPr/>
          <p:nvPr/>
        </p:nvSpPr>
        <p:spPr>
          <a:xfrm>
            <a:off x="8235106" y="4324119"/>
            <a:ext cx="220337" cy="110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3</a:t>
            </a:r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CA236-618E-37FE-74E5-069EECF9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061" y="2292532"/>
            <a:ext cx="4565838" cy="2965268"/>
          </a:xfrm>
        </p:spPr>
        <p:txBody>
          <a:bodyPr anchor="b">
            <a:normAutofit/>
          </a:bodyPr>
          <a:lstStyle/>
          <a:p>
            <a:pPr algn="r"/>
            <a:r>
              <a:rPr lang="de-DE" sz="3200"/>
              <a:t>Process-Mining im Einsatz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A496128-77E3-4304-8665-C67E3AA5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6061" y="1053136"/>
            <a:ext cx="4565839" cy="966163"/>
          </a:xfrm>
        </p:spPr>
        <p:txBody>
          <a:bodyPr anchor="ctr"/>
          <a:lstStyle/>
          <a:p>
            <a:pPr algn="r"/>
            <a:r>
              <a:rPr lang="en-US" dirty="0"/>
              <a:t>Die 3 </a:t>
            </a:r>
            <a:r>
              <a:rPr lang="en-US" dirty="0" err="1"/>
              <a:t>Phasen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iterativer</a:t>
            </a:r>
            <a:r>
              <a:rPr lang="en-US" dirty="0"/>
              <a:t> </a:t>
            </a:r>
            <a:r>
              <a:rPr lang="en-US" dirty="0" err="1"/>
              <a:t>Kreislauf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F1FE31-3472-411A-9443-87CAECBC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48" name="Rechteck: abgerundete Ecken 547">
            <a:extLst>
              <a:ext uri="{FF2B5EF4-FFF2-40B4-BE49-F238E27FC236}">
                <a16:creationId xmlns:a16="http://schemas.microsoft.com/office/drawing/2014/main" id="{5FBED6F7-6434-2A5A-A448-E38585F816BC}"/>
              </a:ext>
            </a:extLst>
          </p:cNvPr>
          <p:cNvSpPr/>
          <p:nvPr/>
        </p:nvSpPr>
        <p:spPr>
          <a:xfrm>
            <a:off x="973155" y="4599541"/>
            <a:ext cx="1735157" cy="1156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Prozess Modell</a:t>
            </a:r>
          </a:p>
        </p:txBody>
      </p:sp>
      <p:sp>
        <p:nvSpPr>
          <p:cNvPr id="553" name="Rechteck: abgerundete Ecken 552">
            <a:extLst>
              <a:ext uri="{FF2B5EF4-FFF2-40B4-BE49-F238E27FC236}">
                <a16:creationId xmlns:a16="http://schemas.microsoft.com/office/drawing/2014/main" id="{B62FE73D-54D7-2E46-CD27-B02DEF687F8D}"/>
              </a:ext>
            </a:extLst>
          </p:cNvPr>
          <p:cNvSpPr/>
          <p:nvPr/>
        </p:nvSpPr>
        <p:spPr>
          <a:xfrm>
            <a:off x="5223829" y="4562817"/>
            <a:ext cx="1744337" cy="1156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/>
              <a:t>Event Daten</a:t>
            </a:r>
          </a:p>
        </p:txBody>
      </p:sp>
      <p:sp>
        <p:nvSpPr>
          <p:cNvPr id="554" name="Rechteck: abgerundete Ecken 553">
            <a:extLst>
              <a:ext uri="{FF2B5EF4-FFF2-40B4-BE49-F238E27FC236}">
                <a16:creationId xmlns:a16="http://schemas.microsoft.com/office/drawing/2014/main" id="{97AF210C-D8BC-1D5C-4417-AFF081C106B3}"/>
              </a:ext>
            </a:extLst>
          </p:cNvPr>
          <p:cNvSpPr/>
          <p:nvPr/>
        </p:nvSpPr>
        <p:spPr>
          <a:xfrm>
            <a:off x="5223828" y="780359"/>
            <a:ext cx="1744337" cy="1156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/>
              <a:t>IT-Systeme</a:t>
            </a:r>
            <a:endParaRPr lang="de-DE" dirty="0"/>
          </a:p>
        </p:txBody>
      </p:sp>
      <p:sp>
        <p:nvSpPr>
          <p:cNvPr id="555" name="Rechteck: abgerundete Ecken 554">
            <a:extLst>
              <a:ext uri="{FF2B5EF4-FFF2-40B4-BE49-F238E27FC236}">
                <a16:creationId xmlns:a16="http://schemas.microsoft.com/office/drawing/2014/main" id="{DC1455DD-F6F9-FFC2-95E0-80FA20B288BE}"/>
              </a:ext>
            </a:extLst>
          </p:cNvPr>
          <p:cNvSpPr/>
          <p:nvPr/>
        </p:nvSpPr>
        <p:spPr>
          <a:xfrm>
            <a:off x="973152" y="780358"/>
            <a:ext cx="1744337" cy="1165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 err="1" smtClean="0"/>
              <a:t>Realwelt</a:t>
            </a:r>
            <a:endParaRPr lang="de-DE" dirty="0"/>
          </a:p>
        </p:txBody>
      </p:sp>
      <p:cxnSp>
        <p:nvCxnSpPr>
          <p:cNvPr id="556" name="Gerade Verbindung mit Pfeil 555">
            <a:extLst>
              <a:ext uri="{FF2B5EF4-FFF2-40B4-BE49-F238E27FC236}">
                <a16:creationId xmlns:a16="http://schemas.microsoft.com/office/drawing/2014/main" id="{A9943FD0-9197-A3AF-778B-6BE3F72189AA}"/>
              </a:ext>
            </a:extLst>
          </p:cNvPr>
          <p:cNvCxnSpPr/>
          <p:nvPr/>
        </p:nvCxnSpPr>
        <p:spPr>
          <a:xfrm flipV="1">
            <a:off x="2765234" y="1994970"/>
            <a:ext cx="2392494" cy="2372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7" name="Textfeld 556">
            <a:extLst>
              <a:ext uri="{FF2B5EF4-FFF2-40B4-BE49-F238E27FC236}">
                <a16:creationId xmlns:a16="http://schemas.microsoft.com/office/drawing/2014/main" id="{758196F1-FF5F-2E82-CAC8-F955676DB0CF}"/>
              </a:ext>
            </a:extLst>
          </p:cNvPr>
          <p:cNvSpPr txBox="1"/>
          <p:nvPr/>
        </p:nvSpPr>
        <p:spPr>
          <a:xfrm rot="-2760000">
            <a:off x="2478795" y="2772578"/>
            <a:ext cx="30847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Spezifiziert, konfiguriert,</a:t>
            </a:r>
          </a:p>
          <a:p>
            <a:r>
              <a:rPr lang="de-DE" dirty="0"/>
              <a:t>Implementiert, analysiert</a:t>
            </a:r>
          </a:p>
        </p:txBody>
      </p:sp>
      <p:cxnSp>
        <p:nvCxnSpPr>
          <p:cNvPr id="558" name="Gerade Verbindung mit Pfeil 557">
            <a:extLst>
              <a:ext uri="{FF2B5EF4-FFF2-40B4-BE49-F238E27FC236}">
                <a16:creationId xmlns:a16="http://schemas.microsoft.com/office/drawing/2014/main" id="{D9E82E9C-335D-9ACD-EF13-E0F5742D03EA}"/>
              </a:ext>
            </a:extLst>
          </p:cNvPr>
          <p:cNvCxnSpPr>
            <a:cxnSpLocks/>
          </p:cNvCxnSpPr>
          <p:nvPr/>
        </p:nvCxnSpPr>
        <p:spPr>
          <a:xfrm flipV="1">
            <a:off x="1819621" y="2050055"/>
            <a:ext cx="5506" cy="2418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9" name="Textfeld 558">
            <a:extLst>
              <a:ext uri="{FF2B5EF4-FFF2-40B4-BE49-F238E27FC236}">
                <a16:creationId xmlns:a16="http://schemas.microsoft.com/office/drawing/2014/main" id="{F795476B-FC09-9E52-C70A-D12E9A5D3CC5}"/>
              </a:ext>
            </a:extLst>
          </p:cNvPr>
          <p:cNvSpPr txBox="1"/>
          <p:nvPr/>
        </p:nvSpPr>
        <p:spPr>
          <a:xfrm>
            <a:off x="3213252" y="1037421"/>
            <a:ext cx="1384453" cy="655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Unterstützt,</a:t>
            </a:r>
          </a:p>
          <a:p>
            <a:r>
              <a:rPr lang="de-DE" dirty="0"/>
              <a:t>kontrolliert</a:t>
            </a:r>
          </a:p>
        </p:txBody>
      </p:sp>
      <p:cxnSp>
        <p:nvCxnSpPr>
          <p:cNvPr id="560" name="Gerade Verbindung mit Pfeil 559">
            <a:extLst>
              <a:ext uri="{FF2B5EF4-FFF2-40B4-BE49-F238E27FC236}">
                <a16:creationId xmlns:a16="http://schemas.microsoft.com/office/drawing/2014/main" id="{DAAE84C9-25C2-A128-9A18-56E1D4E7F1CD}"/>
              </a:ext>
            </a:extLst>
          </p:cNvPr>
          <p:cNvCxnSpPr>
            <a:stCxn id="555" idx="3"/>
            <a:endCxn id="554" idx="1"/>
          </p:cNvCxnSpPr>
          <p:nvPr/>
        </p:nvCxnSpPr>
        <p:spPr>
          <a:xfrm flipV="1">
            <a:off x="2717489" y="1358745"/>
            <a:ext cx="2506339" cy="4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mit Pfeil 560">
            <a:extLst>
              <a:ext uri="{FF2B5EF4-FFF2-40B4-BE49-F238E27FC236}">
                <a16:creationId xmlns:a16="http://schemas.microsoft.com/office/drawing/2014/main" id="{ADEAC635-CF96-D3BE-FE5C-948B01701CDE}"/>
              </a:ext>
            </a:extLst>
          </p:cNvPr>
          <p:cNvCxnSpPr>
            <a:cxnSpLocks/>
          </p:cNvCxnSpPr>
          <p:nvPr/>
        </p:nvCxnSpPr>
        <p:spPr>
          <a:xfrm flipH="1">
            <a:off x="2798284" y="4620005"/>
            <a:ext cx="2289675" cy="9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mit Pfeil 561">
            <a:extLst>
              <a:ext uri="{FF2B5EF4-FFF2-40B4-BE49-F238E27FC236}">
                <a16:creationId xmlns:a16="http://schemas.microsoft.com/office/drawing/2014/main" id="{7A4C72BB-96B7-2825-EFD0-83E3D9F57EE4}"/>
              </a:ext>
            </a:extLst>
          </p:cNvPr>
          <p:cNvCxnSpPr>
            <a:cxnSpLocks/>
          </p:cNvCxnSpPr>
          <p:nvPr/>
        </p:nvCxnSpPr>
        <p:spPr>
          <a:xfrm flipH="1" flipV="1">
            <a:off x="2807463" y="5777426"/>
            <a:ext cx="2280496" cy="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3" name="Gerade Verbindung mit Pfeil 562">
            <a:extLst>
              <a:ext uri="{FF2B5EF4-FFF2-40B4-BE49-F238E27FC236}">
                <a16:creationId xmlns:a16="http://schemas.microsoft.com/office/drawing/2014/main" id="{31DA716E-1C8C-2C0A-4F2A-709D42D0CFF8}"/>
              </a:ext>
            </a:extLst>
          </p:cNvPr>
          <p:cNvCxnSpPr>
            <a:cxnSpLocks/>
          </p:cNvCxnSpPr>
          <p:nvPr/>
        </p:nvCxnSpPr>
        <p:spPr>
          <a:xfrm flipV="1">
            <a:off x="2789905" y="5159451"/>
            <a:ext cx="2383314" cy="12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6" name="Verbinder: gewinkelt 565">
            <a:extLst>
              <a:ext uri="{FF2B5EF4-FFF2-40B4-BE49-F238E27FC236}">
                <a16:creationId xmlns:a16="http://schemas.microsoft.com/office/drawing/2014/main" id="{D579F42F-0A59-A303-503F-BC1E46F9BAD5}"/>
              </a:ext>
            </a:extLst>
          </p:cNvPr>
          <p:cNvCxnSpPr/>
          <p:nvPr/>
        </p:nvCxnSpPr>
        <p:spPr>
          <a:xfrm>
            <a:off x="2805400" y="5417314"/>
            <a:ext cx="2273144" cy="35437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8" name="Gerade Verbindung mit Pfeil 567">
            <a:extLst>
              <a:ext uri="{FF2B5EF4-FFF2-40B4-BE49-F238E27FC236}">
                <a16:creationId xmlns:a16="http://schemas.microsoft.com/office/drawing/2014/main" id="{39087B51-5299-2EED-5DE5-79B2A64CE399}"/>
              </a:ext>
            </a:extLst>
          </p:cNvPr>
          <p:cNvCxnSpPr/>
          <p:nvPr/>
        </p:nvCxnSpPr>
        <p:spPr>
          <a:xfrm>
            <a:off x="2522271" y="1971674"/>
            <a:ext cx="3998795" cy="342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>
            <a:extLst>
              <a:ext uri="{FF2B5EF4-FFF2-40B4-BE49-F238E27FC236}">
                <a16:creationId xmlns:a16="http://schemas.microsoft.com/office/drawing/2014/main" id="{83249DEC-2872-6BA9-D121-B5D9B4F3D86D}"/>
              </a:ext>
            </a:extLst>
          </p:cNvPr>
          <p:cNvCxnSpPr/>
          <p:nvPr/>
        </p:nvCxnSpPr>
        <p:spPr>
          <a:xfrm>
            <a:off x="6529903" y="1971674"/>
            <a:ext cx="14689" cy="246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0" name="Textfeld 569">
            <a:extLst>
              <a:ext uri="{FF2B5EF4-FFF2-40B4-BE49-F238E27FC236}">
                <a16:creationId xmlns:a16="http://schemas.microsoft.com/office/drawing/2014/main" id="{90FC5B9C-EFB5-4C11-44DC-993C355CF300}"/>
              </a:ext>
            </a:extLst>
          </p:cNvPr>
          <p:cNvSpPr txBox="1"/>
          <p:nvPr/>
        </p:nvSpPr>
        <p:spPr>
          <a:xfrm rot="16200000">
            <a:off x="266240" y="27174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Modell analysiert</a:t>
            </a:r>
          </a:p>
        </p:txBody>
      </p:sp>
      <p:sp>
        <p:nvSpPr>
          <p:cNvPr id="571" name="Textfeld 570">
            <a:extLst>
              <a:ext uri="{FF2B5EF4-FFF2-40B4-BE49-F238E27FC236}">
                <a16:creationId xmlns:a16="http://schemas.microsoft.com/office/drawing/2014/main" id="{59A24FD3-EEC5-3D7B-7F0C-7FF51E598869}"/>
              </a:ext>
            </a:extLst>
          </p:cNvPr>
          <p:cNvSpPr txBox="1"/>
          <p:nvPr/>
        </p:nvSpPr>
        <p:spPr>
          <a:xfrm rot="5400000">
            <a:off x="5563518" y="3240794"/>
            <a:ext cx="2276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Datengewinnung</a:t>
            </a:r>
          </a:p>
        </p:txBody>
      </p:sp>
      <p:sp>
        <p:nvSpPr>
          <p:cNvPr id="572" name="Textfeld 571">
            <a:extLst>
              <a:ext uri="{FF2B5EF4-FFF2-40B4-BE49-F238E27FC236}">
                <a16:creationId xmlns:a16="http://schemas.microsoft.com/office/drawing/2014/main" id="{E267E69A-65FA-4BF6-463A-412A95177765}"/>
              </a:ext>
            </a:extLst>
          </p:cNvPr>
          <p:cNvSpPr txBox="1"/>
          <p:nvPr/>
        </p:nvSpPr>
        <p:spPr>
          <a:xfrm>
            <a:off x="2956191" y="4250673"/>
            <a:ext cx="2120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discovery</a:t>
            </a:r>
          </a:p>
        </p:txBody>
      </p:sp>
      <p:sp>
        <p:nvSpPr>
          <p:cNvPr id="573" name="Textfeld 572">
            <a:extLst>
              <a:ext uri="{FF2B5EF4-FFF2-40B4-BE49-F238E27FC236}">
                <a16:creationId xmlns:a16="http://schemas.microsoft.com/office/drawing/2014/main" id="{1D6E0C2B-AC17-10C8-D432-FE09FD97CE7D}"/>
              </a:ext>
            </a:extLst>
          </p:cNvPr>
          <p:cNvSpPr txBox="1"/>
          <p:nvPr/>
        </p:nvSpPr>
        <p:spPr>
          <a:xfrm>
            <a:off x="2653228" y="4792338"/>
            <a:ext cx="273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Conformance</a:t>
            </a:r>
            <a:r>
              <a:rPr lang="de-DE" dirty="0"/>
              <a:t> Checking</a:t>
            </a:r>
          </a:p>
        </p:txBody>
      </p:sp>
      <p:sp>
        <p:nvSpPr>
          <p:cNvPr id="574" name="Textfeld 573">
            <a:extLst>
              <a:ext uri="{FF2B5EF4-FFF2-40B4-BE49-F238E27FC236}">
                <a16:creationId xmlns:a16="http://schemas.microsoft.com/office/drawing/2014/main" id="{1C688860-21B2-5A57-1558-FE18F28ECE7E}"/>
              </a:ext>
            </a:extLst>
          </p:cNvPr>
          <p:cNvSpPr txBox="1"/>
          <p:nvPr/>
        </p:nvSpPr>
        <p:spPr>
          <a:xfrm>
            <a:off x="2745035" y="5756312"/>
            <a:ext cx="35070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 Enhancement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43670-80F3-2F8C-9689-08C8B61B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42" y="603823"/>
            <a:ext cx="10357666" cy="703993"/>
          </a:xfrm>
        </p:spPr>
        <p:txBody>
          <a:bodyPr/>
          <a:lstStyle/>
          <a:p>
            <a:r>
              <a:rPr lang="de-DE" dirty="0"/>
              <a:t>Perspektiven im </a:t>
            </a:r>
            <a:r>
              <a:rPr lang="de-DE" dirty="0" err="1"/>
              <a:t>Process</a:t>
            </a:r>
            <a:r>
              <a:rPr lang="de-DE" dirty="0"/>
              <a:t>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D9563-8302-73FB-8190-C8C92C5C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4849234" cy="34354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de-DE" sz="1600" b="1" dirty="0"/>
              <a:t>Kontrollfluss</a:t>
            </a:r>
            <a:endParaRPr lang="de-DE"/>
          </a:p>
          <a:p>
            <a:r>
              <a:rPr lang="de-DE" sz="1600" dirty="0"/>
              <a:t>Anordnung der Übergänge</a:t>
            </a:r>
          </a:p>
          <a:p>
            <a:r>
              <a:rPr lang="de-DE" sz="1600" dirty="0"/>
              <a:t>Alle möglichen Pfade von Prozessdurchläufen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b="1" dirty="0"/>
              <a:t>Organisationsaufbau</a:t>
            </a:r>
          </a:p>
          <a:p>
            <a:pPr marL="342900" indent="-342900"/>
            <a:r>
              <a:rPr lang="de-DE" sz="1600" dirty="0"/>
              <a:t>Informationen über Ressourcen (Personen)</a:t>
            </a:r>
          </a:p>
          <a:p>
            <a:pPr marL="342900" indent="-342900"/>
            <a:r>
              <a:rPr lang="de-DE" sz="1600" dirty="0"/>
              <a:t>Soziale Netzwerke, Mitarbeitergruppen</a:t>
            </a:r>
          </a:p>
          <a:p>
            <a:pPr marL="342900" indent="-342900"/>
            <a:r>
              <a:rPr lang="de-DE" sz="1600" dirty="0"/>
              <a:t>z.B. Entscheidung muss von Manager getroffen werden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4716761-AE5E-6847-B6AE-43B49FDBF85E}"/>
              </a:ext>
            </a:extLst>
          </p:cNvPr>
          <p:cNvSpPr txBox="1">
            <a:spLocks/>
          </p:cNvSpPr>
          <p:nvPr/>
        </p:nvSpPr>
        <p:spPr>
          <a:xfrm>
            <a:off x="6386869" y="1905459"/>
            <a:ext cx="4280029" cy="3453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500" b="1" dirty="0"/>
              <a:t>Performance Perspektive</a:t>
            </a:r>
          </a:p>
          <a:p>
            <a:pPr marL="285750" indent="-285750"/>
            <a:r>
              <a:rPr lang="de-DE" sz="1500" dirty="0">
                <a:latin typeface="Avenir Next LT Pro Light"/>
                <a:cs typeface="Segoe UI"/>
              </a:rPr>
              <a:t>Zusätzliche Zeitstempel Informationen</a:t>
            </a:r>
          </a:p>
          <a:p>
            <a:pPr marL="285750" indent="-285750"/>
            <a:r>
              <a:rPr lang="de-DE" sz="1500" dirty="0">
                <a:latin typeface="Avenir Next LT Pro Light"/>
                <a:cs typeface="Segoe UI"/>
              </a:rPr>
              <a:t>Analysieren von bspw. Engpässen</a:t>
            </a:r>
          </a:p>
          <a:p>
            <a:pPr marL="285750" indent="-285750"/>
            <a:endParaRPr lang="de-DE" sz="1500" dirty="0">
              <a:latin typeface="Avenir Next LT Pro Light"/>
              <a:cs typeface="Segoe UI"/>
            </a:endParaRPr>
          </a:p>
          <a:p>
            <a:pPr marL="0" indent="0">
              <a:buNone/>
            </a:pPr>
            <a:r>
              <a:rPr lang="de-DE" sz="1500" b="1" dirty="0">
                <a:latin typeface="Avenir Next LT Pro Light"/>
                <a:cs typeface="Segoe UI"/>
              </a:rPr>
              <a:t>Daten Perspektive</a:t>
            </a:r>
          </a:p>
          <a:p>
            <a:pPr marL="285750" indent="-285750"/>
            <a:r>
              <a:rPr lang="de-DE" sz="1500" dirty="0">
                <a:latin typeface="Avenir Next LT Pro Light"/>
                <a:cs typeface="Segoe UI"/>
              </a:rPr>
              <a:t>Attribute von Cases betrachten</a:t>
            </a:r>
          </a:p>
          <a:p>
            <a:pPr marL="285750" indent="-285750"/>
            <a:r>
              <a:rPr lang="de-DE" sz="1500" dirty="0">
                <a:latin typeface="Avenir Next LT Pro Light"/>
                <a:cs typeface="Segoe UI"/>
              </a:rPr>
              <a:t>z.B. Zusammen Störungen - Lieferanten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300" b="1" dirty="0">
              <a:latin typeface="Segoe UI"/>
              <a:cs typeface="Segoe UI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554CB9E-3726-F1F2-B941-11F1AFC32547}"/>
              </a:ext>
            </a:extLst>
          </p:cNvPr>
          <p:cNvCxnSpPr>
            <a:cxnSpLocks/>
          </p:cNvCxnSpPr>
          <p:nvPr/>
        </p:nvCxnSpPr>
        <p:spPr>
          <a:xfrm>
            <a:off x="6088653" y="1851750"/>
            <a:ext cx="5509" cy="3787966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F75F044-4C5A-9040-12C6-32DA1DF79835}"/>
              </a:ext>
            </a:extLst>
          </p:cNvPr>
          <p:cNvCxnSpPr>
            <a:cxnSpLocks/>
          </p:cNvCxnSpPr>
          <p:nvPr/>
        </p:nvCxnSpPr>
        <p:spPr>
          <a:xfrm flipV="1">
            <a:off x="571038" y="3353717"/>
            <a:ext cx="10352183" cy="3671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C41E65C-0CB1-63C7-1E78-5241ADA4412A}"/>
              </a:ext>
            </a:extLst>
          </p:cNvPr>
          <p:cNvSpPr txBox="1"/>
          <p:nvPr/>
        </p:nvSpPr>
        <p:spPr>
          <a:xfrm>
            <a:off x="3470314" y="5894024"/>
            <a:ext cx="5251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=&gt; Perspektiven sind teilweise überlappend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7225B-206F-A7A1-E323-3CD74B0C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21" y="1199213"/>
            <a:ext cx="4481136" cy="1900180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Warum </a:t>
            </a:r>
            <a:r>
              <a:rPr lang="de-DE" dirty="0" err="1">
                <a:solidFill>
                  <a:srgbClr val="000000"/>
                </a:solidFill>
              </a:rPr>
              <a:t>Process</a:t>
            </a:r>
            <a:r>
              <a:rPr lang="de-DE" dirty="0">
                <a:solidFill>
                  <a:srgbClr val="000000"/>
                </a:solidFill>
              </a:rPr>
              <a:t>-Mining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1320F-95A6-3304-7E69-30ECAF01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756" y="1199213"/>
            <a:ext cx="6573967" cy="4053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/>
              <a:t>Nachteile von manuell erstellten Prozess Modell:</a:t>
            </a:r>
          </a:p>
          <a:p>
            <a:pPr marL="342900" indent="-342900">
              <a:lnSpc>
                <a:spcPct val="120000"/>
              </a:lnSpc>
            </a:pPr>
            <a:r>
              <a:rPr lang="de-DE" dirty="0"/>
              <a:t>Designer konzentriert sich auf normales und gewünschtes Verhalten</a:t>
            </a:r>
          </a:p>
          <a:p>
            <a:pPr marL="342900" indent="-342900">
              <a:lnSpc>
                <a:spcPct val="120000"/>
              </a:lnSpc>
            </a:pPr>
            <a:r>
              <a:rPr lang="de-DE" dirty="0"/>
              <a:t>Rolle des Designers im Unternehmen nimmt Einfluss</a:t>
            </a:r>
          </a:p>
          <a:p>
            <a:pPr marL="342900" indent="-342900">
              <a:lnSpc>
                <a:spcPct val="120000"/>
              </a:lnSpc>
            </a:pPr>
            <a:r>
              <a:rPr lang="de-DE" dirty="0"/>
              <a:t>Prozesse mit Mitarbeitern, die an mehreren Projekten arbeiten, können nicht in Isolation betrachtet werden</a:t>
            </a:r>
          </a:p>
          <a:p>
            <a:pPr marL="342900" indent="-342900">
              <a:lnSpc>
                <a:spcPct val="120000"/>
              </a:lnSpc>
            </a:pPr>
            <a:r>
              <a:rPr lang="de-DE" dirty="0"/>
              <a:t>Abstraktionslevel muss festgelegt werden; Änderungen im Nachhinein aufwendig</a:t>
            </a:r>
          </a:p>
          <a:p>
            <a:pPr marL="342900" indent="-342900">
              <a:lnSpc>
                <a:spcPct val="120000"/>
              </a:lnSpc>
            </a:pPr>
            <a:r>
              <a:rPr lang="de-DE" dirty="0"/>
              <a:t>Modell stellt eher idealisiertes Verhalten dar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7225B-206F-A7A1-E323-3CD74B0C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63148"/>
            <a:ext cx="10278577" cy="1325563"/>
          </a:xfrm>
        </p:spPr>
        <p:txBody>
          <a:bodyPr>
            <a:normAutofit/>
          </a:bodyPr>
          <a:lstStyle/>
          <a:p>
            <a:r>
              <a:rPr lang="de-DE"/>
              <a:t>Warum Process-Mining</a:t>
            </a:r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BB98727B-9A54-C852-E31B-31D2EBC6E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5" r="55561" b="1"/>
          <a:stretch/>
        </p:blipFill>
        <p:spPr>
          <a:xfrm>
            <a:off x="910333" y="1711999"/>
            <a:ext cx="4384276" cy="3619165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1320F-95A6-3304-7E69-30ECAF01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1019"/>
            <a:ext cx="4988119" cy="39237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b="1" dirty="0" err="1"/>
              <a:t>Process</a:t>
            </a:r>
            <a:r>
              <a:rPr lang="de-DE" b="1" dirty="0"/>
              <a:t>-Mining:</a:t>
            </a:r>
          </a:p>
          <a:p>
            <a:pPr marL="342900" indent="-342900"/>
            <a:r>
              <a:rPr lang="de-DE" dirty="0"/>
              <a:t>Auf Basis vorhandener Daten Prozess rekonstruiert (</a:t>
            </a:r>
            <a:r>
              <a:rPr lang="de-DE" dirty="0" err="1"/>
              <a:t>bottom-up</a:t>
            </a:r>
            <a:r>
              <a:rPr lang="de-DE" dirty="0"/>
              <a:t>) </a:t>
            </a:r>
            <a:endParaRPr lang="de-DE"/>
          </a:p>
          <a:p>
            <a:pPr marL="228600" lvl="1" indent="0">
              <a:buNone/>
            </a:pPr>
            <a:r>
              <a:rPr lang="de-DE"/>
              <a:t>=&gt; Ist-Prozess und objektiver Einblick</a:t>
            </a:r>
          </a:p>
          <a:p>
            <a:pPr marL="342900" indent="-342900"/>
            <a:r>
              <a:rPr lang="de-DE" dirty="0"/>
              <a:t>Unterschiedliche Modell mit einstellbarem Abstraktionslevel</a:t>
            </a:r>
            <a:endParaRPr lang="de-DE"/>
          </a:p>
          <a:p>
            <a:pPr marL="342900" indent="-342900"/>
            <a:r>
              <a:rPr lang="de-DE" dirty="0"/>
              <a:t>Modell sind Mitarbeiter nicht nur isoliert</a:t>
            </a:r>
            <a:endParaRPr lang="de-DE"/>
          </a:p>
          <a:p>
            <a:pPr marL="228600" lvl="1" indent="0">
              <a:buNone/>
            </a:pPr>
            <a:endParaRPr lang="de-DE" b="1"/>
          </a:p>
          <a:p>
            <a:pPr marL="514350" lvl="1" indent="-285750"/>
            <a:endParaRPr lang="de-DE" b="1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7A10F-8497-D036-D56C-0A6850FB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95" y="804567"/>
            <a:ext cx="4437386" cy="1316141"/>
          </a:xfrm>
        </p:spPr>
        <p:txBody>
          <a:bodyPr anchor="t">
            <a:normAutofit/>
          </a:bodyPr>
          <a:lstStyle/>
          <a:p>
            <a:r>
              <a:rPr lang="de-DE" dirty="0"/>
              <a:t>Event logs – BASIS</a:t>
            </a:r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BA00F13-9094-6E2C-A669-144CB2C51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3" r="3437" b="-321"/>
          <a:stretch/>
        </p:blipFill>
        <p:spPr>
          <a:xfrm>
            <a:off x="808078" y="2627523"/>
            <a:ext cx="5638374" cy="2875939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D444-12B0-2F77-A589-176011D5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044" y="1653599"/>
            <a:ext cx="4165600" cy="38462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700">
                <a:solidFill>
                  <a:srgbClr val="000000"/>
                </a:solidFill>
              </a:rPr>
              <a:t>Event = neue Zeile</a:t>
            </a:r>
          </a:p>
          <a:p>
            <a:pPr>
              <a:lnSpc>
                <a:spcPct val="120000"/>
              </a:lnSpc>
            </a:pPr>
            <a:r>
              <a:rPr lang="de-DE" sz="1700">
                <a:solidFill>
                  <a:srgbClr val="000000"/>
                </a:solidFill>
              </a:rPr>
              <a:t>Jedes Event hat eindeutige ID</a:t>
            </a:r>
          </a:p>
          <a:p>
            <a:pPr>
              <a:lnSpc>
                <a:spcPct val="120000"/>
              </a:lnSpc>
            </a:pPr>
            <a:r>
              <a:rPr lang="de-DE" sz="1700">
                <a:solidFill>
                  <a:srgbClr val="000000"/>
                </a:solidFill>
              </a:rPr>
              <a:t>Events gruppiert in Cases (jeweilige Prozessabläufe)</a:t>
            </a:r>
          </a:p>
          <a:p>
            <a:pPr>
              <a:lnSpc>
                <a:spcPct val="120000"/>
              </a:lnSpc>
            </a:pPr>
            <a:r>
              <a:rPr lang="de-DE" sz="1700">
                <a:solidFill>
                  <a:srgbClr val="000000"/>
                </a:solidFill>
              </a:rPr>
              <a:t>Events können weitere Attribute haben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sz="1700" b="1">
                <a:solidFill>
                  <a:srgbClr val="000000"/>
                </a:solidFill>
              </a:rPr>
              <a:t>Mindestanforderung für Process-Mining:</a:t>
            </a:r>
          </a:p>
          <a:p>
            <a:pPr marL="342900" indent="-342900">
              <a:lnSpc>
                <a:spcPct val="120000"/>
              </a:lnSpc>
            </a:pPr>
            <a:r>
              <a:rPr lang="de-DE" sz="1700" dirty="0">
                <a:solidFill>
                  <a:srgbClr val="000000"/>
                </a:solidFill>
              </a:rPr>
              <a:t>Events, geordnet und zugehörig zu Cases, eindeutige Aktivitätsbezeichnung 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9AFC3-BAC0-BACE-1BCB-847A2F66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de-DE" sz="2700" dirty="0"/>
              <a:t>Petri-</a:t>
            </a:r>
            <a:r>
              <a:rPr lang="de-DE" sz="2700" dirty="0" err="1"/>
              <a:t>nets</a:t>
            </a:r>
            <a:r>
              <a:rPr lang="de-DE" sz="27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de-DE" sz="2700" dirty="0"/>
              <a:t>für kontroll-fluss Prozess-modelle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B80B7-8BF2-1B02-9E67-0568B09E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518" y="2329520"/>
            <a:ext cx="7635851" cy="3118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0000"/>
                </a:solidFill>
              </a:rPr>
              <a:t>Vorteile:</a:t>
            </a:r>
          </a:p>
          <a:p>
            <a:pPr marL="342900" indent="-342900"/>
            <a:r>
              <a:rPr lang="de-DE" dirty="0">
                <a:solidFill>
                  <a:srgbClr val="000000"/>
                </a:solidFill>
              </a:rPr>
              <a:t>Erlaubt Modellieren von Nebenläufigkeit</a:t>
            </a:r>
          </a:p>
          <a:p>
            <a:pPr marL="342900" indent="-342900"/>
            <a:r>
              <a:rPr lang="de-DE" dirty="0">
                <a:solidFill>
                  <a:srgbClr val="000000"/>
                </a:solidFill>
              </a:rPr>
              <a:t>Grafische Notation intuitiv und simpel</a:t>
            </a:r>
          </a:p>
          <a:p>
            <a:pPr marL="342900" indent="-342900"/>
            <a:r>
              <a:rPr lang="de-DE" dirty="0">
                <a:solidFill>
                  <a:srgbClr val="000000"/>
                </a:solidFill>
              </a:rPr>
              <a:t>Netze sind ausführbar</a:t>
            </a:r>
          </a:p>
          <a:p>
            <a:pPr marL="342900" indent="-342900"/>
            <a:r>
              <a:rPr lang="de-DE" dirty="0">
                <a:solidFill>
                  <a:srgbClr val="000000"/>
                </a:solidFill>
              </a:rPr>
              <a:t>Mithilfe zusätzlicher Anwendungen analysierbar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Amelie Kammerer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1666</Words>
  <Application>Microsoft Office PowerPoint</Application>
  <PresentationFormat>Breitbild</PresentationFormat>
  <Paragraphs>376</Paragraphs>
  <Slides>24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Segoe UI</vt:lpstr>
      <vt:lpstr>Symbol</vt:lpstr>
      <vt:lpstr>VeniceBeachVTI</vt:lpstr>
      <vt:lpstr>Process-Mining</vt:lpstr>
      <vt:lpstr>Process-Mining</vt:lpstr>
      <vt:lpstr>Die 3 Phasen des Process-Minings</vt:lpstr>
      <vt:lpstr>Process-Mining im Einsatz</vt:lpstr>
      <vt:lpstr>Perspektiven im Process Mining</vt:lpstr>
      <vt:lpstr>Warum Process-Mining</vt:lpstr>
      <vt:lpstr>Warum Process-Mining</vt:lpstr>
      <vt:lpstr>Event logs – BASIS</vt:lpstr>
      <vt:lpstr>Petri-nets  für kontroll-fluss Prozess-modelle</vt:lpstr>
      <vt:lpstr>Petri-nets  für kontroll-fluss Prozess-modelle</vt:lpstr>
      <vt:lpstr>Petri-nets  für kontroll-fluss Prozess-modelle</vt:lpstr>
      <vt:lpstr>Petri-nets  für kontroll-fluss Prozess-modelle</vt:lpstr>
      <vt:lpstr>Petri-nets  für kontroll-fluss Prozess-modelle</vt:lpstr>
      <vt:lpstr>Petri-nets  für kontroll-fluss Prozess-modelle</vt:lpstr>
      <vt:lpstr>Algorithmen für Process-Mining</vt:lpstr>
      <vt:lpstr>ALPha ALgorithmus</vt:lpstr>
      <vt:lpstr>Regeln-Alpha algorithmus</vt:lpstr>
      <vt:lpstr>Alpha-Algorithmus Schritt 1-4</vt:lpstr>
      <vt:lpstr>Alpha Algorithmus Schritt 5-8</vt:lpstr>
      <vt:lpstr>Bekommen der Daten</vt:lpstr>
      <vt:lpstr>Qualitätsmessung</vt:lpstr>
      <vt:lpstr>Anwendungen</vt:lpstr>
      <vt:lpstr>Trends – Integration KI</vt:lpstr>
      <vt:lpstr>CODE -DEMO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Nutzer</dc:creator>
  <cp:lastModifiedBy>Amelie Kammerer</cp:lastModifiedBy>
  <cp:revision>1077</cp:revision>
  <dcterms:created xsi:type="dcterms:W3CDTF">2023-06-20T15:00:44Z</dcterms:created>
  <dcterms:modified xsi:type="dcterms:W3CDTF">2023-06-28T09:36:39Z</dcterms:modified>
</cp:coreProperties>
</file>