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12" r:id="rId1"/>
  </p:sldMasterIdLst>
  <p:notesMasterIdLst>
    <p:notesMasterId r:id="rId81"/>
  </p:notesMasterIdLst>
  <p:sldIdLst>
    <p:sldId id="256" r:id="rId2"/>
    <p:sldId id="257" r:id="rId3"/>
    <p:sldId id="258" r:id="rId4"/>
    <p:sldId id="330" r:id="rId5"/>
    <p:sldId id="337" r:id="rId6"/>
    <p:sldId id="260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328" r:id="rId19"/>
    <p:sldId id="327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5" r:id="rId33"/>
    <p:sldId id="329" r:id="rId34"/>
    <p:sldId id="287" r:id="rId35"/>
    <p:sldId id="288" r:id="rId36"/>
    <p:sldId id="286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21" r:id="rId50"/>
    <p:sldId id="302" r:id="rId51"/>
    <p:sldId id="301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1" r:id="rId60"/>
    <p:sldId id="338" r:id="rId61"/>
    <p:sldId id="310" r:id="rId62"/>
    <p:sldId id="312" r:id="rId63"/>
    <p:sldId id="333" r:id="rId64"/>
    <p:sldId id="334" r:id="rId65"/>
    <p:sldId id="313" r:id="rId66"/>
    <p:sldId id="314" r:id="rId67"/>
    <p:sldId id="315" r:id="rId68"/>
    <p:sldId id="316" r:id="rId69"/>
    <p:sldId id="323" r:id="rId70"/>
    <p:sldId id="318" r:id="rId71"/>
    <p:sldId id="324" r:id="rId72"/>
    <p:sldId id="325" r:id="rId73"/>
    <p:sldId id="326" r:id="rId74"/>
    <p:sldId id="320" r:id="rId75"/>
    <p:sldId id="335" r:id="rId76"/>
    <p:sldId id="336" r:id="rId77"/>
    <p:sldId id="322" r:id="rId78"/>
    <p:sldId id="331" r:id="rId79"/>
    <p:sldId id="332" r:id="rId8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13D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727" autoAdjust="0"/>
  </p:normalViewPr>
  <p:slideViewPr>
    <p:cSldViewPr>
      <p:cViewPr>
        <p:scale>
          <a:sx n="75" d="100"/>
          <a:sy n="75" d="100"/>
        </p:scale>
        <p:origin x="-1236" y="-2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1798F6-2B81-41F8-AFF5-A1F3D30E6424}" type="datetimeFigureOut">
              <a:rPr lang="zh-CN" altLang="en-US" smtClean="0"/>
              <a:pPr/>
              <a:t>2014-8-31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495C5-F423-467C-B1B9-775A1F2B5B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495C5-F423-467C-B1B9-775A1F2B5B4F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495C5-F423-467C-B1B9-775A1F2B5B4F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2014-8-31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2014-8-31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2014-8-31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2014-8-31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2014-8-31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2014-8-31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2014-8-31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2014-8-31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2014-8-31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2014-8-31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2014-8-31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2014-8-31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3" r:id="rId1"/>
    <p:sldLayoutId id="2147484214" r:id="rId2"/>
    <p:sldLayoutId id="2147484215" r:id="rId3"/>
    <p:sldLayoutId id="2147484216" r:id="rId4"/>
    <p:sldLayoutId id="2147484217" r:id="rId5"/>
    <p:sldLayoutId id="2147484218" r:id="rId6"/>
    <p:sldLayoutId id="2147484219" r:id="rId7"/>
    <p:sldLayoutId id="2147484220" r:id="rId8"/>
    <p:sldLayoutId id="2147484221" r:id="rId9"/>
    <p:sldLayoutId id="2147484222" r:id="rId10"/>
    <p:sldLayoutId id="214748422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MVs18</a:t>
            </a:r>
            <a:r>
              <a:rPr altLang="zh-CN" dirty="0" smtClean="0"/>
              <a:t> SDK </a:t>
            </a:r>
            <a:r>
              <a:rPr lang="zh-CN" altLang="en-US" dirty="0" smtClean="0"/>
              <a:t>简要说明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什么是任务（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任务就是一段可以执行的代码，拥有自己</a:t>
            </a:r>
            <a:r>
              <a:rPr lang="zh-CN" altLang="en-US" dirty="0" smtClean="0"/>
              <a:t>的栈</a:t>
            </a:r>
            <a:r>
              <a:rPr lang="zh-CN" altLang="en-US" dirty="0" smtClean="0"/>
              <a:t>资源，有自己的生命周期，可以被创建、删除。一般任务都是由</a:t>
            </a:r>
            <a:r>
              <a:rPr lang="en-US" altLang="zh-CN" dirty="0" smtClean="0"/>
              <a:t>while(1)</a:t>
            </a:r>
            <a:r>
              <a:rPr lang="zh-CN" altLang="en-US" dirty="0" smtClean="0"/>
              <a:t>来循环执行的。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任务的创建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任务要有自己的入口函数，犹如主程序的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函数，任务创建后，系统会去从入口函数执行里面的代码。任务还要有优先级，当</a:t>
            </a:r>
            <a:r>
              <a:rPr lang="en-US" altLang="zh-CN" dirty="0" smtClean="0"/>
              <a:t>OS</a:t>
            </a:r>
            <a:r>
              <a:rPr lang="zh-CN" altLang="en-US" dirty="0" smtClean="0"/>
              <a:t>进行调度时，会根据优先级的高低来优先调度高优先级的任务。同时，随着任务的创建，系统会分配给任务相应的栈资源空间。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OS-Task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0" y="1481328"/>
            <a:ext cx="9001156" cy="4525963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/>
              <a:t>任务的创建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OSTaskCreate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TaskEntry,TaskName,TaskStackSize,TaskPara,TaskPri,TaskHandler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参数说明：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TaskEntry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入口函数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TaskName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任务名称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TaskStackSize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任务栈大小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TaskPara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任务参数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TaskPri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任务优先级，数值越高优先级越高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TaskHandler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任务创建后返回的句柄</a:t>
            </a:r>
            <a:endParaRPr lang="en-US" altLang="zh-CN" dirty="0" smtClean="0"/>
          </a:p>
          <a:p>
            <a:r>
              <a:rPr lang="zh-CN" altLang="en-US" dirty="0" smtClean="0"/>
              <a:t>例子：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OSTaskCreate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BTEntrance</a:t>
            </a:r>
            <a:r>
              <a:rPr lang="en-US" altLang="zh-CN" dirty="0" smtClean="0"/>
              <a:t>, "BT", 1920, NULL, 2, &amp;</a:t>
            </a:r>
            <a:r>
              <a:rPr lang="en-US" altLang="zh-CN" dirty="0" err="1" smtClean="0"/>
              <a:t>BtTaskHandle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OS-Task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任务出让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机制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FreeRTOS</a:t>
            </a:r>
            <a:r>
              <a:rPr lang="zh-CN" altLang="en-US" dirty="0" smtClean="0"/>
              <a:t>支持多任务并发执行，所以各个任务之间可以独自运行。在某一个时间片内，只能有一个任务在执行，任务的切换是由</a:t>
            </a:r>
            <a:r>
              <a:rPr lang="en-US" altLang="zh-CN" dirty="0" smtClean="0"/>
              <a:t>OS</a:t>
            </a:r>
            <a:r>
              <a:rPr lang="zh-CN" altLang="en-US" dirty="0" smtClean="0"/>
              <a:t>来管理的。目前，</a:t>
            </a:r>
            <a:r>
              <a:rPr lang="en-US" altLang="zh-CN" dirty="0" smtClean="0"/>
              <a:t>OS</a:t>
            </a:r>
            <a:r>
              <a:rPr lang="zh-CN" altLang="en-US" dirty="0" smtClean="0"/>
              <a:t>给每个任务分配的时间片为</a:t>
            </a:r>
            <a:r>
              <a:rPr lang="en-US" altLang="zh-CN" dirty="0" smtClean="0"/>
              <a:t>10ms</a:t>
            </a:r>
            <a:r>
              <a:rPr lang="zh-CN" altLang="en-US" dirty="0" smtClean="0"/>
              <a:t>。但是根据任务的优先级，</a:t>
            </a:r>
            <a:r>
              <a:rPr lang="en-US" altLang="zh-CN" dirty="0" smtClean="0"/>
              <a:t>OS</a:t>
            </a:r>
            <a:r>
              <a:rPr lang="zh-CN" altLang="en-US" dirty="0" smtClean="0"/>
              <a:t>会优先分配给高优先级的任务，所以在高优先级的任务中，一定要有主动出让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机制，才能让低优先级的任务得到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执行程序。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SDK</a:t>
            </a:r>
            <a:r>
              <a:rPr lang="zh-CN" altLang="en-US" dirty="0" smtClean="0"/>
              <a:t>中任务的出让机制有两种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OSRescheduleTimeout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TimeOut</a:t>
            </a:r>
            <a:r>
              <a:rPr lang="en-US" altLang="zh-CN" dirty="0" smtClean="0"/>
              <a:t>);</a:t>
            </a:r>
          </a:p>
          <a:p>
            <a:pPr lvl="2"/>
            <a:r>
              <a:rPr lang="en-US" altLang="zh-CN" dirty="0" err="1" smtClean="0"/>
              <a:t>OSQueueMsgRecv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MsgBody,MsgLen,WaitTime</a:t>
            </a:r>
            <a:r>
              <a:rPr lang="en-US" altLang="zh-CN" dirty="0" smtClean="0"/>
              <a:t>);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OS-Task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任务出让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机制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两种出让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机制的区别：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OSRescheduleTimeout</a:t>
            </a:r>
            <a:r>
              <a:rPr lang="en-US" altLang="zh-CN" dirty="0" smtClean="0"/>
              <a:t> -</a:t>
            </a:r>
            <a:r>
              <a:rPr lang="zh-CN" altLang="en-US" dirty="0" smtClean="0"/>
              <a:t>指定时间内不会唤醒此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，只有到了时间，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会被唤醒执行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OSQueueMsgRecv</a:t>
            </a:r>
            <a:r>
              <a:rPr lang="en-US" altLang="zh-CN" dirty="0" smtClean="0"/>
              <a:t> -</a:t>
            </a:r>
            <a:r>
              <a:rPr lang="zh-CN" altLang="en-US" dirty="0" smtClean="0"/>
              <a:t>在指定时间内，如果有消息接收到，会自动唤醒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。第二种机制的改进写法是：</a:t>
            </a:r>
            <a:r>
              <a:rPr lang="en-US" altLang="zh-CN" dirty="0" smtClean="0"/>
              <a:t>uint16_t </a:t>
            </a:r>
            <a:r>
              <a:rPr lang="en-US" altLang="zh-CN" dirty="0" err="1" smtClean="0"/>
              <a:t>MsgRecv</a:t>
            </a:r>
            <a:r>
              <a:rPr lang="en-US" altLang="zh-CN" dirty="0" smtClean="0"/>
              <a:t>(uint16_t </a:t>
            </a:r>
            <a:r>
              <a:rPr lang="en-US" altLang="zh-CN" dirty="0" err="1" smtClean="0"/>
              <a:t>WaitTime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OS-Task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472518" cy="5162382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内存管理机制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O18B</a:t>
            </a:r>
            <a:r>
              <a:rPr lang="zh-CN" altLang="en-US" dirty="0" smtClean="0"/>
              <a:t>的如</a:t>
            </a:r>
            <a:r>
              <a:rPr lang="en-US" altLang="zh-CN" dirty="0" smtClean="0"/>
              <a:t>RAM</a:t>
            </a:r>
            <a:r>
              <a:rPr lang="zh-CN" altLang="en-US" dirty="0" smtClean="0"/>
              <a:t>空间为</a:t>
            </a:r>
            <a:r>
              <a:rPr lang="en-US" altLang="zh-CN" dirty="0" smtClean="0"/>
              <a:t>128K</a:t>
            </a:r>
            <a:r>
              <a:rPr lang="zh-CN" altLang="en-US" dirty="0" smtClean="0"/>
              <a:t>，分为</a:t>
            </a:r>
            <a:r>
              <a:rPr lang="en-US" altLang="zh-CN" dirty="0" smtClean="0"/>
              <a:t>X-MEM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V-MEM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P-MEM</a:t>
            </a:r>
            <a:r>
              <a:rPr lang="zh-CN" altLang="en-US" dirty="0" smtClean="0"/>
              <a:t>。</a:t>
            </a:r>
            <a:r>
              <a:rPr lang="en-US" altLang="zh-CN" dirty="0" smtClean="0"/>
              <a:t>OS</a:t>
            </a:r>
            <a:r>
              <a:rPr lang="zh-CN" altLang="en-US" dirty="0" smtClean="0"/>
              <a:t>负责管理</a:t>
            </a:r>
            <a:r>
              <a:rPr lang="en-US" altLang="zh-CN" dirty="0" smtClean="0"/>
              <a:t>64K</a:t>
            </a:r>
            <a:r>
              <a:rPr lang="zh-CN" altLang="en-US" dirty="0" smtClean="0"/>
              <a:t>的</a:t>
            </a:r>
            <a:r>
              <a:rPr lang="en-US" altLang="zh-CN" dirty="0" smtClean="0"/>
              <a:t>X-MEM</a:t>
            </a:r>
            <a:r>
              <a:rPr lang="zh-CN" altLang="en-US" dirty="0" smtClean="0"/>
              <a:t>。</a:t>
            </a:r>
            <a:r>
              <a:rPr lang="en-US" altLang="zh-CN" dirty="0" smtClean="0"/>
              <a:t>(</a:t>
            </a:r>
            <a:r>
              <a:rPr lang="zh-CN" altLang="en-US" dirty="0" smtClean="0"/>
              <a:t>详见</a:t>
            </a:r>
            <a:r>
              <a:rPr lang="en-US" altLang="zh-CN" dirty="0" smtClean="0"/>
              <a:t>Memory Map</a:t>
            </a:r>
            <a:r>
              <a:rPr lang="zh-CN" altLang="en-US" dirty="0" smtClean="0"/>
              <a:t>章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 申请内存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程序可以通过调用</a:t>
            </a:r>
            <a:r>
              <a:rPr lang="en-US" altLang="zh-CN" dirty="0" smtClean="0"/>
              <a:t>APP_MMM_MALLOC</a:t>
            </a:r>
            <a:r>
              <a:rPr lang="zh-CN" altLang="en-US" dirty="0" smtClean="0"/>
              <a:t>向</a:t>
            </a:r>
            <a:r>
              <a:rPr lang="en-US" altLang="zh-CN" dirty="0" smtClean="0"/>
              <a:t>OS</a:t>
            </a:r>
            <a:r>
              <a:rPr lang="zh-CN" altLang="en-US" dirty="0" smtClean="0"/>
              <a:t>申请内存。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APP_MMM_MALLOC(</a:t>
            </a:r>
            <a:r>
              <a:rPr lang="en-US" altLang="zh-CN" dirty="0" err="1" smtClean="0"/>
              <a:t>MemSize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MemType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返回值：成功为内存指针地址，否则为</a:t>
            </a:r>
            <a:r>
              <a:rPr lang="en-US" altLang="zh-CN" dirty="0" smtClean="0"/>
              <a:t>NULL</a:t>
            </a:r>
          </a:p>
          <a:p>
            <a:pPr lvl="1"/>
            <a:r>
              <a:rPr lang="en-US" altLang="zh-CN" dirty="0" err="1" smtClean="0"/>
              <a:t>MemType</a:t>
            </a:r>
            <a:r>
              <a:rPr lang="zh-CN" altLang="en-US" dirty="0" smtClean="0"/>
              <a:t>指的是类型，主要用于优化内存配置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MMM_ALLOC_NORMAL</a:t>
            </a:r>
          </a:p>
          <a:p>
            <a:pPr lvl="2"/>
            <a:r>
              <a:rPr lang="en-US" altLang="zh-CN" dirty="0" smtClean="0"/>
              <a:t>MMM_ALLOC_FAST</a:t>
            </a:r>
            <a:endParaRPr lang="zh-CN" altLang="en-US" dirty="0" smtClean="0"/>
          </a:p>
          <a:p>
            <a:pPr lvl="2"/>
            <a:r>
              <a:rPr lang="en-US" altLang="zh-CN" dirty="0" smtClean="0"/>
              <a:t>MMM_ALLOC_TASK</a:t>
            </a:r>
          </a:p>
          <a:p>
            <a:pPr lvl="2"/>
            <a:r>
              <a:rPr lang="en-US" altLang="zh-CN" dirty="0" smtClean="0"/>
              <a:t>MMM_ALLOC_BOOTUP</a:t>
            </a:r>
            <a:endParaRPr lang="zh-CN" altLang="en-US" dirty="0" smtClean="0"/>
          </a:p>
          <a:p>
            <a:pPr lvl="2"/>
            <a:r>
              <a:rPr lang="en-US" altLang="zh-CN" dirty="0" smtClean="0"/>
              <a:t>MMM_ALLOC_MERGE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OS-MM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357298"/>
            <a:ext cx="8472518" cy="5286412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 申请内存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MMM_ALLOC_NORMAL</a:t>
            </a:r>
          </a:p>
          <a:p>
            <a:pPr lvl="2"/>
            <a:r>
              <a:rPr lang="en-US" altLang="zh-CN" dirty="0" smtClean="0"/>
              <a:t>MMM_ALLOC_FAST</a:t>
            </a:r>
          </a:p>
          <a:p>
            <a:pPr lvl="3"/>
            <a:r>
              <a:rPr lang="en-US" altLang="zh-CN" dirty="0" smtClean="0"/>
              <a:t>normal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fast</a:t>
            </a:r>
            <a:r>
              <a:rPr lang="zh-CN" altLang="en-US" dirty="0" smtClean="0"/>
              <a:t>类似，都是分配</a:t>
            </a:r>
            <a:r>
              <a:rPr lang="en-US" altLang="zh-CN" dirty="0" smtClean="0"/>
              <a:t>low memory</a:t>
            </a:r>
            <a:r>
              <a:rPr lang="zh-CN" altLang="en-US" dirty="0" smtClean="0"/>
              <a:t>，适用于经常申请和释放的内存代码</a:t>
            </a:r>
          </a:p>
          <a:p>
            <a:pPr lvl="2"/>
            <a:r>
              <a:rPr lang="en-US" altLang="zh-CN" dirty="0" smtClean="0"/>
              <a:t>MMM_ALLOC_TASK</a:t>
            </a:r>
          </a:p>
          <a:p>
            <a:pPr lvl="2"/>
            <a:r>
              <a:rPr lang="en-US" altLang="zh-CN" dirty="0" smtClean="0"/>
              <a:t>MMM_ALLOC_BOOTUP</a:t>
            </a:r>
          </a:p>
          <a:p>
            <a:pPr lvl="3"/>
            <a:r>
              <a:rPr lang="en-US" altLang="zh-CN" dirty="0" smtClean="0"/>
              <a:t>task 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bootup</a:t>
            </a:r>
            <a:r>
              <a:rPr lang="en-US" altLang="zh-CN" dirty="0" smtClean="0"/>
              <a:t> </a:t>
            </a:r>
            <a:r>
              <a:rPr lang="zh-CN" altLang="en-US" dirty="0" smtClean="0"/>
              <a:t>都是分配</a:t>
            </a:r>
            <a:r>
              <a:rPr lang="en-US" altLang="zh-CN" dirty="0" smtClean="0"/>
              <a:t>high memory</a:t>
            </a:r>
            <a:r>
              <a:rPr lang="zh-CN" altLang="en-US" dirty="0" smtClean="0"/>
              <a:t>，用于申请之后不再释放的内存代码</a:t>
            </a:r>
          </a:p>
          <a:p>
            <a:pPr lvl="2"/>
            <a:r>
              <a:rPr lang="en-US" altLang="zh-CN" dirty="0" smtClean="0"/>
              <a:t>MMM_ALLOC_MERGE</a:t>
            </a:r>
          </a:p>
          <a:p>
            <a:pPr lvl="3"/>
            <a:r>
              <a:rPr lang="zh-CN" altLang="en-US" dirty="0" smtClean="0"/>
              <a:t>在申请大内存时，与上面几种类型配合使用，</a:t>
            </a:r>
            <a:r>
              <a:rPr lang="en-US" altLang="zh-CN" dirty="0" smtClean="0"/>
              <a:t>OS</a:t>
            </a:r>
            <a:r>
              <a:rPr lang="zh-CN" altLang="en-US" dirty="0" smtClean="0"/>
              <a:t>内部会将内存重新整理，将空余出合适的内存给用户使用</a:t>
            </a:r>
            <a:endParaRPr lang="en-US" altLang="zh-CN" dirty="0" smtClean="0"/>
          </a:p>
          <a:p>
            <a:pPr lvl="3"/>
            <a:endParaRPr lang="en-US" altLang="zh-CN" dirty="0" smtClean="0"/>
          </a:p>
          <a:p>
            <a:pPr lvl="1"/>
            <a:r>
              <a:rPr lang="zh-CN" altLang="en-US" dirty="0" smtClean="0"/>
              <a:t>以上的使用都是内存申请的高级应用，一般建议用户使用</a:t>
            </a:r>
            <a:r>
              <a:rPr lang="en-US" altLang="zh-CN" dirty="0" smtClean="0"/>
              <a:t>NORMAL</a:t>
            </a:r>
            <a:r>
              <a:rPr lang="zh-CN" altLang="en-US" dirty="0" smtClean="0"/>
              <a:t>类型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OS-MM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357298"/>
            <a:ext cx="8472518" cy="528641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 释放内存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APP_MMM_FREE</a:t>
            </a:r>
            <a:r>
              <a:rPr lang="zh-CN" altLang="en-US" dirty="0" smtClean="0"/>
              <a:t>释放掉内存</a:t>
            </a:r>
          </a:p>
          <a:p>
            <a:pPr lvl="2"/>
            <a:r>
              <a:rPr lang="en-US" altLang="zh-CN" dirty="0" smtClean="0"/>
              <a:t>APP_MMM_FREE(</a:t>
            </a:r>
            <a:r>
              <a:rPr lang="en-US" altLang="zh-CN" dirty="0" err="1" smtClean="0"/>
              <a:t>MemPtr</a:t>
            </a:r>
            <a:r>
              <a:rPr lang="en-US" altLang="zh-CN" dirty="0" smtClean="0"/>
              <a:t>)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OS-MM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357298"/>
            <a:ext cx="8472518" cy="528641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消息管理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消息机制是模块之间进行异步通信的一种机制，是多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系统中常用的一种通信方式，消息机制的基本流程是一个模块先发送消息到消息队列，然后另一个模块</a:t>
            </a:r>
            <a:r>
              <a:rPr lang="en-US" altLang="zh-CN" dirty="0" smtClean="0"/>
              <a:t>(</a:t>
            </a:r>
            <a:r>
              <a:rPr lang="zh-CN" altLang="en-US" dirty="0" smtClean="0"/>
              <a:t>可以是发送者本身</a:t>
            </a:r>
            <a:r>
              <a:rPr lang="en-US" altLang="zh-CN" dirty="0" smtClean="0"/>
              <a:t>)</a:t>
            </a:r>
            <a:r>
              <a:rPr lang="zh-CN" altLang="en-US" dirty="0" smtClean="0"/>
              <a:t>轮询消息队列，按优先级逐个获取和自己相关的消息。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OS-MESSAGE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357298"/>
            <a:ext cx="8472518" cy="528641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消息定义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一般用户只需要关心低位</a:t>
            </a:r>
            <a:r>
              <a:rPr lang="en-US" altLang="zh-CN" dirty="0" smtClean="0"/>
              <a:t>14Bits</a:t>
            </a:r>
            <a:r>
              <a:rPr lang="zh-CN" altLang="en-US" dirty="0" smtClean="0"/>
              <a:t>的消息集</a:t>
            </a:r>
            <a:r>
              <a:rPr lang="en-US" altLang="zh-CN" dirty="0" smtClean="0"/>
              <a:t>+</a:t>
            </a:r>
            <a:r>
              <a:rPr lang="zh-CN" altLang="en-US" dirty="0" smtClean="0"/>
              <a:t>消息值，高位都由</a:t>
            </a:r>
            <a:r>
              <a:rPr lang="en-US" altLang="zh-CN" dirty="0" smtClean="0"/>
              <a:t>OS</a:t>
            </a:r>
            <a:r>
              <a:rPr lang="zh-CN" altLang="en-US" dirty="0" smtClean="0"/>
              <a:t>内部维护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OS-MESSAGE</a:t>
            </a:r>
            <a:endParaRPr lang="zh-CN" alt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/>
        </p:nvGraphicFramePr>
        <p:xfrm>
          <a:off x="2000232" y="3071810"/>
          <a:ext cx="5267325" cy="2581275"/>
        </p:xfrm>
        <a:graphic>
          <a:graphicData uri="http://schemas.openxmlformats.org/presentationml/2006/ole">
            <p:oleObj spid="_x0000_s1025" r:id="rId3" imgW="5505469" imgH="2698663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357298"/>
            <a:ext cx="8472518" cy="528641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消息集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简单称一组消息的集合。消息集是消息</a:t>
            </a:r>
            <a:r>
              <a:rPr lang="en-US" altLang="zh-CN" dirty="0" smtClean="0"/>
              <a:t>ID</a:t>
            </a:r>
            <a:r>
              <a:rPr lang="zh-CN" altLang="en-US" dirty="0" smtClean="0"/>
              <a:t>高</a:t>
            </a:r>
            <a:r>
              <a:rPr lang="en-US" altLang="zh-CN" dirty="0" smtClean="0"/>
              <a:t>6Bits</a:t>
            </a:r>
            <a:r>
              <a:rPr lang="zh-CN" altLang="en-US" dirty="0" smtClean="0"/>
              <a:t>相同的一类消息集合，每个消息集最多包含</a:t>
            </a:r>
            <a:r>
              <a:rPr lang="en-US" altLang="zh-CN" dirty="0" smtClean="0"/>
              <a:t>255</a:t>
            </a:r>
            <a:r>
              <a:rPr lang="zh-CN" altLang="en-US" dirty="0" smtClean="0"/>
              <a:t>个消息。一般是按照模块或者功能相关的一组消息定义为一个集合。这样做的目的是，在任何一个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中，只要将消息集添加进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的消息队列就可以接收这个消息集中的任何一个消息。目前</a:t>
            </a:r>
            <a:r>
              <a:rPr lang="en-US" altLang="zh-CN" dirty="0" smtClean="0"/>
              <a:t>SDK APP</a:t>
            </a:r>
            <a:r>
              <a:rPr lang="zh-CN" altLang="en-US" dirty="0" smtClean="0"/>
              <a:t>层的消息集有</a:t>
            </a:r>
            <a:r>
              <a:rPr lang="en-US" altLang="zh-CN" dirty="0" smtClean="0"/>
              <a:t>MSG_MAIN_CLASS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MSG_DEV_CLASS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MSG_DECODER_INT_CLASS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MSG_USB_DEVICE_CLASS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MSG_BT_CLASS</a:t>
            </a:r>
            <a:r>
              <a:rPr lang="zh-CN" altLang="en-US" dirty="0" smtClean="0"/>
              <a:t>这五个消息集。（参照</a:t>
            </a:r>
            <a:r>
              <a:rPr lang="en-US" altLang="zh-CN" dirty="0" err="1" smtClean="0"/>
              <a:t>app_msg.h</a:t>
            </a:r>
            <a:r>
              <a:rPr lang="zh-CN" altLang="en-US" dirty="0" smtClean="0"/>
              <a:t>）</a:t>
            </a:r>
            <a:r>
              <a:rPr lang="en-US" altLang="zh-CN" dirty="0" smtClean="0"/>
              <a:t>	</a:t>
            </a:r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OS-MESSAGE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Mvs18 SDK</a:t>
            </a:r>
            <a:r>
              <a:rPr lang="zh-CN" altLang="en-US" dirty="0" smtClean="0"/>
              <a:t>是用于山景集成电路</a:t>
            </a:r>
            <a:r>
              <a:rPr lang="en-US" altLang="zh-CN" dirty="0" smtClean="0"/>
              <a:t>O18B</a:t>
            </a:r>
            <a:r>
              <a:rPr lang="zh-CN" altLang="en-US" dirty="0" smtClean="0"/>
              <a:t>芯片的软件开发包。此开发包为客户提供了文档、示例、工具、</a:t>
            </a:r>
            <a:r>
              <a:rPr lang="en-US" altLang="zh-CN" dirty="0" smtClean="0"/>
              <a:t>Lib</a:t>
            </a:r>
            <a:r>
              <a:rPr lang="zh-CN" altLang="en-US" dirty="0" smtClean="0"/>
              <a:t>库文件以及</a:t>
            </a:r>
            <a:r>
              <a:rPr lang="en-US" altLang="zh-CN" dirty="0" smtClean="0"/>
              <a:t>SDK</a:t>
            </a:r>
            <a:r>
              <a:rPr lang="zh-CN" altLang="en-US" dirty="0" smtClean="0"/>
              <a:t>源文件。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SDK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357298"/>
            <a:ext cx="8472518" cy="528641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消息相关的函数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消息注册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只有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注册了消息，</a:t>
            </a:r>
            <a:r>
              <a:rPr lang="en-US" altLang="zh-CN" dirty="0" smtClean="0"/>
              <a:t>OS</a:t>
            </a:r>
            <a:r>
              <a:rPr lang="zh-CN" altLang="en-US" dirty="0" smtClean="0"/>
              <a:t>才能将消息发送给此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对应的函数 </a:t>
            </a:r>
            <a:r>
              <a:rPr lang="en-US" altLang="zh-CN" dirty="0" smtClean="0"/>
              <a:t>void </a:t>
            </a:r>
            <a:r>
              <a:rPr lang="en-US" altLang="zh-CN" dirty="0" err="1" smtClean="0"/>
              <a:t>MsgAddSet</a:t>
            </a:r>
            <a:r>
              <a:rPr lang="en-US" altLang="zh-CN" dirty="0" smtClean="0"/>
              <a:t>(uint32_t </a:t>
            </a:r>
            <a:r>
              <a:rPr lang="en-US" altLang="zh-CN" dirty="0" err="1" smtClean="0"/>
              <a:t>Msg</a:t>
            </a:r>
            <a:r>
              <a:rPr lang="en-US" altLang="zh-CN" dirty="0" smtClean="0"/>
              <a:t>);</a:t>
            </a:r>
          </a:p>
          <a:p>
            <a:pPr lvl="3"/>
            <a:r>
              <a:rPr lang="zh-CN" altLang="en-US" dirty="0" smtClean="0"/>
              <a:t>参数</a:t>
            </a:r>
            <a:r>
              <a:rPr lang="en-US" altLang="zh-CN" dirty="0" err="1" smtClean="0"/>
              <a:t>Msg</a:t>
            </a:r>
            <a:r>
              <a:rPr lang="zh-CN" altLang="en-US" dirty="0" smtClean="0"/>
              <a:t>指的是消息集，例如</a:t>
            </a:r>
            <a:r>
              <a:rPr lang="en-US" altLang="zh-CN" dirty="0" err="1" smtClean="0"/>
              <a:t>MsgAddSet</a:t>
            </a:r>
            <a:r>
              <a:rPr lang="en-US" altLang="zh-CN" dirty="0" smtClean="0"/>
              <a:t>(MSG_MAIN_CLASS);</a:t>
            </a:r>
          </a:p>
          <a:p>
            <a:pPr lvl="3"/>
            <a:endParaRPr lang="en-US" altLang="zh-CN" dirty="0" smtClean="0"/>
          </a:p>
          <a:p>
            <a:pPr lvl="3"/>
            <a:endParaRPr lang="en-US" altLang="zh-CN" dirty="0" smtClean="0"/>
          </a:p>
          <a:p>
            <a:pPr lvl="1"/>
            <a:r>
              <a:rPr lang="zh-CN" altLang="en-US" dirty="0" smtClean="0"/>
              <a:t>消息注销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当注销掉消息后，此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将不再会接收到注销掉的消息</a:t>
            </a:r>
          </a:p>
          <a:p>
            <a:pPr lvl="2"/>
            <a:r>
              <a:rPr lang="en-US" altLang="zh-CN" dirty="0" smtClean="0"/>
              <a:t>void </a:t>
            </a:r>
            <a:r>
              <a:rPr lang="en-US" altLang="zh-CN" dirty="0" err="1" smtClean="0"/>
              <a:t>MsgDelSet</a:t>
            </a:r>
            <a:r>
              <a:rPr lang="en-US" altLang="zh-CN" dirty="0" smtClean="0"/>
              <a:t>(uint32_t </a:t>
            </a:r>
            <a:r>
              <a:rPr lang="en-US" altLang="zh-CN" dirty="0" err="1" smtClean="0"/>
              <a:t>Msg</a:t>
            </a:r>
            <a:r>
              <a:rPr lang="en-US" altLang="zh-CN" dirty="0" smtClean="0"/>
              <a:t>);</a:t>
            </a:r>
          </a:p>
          <a:p>
            <a:pPr lvl="3"/>
            <a:r>
              <a:rPr lang="zh-CN" altLang="en-US" dirty="0" smtClean="0"/>
              <a:t>参数</a:t>
            </a:r>
            <a:r>
              <a:rPr lang="en-US" altLang="zh-CN" dirty="0" err="1" smtClean="0"/>
              <a:t>Msg</a:t>
            </a:r>
            <a:r>
              <a:rPr lang="zh-CN" altLang="en-US" dirty="0" smtClean="0"/>
              <a:t>指的是消息集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OS-MESSAGE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357298"/>
            <a:ext cx="8472518" cy="50006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消息相关的函数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发送消息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OSQueueMsgSend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Msg,MsgBody,MsgLen,Prio</a:t>
            </a:r>
            <a:r>
              <a:rPr lang="en-US" altLang="zh-CN" dirty="0" smtClean="0"/>
              <a:t>);</a:t>
            </a:r>
          </a:p>
          <a:p>
            <a:pPr lvl="3"/>
            <a:r>
              <a:rPr lang="zh-CN" altLang="en-US" dirty="0" smtClean="0"/>
              <a:t>参数说明：</a:t>
            </a:r>
            <a:r>
              <a:rPr lang="en-US" altLang="zh-CN" dirty="0" err="1" smtClean="0"/>
              <a:t>Msg</a:t>
            </a:r>
            <a:r>
              <a:rPr lang="zh-CN" altLang="en-US" dirty="0" smtClean="0"/>
              <a:t>，消息号；</a:t>
            </a:r>
            <a:r>
              <a:rPr lang="en-US" altLang="zh-CN" dirty="0" err="1" smtClean="0"/>
              <a:t>MsgBody</a:t>
            </a:r>
            <a:r>
              <a:rPr lang="zh-CN" altLang="en-US" dirty="0" smtClean="0"/>
              <a:t>，消息体；</a:t>
            </a:r>
            <a:r>
              <a:rPr lang="en-US" altLang="zh-CN" dirty="0" err="1" smtClean="0"/>
              <a:t>MsgLen</a:t>
            </a:r>
            <a:r>
              <a:rPr lang="zh-CN" altLang="en-US" dirty="0" smtClean="0"/>
              <a:t>，消息体长度；</a:t>
            </a:r>
            <a:r>
              <a:rPr lang="en-US" altLang="zh-CN" dirty="0" err="1" smtClean="0"/>
              <a:t>Prio</a:t>
            </a:r>
            <a:r>
              <a:rPr lang="zh-CN" altLang="en-US" dirty="0" smtClean="0"/>
              <a:t>，优先级，优先级定义为以下三种</a:t>
            </a:r>
            <a:endParaRPr lang="en-US" altLang="zh-CN" dirty="0" smtClean="0"/>
          </a:p>
          <a:p>
            <a:pPr lvl="4"/>
            <a:r>
              <a:rPr lang="en-US" altLang="zh-CN" dirty="0" smtClean="0"/>
              <a:t>#define	MSGPRIO_LEVEL_HI	2</a:t>
            </a:r>
          </a:p>
          <a:p>
            <a:pPr lvl="4"/>
            <a:r>
              <a:rPr lang="en-US" altLang="zh-CN" dirty="0" smtClean="0"/>
              <a:t>#define	MSGPRIO_LEVEL_MD	1</a:t>
            </a:r>
          </a:p>
          <a:p>
            <a:pPr lvl="4"/>
            <a:r>
              <a:rPr lang="en-US" altLang="zh-CN" dirty="0" smtClean="0"/>
              <a:t>#define	MSGPRIO_LEVEL_LO	0</a:t>
            </a:r>
          </a:p>
          <a:p>
            <a:pPr lvl="4"/>
            <a:r>
              <a:rPr lang="zh-CN" altLang="en-US" dirty="0" smtClean="0"/>
              <a:t>高优先级的消息会在接收任务的消息队列中首先接收到，一般设备插拔的消息都是设为高优先级。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另外，在只关注消息号的情况下，</a:t>
            </a:r>
            <a:r>
              <a:rPr lang="en-US" altLang="zh-CN" dirty="0" smtClean="0"/>
              <a:t>SDK</a:t>
            </a:r>
            <a:r>
              <a:rPr lang="zh-CN" altLang="en-US" dirty="0" smtClean="0"/>
              <a:t>中做了简化，</a:t>
            </a:r>
            <a:r>
              <a:rPr lang="en-US" altLang="zh-CN" dirty="0" smtClean="0"/>
              <a:t>void </a:t>
            </a:r>
            <a:r>
              <a:rPr lang="en-US" altLang="zh-CN" dirty="0" err="1" smtClean="0"/>
              <a:t>MsgSend</a:t>
            </a:r>
            <a:r>
              <a:rPr lang="en-US" altLang="zh-CN" dirty="0" smtClean="0"/>
              <a:t>(uint16_t </a:t>
            </a:r>
            <a:r>
              <a:rPr lang="en-US" altLang="zh-CN" dirty="0" err="1" smtClean="0"/>
              <a:t>Msg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，此处参数</a:t>
            </a:r>
            <a:r>
              <a:rPr lang="en-US" altLang="zh-CN" dirty="0" err="1" smtClean="0"/>
              <a:t>Msg</a:t>
            </a:r>
            <a:r>
              <a:rPr lang="zh-CN" altLang="en-US" dirty="0" smtClean="0"/>
              <a:t>为消息号，优先级设置为高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OS-MESSAGE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357298"/>
            <a:ext cx="8472518" cy="50006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消息相关的函数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接收消息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OSQueueMsgRecv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MsgBody,MsgLen,WaitTime</a:t>
            </a:r>
            <a:r>
              <a:rPr lang="en-US" altLang="zh-CN" dirty="0" smtClean="0"/>
              <a:t>);</a:t>
            </a:r>
          </a:p>
          <a:p>
            <a:pPr lvl="3"/>
            <a:r>
              <a:rPr lang="zh-CN" altLang="en-US" dirty="0" smtClean="0"/>
              <a:t>返回值：为消息号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参数说明：</a:t>
            </a:r>
            <a:r>
              <a:rPr lang="en-US" altLang="zh-CN" dirty="0" err="1" smtClean="0"/>
              <a:t>MsgBody</a:t>
            </a:r>
            <a:r>
              <a:rPr lang="zh-CN" altLang="en-US" dirty="0" smtClean="0"/>
              <a:t>，消息体；</a:t>
            </a:r>
            <a:r>
              <a:rPr lang="en-US" altLang="zh-CN" dirty="0" err="1" smtClean="0"/>
              <a:t>MsgLen</a:t>
            </a:r>
            <a:r>
              <a:rPr lang="zh-CN" altLang="en-US" dirty="0" smtClean="0"/>
              <a:t>，消息体长度；</a:t>
            </a:r>
            <a:r>
              <a:rPr lang="en-US" altLang="zh-CN" dirty="0" err="1" smtClean="0"/>
              <a:t>WaitTime</a:t>
            </a:r>
            <a:r>
              <a:rPr lang="zh-CN" altLang="en-US" dirty="0" smtClean="0"/>
              <a:t>，等待接收消息的超时时间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注：此接收消息函数会主动出让</a:t>
            </a:r>
            <a:r>
              <a:rPr lang="en-US" altLang="zh-CN" dirty="0" smtClean="0"/>
              <a:t>CPU</a:t>
            </a:r>
            <a:r>
              <a:rPr lang="zh-CN" altLang="en-US" dirty="0" smtClean="0"/>
              <a:t>，在接收到消息时会立即返回。</a:t>
            </a:r>
            <a:endParaRPr lang="en-US" altLang="zh-CN" dirty="0" smtClean="0"/>
          </a:p>
          <a:p>
            <a:pPr lvl="4"/>
            <a:endParaRPr lang="en-US" altLang="zh-CN" dirty="0" smtClean="0"/>
          </a:p>
          <a:p>
            <a:pPr lvl="2"/>
            <a:r>
              <a:rPr lang="zh-CN" altLang="en-US" dirty="0" smtClean="0"/>
              <a:t>在只关注消息号的情况下，</a:t>
            </a:r>
            <a:r>
              <a:rPr lang="en-US" altLang="zh-CN" dirty="0" smtClean="0"/>
              <a:t>SDK</a:t>
            </a:r>
            <a:r>
              <a:rPr lang="zh-CN" altLang="en-US" dirty="0" smtClean="0"/>
              <a:t>中做了简化：</a:t>
            </a:r>
            <a:endParaRPr lang="en-US" altLang="zh-CN" dirty="0" smtClean="0"/>
          </a:p>
          <a:p>
            <a:pPr lvl="2">
              <a:buNone/>
            </a:pPr>
            <a:r>
              <a:rPr lang="en-US" altLang="zh-CN" dirty="0" smtClean="0"/>
              <a:t>	uint16_t </a:t>
            </a:r>
            <a:r>
              <a:rPr lang="en-US" altLang="zh-CN" dirty="0" err="1" smtClean="0"/>
              <a:t>MsgRecv</a:t>
            </a:r>
            <a:r>
              <a:rPr lang="en-US" altLang="zh-CN" dirty="0" smtClean="0"/>
              <a:t>(uint16_t </a:t>
            </a:r>
            <a:r>
              <a:rPr lang="en-US" altLang="zh-CN" dirty="0" err="1" smtClean="0"/>
              <a:t>WaitTime</a:t>
            </a:r>
            <a:r>
              <a:rPr lang="en-US" altLang="zh-CN" dirty="0" smtClean="0"/>
              <a:t>);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OS-MESSAGE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357298"/>
            <a:ext cx="8472518" cy="5000660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概念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是由硬件产生的一种信号。当一种中断使能，并且中断产生的时候，系统会调用相应的中断函数进行处理。</a:t>
            </a:r>
            <a:endParaRPr lang="en-US" altLang="zh-CN" dirty="0" smtClean="0"/>
          </a:p>
          <a:p>
            <a:r>
              <a:rPr lang="zh-CN" altLang="en-US" dirty="0" smtClean="0"/>
              <a:t>中断号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系统外部可用中断总共有</a:t>
            </a:r>
            <a:r>
              <a:rPr lang="en-US" altLang="zh-CN" dirty="0" smtClean="0"/>
              <a:t>16</a:t>
            </a:r>
            <a:r>
              <a:rPr lang="zh-CN" altLang="en-US" dirty="0" smtClean="0"/>
              <a:t>个，分别定义如下</a:t>
            </a:r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GPIO_IRQn</a:t>
            </a:r>
            <a:r>
              <a:rPr lang="en-US" altLang="zh-CN" dirty="0" smtClean="0"/>
              <a:t> = 0,    		</a:t>
            </a:r>
            <a:r>
              <a:rPr lang="en-US" altLang="zh-CN" dirty="0" err="1" smtClean="0"/>
              <a:t>RTC_IRQn</a:t>
            </a:r>
            <a:r>
              <a:rPr lang="en-US" altLang="zh-CN" dirty="0" smtClean="0"/>
              <a:t> = 1,</a:t>
            </a:r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IR_IRQn</a:t>
            </a:r>
            <a:r>
              <a:rPr lang="en-US" altLang="zh-CN" dirty="0" smtClean="0"/>
              <a:t> = 2,  			</a:t>
            </a:r>
            <a:r>
              <a:rPr lang="en-US" altLang="zh-CN" dirty="0" err="1" smtClean="0"/>
              <a:t>FUART_IRQn</a:t>
            </a:r>
            <a:r>
              <a:rPr lang="en-US" altLang="zh-CN" dirty="0" smtClean="0"/>
              <a:t> = 3,</a:t>
            </a:r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BUART_IRQn</a:t>
            </a:r>
            <a:r>
              <a:rPr lang="en-US" altLang="zh-CN" dirty="0" smtClean="0"/>
              <a:t> = 4,		</a:t>
            </a:r>
            <a:r>
              <a:rPr lang="en-US" altLang="zh-CN" dirty="0" err="1" smtClean="0"/>
              <a:t>PWC_IRQn</a:t>
            </a:r>
            <a:r>
              <a:rPr lang="en-US" altLang="zh-CN" dirty="0" smtClean="0"/>
              <a:t> = 5,</a:t>
            </a:r>
          </a:p>
          <a:p>
            <a:pPr lvl="1">
              <a:buNone/>
            </a:pPr>
            <a:r>
              <a:rPr lang="en-US" altLang="zh-CN" dirty="0" smtClean="0"/>
              <a:t>	TMR0_IRQn = 6,		</a:t>
            </a:r>
            <a:r>
              <a:rPr lang="en-US" altLang="zh-CN" dirty="0" err="1" smtClean="0"/>
              <a:t>USB_IRQn</a:t>
            </a:r>
            <a:r>
              <a:rPr lang="en-US" altLang="zh-CN" dirty="0" smtClean="0"/>
              <a:t> = 7, </a:t>
            </a:r>
          </a:p>
          <a:p>
            <a:pPr lvl="1">
              <a:buNone/>
            </a:pPr>
            <a:r>
              <a:rPr lang="en-US" altLang="zh-CN" dirty="0" smtClean="0"/>
              <a:t>	DMACH0_IRQn = 8,		DMACH1_IRQn = 9,</a:t>
            </a:r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DECODER_IRQn</a:t>
            </a:r>
            <a:r>
              <a:rPr lang="en-US" altLang="zh-CN" dirty="0" smtClean="0"/>
              <a:t> = 10, 	</a:t>
            </a:r>
            <a:r>
              <a:rPr lang="en-US" altLang="zh-CN" dirty="0" err="1" smtClean="0"/>
              <a:t>SPIS_IRQn</a:t>
            </a:r>
            <a:r>
              <a:rPr lang="en-US" altLang="zh-CN" dirty="0" smtClean="0"/>
              <a:t> = 11, </a:t>
            </a:r>
            <a:br>
              <a:rPr lang="en-US" altLang="zh-CN" dirty="0" smtClean="0"/>
            </a:br>
            <a:r>
              <a:rPr lang="en-US" altLang="zh-CN" dirty="0" err="1" smtClean="0"/>
              <a:t>SD_IRQn</a:t>
            </a:r>
            <a:r>
              <a:rPr lang="en-US" altLang="zh-CN" dirty="0" smtClean="0"/>
              <a:t> = 12, 		</a:t>
            </a:r>
            <a:r>
              <a:rPr lang="en-US" altLang="zh-CN" dirty="0" err="1" smtClean="0"/>
              <a:t>SPIM_IRQn</a:t>
            </a:r>
            <a:r>
              <a:rPr lang="en-US" altLang="zh-CN" dirty="0" smtClean="0"/>
              <a:t> = 13, </a:t>
            </a:r>
          </a:p>
          <a:p>
            <a:pPr lvl="1">
              <a:buNone/>
            </a:pPr>
            <a:r>
              <a:rPr lang="en-US" altLang="zh-CN" dirty="0" smtClean="0"/>
              <a:t>	TMR1_IRQn = 14, 		</a:t>
            </a:r>
            <a:r>
              <a:rPr lang="en-US" altLang="zh-CN" dirty="0" err="1" smtClean="0"/>
              <a:t>WDG_IRQn</a:t>
            </a:r>
            <a:r>
              <a:rPr lang="en-US" altLang="zh-CN" dirty="0" smtClean="0"/>
              <a:t> = 15,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中断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357298"/>
            <a:ext cx="8472518" cy="5000660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中断处理函数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当产生中断时，系统会调用处理函数进行处理。中断处理函数与中断号对应关系可以在中断向量表中得到。中断 向量表定义如下（部分），</a:t>
            </a:r>
            <a:r>
              <a:rPr lang="en-US" altLang="zh-CN" dirty="0" err="1" smtClean="0"/>
              <a:t>startup.c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GpioInterrupt</a:t>
            </a:r>
            <a:r>
              <a:rPr lang="en-US" altLang="zh-CN" dirty="0" smtClean="0"/>
              <a:t>, 	//#16: GPIO </a:t>
            </a:r>
          </a:p>
          <a:p>
            <a:pPr lvl="2"/>
            <a:r>
              <a:rPr lang="en-US" altLang="zh-CN" dirty="0" err="1" smtClean="0"/>
              <a:t>RtcInterrupt</a:t>
            </a:r>
            <a:r>
              <a:rPr lang="en-US" altLang="zh-CN" dirty="0" smtClean="0"/>
              <a:t>,	//#17: RTC</a:t>
            </a:r>
          </a:p>
          <a:p>
            <a:pPr lvl="2"/>
            <a:r>
              <a:rPr lang="en-US" altLang="zh-CN" dirty="0" err="1" smtClean="0"/>
              <a:t>IrInterrupt</a:t>
            </a:r>
            <a:r>
              <a:rPr lang="en-US" altLang="zh-CN" dirty="0" smtClean="0"/>
              <a:t>,	//#18: IR</a:t>
            </a:r>
          </a:p>
          <a:p>
            <a:pPr lvl="2"/>
            <a:r>
              <a:rPr lang="en-US" altLang="zh-CN" dirty="0" err="1" smtClean="0"/>
              <a:t>FuartInterrupt</a:t>
            </a:r>
            <a:r>
              <a:rPr lang="en-US" altLang="zh-CN" dirty="0" smtClean="0"/>
              <a:t>,	//#19: FUART</a:t>
            </a:r>
          </a:p>
          <a:p>
            <a:pPr lvl="2"/>
            <a:r>
              <a:rPr lang="en-US" altLang="zh-CN" dirty="0" err="1" smtClean="0"/>
              <a:t>BuartInterrupt</a:t>
            </a:r>
            <a:r>
              <a:rPr lang="en-US" altLang="zh-CN" dirty="0" smtClean="0"/>
              <a:t>,	//#20: BUART </a:t>
            </a:r>
          </a:p>
          <a:p>
            <a:pPr lvl="2"/>
            <a:r>
              <a:rPr lang="en-US" altLang="zh-CN" dirty="0" err="1" smtClean="0"/>
              <a:t>PwcInterrupt</a:t>
            </a:r>
            <a:r>
              <a:rPr lang="en-US" altLang="zh-CN" dirty="0" smtClean="0"/>
              <a:t>,	//#21: PWC </a:t>
            </a:r>
          </a:p>
          <a:p>
            <a:pPr lvl="2"/>
            <a:r>
              <a:rPr lang="en-US" altLang="zh-CN" dirty="0" smtClean="0"/>
              <a:t>Timer0Interrupt,//#22: TIMER0 </a:t>
            </a:r>
          </a:p>
          <a:p>
            <a:pPr lvl="2"/>
            <a:r>
              <a:rPr lang="en-US" altLang="zh-CN" dirty="0" err="1" smtClean="0"/>
              <a:t>UsbInterrupt</a:t>
            </a:r>
            <a:r>
              <a:rPr lang="en-US" altLang="zh-CN" dirty="0" smtClean="0"/>
              <a:t>,	//#23: USB </a:t>
            </a:r>
          </a:p>
          <a:p>
            <a:pPr lvl="2"/>
            <a:r>
              <a:rPr lang="en-US" altLang="zh-CN" dirty="0" smtClean="0"/>
              <a:t>DmaCh0Interrupt,	//#24: DMA CH0 </a:t>
            </a:r>
          </a:p>
          <a:p>
            <a:pPr lvl="2"/>
            <a:r>
              <a:rPr lang="en-US" altLang="zh-CN" dirty="0" smtClean="0"/>
              <a:t>DmaCh1Interrupt,	//#25: DMA CH1 </a:t>
            </a:r>
          </a:p>
          <a:p>
            <a:pPr lvl="2"/>
            <a:r>
              <a:rPr lang="en-US" altLang="zh-CN" dirty="0" err="1" smtClean="0"/>
              <a:t>audio_decoder_interrupt_handler</a:t>
            </a:r>
            <a:r>
              <a:rPr lang="en-US" altLang="zh-CN" dirty="0" smtClean="0"/>
              <a:t>, //26: DECODER </a:t>
            </a:r>
          </a:p>
          <a:p>
            <a:pPr lvl="2"/>
            <a:r>
              <a:rPr lang="en-US" altLang="zh-CN" dirty="0" err="1" smtClean="0"/>
              <a:t>SpisInterrupt</a:t>
            </a:r>
            <a:r>
              <a:rPr lang="en-US" altLang="zh-CN" dirty="0" smtClean="0"/>
              <a:t>,	//#27: SPIS</a:t>
            </a:r>
          </a:p>
          <a:p>
            <a:pPr lvl="2"/>
            <a:r>
              <a:rPr lang="en-US" altLang="zh-CN" dirty="0" err="1" smtClean="0"/>
              <a:t>SdInterrupt</a:t>
            </a:r>
            <a:r>
              <a:rPr lang="en-US" altLang="zh-CN" dirty="0" smtClean="0"/>
              <a:t>,	//#28: SDIO</a:t>
            </a:r>
          </a:p>
          <a:p>
            <a:pPr lvl="2"/>
            <a:r>
              <a:rPr lang="en-US" altLang="zh-CN" dirty="0" err="1" smtClean="0"/>
              <a:t>SpimInterrupt</a:t>
            </a:r>
            <a:r>
              <a:rPr lang="en-US" altLang="zh-CN" dirty="0" smtClean="0"/>
              <a:t>,	//#29: SPIM</a:t>
            </a:r>
          </a:p>
          <a:p>
            <a:pPr lvl="2"/>
            <a:r>
              <a:rPr lang="en-US" altLang="zh-CN" dirty="0" smtClean="0"/>
              <a:t>Timer1Interrupt,//#30: TIMER1</a:t>
            </a:r>
          </a:p>
          <a:p>
            <a:pPr lvl="2"/>
            <a:r>
              <a:rPr lang="en-US" altLang="zh-CN" dirty="0" err="1" smtClean="0"/>
              <a:t>WatchDogInterrupt</a:t>
            </a:r>
            <a:r>
              <a:rPr lang="en-US" altLang="zh-CN" dirty="0" smtClean="0"/>
              <a:t>, //#31: </a:t>
            </a:r>
            <a:r>
              <a:rPr lang="en-US" altLang="zh-CN" dirty="0" err="1" smtClean="0"/>
              <a:t>WatchDog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中断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357298"/>
            <a:ext cx="8472518" cy="50006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中断处理函数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举例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中断</a:t>
            </a:r>
            <a:endParaRPr lang="zh-CN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143116"/>
            <a:ext cx="7000924" cy="3920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357298"/>
            <a:ext cx="8472518" cy="500066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Init Task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Main Task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Decoder Task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AudioProcess</a:t>
            </a:r>
            <a:r>
              <a:rPr lang="en-US" altLang="zh-CN" dirty="0" smtClean="0"/>
              <a:t> Task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Bluetooth Task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SDK</a:t>
            </a:r>
            <a:r>
              <a:rPr lang="zh-CN" altLang="en-US" dirty="0" smtClean="0"/>
              <a:t>中的任务（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357298"/>
            <a:ext cx="8472518" cy="500066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Init Task</a:t>
            </a:r>
          </a:p>
          <a:p>
            <a:pPr lvl="1"/>
            <a:r>
              <a:rPr lang="en-US" altLang="zh-CN" dirty="0" smtClean="0"/>
              <a:t>Init task</a:t>
            </a:r>
            <a:r>
              <a:rPr lang="zh-CN" altLang="en-US" dirty="0" smtClean="0"/>
              <a:t>为系统主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，定义在</a:t>
            </a:r>
            <a:r>
              <a:rPr lang="en-US" altLang="zh-CN" dirty="0" err="1" smtClean="0"/>
              <a:t>main.c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主要用途：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喂狗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WdgFeed</a:t>
            </a:r>
            <a:r>
              <a:rPr lang="en-US" altLang="zh-CN" dirty="0" smtClean="0"/>
              <a:t>();</a:t>
            </a:r>
          </a:p>
          <a:p>
            <a:pPr lvl="2"/>
            <a:r>
              <a:rPr lang="zh-CN" altLang="en-US" dirty="0" smtClean="0"/>
              <a:t>电压检测 </a:t>
            </a:r>
            <a:r>
              <a:rPr lang="en-US" altLang="zh-CN" dirty="0" err="1" smtClean="0"/>
              <a:t>PowerMonitor</a:t>
            </a:r>
            <a:r>
              <a:rPr lang="en-US" altLang="zh-CN" dirty="0" smtClean="0"/>
              <a:t>();</a:t>
            </a:r>
          </a:p>
          <a:p>
            <a:pPr lvl="2"/>
            <a:r>
              <a:rPr lang="zh-CN" altLang="en-US" dirty="0" smtClean="0"/>
              <a:t>升级检测 </a:t>
            </a:r>
            <a:r>
              <a:rPr lang="en-US" altLang="zh-CN" dirty="0" err="1" smtClean="0"/>
              <a:t>BootUpgradeChk</a:t>
            </a:r>
            <a:r>
              <a:rPr lang="en-US" altLang="zh-CN" dirty="0" smtClean="0"/>
              <a:t>();</a:t>
            </a:r>
          </a:p>
          <a:p>
            <a:pPr lvl="2"/>
            <a:r>
              <a:rPr lang="zh-CN" altLang="en-US" dirty="0" smtClean="0"/>
              <a:t>键盘扫描 </a:t>
            </a:r>
            <a:r>
              <a:rPr lang="en-US" altLang="zh-CN" dirty="0" err="1" smtClean="0"/>
              <a:t>KeyScan</a:t>
            </a:r>
            <a:r>
              <a:rPr lang="en-US" altLang="zh-CN" dirty="0" smtClean="0"/>
              <a:t>();</a:t>
            </a:r>
          </a:p>
          <a:p>
            <a:pPr lvl="2"/>
            <a:r>
              <a:rPr lang="zh-CN" altLang="en-US" dirty="0" smtClean="0"/>
              <a:t>设备检测 </a:t>
            </a:r>
            <a:r>
              <a:rPr lang="en-US" altLang="zh-CN" dirty="0" err="1" smtClean="0"/>
              <a:t>DeviceDetect</a:t>
            </a:r>
            <a:r>
              <a:rPr lang="en-US" altLang="zh-CN" dirty="0" smtClean="0"/>
              <a:t>(); </a:t>
            </a:r>
            <a:r>
              <a:rPr lang="zh-CN" altLang="en-US" dirty="0" smtClean="0"/>
              <a:t>用于切换模式。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SDK</a:t>
            </a:r>
            <a:r>
              <a:rPr lang="zh-CN" altLang="en-US" dirty="0" smtClean="0"/>
              <a:t>中的任务（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357298"/>
            <a:ext cx="8472518" cy="500066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Init Task</a:t>
            </a:r>
          </a:p>
          <a:p>
            <a:pPr lvl="1"/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SDK</a:t>
            </a:r>
            <a:r>
              <a:rPr lang="zh-CN" altLang="en-US" dirty="0" smtClean="0"/>
              <a:t>中的任务（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1714488"/>
            <a:ext cx="6143668" cy="4490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00826" y="1000108"/>
            <a:ext cx="2352675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357298"/>
            <a:ext cx="8472518" cy="500066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Main Task</a:t>
            </a:r>
          </a:p>
          <a:p>
            <a:pPr lvl="1"/>
            <a:r>
              <a:rPr lang="zh-CN" altLang="en-US" dirty="0" smtClean="0"/>
              <a:t>主要用于进入某一模式，并在此模式中执行该模式的操作。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创建：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OSTaskCreate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GuiTaskEntrance</a:t>
            </a:r>
            <a:r>
              <a:rPr lang="en-US" altLang="zh-CN" dirty="0" smtClean="0"/>
              <a:t>, "</a:t>
            </a:r>
            <a:r>
              <a:rPr lang="en-US" altLang="zh-CN" dirty="0" err="1" smtClean="0"/>
              <a:t>MainTask</a:t>
            </a:r>
            <a:r>
              <a:rPr lang="en-US" altLang="zh-CN" dirty="0" smtClean="0"/>
              <a:t>", 1280, NULL, 2, &amp;</a:t>
            </a:r>
            <a:r>
              <a:rPr lang="en-US" altLang="zh-CN" dirty="0" err="1" smtClean="0"/>
              <a:t>MainTaskHandle</a:t>
            </a:r>
            <a:r>
              <a:rPr lang="en-US" altLang="zh-CN" dirty="0" smtClean="0"/>
              <a:t>);</a:t>
            </a:r>
          </a:p>
          <a:p>
            <a:pPr lvl="1"/>
            <a:r>
              <a:rPr lang="zh-CN" altLang="en-US" dirty="0" smtClean="0"/>
              <a:t>流程图：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SDK</a:t>
            </a:r>
            <a:r>
              <a:rPr lang="zh-CN" altLang="en-US" dirty="0" smtClean="0"/>
              <a:t>中的任务（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快速开发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通过简单的改动即可成为产品</a:t>
            </a:r>
            <a:endParaRPr lang="en-US" altLang="zh-CN" dirty="0" smtClean="0"/>
          </a:p>
          <a:p>
            <a:r>
              <a:rPr lang="zh-CN" altLang="en-US" dirty="0" smtClean="0"/>
              <a:t>灵活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客户可以选择</a:t>
            </a:r>
            <a:r>
              <a:rPr lang="en-US" altLang="zh-CN" dirty="0" smtClean="0"/>
              <a:t>MVs</a:t>
            </a:r>
            <a:r>
              <a:rPr lang="zh-CN" altLang="en-US" dirty="0" smtClean="0"/>
              <a:t>自带的</a:t>
            </a:r>
            <a:r>
              <a:rPr lang="en-US" altLang="zh-CN" dirty="0" err="1" smtClean="0"/>
              <a:t>FreeRTOS</a:t>
            </a:r>
            <a:r>
              <a:rPr lang="zh-CN" altLang="en-US" dirty="0" smtClean="0"/>
              <a:t>，也可以选择其他</a:t>
            </a:r>
            <a:r>
              <a:rPr lang="en-US" altLang="zh-CN" dirty="0" smtClean="0"/>
              <a:t>OS</a:t>
            </a:r>
            <a:r>
              <a:rPr lang="zh-CN" altLang="en-US" dirty="0" smtClean="0"/>
              <a:t>，此</a:t>
            </a:r>
            <a:r>
              <a:rPr lang="en-US" altLang="zh-CN" dirty="0" smtClean="0"/>
              <a:t>SDK</a:t>
            </a:r>
            <a:r>
              <a:rPr lang="zh-CN" altLang="en-US" dirty="0" smtClean="0"/>
              <a:t>提供底层</a:t>
            </a:r>
            <a:r>
              <a:rPr lang="en-US" altLang="zh-CN" dirty="0" smtClean="0"/>
              <a:t>driver</a:t>
            </a:r>
            <a:r>
              <a:rPr lang="zh-CN" altLang="en-US" dirty="0" smtClean="0"/>
              <a:t>库，</a:t>
            </a:r>
            <a:r>
              <a:rPr lang="en-US" altLang="zh-CN" dirty="0" smtClean="0"/>
              <a:t>audio</a:t>
            </a:r>
            <a:r>
              <a:rPr lang="zh-CN" altLang="en-US" dirty="0" smtClean="0"/>
              <a:t>库等。</a:t>
            </a:r>
            <a:endParaRPr lang="en-US" altLang="zh-CN" dirty="0" smtClean="0"/>
          </a:p>
          <a:p>
            <a:r>
              <a:rPr lang="zh-CN" altLang="en-US" dirty="0" smtClean="0"/>
              <a:t>易扩展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可以在此</a:t>
            </a:r>
            <a:r>
              <a:rPr lang="en-US" altLang="zh-CN" dirty="0" smtClean="0"/>
              <a:t>SDK</a:t>
            </a:r>
            <a:r>
              <a:rPr lang="zh-CN" altLang="en-US" dirty="0" smtClean="0"/>
              <a:t>基础上进行二次开发以适合不同的应用需求，提供的接口，使用简单。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SDK</a:t>
            </a:r>
            <a:r>
              <a:rPr lang="zh-CN" altLang="en-US" dirty="0" smtClean="0"/>
              <a:t>设计目标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357298"/>
            <a:ext cx="8472518" cy="500066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Main Task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SDK</a:t>
            </a:r>
            <a:r>
              <a:rPr lang="zh-CN" altLang="en-US" dirty="0" smtClean="0"/>
              <a:t>中的任务（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2000240"/>
            <a:ext cx="60960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357298"/>
            <a:ext cx="8472518" cy="500066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Decoder Task</a:t>
            </a:r>
          </a:p>
          <a:p>
            <a:pPr lvl="1"/>
            <a:r>
              <a:rPr lang="zh-CN" altLang="en-US" dirty="0" smtClean="0"/>
              <a:t>主要用于蓝牙</a:t>
            </a:r>
            <a:r>
              <a:rPr lang="en-US" altLang="zh-CN" dirty="0" smtClean="0"/>
              <a:t>A2DP/USB/SD</a:t>
            </a:r>
            <a:r>
              <a:rPr lang="zh-CN" altLang="en-US" dirty="0" smtClean="0"/>
              <a:t>卡音频数据以及提示音的</a:t>
            </a:r>
            <a:r>
              <a:rPr lang="en-US" altLang="zh-CN" dirty="0" smtClean="0"/>
              <a:t>Decoder</a:t>
            </a:r>
          </a:p>
          <a:p>
            <a:pPr lvl="1"/>
            <a:r>
              <a:rPr lang="zh-CN" altLang="en-US" dirty="0" smtClean="0"/>
              <a:t>创建：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OSTaskCreate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DecoderTaskEntrance</a:t>
            </a:r>
            <a:r>
              <a:rPr lang="en-US" altLang="zh-CN" dirty="0" smtClean="0"/>
              <a:t>, "Decoder", 2048, NULL, 3, NULL);</a:t>
            </a:r>
          </a:p>
          <a:p>
            <a:pPr lvl="1"/>
            <a:r>
              <a:rPr lang="zh-CN" altLang="en-US" dirty="0" smtClean="0"/>
              <a:t>流程图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SDK</a:t>
            </a:r>
            <a:r>
              <a:rPr lang="zh-CN" altLang="en-US" dirty="0" smtClean="0"/>
              <a:t>中的任务（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6182" y="714356"/>
            <a:ext cx="5214974" cy="6143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357298"/>
            <a:ext cx="8472518" cy="500066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Decoder Task</a:t>
            </a:r>
          </a:p>
          <a:p>
            <a:pPr lvl="1"/>
            <a:r>
              <a:rPr lang="zh-CN" altLang="en-US" dirty="0" smtClean="0"/>
              <a:t>流程图（蓝牙部分）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SDK</a:t>
            </a:r>
            <a:r>
              <a:rPr lang="zh-CN" altLang="en-US" dirty="0" smtClean="0"/>
              <a:t>中的任务（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357298"/>
            <a:ext cx="8472518" cy="500066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Decoder Task</a:t>
            </a:r>
          </a:p>
          <a:p>
            <a:pPr lvl="1"/>
            <a:r>
              <a:rPr lang="zh-CN" altLang="en-US" dirty="0" smtClean="0"/>
              <a:t>蓝牙 </a:t>
            </a:r>
            <a:r>
              <a:rPr lang="en-US" altLang="zh-CN" dirty="0" smtClean="0"/>
              <a:t>SBC Decoder</a:t>
            </a:r>
            <a:r>
              <a:rPr lang="zh-CN" altLang="en-US" dirty="0" smtClean="0"/>
              <a:t>的相关调用函数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void </a:t>
            </a:r>
            <a:r>
              <a:rPr lang="en-US" altLang="zh-CN" dirty="0" err="1" smtClean="0"/>
              <a:t>BTAudioPlayStart</a:t>
            </a:r>
            <a:r>
              <a:rPr lang="en-US" altLang="zh-CN" dirty="0" smtClean="0"/>
              <a:t>(void);</a:t>
            </a:r>
          </a:p>
          <a:p>
            <a:pPr lvl="2"/>
            <a:r>
              <a:rPr lang="en-US" altLang="zh-CN" dirty="0" smtClean="0"/>
              <a:t>void </a:t>
            </a:r>
            <a:r>
              <a:rPr lang="en-US" altLang="zh-CN" dirty="0" err="1" smtClean="0"/>
              <a:t>BTAudioPlayStop</a:t>
            </a:r>
            <a:r>
              <a:rPr lang="en-US" altLang="zh-CN" dirty="0" smtClean="0"/>
              <a:t>(void);</a:t>
            </a:r>
          </a:p>
          <a:p>
            <a:pPr lvl="2"/>
            <a:r>
              <a:rPr lang="en-US" altLang="zh-CN" dirty="0" err="1" smtClean="0"/>
              <a:t>bool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IsBtAudioPlay</a:t>
            </a:r>
            <a:r>
              <a:rPr lang="en-US" altLang="zh-CN" dirty="0" smtClean="0"/>
              <a:t>(void);</a:t>
            </a:r>
          </a:p>
          <a:p>
            <a:pPr lvl="1"/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SDK</a:t>
            </a:r>
            <a:r>
              <a:rPr lang="zh-CN" altLang="en-US" dirty="0" smtClean="0"/>
              <a:t>中的任务（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357298"/>
            <a:ext cx="8472518" cy="5000660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AudioProcess</a:t>
            </a:r>
            <a:r>
              <a:rPr lang="en-US" altLang="zh-CN" dirty="0" smtClean="0"/>
              <a:t> Task</a:t>
            </a:r>
          </a:p>
          <a:p>
            <a:pPr lvl="1"/>
            <a:r>
              <a:rPr lang="zh-CN" altLang="en-US" dirty="0" smtClean="0"/>
              <a:t>主要用于</a:t>
            </a:r>
            <a:r>
              <a:rPr lang="en-US" altLang="zh-CN" dirty="0" smtClean="0"/>
              <a:t>MIC/I2S/</a:t>
            </a:r>
            <a:r>
              <a:rPr lang="en-US" altLang="zh-CN" dirty="0" err="1" smtClean="0"/>
              <a:t>LineIn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Recoder</a:t>
            </a:r>
            <a:r>
              <a:rPr lang="en-US" altLang="zh-CN" dirty="0" smtClean="0"/>
              <a:t>/Radio</a:t>
            </a:r>
            <a:r>
              <a:rPr lang="zh-CN" altLang="en-US" dirty="0" smtClean="0"/>
              <a:t>音频数据采集与处理的</a:t>
            </a:r>
            <a:r>
              <a:rPr lang="en-US" altLang="zh-CN" dirty="0" smtClean="0"/>
              <a:t>task</a:t>
            </a:r>
          </a:p>
          <a:p>
            <a:pPr lvl="1"/>
            <a:r>
              <a:rPr lang="zh-CN" altLang="en-US" dirty="0" smtClean="0"/>
              <a:t>创建：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OSTaskCreate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AudioProcessTaskEntrance</a:t>
            </a:r>
            <a:r>
              <a:rPr lang="en-US" altLang="zh-CN" dirty="0" smtClean="0"/>
              <a:t>, "</a:t>
            </a:r>
            <a:r>
              <a:rPr lang="en-US" altLang="zh-CN" dirty="0" err="1" smtClean="0"/>
              <a:t>AudioProcessTask</a:t>
            </a:r>
            <a:r>
              <a:rPr lang="en-US" altLang="zh-CN" dirty="0" smtClean="0"/>
              <a:t>", 1024, NULL, 3, NULL);</a:t>
            </a:r>
          </a:p>
          <a:p>
            <a:pPr lvl="1"/>
            <a:r>
              <a:rPr lang="zh-CN" altLang="en-US" dirty="0" smtClean="0"/>
              <a:t>流程图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SDK</a:t>
            </a:r>
            <a:r>
              <a:rPr lang="zh-CN" altLang="en-US" dirty="0" smtClean="0"/>
              <a:t>中的任务（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357298"/>
            <a:ext cx="8472518" cy="5000660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AudioProcess</a:t>
            </a:r>
            <a:r>
              <a:rPr lang="en-US" altLang="zh-CN" dirty="0" smtClean="0"/>
              <a:t> Task</a:t>
            </a:r>
          </a:p>
          <a:p>
            <a:pPr lvl="1"/>
            <a:r>
              <a:rPr lang="zh-CN" altLang="en-US" dirty="0" smtClean="0"/>
              <a:t>流程图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SDK</a:t>
            </a:r>
            <a:r>
              <a:rPr lang="zh-CN" altLang="en-US" dirty="0" smtClean="0"/>
              <a:t>中的任务（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71934" y="1142984"/>
            <a:ext cx="4857750" cy="541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357298"/>
            <a:ext cx="8472518" cy="500066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Bluetooth Task</a:t>
            </a:r>
          </a:p>
          <a:p>
            <a:pPr lvl="1"/>
            <a:r>
              <a:rPr lang="zh-CN" altLang="en-US" dirty="0" smtClean="0"/>
              <a:t>主要运行蓝牙协议栈、以及通话过程中的数据</a:t>
            </a:r>
            <a:r>
              <a:rPr lang="en-US" altLang="zh-CN" dirty="0" smtClean="0"/>
              <a:t>(SCO)</a:t>
            </a:r>
            <a:r>
              <a:rPr lang="zh-CN" altLang="en-US" dirty="0" smtClean="0"/>
              <a:t>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创建：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OSTaskCreate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BTEntrance</a:t>
            </a:r>
            <a:r>
              <a:rPr lang="en-US" altLang="zh-CN" dirty="0" smtClean="0"/>
              <a:t>, "BT", 1920, NULL, 2, &amp;</a:t>
            </a:r>
            <a:r>
              <a:rPr lang="en-US" altLang="zh-CN" dirty="0" err="1" smtClean="0"/>
              <a:t>BtTaskHandle</a:t>
            </a:r>
            <a:r>
              <a:rPr lang="en-US" altLang="zh-CN" dirty="0" smtClean="0"/>
              <a:t>);</a:t>
            </a:r>
          </a:p>
          <a:p>
            <a:pPr lvl="1"/>
            <a:r>
              <a:rPr lang="zh-CN" altLang="en-US" dirty="0" smtClean="0"/>
              <a:t>流程图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SDK</a:t>
            </a:r>
            <a:r>
              <a:rPr lang="zh-CN" altLang="en-US" dirty="0" smtClean="0"/>
              <a:t>中的任务（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357298"/>
            <a:ext cx="8472518" cy="500066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Bluetooth Task</a:t>
            </a:r>
          </a:p>
          <a:p>
            <a:pPr lvl="1"/>
            <a:r>
              <a:rPr lang="zh-CN" altLang="en-US" dirty="0" smtClean="0"/>
              <a:t>流程图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SDK</a:t>
            </a:r>
            <a:r>
              <a:rPr lang="zh-CN" altLang="en-US" dirty="0" smtClean="0"/>
              <a:t>中的任务（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48" y="1571612"/>
            <a:ext cx="2428892" cy="493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357298"/>
            <a:ext cx="8472518" cy="50006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目前</a:t>
            </a:r>
            <a:r>
              <a:rPr lang="en-US" altLang="zh-CN" dirty="0" smtClean="0"/>
              <a:t>SDK</a:t>
            </a:r>
            <a:r>
              <a:rPr lang="zh-CN" altLang="en-US" dirty="0" smtClean="0"/>
              <a:t>有</a:t>
            </a:r>
            <a:r>
              <a:rPr lang="en-US" altLang="zh-CN" dirty="0" smtClean="0"/>
              <a:t>13</a:t>
            </a:r>
            <a:r>
              <a:rPr lang="zh-CN" altLang="en-US" dirty="0" smtClean="0"/>
              <a:t>种主要模式，</a:t>
            </a:r>
            <a:r>
              <a:rPr lang="en-US" altLang="zh-CN" dirty="0" smtClean="0"/>
              <a:t>9</a:t>
            </a:r>
            <a:r>
              <a:rPr lang="zh-CN" altLang="en-US" dirty="0" smtClean="0"/>
              <a:t>个</a:t>
            </a:r>
            <a:r>
              <a:rPr lang="en-US" altLang="zh-CN" dirty="0" smtClean="0"/>
              <a:t>control</a:t>
            </a:r>
            <a:r>
              <a:rPr lang="zh-CN" altLang="en-US" dirty="0" smtClean="0"/>
              <a:t>模块。有些模式是有单独的</a:t>
            </a:r>
            <a:r>
              <a:rPr lang="en-US" altLang="zh-CN" dirty="0" smtClean="0"/>
              <a:t>control</a:t>
            </a:r>
            <a:r>
              <a:rPr lang="zh-CN" altLang="en-US" dirty="0" smtClean="0"/>
              <a:t>模块进行控制，有些模式是合并在一种</a:t>
            </a:r>
            <a:r>
              <a:rPr lang="en-US" altLang="zh-CN" dirty="0" smtClean="0"/>
              <a:t>control</a:t>
            </a:r>
            <a:r>
              <a:rPr lang="zh-CN" altLang="en-US" dirty="0" smtClean="0"/>
              <a:t>模块中，例如蓝牙的播歌模式与</a:t>
            </a:r>
            <a:r>
              <a:rPr lang="en-US" altLang="zh-CN" dirty="0" smtClean="0"/>
              <a:t>SD</a:t>
            </a:r>
            <a:r>
              <a:rPr lang="zh-CN" altLang="en-US" dirty="0" smtClean="0"/>
              <a:t>卡播放模式、</a:t>
            </a:r>
            <a:r>
              <a:rPr lang="en-US" altLang="zh-CN" dirty="0" smtClean="0"/>
              <a:t>USB</a:t>
            </a:r>
            <a:r>
              <a:rPr lang="zh-CN" altLang="en-US" dirty="0" smtClean="0"/>
              <a:t>播放模式、录音回放模式都是放在了</a:t>
            </a:r>
            <a:r>
              <a:rPr lang="en-US" altLang="zh-CN" dirty="0" smtClean="0"/>
              <a:t>play control</a:t>
            </a:r>
            <a:r>
              <a:rPr lang="zh-CN" altLang="en-US" dirty="0" smtClean="0"/>
              <a:t>中。还有</a:t>
            </a:r>
            <a:r>
              <a:rPr lang="en-US" altLang="zh-CN" dirty="0" smtClean="0"/>
              <a:t>USB</a:t>
            </a:r>
            <a:r>
              <a:rPr lang="zh-CN" altLang="en-US" dirty="0" smtClean="0"/>
              <a:t>声卡模式、</a:t>
            </a:r>
            <a:r>
              <a:rPr lang="en-US" altLang="zh-CN" dirty="0" smtClean="0"/>
              <a:t>USB</a:t>
            </a:r>
            <a:r>
              <a:rPr lang="zh-CN" altLang="en-US" dirty="0" smtClean="0"/>
              <a:t>读卡器模式、</a:t>
            </a:r>
            <a:r>
              <a:rPr lang="en-US" altLang="zh-CN" dirty="0" smtClean="0"/>
              <a:t>USB</a:t>
            </a:r>
            <a:r>
              <a:rPr lang="zh-CN" altLang="en-US" dirty="0" smtClean="0"/>
              <a:t>声卡</a:t>
            </a:r>
            <a:r>
              <a:rPr lang="en-US" altLang="zh-CN" dirty="0" smtClean="0"/>
              <a:t>/</a:t>
            </a:r>
            <a:r>
              <a:rPr lang="zh-CN" altLang="en-US" dirty="0" smtClean="0"/>
              <a:t>读卡器模式放在了</a:t>
            </a:r>
            <a:r>
              <a:rPr lang="en-US" altLang="zh-CN" dirty="0" err="1" smtClean="0"/>
              <a:t>usb</a:t>
            </a:r>
            <a:r>
              <a:rPr lang="en-US" altLang="zh-CN" dirty="0" smtClean="0"/>
              <a:t> audio control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模式切换</a:t>
            </a:r>
            <a:r>
              <a:rPr lang="en-US" altLang="zh-CN" dirty="0" smtClean="0"/>
              <a:t>(</a:t>
            </a:r>
            <a:r>
              <a:rPr lang="zh-CN" altLang="en-US" dirty="0" smtClean="0"/>
              <a:t>详见</a:t>
            </a:r>
            <a:r>
              <a:rPr lang="en-US" altLang="zh-CN" dirty="0" smtClean="0"/>
              <a:t>Dev Detect</a:t>
            </a:r>
            <a:r>
              <a:rPr lang="zh-CN" altLang="en-US" dirty="0" smtClean="0"/>
              <a:t>部分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模式以及流程控制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357298"/>
            <a:ext cx="8472518" cy="500066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目前</a:t>
            </a:r>
            <a:r>
              <a:rPr lang="en-US" altLang="zh-CN" dirty="0" smtClean="0"/>
              <a:t>SDK</a:t>
            </a:r>
            <a:r>
              <a:rPr lang="zh-CN" altLang="en-US" dirty="0" smtClean="0"/>
              <a:t>有</a:t>
            </a:r>
            <a:r>
              <a:rPr lang="en-US" altLang="zh-CN" dirty="0" smtClean="0"/>
              <a:t>13</a:t>
            </a:r>
            <a:r>
              <a:rPr lang="zh-CN" altLang="en-US" dirty="0" smtClean="0"/>
              <a:t>种模式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MODULE_ID_PLAYER_SD,</a:t>
            </a:r>
          </a:p>
          <a:p>
            <a:pPr lvl="1"/>
            <a:r>
              <a:rPr lang="en-US" altLang="zh-CN" dirty="0" smtClean="0"/>
              <a:t>MODULE_ID_PLAYER_USB,</a:t>
            </a:r>
          </a:p>
          <a:p>
            <a:pPr lvl="1"/>
            <a:r>
              <a:rPr lang="en-US" altLang="zh-CN" dirty="0" smtClean="0"/>
              <a:t>MODULE_ID_BLUETOOTH,</a:t>
            </a:r>
          </a:p>
          <a:p>
            <a:pPr lvl="1"/>
            <a:r>
              <a:rPr lang="en-US" altLang="zh-CN" dirty="0" smtClean="0"/>
              <a:t>MODULE_ID_RECORDER,</a:t>
            </a:r>
          </a:p>
          <a:p>
            <a:pPr lvl="1"/>
            <a:r>
              <a:rPr lang="en-US" altLang="zh-CN" dirty="0" smtClean="0"/>
              <a:t>MODULE_ID_RADIO,</a:t>
            </a:r>
          </a:p>
          <a:p>
            <a:pPr lvl="1"/>
            <a:r>
              <a:rPr lang="en-US" altLang="zh-CN" dirty="0" smtClean="0"/>
              <a:t>MODULE_ID_LINEIN,</a:t>
            </a:r>
          </a:p>
          <a:p>
            <a:pPr lvl="1"/>
            <a:r>
              <a:rPr lang="en-US" altLang="zh-CN" dirty="0" smtClean="0"/>
              <a:t>MODULE_ID_I2SIN,</a:t>
            </a:r>
          </a:p>
          <a:p>
            <a:pPr lvl="1"/>
            <a:r>
              <a:rPr lang="en-US" altLang="zh-CN" dirty="0" smtClean="0"/>
              <a:t>MODULE_ID_USB_AUDIO,	</a:t>
            </a:r>
          </a:p>
          <a:p>
            <a:pPr lvl="1"/>
            <a:r>
              <a:rPr lang="en-US" altLang="zh-CN" dirty="0" smtClean="0"/>
              <a:t>MODULE_ID_USB_READER,</a:t>
            </a:r>
          </a:p>
          <a:p>
            <a:pPr lvl="1"/>
            <a:r>
              <a:rPr lang="en-US" altLang="zh-CN" dirty="0" smtClean="0"/>
              <a:t>MODULE_ID_USB_AUDIO_READER,</a:t>
            </a:r>
          </a:p>
          <a:p>
            <a:pPr lvl="1"/>
            <a:r>
              <a:rPr lang="en-US" altLang="zh-CN" dirty="0" smtClean="0"/>
              <a:t>MODULE_ID_RTC</a:t>
            </a:r>
          </a:p>
          <a:p>
            <a:pPr lvl="1"/>
            <a:r>
              <a:rPr lang="en-US" altLang="zh-CN" dirty="0" smtClean="0"/>
              <a:t>MODULE_ID_BT_HF</a:t>
            </a:r>
          </a:p>
          <a:p>
            <a:pPr lvl="1"/>
            <a:r>
              <a:rPr lang="en-US" altLang="zh-CN" dirty="0" smtClean="0"/>
              <a:t>MODULE_ID_REC_BACK_PLAY</a:t>
            </a:r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模式以及流程控制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代码量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新版与旧版差异</a:t>
            </a:r>
            <a:endParaRPr lang="zh-CN" altLang="en-US" dirty="0"/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6694" y="2071678"/>
            <a:ext cx="7551048" cy="3795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357298"/>
            <a:ext cx="8472518" cy="500066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9</a:t>
            </a:r>
            <a:r>
              <a:rPr lang="zh-CN" altLang="en-US" dirty="0" smtClean="0"/>
              <a:t>个</a:t>
            </a:r>
            <a:r>
              <a:rPr lang="en-US" altLang="zh-CN" dirty="0" smtClean="0"/>
              <a:t>Control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Player Control</a:t>
            </a:r>
          </a:p>
          <a:p>
            <a:pPr lvl="1"/>
            <a:r>
              <a:rPr lang="en-US" altLang="zh-CN" dirty="0" smtClean="0"/>
              <a:t>Line In Control</a:t>
            </a:r>
          </a:p>
          <a:p>
            <a:pPr lvl="1"/>
            <a:r>
              <a:rPr lang="en-US" altLang="zh-CN" dirty="0" smtClean="0"/>
              <a:t>I2S In Control</a:t>
            </a:r>
          </a:p>
          <a:p>
            <a:pPr lvl="1"/>
            <a:r>
              <a:rPr lang="en-US" altLang="zh-CN" dirty="0" smtClean="0"/>
              <a:t>Record Control</a:t>
            </a:r>
          </a:p>
          <a:p>
            <a:pPr lvl="1"/>
            <a:r>
              <a:rPr lang="en-US" altLang="zh-CN" dirty="0" smtClean="0"/>
              <a:t>Radio Control</a:t>
            </a:r>
          </a:p>
          <a:p>
            <a:pPr lvl="1"/>
            <a:r>
              <a:rPr lang="en-US" altLang="zh-CN" dirty="0" smtClean="0"/>
              <a:t>RTC Control</a:t>
            </a:r>
          </a:p>
          <a:p>
            <a:pPr lvl="1"/>
            <a:r>
              <a:rPr lang="en-US" altLang="zh-CN" dirty="0" smtClean="0"/>
              <a:t>USB Audio Control</a:t>
            </a:r>
          </a:p>
          <a:p>
            <a:pPr lvl="1"/>
            <a:r>
              <a:rPr lang="en-US" altLang="zh-CN" dirty="0" smtClean="0"/>
              <a:t>Bluetooth HF Control</a:t>
            </a:r>
          </a:p>
          <a:p>
            <a:pPr lvl="1"/>
            <a:r>
              <a:rPr lang="en-US" altLang="zh-CN" dirty="0" smtClean="0"/>
              <a:t>Idle Control</a:t>
            </a:r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模式以及流程控制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48" y="642918"/>
            <a:ext cx="3895725" cy="591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357298"/>
            <a:ext cx="8472518" cy="500066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9</a:t>
            </a:r>
            <a:r>
              <a:rPr lang="zh-CN" altLang="en-US" dirty="0" smtClean="0"/>
              <a:t>个</a:t>
            </a:r>
            <a:r>
              <a:rPr lang="en-US" altLang="zh-CN" dirty="0" smtClean="0"/>
              <a:t>Control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Player Control</a:t>
            </a:r>
            <a:r>
              <a:rPr lang="zh-CN" altLang="en-US" dirty="0" smtClean="0"/>
              <a:t>流程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模式以及流程控制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285860"/>
            <a:ext cx="8401080" cy="5072098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概述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目前支持 </a:t>
            </a:r>
            <a:r>
              <a:rPr lang="en-US" altLang="zh-CN" dirty="0" smtClean="0"/>
              <a:t>ADC Key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IR Key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Coding Key</a:t>
            </a:r>
          </a:p>
          <a:p>
            <a:pPr lvl="2"/>
            <a:r>
              <a:rPr lang="en-US" altLang="zh-CN" sz="1500" dirty="0" smtClean="0"/>
              <a:t>#</a:t>
            </a:r>
            <a:r>
              <a:rPr lang="en-US" altLang="zh-CN" sz="1500" dirty="0" err="1" smtClean="0"/>
              <a:t>ifdef</a:t>
            </a:r>
            <a:r>
              <a:rPr lang="en-US" altLang="zh-CN" sz="1500" dirty="0" smtClean="0"/>
              <a:t> FUNC_ADC_KEY_EN</a:t>
            </a:r>
          </a:p>
          <a:p>
            <a:pPr lvl="2"/>
            <a:r>
              <a:rPr lang="en-US" altLang="zh-CN" sz="1500" dirty="0" smtClean="0"/>
              <a:t>	if(</a:t>
            </a:r>
            <a:r>
              <a:rPr lang="en-US" altLang="zh-CN" sz="1500" dirty="0" err="1" smtClean="0"/>
              <a:t>Msg</a:t>
            </a:r>
            <a:r>
              <a:rPr lang="en-US" altLang="zh-CN" sz="1500" dirty="0" smtClean="0"/>
              <a:t> == MSG_NONE)</a:t>
            </a:r>
          </a:p>
          <a:p>
            <a:pPr lvl="2"/>
            <a:r>
              <a:rPr lang="en-US" altLang="zh-CN" sz="1500" dirty="0" smtClean="0"/>
              <a:t>	{</a:t>
            </a:r>
          </a:p>
          <a:p>
            <a:pPr lvl="2"/>
            <a:r>
              <a:rPr lang="en-US" altLang="zh-CN" sz="1500" dirty="0" smtClean="0"/>
              <a:t>		</a:t>
            </a:r>
            <a:r>
              <a:rPr lang="en-US" altLang="zh-CN" sz="1500" dirty="0" err="1" smtClean="0"/>
              <a:t>Msg</a:t>
            </a:r>
            <a:r>
              <a:rPr lang="en-US" altLang="zh-CN" sz="1500" dirty="0" smtClean="0"/>
              <a:t> = </a:t>
            </a:r>
            <a:r>
              <a:rPr lang="en-US" altLang="zh-CN" sz="1500" dirty="0" err="1" smtClean="0"/>
              <a:t>AdcKeyScan</a:t>
            </a:r>
            <a:r>
              <a:rPr lang="en-US" altLang="zh-CN" sz="1500" dirty="0" smtClean="0"/>
              <a:t>();</a:t>
            </a:r>
          </a:p>
          <a:p>
            <a:pPr lvl="2"/>
            <a:r>
              <a:rPr lang="en-US" altLang="zh-CN" sz="1500" dirty="0" smtClean="0"/>
              <a:t>	}</a:t>
            </a:r>
          </a:p>
          <a:p>
            <a:pPr lvl="2"/>
            <a:r>
              <a:rPr lang="en-US" altLang="zh-CN" sz="1500" dirty="0" smtClean="0"/>
              <a:t>#</a:t>
            </a:r>
            <a:r>
              <a:rPr lang="en-US" altLang="zh-CN" sz="1500" dirty="0" err="1" smtClean="0"/>
              <a:t>endif</a:t>
            </a:r>
            <a:endParaRPr lang="en-US" altLang="zh-CN" sz="1500" dirty="0" smtClean="0"/>
          </a:p>
          <a:p>
            <a:pPr lvl="2"/>
            <a:r>
              <a:rPr lang="en-US" altLang="zh-CN" sz="1500" dirty="0" smtClean="0"/>
              <a:t>#</a:t>
            </a:r>
            <a:r>
              <a:rPr lang="en-US" altLang="zh-CN" sz="1500" dirty="0" err="1" smtClean="0"/>
              <a:t>ifdef</a:t>
            </a:r>
            <a:r>
              <a:rPr lang="en-US" altLang="zh-CN" sz="1500" dirty="0" smtClean="0"/>
              <a:t> FUNC_IR_KEY_EN</a:t>
            </a:r>
          </a:p>
          <a:p>
            <a:pPr lvl="2"/>
            <a:r>
              <a:rPr lang="en-US" altLang="zh-CN" sz="1500" dirty="0" smtClean="0"/>
              <a:t>	if(</a:t>
            </a:r>
            <a:r>
              <a:rPr lang="en-US" altLang="zh-CN" sz="1500" dirty="0" err="1" smtClean="0"/>
              <a:t>Msg</a:t>
            </a:r>
            <a:r>
              <a:rPr lang="en-US" altLang="zh-CN" sz="1500" dirty="0" smtClean="0"/>
              <a:t> == MSG_NONE)</a:t>
            </a:r>
          </a:p>
          <a:p>
            <a:pPr lvl="2"/>
            <a:r>
              <a:rPr lang="en-US" altLang="zh-CN" sz="1500" dirty="0" smtClean="0"/>
              <a:t>	{</a:t>
            </a:r>
          </a:p>
          <a:p>
            <a:pPr lvl="2"/>
            <a:r>
              <a:rPr lang="en-US" altLang="zh-CN" sz="1500" dirty="0" smtClean="0"/>
              <a:t>		</a:t>
            </a:r>
            <a:r>
              <a:rPr lang="en-US" altLang="zh-CN" sz="1500" dirty="0" err="1" smtClean="0"/>
              <a:t>Msg</a:t>
            </a:r>
            <a:r>
              <a:rPr lang="en-US" altLang="zh-CN" sz="1500" dirty="0" smtClean="0"/>
              <a:t> = </a:t>
            </a:r>
            <a:r>
              <a:rPr lang="en-US" altLang="zh-CN" sz="1500" dirty="0" err="1" smtClean="0"/>
              <a:t>IrKeyScan</a:t>
            </a:r>
            <a:r>
              <a:rPr lang="en-US" altLang="zh-CN" sz="1500" dirty="0" smtClean="0"/>
              <a:t>();</a:t>
            </a:r>
          </a:p>
          <a:p>
            <a:pPr lvl="2"/>
            <a:r>
              <a:rPr lang="en-US" altLang="zh-CN" sz="1500" dirty="0" smtClean="0"/>
              <a:t>	}</a:t>
            </a:r>
          </a:p>
          <a:p>
            <a:pPr lvl="2"/>
            <a:r>
              <a:rPr lang="en-US" altLang="zh-CN" sz="1500" dirty="0" smtClean="0"/>
              <a:t>#</a:t>
            </a:r>
            <a:r>
              <a:rPr lang="en-US" altLang="zh-CN" sz="1500" dirty="0" err="1" smtClean="0"/>
              <a:t>endif</a:t>
            </a:r>
            <a:endParaRPr lang="en-US" altLang="zh-CN" sz="1500" dirty="0" smtClean="0"/>
          </a:p>
          <a:p>
            <a:pPr lvl="2"/>
            <a:r>
              <a:rPr lang="en-US" altLang="zh-CN" sz="1500" dirty="0" smtClean="0"/>
              <a:t>#</a:t>
            </a:r>
            <a:r>
              <a:rPr lang="en-US" altLang="zh-CN" sz="1500" dirty="0" err="1" smtClean="0"/>
              <a:t>ifdef</a:t>
            </a:r>
            <a:r>
              <a:rPr lang="en-US" altLang="zh-CN" sz="1500" dirty="0" smtClean="0"/>
              <a:t> FUNC_CODING_KEY_EN</a:t>
            </a:r>
          </a:p>
          <a:p>
            <a:pPr lvl="2"/>
            <a:r>
              <a:rPr lang="en-US" altLang="zh-CN" sz="1500" dirty="0" smtClean="0"/>
              <a:t>	if(</a:t>
            </a:r>
            <a:r>
              <a:rPr lang="en-US" altLang="zh-CN" sz="1500" dirty="0" err="1" smtClean="0"/>
              <a:t>Msg</a:t>
            </a:r>
            <a:r>
              <a:rPr lang="en-US" altLang="zh-CN" sz="1500" dirty="0" smtClean="0"/>
              <a:t> == MSG_NONE)</a:t>
            </a:r>
          </a:p>
          <a:p>
            <a:pPr lvl="2"/>
            <a:r>
              <a:rPr lang="en-US" altLang="zh-CN" sz="1500" dirty="0" smtClean="0"/>
              <a:t>	{</a:t>
            </a:r>
          </a:p>
          <a:p>
            <a:pPr lvl="2"/>
            <a:r>
              <a:rPr lang="en-US" altLang="zh-CN" sz="1500" dirty="0" smtClean="0"/>
              <a:t>		</a:t>
            </a:r>
            <a:r>
              <a:rPr lang="en-US" altLang="zh-CN" sz="1500" dirty="0" err="1" smtClean="0"/>
              <a:t>Msg</a:t>
            </a:r>
            <a:r>
              <a:rPr lang="en-US" altLang="zh-CN" sz="1500" dirty="0" smtClean="0"/>
              <a:t> = </a:t>
            </a:r>
            <a:r>
              <a:rPr lang="en-US" altLang="zh-CN" sz="1500" dirty="0" err="1" smtClean="0"/>
              <a:t>CodingKeyScan</a:t>
            </a:r>
            <a:r>
              <a:rPr lang="en-US" altLang="zh-CN" sz="1500" dirty="0" smtClean="0"/>
              <a:t>();</a:t>
            </a:r>
          </a:p>
          <a:p>
            <a:pPr lvl="2"/>
            <a:r>
              <a:rPr lang="en-US" altLang="zh-CN" sz="1500" dirty="0" smtClean="0"/>
              <a:t>	}</a:t>
            </a:r>
          </a:p>
          <a:p>
            <a:pPr lvl="2"/>
            <a:r>
              <a:rPr lang="en-US" altLang="zh-CN" sz="1500" dirty="0" smtClean="0"/>
              <a:t>#</a:t>
            </a:r>
            <a:r>
              <a:rPr lang="en-US" altLang="zh-CN" sz="1500" dirty="0" err="1" smtClean="0"/>
              <a:t>endif</a:t>
            </a:r>
            <a:endParaRPr lang="en-US" altLang="zh-CN" sz="1500" dirty="0" smtClean="0"/>
          </a:p>
          <a:p>
            <a:pPr lvl="1"/>
            <a:r>
              <a:rPr lang="zh-CN" altLang="en-US" dirty="0" smtClean="0"/>
              <a:t>按键的扫描是在</a:t>
            </a:r>
            <a:r>
              <a:rPr lang="en-US" altLang="zh-CN" dirty="0" smtClean="0"/>
              <a:t>init task</a:t>
            </a:r>
            <a:r>
              <a:rPr lang="zh-CN" altLang="en-US" dirty="0" smtClean="0"/>
              <a:t>中，会按照</a:t>
            </a:r>
            <a:r>
              <a:rPr lang="en-US" altLang="zh-CN" dirty="0" smtClean="0"/>
              <a:t>ADC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Coding</a:t>
            </a:r>
            <a:r>
              <a:rPr lang="zh-CN" altLang="en-US" dirty="0" smtClean="0"/>
              <a:t>的顺序扫描三种按键。例如当</a:t>
            </a:r>
            <a:r>
              <a:rPr lang="en-US" altLang="zh-CN" dirty="0" smtClean="0"/>
              <a:t>ADC</a:t>
            </a:r>
            <a:r>
              <a:rPr lang="zh-CN" altLang="en-US" dirty="0" smtClean="0"/>
              <a:t>按键得到取值后，其他两种按键就在本次循环中不再扫描。同样，当</a:t>
            </a:r>
            <a:r>
              <a:rPr lang="en-US" altLang="zh-CN" dirty="0" smtClean="0"/>
              <a:t>IR</a:t>
            </a:r>
            <a:r>
              <a:rPr lang="zh-CN" altLang="en-US" dirty="0" smtClean="0"/>
              <a:t>键值有效时，</a:t>
            </a:r>
            <a:r>
              <a:rPr lang="en-US" altLang="zh-CN" dirty="0" smtClean="0"/>
              <a:t>Coding Key</a:t>
            </a:r>
            <a:r>
              <a:rPr lang="zh-CN" altLang="en-US" dirty="0" smtClean="0"/>
              <a:t>将不做扫描。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Key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285860"/>
            <a:ext cx="8401080" cy="507209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Key</a:t>
            </a:r>
            <a:r>
              <a:rPr lang="zh-CN" altLang="en-US" dirty="0" smtClean="0"/>
              <a:t>与消息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key </a:t>
            </a:r>
            <a:r>
              <a:rPr lang="zh-CN" altLang="en-US" dirty="0" smtClean="0"/>
              <a:t>可以产生消息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ADC Key</a:t>
            </a:r>
            <a:r>
              <a:rPr lang="zh-CN" altLang="en-US" dirty="0" smtClean="0"/>
              <a:t>与消息对应关系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Key</a:t>
            </a:r>
            <a:endParaRPr lang="zh-CN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571744"/>
            <a:ext cx="7353300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285860"/>
            <a:ext cx="8401080" cy="507209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Key</a:t>
            </a:r>
            <a:r>
              <a:rPr lang="zh-CN" altLang="en-US" dirty="0" smtClean="0"/>
              <a:t>与消息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IR Key </a:t>
            </a:r>
            <a:r>
              <a:rPr lang="zh-CN" altLang="en-US" dirty="0" smtClean="0"/>
              <a:t>与消息对应关系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Key</a:t>
            </a:r>
            <a:endParaRPr lang="zh-CN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143116"/>
            <a:ext cx="7400925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285860"/>
            <a:ext cx="8401080" cy="507209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Key</a:t>
            </a:r>
            <a:r>
              <a:rPr lang="zh-CN" altLang="en-US" dirty="0" smtClean="0"/>
              <a:t>与消息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Coding Key </a:t>
            </a:r>
            <a:r>
              <a:rPr lang="zh-CN" altLang="en-US" dirty="0" smtClean="0"/>
              <a:t>产生的消息只有两种：</a:t>
            </a:r>
          </a:p>
          <a:p>
            <a:pPr lvl="2"/>
            <a:r>
              <a:rPr lang="en-US" altLang="zh-CN" dirty="0" smtClean="0"/>
              <a:t>MSG_VOL_UP</a:t>
            </a:r>
          </a:p>
          <a:p>
            <a:pPr lvl="2"/>
            <a:r>
              <a:rPr lang="en-US" altLang="zh-CN" dirty="0" smtClean="0"/>
              <a:t>MSG_VOL_DW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Key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285860"/>
            <a:ext cx="8401080" cy="5072098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/>
              <a:t>Key</a:t>
            </a:r>
            <a:r>
              <a:rPr lang="zh-CN" altLang="en-US" dirty="0" smtClean="0"/>
              <a:t>与</a:t>
            </a:r>
            <a:r>
              <a:rPr lang="en-US" altLang="zh-CN" dirty="0" smtClean="0"/>
              <a:t>Beep</a:t>
            </a:r>
            <a:r>
              <a:rPr lang="zh-CN" altLang="en-US" dirty="0" smtClean="0"/>
              <a:t>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为了简化代码，将</a:t>
            </a:r>
            <a:r>
              <a:rPr lang="en-US" altLang="zh-CN" dirty="0" smtClean="0"/>
              <a:t>Beep</a:t>
            </a:r>
            <a:r>
              <a:rPr lang="zh-CN" altLang="en-US" dirty="0" smtClean="0"/>
              <a:t>声放在</a:t>
            </a:r>
            <a:r>
              <a:rPr lang="en-US" altLang="zh-CN" dirty="0" err="1" smtClean="0"/>
              <a:t>KeyScan</a:t>
            </a:r>
            <a:r>
              <a:rPr lang="zh-CN" altLang="en-US" dirty="0" smtClean="0"/>
              <a:t>中，当有</a:t>
            </a:r>
            <a:r>
              <a:rPr lang="en-US" altLang="zh-CN" dirty="0" smtClean="0"/>
              <a:t>Key</a:t>
            </a:r>
            <a:r>
              <a:rPr lang="zh-CN" altLang="en-US" dirty="0" smtClean="0"/>
              <a:t>的事件产生时，就产生</a:t>
            </a:r>
            <a:r>
              <a:rPr lang="en-US" altLang="zh-CN" dirty="0" smtClean="0"/>
              <a:t>Beep</a:t>
            </a:r>
            <a:r>
              <a:rPr lang="zh-CN" altLang="en-US" dirty="0" smtClean="0"/>
              <a:t>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Beep</a:t>
            </a:r>
            <a:r>
              <a:rPr lang="zh-CN" altLang="en-US" dirty="0" smtClean="0"/>
              <a:t>声产生函数</a:t>
            </a:r>
          </a:p>
          <a:p>
            <a:pPr lvl="1"/>
            <a:r>
              <a:rPr lang="en-US" altLang="zh-CN" dirty="0" err="1" smtClean="0"/>
              <a:t>bool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BeepStart</a:t>
            </a:r>
            <a:r>
              <a:rPr lang="en-US" altLang="zh-CN" dirty="0" smtClean="0"/>
              <a:t>(uint16_t </a:t>
            </a:r>
            <a:r>
              <a:rPr lang="en-US" altLang="zh-CN" dirty="0" err="1" smtClean="0"/>
              <a:t>BeepFreq</a:t>
            </a:r>
            <a:r>
              <a:rPr lang="en-US" altLang="zh-CN" dirty="0" smtClean="0"/>
              <a:t>, uint16_t </a:t>
            </a:r>
            <a:r>
              <a:rPr lang="en-US" altLang="zh-CN" dirty="0" err="1" smtClean="0"/>
              <a:t>VolGain</a:t>
            </a:r>
            <a:r>
              <a:rPr lang="en-US" altLang="zh-CN" dirty="0" smtClean="0"/>
              <a:t>, uint16_t </a:t>
            </a:r>
            <a:r>
              <a:rPr lang="en-US" altLang="zh-CN" dirty="0" err="1" smtClean="0"/>
              <a:t>SampleRate</a:t>
            </a:r>
            <a:r>
              <a:rPr lang="en-US" altLang="zh-CN" dirty="0" smtClean="0"/>
              <a:t>, uint16_t </a:t>
            </a:r>
            <a:r>
              <a:rPr lang="en-US" altLang="zh-CN" dirty="0" err="1" smtClean="0"/>
              <a:t>OnTime</a:t>
            </a:r>
            <a:r>
              <a:rPr lang="en-US" altLang="zh-CN" dirty="0" smtClean="0"/>
              <a:t>, uint16_t </a:t>
            </a:r>
            <a:r>
              <a:rPr lang="en-US" altLang="zh-CN" dirty="0" err="1" smtClean="0"/>
              <a:t>FallTime</a:t>
            </a:r>
            <a:r>
              <a:rPr lang="en-US" altLang="zh-CN" dirty="0" smtClean="0"/>
              <a:t>);</a:t>
            </a:r>
          </a:p>
          <a:p>
            <a:pPr lvl="2"/>
            <a:r>
              <a:rPr lang="zh-CN" altLang="en-US" dirty="0" smtClean="0"/>
              <a:t>参数介绍：</a:t>
            </a:r>
          </a:p>
          <a:p>
            <a:pPr lvl="2"/>
            <a:r>
              <a:rPr lang="en-US" altLang="zh-CN" dirty="0" err="1" smtClean="0"/>
              <a:t>BeepFreq</a:t>
            </a:r>
            <a:r>
              <a:rPr lang="zh-CN" altLang="en-US" dirty="0" smtClean="0"/>
              <a:t>：</a:t>
            </a:r>
            <a:r>
              <a:rPr lang="en-US" altLang="zh-CN" dirty="0" smtClean="0"/>
              <a:t>Beep</a:t>
            </a:r>
            <a:r>
              <a:rPr lang="zh-CN" altLang="en-US" dirty="0" smtClean="0"/>
              <a:t>的频率</a:t>
            </a:r>
          </a:p>
          <a:p>
            <a:pPr lvl="2"/>
            <a:r>
              <a:rPr lang="en-US" altLang="zh-CN" dirty="0" err="1" smtClean="0"/>
              <a:t>VolGain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Beep</a:t>
            </a:r>
            <a:r>
              <a:rPr lang="zh-CN" altLang="en-US" dirty="0" smtClean="0"/>
              <a:t>的音量</a:t>
            </a:r>
          </a:p>
          <a:p>
            <a:pPr lvl="2"/>
            <a:r>
              <a:rPr lang="en-US" altLang="zh-CN" dirty="0" err="1" smtClean="0"/>
              <a:t>SampleRate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Beep</a:t>
            </a:r>
            <a:r>
              <a:rPr lang="zh-CN" altLang="en-US" dirty="0" smtClean="0"/>
              <a:t>采样率，要跟</a:t>
            </a:r>
            <a:r>
              <a:rPr lang="en-US" altLang="zh-CN" dirty="0" smtClean="0"/>
              <a:t>DAC</a:t>
            </a:r>
            <a:r>
              <a:rPr lang="zh-CN" altLang="en-US" dirty="0" smtClean="0"/>
              <a:t>一致</a:t>
            </a:r>
          </a:p>
          <a:p>
            <a:pPr lvl="2"/>
            <a:r>
              <a:rPr lang="en-US" altLang="zh-CN" dirty="0" err="1" smtClean="0"/>
              <a:t>OnTime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Beep</a:t>
            </a:r>
            <a:r>
              <a:rPr lang="zh-CN" altLang="en-US" dirty="0" smtClean="0"/>
              <a:t>持续时间 </a:t>
            </a:r>
            <a:r>
              <a:rPr lang="en-US" altLang="zh-CN" dirty="0" smtClean="0"/>
              <a:t>ms</a:t>
            </a:r>
          </a:p>
          <a:p>
            <a:pPr lvl="2"/>
            <a:r>
              <a:rPr lang="en-US" altLang="zh-CN" dirty="0" err="1" smtClean="0"/>
              <a:t>FallTime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Fade out </a:t>
            </a:r>
            <a:r>
              <a:rPr lang="zh-CN" altLang="en-US" dirty="0" smtClean="0"/>
              <a:t>时间 </a:t>
            </a:r>
            <a:r>
              <a:rPr lang="en-US" altLang="zh-CN" dirty="0" smtClean="0"/>
              <a:t>ms</a:t>
            </a:r>
          </a:p>
          <a:p>
            <a:pPr lvl="1"/>
            <a:r>
              <a:rPr lang="zh-CN" altLang="en-US" dirty="0" smtClean="0"/>
              <a:t>例子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BeepStart</a:t>
            </a:r>
            <a:r>
              <a:rPr lang="en-US" altLang="zh-CN" dirty="0" smtClean="0"/>
              <a:t>(3200, 2048, </a:t>
            </a:r>
            <a:r>
              <a:rPr lang="en-US" altLang="zh-CN" dirty="0" err="1" smtClean="0"/>
              <a:t>SampleRateTmp</a:t>
            </a:r>
            <a:r>
              <a:rPr lang="en-US" altLang="zh-CN" dirty="0" smtClean="0"/>
              <a:t>, 25, 10);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Key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285860"/>
            <a:ext cx="8401080" cy="507209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 Key</a:t>
            </a:r>
            <a:r>
              <a:rPr lang="zh-CN" altLang="en-US" dirty="0" smtClean="0"/>
              <a:t>的复用（音效设置）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当进行</a:t>
            </a:r>
            <a:r>
              <a:rPr lang="en-US" altLang="zh-CN" dirty="0" smtClean="0"/>
              <a:t>MIC</a:t>
            </a:r>
            <a:r>
              <a:rPr lang="zh-CN" altLang="en-US" dirty="0" smtClean="0"/>
              <a:t>或音效设置时，音量</a:t>
            </a:r>
            <a:r>
              <a:rPr lang="en-US" altLang="zh-CN" dirty="0" smtClean="0"/>
              <a:t>+-</a:t>
            </a:r>
            <a:r>
              <a:rPr lang="zh-CN" altLang="en-US" dirty="0" smtClean="0"/>
              <a:t>键将变为，音效设置</a:t>
            </a:r>
            <a:r>
              <a:rPr lang="en-US" altLang="zh-CN" dirty="0" smtClean="0"/>
              <a:t>+-</a:t>
            </a:r>
            <a:r>
              <a:rPr lang="zh-CN" altLang="en-US" dirty="0" smtClean="0"/>
              <a:t>键。</a:t>
            </a:r>
          </a:p>
          <a:p>
            <a:pPr lvl="1"/>
            <a:r>
              <a:rPr lang="zh-CN" altLang="en-US" dirty="0" smtClean="0"/>
              <a:t>例如：当进行</a:t>
            </a:r>
            <a:r>
              <a:rPr lang="en-US" altLang="zh-CN" dirty="0" smtClean="0"/>
              <a:t>ECHO DEPTH</a:t>
            </a:r>
            <a:r>
              <a:rPr lang="zh-CN" altLang="en-US" dirty="0" smtClean="0"/>
              <a:t>音效设置时，音量</a:t>
            </a:r>
            <a:r>
              <a:rPr lang="en-US" altLang="zh-CN" dirty="0" smtClean="0"/>
              <a:t>+ </a:t>
            </a:r>
            <a:r>
              <a:rPr lang="zh-CN" altLang="en-US" dirty="0" smtClean="0"/>
              <a:t>即为回声深度</a:t>
            </a:r>
            <a:r>
              <a:rPr lang="en-US" altLang="zh-CN" dirty="0" smtClean="0"/>
              <a:t>+</a:t>
            </a:r>
            <a:r>
              <a:rPr lang="zh-CN" altLang="en-US" dirty="0" smtClean="0"/>
              <a:t>，音量</a:t>
            </a:r>
            <a:r>
              <a:rPr lang="en-US" altLang="zh-CN" dirty="0" smtClean="0"/>
              <a:t>-</a:t>
            </a:r>
            <a:r>
              <a:rPr lang="zh-CN" altLang="en-US" dirty="0" smtClean="0"/>
              <a:t>为回声深度</a:t>
            </a:r>
            <a:r>
              <a:rPr lang="en-US" altLang="zh-CN" dirty="0" smtClean="0"/>
              <a:t>-</a:t>
            </a:r>
          </a:p>
          <a:p>
            <a:pPr lvl="1"/>
            <a:r>
              <a:rPr lang="zh-CN" altLang="en-US" dirty="0" smtClean="0"/>
              <a:t>当</a:t>
            </a:r>
            <a:r>
              <a:rPr lang="en-US" altLang="zh-CN" dirty="0" smtClean="0"/>
              <a:t>5</a:t>
            </a:r>
            <a:r>
              <a:rPr lang="zh-CN" altLang="en-US" dirty="0" smtClean="0"/>
              <a:t>秒不按按键操作或者按</a:t>
            </a:r>
            <a:r>
              <a:rPr lang="en-US" altLang="zh-CN" dirty="0" smtClean="0"/>
              <a:t>MENU</a:t>
            </a:r>
            <a:r>
              <a:rPr lang="zh-CN" altLang="en-US" dirty="0" smtClean="0"/>
              <a:t>键适当次数退出音效设置时，音量</a:t>
            </a:r>
            <a:r>
              <a:rPr lang="en-US" altLang="zh-CN" dirty="0" smtClean="0"/>
              <a:t>+-</a:t>
            </a:r>
            <a:r>
              <a:rPr lang="zh-CN" altLang="en-US" dirty="0" smtClean="0"/>
              <a:t>键将回到原始功能，即音量的</a:t>
            </a:r>
            <a:r>
              <a:rPr lang="en-US" altLang="zh-CN" dirty="0" smtClean="0"/>
              <a:t>+-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Key</a:t>
            </a:r>
            <a:r>
              <a:rPr lang="zh-CN" altLang="en-US" dirty="0" smtClean="0"/>
              <a:t>的复用是使用宏 </a:t>
            </a:r>
            <a:r>
              <a:rPr lang="en-US" altLang="zh-CN" dirty="0" smtClean="0"/>
              <a:t>FUNC_AUDIO_MENU_EN </a:t>
            </a:r>
            <a:r>
              <a:rPr lang="zh-CN" altLang="en-US" dirty="0" smtClean="0"/>
              <a:t>来定义的。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Key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285860"/>
            <a:ext cx="8401080" cy="507209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设备的插拔信息是通过程序扫描各接口来获得的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当获取一个设备插入或者拔出时，设备检测函数将会发送相应的消息到其他任务中。</a:t>
            </a:r>
            <a:r>
              <a:rPr lang="en-US" altLang="zh-CN" dirty="0" smtClean="0"/>
              <a:t>SDK</a:t>
            </a:r>
            <a:r>
              <a:rPr lang="zh-CN" altLang="en-US" dirty="0" smtClean="0"/>
              <a:t>中的检测函数是在</a:t>
            </a:r>
            <a:r>
              <a:rPr lang="en-US" altLang="zh-CN" dirty="0" smtClean="0"/>
              <a:t>init task</a:t>
            </a:r>
            <a:r>
              <a:rPr lang="zh-CN" altLang="en-US" dirty="0" smtClean="0"/>
              <a:t>，接收消息的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是</a:t>
            </a:r>
            <a:r>
              <a:rPr lang="en-US" altLang="zh-CN" dirty="0" smtClean="0"/>
              <a:t>main task</a:t>
            </a:r>
            <a:r>
              <a:rPr lang="zh-CN" altLang="en-US" dirty="0" smtClean="0"/>
              <a:t>设备检测的函数为：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void </a:t>
            </a:r>
            <a:r>
              <a:rPr lang="en-US" altLang="zh-CN" dirty="0" err="1" smtClean="0"/>
              <a:t>DeviceDetect</a:t>
            </a:r>
            <a:r>
              <a:rPr lang="en-US" altLang="zh-CN" dirty="0" smtClean="0"/>
              <a:t>(void)</a:t>
            </a:r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设备检测与模式切换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普通设备插拔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蓝牙</a:t>
            </a:r>
            <a:r>
              <a:rPr lang="en-US" altLang="zh-CN" dirty="0" smtClean="0"/>
              <a:t>HF</a:t>
            </a:r>
            <a:r>
              <a:rPr lang="zh-CN" altLang="en-US" dirty="0" smtClean="0"/>
              <a:t>模式切换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设备检测</a:t>
            </a:r>
            <a:r>
              <a:rPr lang="en-US" altLang="zh-CN" dirty="0" smtClean="0"/>
              <a:t>(Dev Detect)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285860"/>
            <a:ext cx="8401080" cy="5072098"/>
          </a:xfrm>
        </p:spPr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设备检测</a:t>
            </a:r>
            <a:r>
              <a:rPr lang="en-US" altLang="zh-CN" dirty="0" smtClean="0"/>
              <a:t>(Dev Detect)</a:t>
            </a:r>
            <a:endParaRPr lang="zh-CN" alt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流程简化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Decoder</a:t>
            </a:r>
          </a:p>
          <a:p>
            <a:pPr lvl="1"/>
            <a:r>
              <a:rPr lang="en-US" altLang="zh-CN" dirty="0" smtClean="0"/>
              <a:t>Bluetooth</a:t>
            </a:r>
          </a:p>
          <a:p>
            <a:pPr lvl="1"/>
            <a:r>
              <a:rPr lang="en-US" altLang="zh-CN" dirty="0" smtClean="0"/>
              <a:t>Control</a:t>
            </a:r>
          </a:p>
          <a:p>
            <a:pPr lvl="1"/>
            <a:r>
              <a:rPr lang="en-US" altLang="zh-CN" dirty="0" smtClean="0"/>
              <a:t>Key</a:t>
            </a:r>
            <a:r>
              <a:rPr lang="zh-CN" altLang="en-US" dirty="0" smtClean="0"/>
              <a:t>与</a:t>
            </a:r>
            <a:r>
              <a:rPr lang="en-US" altLang="zh-CN" dirty="0" smtClean="0"/>
              <a:t>Message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函数接口简化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SoundRemind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新版与旧版差异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285860"/>
            <a:ext cx="8401080" cy="507209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概述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SDK</a:t>
            </a:r>
            <a:r>
              <a:rPr lang="zh-CN" altLang="en-US" dirty="0" smtClean="0"/>
              <a:t>支持的蓝牙</a:t>
            </a:r>
            <a:r>
              <a:rPr lang="en-US" altLang="zh-CN" dirty="0" smtClean="0"/>
              <a:t>Profile</a:t>
            </a:r>
            <a:r>
              <a:rPr lang="zh-CN" altLang="en-US" dirty="0" smtClean="0"/>
              <a:t>有</a:t>
            </a:r>
            <a:r>
              <a:rPr lang="en-US" altLang="zh-CN" dirty="0" smtClean="0"/>
              <a:t>A2DP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AVRCP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HFP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SPP</a:t>
            </a:r>
            <a:r>
              <a:rPr lang="zh-CN" altLang="en-US" dirty="0" smtClean="0"/>
              <a:t>。</a:t>
            </a:r>
          </a:p>
          <a:p>
            <a:pPr lvl="1"/>
            <a:r>
              <a:rPr lang="zh-CN" altLang="en-US" dirty="0" smtClean="0"/>
              <a:t>支持的蓝牙</a:t>
            </a:r>
            <a:r>
              <a:rPr lang="en-US" altLang="zh-CN" dirty="0" smtClean="0"/>
              <a:t>RF</a:t>
            </a:r>
            <a:r>
              <a:rPr lang="zh-CN" altLang="en-US" dirty="0" smtClean="0"/>
              <a:t>芯片为：</a:t>
            </a:r>
            <a:r>
              <a:rPr lang="en-US" altLang="zh-CN" dirty="0" smtClean="0"/>
              <a:t>RDA5875,CSRBC6,BCM20702,MTK662X</a:t>
            </a:r>
          </a:p>
          <a:p>
            <a:r>
              <a:rPr lang="zh-CN" altLang="en-US" dirty="0" smtClean="0"/>
              <a:t>蓝牙初始化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设备初始化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bool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BTDeviceInit</a:t>
            </a:r>
            <a:r>
              <a:rPr lang="en-US" altLang="zh-CN" dirty="0" smtClean="0"/>
              <a:t>(uint8_t </a:t>
            </a:r>
            <a:r>
              <a:rPr lang="en-US" altLang="zh-CN" dirty="0" err="1" smtClean="0"/>
              <a:t>BTDeviceType</a:t>
            </a:r>
            <a:r>
              <a:rPr lang="en-US" altLang="zh-CN" dirty="0" smtClean="0"/>
              <a:t>, int8_t* </a:t>
            </a:r>
            <a:r>
              <a:rPr lang="en-US" altLang="zh-CN" dirty="0" err="1" smtClean="0"/>
              <a:t>BdAdd</a:t>
            </a:r>
            <a:r>
              <a:rPr lang="en-US" altLang="zh-CN" dirty="0" smtClean="0"/>
              <a:t>/*6Bytes,LE*/);</a:t>
            </a:r>
          </a:p>
          <a:p>
            <a:pPr lvl="2"/>
            <a:r>
              <a:rPr lang="zh-CN" altLang="en-US" dirty="0" smtClean="0"/>
              <a:t>参数说明：</a:t>
            </a:r>
          </a:p>
          <a:p>
            <a:pPr lvl="3"/>
            <a:r>
              <a:rPr lang="en-US" altLang="zh-CN" dirty="0" err="1" smtClean="0"/>
              <a:t>BTDeviceType</a:t>
            </a:r>
            <a:r>
              <a:rPr lang="zh-CN" altLang="en-US" dirty="0" smtClean="0"/>
              <a:t>即芯片的类型</a:t>
            </a:r>
          </a:p>
          <a:p>
            <a:pPr lvl="3"/>
            <a:r>
              <a:rPr lang="en-US" altLang="zh-CN" dirty="0" err="1" smtClean="0"/>
              <a:t>BdAdd</a:t>
            </a:r>
            <a:r>
              <a:rPr lang="zh-CN" altLang="en-US" dirty="0" smtClean="0"/>
              <a:t>为蓝牙的地址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蓝牙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BlueTooth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285860"/>
            <a:ext cx="8401080" cy="507209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蓝牙初始化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协议栈初始化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uint32_t </a:t>
            </a:r>
            <a:r>
              <a:rPr lang="en-US" altLang="zh-CN" dirty="0" err="1" smtClean="0"/>
              <a:t>BTStackRunInit</a:t>
            </a:r>
            <a:r>
              <a:rPr lang="en-US" altLang="zh-CN" dirty="0" smtClean="0"/>
              <a:t>(uint8_t </a:t>
            </a:r>
            <a:r>
              <a:rPr lang="en-US" altLang="zh-CN" dirty="0" err="1" smtClean="0"/>
              <a:t>BTDeviceType</a:t>
            </a:r>
            <a:r>
              <a:rPr lang="en-US" altLang="zh-CN" dirty="0" smtClean="0"/>
              <a:t>, uint8_t *</a:t>
            </a:r>
            <a:r>
              <a:rPr lang="en-US" altLang="zh-CN" dirty="0" err="1" smtClean="0"/>
              <a:t>UserDefinedDevLocalName</a:t>
            </a:r>
            <a:r>
              <a:rPr lang="en-US" altLang="zh-CN" dirty="0" smtClean="0"/>
              <a:t>, uint8_t </a:t>
            </a:r>
            <a:r>
              <a:rPr lang="en-US" altLang="zh-CN" dirty="0" err="1" smtClean="0"/>
              <a:t>BtFeatureID</a:t>
            </a:r>
            <a:r>
              <a:rPr lang="en-US" altLang="zh-CN" dirty="0" smtClean="0"/>
              <a:t>);</a:t>
            </a:r>
          </a:p>
          <a:p>
            <a:pPr lvl="2"/>
            <a:r>
              <a:rPr lang="zh-CN" altLang="en-US" dirty="0" smtClean="0"/>
              <a:t>参数说明：</a:t>
            </a:r>
          </a:p>
          <a:p>
            <a:pPr lvl="3"/>
            <a:r>
              <a:rPr lang="en-US" altLang="zh-CN" dirty="0" err="1" smtClean="0"/>
              <a:t>BTDeviceType</a:t>
            </a:r>
            <a:r>
              <a:rPr lang="zh-CN" altLang="en-US" dirty="0" smtClean="0"/>
              <a:t>要与设备初始化的类型一致；</a:t>
            </a:r>
          </a:p>
          <a:p>
            <a:pPr lvl="3"/>
            <a:r>
              <a:rPr lang="en-US" altLang="zh-CN" dirty="0" err="1" smtClean="0"/>
              <a:t>UserDefinedDevLocalName</a:t>
            </a:r>
            <a:r>
              <a:rPr lang="en-US" altLang="zh-CN" dirty="0" smtClean="0"/>
              <a:t> </a:t>
            </a:r>
            <a:r>
              <a:rPr lang="zh-CN" altLang="en-US" dirty="0" smtClean="0"/>
              <a:t>为蓝牙的可见名字。</a:t>
            </a:r>
          </a:p>
          <a:p>
            <a:pPr lvl="3"/>
            <a:r>
              <a:rPr lang="en-US" altLang="zh-CN" dirty="0" err="1" smtClean="0"/>
              <a:t>BtFeatureID</a:t>
            </a:r>
            <a:r>
              <a:rPr lang="en-US" altLang="zh-CN" dirty="0" smtClean="0"/>
              <a:t> </a:t>
            </a:r>
            <a:r>
              <a:rPr lang="zh-CN" altLang="en-US" dirty="0" smtClean="0"/>
              <a:t>为协议栈支持的</a:t>
            </a:r>
            <a:r>
              <a:rPr lang="en-US" altLang="zh-CN" dirty="0" smtClean="0"/>
              <a:t>Profile,</a:t>
            </a:r>
            <a:r>
              <a:rPr lang="zh-CN" altLang="en-US" dirty="0" smtClean="0"/>
              <a:t>目前支持</a:t>
            </a:r>
            <a:r>
              <a:rPr lang="en-US" altLang="zh-CN" dirty="0" smtClean="0"/>
              <a:t>A2DP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AVRCP</a:t>
            </a:r>
            <a:r>
              <a:rPr lang="zh-CN" altLang="en-US" dirty="0" smtClean="0"/>
              <a:t>）、</a:t>
            </a:r>
            <a:r>
              <a:rPr lang="en-US" altLang="zh-CN" dirty="0" smtClean="0"/>
              <a:t>Advance AVRCP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HFP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SPP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4"/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蓝牙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BlueTooth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4500570"/>
            <a:ext cx="6286544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7158" y="1285860"/>
            <a:ext cx="8715436" cy="507209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蓝牙回连机制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蓝牙回连指的是</a:t>
            </a:r>
            <a:r>
              <a:rPr lang="en-US" altLang="zh-CN" dirty="0" smtClean="0"/>
              <a:t>SDK</a:t>
            </a:r>
            <a:r>
              <a:rPr lang="zh-CN" altLang="en-US" dirty="0" smtClean="0"/>
              <a:t>连接最近一次连接过的蓝牙（手机）设备。如果没有连接过或者</a:t>
            </a:r>
            <a:r>
              <a:rPr lang="en-US" altLang="zh-CN" dirty="0" smtClean="0"/>
              <a:t>Flash</a:t>
            </a:r>
            <a:r>
              <a:rPr lang="zh-CN" altLang="en-US" dirty="0" smtClean="0"/>
              <a:t>被擦除，则无法回连。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回连机制相关函数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void </a:t>
            </a:r>
            <a:r>
              <a:rPr lang="en-US" altLang="zh-CN" dirty="0" err="1" smtClean="0"/>
              <a:t>StartBtReConnection</a:t>
            </a:r>
            <a:r>
              <a:rPr lang="en-US" altLang="zh-CN" dirty="0" smtClean="0"/>
              <a:t>(uint8_t </a:t>
            </a:r>
            <a:r>
              <a:rPr lang="en-US" altLang="zh-CN" dirty="0" err="1" smtClean="0"/>
              <a:t>reconnection_count</a:t>
            </a:r>
            <a:r>
              <a:rPr lang="en-US" altLang="zh-CN" dirty="0" smtClean="0"/>
              <a:t>);</a:t>
            </a:r>
          </a:p>
          <a:p>
            <a:pPr lvl="2"/>
            <a:r>
              <a:rPr lang="zh-CN" altLang="en-US" dirty="0" smtClean="0"/>
              <a:t>此函数为，启动回连机制，参数 </a:t>
            </a:r>
            <a:r>
              <a:rPr lang="en-US" altLang="zh-CN" dirty="0" err="1" smtClean="0"/>
              <a:t>reconnection_count</a:t>
            </a:r>
            <a:r>
              <a:rPr lang="en-US" altLang="zh-CN" dirty="0" smtClean="0"/>
              <a:t> </a:t>
            </a:r>
            <a:r>
              <a:rPr lang="zh-CN" altLang="en-US" dirty="0" smtClean="0"/>
              <a:t>为尝试连接次数</a:t>
            </a:r>
          </a:p>
          <a:p>
            <a:pPr lvl="1"/>
            <a:r>
              <a:rPr lang="en-US" altLang="zh-CN" dirty="0" smtClean="0"/>
              <a:t>void </a:t>
            </a:r>
            <a:r>
              <a:rPr lang="en-US" altLang="zh-CN" dirty="0" err="1" smtClean="0"/>
              <a:t>StopBtReConnection</a:t>
            </a:r>
            <a:r>
              <a:rPr lang="en-US" altLang="zh-CN" dirty="0" smtClean="0"/>
              <a:t>(void);</a:t>
            </a:r>
          </a:p>
          <a:p>
            <a:pPr lvl="2"/>
            <a:r>
              <a:rPr lang="zh-CN" altLang="en-US" dirty="0" smtClean="0"/>
              <a:t>此函数为，停止回连机制，不管是否已经达到尝试次数，都将停止。</a:t>
            </a:r>
          </a:p>
          <a:p>
            <a:pPr lvl="1"/>
            <a:r>
              <a:rPr lang="en-US" altLang="zh-CN" dirty="0" err="1" smtClean="0"/>
              <a:t>bool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IsBtReConnectionFinish</a:t>
            </a:r>
            <a:r>
              <a:rPr lang="en-US" altLang="zh-CN" dirty="0" smtClean="0"/>
              <a:t>(void);</a:t>
            </a:r>
          </a:p>
          <a:p>
            <a:pPr lvl="2"/>
            <a:r>
              <a:rPr lang="zh-CN" altLang="en-US" dirty="0" smtClean="0"/>
              <a:t>此函数为判断是否回连机制结束或者代表是否正在回连中。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蓝牙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BlueTooth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285860"/>
            <a:ext cx="8429684" cy="492922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蓝牙回连机制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重连间隔时间</a:t>
            </a:r>
            <a:r>
              <a:rPr lang="en-US" altLang="zh-CN" dirty="0" smtClean="0"/>
              <a:t>(RECONNECTION_PERIOD_TIME)</a:t>
            </a:r>
          </a:p>
          <a:p>
            <a:pPr lvl="2"/>
            <a:r>
              <a:rPr lang="zh-CN" altLang="en-US" dirty="0" smtClean="0"/>
              <a:t>在回连尝试次数大于一次时，就存在两次回连间隔时间问题。间隔时间是为了让其他设备在此间隔时间内与</a:t>
            </a:r>
            <a:r>
              <a:rPr lang="en-US" altLang="zh-CN" dirty="0" smtClean="0"/>
              <a:t>SDK</a:t>
            </a:r>
            <a:r>
              <a:rPr lang="zh-CN" altLang="en-US" dirty="0" smtClean="0"/>
              <a:t>的蓝牙进行配对和连接。避免了在整个回连机制中，其他设备无法与</a:t>
            </a:r>
            <a:r>
              <a:rPr lang="en-US" altLang="zh-CN" dirty="0" smtClean="0"/>
              <a:t>SDK</a:t>
            </a:r>
            <a:r>
              <a:rPr lang="zh-CN" altLang="en-US" dirty="0" smtClean="0"/>
              <a:t>进行连接的问题。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蓝牙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BlueTooth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285860"/>
            <a:ext cx="8429684" cy="4929222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Audio Play (A2DP &amp; AVRCP)</a:t>
            </a:r>
          </a:p>
          <a:p>
            <a:pPr lvl="1"/>
            <a:r>
              <a:rPr lang="en-US" altLang="zh-CN" dirty="0" smtClean="0"/>
              <a:t>A2DP</a:t>
            </a:r>
            <a:r>
              <a:rPr lang="zh-CN" altLang="en-US" dirty="0" smtClean="0"/>
              <a:t>指的是蓝牙的音乐，</a:t>
            </a:r>
            <a:r>
              <a:rPr lang="en-US" altLang="zh-CN" dirty="0" smtClean="0"/>
              <a:t>AVRCP</a:t>
            </a:r>
            <a:r>
              <a:rPr lang="zh-CN" altLang="en-US" dirty="0" smtClean="0"/>
              <a:t>指的是蓝牙的播放控制。目前</a:t>
            </a:r>
            <a:r>
              <a:rPr lang="en-US" altLang="zh-CN" dirty="0" smtClean="0"/>
              <a:t>SDK</a:t>
            </a:r>
            <a:r>
              <a:rPr lang="zh-CN" altLang="en-US" dirty="0" smtClean="0"/>
              <a:t>同时支持这两种</a:t>
            </a:r>
            <a:r>
              <a:rPr lang="en-US" altLang="zh-CN" dirty="0" smtClean="0"/>
              <a:t>Profile</a:t>
            </a:r>
            <a:r>
              <a:rPr lang="zh-CN" altLang="en-US" dirty="0" smtClean="0"/>
              <a:t>，连接</a:t>
            </a:r>
            <a:r>
              <a:rPr lang="en-US" altLang="zh-CN" dirty="0" smtClean="0"/>
              <a:t>A2DP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AVRCP</a:t>
            </a:r>
            <a:r>
              <a:rPr lang="zh-CN" altLang="en-US" dirty="0" smtClean="0"/>
              <a:t>也会自动连接上。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A2DP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SDK</a:t>
            </a:r>
            <a:r>
              <a:rPr lang="zh-CN" altLang="en-US" dirty="0" smtClean="0"/>
              <a:t>中</a:t>
            </a:r>
            <a:r>
              <a:rPr lang="en-US" altLang="zh-CN" dirty="0" smtClean="0"/>
              <a:t>A2DP</a:t>
            </a:r>
            <a:r>
              <a:rPr lang="zh-CN" altLang="en-US" dirty="0" smtClean="0"/>
              <a:t>有</a:t>
            </a:r>
            <a:r>
              <a:rPr lang="en-US" altLang="zh-CN" dirty="0" smtClean="0"/>
              <a:t>4</a:t>
            </a:r>
            <a:r>
              <a:rPr lang="zh-CN" altLang="en-US" dirty="0" smtClean="0"/>
              <a:t>中状态</a:t>
            </a:r>
            <a:endParaRPr lang="en-US" altLang="zh-CN" dirty="0" smtClean="0"/>
          </a:p>
          <a:p>
            <a:pPr lvl="2">
              <a:buNone/>
            </a:pPr>
            <a:r>
              <a:rPr lang="en-US" altLang="zh-CN" dirty="0" err="1" smtClean="0"/>
              <a:t>enum</a:t>
            </a:r>
            <a:endParaRPr lang="en-US" altLang="zh-CN" dirty="0" smtClean="0"/>
          </a:p>
          <a:p>
            <a:pPr lvl="2">
              <a:buNone/>
            </a:pPr>
            <a:r>
              <a:rPr lang="en-US" altLang="zh-CN" dirty="0" smtClean="0"/>
              <a:t>{</a:t>
            </a:r>
          </a:p>
          <a:p>
            <a:pPr lvl="2">
              <a:buNone/>
            </a:pPr>
            <a:r>
              <a:rPr lang="en-US" altLang="zh-CN" dirty="0" smtClean="0"/>
              <a:t>	BT_A2DP_STATE_NONE = 0,</a:t>
            </a:r>
          </a:p>
          <a:p>
            <a:pPr lvl="2">
              <a:buNone/>
            </a:pPr>
            <a:r>
              <a:rPr lang="en-US" altLang="zh-CN" dirty="0" smtClean="0"/>
              <a:t>	BT_A2DP_STATE_CONNECTING,</a:t>
            </a:r>
          </a:p>
          <a:p>
            <a:pPr lvl="2">
              <a:buNone/>
            </a:pPr>
            <a:r>
              <a:rPr lang="en-US" altLang="zh-CN" dirty="0" smtClean="0"/>
              <a:t>	BT_A2DP_STATE_CONNECTED,</a:t>
            </a:r>
          </a:p>
          <a:p>
            <a:pPr lvl="2">
              <a:buNone/>
            </a:pPr>
            <a:r>
              <a:rPr lang="en-US" altLang="zh-CN" dirty="0" smtClean="0"/>
              <a:t>	BT_A2DP_STATE_STREAMING</a:t>
            </a:r>
          </a:p>
          <a:p>
            <a:pPr lvl="2">
              <a:buNone/>
            </a:pPr>
            <a:r>
              <a:rPr lang="en-US" altLang="zh-CN" dirty="0" smtClean="0"/>
              <a:t>};</a:t>
            </a:r>
            <a:endParaRPr lang="zh-CN" altLang="en-US" dirty="0" smtClean="0"/>
          </a:p>
          <a:p>
            <a:pPr lvl="2">
              <a:buNone/>
            </a:pPr>
            <a:r>
              <a:rPr lang="zh-CN" altLang="en-US" dirty="0" smtClean="0"/>
              <a:t>其中</a:t>
            </a:r>
            <a:r>
              <a:rPr lang="en-US" altLang="zh-CN" dirty="0" smtClean="0"/>
              <a:t>BT_A2DP_STATE_STREAMING</a:t>
            </a:r>
            <a:r>
              <a:rPr lang="zh-CN" altLang="en-US" dirty="0" smtClean="0"/>
              <a:t>状态代表有蓝牙音频数据在传输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蓝牙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BlueTooth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285860"/>
            <a:ext cx="8429684" cy="492922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Audio Play (A2DP &amp; AVRCP)</a:t>
            </a:r>
          </a:p>
          <a:p>
            <a:pPr lvl="1"/>
            <a:r>
              <a:rPr lang="en-US" altLang="zh-CN" dirty="0" smtClean="0"/>
              <a:t>AVRCP</a:t>
            </a:r>
          </a:p>
          <a:p>
            <a:pPr lvl="2"/>
            <a:r>
              <a:rPr lang="en-US" altLang="zh-CN" dirty="0" smtClean="0"/>
              <a:t>AVRCP</a:t>
            </a:r>
            <a:r>
              <a:rPr lang="zh-CN" altLang="en-US" dirty="0" smtClean="0"/>
              <a:t>是用来传输蓝牙的控制命令，用来控制音乐的播放</a:t>
            </a:r>
            <a:r>
              <a:rPr lang="en-US" altLang="zh-CN" dirty="0" smtClean="0"/>
              <a:t>;</a:t>
            </a:r>
          </a:p>
          <a:p>
            <a:pPr lvl="2"/>
            <a:r>
              <a:rPr lang="en-US" altLang="zh-CN" dirty="0" smtClean="0"/>
              <a:t>ACRCP</a:t>
            </a:r>
            <a:r>
              <a:rPr lang="zh-CN" altLang="en-US" dirty="0" smtClean="0"/>
              <a:t>控制命令见</a:t>
            </a:r>
            <a:r>
              <a:rPr lang="en-US" altLang="zh-CN" dirty="0" err="1" smtClean="0"/>
              <a:t>bt_control_api.h</a:t>
            </a:r>
            <a:r>
              <a:rPr lang="zh-CN" altLang="en-US" dirty="0" smtClean="0"/>
              <a:t>定义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r>
              <a:rPr lang="en-US" altLang="zh-CN" dirty="0" smtClean="0"/>
              <a:t>Advance AVRCP</a:t>
            </a:r>
          </a:p>
          <a:p>
            <a:pPr lvl="2"/>
            <a:r>
              <a:rPr lang="zh-CN" altLang="en-US" dirty="0" smtClean="0"/>
              <a:t>即高级</a:t>
            </a:r>
            <a:r>
              <a:rPr lang="en-US" altLang="zh-CN" dirty="0" smtClean="0"/>
              <a:t>AVRCP</a:t>
            </a:r>
            <a:r>
              <a:rPr lang="zh-CN" altLang="en-US" dirty="0" smtClean="0"/>
              <a:t>功能，支持</a:t>
            </a:r>
            <a:r>
              <a:rPr lang="en-US" altLang="zh-CN" dirty="0" smtClean="0"/>
              <a:t>Advance AVRCP</a:t>
            </a:r>
            <a:r>
              <a:rPr lang="zh-CN" altLang="en-US" dirty="0" smtClean="0"/>
              <a:t>的代表是</a:t>
            </a:r>
            <a:r>
              <a:rPr lang="en-US" altLang="zh-CN" dirty="0" smtClean="0"/>
              <a:t>APPLE</a:t>
            </a:r>
            <a:r>
              <a:rPr lang="zh-CN" altLang="en-US" dirty="0" smtClean="0"/>
              <a:t>产品。</a:t>
            </a:r>
            <a:r>
              <a:rPr lang="en-US" altLang="zh-CN" dirty="0" smtClean="0"/>
              <a:t>Advance AVRCP</a:t>
            </a:r>
            <a:r>
              <a:rPr lang="zh-CN" altLang="en-US" dirty="0" smtClean="0"/>
              <a:t>可以支持显示更多音乐播放的内容信息和更多控制。例如可以显示音乐的播放时间，可以设置重复或者随机等，其中</a:t>
            </a:r>
            <a:r>
              <a:rPr lang="en-US" altLang="zh-CN" dirty="0" smtClean="0"/>
              <a:t>Advance AVRCP</a:t>
            </a:r>
            <a:r>
              <a:rPr lang="zh-CN" altLang="en-US" dirty="0" smtClean="0"/>
              <a:t>占用</a:t>
            </a:r>
            <a:r>
              <a:rPr lang="en-US" altLang="zh-CN" dirty="0" smtClean="0"/>
              <a:t>Memory 1.5K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蓝牙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BlueTooth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285860"/>
            <a:ext cx="8429684" cy="492922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Hands Free</a:t>
            </a:r>
          </a:p>
          <a:p>
            <a:pPr lvl="1"/>
            <a:r>
              <a:rPr lang="en-US" altLang="zh-CN" dirty="0" smtClean="0"/>
              <a:t>Hands Free</a:t>
            </a:r>
            <a:r>
              <a:rPr lang="zh-CN" altLang="en-US" dirty="0" smtClean="0"/>
              <a:t>是蓝牙比较重要的一个</a:t>
            </a:r>
            <a:r>
              <a:rPr lang="en-US" altLang="zh-CN" dirty="0" smtClean="0"/>
              <a:t>Profile</a:t>
            </a:r>
            <a:r>
              <a:rPr lang="zh-CN" altLang="en-US" dirty="0" smtClean="0"/>
              <a:t>，是指在打电话时蓝牙的一些行为。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HFP</a:t>
            </a:r>
            <a:r>
              <a:rPr lang="zh-CN" altLang="en-US" dirty="0" smtClean="0"/>
              <a:t>事件通知及状态机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HFP</a:t>
            </a:r>
            <a:r>
              <a:rPr lang="zh-CN" altLang="en-US" dirty="0" smtClean="0"/>
              <a:t>事件通知定义在</a:t>
            </a:r>
            <a:r>
              <a:rPr lang="en-US" altLang="zh-CN" dirty="0" err="1" smtClean="0"/>
              <a:t>bt_app_ui_callback.h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bt_play_internal_api.h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HFP</a:t>
            </a:r>
            <a:r>
              <a:rPr lang="zh-CN" altLang="en-US" dirty="0" smtClean="0"/>
              <a:t>状态机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蓝牙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BlueTooth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7620" y="500042"/>
            <a:ext cx="5102722" cy="528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285860"/>
            <a:ext cx="8429684" cy="492922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Hands Free</a:t>
            </a:r>
          </a:p>
          <a:p>
            <a:pPr lvl="1"/>
            <a:r>
              <a:rPr lang="en-US" altLang="zh-CN" dirty="0" smtClean="0"/>
              <a:t>HFP</a:t>
            </a:r>
            <a:r>
              <a:rPr lang="zh-CN" altLang="en-US" dirty="0" smtClean="0"/>
              <a:t>事件通知及状态机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HFP</a:t>
            </a:r>
            <a:r>
              <a:rPr lang="zh-CN" altLang="en-US" dirty="0" smtClean="0"/>
              <a:t>控制命令见</a:t>
            </a:r>
            <a:r>
              <a:rPr lang="en-US" altLang="zh-CN" dirty="0" err="1" smtClean="0"/>
              <a:t>bt_control_api.h</a:t>
            </a:r>
            <a:r>
              <a:rPr lang="zh-CN" altLang="en-US" dirty="0" smtClean="0"/>
              <a:t>定义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蓝牙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BlueTooth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285860"/>
            <a:ext cx="8429684" cy="492922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SPP</a:t>
            </a:r>
          </a:p>
          <a:p>
            <a:pPr lvl="1"/>
            <a:r>
              <a:rPr lang="zh-CN" altLang="en-US" dirty="0" smtClean="0"/>
              <a:t>手机可以通过</a:t>
            </a:r>
            <a:r>
              <a:rPr lang="en-US" altLang="zh-CN" dirty="0" smtClean="0"/>
              <a:t>SPP</a:t>
            </a:r>
            <a:r>
              <a:rPr lang="zh-CN" altLang="en-US" dirty="0" smtClean="0"/>
              <a:t>发送数据到</a:t>
            </a:r>
            <a:r>
              <a:rPr lang="en-US" altLang="zh-CN" dirty="0" smtClean="0"/>
              <a:t>SDK</a:t>
            </a:r>
            <a:r>
              <a:rPr lang="zh-CN" altLang="en-US" dirty="0" smtClean="0"/>
              <a:t>上，然后</a:t>
            </a:r>
            <a:r>
              <a:rPr lang="en-US" altLang="zh-CN" dirty="0" smtClean="0"/>
              <a:t>SDK</a:t>
            </a:r>
            <a:r>
              <a:rPr lang="zh-CN" altLang="en-US" dirty="0" smtClean="0"/>
              <a:t>软件端解析数据，执行相应的命令来控制本地的行为。例如可以读取</a:t>
            </a:r>
            <a:r>
              <a:rPr lang="en-US" altLang="zh-CN" dirty="0" smtClean="0"/>
              <a:t>SD</a:t>
            </a:r>
            <a:r>
              <a:rPr lang="zh-CN" altLang="en-US" dirty="0" smtClean="0"/>
              <a:t>卡</a:t>
            </a:r>
            <a:r>
              <a:rPr lang="en-US" altLang="zh-CN" dirty="0" smtClean="0"/>
              <a:t>/U</a:t>
            </a:r>
            <a:r>
              <a:rPr lang="zh-CN" altLang="en-US" dirty="0" smtClean="0"/>
              <a:t>盘上的内容，播放</a:t>
            </a:r>
            <a:r>
              <a:rPr lang="en-US" altLang="zh-CN" dirty="0" smtClean="0"/>
              <a:t>SD</a:t>
            </a:r>
            <a:r>
              <a:rPr lang="zh-CN" altLang="en-US" dirty="0" smtClean="0"/>
              <a:t>卡</a:t>
            </a:r>
            <a:r>
              <a:rPr lang="en-US" altLang="zh-CN" dirty="0" smtClean="0"/>
              <a:t>/U</a:t>
            </a:r>
            <a:r>
              <a:rPr lang="zh-CN" altLang="en-US" dirty="0" smtClean="0"/>
              <a:t>盘的歌曲，同时可以进行上一首、下一首等操作。目前</a:t>
            </a:r>
            <a:r>
              <a:rPr lang="en-US" altLang="zh-CN" dirty="0" smtClean="0"/>
              <a:t>SPP</a:t>
            </a:r>
            <a:r>
              <a:rPr lang="zh-CN" altLang="en-US" dirty="0" smtClean="0"/>
              <a:t>只支持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手机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其中</a:t>
            </a:r>
            <a:r>
              <a:rPr lang="en-US" altLang="zh-CN" dirty="0" smtClean="0"/>
              <a:t>SPP</a:t>
            </a:r>
            <a:r>
              <a:rPr lang="zh-CN" altLang="en-US" dirty="0" smtClean="0"/>
              <a:t>占用</a:t>
            </a:r>
            <a:r>
              <a:rPr lang="en-US" altLang="zh-CN" dirty="0" smtClean="0"/>
              <a:t>Memory 4.3K</a:t>
            </a:r>
            <a:r>
              <a:rPr lang="zh-CN" altLang="en-US" dirty="0" smtClean="0"/>
              <a:t>空间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蓝牙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BlueTooth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285860"/>
            <a:ext cx="8429684" cy="492922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概念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通路指的就是数据从输入到处理到输出的路径。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函数：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bool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PhubPathSel</a:t>
            </a:r>
            <a:r>
              <a:rPr lang="en-US" altLang="zh-CN" dirty="0" smtClean="0"/>
              <a:t>(PHUB_PATH_SEL </a:t>
            </a:r>
            <a:r>
              <a:rPr lang="en-US" altLang="zh-CN" dirty="0" err="1" smtClean="0"/>
              <a:t>PhubPath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 smtClean="0"/>
              <a:t>参数说明：</a:t>
            </a:r>
            <a:r>
              <a:rPr lang="en-US" altLang="zh-CN" dirty="0" err="1" smtClean="0"/>
              <a:t>PhubPath</a:t>
            </a:r>
            <a:r>
              <a:rPr lang="zh-CN" altLang="en-US" dirty="0" smtClean="0"/>
              <a:t>，见</a:t>
            </a:r>
            <a:r>
              <a:rPr lang="en-US" altLang="zh-CN" dirty="0" err="1" smtClean="0"/>
              <a:t>audio_path.h</a:t>
            </a:r>
            <a:r>
              <a:rPr lang="zh-CN" altLang="en-US" dirty="0" smtClean="0"/>
              <a:t>定义。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函数参数非常繁琐，所以做了简化。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输入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输出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通路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Phub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SDK</a:t>
            </a:r>
            <a:r>
              <a:rPr lang="zh-CN" altLang="en-US" dirty="0" smtClean="0"/>
              <a:t>文件、目录结构及说明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643050"/>
            <a:ext cx="3553716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285860"/>
            <a:ext cx="8429684" cy="4929222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PhubPathSel</a:t>
            </a:r>
            <a:r>
              <a:rPr lang="zh-CN" altLang="en-US" dirty="0" smtClean="0"/>
              <a:t>参数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通路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Phub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6182" y="1714488"/>
            <a:ext cx="5357818" cy="4929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285860"/>
            <a:ext cx="8429684" cy="492922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输入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MIC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LINEIN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I2SIN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MIC+LINEIN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MIC+FM</a:t>
            </a:r>
          </a:p>
          <a:p>
            <a:pPr lvl="1"/>
            <a:r>
              <a:rPr lang="en-US" altLang="zh-CN" dirty="0" smtClean="0"/>
              <a:t>void </a:t>
            </a:r>
            <a:r>
              <a:rPr lang="en-US" altLang="zh-CN" dirty="0" err="1" smtClean="0"/>
              <a:t>AudioAnaSetChannel</a:t>
            </a:r>
            <a:r>
              <a:rPr lang="en-US" altLang="zh-CN" dirty="0" smtClean="0"/>
              <a:t>(uint8_t Channel)</a:t>
            </a:r>
          </a:p>
          <a:p>
            <a:pPr lvl="1"/>
            <a:r>
              <a:rPr lang="zh-CN" altLang="en-US" dirty="0" smtClean="0"/>
              <a:t>其中 </a:t>
            </a:r>
            <a:r>
              <a:rPr lang="en-US" altLang="zh-CN" dirty="0" smtClean="0"/>
              <a:t>channel </a:t>
            </a:r>
            <a:r>
              <a:rPr lang="zh-CN" altLang="en-US" dirty="0" smtClean="0"/>
              <a:t>取值为</a:t>
            </a:r>
          </a:p>
          <a:p>
            <a:pPr lvl="2"/>
            <a:r>
              <a:rPr lang="en-US" altLang="zh-CN" sz="1800" dirty="0" smtClean="0"/>
              <a:t>//</a:t>
            </a:r>
            <a:r>
              <a:rPr lang="zh-CN" altLang="en-US" sz="1800" dirty="0" smtClean="0"/>
              <a:t>模拟输入源定义</a:t>
            </a:r>
          </a:p>
          <a:p>
            <a:pPr lvl="2"/>
            <a:r>
              <a:rPr lang="en-US" altLang="zh-CN" sz="1800" dirty="0" smtClean="0"/>
              <a:t>#define AUDIO_CH_NONE	0	//</a:t>
            </a:r>
            <a:r>
              <a:rPr lang="zh-CN" altLang="en-US" sz="1800" dirty="0" smtClean="0"/>
              <a:t>无输入</a:t>
            </a:r>
          </a:p>
          <a:p>
            <a:pPr lvl="2"/>
            <a:r>
              <a:rPr lang="en-US" altLang="zh-CN" sz="1800" dirty="0" smtClean="0"/>
              <a:t>#define AUDIO_CH_MIC		1	//</a:t>
            </a:r>
            <a:r>
              <a:rPr lang="zh-CN" altLang="en-US" sz="1800" dirty="0" smtClean="0"/>
              <a:t>单声道</a:t>
            </a:r>
            <a:r>
              <a:rPr lang="en-US" altLang="zh-CN" sz="1800" dirty="0" smtClean="0"/>
              <a:t>MIC</a:t>
            </a:r>
          </a:p>
          <a:p>
            <a:pPr lvl="2"/>
            <a:r>
              <a:rPr lang="en-US" altLang="zh-CN" sz="1800" dirty="0" smtClean="0"/>
              <a:t>#define AUDIO_CH_LINEIN	2	//</a:t>
            </a:r>
            <a:r>
              <a:rPr lang="zh-CN" altLang="en-US" sz="1800" dirty="0" smtClean="0"/>
              <a:t>双声道</a:t>
            </a:r>
            <a:r>
              <a:rPr lang="en-US" altLang="zh-CN" sz="1800" dirty="0" smtClean="0"/>
              <a:t>LINEIN</a:t>
            </a:r>
          </a:p>
          <a:p>
            <a:pPr lvl="2"/>
            <a:r>
              <a:rPr lang="en-US" altLang="zh-CN" sz="1800" dirty="0" smtClean="0"/>
              <a:t>#define AUDIO_CH_FM		3	//</a:t>
            </a:r>
            <a:r>
              <a:rPr lang="zh-CN" altLang="en-US" sz="1800" dirty="0" smtClean="0"/>
              <a:t>双声道</a:t>
            </a:r>
            <a:r>
              <a:rPr lang="en-US" altLang="zh-CN" sz="1800" dirty="0" smtClean="0"/>
              <a:t>FM</a:t>
            </a:r>
          </a:p>
          <a:p>
            <a:pPr lvl="2"/>
            <a:r>
              <a:rPr lang="en-US" altLang="zh-CN" sz="1800" dirty="0" smtClean="0"/>
              <a:t>#define AUDIO_CH_MIC_LINEIN	4	//MIC + </a:t>
            </a:r>
            <a:r>
              <a:rPr lang="zh-CN" altLang="en-US" sz="1800" dirty="0" smtClean="0"/>
              <a:t>单声道</a:t>
            </a:r>
            <a:r>
              <a:rPr lang="en-US" altLang="zh-CN" sz="1800" dirty="0" smtClean="0"/>
              <a:t>LINEIN</a:t>
            </a:r>
          </a:p>
          <a:p>
            <a:pPr lvl="2"/>
            <a:r>
              <a:rPr lang="en-US" altLang="zh-CN" sz="1800" dirty="0" smtClean="0"/>
              <a:t>#define AUDIO_CH_MIC_FM	5	//MIC + </a:t>
            </a:r>
            <a:r>
              <a:rPr lang="zh-CN" altLang="en-US" sz="1800" dirty="0" smtClean="0"/>
              <a:t>单声道</a:t>
            </a:r>
            <a:r>
              <a:rPr lang="en-US" altLang="zh-CN" sz="1800" dirty="0" smtClean="0"/>
              <a:t>FM</a:t>
            </a:r>
          </a:p>
          <a:p>
            <a:pPr lvl="2"/>
            <a:r>
              <a:rPr lang="en-US" altLang="zh-CN" sz="1800" dirty="0" smtClean="0"/>
              <a:t>#define AUDIO_CH_I2SIN		6   	//</a:t>
            </a:r>
            <a:r>
              <a:rPr lang="zh-CN" altLang="en-US" sz="1800" dirty="0" smtClean="0"/>
              <a:t>双声道</a:t>
            </a:r>
            <a:r>
              <a:rPr lang="en-US" altLang="zh-CN" sz="1800" dirty="0" smtClean="0"/>
              <a:t>I2Sin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通路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Phub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285860"/>
            <a:ext cx="8429684" cy="492922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输出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DAC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I2S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ClassD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DAC+I2S</a:t>
            </a:r>
          </a:p>
          <a:p>
            <a:pPr lvl="1"/>
            <a:r>
              <a:rPr lang="zh-CN" altLang="en-US" dirty="0" smtClean="0"/>
              <a:t>不做配置，默认为</a:t>
            </a:r>
            <a:r>
              <a:rPr lang="en-US" altLang="zh-CN" dirty="0" smtClean="0"/>
              <a:t>DAC</a:t>
            </a:r>
            <a:r>
              <a:rPr lang="zh-CN" altLang="en-US" dirty="0" smtClean="0"/>
              <a:t>输出</a:t>
            </a:r>
          </a:p>
          <a:p>
            <a:pPr lvl="1"/>
            <a:r>
              <a:rPr lang="zh-CN" altLang="en-US" dirty="0" smtClean="0"/>
              <a:t>如果要设置为</a:t>
            </a:r>
            <a:r>
              <a:rPr lang="en-US" altLang="zh-CN" dirty="0" smtClean="0"/>
              <a:t>I2S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I2S+DAC</a:t>
            </a:r>
            <a:r>
              <a:rPr lang="zh-CN" altLang="en-US" dirty="0" smtClean="0"/>
              <a:t>输出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使用到函数：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void AudioI2sOutSetChannel(uint32_t </a:t>
            </a:r>
            <a:r>
              <a:rPr lang="en-US" altLang="zh-CN" dirty="0" err="1" smtClean="0"/>
              <a:t>SampleRate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bool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isAndDacOut</a:t>
            </a:r>
            <a:r>
              <a:rPr lang="en-US" altLang="zh-CN" dirty="0" smtClean="0"/>
              <a:t>);</a:t>
            </a:r>
          </a:p>
          <a:p>
            <a:pPr lvl="2"/>
            <a:r>
              <a:rPr lang="zh-CN" altLang="en-US" dirty="0" smtClean="0"/>
              <a:t>参数说明：</a:t>
            </a:r>
            <a:endParaRPr lang="en-US" altLang="zh-CN" dirty="0" smtClean="0"/>
          </a:p>
          <a:p>
            <a:pPr lvl="3"/>
            <a:r>
              <a:rPr lang="en-US" altLang="zh-CN" dirty="0" err="1" smtClean="0"/>
              <a:t>SampleRate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采样率</a:t>
            </a:r>
            <a:endParaRPr lang="en-US" altLang="zh-CN" dirty="0" smtClean="0"/>
          </a:p>
          <a:p>
            <a:pPr lvl="3"/>
            <a:r>
              <a:rPr lang="en-US" altLang="zh-CN" dirty="0" err="1" smtClean="0"/>
              <a:t>isAndDacOut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是否同时输出到</a:t>
            </a:r>
            <a:r>
              <a:rPr lang="en-US" altLang="zh-CN" dirty="0" smtClean="0"/>
              <a:t>DAC</a:t>
            </a:r>
          </a:p>
          <a:p>
            <a:pPr lvl="3"/>
            <a:endParaRPr lang="en-US" altLang="zh-CN" dirty="0" smtClean="0"/>
          </a:p>
          <a:p>
            <a:pPr lvl="1"/>
            <a:r>
              <a:rPr lang="zh-CN" altLang="en-US" dirty="0" smtClean="0"/>
              <a:t>设置</a:t>
            </a:r>
            <a:r>
              <a:rPr lang="en-US" altLang="zh-CN" dirty="0" smtClean="0"/>
              <a:t>STA </a:t>
            </a:r>
            <a:r>
              <a:rPr lang="en-US" altLang="zh-CN" dirty="0" err="1" smtClean="0"/>
              <a:t>ClassD</a:t>
            </a:r>
            <a:r>
              <a:rPr lang="zh-CN" altLang="en-US" dirty="0" smtClean="0"/>
              <a:t>输出通道</a:t>
            </a:r>
          </a:p>
          <a:p>
            <a:pPr lvl="2"/>
            <a:r>
              <a:rPr lang="en-US" altLang="zh-CN" dirty="0" smtClean="0"/>
              <a:t>void </a:t>
            </a:r>
            <a:r>
              <a:rPr lang="en-US" altLang="zh-CN" dirty="0" err="1" smtClean="0"/>
              <a:t>AudioStaOutSetChannel</a:t>
            </a:r>
            <a:r>
              <a:rPr lang="en-US" altLang="zh-CN" dirty="0" smtClean="0"/>
              <a:t>(uint32_t </a:t>
            </a:r>
            <a:r>
              <a:rPr lang="en-US" altLang="zh-CN" dirty="0" err="1" smtClean="0"/>
              <a:t>SampleRate</a:t>
            </a:r>
            <a:r>
              <a:rPr lang="en-US" altLang="zh-CN" dirty="0" smtClean="0"/>
              <a:t>)</a:t>
            </a:r>
          </a:p>
          <a:p>
            <a:pPr lvl="1"/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通路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Phub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285860"/>
            <a:ext cx="8429684" cy="492922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Mixer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通路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Phub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43116"/>
            <a:ext cx="9144000" cy="4357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285860"/>
            <a:ext cx="8429684" cy="4929222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Mixer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主要函数</a:t>
            </a:r>
            <a:endParaRPr lang="en-US" altLang="zh-CN" dirty="0" smtClean="0"/>
          </a:p>
          <a:p>
            <a:pPr lvl="2"/>
            <a:r>
              <a:rPr lang="fr-FR" altLang="zh-CN" dirty="0" smtClean="0"/>
              <a:t>void MixerConfigFormat(uint8_t SourceID, uint16_t SampleRate, uint8_t PcmFormat)</a:t>
            </a:r>
          </a:p>
          <a:p>
            <a:pPr lvl="3"/>
            <a:r>
              <a:rPr lang="zh-CN" altLang="en-US" dirty="0" smtClean="0"/>
              <a:t>函数说明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配置某一路输入源</a:t>
            </a:r>
            <a:endParaRPr lang="fr-FR" altLang="zh-CN" dirty="0" smtClean="0"/>
          </a:p>
          <a:p>
            <a:pPr lvl="3"/>
            <a:r>
              <a:rPr lang="zh-CN" altLang="en-US" dirty="0" smtClean="0"/>
              <a:t>参数说明</a:t>
            </a:r>
            <a:endParaRPr lang="en-US" altLang="zh-CN" dirty="0" smtClean="0"/>
          </a:p>
          <a:p>
            <a:pPr lvl="4"/>
            <a:r>
              <a:rPr lang="en-US" altLang="zh-CN" dirty="0" err="1" smtClean="0"/>
              <a:t>SourceID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输入源</a:t>
            </a:r>
            <a:r>
              <a:rPr lang="en-US" altLang="zh-CN" dirty="0" smtClean="0"/>
              <a:t>(0 – 3)</a:t>
            </a:r>
          </a:p>
          <a:p>
            <a:pPr lvl="4"/>
            <a:r>
              <a:rPr lang="en-US" altLang="zh-CN" dirty="0" err="1" smtClean="0"/>
              <a:t>SampRate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采样率，只有第一路可以设置</a:t>
            </a:r>
            <a:r>
              <a:rPr lang="en-US" altLang="zh-CN" dirty="0" smtClean="0"/>
              <a:t>9</a:t>
            </a:r>
            <a:r>
              <a:rPr lang="zh-CN" altLang="en-US" dirty="0" smtClean="0"/>
              <a:t>种采样率，其他必须为</a:t>
            </a:r>
            <a:r>
              <a:rPr lang="en-US" altLang="zh-CN" dirty="0" smtClean="0"/>
              <a:t>44.1K</a:t>
            </a:r>
          </a:p>
          <a:p>
            <a:pPr lvl="4"/>
            <a:r>
              <a:rPr lang="fr-FR" altLang="zh-CN" dirty="0" smtClean="0"/>
              <a:t>PcmFormat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单声道、双声道模式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void </a:t>
            </a:r>
            <a:r>
              <a:rPr lang="en-US" altLang="zh-CN" dirty="0" err="1" smtClean="0"/>
              <a:t>MixerSetData</a:t>
            </a:r>
            <a:r>
              <a:rPr lang="en-US" altLang="zh-CN" dirty="0" smtClean="0"/>
              <a:t>(uint8_t </a:t>
            </a:r>
            <a:r>
              <a:rPr lang="en-US" altLang="zh-CN" dirty="0" err="1" smtClean="0"/>
              <a:t>SourceID</a:t>
            </a:r>
            <a:r>
              <a:rPr lang="en-US" altLang="zh-CN" dirty="0" smtClean="0"/>
              <a:t>, void* </a:t>
            </a:r>
            <a:r>
              <a:rPr lang="en-US" altLang="zh-CN" dirty="0" err="1" smtClean="0"/>
              <a:t>PcmBuf</a:t>
            </a:r>
            <a:r>
              <a:rPr lang="en-US" altLang="zh-CN" dirty="0" smtClean="0"/>
              <a:t>, uint16_t </a:t>
            </a:r>
            <a:r>
              <a:rPr lang="en-US" altLang="zh-CN" dirty="0" err="1" smtClean="0"/>
              <a:t>SampleCnt</a:t>
            </a:r>
            <a:r>
              <a:rPr lang="en-US" altLang="zh-CN" dirty="0" smtClean="0"/>
              <a:t>);</a:t>
            </a:r>
          </a:p>
          <a:p>
            <a:pPr lvl="3"/>
            <a:r>
              <a:rPr lang="zh-CN" altLang="en-US" dirty="0" smtClean="0"/>
              <a:t>函数说明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设置某一路输入源</a:t>
            </a:r>
            <a:r>
              <a:rPr lang="en-US" altLang="zh-CN" dirty="0" smtClean="0"/>
              <a:t>PCM</a:t>
            </a:r>
            <a:r>
              <a:rPr lang="zh-CN" altLang="en-US" dirty="0" smtClean="0"/>
              <a:t>数据首地址，并且同时开始做</a:t>
            </a:r>
            <a:r>
              <a:rPr lang="en-US" altLang="zh-CN" dirty="0" smtClean="0"/>
              <a:t>Mix</a:t>
            </a:r>
            <a:r>
              <a:rPr lang="zh-CN" altLang="en-US" dirty="0" smtClean="0"/>
              <a:t>处理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参数说明</a:t>
            </a:r>
            <a:endParaRPr lang="en-US" altLang="zh-CN" dirty="0" smtClean="0"/>
          </a:p>
          <a:p>
            <a:pPr lvl="4"/>
            <a:r>
              <a:rPr lang="en-US" altLang="zh-CN" dirty="0" err="1" smtClean="0"/>
              <a:t>SourceID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输入源 </a:t>
            </a:r>
            <a:r>
              <a:rPr lang="en-US" altLang="zh-CN" dirty="0" smtClean="0"/>
              <a:t>(0 - 3)</a:t>
            </a:r>
          </a:p>
          <a:p>
            <a:pPr lvl="4"/>
            <a:r>
              <a:rPr lang="en-US" altLang="zh-CN" dirty="0" err="1" smtClean="0"/>
              <a:t>PcmBuf</a:t>
            </a:r>
            <a:r>
              <a:rPr lang="en-US" altLang="zh-CN" dirty="0" smtClean="0"/>
              <a:t> - PCM</a:t>
            </a:r>
            <a:r>
              <a:rPr lang="zh-CN" altLang="en-US" dirty="0" smtClean="0"/>
              <a:t>缓冲区首地址</a:t>
            </a:r>
            <a:endParaRPr lang="en-US" altLang="zh-CN" dirty="0" smtClean="0"/>
          </a:p>
          <a:p>
            <a:pPr lvl="4"/>
            <a:r>
              <a:rPr lang="en-US" altLang="zh-CN" dirty="0" err="1" smtClean="0"/>
              <a:t>SampleCnt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采样点数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bool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MixerIsDone</a:t>
            </a:r>
            <a:r>
              <a:rPr lang="en-US" altLang="zh-CN" dirty="0" smtClean="0"/>
              <a:t>(uint8_t </a:t>
            </a:r>
            <a:r>
              <a:rPr lang="en-US" altLang="zh-CN" dirty="0" err="1" smtClean="0"/>
              <a:t>SourceID</a:t>
            </a:r>
            <a:r>
              <a:rPr lang="en-US" altLang="zh-CN" dirty="0" smtClean="0"/>
              <a:t>);</a:t>
            </a:r>
          </a:p>
          <a:p>
            <a:pPr lvl="3"/>
            <a:r>
              <a:rPr lang="zh-CN" altLang="en-US" dirty="0" smtClean="0"/>
              <a:t>函数说明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检测某一路输入源是否完成</a:t>
            </a:r>
            <a:r>
              <a:rPr lang="en-US" altLang="zh-CN" dirty="0" smtClean="0"/>
              <a:t>Mix</a:t>
            </a:r>
            <a:r>
              <a:rPr lang="zh-CN" altLang="en-US" dirty="0" smtClean="0"/>
              <a:t>处理，在函数内部会同时进行</a:t>
            </a:r>
            <a:r>
              <a:rPr lang="en-US" altLang="zh-CN" dirty="0" smtClean="0"/>
              <a:t>Mix</a:t>
            </a:r>
            <a:r>
              <a:rPr lang="zh-CN" altLang="en-US" dirty="0" smtClean="0"/>
              <a:t>处理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参数说明</a:t>
            </a:r>
            <a:endParaRPr lang="en-US" altLang="zh-CN" dirty="0" smtClean="0"/>
          </a:p>
          <a:p>
            <a:pPr lvl="4"/>
            <a:r>
              <a:rPr lang="en-US" altLang="zh-CN" dirty="0" err="1" smtClean="0"/>
              <a:t>SourceID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输入源 </a:t>
            </a:r>
            <a:r>
              <a:rPr lang="en-US" altLang="zh-CN" dirty="0" smtClean="0"/>
              <a:t>(0 – 3)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通路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Phub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285860"/>
            <a:ext cx="8429684" cy="492922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语音提示函数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void </a:t>
            </a:r>
            <a:r>
              <a:rPr lang="en-US" altLang="zh-CN" dirty="0" err="1" smtClean="0"/>
              <a:t>SoundRemind</a:t>
            </a:r>
            <a:r>
              <a:rPr lang="en-US" altLang="zh-CN" dirty="0" smtClean="0"/>
              <a:t>(uint16_t </a:t>
            </a:r>
            <a:r>
              <a:rPr lang="en-US" altLang="zh-CN" dirty="0" err="1" smtClean="0"/>
              <a:t>SoundId</a:t>
            </a:r>
            <a:r>
              <a:rPr lang="en-US" altLang="zh-CN" dirty="0" smtClean="0"/>
              <a:t>);</a:t>
            </a:r>
          </a:p>
          <a:p>
            <a:pPr lvl="2"/>
            <a:r>
              <a:rPr lang="zh-CN" altLang="en-US" dirty="0" smtClean="0"/>
              <a:t>语音提示流程需要在</a:t>
            </a:r>
            <a:r>
              <a:rPr lang="en-US" altLang="zh-CN" dirty="0" smtClean="0"/>
              <a:t>main task</a:t>
            </a:r>
            <a:r>
              <a:rPr lang="zh-CN" altLang="en-US" dirty="0" smtClean="0"/>
              <a:t>中运行，否则会有重入问题</a:t>
            </a:r>
          </a:p>
          <a:p>
            <a:pPr lvl="2"/>
            <a:r>
              <a:rPr lang="zh-CN" altLang="en-US" dirty="0" smtClean="0"/>
              <a:t>语音提示函数是一个阻塞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的函数，不执行完成，不会返回。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语音提示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SoundRemind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285860"/>
            <a:ext cx="8429684" cy="492922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语音提示流程图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语音提示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SoundRemind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6182" y="1142984"/>
            <a:ext cx="5143536" cy="5715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285860"/>
            <a:ext cx="8429684" cy="492922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添加语音提示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工具 </a:t>
            </a:r>
            <a:r>
              <a:rPr lang="en-US" dirty="0" err="1" smtClean="0"/>
              <a:t>MVAssistant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语音提示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SoundRemind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285860"/>
            <a:ext cx="8429684" cy="4929222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系统信息</a:t>
            </a:r>
          </a:p>
          <a:p>
            <a:pPr lvl="2"/>
            <a:r>
              <a:rPr lang="en-US" altLang="zh-CN" dirty="0" smtClean="0"/>
              <a:t>1.</a:t>
            </a:r>
            <a:r>
              <a:rPr lang="zh-CN" altLang="en-US" dirty="0" smtClean="0"/>
              <a:t>当前模式</a:t>
            </a:r>
          </a:p>
          <a:p>
            <a:pPr lvl="2"/>
            <a:r>
              <a:rPr lang="en-US" altLang="zh-CN" dirty="0" smtClean="0"/>
              <a:t>2.</a:t>
            </a:r>
            <a:r>
              <a:rPr lang="zh-CN" altLang="en-US" dirty="0" smtClean="0"/>
              <a:t>卡信息（</a:t>
            </a:r>
            <a:r>
              <a:rPr lang="en-US" altLang="zh-CN" dirty="0" smtClean="0"/>
              <a:t>SD or USB</a:t>
            </a:r>
            <a:r>
              <a:rPr lang="zh-CN" altLang="en-US" dirty="0" smtClean="0"/>
              <a:t>）</a:t>
            </a:r>
          </a:p>
          <a:p>
            <a:pPr lvl="2"/>
            <a:r>
              <a:rPr lang="en-US" altLang="zh-CN" dirty="0" smtClean="0"/>
              <a:t>3 </a:t>
            </a:r>
            <a:r>
              <a:rPr lang="zh-CN" altLang="en-US" dirty="0" smtClean="0"/>
              <a:t>系统默认音量</a:t>
            </a:r>
          </a:p>
          <a:p>
            <a:pPr lvl="2"/>
            <a:r>
              <a:rPr lang="en-US" altLang="zh-CN" dirty="0" smtClean="0"/>
              <a:t>4 </a:t>
            </a:r>
            <a:r>
              <a:rPr lang="zh-CN" altLang="en-US" dirty="0" smtClean="0"/>
              <a:t>提示音开关以及提示语言</a:t>
            </a:r>
          </a:p>
          <a:p>
            <a:pPr lvl="1"/>
            <a:r>
              <a:rPr lang="zh-CN" altLang="en-US" dirty="0" smtClean="0"/>
              <a:t>播放信息</a:t>
            </a:r>
          </a:p>
          <a:p>
            <a:pPr lvl="2"/>
            <a:r>
              <a:rPr lang="en-US" altLang="zh-CN" dirty="0" smtClean="0"/>
              <a:t>1. </a:t>
            </a:r>
            <a:r>
              <a:rPr lang="zh-CN" altLang="en-US" dirty="0" smtClean="0"/>
              <a:t>播放音量</a:t>
            </a:r>
          </a:p>
          <a:p>
            <a:pPr lvl="2"/>
            <a:r>
              <a:rPr lang="en-US" altLang="zh-CN" dirty="0" smtClean="0"/>
              <a:t>2. </a:t>
            </a:r>
            <a:r>
              <a:rPr lang="en-US" altLang="zh-CN" dirty="0" err="1" smtClean="0"/>
              <a:t>PlayMode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3. EQ</a:t>
            </a:r>
            <a:r>
              <a:rPr lang="zh-CN" altLang="en-US" dirty="0" smtClean="0"/>
              <a:t>开关</a:t>
            </a:r>
          </a:p>
          <a:p>
            <a:pPr lvl="2"/>
            <a:r>
              <a:rPr lang="en-US" altLang="zh-CN" dirty="0" smtClean="0"/>
              <a:t>4. </a:t>
            </a:r>
            <a:r>
              <a:rPr lang="zh-CN" altLang="en-US" dirty="0" smtClean="0"/>
              <a:t>歌词显示开关（</a:t>
            </a:r>
            <a:r>
              <a:rPr lang="en-US" altLang="zh-CN" dirty="0" smtClean="0"/>
              <a:t>LRC</a:t>
            </a:r>
            <a:r>
              <a:rPr lang="zh-CN" altLang="en-US" dirty="0" smtClean="0"/>
              <a:t>）</a:t>
            </a:r>
          </a:p>
          <a:p>
            <a:pPr lvl="2"/>
            <a:r>
              <a:rPr lang="en-US" altLang="zh-CN" dirty="0" smtClean="0"/>
              <a:t>5. </a:t>
            </a:r>
            <a:r>
              <a:rPr lang="zh-CN" altLang="en-US" dirty="0" smtClean="0"/>
              <a:t>播放歌曲位置</a:t>
            </a:r>
          </a:p>
          <a:p>
            <a:pPr lvl="1"/>
            <a:r>
              <a:rPr lang="en-US" altLang="zh-CN" dirty="0" smtClean="0"/>
              <a:t>FM</a:t>
            </a:r>
            <a:r>
              <a:rPr lang="zh-CN" altLang="en-US" dirty="0" smtClean="0"/>
              <a:t>信息</a:t>
            </a:r>
          </a:p>
          <a:p>
            <a:pPr lvl="2"/>
            <a:r>
              <a:rPr lang="en-US" altLang="zh-CN" dirty="0" smtClean="0"/>
              <a:t>1. </a:t>
            </a:r>
            <a:r>
              <a:rPr lang="zh-CN" altLang="en-US" dirty="0" smtClean="0"/>
              <a:t>电台列表</a:t>
            </a:r>
          </a:p>
          <a:p>
            <a:pPr lvl="2"/>
            <a:r>
              <a:rPr lang="en-US" altLang="zh-CN" dirty="0" smtClean="0"/>
              <a:t>2. FM</a:t>
            </a:r>
            <a:r>
              <a:rPr lang="zh-CN" altLang="en-US" dirty="0" smtClean="0"/>
              <a:t>音量</a:t>
            </a:r>
          </a:p>
          <a:p>
            <a:pPr lvl="2"/>
            <a:r>
              <a:rPr lang="en-US" altLang="zh-CN" dirty="0" smtClean="0"/>
              <a:t>3. </a:t>
            </a:r>
            <a:r>
              <a:rPr lang="zh-CN" altLang="en-US" dirty="0" smtClean="0"/>
              <a:t>当前</a:t>
            </a:r>
            <a:r>
              <a:rPr lang="en-US" altLang="zh-CN" dirty="0" smtClean="0"/>
              <a:t>FM</a:t>
            </a:r>
            <a:r>
              <a:rPr lang="zh-CN" altLang="en-US" dirty="0" smtClean="0"/>
              <a:t>频段</a:t>
            </a:r>
          </a:p>
          <a:p>
            <a:pPr lvl="2"/>
            <a:r>
              <a:rPr lang="en-US" altLang="zh-CN" dirty="0" smtClean="0"/>
              <a:t>4. </a:t>
            </a:r>
            <a:r>
              <a:rPr lang="zh-CN" altLang="en-US" dirty="0" smtClean="0"/>
              <a:t>步长</a:t>
            </a:r>
          </a:p>
          <a:p>
            <a:pPr lvl="2"/>
            <a:r>
              <a:rPr lang="en-US" altLang="zh-CN" dirty="0" smtClean="0"/>
              <a:t>5. </a:t>
            </a:r>
            <a:r>
              <a:rPr lang="zh-CN" altLang="en-US" dirty="0" smtClean="0"/>
              <a:t>当前电台索引</a:t>
            </a:r>
          </a:p>
          <a:p>
            <a:pPr lvl="2"/>
            <a:r>
              <a:rPr lang="en-US" altLang="zh-CN" dirty="0" smtClean="0"/>
              <a:t>6. </a:t>
            </a:r>
            <a:r>
              <a:rPr lang="zh-CN" altLang="en-US" dirty="0" smtClean="0"/>
              <a:t>已保存电台个数</a:t>
            </a:r>
          </a:p>
          <a:p>
            <a:pPr lvl="1"/>
            <a:r>
              <a:rPr lang="en-US" altLang="zh-CN" dirty="0" smtClean="0"/>
              <a:t>RTC</a:t>
            </a:r>
            <a:r>
              <a:rPr lang="zh-CN" altLang="en-US" dirty="0" smtClean="0"/>
              <a:t>信息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断点记忆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BreakPoint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285860"/>
            <a:ext cx="8429684" cy="492922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断点记忆信息记录在</a:t>
            </a:r>
            <a:r>
              <a:rPr lang="en-US" altLang="zh-CN" dirty="0" smtClean="0"/>
              <a:t>Backup Register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当掉电后，信息将无法保持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将信息记忆在</a:t>
            </a:r>
            <a:r>
              <a:rPr lang="en-US" altLang="zh-CN" dirty="0" smtClean="0"/>
              <a:t>Flash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由宏 </a:t>
            </a:r>
            <a:r>
              <a:rPr lang="en-US" altLang="zh-CN" dirty="0" smtClean="0"/>
              <a:t>FUNC_NVM_TO_FLASH_EN </a:t>
            </a:r>
            <a:r>
              <a:rPr lang="zh-CN" altLang="en-US" dirty="0" smtClean="0"/>
              <a:t>控制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断点记忆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BreakPoint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[Docs] --</a:t>
            </a:r>
            <a:r>
              <a:rPr lang="zh-CN" altLang="en-US" dirty="0" smtClean="0"/>
              <a:t>开发文档</a:t>
            </a:r>
            <a:endParaRPr lang="en-US" altLang="zh-CN" dirty="0" smtClean="0"/>
          </a:p>
          <a:p>
            <a:r>
              <a:rPr lang="en-US" altLang="zh-CN" dirty="0" smtClean="0"/>
              <a:t>[Examples]--</a:t>
            </a:r>
            <a:r>
              <a:rPr lang="zh-CN" altLang="en-US" dirty="0" smtClean="0"/>
              <a:t>基于各硬件模块和库功能的示例代码</a:t>
            </a:r>
            <a:endParaRPr lang="en-US" altLang="zh-CN" dirty="0" smtClean="0"/>
          </a:p>
          <a:p>
            <a:r>
              <a:rPr lang="en-US" altLang="zh-CN" dirty="0" smtClean="0"/>
              <a:t>[Libraries]-- </a:t>
            </a:r>
            <a:r>
              <a:rPr lang="zh-CN" altLang="en-US" dirty="0" smtClean="0"/>
              <a:t>库文件及库的头文件</a:t>
            </a:r>
            <a:endParaRPr lang="en-US" altLang="zh-CN" dirty="0" smtClean="0"/>
          </a:p>
          <a:p>
            <a:r>
              <a:rPr lang="en-US" altLang="zh-CN" dirty="0" smtClean="0"/>
              <a:t>[MDK]--</a:t>
            </a:r>
            <a:r>
              <a:rPr lang="zh-CN" altLang="en-US" dirty="0" smtClean="0"/>
              <a:t>音频应用方案</a:t>
            </a:r>
            <a:r>
              <a:rPr lang="en-US" altLang="zh-CN" dirty="0" smtClean="0"/>
              <a:t>IDE</a:t>
            </a:r>
            <a:r>
              <a:rPr lang="zh-CN" altLang="en-US" dirty="0" smtClean="0"/>
              <a:t>工程</a:t>
            </a:r>
            <a:endParaRPr lang="en-US" altLang="zh-CN" dirty="0" smtClean="0"/>
          </a:p>
          <a:p>
            <a:r>
              <a:rPr lang="en-US" altLang="zh-CN" dirty="0" smtClean="0"/>
              <a:t>[MDK\Flash]--MDK</a:t>
            </a:r>
            <a:r>
              <a:rPr lang="zh-CN" altLang="en-US" dirty="0" smtClean="0"/>
              <a:t>的</a:t>
            </a:r>
            <a:r>
              <a:rPr lang="en-US" altLang="zh-CN" dirty="0" smtClean="0"/>
              <a:t>Flash</a:t>
            </a:r>
            <a:r>
              <a:rPr lang="zh-CN" altLang="en-US" dirty="0" smtClean="0"/>
              <a:t>驱动文件</a:t>
            </a:r>
            <a:endParaRPr lang="en-US" altLang="zh-CN" dirty="0" smtClean="0"/>
          </a:p>
          <a:p>
            <a:r>
              <a:rPr lang="en-US" altLang="zh-CN" dirty="0" smtClean="0"/>
              <a:t>Resource]--</a:t>
            </a:r>
            <a:r>
              <a:rPr lang="zh-CN" altLang="en-US" dirty="0" smtClean="0"/>
              <a:t>资源文件夹，含语音播报</a:t>
            </a:r>
            <a:r>
              <a:rPr lang="en-US" altLang="zh-CN" dirty="0" smtClean="0"/>
              <a:t>MVA</a:t>
            </a:r>
            <a:r>
              <a:rPr lang="zh-CN" altLang="en-US" dirty="0" smtClean="0"/>
              <a:t>升级包</a:t>
            </a:r>
            <a:endParaRPr lang="en-US" altLang="zh-CN" dirty="0" smtClean="0"/>
          </a:p>
          <a:p>
            <a:r>
              <a:rPr lang="en-US" altLang="zh-CN" dirty="0" smtClean="0"/>
              <a:t>[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]--</a:t>
            </a:r>
            <a:r>
              <a:rPr lang="zh-CN" altLang="en-US" dirty="0" smtClean="0"/>
              <a:t>音频应用方案的源文件</a:t>
            </a:r>
            <a:endParaRPr lang="en-US" altLang="zh-CN" dirty="0" smtClean="0"/>
          </a:p>
          <a:p>
            <a:r>
              <a:rPr lang="en-US" altLang="zh-CN" dirty="0" smtClean="0"/>
              <a:t>[Tools]--</a:t>
            </a:r>
            <a:r>
              <a:rPr lang="zh-CN" altLang="en-US" dirty="0" smtClean="0"/>
              <a:t>工具包，提供一些实用工具</a:t>
            </a:r>
            <a:endParaRPr lang="en-US" altLang="zh-CN" dirty="0" smtClean="0"/>
          </a:p>
          <a:p>
            <a:r>
              <a:rPr lang="en-US" altLang="zh-CN" dirty="0" smtClean="0"/>
              <a:t>release_history.txt	--- </a:t>
            </a:r>
            <a:r>
              <a:rPr lang="zh-CN" altLang="en-US" dirty="0" smtClean="0"/>
              <a:t>发布包历史更新记录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SDK</a:t>
            </a:r>
            <a:r>
              <a:rPr lang="zh-CN" altLang="en-US" dirty="0" smtClean="0"/>
              <a:t>文件、目录结构及说明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285860"/>
            <a:ext cx="8429684" cy="492922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低电压的检测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powerkey</a:t>
            </a:r>
            <a:r>
              <a:rPr lang="zh-CN" altLang="en-US" dirty="0" smtClean="0"/>
              <a:t>检测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低功耗模式控制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电源管理</a:t>
            </a:r>
            <a:r>
              <a:rPr lang="en-US" altLang="zh-CN" dirty="0" smtClean="0"/>
              <a:t>(Power Management)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285860"/>
            <a:ext cx="8429684" cy="492922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低电压的检测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低电压检测用于监测系统电池电量，当</a:t>
            </a:r>
            <a:r>
              <a:rPr lang="en-US" altLang="zh-CN" dirty="0" smtClean="0"/>
              <a:t>LDOIN</a:t>
            </a:r>
            <a:r>
              <a:rPr lang="zh-CN" altLang="en-US" dirty="0" smtClean="0"/>
              <a:t>上电压小于等于</a:t>
            </a:r>
            <a:r>
              <a:rPr lang="en-US" altLang="zh-CN" dirty="0" smtClean="0"/>
              <a:t>3.3V</a:t>
            </a:r>
            <a:r>
              <a:rPr lang="zh-CN" altLang="en-US" dirty="0" smtClean="0"/>
              <a:t>时，系统将会</a:t>
            </a:r>
            <a:r>
              <a:rPr lang="en-US" altLang="zh-CN" dirty="0" smtClean="0"/>
              <a:t>Power Down</a:t>
            </a:r>
          </a:p>
          <a:p>
            <a:pPr lvl="3"/>
            <a:r>
              <a:rPr lang="zh-CN" altLang="en-US" dirty="0" smtClean="0"/>
              <a:t>开机检测到低电压，那么系统将直接关机；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在使用过程中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如播歌</a:t>
            </a:r>
            <a:r>
              <a:rPr lang="en-US" altLang="zh-CN" dirty="0" smtClean="0"/>
              <a:t>)</a:t>
            </a:r>
            <a:r>
              <a:rPr lang="zh-CN" altLang="en-US" dirty="0" smtClean="0"/>
              <a:t>检测到低电压，那么将通过发送消息，在当前模式下保存信息后切换到关机模式下进行关机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实现函数</a:t>
            </a:r>
            <a:endParaRPr lang="en-US" altLang="zh-CN" dirty="0" smtClean="0"/>
          </a:p>
          <a:p>
            <a:pPr lvl="3"/>
            <a:r>
              <a:rPr lang="en-US" altLang="zh-CN" dirty="0" err="1" smtClean="0"/>
              <a:t>PowerMonitorInit</a:t>
            </a:r>
            <a:r>
              <a:rPr lang="en-US" altLang="zh-CN" dirty="0" smtClean="0"/>
              <a:t>()</a:t>
            </a:r>
            <a:r>
              <a:rPr lang="zh-CN" altLang="en-US" dirty="0" smtClean="0"/>
              <a:t>用于初始化和开机电压检测。在</a:t>
            </a:r>
            <a:r>
              <a:rPr lang="en-US" altLang="zh-CN" dirty="0" smtClean="0"/>
              <a:t>main()</a:t>
            </a:r>
            <a:r>
              <a:rPr lang="zh-CN" altLang="en-US" dirty="0" smtClean="0"/>
              <a:t>中调用</a:t>
            </a:r>
          </a:p>
          <a:p>
            <a:pPr lvl="3"/>
            <a:r>
              <a:rPr lang="en-US" altLang="zh-CN" dirty="0" err="1" smtClean="0"/>
              <a:t>PowerMonitor</a:t>
            </a:r>
            <a:r>
              <a:rPr lang="en-US" altLang="zh-CN" dirty="0" smtClean="0"/>
              <a:t>()</a:t>
            </a:r>
            <a:r>
              <a:rPr lang="zh-CN" altLang="en-US" dirty="0" smtClean="0"/>
              <a:t>用于系统运行过程中周期性低电压检测。在</a:t>
            </a:r>
            <a:r>
              <a:rPr lang="en-US" altLang="zh-CN" dirty="0" smtClean="0"/>
              <a:t>main()</a:t>
            </a:r>
            <a:r>
              <a:rPr lang="zh-CN" altLang="en-US" dirty="0" smtClean="0"/>
              <a:t>中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循环中调用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电源管理</a:t>
            </a:r>
            <a:r>
              <a:rPr lang="en-US" altLang="zh-CN" dirty="0" smtClean="0"/>
              <a:t>(Power Management)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285860"/>
            <a:ext cx="8429684" cy="4929222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功能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powerkey</a:t>
            </a:r>
            <a:r>
              <a:rPr lang="zh-CN" altLang="en-US" dirty="0" smtClean="0"/>
              <a:t>检测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powerkey</a:t>
            </a:r>
            <a:r>
              <a:rPr lang="zh-CN" altLang="en-US" dirty="0" smtClean="0"/>
              <a:t>可以配置成三种模式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硬开关模式 </a:t>
            </a:r>
            <a:r>
              <a:rPr lang="en-US" altLang="zh-CN" dirty="0" smtClean="0"/>
              <a:t>(POWERKEY_MODE_SLIDE_SWITCH)</a:t>
            </a:r>
          </a:p>
          <a:p>
            <a:pPr lvl="3"/>
            <a:r>
              <a:rPr lang="zh-CN" altLang="en-US" dirty="0" smtClean="0"/>
              <a:t>软开关模式</a:t>
            </a:r>
            <a:r>
              <a:rPr lang="en-US" altLang="zh-CN" dirty="0" smtClean="0"/>
              <a:t> (POWERKEY_MODE_PUSH_BUTTON)</a:t>
            </a:r>
          </a:p>
          <a:p>
            <a:pPr lvl="3"/>
            <a:r>
              <a:rPr lang="en-US" altLang="zh-CN" dirty="0" smtClean="0"/>
              <a:t>bypass</a:t>
            </a:r>
            <a:r>
              <a:rPr lang="zh-CN" altLang="en-US" dirty="0" smtClean="0"/>
              <a:t>模式 </a:t>
            </a:r>
            <a:r>
              <a:rPr lang="en-US" altLang="zh-CN" dirty="0" smtClean="0"/>
              <a:t>(POWERKEY_MODE_BYPASS)</a:t>
            </a:r>
          </a:p>
          <a:p>
            <a:pPr lvl="2"/>
            <a:r>
              <a:rPr lang="zh-CN" altLang="en-US" dirty="0" smtClean="0"/>
              <a:t>配置的初始化函数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void </a:t>
            </a:r>
            <a:r>
              <a:rPr lang="en-US" altLang="zh-CN" dirty="0" err="1" smtClean="0"/>
              <a:t>SysPowerKeyInit</a:t>
            </a:r>
            <a:r>
              <a:rPr lang="en-US" altLang="zh-CN" dirty="0" smtClean="0"/>
              <a:t>(uint8_t </a:t>
            </a:r>
            <a:r>
              <a:rPr lang="en-US" altLang="zh-CN" dirty="0" err="1" smtClean="0"/>
              <a:t>PowerKeyMode</a:t>
            </a:r>
            <a:r>
              <a:rPr lang="en-US" altLang="zh-CN" dirty="0" smtClean="0"/>
              <a:t>, uint16_t </a:t>
            </a:r>
            <a:r>
              <a:rPr lang="en-US" altLang="zh-CN" dirty="0" err="1" smtClean="0"/>
              <a:t>SwitchOnTime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err="1" smtClean="0"/>
              <a:t>powerkey</a:t>
            </a:r>
            <a:r>
              <a:rPr lang="zh-CN" altLang="en-US" dirty="0" smtClean="0"/>
              <a:t>关机检测</a:t>
            </a:r>
            <a:endParaRPr lang="en-US" altLang="zh-CN" dirty="0" smtClean="0"/>
          </a:p>
          <a:p>
            <a:pPr lvl="3"/>
            <a:r>
              <a:rPr lang="en-US" altLang="zh-CN" dirty="0" err="1" smtClean="0"/>
              <a:t>powerkey</a:t>
            </a:r>
            <a:r>
              <a:rPr lang="zh-CN" altLang="en-US" dirty="0" smtClean="0"/>
              <a:t>关机检测函数为</a:t>
            </a:r>
            <a:r>
              <a:rPr lang="en-US" altLang="zh-CN" dirty="0" err="1" smtClean="0"/>
              <a:t>SystemPowerOffDetect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，在</a:t>
            </a:r>
            <a:r>
              <a:rPr lang="en-US" altLang="zh-CN" dirty="0" smtClean="0"/>
              <a:t>timer1</a:t>
            </a:r>
            <a:r>
              <a:rPr lang="zh-CN" altLang="en-US" dirty="0" smtClean="0"/>
              <a:t>中断里调用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在硬开关模式下，检测到</a:t>
            </a:r>
            <a:r>
              <a:rPr lang="en-US" altLang="zh-CN" dirty="0" err="1" smtClean="0"/>
              <a:t>powerkey</a:t>
            </a:r>
            <a:r>
              <a:rPr lang="zh-CN" altLang="en-US" dirty="0" smtClean="0"/>
              <a:t>后直接进行关机</a:t>
            </a:r>
          </a:p>
          <a:p>
            <a:pPr lvl="3"/>
            <a:r>
              <a:rPr lang="zh-CN" altLang="en-US" dirty="0" smtClean="0"/>
              <a:t>在软开发模式下，检测到</a:t>
            </a:r>
            <a:r>
              <a:rPr lang="en-US" altLang="zh-CN" dirty="0" err="1" smtClean="0"/>
              <a:t>powerkey</a:t>
            </a:r>
            <a:r>
              <a:rPr lang="zh-CN" altLang="en-US" dirty="0" smtClean="0"/>
              <a:t>后将通过发送消息，在当前模式下保存信息后切换到关机模式下进行关机。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电源管理</a:t>
            </a:r>
            <a:r>
              <a:rPr lang="en-US" altLang="zh-CN" dirty="0" smtClean="0"/>
              <a:t>(Power Management)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285860"/>
            <a:ext cx="8429684" cy="492922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低功耗模式控制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powerdown</a:t>
            </a:r>
            <a:r>
              <a:rPr lang="zh-CN" altLang="en-US" dirty="0" smtClean="0"/>
              <a:t>模式控制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函数</a:t>
            </a:r>
            <a:r>
              <a:rPr lang="en-US" altLang="zh-CN" dirty="0" err="1" smtClean="0"/>
              <a:t>SystemPowerOffControl</a:t>
            </a:r>
            <a:r>
              <a:rPr lang="en-US" altLang="zh-CN" dirty="0" smtClean="0"/>
              <a:t>()</a:t>
            </a:r>
          </a:p>
          <a:p>
            <a:pPr lvl="3"/>
            <a:r>
              <a:rPr lang="zh-CN" altLang="en-US" dirty="0" smtClean="0"/>
              <a:t>当检测到</a:t>
            </a:r>
            <a:r>
              <a:rPr lang="en-US" altLang="zh-CN" dirty="0" err="1" smtClean="0"/>
              <a:t>powerkey</a:t>
            </a:r>
            <a:r>
              <a:rPr lang="zh-CN" altLang="en-US" dirty="0" smtClean="0"/>
              <a:t>关机</a:t>
            </a:r>
            <a:r>
              <a:rPr lang="en-US" altLang="zh-CN" dirty="0" smtClean="0"/>
              <a:t>(</a:t>
            </a:r>
            <a:r>
              <a:rPr lang="zh-CN" altLang="en-US" dirty="0" smtClean="0"/>
              <a:t>软开关</a:t>
            </a:r>
            <a:r>
              <a:rPr lang="en-US" altLang="zh-CN" dirty="0" smtClean="0"/>
              <a:t>)</a:t>
            </a:r>
            <a:r>
              <a:rPr lang="zh-CN" altLang="en-US" dirty="0" smtClean="0"/>
              <a:t>或系统运行过程中检测到低电压时，将通过发送消息切换到该模式下处理关机流程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在模式下，只有</a:t>
            </a:r>
            <a:r>
              <a:rPr lang="en-US" altLang="zh-CN" dirty="0" smtClean="0"/>
              <a:t>RTC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powerkey</a:t>
            </a:r>
            <a:r>
              <a:rPr lang="zh-CN" altLang="en-US" dirty="0" smtClean="0"/>
              <a:t>才能唤醒</a:t>
            </a:r>
            <a:endParaRPr lang="en-US" altLang="zh-CN" dirty="0" smtClean="0"/>
          </a:p>
          <a:p>
            <a:pPr lvl="3"/>
            <a:endParaRPr lang="en-US" altLang="zh-CN" dirty="0" smtClean="0"/>
          </a:p>
          <a:p>
            <a:pPr lvl="2"/>
            <a:r>
              <a:rPr lang="en-US" altLang="zh-CN" dirty="0" smtClean="0"/>
              <a:t>standby</a:t>
            </a:r>
            <a:r>
              <a:rPr lang="zh-CN" altLang="en-US" dirty="0" smtClean="0"/>
              <a:t>模式</a:t>
            </a:r>
            <a:r>
              <a:rPr lang="en-US" altLang="zh-CN" dirty="0" smtClean="0"/>
              <a:t>(deep sleep)</a:t>
            </a:r>
            <a:r>
              <a:rPr lang="zh-CN" altLang="en-US" dirty="0" smtClean="0"/>
              <a:t>控制</a:t>
            </a:r>
            <a:endParaRPr lang="en-US" altLang="zh-CN" dirty="0" smtClean="0"/>
          </a:p>
          <a:p>
            <a:pPr lvl="3"/>
            <a:r>
              <a:rPr lang="en-US" altLang="zh-CN" dirty="0" err="1" smtClean="0"/>
              <a:t>SystemStandbyControl</a:t>
            </a:r>
            <a:r>
              <a:rPr lang="en-US" altLang="zh-CN" dirty="0" smtClean="0"/>
              <a:t>()</a:t>
            </a:r>
          </a:p>
          <a:p>
            <a:pPr lvl="3"/>
            <a:r>
              <a:rPr lang="zh-CN" altLang="en-US" dirty="0" smtClean="0"/>
              <a:t>长按</a:t>
            </a:r>
            <a:r>
              <a:rPr lang="en-US" altLang="zh-CN" dirty="0" smtClean="0"/>
              <a:t>ADC key POWER</a:t>
            </a:r>
            <a:r>
              <a:rPr lang="zh-CN" altLang="en-US" dirty="0" smtClean="0"/>
              <a:t>键进入该模式，处理</a:t>
            </a:r>
            <a:r>
              <a:rPr lang="en-US" altLang="zh-CN" dirty="0" smtClean="0"/>
              <a:t>standby</a:t>
            </a:r>
            <a:r>
              <a:rPr lang="zh-CN" altLang="en-US" dirty="0" smtClean="0"/>
              <a:t>流程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该模式下</a:t>
            </a:r>
            <a:r>
              <a:rPr lang="en-US" altLang="zh-CN" dirty="0" smtClean="0"/>
              <a:t>RTC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powerkey</a:t>
            </a:r>
            <a:r>
              <a:rPr lang="zh-CN" altLang="en-US" dirty="0" smtClean="0"/>
              <a:t>，以及部分</a:t>
            </a:r>
            <a:r>
              <a:rPr lang="en-US" altLang="zh-CN" dirty="0" smtClean="0"/>
              <a:t>GPIO(</a:t>
            </a:r>
            <a:r>
              <a:rPr lang="zh-CN" altLang="en-US" dirty="0" smtClean="0"/>
              <a:t>如红外，详见</a:t>
            </a:r>
            <a:r>
              <a:rPr lang="en-US" altLang="zh-CN" dirty="0" err="1" smtClean="0"/>
              <a:t>wakeup.h</a:t>
            </a:r>
            <a:r>
              <a:rPr lang="en-US" altLang="zh-CN" dirty="0" smtClean="0"/>
              <a:t>)</a:t>
            </a:r>
            <a:r>
              <a:rPr lang="zh-CN" altLang="en-US" dirty="0" smtClean="0"/>
              <a:t>可以唤醒系统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电源管理</a:t>
            </a:r>
            <a:r>
              <a:rPr lang="en-US" altLang="zh-CN" dirty="0" smtClean="0"/>
              <a:t>(Power Management)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285860"/>
            <a:ext cx="8429684" cy="4929222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App_config.h</a:t>
            </a:r>
            <a:r>
              <a:rPr lang="zh-CN" altLang="en-US" dirty="0" smtClean="0"/>
              <a:t>文件是</a:t>
            </a:r>
            <a:r>
              <a:rPr lang="en-US" altLang="zh-CN" dirty="0" smtClean="0"/>
              <a:t>SDK</a:t>
            </a:r>
            <a:r>
              <a:rPr lang="zh-CN" altLang="en-US" dirty="0" smtClean="0"/>
              <a:t>系统的配置文件，文件中有对每个配置项做了说明，可以参考文件中的说明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配置文件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app_config.h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285860"/>
            <a:ext cx="8429684" cy="492922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X-MEM</a:t>
            </a:r>
          </a:p>
          <a:p>
            <a:pPr lvl="1"/>
            <a:r>
              <a:rPr lang="en-US" altLang="zh-CN" dirty="0" smtClean="0"/>
              <a:t>0x20000000</a:t>
            </a:r>
            <a:r>
              <a:rPr lang="zh-CN" altLang="en-US" dirty="0" smtClean="0"/>
              <a:t> </a:t>
            </a:r>
            <a:r>
              <a:rPr lang="en-US" altLang="zh-CN" dirty="0" smtClean="0"/>
              <a:t>- 0x2000FFFF</a:t>
            </a:r>
          </a:p>
          <a:p>
            <a:r>
              <a:rPr lang="en-US" altLang="zh-CN" dirty="0" smtClean="0"/>
              <a:t>V-MEM</a:t>
            </a:r>
          </a:p>
          <a:p>
            <a:pPr lvl="1"/>
            <a:r>
              <a:rPr lang="en-US" altLang="zh-CN" dirty="0" smtClean="0"/>
              <a:t>0x20010000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/>
              <a:t>0x20017FF</a:t>
            </a:r>
          </a:p>
          <a:p>
            <a:r>
              <a:rPr lang="en-US" altLang="zh-CN" dirty="0" smtClean="0"/>
              <a:t>P-MEM</a:t>
            </a:r>
          </a:p>
          <a:p>
            <a:pPr lvl="1"/>
            <a:r>
              <a:rPr lang="en-US" altLang="zh-CN" dirty="0" smtClean="0"/>
              <a:t>0x20018000</a:t>
            </a:r>
            <a:r>
              <a:rPr lang="zh-CN" altLang="en-US" dirty="0" smtClean="0"/>
              <a:t> </a:t>
            </a:r>
            <a:r>
              <a:rPr lang="en-US" altLang="zh-CN" dirty="0" smtClean="0"/>
              <a:t>- 0x2001FFF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Memory</a:t>
            </a:r>
            <a:r>
              <a:rPr lang="zh-CN" altLang="en-US" dirty="0" smtClean="0"/>
              <a:t> </a:t>
            </a:r>
            <a:r>
              <a:rPr lang="en-US" altLang="zh-CN" dirty="0" smtClean="0"/>
              <a:t>MAP</a:t>
            </a:r>
            <a:endParaRPr lang="zh-CN" alt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86446" y="500042"/>
            <a:ext cx="2928958" cy="6095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285860"/>
            <a:ext cx="8429684" cy="4929222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Decoder </a:t>
            </a:r>
            <a:r>
              <a:rPr lang="en-US" altLang="zh-CN" dirty="0" err="1" smtClean="0"/>
              <a:t>Mem</a:t>
            </a:r>
            <a:r>
              <a:rPr lang="en-US" altLang="zh-CN" dirty="0" smtClean="0"/>
              <a:t> Map</a:t>
            </a:r>
          </a:p>
          <a:p>
            <a:pPr lvl="1"/>
            <a:r>
              <a:rPr lang="en-US" altLang="zh-CN" dirty="0" smtClean="0"/>
              <a:t>start: VMEM_ADDR , size: 28K</a:t>
            </a:r>
          </a:p>
          <a:p>
            <a:r>
              <a:rPr lang="en-US" altLang="zh-CN" dirty="0" smtClean="0"/>
              <a:t>Encoder </a:t>
            </a:r>
            <a:r>
              <a:rPr lang="en-US" altLang="zh-CN" dirty="0" err="1" smtClean="0"/>
              <a:t>Mem</a:t>
            </a:r>
            <a:r>
              <a:rPr lang="en-US" altLang="zh-CN" dirty="0" smtClean="0"/>
              <a:t> Map</a:t>
            </a:r>
          </a:p>
          <a:p>
            <a:pPr lvl="1"/>
            <a:r>
              <a:rPr lang="en-US" altLang="zh-CN" dirty="0" smtClean="0"/>
              <a:t>start: VMEM_ADDR+1K, size:17K</a:t>
            </a:r>
          </a:p>
          <a:p>
            <a:r>
              <a:rPr lang="en-US" altLang="zh-CN" dirty="0" err="1" smtClean="0"/>
              <a:t>Recoder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Buf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start: VMEM_ADDR+18K, size:19K (</a:t>
            </a:r>
            <a:r>
              <a:rPr lang="zh-CN" altLang="en-US" dirty="0" smtClean="0"/>
              <a:t>占用</a:t>
            </a:r>
            <a:r>
              <a:rPr lang="en-US" altLang="zh-CN" dirty="0" smtClean="0"/>
              <a:t>P-MEM)</a:t>
            </a:r>
          </a:p>
          <a:p>
            <a:r>
              <a:rPr lang="en-US" altLang="zh-CN" dirty="0" smtClean="0"/>
              <a:t>PCM FIFO</a:t>
            </a:r>
          </a:p>
          <a:p>
            <a:pPr lvl="1"/>
            <a:r>
              <a:rPr lang="en-US" altLang="zh-CN" dirty="0" smtClean="0"/>
              <a:t>start:PMEM_ADDR+5K, size: 16K</a:t>
            </a:r>
          </a:p>
          <a:p>
            <a:r>
              <a:rPr lang="en-US" altLang="zh-CN" dirty="0" smtClean="0"/>
              <a:t>ADC FIFO</a:t>
            </a:r>
          </a:p>
          <a:p>
            <a:pPr lvl="1"/>
            <a:r>
              <a:rPr lang="en-US" altLang="zh-CN" dirty="0" smtClean="0"/>
              <a:t>start:PMEM_ADDR+21K, size: 4K</a:t>
            </a:r>
          </a:p>
          <a:p>
            <a:r>
              <a:rPr lang="en-US" altLang="zh-CN" dirty="0" smtClean="0"/>
              <a:t>BUART FIFO</a:t>
            </a:r>
          </a:p>
          <a:p>
            <a:pPr lvl="1"/>
            <a:r>
              <a:rPr lang="en-US" altLang="zh-CN" dirty="0" smtClean="0"/>
              <a:t>start: PMEM_ADDR+25K, size:7K</a:t>
            </a:r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Memory</a:t>
            </a:r>
            <a:r>
              <a:rPr lang="zh-CN" altLang="en-US" dirty="0" smtClean="0"/>
              <a:t> </a:t>
            </a:r>
            <a:r>
              <a:rPr lang="en-US" altLang="zh-CN" dirty="0" smtClean="0"/>
              <a:t>MAP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285860"/>
            <a:ext cx="8429684" cy="492922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Bluetooth</a:t>
            </a:r>
          </a:p>
          <a:p>
            <a:pPr lvl="1"/>
            <a:r>
              <a:rPr lang="en-US" altLang="zh-CN" dirty="0" smtClean="0"/>
              <a:t>SPP </a:t>
            </a:r>
            <a:r>
              <a:rPr lang="zh-CN" altLang="en-US" dirty="0" smtClean="0"/>
              <a:t>占用 </a:t>
            </a:r>
            <a:r>
              <a:rPr lang="en-US" altLang="zh-CN" dirty="0" smtClean="0"/>
              <a:t>4KB </a:t>
            </a:r>
            <a:r>
              <a:rPr lang="zh-CN" altLang="en-US" dirty="0" smtClean="0"/>
              <a:t>另在运行阶段会再多占用 </a:t>
            </a:r>
            <a:r>
              <a:rPr lang="en-US" altLang="zh-CN" dirty="0" smtClean="0"/>
              <a:t>300 B</a:t>
            </a:r>
            <a:r>
              <a:rPr lang="zh-CN" altLang="en-US" dirty="0" smtClean="0"/>
              <a:t>，即总共要占用</a:t>
            </a:r>
            <a:r>
              <a:rPr lang="en-US" altLang="zh-CN" dirty="0" smtClean="0"/>
              <a:t>4.3K</a:t>
            </a:r>
          </a:p>
          <a:p>
            <a:pPr lvl="1"/>
            <a:r>
              <a:rPr lang="en-US" altLang="zh-CN" dirty="0" smtClean="0"/>
              <a:t>Advanced AVRCP </a:t>
            </a:r>
            <a:r>
              <a:rPr lang="zh-CN" altLang="en-US" dirty="0" smtClean="0"/>
              <a:t>占用</a:t>
            </a:r>
            <a:r>
              <a:rPr lang="en-US" altLang="zh-CN" dirty="0" smtClean="0"/>
              <a:t>1.5KB</a:t>
            </a:r>
          </a:p>
          <a:p>
            <a:r>
              <a:rPr lang="en-US" altLang="zh-CN" dirty="0" smtClean="0"/>
              <a:t>MIC ECHO</a:t>
            </a:r>
          </a:p>
          <a:p>
            <a:pPr lvl="1"/>
            <a:r>
              <a:rPr lang="en-US" altLang="zh-CN" dirty="0" smtClean="0"/>
              <a:t>MIC ECHO</a:t>
            </a:r>
            <a:r>
              <a:rPr lang="zh-CN" altLang="en-US" dirty="0" smtClean="0"/>
              <a:t>功能占用</a:t>
            </a:r>
            <a:r>
              <a:rPr lang="en-US" altLang="zh-CN" dirty="0" smtClean="0"/>
              <a:t>7KB</a:t>
            </a:r>
          </a:p>
          <a:p>
            <a:r>
              <a:rPr lang="zh-CN" altLang="en-US" dirty="0" smtClean="0"/>
              <a:t>软件微调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SRA</a:t>
            </a:r>
            <a:r>
              <a:rPr lang="zh-CN" altLang="en-US" dirty="0" smtClean="0"/>
              <a:t>占用</a:t>
            </a:r>
            <a:r>
              <a:rPr lang="en-US" altLang="zh-CN" dirty="0" smtClean="0"/>
              <a:t>4K</a:t>
            </a:r>
          </a:p>
          <a:p>
            <a:r>
              <a:rPr lang="zh-CN" altLang="en-US" dirty="0" smtClean="0"/>
              <a:t>目前</a:t>
            </a:r>
            <a:r>
              <a:rPr lang="en-US" altLang="zh-CN" dirty="0" smtClean="0"/>
              <a:t>SDK</a:t>
            </a:r>
            <a:r>
              <a:rPr lang="zh-CN" altLang="en-US" dirty="0" smtClean="0"/>
              <a:t>默认功能以及剩余</a:t>
            </a:r>
            <a:r>
              <a:rPr lang="en-US" altLang="zh-CN" dirty="0" smtClean="0"/>
              <a:t>Memory</a:t>
            </a:r>
            <a:r>
              <a:rPr lang="zh-CN" altLang="en-US" dirty="0" smtClean="0"/>
              <a:t>空间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HFP, A2DP, AVRCP, </a:t>
            </a:r>
            <a:r>
              <a:rPr lang="en-US" altLang="zh-CN" dirty="0" smtClean="0">
                <a:solidFill>
                  <a:srgbClr val="00B050"/>
                </a:solidFill>
              </a:rPr>
              <a:t>SRA, </a:t>
            </a:r>
            <a:r>
              <a:rPr lang="en-US" altLang="zh-CN" dirty="0" smtClean="0">
                <a:solidFill>
                  <a:srgbClr val="2B13D9"/>
                </a:solidFill>
              </a:rPr>
              <a:t>Advanced AVRCP, MIC ECHO</a:t>
            </a:r>
            <a:r>
              <a:rPr lang="zh-CN" altLang="en-US" dirty="0" smtClean="0"/>
              <a:t>剩余 </a:t>
            </a:r>
            <a:r>
              <a:rPr lang="en-US" altLang="zh-CN" dirty="0" smtClean="0"/>
              <a:t>2.7KB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SDK</a:t>
            </a:r>
            <a:r>
              <a:rPr lang="zh-CN" altLang="en-US" dirty="0" smtClean="0"/>
              <a:t>功能占用</a:t>
            </a:r>
            <a:r>
              <a:rPr lang="en-US" altLang="zh-CN" dirty="0" smtClean="0"/>
              <a:t>Memory</a:t>
            </a:r>
            <a:r>
              <a:rPr lang="zh-CN" altLang="en-US" dirty="0" smtClean="0"/>
              <a:t>情况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285860"/>
            <a:ext cx="8429684" cy="492922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问题与修改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SDK</a:t>
            </a:r>
            <a:r>
              <a:rPr lang="zh-CN" altLang="en-US" dirty="0" smtClean="0"/>
              <a:t>进展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285860"/>
            <a:ext cx="8429684" cy="492922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致谢！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SDK</a:t>
            </a:r>
            <a:r>
              <a:rPr lang="zh-CN" altLang="en-US" dirty="0" smtClean="0"/>
              <a:t>软件架构</a:t>
            </a:r>
            <a:endParaRPr lang="zh-CN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6139" y="1285860"/>
            <a:ext cx="8326389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FreeRTOS</a:t>
            </a:r>
            <a:r>
              <a:rPr lang="zh-CN" altLang="en-US" dirty="0" smtClean="0"/>
              <a:t>是一款开源免费的微内核嵌入式</a:t>
            </a:r>
            <a:r>
              <a:rPr lang="en-US" altLang="zh-CN" dirty="0" smtClean="0"/>
              <a:t>OS</a:t>
            </a:r>
            <a:r>
              <a:rPr lang="zh-CN" altLang="en-US" dirty="0" smtClean="0"/>
              <a:t>。有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任务管理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内存管理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消息管理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在目前的</a:t>
            </a:r>
            <a:r>
              <a:rPr lang="en-US" altLang="zh-CN" dirty="0" smtClean="0"/>
              <a:t>SDK</a:t>
            </a:r>
            <a:r>
              <a:rPr lang="zh-CN" altLang="en-US" dirty="0" smtClean="0"/>
              <a:t>中，主要用到</a:t>
            </a:r>
            <a:r>
              <a:rPr lang="en-US" altLang="zh-CN" dirty="0" smtClean="0"/>
              <a:t>OS</a:t>
            </a:r>
            <a:r>
              <a:rPr lang="zh-CN" altLang="en-US" dirty="0" smtClean="0"/>
              <a:t>这三个功能。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2616</TotalTime>
  <Words>3614</Words>
  <PresentationFormat>全屏显示(4:3)</PresentationFormat>
  <Paragraphs>589</Paragraphs>
  <Slides>79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79</vt:i4>
      </vt:variant>
    </vt:vector>
  </HeadingPairs>
  <TitlesOfParts>
    <vt:vector size="81" baseType="lpstr">
      <vt:lpstr>聚合</vt:lpstr>
      <vt:lpstr>Microsoft Office Visio 绘图</vt:lpstr>
      <vt:lpstr>MVs18 SDK 简要说明</vt:lpstr>
      <vt:lpstr>SDK简介</vt:lpstr>
      <vt:lpstr>SDK设计目标</vt:lpstr>
      <vt:lpstr>新版与旧版差异</vt:lpstr>
      <vt:lpstr>新版与旧版差异</vt:lpstr>
      <vt:lpstr>SDK文件、目录结构及说明</vt:lpstr>
      <vt:lpstr>SDK文件、目录结构及说明</vt:lpstr>
      <vt:lpstr>SDK软件架构</vt:lpstr>
      <vt:lpstr>OS</vt:lpstr>
      <vt:lpstr>OS-Task</vt:lpstr>
      <vt:lpstr>OS-Task</vt:lpstr>
      <vt:lpstr>OS-Task</vt:lpstr>
      <vt:lpstr>OS-Task</vt:lpstr>
      <vt:lpstr>OS-MM</vt:lpstr>
      <vt:lpstr>OS-MM</vt:lpstr>
      <vt:lpstr>OS-MM</vt:lpstr>
      <vt:lpstr>OS-MESSAGE</vt:lpstr>
      <vt:lpstr>OS-MESSAGE</vt:lpstr>
      <vt:lpstr>OS-MESSAGE</vt:lpstr>
      <vt:lpstr>OS-MESSAGE</vt:lpstr>
      <vt:lpstr>OS-MESSAGE</vt:lpstr>
      <vt:lpstr>OS-MESSAGE</vt:lpstr>
      <vt:lpstr>中断</vt:lpstr>
      <vt:lpstr>中断</vt:lpstr>
      <vt:lpstr>中断</vt:lpstr>
      <vt:lpstr>SDK中的任务（Task）</vt:lpstr>
      <vt:lpstr>SDK中的任务（Task）</vt:lpstr>
      <vt:lpstr>SDK中的任务（Task）</vt:lpstr>
      <vt:lpstr>SDK中的任务（Task）</vt:lpstr>
      <vt:lpstr>SDK中的任务（Task）</vt:lpstr>
      <vt:lpstr>SDK中的任务（Task）</vt:lpstr>
      <vt:lpstr>SDK中的任务（Task）</vt:lpstr>
      <vt:lpstr>SDK中的任务（Task）</vt:lpstr>
      <vt:lpstr>SDK中的任务（Task）</vt:lpstr>
      <vt:lpstr>SDK中的任务（Task）</vt:lpstr>
      <vt:lpstr>SDK中的任务（Task）</vt:lpstr>
      <vt:lpstr>SDK中的任务（Task）</vt:lpstr>
      <vt:lpstr>模式以及流程控制</vt:lpstr>
      <vt:lpstr>模式以及流程控制</vt:lpstr>
      <vt:lpstr>模式以及流程控制</vt:lpstr>
      <vt:lpstr>模式以及流程控制</vt:lpstr>
      <vt:lpstr>Key</vt:lpstr>
      <vt:lpstr>Key</vt:lpstr>
      <vt:lpstr>Key</vt:lpstr>
      <vt:lpstr>Key</vt:lpstr>
      <vt:lpstr>Key</vt:lpstr>
      <vt:lpstr>Key</vt:lpstr>
      <vt:lpstr>设备检测(Dev Detect)</vt:lpstr>
      <vt:lpstr>设备检测(Dev Detect)</vt:lpstr>
      <vt:lpstr>蓝牙(BlueTooth)</vt:lpstr>
      <vt:lpstr>蓝牙(BlueTooth)</vt:lpstr>
      <vt:lpstr>蓝牙(BlueTooth)</vt:lpstr>
      <vt:lpstr>蓝牙(BlueTooth)</vt:lpstr>
      <vt:lpstr>蓝牙(BlueTooth)</vt:lpstr>
      <vt:lpstr>蓝牙(BlueTooth)</vt:lpstr>
      <vt:lpstr>蓝牙(BlueTooth)</vt:lpstr>
      <vt:lpstr>蓝牙(BlueTooth)</vt:lpstr>
      <vt:lpstr>蓝牙(BlueTooth)</vt:lpstr>
      <vt:lpstr>通路(Phub)</vt:lpstr>
      <vt:lpstr>通路(Phub)</vt:lpstr>
      <vt:lpstr>通路(Phub)</vt:lpstr>
      <vt:lpstr>通路(Phub)</vt:lpstr>
      <vt:lpstr>通路(Phub)</vt:lpstr>
      <vt:lpstr>通路(Phub)</vt:lpstr>
      <vt:lpstr>语音提示(SoundRemind)</vt:lpstr>
      <vt:lpstr>语音提示(SoundRemind)</vt:lpstr>
      <vt:lpstr>语音提示(SoundRemind)</vt:lpstr>
      <vt:lpstr>断点记忆(BreakPoint)</vt:lpstr>
      <vt:lpstr>断点记忆(BreakPoint)</vt:lpstr>
      <vt:lpstr>电源管理(Power Management)</vt:lpstr>
      <vt:lpstr>电源管理(Power Management)</vt:lpstr>
      <vt:lpstr>电源管理(Power Management)</vt:lpstr>
      <vt:lpstr>电源管理(Power Management)</vt:lpstr>
      <vt:lpstr>配置文件(app_config.h)</vt:lpstr>
      <vt:lpstr>Memory MAP</vt:lpstr>
      <vt:lpstr>Memory MAP</vt:lpstr>
      <vt:lpstr>SDK功能占用Memory情况</vt:lpstr>
      <vt:lpstr>SDK进展</vt:lpstr>
      <vt:lpstr>幻灯片 79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O18B SDK 简要说明</dc:title>
  <cp:lastModifiedBy>user</cp:lastModifiedBy>
  <cp:revision>465</cp:revision>
  <dcterms:modified xsi:type="dcterms:W3CDTF">2014-08-31T06:55:55Z</dcterms:modified>
</cp:coreProperties>
</file>