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085975" y="2698115"/>
            <a:ext cx="1304925" cy="1252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700520" y="2802890"/>
            <a:ext cx="1304925" cy="1252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cxnSp>
        <p:nvCxnSpPr>
          <p:cNvPr id="8" name="曲线连接符 7"/>
          <p:cNvCxnSpPr/>
          <p:nvPr/>
        </p:nvCxnSpPr>
        <p:spPr>
          <a:xfrm rot="16200000" flipH="1">
            <a:off x="4975860" y="338455"/>
            <a:ext cx="104775" cy="4614545"/>
          </a:xfrm>
          <a:prstGeom prst="curvedConnector3">
            <a:avLst>
              <a:gd name="adj1" fmla="val -692121"/>
            </a:avLst>
          </a:prstGeom>
          <a:ln w="63500" cmpd="dbl">
            <a:solidFill>
              <a:schemeClr val="accent1">
                <a:shade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/>
          <p:nvPr/>
        </p:nvCxnSpPr>
        <p:spPr>
          <a:xfrm rot="5400000" flipH="1">
            <a:off x="4975860" y="1800225"/>
            <a:ext cx="104775" cy="4614545"/>
          </a:xfrm>
          <a:prstGeom prst="curvedConnector3">
            <a:avLst>
              <a:gd name="adj1" fmla="val -1090909"/>
            </a:avLst>
          </a:prstGeom>
          <a:ln w="63500" cmpd="dbl">
            <a:solidFill>
              <a:schemeClr val="accent1">
                <a:shade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25925" y="1985645"/>
            <a:ext cx="2104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服务、推荐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225925" y="4686935"/>
            <a:ext cx="2104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数据、推荐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知识图谱模型介绍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29895" y="280035"/>
            <a:ext cx="360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命名实体识别</a:t>
            </a:r>
            <a:endParaRPr lang="zh-CN" altLang="en-US"/>
          </a:p>
        </p:txBody>
      </p:sp>
      <p:pic>
        <p:nvPicPr>
          <p:cNvPr id="7" name="图片 6" descr="截屏2020-11-29 下午1.43.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3205" y="767715"/>
            <a:ext cx="2197100" cy="5689600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4559935" y="876935"/>
          <a:ext cx="611251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255"/>
                <a:gridCol w="3056255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F1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albert+MLP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BiLSTM+CRF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Spicy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643120" y="3359150"/>
            <a:ext cx="6226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分析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29895" y="280035"/>
            <a:ext cx="360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属性关系分类（模型压缩）</a:t>
            </a:r>
            <a:endParaRPr lang="zh-CN" altLang="en-US"/>
          </a:p>
        </p:txBody>
      </p:sp>
      <p:pic>
        <p:nvPicPr>
          <p:cNvPr id="2" name="图片 1" descr="截屏2020-11-29 下午1.59.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895" y="648335"/>
            <a:ext cx="8844915" cy="5748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29895" y="280035"/>
            <a:ext cx="360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分类效果以及压缩前后对比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33525" y="1345565"/>
          <a:ext cx="85344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效果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RoBERTa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Albert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BiLSTM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Distill_rnn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29895" y="280035"/>
            <a:ext cx="360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推荐排序模型</a:t>
            </a:r>
            <a:r>
              <a:rPr lang="en-US" altLang="zh-CN"/>
              <a:t>-DeepFM</a:t>
            </a:r>
            <a:endParaRPr lang="en-US" altLang="zh-CN"/>
          </a:p>
        </p:txBody>
      </p:sp>
      <p:pic>
        <p:nvPicPr>
          <p:cNvPr id="2" name="图片 1" descr="截屏2020-11-29 下午2.06.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895" y="648335"/>
            <a:ext cx="9106535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29895" y="280035"/>
            <a:ext cx="360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推荐排序模型</a:t>
            </a:r>
            <a:r>
              <a:rPr lang="en-US" altLang="zh-CN"/>
              <a:t>-DIN</a:t>
            </a:r>
            <a:endParaRPr lang="en-US" altLang="zh-CN"/>
          </a:p>
        </p:txBody>
      </p:sp>
      <p:pic>
        <p:nvPicPr>
          <p:cNvPr id="3" name="图片 2" descr="截屏2020-11-29 下午2.08.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105" y="648335"/>
            <a:ext cx="10058400" cy="55765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29895" y="280035"/>
            <a:ext cx="360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推荐模型效果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33525" y="1345565"/>
          <a:ext cx="85344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效果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冷启动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DeepFM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M架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705" y="695325"/>
            <a:ext cx="10729595" cy="60242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3580" y="222885"/>
            <a:ext cx="1987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</a:t>
            </a:r>
            <a:r>
              <a:rPr lang="zh-CN" altLang="en-US"/>
              <a:t>总体架构图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问答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795020"/>
            <a:ext cx="10058400" cy="58058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3580" y="222885"/>
            <a:ext cx="1987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</a:t>
            </a:r>
            <a:r>
              <a:rPr lang="zh-CN" altLang="en-US"/>
              <a:t>问答流程图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RS_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495" y="1003300"/>
            <a:ext cx="9765030" cy="48507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9895" y="297180"/>
            <a:ext cx="1987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</a:t>
            </a:r>
            <a:r>
              <a:rPr lang="zh-CN" altLang="en-US"/>
              <a:t>推荐流程图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问答模型介绍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29895" y="297180"/>
            <a:ext cx="1987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匹配模型</a:t>
            </a:r>
            <a:endParaRPr lang="zh-CN" altLang="en-US"/>
          </a:p>
        </p:txBody>
      </p:sp>
      <p:pic>
        <p:nvPicPr>
          <p:cNvPr id="4" name="图片 3" descr="截屏2020-11-29 上午9.35.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857250"/>
            <a:ext cx="5029200" cy="5334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31585" y="881380"/>
            <a:ext cx="50190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模型使用</a:t>
            </a:r>
            <a:r>
              <a:rPr lang="en-US" altLang="zh-CN"/>
              <a:t>CNN</a:t>
            </a:r>
            <a:r>
              <a:rPr lang="zh-CN" altLang="en-US"/>
              <a:t>作为基础骨架，参数量小，速度快，便于生产使用。</a:t>
            </a:r>
            <a:endParaRPr lang="zh-CN" altLang="en-US"/>
          </a:p>
          <a:p>
            <a:r>
              <a:rPr lang="zh-CN" altLang="en-US"/>
              <a:t>增强的残差链接最大限度的使用了各层提取处的参数，同时结合</a:t>
            </a:r>
            <a:r>
              <a:rPr lang="en-US" altLang="zh-CN"/>
              <a:t>attention</a:t>
            </a:r>
            <a:r>
              <a:rPr lang="zh-CN" altLang="en-US"/>
              <a:t>机制将句子对信息进行融合。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6472555" y="2562860"/>
          <a:ext cx="468122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610"/>
                <a:gridCol w="2340610"/>
              </a:tblGrid>
              <a:tr h="8013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场景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准确率</a:t>
                      </a:r>
                      <a:endParaRPr lang="zh-CN" altLang="en-US"/>
                    </a:p>
                  </a:txBody>
                  <a:tcPr/>
                </a:tc>
              </a:tr>
              <a:tr h="801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801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OB1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801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OB2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29895" y="297180"/>
            <a:ext cx="360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小资源下的分类模型模型训练</a:t>
            </a:r>
            <a:endParaRPr lang="zh-CN" altLang="en-US"/>
          </a:p>
        </p:txBody>
      </p:sp>
      <p:pic>
        <p:nvPicPr>
          <p:cNvPr id="11" name="图片 10" descr="截屏2020-11-29 上午10.04.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895" y="958850"/>
            <a:ext cx="10058400" cy="45567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941060" y="324485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29895" y="280035"/>
            <a:ext cx="360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多轮问答</a:t>
            </a:r>
            <a:r>
              <a:rPr lang="en-US" altLang="zh-CN"/>
              <a:t>-</a:t>
            </a:r>
            <a:r>
              <a:rPr lang="zh-CN" altLang="en-US"/>
              <a:t>历史对话融合</a:t>
            </a:r>
            <a:endParaRPr lang="zh-CN" altLang="en-US"/>
          </a:p>
        </p:txBody>
      </p:sp>
      <p:pic>
        <p:nvPicPr>
          <p:cNvPr id="6" name="图片 5" descr="截屏2020-11-29 下午1.29.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895" y="648335"/>
            <a:ext cx="7675245" cy="5422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64855" y="1289050"/>
            <a:ext cx="3739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LaserTagger</a:t>
            </a:r>
            <a:r>
              <a:rPr lang="zh-CN" altLang="en-US"/>
              <a:t>历史对话融合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29895" y="280035"/>
            <a:ext cx="360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线上效果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67765" y="1084580"/>
          <a:ext cx="85344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效果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ES+LR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ES+RE2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ES+RE2+UDA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4630c3a-e72c-46c5-9768-efb9b0692208}"/>
</p:tagLst>
</file>

<file path=ppt/tags/tag2.xml><?xml version="1.0" encoding="utf-8"?>
<p:tagLst xmlns:p="http://schemas.openxmlformats.org/presentationml/2006/main">
  <p:tag name="KSO_WM_UNIT_TABLE_BEAUTIFY" val="smartTable{2ed8492f-28f5-4c3f-9bac-dba5a6d3aaf5}"/>
</p:tagLst>
</file>

<file path=ppt/tags/tag3.xml><?xml version="1.0" encoding="utf-8"?>
<p:tagLst xmlns:p="http://schemas.openxmlformats.org/presentationml/2006/main">
  <p:tag name="KSO_WM_UNIT_TABLE_BEAUTIFY" val="smartTable{8c51cb4a-fbb9-469e-81c7-189bebcb8e3c}"/>
</p:tagLst>
</file>

<file path=ppt/tags/tag4.xml><?xml version="1.0" encoding="utf-8"?>
<p:tagLst xmlns:p="http://schemas.openxmlformats.org/presentationml/2006/main">
  <p:tag name="KSO_WM_UNIT_TABLE_BEAUTIFY" val="smartTable{2211c100-e599-4889-9d35-a07182ed5a24}"/>
</p:tagLst>
</file>

<file path=ppt/tags/tag5.xml><?xml version="1.0" encoding="utf-8"?>
<p:tagLst xmlns:p="http://schemas.openxmlformats.org/presentationml/2006/main">
  <p:tag name="KSO_WM_UNIT_TABLE_BEAUTIFY" val="smartTable{2211c100-e599-4889-9d35-a07182ed5a2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WPS 演示</Application>
  <PresentationFormat>宽屏</PresentationFormat>
  <Paragraphs>97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Helvetica Neue Light</vt:lpstr>
      <vt:lpstr>Lato Light</vt:lpstr>
      <vt:lpstr>Thonburi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问答模型介绍</vt:lpstr>
      <vt:lpstr>问答模型介绍</vt:lpstr>
      <vt:lpstr>问答模型介绍</vt:lpstr>
      <vt:lpstr>PowerPoint 演示文稿</vt:lpstr>
      <vt:lpstr>问答模型介绍</vt:lpstr>
      <vt:lpstr>问答模型介绍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qingyuansong</dc:creator>
  <cp:lastModifiedBy>qingyuansong</cp:lastModifiedBy>
  <cp:revision>5</cp:revision>
  <dcterms:created xsi:type="dcterms:W3CDTF">2020-11-30T00:56:30Z</dcterms:created>
  <dcterms:modified xsi:type="dcterms:W3CDTF">2020-11-30T00:56:30Z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2052-2.4.0.3944</vt:lpwstr>
  </property>
</Properties>
</file>