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8" r:id="rId3"/>
    <p:sldId id="256" r:id="rId4"/>
    <p:sldId id="259" r:id="rId5"/>
    <p:sldId id="266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5C4A6-7BF0-49C2-B16F-426543B98C93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18FA7-76EE-453F-B5D1-16625F9A3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8FA7-76EE-453F-B5D1-16625F9A37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综合教务管理信息系统三年建设计划第三年：基础数据维护；排课系统维护；选课系统维护；综合审查模块测试应用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18FA7-76EE-453F-B5D1-16625F9A37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2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0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1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70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8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4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967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00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27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36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8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2012/12/31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hyperlink" Target="http://www.1ppt.com/xiazai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image" Target="../media/image28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image" Target="../media/image27.gif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284683" y="623205"/>
            <a:ext cx="1776386" cy="1762608"/>
          </a:xfrm>
          <a:custGeom>
            <a:avLst/>
            <a:gdLst>
              <a:gd name="connsiteX0" fmla="*/ 1053443 w 1557014"/>
              <a:gd name="connsiteY0" fmla="*/ 1838403 h 1838403"/>
              <a:gd name="connsiteX1" fmla="*/ 196193 w 1557014"/>
              <a:gd name="connsiteY1" fmla="*/ 1181178 h 1838403"/>
              <a:gd name="connsiteX2" fmla="*/ 39031 w 1557014"/>
              <a:gd name="connsiteY2" fmla="*/ 38178 h 1838403"/>
              <a:gd name="connsiteX3" fmla="*/ 753406 w 1557014"/>
              <a:gd name="connsiteY3" fmla="*/ 381078 h 1838403"/>
              <a:gd name="connsiteX4" fmla="*/ 1482068 w 1557014"/>
              <a:gd name="connsiteY4" fmla="*/ 1452640 h 1838403"/>
              <a:gd name="connsiteX5" fmla="*/ 1496356 w 1557014"/>
              <a:gd name="connsiteY5" fmla="*/ 1466928 h 1838403"/>
              <a:gd name="connsiteX0" fmla="*/ 1068083 w 1558355"/>
              <a:gd name="connsiteY0" fmla="*/ 1824807 h 1824807"/>
              <a:gd name="connsiteX1" fmla="*/ 210833 w 1558355"/>
              <a:gd name="connsiteY1" fmla="*/ 1167582 h 1824807"/>
              <a:gd name="connsiteX2" fmla="*/ 53671 w 1558355"/>
              <a:gd name="connsiteY2" fmla="*/ 24582 h 1824807"/>
              <a:gd name="connsiteX3" fmla="*/ 968071 w 1558355"/>
              <a:gd name="connsiteY3" fmla="*/ 467495 h 1824807"/>
              <a:gd name="connsiteX4" fmla="*/ 1496708 w 1558355"/>
              <a:gd name="connsiteY4" fmla="*/ 1439044 h 1824807"/>
              <a:gd name="connsiteX5" fmla="*/ 1510996 w 1558355"/>
              <a:gd name="connsiteY5" fmla="*/ 1453332 h 1824807"/>
              <a:gd name="connsiteX0" fmla="*/ 1081752 w 1572024"/>
              <a:gd name="connsiteY0" fmla="*/ 1824052 h 1824052"/>
              <a:gd name="connsiteX1" fmla="*/ 181639 w 1572024"/>
              <a:gd name="connsiteY1" fmla="*/ 1152539 h 1824052"/>
              <a:gd name="connsiteX2" fmla="*/ 67340 w 1572024"/>
              <a:gd name="connsiteY2" fmla="*/ 23827 h 1824052"/>
              <a:gd name="connsiteX3" fmla="*/ 981740 w 1572024"/>
              <a:gd name="connsiteY3" fmla="*/ 466740 h 1824052"/>
              <a:gd name="connsiteX4" fmla="*/ 1510377 w 1572024"/>
              <a:gd name="connsiteY4" fmla="*/ 1438289 h 1824052"/>
              <a:gd name="connsiteX5" fmla="*/ 1524665 w 1572024"/>
              <a:gd name="connsiteY5" fmla="*/ 1452577 h 1824052"/>
              <a:gd name="connsiteX0" fmla="*/ 1124781 w 1615053"/>
              <a:gd name="connsiteY0" fmla="*/ 1824052 h 1824052"/>
              <a:gd name="connsiteX1" fmla="*/ 224668 w 1615053"/>
              <a:gd name="connsiteY1" fmla="*/ 1152539 h 1824052"/>
              <a:gd name="connsiteX2" fmla="*/ 110369 w 1615053"/>
              <a:gd name="connsiteY2" fmla="*/ 23827 h 1824052"/>
              <a:gd name="connsiteX3" fmla="*/ 1024769 w 1615053"/>
              <a:gd name="connsiteY3" fmla="*/ 466740 h 1824052"/>
              <a:gd name="connsiteX4" fmla="*/ 1553406 w 1615053"/>
              <a:gd name="connsiteY4" fmla="*/ 1438289 h 1824052"/>
              <a:gd name="connsiteX5" fmla="*/ 1567694 w 1615053"/>
              <a:gd name="connsiteY5" fmla="*/ 1452577 h 1824052"/>
              <a:gd name="connsiteX0" fmla="*/ 1145688 w 1635960"/>
              <a:gd name="connsiteY0" fmla="*/ 1824052 h 1824052"/>
              <a:gd name="connsiteX1" fmla="*/ 245575 w 1635960"/>
              <a:gd name="connsiteY1" fmla="*/ 1152539 h 1824052"/>
              <a:gd name="connsiteX2" fmla="*/ 131276 w 1635960"/>
              <a:gd name="connsiteY2" fmla="*/ 23827 h 1824052"/>
              <a:gd name="connsiteX3" fmla="*/ 1045676 w 1635960"/>
              <a:gd name="connsiteY3" fmla="*/ 466740 h 1824052"/>
              <a:gd name="connsiteX4" fmla="*/ 1574313 w 1635960"/>
              <a:gd name="connsiteY4" fmla="*/ 1438289 h 1824052"/>
              <a:gd name="connsiteX5" fmla="*/ 1588601 w 1635960"/>
              <a:gd name="connsiteY5" fmla="*/ 1452577 h 1824052"/>
              <a:gd name="connsiteX0" fmla="*/ 1156100 w 1574934"/>
              <a:gd name="connsiteY0" fmla="*/ 1766902 h 1766902"/>
              <a:gd name="connsiteX1" fmla="*/ 184549 w 1574934"/>
              <a:gd name="connsiteY1" fmla="*/ 1152539 h 1766902"/>
              <a:gd name="connsiteX2" fmla="*/ 70250 w 1574934"/>
              <a:gd name="connsiteY2" fmla="*/ 23827 h 1766902"/>
              <a:gd name="connsiteX3" fmla="*/ 984650 w 1574934"/>
              <a:gd name="connsiteY3" fmla="*/ 466740 h 1766902"/>
              <a:gd name="connsiteX4" fmla="*/ 1513287 w 1574934"/>
              <a:gd name="connsiteY4" fmla="*/ 1438289 h 1766902"/>
              <a:gd name="connsiteX5" fmla="*/ 1527575 w 1574934"/>
              <a:gd name="connsiteY5" fmla="*/ 1452577 h 1766902"/>
              <a:gd name="connsiteX0" fmla="*/ 1147681 w 1574010"/>
              <a:gd name="connsiteY0" fmla="*/ 1826950 h 1826950"/>
              <a:gd name="connsiteX1" fmla="*/ 176130 w 1574010"/>
              <a:gd name="connsiteY1" fmla="*/ 1212587 h 1826950"/>
              <a:gd name="connsiteX2" fmla="*/ 61831 w 1574010"/>
              <a:gd name="connsiteY2" fmla="*/ 83875 h 1826950"/>
              <a:gd name="connsiteX3" fmla="*/ 861931 w 1574010"/>
              <a:gd name="connsiteY3" fmla="*/ 241038 h 1826950"/>
              <a:gd name="connsiteX4" fmla="*/ 1504868 w 1574010"/>
              <a:gd name="connsiteY4" fmla="*/ 1498337 h 1826950"/>
              <a:gd name="connsiteX5" fmla="*/ 1519156 w 1574010"/>
              <a:gd name="connsiteY5" fmla="*/ 1512625 h 1826950"/>
              <a:gd name="connsiteX0" fmla="*/ 1304620 w 1730949"/>
              <a:gd name="connsiteY0" fmla="*/ 1931525 h 1931525"/>
              <a:gd name="connsiteX1" fmla="*/ 333069 w 1730949"/>
              <a:gd name="connsiteY1" fmla="*/ 1317162 h 1931525"/>
              <a:gd name="connsiteX2" fmla="*/ 33032 w 1730949"/>
              <a:gd name="connsiteY2" fmla="*/ 59863 h 1931525"/>
              <a:gd name="connsiteX3" fmla="*/ 1018870 w 1730949"/>
              <a:gd name="connsiteY3" fmla="*/ 345613 h 1931525"/>
              <a:gd name="connsiteX4" fmla="*/ 1661807 w 1730949"/>
              <a:gd name="connsiteY4" fmla="*/ 1602912 h 1931525"/>
              <a:gd name="connsiteX5" fmla="*/ 1676095 w 1730949"/>
              <a:gd name="connsiteY5" fmla="*/ 1617200 h 1931525"/>
              <a:gd name="connsiteX0" fmla="*/ 1294486 w 1720815"/>
              <a:gd name="connsiteY0" fmla="*/ 1931525 h 1931525"/>
              <a:gd name="connsiteX1" fmla="*/ 394372 w 1720815"/>
              <a:gd name="connsiteY1" fmla="*/ 1317162 h 1931525"/>
              <a:gd name="connsiteX2" fmla="*/ 22898 w 1720815"/>
              <a:gd name="connsiteY2" fmla="*/ 59863 h 1931525"/>
              <a:gd name="connsiteX3" fmla="*/ 1008736 w 1720815"/>
              <a:gd name="connsiteY3" fmla="*/ 345613 h 1931525"/>
              <a:gd name="connsiteX4" fmla="*/ 1651673 w 1720815"/>
              <a:gd name="connsiteY4" fmla="*/ 1602912 h 1931525"/>
              <a:gd name="connsiteX5" fmla="*/ 1665961 w 1720815"/>
              <a:gd name="connsiteY5" fmla="*/ 1617200 h 1931525"/>
              <a:gd name="connsiteX0" fmla="*/ 1294486 w 1754228"/>
              <a:gd name="connsiteY0" fmla="*/ 1931525 h 1931525"/>
              <a:gd name="connsiteX1" fmla="*/ 394372 w 1754228"/>
              <a:gd name="connsiteY1" fmla="*/ 1317162 h 1931525"/>
              <a:gd name="connsiteX2" fmla="*/ 22898 w 1754228"/>
              <a:gd name="connsiteY2" fmla="*/ 59863 h 1931525"/>
              <a:gd name="connsiteX3" fmla="*/ 1008736 w 1754228"/>
              <a:gd name="connsiteY3" fmla="*/ 345613 h 1931525"/>
              <a:gd name="connsiteX4" fmla="*/ 1651673 w 1754228"/>
              <a:gd name="connsiteY4" fmla="*/ 1602912 h 1931525"/>
              <a:gd name="connsiteX5" fmla="*/ 1753716 w 1754228"/>
              <a:gd name="connsiteY5" fmla="*/ 1703536 h 1931525"/>
              <a:gd name="connsiteX6" fmla="*/ 1665961 w 1754228"/>
              <a:gd name="connsiteY6" fmla="*/ 1617200 h 1931525"/>
              <a:gd name="connsiteX0" fmla="*/ 1294486 w 1811265"/>
              <a:gd name="connsiteY0" fmla="*/ 1931525 h 1931525"/>
              <a:gd name="connsiteX1" fmla="*/ 394372 w 1811265"/>
              <a:gd name="connsiteY1" fmla="*/ 1317162 h 1931525"/>
              <a:gd name="connsiteX2" fmla="*/ 22898 w 1811265"/>
              <a:gd name="connsiteY2" fmla="*/ 59863 h 1931525"/>
              <a:gd name="connsiteX3" fmla="*/ 1008736 w 1811265"/>
              <a:gd name="connsiteY3" fmla="*/ 345613 h 1931525"/>
              <a:gd name="connsiteX4" fmla="*/ 1651673 w 1811265"/>
              <a:gd name="connsiteY4" fmla="*/ 1602912 h 1931525"/>
              <a:gd name="connsiteX5" fmla="*/ 1753716 w 1811265"/>
              <a:gd name="connsiteY5" fmla="*/ 1703536 h 1931525"/>
              <a:gd name="connsiteX6" fmla="*/ 1811218 w 1811265"/>
              <a:gd name="connsiteY6" fmla="*/ 1719594 h 1931525"/>
              <a:gd name="connsiteX0" fmla="*/ 1294486 w 1811293"/>
              <a:gd name="connsiteY0" fmla="*/ 1931525 h 1931525"/>
              <a:gd name="connsiteX1" fmla="*/ 394372 w 1811293"/>
              <a:gd name="connsiteY1" fmla="*/ 1317162 h 1931525"/>
              <a:gd name="connsiteX2" fmla="*/ 22898 w 1811293"/>
              <a:gd name="connsiteY2" fmla="*/ 59863 h 1931525"/>
              <a:gd name="connsiteX3" fmla="*/ 1008736 w 1811293"/>
              <a:gd name="connsiteY3" fmla="*/ 345613 h 1931525"/>
              <a:gd name="connsiteX4" fmla="*/ 1651673 w 1811293"/>
              <a:gd name="connsiteY4" fmla="*/ 1602912 h 1931525"/>
              <a:gd name="connsiteX5" fmla="*/ 1775147 w 1811293"/>
              <a:gd name="connsiteY5" fmla="*/ 1724967 h 1931525"/>
              <a:gd name="connsiteX6" fmla="*/ 1811218 w 1811293"/>
              <a:gd name="connsiteY6" fmla="*/ 1719594 h 1931525"/>
              <a:gd name="connsiteX0" fmla="*/ 1294486 w 1811218"/>
              <a:gd name="connsiteY0" fmla="*/ 1931525 h 1931525"/>
              <a:gd name="connsiteX1" fmla="*/ 394372 w 1811218"/>
              <a:gd name="connsiteY1" fmla="*/ 1317162 h 1931525"/>
              <a:gd name="connsiteX2" fmla="*/ 22898 w 1811218"/>
              <a:gd name="connsiteY2" fmla="*/ 59863 h 1931525"/>
              <a:gd name="connsiteX3" fmla="*/ 1008736 w 1811218"/>
              <a:gd name="connsiteY3" fmla="*/ 345613 h 1931525"/>
              <a:gd name="connsiteX4" fmla="*/ 1651673 w 1811218"/>
              <a:gd name="connsiteY4" fmla="*/ 1602912 h 1931525"/>
              <a:gd name="connsiteX5" fmla="*/ 1811218 w 1811218"/>
              <a:gd name="connsiteY5" fmla="*/ 1719594 h 193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1218" h="1931525">
                <a:moveTo>
                  <a:pt x="1294486" y="1931525"/>
                </a:moveTo>
                <a:cubicBezTo>
                  <a:pt x="950395" y="1752931"/>
                  <a:pt x="606303" y="1629106"/>
                  <a:pt x="394372" y="1317162"/>
                </a:cubicBezTo>
                <a:cubicBezTo>
                  <a:pt x="182441" y="1005218"/>
                  <a:pt x="-79496" y="221788"/>
                  <a:pt x="22898" y="59863"/>
                </a:cubicBezTo>
                <a:cubicBezTo>
                  <a:pt x="125292" y="-102062"/>
                  <a:pt x="737274" y="88438"/>
                  <a:pt x="1008736" y="345613"/>
                </a:cubicBezTo>
                <a:cubicBezTo>
                  <a:pt x="1280198" y="602788"/>
                  <a:pt x="1517926" y="1373915"/>
                  <a:pt x="1651673" y="1602912"/>
                </a:cubicBezTo>
                <a:cubicBezTo>
                  <a:pt x="1785420" y="1831909"/>
                  <a:pt x="1777980" y="1695285"/>
                  <a:pt x="1811218" y="1719594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 rot="3911919">
            <a:off x="7247156" y="382820"/>
            <a:ext cx="1469772" cy="2278602"/>
          </a:xfrm>
          <a:custGeom>
            <a:avLst/>
            <a:gdLst>
              <a:gd name="connsiteX0" fmla="*/ 1053443 w 1557014"/>
              <a:gd name="connsiteY0" fmla="*/ 1838403 h 1838403"/>
              <a:gd name="connsiteX1" fmla="*/ 196193 w 1557014"/>
              <a:gd name="connsiteY1" fmla="*/ 1181178 h 1838403"/>
              <a:gd name="connsiteX2" fmla="*/ 39031 w 1557014"/>
              <a:gd name="connsiteY2" fmla="*/ 38178 h 1838403"/>
              <a:gd name="connsiteX3" fmla="*/ 753406 w 1557014"/>
              <a:gd name="connsiteY3" fmla="*/ 381078 h 1838403"/>
              <a:gd name="connsiteX4" fmla="*/ 1482068 w 1557014"/>
              <a:gd name="connsiteY4" fmla="*/ 1452640 h 1838403"/>
              <a:gd name="connsiteX5" fmla="*/ 1496356 w 1557014"/>
              <a:gd name="connsiteY5" fmla="*/ 1466928 h 1838403"/>
              <a:gd name="connsiteX0" fmla="*/ 1068083 w 1558355"/>
              <a:gd name="connsiteY0" fmla="*/ 1824807 h 1824807"/>
              <a:gd name="connsiteX1" fmla="*/ 210833 w 1558355"/>
              <a:gd name="connsiteY1" fmla="*/ 1167582 h 1824807"/>
              <a:gd name="connsiteX2" fmla="*/ 53671 w 1558355"/>
              <a:gd name="connsiteY2" fmla="*/ 24582 h 1824807"/>
              <a:gd name="connsiteX3" fmla="*/ 968071 w 1558355"/>
              <a:gd name="connsiteY3" fmla="*/ 467495 h 1824807"/>
              <a:gd name="connsiteX4" fmla="*/ 1496708 w 1558355"/>
              <a:gd name="connsiteY4" fmla="*/ 1439044 h 1824807"/>
              <a:gd name="connsiteX5" fmla="*/ 1510996 w 1558355"/>
              <a:gd name="connsiteY5" fmla="*/ 1453332 h 1824807"/>
              <a:gd name="connsiteX0" fmla="*/ 1081752 w 1572024"/>
              <a:gd name="connsiteY0" fmla="*/ 1824052 h 1824052"/>
              <a:gd name="connsiteX1" fmla="*/ 181639 w 1572024"/>
              <a:gd name="connsiteY1" fmla="*/ 1152539 h 1824052"/>
              <a:gd name="connsiteX2" fmla="*/ 67340 w 1572024"/>
              <a:gd name="connsiteY2" fmla="*/ 23827 h 1824052"/>
              <a:gd name="connsiteX3" fmla="*/ 981740 w 1572024"/>
              <a:gd name="connsiteY3" fmla="*/ 466740 h 1824052"/>
              <a:gd name="connsiteX4" fmla="*/ 1510377 w 1572024"/>
              <a:gd name="connsiteY4" fmla="*/ 1438289 h 1824052"/>
              <a:gd name="connsiteX5" fmla="*/ 1524665 w 1572024"/>
              <a:gd name="connsiteY5" fmla="*/ 1452577 h 1824052"/>
              <a:gd name="connsiteX0" fmla="*/ 1124781 w 1615053"/>
              <a:gd name="connsiteY0" fmla="*/ 1824052 h 1824052"/>
              <a:gd name="connsiteX1" fmla="*/ 224668 w 1615053"/>
              <a:gd name="connsiteY1" fmla="*/ 1152539 h 1824052"/>
              <a:gd name="connsiteX2" fmla="*/ 110369 w 1615053"/>
              <a:gd name="connsiteY2" fmla="*/ 23827 h 1824052"/>
              <a:gd name="connsiteX3" fmla="*/ 1024769 w 1615053"/>
              <a:gd name="connsiteY3" fmla="*/ 466740 h 1824052"/>
              <a:gd name="connsiteX4" fmla="*/ 1553406 w 1615053"/>
              <a:gd name="connsiteY4" fmla="*/ 1438289 h 1824052"/>
              <a:gd name="connsiteX5" fmla="*/ 1567694 w 1615053"/>
              <a:gd name="connsiteY5" fmla="*/ 1452577 h 1824052"/>
              <a:gd name="connsiteX0" fmla="*/ 1145688 w 1635960"/>
              <a:gd name="connsiteY0" fmla="*/ 1824052 h 1824052"/>
              <a:gd name="connsiteX1" fmla="*/ 245575 w 1635960"/>
              <a:gd name="connsiteY1" fmla="*/ 1152539 h 1824052"/>
              <a:gd name="connsiteX2" fmla="*/ 131276 w 1635960"/>
              <a:gd name="connsiteY2" fmla="*/ 23827 h 1824052"/>
              <a:gd name="connsiteX3" fmla="*/ 1045676 w 1635960"/>
              <a:gd name="connsiteY3" fmla="*/ 466740 h 1824052"/>
              <a:gd name="connsiteX4" fmla="*/ 1574313 w 1635960"/>
              <a:gd name="connsiteY4" fmla="*/ 1438289 h 1824052"/>
              <a:gd name="connsiteX5" fmla="*/ 1588601 w 1635960"/>
              <a:gd name="connsiteY5" fmla="*/ 1452577 h 1824052"/>
              <a:gd name="connsiteX0" fmla="*/ 1156100 w 1574934"/>
              <a:gd name="connsiteY0" fmla="*/ 1766902 h 1766902"/>
              <a:gd name="connsiteX1" fmla="*/ 184549 w 1574934"/>
              <a:gd name="connsiteY1" fmla="*/ 1152539 h 1766902"/>
              <a:gd name="connsiteX2" fmla="*/ 70250 w 1574934"/>
              <a:gd name="connsiteY2" fmla="*/ 23827 h 1766902"/>
              <a:gd name="connsiteX3" fmla="*/ 984650 w 1574934"/>
              <a:gd name="connsiteY3" fmla="*/ 466740 h 1766902"/>
              <a:gd name="connsiteX4" fmla="*/ 1513287 w 1574934"/>
              <a:gd name="connsiteY4" fmla="*/ 1438289 h 1766902"/>
              <a:gd name="connsiteX5" fmla="*/ 1527575 w 1574934"/>
              <a:gd name="connsiteY5" fmla="*/ 1452577 h 1766902"/>
              <a:gd name="connsiteX0" fmla="*/ 1125920 w 1573737"/>
              <a:gd name="connsiteY0" fmla="*/ 1863683 h 1863683"/>
              <a:gd name="connsiteX1" fmla="*/ 183352 w 1573737"/>
              <a:gd name="connsiteY1" fmla="*/ 1152539 h 1863683"/>
              <a:gd name="connsiteX2" fmla="*/ 69053 w 1573737"/>
              <a:gd name="connsiteY2" fmla="*/ 23827 h 1863683"/>
              <a:gd name="connsiteX3" fmla="*/ 983453 w 1573737"/>
              <a:gd name="connsiteY3" fmla="*/ 466740 h 1863683"/>
              <a:gd name="connsiteX4" fmla="*/ 1512090 w 1573737"/>
              <a:gd name="connsiteY4" fmla="*/ 1438289 h 1863683"/>
              <a:gd name="connsiteX5" fmla="*/ 1526378 w 1573737"/>
              <a:gd name="connsiteY5" fmla="*/ 1452577 h 1863683"/>
              <a:gd name="connsiteX0" fmla="*/ 1044903 w 1570632"/>
              <a:gd name="connsiteY0" fmla="*/ 2032290 h 2032290"/>
              <a:gd name="connsiteX1" fmla="*/ 180247 w 1570632"/>
              <a:gd name="connsiteY1" fmla="*/ 1152539 h 2032290"/>
              <a:gd name="connsiteX2" fmla="*/ 65948 w 1570632"/>
              <a:gd name="connsiteY2" fmla="*/ 23827 h 2032290"/>
              <a:gd name="connsiteX3" fmla="*/ 980348 w 1570632"/>
              <a:gd name="connsiteY3" fmla="*/ 466740 h 2032290"/>
              <a:gd name="connsiteX4" fmla="*/ 1508985 w 1570632"/>
              <a:gd name="connsiteY4" fmla="*/ 1438289 h 2032290"/>
              <a:gd name="connsiteX5" fmla="*/ 1523273 w 1570632"/>
              <a:gd name="connsiteY5" fmla="*/ 1452577 h 2032290"/>
              <a:gd name="connsiteX0" fmla="*/ 1047016 w 1572745"/>
              <a:gd name="connsiteY0" fmla="*/ 2032974 h 2032974"/>
              <a:gd name="connsiteX1" fmla="*/ 176367 w 1572745"/>
              <a:gd name="connsiteY1" fmla="*/ 1166193 h 2032974"/>
              <a:gd name="connsiteX2" fmla="*/ 68061 w 1572745"/>
              <a:gd name="connsiteY2" fmla="*/ 24511 h 2032974"/>
              <a:gd name="connsiteX3" fmla="*/ 982461 w 1572745"/>
              <a:gd name="connsiteY3" fmla="*/ 467424 h 2032974"/>
              <a:gd name="connsiteX4" fmla="*/ 1511098 w 1572745"/>
              <a:gd name="connsiteY4" fmla="*/ 1438973 h 2032974"/>
              <a:gd name="connsiteX5" fmla="*/ 1525386 w 1572745"/>
              <a:gd name="connsiteY5" fmla="*/ 1453261 h 2032974"/>
              <a:gd name="connsiteX0" fmla="*/ 1075694 w 1601423"/>
              <a:gd name="connsiteY0" fmla="*/ 2385969 h 2385969"/>
              <a:gd name="connsiteX1" fmla="*/ 205045 w 1601423"/>
              <a:gd name="connsiteY1" fmla="*/ 1519188 h 2385969"/>
              <a:gd name="connsiteX2" fmla="*/ 59984 w 1601423"/>
              <a:gd name="connsiteY2" fmla="*/ 14261 h 2385969"/>
              <a:gd name="connsiteX3" fmla="*/ 1011139 w 1601423"/>
              <a:gd name="connsiteY3" fmla="*/ 820419 h 2385969"/>
              <a:gd name="connsiteX4" fmla="*/ 1539776 w 1601423"/>
              <a:gd name="connsiteY4" fmla="*/ 1791968 h 2385969"/>
              <a:gd name="connsiteX5" fmla="*/ 1554064 w 1601423"/>
              <a:gd name="connsiteY5" fmla="*/ 1806256 h 2385969"/>
              <a:gd name="connsiteX0" fmla="*/ 1075694 w 1591543"/>
              <a:gd name="connsiteY0" fmla="*/ 2383897 h 2383897"/>
              <a:gd name="connsiteX1" fmla="*/ 205045 w 1591543"/>
              <a:gd name="connsiteY1" fmla="*/ 1517116 h 2383897"/>
              <a:gd name="connsiteX2" fmla="*/ 59984 w 1591543"/>
              <a:gd name="connsiteY2" fmla="*/ 12189 h 2383897"/>
              <a:gd name="connsiteX3" fmla="*/ 1011139 w 1591543"/>
              <a:gd name="connsiteY3" fmla="*/ 818347 h 2383897"/>
              <a:gd name="connsiteX4" fmla="*/ 1173743 w 1591543"/>
              <a:gd name="connsiteY4" fmla="*/ 1034464 h 2383897"/>
              <a:gd name="connsiteX5" fmla="*/ 1539776 w 1591543"/>
              <a:gd name="connsiteY5" fmla="*/ 1789896 h 2383897"/>
              <a:gd name="connsiteX6" fmla="*/ 1554064 w 1591543"/>
              <a:gd name="connsiteY6" fmla="*/ 1804184 h 2383897"/>
              <a:gd name="connsiteX0" fmla="*/ 1075694 w 1606273"/>
              <a:gd name="connsiteY0" fmla="*/ 2383897 h 2383897"/>
              <a:gd name="connsiteX1" fmla="*/ 205045 w 1606273"/>
              <a:gd name="connsiteY1" fmla="*/ 1517116 h 2383897"/>
              <a:gd name="connsiteX2" fmla="*/ 59984 w 1606273"/>
              <a:gd name="connsiteY2" fmla="*/ 12189 h 2383897"/>
              <a:gd name="connsiteX3" fmla="*/ 1011139 w 1606273"/>
              <a:gd name="connsiteY3" fmla="*/ 818347 h 2383897"/>
              <a:gd name="connsiteX4" fmla="*/ 1173743 w 1606273"/>
              <a:gd name="connsiteY4" fmla="*/ 1034464 h 2383897"/>
              <a:gd name="connsiteX5" fmla="*/ 1539776 w 1606273"/>
              <a:gd name="connsiteY5" fmla="*/ 1789896 h 2383897"/>
              <a:gd name="connsiteX6" fmla="*/ 1575977 w 1606273"/>
              <a:gd name="connsiteY6" fmla="*/ 1893005 h 2383897"/>
              <a:gd name="connsiteX0" fmla="*/ 1013863 w 1544442"/>
              <a:gd name="connsiteY0" fmla="*/ 2392731 h 2392731"/>
              <a:gd name="connsiteX1" fmla="*/ 143214 w 1544442"/>
              <a:gd name="connsiteY1" fmla="*/ 1525950 h 2392731"/>
              <a:gd name="connsiteX2" fmla="*/ 80982 w 1544442"/>
              <a:gd name="connsiteY2" fmla="*/ 12080 h 2392731"/>
              <a:gd name="connsiteX3" fmla="*/ 949308 w 1544442"/>
              <a:gd name="connsiteY3" fmla="*/ 827181 h 2392731"/>
              <a:gd name="connsiteX4" fmla="*/ 1111912 w 1544442"/>
              <a:gd name="connsiteY4" fmla="*/ 1043298 h 2392731"/>
              <a:gd name="connsiteX5" fmla="*/ 1477945 w 1544442"/>
              <a:gd name="connsiteY5" fmla="*/ 1798730 h 2392731"/>
              <a:gd name="connsiteX6" fmla="*/ 1514146 w 1544442"/>
              <a:gd name="connsiteY6" fmla="*/ 1901839 h 2392731"/>
              <a:gd name="connsiteX0" fmla="*/ 1001048 w 1531627"/>
              <a:gd name="connsiteY0" fmla="*/ 2412440 h 2412440"/>
              <a:gd name="connsiteX1" fmla="*/ 130399 w 1531627"/>
              <a:gd name="connsiteY1" fmla="*/ 1545659 h 2412440"/>
              <a:gd name="connsiteX2" fmla="*/ 68167 w 1531627"/>
              <a:gd name="connsiteY2" fmla="*/ 31789 h 2412440"/>
              <a:gd name="connsiteX3" fmla="*/ 755010 w 1531627"/>
              <a:gd name="connsiteY3" fmla="*/ 558419 h 2412440"/>
              <a:gd name="connsiteX4" fmla="*/ 1099097 w 1531627"/>
              <a:gd name="connsiteY4" fmla="*/ 1063007 h 2412440"/>
              <a:gd name="connsiteX5" fmla="*/ 1465130 w 1531627"/>
              <a:gd name="connsiteY5" fmla="*/ 1818439 h 2412440"/>
              <a:gd name="connsiteX6" fmla="*/ 1501331 w 1531627"/>
              <a:gd name="connsiteY6" fmla="*/ 1921548 h 2412440"/>
              <a:gd name="connsiteX0" fmla="*/ 968785 w 1499364"/>
              <a:gd name="connsiteY0" fmla="*/ 2501571 h 2501571"/>
              <a:gd name="connsiteX1" fmla="*/ 98136 w 1499364"/>
              <a:gd name="connsiteY1" fmla="*/ 1634790 h 2501571"/>
              <a:gd name="connsiteX2" fmla="*/ 35904 w 1499364"/>
              <a:gd name="connsiteY2" fmla="*/ 120920 h 2501571"/>
              <a:gd name="connsiteX3" fmla="*/ 237050 w 1499364"/>
              <a:gd name="connsiteY3" fmla="*/ 154874 h 2501571"/>
              <a:gd name="connsiteX4" fmla="*/ 722747 w 1499364"/>
              <a:gd name="connsiteY4" fmla="*/ 647550 h 2501571"/>
              <a:gd name="connsiteX5" fmla="*/ 1066834 w 1499364"/>
              <a:gd name="connsiteY5" fmla="*/ 1152138 h 2501571"/>
              <a:gd name="connsiteX6" fmla="*/ 1432867 w 1499364"/>
              <a:gd name="connsiteY6" fmla="*/ 1907570 h 2501571"/>
              <a:gd name="connsiteX7" fmla="*/ 1469068 w 1499364"/>
              <a:gd name="connsiteY7" fmla="*/ 2010679 h 2501571"/>
              <a:gd name="connsiteX0" fmla="*/ 1080159 w 1610738"/>
              <a:gd name="connsiteY0" fmla="*/ 2369068 h 2369068"/>
              <a:gd name="connsiteX1" fmla="*/ 209510 w 1610738"/>
              <a:gd name="connsiteY1" fmla="*/ 1502287 h 2369068"/>
              <a:gd name="connsiteX2" fmla="*/ 5407 w 1610738"/>
              <a:gd name="connsiteY2" fmla="*/ 363556 h 2369068"/>
              <a:gd name="connsiteX3" fmla="*/ 348424 w 1610738"/>
              <a:gd name="connsiteY3" fmla="*/ 22371 h 2369068"/>
              <a:gd name="connsiteX4" fmla="*/ 834121 w 1610738"/>
              <a:gd name="connsiteY4" fmla="*/ 515047 h 2369068"/>
              <a:gd name="connsiteX5" fmla="*/ 1178208 w 1610738"/>
              <a:gd name="connsiteY5" fmla="*/ 1019635 h 2369068"/>
              <a:gd name="connsiteX6" fmla="*/ 1544241 w 1610738"/>
              <a:gd name="connsiteY6" fmla="*/ 1775067 h 2369068"/>
              <a:gd name="connsiteX7" fmla="*/ 1580442 w 1610738"/>
              <a:gd name="connsiteY7" fmla="*/ 1878176 h 2369068"/>
              <a:gd name="connsiteX0" fmla="*/ 1083543 w 1614122"/>
              <a:gd name="connsiteY0" fmla="*/ 2329441 h 2329441"/>
              <a:gd name="connsiteX1" fmla="*/ 212894 w 1614122"/>
              <a:gd name="connsiteY1" fmla="*/ 1462660 h 2329441"/>
              <a:gd name="connsiteX2" fmla="*/ 8791 w 1614122"/>
              <a:gd name="connsiteY2" fmla="*/ 323929 h 2329441"/>
              <a:gd name="connsiteX3" fmla="*/ 410664 w 1614122"/>
              <a:gd name="connsiteY3" fmla="*/ 25679 h 2329441"/>
              <a:gd name="connsiteX4" fmla="*/ 837505 w 1614122"/>
              <a:gd name="connsiteY4" fmla="*/ 475420 h 2329441"/>
              <a:gd name="connsiteX5" fmla="*/ 1181592 w 1614122"/>
              <a:gd name="connsiteY5" fmla="*/ 980008 h 2329441"/>
              <a:gd name="connsiteX6" fmla="*/ 1547625 w 1614122"/>
              <a:gd name="connsiteY6" fmla="*/ 1735440 h 2329441"/>
              <a:gd name="connsiteX7" fmla="*/ 1583826 w 1614122"/>
              <a:gd name="connsiteY7" fmla="*/ 1838549 h 2329441"/>
              <a:gd name="connsiteX0" fmla="*/ 1083543 w 1610723"/>
              <a:gd name="connsiteY0" fmla="*/ 2329441 h 2329441"/>
              <a:gd name="connsiteX1" fmla="*/ 212894 w 1610723"/>
              <a:gd name="connsiteY1" fmla="*/ 1462660 h 2329441"/>
              <a:gd name="connsiteX2" fmla="*/ 8791 w 1610723"/>
              <a:gd name="connsiteY2" fmla="*/ 323929 h 2329441"/>
              <a:gd name="connsiteX3" fmla="*/ 410664 w 1610723"/>
              <a:gd name="connsiteY3" fmla="*/ 25679 h 2329441"/>
              <a:gd name="connsiteX4" fmla="*/ 837505 w 1610723"/>
              <a:gd name="connsiteY4" fmla="*/ 475420 h 2329441"/>
              <a:gd name="connsiteX5" fmla="*/ 1262361 w 1610723"/>
              <a:gd name="connsiteY5" fmla="*/ 1111766 h 2329441"/>
              <a:gd name="connsiteX6" fmla="*/ 1547625 w 1610723"/>
              <a:gd name="connsiteY6" fmla="*/ 1735440 h 2329441"/>
              <a:gd name="connsiteX7" fmla="*/ 1583826 w 1610723"/>
              <a:gd name="connsiteY7" fmla="*/ 1838549 h 2329441"/>
              <a:gd name="connsiteX0" fmla="*/ 1070908 w 1610567"/>
              <a:gd name="connsiteY0" fmla="*/ 2339414 h 2339414"/>
              <a:gd name="connsiteX1" fmla="*/ 212738 w 1610567"/>
              <a:gd name="connsiteY1" fmla="*/ 1462660 h 2339414"/>
              <a:gd name="connsiteX2" fmla="*/ 8635 w 1610567"/>
              <a:gd name="connsiteY2" fmla="*/ 323929 h 2339414"/>
              <a:gd name="connsiteX3" fmla="*/ 410508 w 1610567"/>
              <a:gd name="connsiteY3" fmla="*/ 25679 h 2339414"/>
              <a:gd name="connsiteX4" fmla="*/ 837349 w 1610567"/>
              <a:gd name="connsiteY4" fmla="*/ 475420 h 2339414"/>
              <a:gd name="connsiteX5" fmla="*/ 1262205 w 1610567"/>
              <a:gd name="connsiteY5" fmla="*/ 1111766 h 2339414"/>
              <a:gd name="connsiteX6" fmla="*/ 1547469 w 1610567"/>
              <a:gd name="connsiteY6" fmla="*/ 1735440 h 2339414"/>
              <a:gd name="connsiteX7" fmla="*/ 1583670 w 1610567"/>
              <a:gd name="connsiteY7" fmla="*/ 1838549 h 2339414"/>
              <a:gd name="connsiteX0" fmla="*/ 1075796 w 1610626"/>
              <a:gd name="connsiteY0" fmla="*/ 2323282 h 2323282"/>
              <a:gd name="connsiteX1" fmla="*/ 212797 w 1610626"/>
              <a:gd name="connsiteY1" fmla="*/ 1462660 h 2323282"/>
              <a:gd name="connsiteX2" fmla="*/ 8694 w 1610626"/>
              <a:gd name="connsiteY2" fmla="*/ 323929 h 2323282"/>
              <a:gd name="connsiteX3" fmla="*/ 410567 w 1610626"/>
              <a:gd name="connsiteY3" fmla="*/ 25679 h 2323282"/>
              <a:gd name="connsiteX4" fmla="*/ 837408 w 1610626"/>
              <a:gd name="connsiteY4" fmla="*/ 475420 h 2323282"/>
              <a:gd name="connsiteX5" fmla="*/ 1262264 w 1610626"/>
              <a:gd name="connsiteY5" fmla="*/ 1111766 h 2323282"/>
              <a:gd name="connsiteX6" fmla="*/ 1547528 w 1610626"/>
              <a:gd name="connsiteY6" fmla="*/ 1735440 h 2323282"/>
              <a:gd name="connsiteX7" fmla="*/ 1583729 w 1610626"/>
              <a:gd name="connsiteY7" fmla="*/ 1838549 h 232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0626" h="2323282">
                <a:moveTo>
                  <a:pt x="1075796" y="2323282"/>
                </a:moveTo>
                <a:cubicBezTo>
                  <a:pt x="731705" y="2144688"/>
                  <a:pt x="390647" y="1795886"/>
                  <a:pt x="212797" y="1462660"/>
                </a:cubicBezTo>
                <a:cubicBezTo>
                  <a:pt x="34947" y="1129434"/>
                  <a:pt x="-24268" y="563426"/>
                  <a:pt x="8694" y="323929"/>
                </a:cubicBezTo>
                <a:cubicBezTo>
                  <a:pt x="41656" y="84432"/>
                  <a:pt x="296093" y="-62093"/>
                  <a:pt x="410567" y="25679"/>
                </a:cubicBezTo>
                <a:cubicBezTo>
                  <a:pt x="525041" y="113451"/>
                  <a:pt x="695459" y="294406"/>
                  <a:pt x="837408" y="475420"/>
                </a:cubicBezTo>
                <a:cubicBezTo>
                  <a:pt x="979357" y="656434"/>
                  <a:pt x="1174158" y="949841"/>
                  <a:pt x="1262264" y="1111766"/>
                </a:cubicBezTo>
                <a:cubicBezTo>
                  <a:pt x="1350370" y="1273691"/>
                  <a:pt x="1493951" y="1614310"/>
                  <a:pt x="1547528" y="1735440"/>
                </a:cubicBezTo>
                <a:cubicBezTo>
                  <a:pt x="1601105" y="1856570"/>
                  <a:pt x="1638497" y="1921892"/>
                  <a:pt x="1583729" y="1838549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214948" y="2376250"/>
            <a:ext cx="331972" cy="237561"/>
          </a:xfrm>
          <a:custGeom>
            <a:avLst/>
            <a:gdLst>
              <a:gd name="connsiteX0" fmla="*/ 457214 w 457214"/>
              <a:gd name="connsiteY0" fmla="*/ 0 h 314325"/>
              <a:gd name="connsiteX1" fmla="*/ 328627 w 457214"/>
              <a:gd name="connsiteY1" fmla="*/ 28575 h 314325"/>
              <a:gd name="connsiteX2" fmla="*/ 414352 w 457214"/>
              <a:gd name="connsiteY2" fmla="*/ 114300 h 314325"/>
              <a:gd name="connsiteX3" fmla="*/ 214327 w 457214"/>
              <a:gd name="connsiteY3" fmla="*/ 114300 h 314325"/>
              <a:gd name="connsiteX4" fmla="*/ 300052 w 457214"/>
              <a:gd name="connsiteY4" fmla="*/ 214313 h 314325"/>
              <a:gd name="connsiteX5" fmla="*/ 14 w 457214"/>
              <a:gd name="connsiteY5" fmla="*/ 200025 h 314325"/>
              <a:gd name="connsiteX6" fmla="*/ 285764 w 457214"/>
              <a:gd name="connsiteY6" fmla="*/ 314325 h 314325"/>
              <a:gd name="connsiteX7" fmla="*/ 214327 w 457214"/>
              <a:gd name="connsiteY7" fmla="*/ 285750 h 314325"/>
              <a:gd name="connsiteX0" fmla="*/ 457214 w 457214"/>
              <a:gd name="connsiteY0" fmla="*/ 0 h 314325"/>
              <a:gd name="connsiteX1" fmla="*/ 328627 w 457214"/>
              <a:gd name="connsiteY1" fmla="*/ 28575 h 314325"/>
              <a:gd name="connsiteX2" fmla="*/ 378633 w 457214"/>
              <a:gd name="connsiteY2" fmla="*/ 85725 h 314325"/>
              <a:gd name="connsiteX3" fmla="*/ 214327 w 457214"/>
              <a:gd name="connsiteY3" fmla="*/ 114300 h 314325"/>
              <a:gd name="connsiteX4" fmla="*/ 300052 w 457214"/>
              <a:gd name="connsiteY4" fmla="*/ 214313 h 314325"/>
              <a:gd name="connsiteX5" fmla="*/ 14 w 457214"/>
              <a:gd name="connsiteY5" fmla="*/ 200025 h 314325"/>
              <a:gd name="connsiteX6" fmla="*/ 285764 w 457214"/>
              <a:gd name="connsiteY6" fmla="*/ 314325 h 314325"/>
              <a:gd name="connsiteX7" fmla="*/ 214327 w 457214"/>
              <a:gd name="connsiteY7" fmla="*/ 285750 h 314325"/>
              <a:gd name="connsiteX0" fmla="*/ 457225 w 457225"/>
              <a:gd name="connsiteY0" fmla="*/ 0 h 314325"/>
              <a:gd name="connsiteX1" fmla="*/ 328638 w 457225"/>
              <a:gd name="connsiteY1" fmla="*/ 28575 h 314325"/>
              <a:gd name="connsiteX2" fmla="*/ 378644 w 457225"/>
              <a:gd name="connsiteY2" fmla="*/ 85725 h 314325"/>
              <a:gd name="connsiteX3" fmla="*/ 214338 w 457225"/>
              <a:gd name="connsiteY3" fmla="*/ 114300 h 314325"/>
              <a:gd name="connsiteX4" fmla="*/ 304825 w 457225"/>
              <a:gd name="connsiteY4" fmla="*/ 171450 h 314325"/>
              <a:gd name="connsiteX5" fmla="*/ 25 w 457225"/>
              <a:gd name="connsiteY5" fmla="*/ 200025 h 314325"/>
              <a:gd name="connsiteX6" fmla="*/ 285775 w 457225"/>
              <a:gd name="connsiteY6" fmla="*/ 314325 h 314325"/>
              <a:gd name="connsiteX7" fmla="*/ 214338 w 457225"/>
              <a:gd name="connsiteY7" fmla="*/ 285750 h 314325"/>
              <a:gd name="connsiteX0" fmla="*/ 457356 w 457356"/>
              <a:gd name="connsiteY0" fmla="*/ 0 h 285750"/>
              <a:gd name="connsiteX1" fmla="*/ 328769 w 457356"/>
              <a:gd name="connsiteY1" fmla="*/ 28575 h 285750"/>
              <a:gd name="connsiteX2" fmla="*/ 378775 w 457356"/>
              <a:gd name="connsiteY2" fmla="*/ 85725 h 285750"/>
              <a:gd name="connsiteX3" fmla="*/ 214469 w 457356"/>
              <a:gd name="connsiteY3" fmla="*/ 114300 h 285750"/>
              <a:gd name="connsiteX4" fmla="*/ 304956 w 457356"/>
              <a:gd name="connsiteY4" fmla="*/ 171450 h 285750"/>
              <a:gd name="connsiteX5" fmla="*/ 156 w 457356"/>
              <a:gd name="connsiteY5" fmla="*/ 200025 h 285750"/>
              <a:gd name="connsiteX6" fmla="*/ 259712 w 457356"/>
              <a:gd name="connsiteY6" fmla="*/ 233363 h 285750"/>
              <a:gd name="connsiteX7" fmla="*/ 214469 w 457356"/>
              <a:gd name="connsiteY7" fmla="*/ 285750 h 285750"/>
              <a:gd name="connsiteX0" fmla="*/ 331318 w 331318"/>
              <a:gd name="connsiteY0" fmla="*/ 0 h 285750"/>
              <a:gd name="connsiteX1" fmla="*/ 202731 w 331318"/>
              <a:gd name="connsiteY1" fmla="*/ 28575 h 285750"/>
              <a:gd name="connsiteX2" fmla="*/ 252737 w 331318"/>
              <a:gd name="connsiteY2" fmla="*/ 85725 h 285750"/>
              <a:gd name="connsiteX3" fmla="*/ 88431 w 331318"/>
              <a:gd name="connsiteY3" fmla="*/ 114300 h 285750"/>
              <a:gd name="connsiteX4" fmla="*/ 178918 w 331318"/>
              <a:gd name="connsiteY4" fmla="*/ 171450 h 285750"/>
              <a:gd name="connsiteX5" fmla="*/ 325 w 331318"/>
              <a:gd name="connsiteY5" fmla="*/ 159543 h 285750"/>
              <a:gd name="connsiteX6" fmla="*/ 133674 w 331318"/>
              <a:gd name="connsiteY6" fmla="*/ 233363 h 285750"/>
              <a:gd name="connsiteX7" fmla="*/ 88431 w 331318"/>
              <a:gd name="connsiteY7" fmla="*/ 285750 h 285750"/>
              <a:gd name="connsiteX0" fmla="*/ 331318 w 331318"/>
              <a:gd name="connsiteY0" fmla="*/ 0 h 285750"/>
              <a:gd name="connsiteX1" fmla="*/ 202731 w 331318"/>
              <a:gd name="connsiteY1" fmla="*/ 28575 h 285750"/>
              <a:gd name="connsiteX2" fmla="*/ 252737 w 331318"/>
              <a:gd name="connsiteY2" fmla="*/ 85725 h 285750"/>
              <a:gd name="connsiteX3" fmla="*/ 78906 w 331318"/>
              <a:gd name="connsiteY3" fmla="*/ 69056 h 285750"/>
              <a:gd name="connsiteX4" fmla="*/ 178918 w 331318"/>
              <a:gd name="connsiteY4" fmla="*/ 171450 h 285750"/>
              <a:gd name="connsiteX5" fmla="*/ 325 w 331318"/>
              <a:gd name="connsiteY5" fmla="*/ 159543 h 285750"/>
              <a:gd name="connsiteX6" fmla="*/ 133674 w 331318"/>
              <a:gd name="connsiteY6" fmla="*/ 233363 h 285750"/>
              <a:gd name="connsiteX7" fmla="*/ 88431 w 331318"/>
              <a:gd name="connsiteY7" fmla="*/ 285750 h 285750"/>
              <a:gd name="connsiteX0" fmla="*/ 331318 w 331318"/>
              <a:gd name="connsiteY0" fmla="*/ 0 h 233363"/>
              <a:gd name="connsiteX1" fmla="*/ 202731 w 331318"/>
              <a:gd name="connsiteY1" fmla="*/ 28575 h 233363"/>
              <a:gd name="connsiteX2" fmla="*/ 252737 w 331318"/>
              <a:gd name="connsiteY2" fmla="*/ 85725 h 233363"/>
              <a:gd name="connsiteX3" fmla="*/ 78906 w 331318"/>
              <a:gd name="connsiteY3" fmla="*/ 69056 h 233363"/>
              <a:gd name="connsiteX4" fmla="*/ 178918 w 331318"/>
              <a:gd name="connsiteY4" fmla="*/ 171450 h 233363"/>
              <a:gd name="connsiteX5" fmla="*/ 325 w 331318"/>
              <a:gd name="connsiteY5" fmla="*/ 159543 h 233363"/>
              <a:gd name="connsiteX6" fmla="*/ 133674 w 331318"/>
              <a:gd name="connsiteY6" fmla="*/ 233363 h 233363"/>
              <a:gd name="connsiteX0" fmla="*/ 331445 w 331445"/>
              <a:gd name="connsiteY0" fmla="*/ 0 h 242888"/>
              <a:gd name="connsiteX1" fmla="*/ 202858 w 331445"/>
              <a:gd name="connsiteY1" fmla="*/ 28575 h 242888"/>
              <a:gd name="connsiteX2" fmla="*/ 252864 w 331445"/>
              <a:gd name="connsiteY2" fmla="*/ 85725 h 242888"/>
              <a:gd name="connsiteX3" fmla="*/ 79033 w 331445"/>
              <a:gd name="connsiteY3" fmla="*/ 69056 h 242888"/>
              <a:gd name="connsiteX4" fmla="*/ 179045 w 331445"/>
              <a:gd name="connsiteY4" fmla="*/ 171450 h 242888"/>
              <a:gd name="connsiteX5" fmla="*/ 452 w 331445"/>
              <a:gd name="connsiteY5" fmla="*/ 159543 h 242888"/>
              <a:gd name="connsiteX6" fmla="*/ 126657 w 331445"/>
              <a:gd name="connsiteY6" fmla="*/ 242888 h 242888"/>
              <a:gd name="connsiteX0" fmla="*/ 331604 w 331604"/>
              <a:gd name="connsiteY0" fmla="*/ 0 h 242888"/>
              <a:gd name="connsiteX1" fmla="*/ 203017 w 331604"/>
              <a:gd name="connsiteY1" fmla="*/ 28575 h 242888"/>
              <a:gd name="connsiteX2" fmla="*/ 253023 w 331604"/>
              <a:gd name="connsiteY2" fmla="*/ 85725 h 242888"/>
              <a:gd name="connsiteX3" fmla="*/ 79192 w 331604"/>
              <a:gd name="connsiteY3" fmla="*/ 69056 h 242888"/>
              <a:gd name="connsiteX4" fmla="*/ 179204 w 331604"/>
              <a:gd name="connsiteY4" fmla="*/ 171450 h 242888"/>
              <a:gd name="connsiteX5" fmla="*/ 611 w 331604"/>
              <a:gd name="connsiteY5" fmla="*/ 159543 h 242888"/>
              <a:gd name="connsiteX6" fmla="*/ 126816 w 331604"/>
              <a:gd name="connsiteY6" fmla="*/ 242888 h 242888"/>
              <a:gd name="connsiteX0" fmla="*/ 331132 w 331132"/>
              <a:gd name="connsiteY0" fmla="*/ 0 h 242888"/>
              <a:gd name="connsiteX1" fmla="*/ 202545 w 331132"/>
              <a:gd name="connsiteY1" fmla="*/ 28575 h 242888"/>
              <a:gd name="connsiteX2" fmla="*/ 252551 w 331132"/>
              <a:gd name="connsiteY2" fmla="*/ 85725 h 242888"/>
              <a:gd name="connsiteX3" fmla="*/ 78720 w 331132"/>
              <a:gd name="connsiteY3" fmla="*/ 69056 h 242888"/>
              <a:gd name="connsiteX4" fmla="*/ 178732 w 331132"/>
              <a:gd name="connsiteY4" fmla="*/ 171450 h 242888"/>
              <a:gd name="connsiteX5" fmla="*/ 139 w 331132"/>
              <a:gd name="connsiteY5" fmla="*/ 159543 h 242888"/>
              <a:gd name="connsiteX6" fmla="*/ 126344 w 331132"/>
              <a:gd name="connsiteY6" fmla="*/ 242888 h 242888"/>
              <a:gd name="connsiteX0" fmla="*/ 336314 w 336314"/>
              <a:gd name="connsiteY0" fmla="*/ 0 h 242888"/>
              <a:gd name="connsiteX1" fmla="*/ 207727 w 336314"/>
              <a:gd name="connsiteY1" fmla="*/ 28575 h 242888"/>
              <a:gd name="connsiteX2" fmla="*/ 257733 w 336314"/>
              <a:gd name="connsiteY2" fmla="*/ 85725 h 242888"/>
              <a:gd name="connsiteX3" fmla="*/ 558 w 336314"/>
              <a:gd name="connsiteY3" fmla="*/ 19050 h 242888"/>
              <a:gd name="connsiteX4" fmla="*/ 183914 w 336314"/>
              <a:gd name="connsiteY4" fmla="*/ 171450 h 242888"/>
              <a:gd name="connsiteX5" fmla="*/ 5321 w 336314"/>
              <a:gd name="connsiteY5" fmla="*/ 159543 h 242888"/>
              <a:gd name="connsiteX6" fmla="*/ 131526 w 336314"/>
              <a:gd name="connsiteY6" fmla="*/ 242888 h 242888"/>
              <a:gd name="connsiteX0" fmla="*/ 338481 w 338481"/>
              <a:gd name="connsiteY0" fmla="*/ 0 h 242888"/>
              <a:gd name="connsiteX1" fmla="*/ 209894 w 338481"/>
              <a:gd name="connsiteY1" fmla="*/ 28575 h 242888"/>
              <a:gd name="connsiteX2" fmla="*/ 259900 w 338481"/>
              <a:gd name="connsiteY2" fmla="*/ 85725 h 242888"/>
              <a:gd name="connsiteX3" fmla="*/ 2725 w 338481"/>
              <a:gd name="connsiteY3" fmla="*/ 19050 h 242888"/>
              <a:gd name="connsiteX4" fmla="*/ 186081 w 338481"/>
              <a:gd name="connsiteY4" fmla="*/ 171450 h 242888"/>
              <a:gd name="connsiteX5" fmla="*/ 7488 w 338481"/>
              <a:gd name="connsiteY5" fmla="*/ 159543 h 242888"/>
              <a:gd name="connsiteX6" fmla="*/ 133693 w 338481"/>
              <a:gd name="connsiteY6" fmla="*/ 242888 h 242888"/>
              <a:gd name="connsiteX0" fmla="*/ 338481 w 338481"/>
              <a:gd name="connsiteY0" fmla="*/ 9387 h 252275"/>
              <a:gd name="connsiteX1" fmla="*/ 205132 w 338481"/>
              <a:gd name="connsiteY1" fmla="*/ 4625 h 252275"/>
              <a:gd name="connsiteX2" fmla="*/ 259900 w 338481"/>
              <a:gd name="connsiteY2" fmla="*/ 95112 h 252275"/>
              <a:gd name="connsiteX3" fmla="*/ 2725 w 338481"/>
              <a:gd name="connsiteY3" fmla="*/ 28437 h 252275"/>
              <a:gd name="connsiteX4" fmla="*/ 186081 w 338481"/>
              <a:gd name="connsiteY4" fmla="*/ 180837 h 252275"/>
              <a:gd name="connsiteX5" fmla="*/ 7488 w 338481"/>
              <a:gd name="connsiteY5" fmla="*/ 168930 h 252275"/>
              <a:gd name="connsiteX6" fmla="*/ 133693 w 338481"/>
              <a:gd name="connsiteY6" fmla="*/ 252275 h 252275"/>
              <a:gd name="connsiteX0" fmla="*/ 338481 w 338481"/>
              <a:gd name="connsiteY0" fmla="*/ 11455 h 254343"/>
              <a:gd name="connsiteX1" fmla="*/ 190845 w 338481"/>
              <a:gd name="connsiteY1" fmla="*/ 4312 h 254343"/>
              <a:gd name="connsiteX2" fmla="*/ 259900 w 338481"/>
              <a:gd name="connsiteY2" fmla="*/ 97180 h 254343"/>
              <a:gd name="connsiteX3" fmla="*/ 2725 w 338481"/>
              <a:gd name="connsiteY3" fmla="*/ 30505 h 254343"/>
              <a:gd name="connsiteX4" fmla="*/ 186081 w 338481"/>
              <a:gd name="connsiteY4" fmla="*/ 182905 h 254343"/>
              <a:gd name="connsiteX5" fmla="*/ 7488 w 338481"/>
              <a:gd name="connsiteY5" fmla="*/ 170998 h 254343"/>
              <a:gd name="connsiteX6" fmla="*/ 133693 w 338481"/>
              <a:gd name="connsiteY6" fmla="*/ 254343 h 254343"/>
              <a:gd name="connsiteX0" fmla="*/ 338481 w 338481"/>
              <a:gd name="connsiteY0" fmla="*/ 27812 h 270700"/>
              <a:gd name="connsiteX1" fmla="*/ 190845 w 338481"/>
              <a:gd name="connsiteY1" fmla="*/ 20669 h 270700"/>
              <a:gd name="connsiteX2" fmla="*/ 259900 w 338481"/>
              <a:gd name="connsiteY2" fmla="*/ 113537 h 270700"/>
              <a:gd name="connsiteX3" fmla="*/ 2725 w 338481"/>
              <a:gd name="connsiteY3" fmla="*/ 46862 h 270700"/>
              <a:gd name="connsiteX4" fmla="*/ 186081 w 338481"/>
              <a:gd name="connsiteY4" fmla="*/ 199262 h 270700"/>
              <a:gd name="connsiteX5" fmla="*/ 7488 w 338481"/>
              <a:gd name="connsiteY5" fmla="*/ 187355 h 270700"/>
              <a:gd name="connsiteX6" fmla="*/ 133693 w 338481"/>
              <a:gd name="connsiteY6" fmla="*/ 270700 h 270700"/>
              <a:gd name="connsiteX0" fmla="*/ 338481 w 338481"/>
              <a:gd name="connsiteY0" fmla="*/ 17439 h 260327"/>
              <a:gd name="connsiteX1" fmla="*/ 190845 w 338481"/>
              <a:gd name="connsiteY1" fmla="*/ 10296 h 260327"/>
              <a:gd name="connsiteX2" fmla="*/ 259900 w 338481"/>
              <a:gd name="connsiteY2" fmla="*/ 103164 h 260327"/>
              <a:gd name="connsiteX3" fmla="*/ 2725 w 338481"/>
              <a:gd name="connsiteY3" fmla="*/ 36489 h 260327"/>
              <a:gd name="connsiteX4" fmla="*/ 186081 w 338481"/>
              <a:gd name="connsiteY4" fmla="*/ 188889 h 260327"/>
              <a:gd name="connsiteX5" fmla="*/ 7488 w 338481"/>
              <a:gd name="connsiteY5" fmla="*/ 176982 h 260327"/>
              <a:gd name="connsiteX6" fmla="*/ 133693 w 338481"/>
              <a:gd name="connsiteY6" fmla="*/ 260327 h 260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81" h="260327">
                <a:moveTo>
                  <a:pt x="338481" y="17439"/>
                </a:moveTo>
                <a:cubicBezTo>
                  <a:pt x="277759" y="22201"/>
                  <a:pt x="215848" y="-18279"/>
                  <a:pt x="190845" y="10296"/>
                </a:cubicBezTo>
                <a:cubicBezTo>
                  <a:pt x="165842" y="38871"/>
                  <a:pt x="291253" y="98799"/>
                  <a:pt x="259900" y="103164"/>
                </a:cubicBezTo>
                <a:cubicBezTo>
                  <a:pt x="228547" y="107529"/>
                  <a:pt x="31697" y="-27804"/>
                  <a:pt x="2725" y="36489"/>
                </a:cubicBezTo>
                <a:cubicBezTo>
                  <a:pt x="-26247" y="100782"/>
                  <a:pt x="185287" y="165474"/>
                  <a:pt x="186081" y="188889"/>
                </a:cubicBezTo>
                <a:cubicBezTo>
                  <a:pt x="186875" y="212304"/>
                  <a:pt x="11456" y="115069"/>
                  <a:pt x="7488" y="176982"/>
                </a:cubicBezTo>
                <a:cubicBezTo>
                  <a:pt x="3520" y="238895"/>
                  <a:pt x="85672" y="251199"/>
                  <a:pt x="133693" y="260327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7590747" flipH="1" flipV="1">
            <a:off x="7732160" y="2378285"/>
            <a:ext cx="193643" cy="323184"/>
          </a:xfrm>
          <a:custGeom>
            <a:avLst/>
            <a:gdLst>
              <a:gd name="connsiteX0" fmla="*/ 457214 w 457214"/>
              <a:gd name="connsiteY0" fmla="*/ 0 h 314325"/>
              <a:gd name="connsiteX1" fmla="*/ 328627 w 457214"/>
              <a:gd name="connsiteY1" fmla="*/ 28575 h 314325"/>
              <a:gd name="connsiteX2" fmla="*/ 414352 w 457214"/>
              <a:gd name="connsiteY2" fmla="*/ 114300 h 314325"/>
              <a:gd name="connsiteX3" fmla="*/ 214327 w 457214"/>
              <a:gd name="connsiteY3" fmla="*/ 114300 h 314325"/>
              <a:gd name="connsiteX4" fmla="*/ 300052 w 457214"/>
              <a:gd name="connsiteY4" fmla="*/ 214313 h 314325"/>
              <a:gd name="connsiteX5" fmla="*/ 14 w 457214"/>
              <a:gd name="connsiteY5" fmla="*/ 200025 h 314325"/>
              <a:gd name="connsiteX6" fmla="*/ 285764 w 457214"/>
              <a:gd name="connsiteY6" fmla="*/ 314325 h 314325"/>
              <a:gd name="connsiteX7" fmla="*/ 214327 w 457214"/>
              <a:gd name="connsiteY7" fmla="*/ 285750 h 314325"/>
              <a:gd name="connsiteX0" fmla="*/ 457214 w 457214"/>
              <a:gd name="connsiteY0" fmla="*/ 0 h 314325"/>
              <a:gd name="connsiteX1" fmla="*/ 328627 w 457214"/>
              <a:gd name="connsiteY1" fmla="*/ 28575 h 314325"/>
              <a:gd name="connsiteX2" fmla="*/ 378633 w 457214"/>
              <a:gd name="connsiteY2" fmla="*/ 85725 h 314325"/>
              <a:gd name="connsiteX3" fmla="*/ 214327 w 457214"/>
              <a:gd name="connsiteY3" fmla="*/ 114300 h 314325"/>
              <a:gd name="connsiteX4" fmla="*/ 300052 w 457214"/>
              <a:gd name="connsiteY4" fmla="*/ 214313 h 314325"/>
              <a:gd name="connsiteX5" fmla="*/ 14 w 457214"/>
              <a:gd name="connsiteY5" fmla="*/ 200025 h 314325"/>
              <a:gd name="connsiteX6" fmla="*/ 285764 w 457214"/>
              <a:gd name="connsiteY6" fmla="*/ 314325 h 314325"/>
              <a:gd name="connsiteX7" fmla="*/ 214327 w 457214"/>
              <a:gd name="connsiteY7" fmla="*/ 285750 h 314325"/>
              <a:gd name="connsiteX0" fmla="*/ 457225 w 457225"/>
              <a:gd name="connsiteY0" fmla="*/ 0 h 314325"/>
              <a:gd name="connsiteX1" fmla="*/ 328638 w 457225"/>
              <a:gd name="connsiteY1" fmla="*/ 28575 h 314325"/>
              <a:gd name="connsiteX2" fmla="*/ 378644 w 457225"/>
              <a:gd name="connsiteY2" fmla="*/ 85725 h 314325"/>
              <a:gd name="connsiteX3" fmla="*/ 214338 w 457225"/>
              <a:gd name="connsiteY3" fmla="*/ 114300 h 314325"/>
              <a:gd name="connsiteX4" fmla="*/ 304825 w 457225"/>
              <a:gd name="connsiteY4" fmla="*/ 171450 h 314325"/>
              <a:gd name="connsiteX5" fmla="*/ 25 w 457225"/>
              <a:gd name="connsiteY5" fmla="*/ 200025 h 314325"/>
              <a:gd name="connsiteX6" fmla="*/ 285775 w 457225"/>
              <a:gd name="connsiteY6" fmla="*/ 314325 h 314325"/>
              <a:gd name="connsiteX7" fmla="*/ 214338 w 457225"/>
              <a:gd name="connsiteY7" fmla="*/ 285750 h 314325"/>
              <a:gd name="connsiteX0" fmla="*/ 457356 w 457356"/>
              <a:gd name="connsiteY0" fmla="*/ 0 h 285750"/>
              <a:gd name="connsiteX1" fmla="*/ 328769 w 457356"/>
              <a:gd name="connsiteY1" fmla="*/ 28575 h 285750"/>
              <a:gd name="connsiteX2" fmla="*/ 378775 w 457356"/>
              <a:gd name="connsiteY2" fmla="*/ 85725 h 285750"/>
              <a:gd name="connsiteX3" fmla="*/ 214469 w 457356"/>
              <a:gd name="connsiteY3" fmla="*/ 114300 h 285750"/>
              <a:gd name="connsiteX4" fmla="*/ 304956 w 457356"/>
              <a:gd name="connsiteY4" fmla="*/ 171450 h 285750"/>
              <a:gd name="connsiteX5" fmla="*/ 156 w 457356"/>
              <a:gd name="connsiteY5" fmla="*/ 200025 h 285750"/>
              <a:gd name="connsiteX6" fmla="*/ 259712 w 457356"/>
              <a:gd name="connsiteY6" fmla="*/ 233363 h 285750"/>
              <a:gd name="connsiteX7" fmla="*/ 214469 w 457356"/>
              <a:gd name="connsiteY7" fmla="*/ 285750 h 285750"/>
              <a:gd name="connsiteX0" fmla="*/ 331318 w 331318"/>
              <a:gd name="connsiteY0" fmla="*/ 0 h 285750"/>
              <a:gd name="connsiteX1" fmla="*/ 202731 w 331318"/>
              <a:gd name="connsiteY1" fmla="*/ 28575 h 285750"/>
              <a:gd name="connsiteX2" fmla="*/ 252737 w 331318"/>
              <a:gd name="connsiteY2" fmla="*/ 85725 h 285750"/>
              <a:gd name="connsiteX3" fmla="*/ 88431 w 331318"/>
              <a:gd name="connsiteY3" fmla="*/ 114300 h 285750"/>
              <a:gd name="connsiteX4" fmla="*/ 178918 w 331318"/>
              <a:gd name="connsiteY4" fmla="*/ 171450 h 285750"/>
              <a:gd name="connsiteX5" fmla="*/ 325 w 331318"/>
              <a:gd name="connsiteY5" fmla="*/ 159543 h 285750"/>
              <a:gd name="connsiteX6" fmla="*/ 133674 w 331318"/>
              <a:gd name="connsiteY6" fmla="*/ 233363 h 285750"/>
              <a:gd name="connsiteX7" fmla="*/ 88431 w 331318"/>
              <a:gd name="connsiteY7" fmla="*/ 285750 h 285750"/>
              <a:gd name="connsiteX0" fmla="*/ 331318 w 331318"/>
              <a:gd name="connsiteY0" fmla="*/ 0 h 285750"/>
              <a:gd name="connsiteX1" fmla="*/ 202731 w 331318"/>
              <a:gd name="connsiteY1" fmla="*/ 28575 h 285750"/>
              <a:gd name="connsiteX2" fmla="*/ 252737 w 331318"/>
              <a:gd name="connsiteY2" fmla="*/ 85725 h 285750"/>
              <a:gd name="connsiteX3" fmla="*/ 78906 w 331318"/>
              <a:gd name="connsiteY3" fmla="*/ 69056 h 285750"/>
              <a:gd name="connsiteX4" fmla="*/ 178918 w 331318"/>
              <a:gd name="connsiteY4" fmla="*/ 171450 h 285750"/>
              <a:gd name="connsiteX5" fmla="*/ 325 w 331318"/>
              <a:gd name="connsiteY5" fmla="*/ 159543 h 285750"/>
              <a:gd name="connsiteX6" fmla="*/ 133674 w 331318"/>
              <a:gd name="connsiteY6" fmla="*/ 233363 h 285750"/>
              <a:gd name="connsiteX7" fmla="*/ 88431 w 331318"/>
              <a:gd name="connsiteY7" fmla="*/ 285750 h 285750"/>
              <a:gd name="connsiteX0" fmla="*/ 331318 w 331318"/>
              <a:gd name="connsiteY0" fmla="*/ 0 h 233363"/>
              <a:gd name="connsiteX1" fmla="*/ 202731 w 331318"/>
              <a:gd name="connsiteY1" fmla="*/ 28575 h 233363"/>
              <a:gd name="connsiteX2" fmla="*/ 252737 w 331318"/>
              <a:gd name="connsiteY2" fmla="*/ 85725 h 233363"/>
              <a:gd name="connsiteX3" fmla="*/ 78906 w 331318"/>
              <a:gd name="connsiteY3" fmla="*/ 69056 h 233363"/>
              <a:gd name="connsiteX4" fmla="*/ 178918 w 331318"/>
              <a:gd name="connsiteY4" fmla="*/ 171450 h 233363"/>
              <a:gd name="connsiteX5" fmla="*/ 325 w 331318"/>
              <a:gd name="connsiteY5" fmla="*/ 159543 h 233363"/>
              <a:gd name="connsiteX6" fmla="*/ 133674 w 331318"/>
              <a:gd name="connsiteY6" fmla="*/ 233363 h 233363"/>
              <a:gd name="connsiteX0" fmla="*/ 331445 w 331445"/>
              <a:gd name="connsiteY0" fmla="*/ 0 h 242888"/>
              <a:gd name="connsiteX1" fmla="*/ 202858 w 331445"/>
              <a:gd name="connsiteY1" fmla="*/ 28575 h 242888"/>
              <a:gd name="connsiteX2" fmla="*/ 252864 w 331445"/>
              <a:gd name="connsiteY2" fmla="*/ 85725 h 242888"/>
              <a:gd name="connsiteX3" fmla="*/ 79033 w 331445"/>
              <a:gd name="connsiteY3" fmla="*/ 69056 h 242888"/>
              <a:gd name="connsiteX4" fmla="*/ 179045 w 331445"/>
              <a:gd name="connsiteY4" fmla="*/ 171450 h 242888"/>
              <a:gd name="connsiteX5" fmla="*/ 452 w 331445"/>
              <a:gd name="connsiteY5" fmla="*/ 159543 h 242888"/>
              <a:gd name="connsiteX6" fmla="*/ 126657 w 331445"/>
              <a:gd name="connsiteY6" fmla="*/ 242888 h 242888"/>
              <a:gd name="connsiteX0" fmla="*/ 331604 w 331604"/>
              <a:gd name="connsiteY0" fmla="*/ 0 h 242888"/>
              <a:gd name="connsiteX1" fmla="*/ 203017 w 331604"/>
              <a:gd name="connsiteY1" fmla="*/ 28575 h 242888"/>
              <a:gd name="connsiteX2" fmla="*/ 253023 w 331604"/>
              <a:gd name="connsiteY2" fmla="*/ 85725 h 242888"/>
              <a:gd name="connsiteX3" fmla="*/ 79192 w 331604"/>
              <a:gd name="connsiteY3" fmla="*/ 69056 h 242888"/>
              <a:gd name="connsiteX4" fmla="*/ 179204 w 331604"/>
              <a:gd name="connsiteY4" fmla="*/ 171450 h 242888"/>
              <a:gd name="connsiteX5" fmla="*/ 611 w 331604"/>
              <a:gd name="connsiteY5" fmla="*/ 159543 h 242888"/>
              <a:gd name="connsiteX6" fmla="*/ 126816 w 331604"/>
              <a:gd name="connsiteY6" fmla="*/ 242888 h 242888"/>
              <a:gd name="connsiteX0" fmla="*/ 331132 w 331132"/>
              <a:gd name="connsiteY0" fmla="*/ 0 h 242888"/>
              <a:gd name="connsiteX1" fmla="*/ 202545 w 331132"/>
              <a:gd name="connsiteY1" fmla="*/ 28575 h 242888"/>
              <a:gd name="connsiteX2" fmla="*/ 252551 w 331132"/>
              <a:gd name="connsiteY2" fmla="*/ 85725 h 242888"/>
              <a:gd name="connsiteX3" fmla="*/ 78720 w 331132"/>
              <a:gd name="connsiteY3" fmla="*/ 69056 h 242888"/>
              <a:gd name="connsiteX4" fmla="*/ 178732 w 331132"/>
              <a:gd name="connsiteY4" fmla="*/ 171450 h 242888"/>
              <a:gd name="connsiteX5" fmla="*/ 139 w 331132"/>
              <a:gd name="connsiteY5" fmla="*/ 159543 h 242888"/>
              <a:gd name="connsiteX6" fmla="*/ 126344 w 331132"/>
              <a:gd name="connsiteY6" fmla="*/ 242888 h 242888"/>
              <a:gd name="connsiteX0" fmla="*/ 336314 w 336314"/>
              <a:gd name="connsiteY0" fmla="*/ 0 h 242888"/>
              <a:gd name="connsiteX1" fmla="*/ 207727 w 336314"/>
              <a:gd name="connsiteY1" fmla="*/ 28575 h 242888"/>
              <a:gd name="connsiteX2" fmla="*/ 257733 w 336314"/>
              <a:gd name="connsiteY2" fmla="*/ 85725 h 242888"/>
              <a:gd name="connsiteX3" fmla="*/ 558 w 336314"/>
              <a:gd name="connsiteY3" fmla="*/ 19050 h 242888"/>
              <a:gd name="connsiteX4" fmla="*/ 183914 w 336314"/>
              <a:gd name="connsiteY4" fmla="*/ 171450 h 242888"/>
              <a:gd name="connsiteX5" fmla="*/ 5321 w 336314"/>
              <a:gd name="connsiteY5" fmla="*/ 159543 h 242888"/>
              <a:gd name="connsiteX6" fmla="*/ 131526 w 336314"/>
              <a:gd name="connsiteY6" fmla="*/ 242888 h 242888"/>
              <a:gd name="connsiteX0" fmla="*/ 338481 w 338481"/>
              <a:gd name="connsiteY0" fmla="*/ 0 h 242888"/>
              <a:gd name="connsiteX1" fmla="*/ 209894 w 338481"/>
              <a:gd name="connsiteY1" fmla="*/ 28575 h 242888"/>
              <a:gd name="connsiteX2" fmla="*/ 259900 w 338481"/>
              <a:gd name="connsiteY2" fmla="*/ 85725 h 242888"/>
              <a:gd name="connsiteX3" fmla="*/ 2725 w 338481"/>
              <a:gd name="connsiteY3" fmla="*/ 19050 h 242888"/>
              <a:gd name="connsiteX4" fmla="*/ 186081 w 338481"/>
              <a:gd name="connsiteY4" fmla="*/ 171450 h 242888"/>
              <a:gd name="connsiteX5" fmla="*/ 7488 w 338481"/>
              <a:gd name="connsiteY5" fmla="*/ 159543 h 242888"/>
              <a:gd name="connsiteX6" fmla="*/ 133693 w 338481"/>
              <a:gd name="connsiteY6" fmla="*/ 242888 h 242888"/>
              <a:gd name="connsiteX0" fmla="*/ 338481 w 338481"/>
              <a:gd name="connsiteY0" fmla="*/ 9387 h 252275"/>
              <a:gd name="connsiteX1" fmla="*/ 205132 w 338481"/>
              <a:gd name="connsiteY1" fmla="*/ 4625 h 252275"/>
              <a:gd name="connsiteX2" fmla="*/ 259900 w 338481"/>
              <a:gd name="connsiteY2" fmla="*/ 95112 h 252275"/>
              <a:gd name="connsiteX3" fmla="*/ 2725 w 338481"/>
              <a:gd name="connsiteY3" fmla="*/ 28437 h 252275"/>
              <a:gd name="connsiteX4" fmla="*/ 186081 w 338481"/>
              <a:gd name="connsiteY4" fmla="*/ 180837 h 252275"/>
              <a:gd name="connsiteX5" fmla="*/ 7488 w 338481"/>
              <a:gd name="connsiteY5" fmla="*/ 168930 h 252275"/>
              <a:gd name="connsiteX6" fmla="*/ 133693 w 338481"/>
              <a:gd name="connsiteY6" fmla="*/ 252275 h 252275"/>
              <a:gd name="connsiteX0" fmla="*/ 338481 w 338481"/>
              <a:gd name="connsiteY0" fmla="*/ 11455 h 254343"/>
              <a:gd name="connsiteX1" fmla="*/ 190845 w 338481"/>
              <a:gd name="connsiteY1" fmla="*/ 4312 h 254343"/>
              <a:gd name="connsiteX2" fmla="*/ 259900 w 338481"/>
              <a:gd name="connsiteY2" fmla="*/ 97180 h 254343"/>
              <a:gd name="connsiteX3" fmla="*/ 2725 w 338481"/>
              <a:gd name="connsiteY3" fmla="*/ 30505 h 254343"/>
              <a:gd name="connsiteX4" fmla="*/ 186081 w 338481"/>
              <a:gd name="connsiteY4" fmla="*/ 182905 h 254343"/>
              <a:gd name="connsiteX5" fmla="*/ 7488 w 338481"/>
              <a:gd name="connsiteY5" fmla="*/ 170998 h 254343"/>
              <a:gd name="connsiteX6" fmla="*/ 133693 w 338481"/>
              <a:gd name="connsiteY6" fmla="*/ 254343 h 254343"/>
              <a:gd name="connsiteX0" fmla="*/ 338481 w 338481"/>
              <a:gd name="connsiteY0" fmla="*/ 27812 h 270700"/>
              <a:gd name="connsiteX1" fmla="*/ 190845 w 338481"/>
              <a:gd name="connsiteY1" fmla="*/ 20669 h 270700"/>
              <a:gd name="connsiteX2" fmla="*/ 259900 w 338481"/>
              <a:gd name="connsiteY2" fmla="*/ 113537 h 270700"/>
              <a:gd name="connsiteX3" fmla="*/ 2725 w 338481"/>
              <a:gd name="connsiteY3" fmla="*/ 46862 h 270700"/>
              <a:gd name="connsiteX4" fmla="*/ 186081 w 338481"/>
              <a:gd name="connsiteY4" fmla="*/ 199262 h 270700"/>
              <a:gd name="connsiteX5" fmla="*/ 7488 w 338481"/>
              <a:gd name="connsiteY5" fmla="*/ 187355 h 270700"/>
              <a:gd name="connsiteX6" fmla="*/ 133693 w 338481"/>
              <a:gd name="connsiteY6" fmla="*/ 270700 h 270700"/>
              <a:gd name="connsiteX0" fmla="*/ 338481 w 338481"/>
              <a:gd name="connsiteY0" fmla="*/ 17439 h 260327"/>
              <a:gd name="connsiteX1" fmla="*/ 190845 w 338481"/>
              <a:gd name="connsiteY1" fmla="*/ 10296 h 260327"/>
              <a:gd name="connsiteX2" fmla="*/ 259900 w 338481"/>
              <a:gd name="connsiteY2" fmla="*/ 103164 h 260327"/>
              <a:gd name="connsiteX3" fmla="*/ 2725 w 338481"/>
              <a:gd name="connsiteY3" fmla="*/ 36489 h 260327"/>
              <a:gd name="connsiteX4" fmla="*/ 186081 w 338481"/>
              <a:gd name="connsiteY4" fmla="*/ 188889 h 260327"/>
              <a:gd name="connsiteX5" fmla="*/ 7488 w 338481"/>
              <a:gd name="connsiteY5" fmla="*/ 176982 h 260327"/>
              <a:gd name="connsiteX6" fmla="*/ 133693 w 338481"/>
              <a:gd name="connsiteY6" fmla="*/ 260327 h 260327"/>
              <a:gd name="connsiteX0" fmla="*/ 338481 w 338481"/>
              <a:gd name="connsiteY0" fmla="*/ 86367 h 329255"/>
              <a:gd name="connsiteX1" fmla="*/ 82893 w 338481"/>
              <a:gd name="connsiteY1" fmla="*/ 4563 h 329255"/>
              <a:gd name="connsiteX2" fmla="*/ 259900 w 338481"/>
              <a:gd name="connsiteY2" fmla="*/ 172092 h 329255"/>
              <a:gd name="connsiteX3" fmla="*/ 2725 w 338481"/>
              <a:gd name="connsiteY3" fmla="*/ 105417 h 329255"/>
              <a:gd name="connsiteX4" fmla="*/ 186081 w 338481"/>
              <a:gd name="connsiteY4" fmla="*/ 257817 h 329255"/>
              <a:gd name="connsiteX5" fmla="*/ 7488 w 338481"/>
              <a:gd name="connsiteY5" fmla="*/ 245910 h 329255"/>
              <a:gd name="connsiteX6" fmla="*/ 133693 w 338481"/>
              <a:gd name="connsiteY6" fmla="*/ 329255 h 329255"/>
              <a:gd name="connsiteX0" fmla="*/ 231352 w 260588"/>
              <a:gd name="connsiteY0" fmla="*/ 45422 h 328785"/>
              <a:gd name="connsiteX1" fmla="*/ 82893 w 260588"/>
              <a:gd name="connsiteY1" fmla="*/ 4093 h 328785"/>
              <a:gd name="connsiteX2" fmla="*/ 259900 w 260588"/>
              <a:gd name="connsiteY2" fmla="*/ 171622 h 328785"/>
              <a:gd name="connsiteX3" fmla="*/ 2725 w 260588"/>
              <a:gd name="connsiteY3" fmla="*/ 104947 h 328785"/>
              <a:gd name="connsiteX4" fmla="*/ 186081 w 260588"/>
              <a:gd name="connsiteY4" fmla="*/ 257347 h 328785"/>
              <a:gd name="connsiteX5" fmla="*/ 7488 w 260588"/>
              <a:gd name="connsiteY5" fmla="*/ 245440 h 328785"/>
              <a:gd name="connsiteX6" fmla="*/ 133693 w 260588"/>
              <a:gd name="connsiteY6" fmla="*/ 328785 h 328785"/>
              <a:gd name="connsiteX0" fmla="*/ 228629 w 228629"/>
              <a:gd name="connsiteY0" fmla="*/ 44519 h 327882"/>
              <a:gd name="connsiteX1" fmla="*/ 80170 w 228629"/>
              <a:gd name="connsiteY1" fmla="*/ 3190 h 327882"/>
              <a:gd name="connsiteX2" fmla="*/ 187145 w 228629"/>
              <a:gd name="connsiteY2" fmla="*/ 152352 h 327882"/>
              <a:gd name="connsiteX3" fmla="*/ 2 w 228629"/>
              <a:gd name="connsiteY3" fmla="*/ 104044 h 327882"/>
              <a:gd name="connsiteX4" fmla="*/ 183358 w 228629"/>
              <a:gd name="connsiteY4" fmla="*/ 256444 h 327882"/>
              <a:gd name="connsiteX5" fmla="*/ 4765 w 228629"/>
              <a:gd name="connsiteY5" fmla="*/ 244537 h 327882"/>
              <a:gd name="connsiteX6" fmla="*/ 130970 w 228629"/>
              <a:gd name="connsiteY6" fmla="*/ 327882 h 327882"/>
              <a:gd name="connsiteX0" fmla="*/ 228755 w 228755"/>
              <a:gd name="connsiteY0" fmla="*/ 44519 h 327882"/>
              <a:gd name="connsiteX1" fmla="*/ 80296 w 228755"/>
              <a:gd name="connsiteY1" fmla="*/ 3190 h 327882"/>
              <a:gd name="connsiteX2" fmla="*/ 187271 w 228755"/>
              <a:gd name="connsiteY2" fmla="*/ 152352 h 327882"/>
              <a:gd name="connsiteX3" fmla="*/ 128 w 228755"/>
              <a:gd name="connsiteY3" fmla="*/ 104044 h 327882"/>
              <a:gd name="connsiteX4" fmla="*/ 155555 w 228755"/>
              <a:gd name="connsiteY4" fmla="*/ 247680 h 327882"/>
              <a:gd name="connsiteX5" fmla="*/ 4891 w 228755"/>
              <a:gd name="connsiteY5" fmla="*/ 244537 h 327882"/>
              <a:gd name="connsiteX6" fmla="*/ 131096 w 228755"/>
              <a:gd name="connsiteY6" fmla="*/ 327882 h 327882"/>
              <a:gd name="connsiteX0" fmla="*/ 228757 w 228757"/>
              <a:gd name="connsiteY0" fmla="*/ 44519 h 327882"/>
              <a:gd name="connsiteX1" fmla="*/ 80298 w 228757"/>
              <a:gd name="connsiteY1" fmla="*/ 3190 h 327882"/>
              <a:gd name="connsiteX2" fmla="*/ 187273 w 228757"/>
              <a:gd name="connsiteY2" fmla="*/ 152352 h 327882"/>
              <a:gd name="connsiteX3" fmla="*/ 130 w 228757"/>
              <a:gd name="connsiteY3" fmla="*/ 104044 h 327882"/>
              <a:gd name="connsiteX4" fmla="*/ 155557 w 228757"/>
              <a:gd name="connsiteY4" fmla="*/ 247680 h 327882"/>
              <a:gd name="connsiteX5" fmla="*/ 22415 w 228757"/>
              <a:gd name="connsiteY5" fmla="*/ 212859 h 327882"/>
              <a:gd name="connsiteX6" fmla="*/ 131098 w 228757"/>
              <a:gd name="connsiteY6" fmla="*/ 327882 h 327882"/>
              <a:gd name="connsiteX0" fmla="*/ 206526 w 206526"/>
              <a:gd name="connsiteY0" fmla="*/ 44519 h 327882"/>
              <a:gd name="connsiteX1" fmla="*/ 58067 w 206526"/>
              <a:gd name="connsiteY1" fmla="*/ 3190 h 327882"/>
              <a:gd name="connsiteX2" fmla="*/ 165042 w 206526"/>
              <a:gd name="connsiteY2" fmla="*/ 152352 h 327882"/>
              <a:gd name="connsiteX3" fmla="*/ 25848 w 206526"/>
              <a:gd name="connsiteY3" fmla="*/ 86967 h 327882"/>
              <a:gd name="connsiteX4" fmla="*/ 133326 w 206526"/>
              <a:gd name="connsiteY4" fmla="*/ 247680 h 327882"/>
              <a:gd name="connsiteX5" fmla="*/ 184 w 206526"/>
              <a:gd name="connsiteY5" fmla="*/ 212859 h 327882"/>
              <a:gd name="connsiteX6" fmla="*/ 108867 w 206526"/>
              <a:gd name="connsiteY6" fmla="*/ 327882 h 327882"/>
              <a:gd name="connsiteX0" fmla="*/ 206526 w 206526"/>
              <a:gd name="connsiteY0" fmla="*/ 34982 h 318345"/>
              <a:gd name="connsiteX1" fmla="*/ 107257 w 206526"/>
              <a:gd name="connsiteY1" fmla="*/ 3675 h 318345"/>
              <a:gd name="connsiteX2" fmla="*/ 165042 w 206526"/>
              <a:gd name="connsiteY2" fmla="*/ 142815 h 318345"/>
              <a:gd name="connsiteX3" fmla="*/ 25848 w 206526"/>
              <a:gd name="connsiteY3" fmla="*/ 77430 h 318345"/>
              <a:gd name="connsiteX4" fmla="*/ 133326 w 206526"/>
              <a:gd name="connsiteY4" fmla="*/ 238143 h 318345"/>
              <a:gd name="connsiteX5" fmla="*/ 184 w 206526"/>
              <a:gd name="connsiteY5" fmla="*/ 203322 h 318345"/>
              <a:gd name="connsiteX6" fmla="*/ 108867 w 206526"/>
              <a:gd name="connsiteY6" fmla="*/ 318345 h 318345"/>
              <a:gd name="connsiteX0" fmla="*/ 206526 w 206526"/>
              <a:gd name="connsiteY0" fmla="*/ 46158 h 329521"/>
              <a:gd name="connsiteX1" fmla="*/ 107257 w 206526"/>
              <a:gd name="connsiteY1" fmla="*/ 14851 h 329521"/>
              <a:gd name="connsiteX2" fmla="*/ 165042 w 206526"/>
              <a:gd name="connsiteY2" fmla="*/ 153991 h 329521"/>
              <a:gd name="connsiteX3" fmla="*/ 25848 w 206526"/>
              <a:gd name="connsiteY3" fmla="*/ 88606 h 329521"/>
              <a:gd name="connsiteX4" fmla="*/ 133326 w 206526"/>
              <a:gd name="connsiteY4" fmla="*/ 249319 h 329521"/>
              <a:gd name="connsiteX5" fmla="*/ 184 w 206526"/>
              <a:gd name="connsiteY5" fmla="*/ 214498 h 329521"/>
              <a:gd name="connsiteX6" fmla="*/ 108867 w 206526"/>
              <a:gd name="connsiteY6" fmla="*/ 329521 h 329521"/>
              <a:gd name="connsiteX0" fmla="*/ 206526 w 206526"/>
              <a:gd name="connsiteY0" fmla="*/ 46158 h 329521"/>
              <a:gd name="connsiteX1" fmla="*/ 107257 w 206526"/>
              <a:gd name="connsiteY1" fmla="*/ 14851 h 329521"/>
              <a:gd name="connsiteX2" fmla="*/ 165042 w 206526"/>
              <a:gd name="connsiteY2" fmla="*/ 153991 h 329521"/>
              <a:gd name="connsiteX3" fmla="*/ 25848 w 206526"/>
              <a:gd name="connsiteY3" fmla="*/ 88606 h 329521"/>
              <a:gd name="connsiteX4" fmla="*/ 133326 w 206526"/>
              <a:gd name="connsiteY4" fmla="*/ 249319 h 329521"/>
              <a:gd name="connsiteX5" fmla="*/ 184 w 206526"/>
              <a:gd name="connsiteY5" fmla="*/ 214498 h 329521"/>
              <a:gd name="connsiteX6" fmla="*/ 108867 w 206526"/>
              <a:gd name="connsiteY6" fmla="*/ 329521 h 329521"/>
              <a:gd name="connsiteX0" fmla="*/ 212200 w 212200"/>
              <a:gd name="connsiteY0" fmla="*/ 46158 h 329521"/>
              <a:gd name="connsiteX1" fmla="*/ 112931 w 212200"/>
              <a:gd name="connsiteY1" fmla="*/ 14851 h 329521"/>
              <a:gd name="connsiteX2" fmla="*/ 170716 w 212200"/>
              <a:gd name="connsiteY2" fmla="*/ 153991 h 329521"/>
              <a:gd name="connsiteX3" fmla="*/ 3190 w 212200"/>
              <a:gd name="connsiteY3" fmla="*/ 38568 h 329521"/>
              <a:gd name="connsiteX4" fmla="*/ 139000 w 212200"/>
              <a:gd name="connsiteY4" fmla="*/ 249319 h 329521"/>
              <a:gd name="connsiteX5" fmla="*/ 5858 w 212200"/>
              <a:gd name="connsiteY5" fmla="*/ 214498 h 329521"/>
              <a:gd name="connsiteX6" fmla="*/ 114541 w 212200"/>
              <a:gd name="connsiteY6" fmla="*/ 329521 h 32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200" h="329521">
                <a:moveTo>
                  <a:pt x="212200" y="46158"/>
                </a:moveTo>
                <a:cubicBezTo>
                  <a:pt x="151478" y="50920"/>
                  <a:pt x="141534" y="-33130"/>
                  <a:pt x="112931" y="14851"/>
                </a:cubicBezTo>
                <a:cubicBezTo>
                  <a:pt x="84328" y="62832"/>
                  <a:pt x="189006" y="150038"/>
                  <a:pt x="170716" y="153991"/>
                </a:cubicBezTo>
                <a:cubicBezTo>
                  <a:pt x="152426" y="157944"/>
                  <a:pt x="31004" y="-21504"/>
                  <a:pt x="3190" y="38568"/>
                </a:cubicBezTo>
                <a:cubicBezTo>
                  <a:pt x="-24624" y="98640"/>
                  <a:pt x="138555" y="219997"/>
                  <a:pt x="139000" y="249319"/>
                </a:cubicBezTo>
                <a:cubicBezTo>
                  <a:pt x="139445" y="278641"/>
                  <a:pt x="9935" y="201131"/>
                  <a:pt x="5858" y="214498"/>
                </a:cubicBezTo>
                <a:cubicBezTo>
                  <a:pt x="1782" y="227865"/>
                  <a:pt x="66520" y="320393"/>
                  <a:pt x="114541" y="329521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0869384">
            <a:off x="6094599" y="3261905"/>
            <a:ext cx="602548" cy="262102"/>
          </a:xfrm>
          <a:custGeom>
            <a:avLst/>
            <a:gdLst>
              <a:gd name="connsiteX0" fmla="*/ 0 w 624657"/>
              <a:gd name="connsiteY0" fmla="*/ 340571 h 340571"/>
              <a:gd name="connsiteX1" fmla="*/ 85725 w 624657"/>
              <a:gd name="connsiteY1" fmla="*/ 26246 h 340571"/>
              <a:gd name="connsiteX2" fmla="*/ 400050 w 624657"/>
              <a:gd name="connsiteY2" fmla="*/ 40534 h 340571"/>
              <a:gd name="connsiteX3" fmla="*/ 600075 w 624657"/>
              <a:gd name="connsiteY3" fmla="*/ 226271 h 340571"/>
              <a:gd name="connsiteX4" fmla="*/ 614363 w 624657"/>
              <a:gd name="connsiteY4" fmla="*/ 254846 h 340571"/>
              <a:gd name="connsiteX0" fmla="*/ 0 w 624657"/>
              <a:gd name="connsiteY0" fmla="*/ 317752 h 317752"/>
              <a:gd name="connsiteX1" fmla="*/ 159543 w 624657"/>
              <a:gd name="connsiteY1" fmla="*/ 41527 h 317752"/>
              <a:gd name="connsiteX2" fmla="*/ 400050 w 624657"/>
              <a:gd name="connsiteY2" fmla="*/ 17715 h 317752"/>
              <a:gd name="connsiteX3" fmla="*/ 600075 w 624657"/>
              <a:gd name="connsiteY3" fmla="*/ 203452 h 317752"/>
              <a:gd name="connsiteX4" fmla="*/ 614363 w 624657"/>
              <a:gd name="connsiteY4" fmla="*/ 232027 h 317752"/>
              <a:gd name="connsiteX0" fmla="*/ 0 w 622110"/>
              <a:gd name="connsiteY0" fmla="*/ 307672 h 307672"/>
              <a:gd name="connsiteX1" fmla="*/ 159543 w 622110"/>
              <a:gd name="connsiteY1" fmla="*/ 31447 h 307672"/>
              <a:gd name="connsiteX2" fmla="*/ 445294 w 622110"/>
              <a:gd name="connsiteY2" fmla="*/ 24304 h 307672"/>
              <a:gd name="connsiteX3" fmla="*/ 600075 w 622110"/>
              <a:gd name="connsiteY3" fmla="*/ 193372 h 307672"/>
              <a:gd name="connsiteX4" fmla="*/ 614363 w 622110"/>
              <a:gd name="connsiteY4" fmla="*/ 221947 h 307672"/>
              <a:gd name="connsiteX0" fmla="*/ 0 w 622110"/>
              <a:gd name="connsiteY0" fmla="*/ 307672 h 307672"/>
              <a:gd name="connsiteX1" fmla="*/ 159543 w 622110"/>
              <a:gd name="connsiteY1" fmla="*/ 31447 h 307672"/>
              <a:gd name="connsiteX2" fmla="*/ 445294 w 622110"/>
              <a:gd name="connsiteY2" fmla="*/ 24304 h 307672"/>
              <a:gd name="connsiteX3" fmla="*/ 600075 w 622110"/>
              <a:gd name="connsiteY3" fmla="*/ 193372 h 307672"/>
              <a:gd name="connsiteX4" fmla="*/ 614363 w 622110"/>
              <a:gd name="connsiteY4" fmla="*/ 238615 h 307672"/>
              <a:gd name="connsiteX0" fmla="*/ 0 w 616869"/>
              <a:gd name="connsiteY0" fmla="*/ 305316 h 305316"/>
              <a:gd name="connsiteX1" fmla="*/ 159543 w 616869"/>
              <a:gd name="connsiteY1" fmla="*/ 29091 h 305316"/>
              <a:gd name="connsiteX2" fmla="*/ 445294 w 616869"/>
              <a:gd name="connsiteY2" fmla="*/ 21948 h 305316"/>
              <a:gd name="connsiteX3" fmla="*/ 571500 w 616869"/>
              <a:gd name="connsiteY3" fmla="*/ 150535 h 305316"/>
              <a:gd name="connsiteX4" fmla="*/ 614363 w 616869"/>
              <a:gd name="connsiteY4" fmla="*/ 236259 h 305316"/>
              <a:gd name="connsiteX0" fmla="*/ 0 w 614363"/>
              <a:gd name="connsiteY0" fmla="*/ 310457 h 310457"/>
              <a:gd name="connsiteX1" fmla="*/ 159543 w 614363"/>
              <a:gd name="connsiteY1" fmla="*/ 34232 h 310457"/>
              <a:gd name="connsiteX2" fmla="*/ 445294 w 614363"/>
              <a:gd name="connsiteY2" fmla="*/ 27089 h 310457"/>
              <a:gd name="connsiteX3" fmla="*/ 614363 w 614363"/>
              <a:gd name="connsiteY3" fmla="*/ 241400 h 310457"/>
              <a:gd name="connsiteX0" fmla="*/ 0 w 614363"/>
              <a:gd name="connsiteY0" fmla="*/ 311823 h 311823"/>
              <a:gd name="connsiteX1" fmla="*/ 159543 w 614363"/>
              <a:gd name="connsiteY1" fmla="*/ 35598 h 311823"/>
              <a:gd name="connsiteX2" fmla="*/ 445294 w 614363"/>
              <a:gd name="connsiteY2" fmla="*/ 28455 h 311823"/>
              <a:gd name="connsiteX3" fmla="*/ 614363 w 614363"/>
              <a:gd name="connsiteY3" fmla="*/ 264197 h 311823"/>
              <a:gd name="connsiteX0" fmla="*/ 0 w 614363"/>
              <a:gd name="connsiteY0" fmla="*/ 311823 h 311823"/>
              <a:gd name="connsiteX1" fmla="*/ 159543 w 614363"/>
              <a:gd name="connsiteY1" fmla="*/ 35598 h 311823"/>
              <a:gd name="connsiteX2" fmla="*/ 445294 w 614363"/>
              <a:gd name="connsiteY2" fmla="*/ 28455 h 311823"/>
              <a:gd name="connsiteX3" fmla="*/ 614363 w 614363"/>
              <a:gd name="connsiteY3" fmla="*/ 264197 h 311823"/>
              <a:gd name="connsiteX0" fmla="*/ 0 w 614363"/>
              <a:gd name="connsiteY0" fmla="*/ 325897 h 325897"/>
              <a:gd name="connsiteX1" fmla="*/ 159543 w 614363"/>
              <a:gd name="connsiteY1" fmla="*/ 49672 h 325897"/>
              <a:gd name="connsiteX2" fmla="*/ 423862 w 614363"/>
              <a:gd name="connsiteY2" fmla="*/ 21098 h 325897"/>
              <a:gd name="connsiteX3" fmla="*/ 614363 w 614363"/>
              <a:gd name="connsiteY3" fmla="*/ 278271 h 325897"/>
              <a:gd name="connsiteX0" fmla="*/ 0 w 614363"/>
              <a:gd name="connsiteY0" fmla="*/ 325897 h 325897"/>
              <a:gd name="connsiteX1" fmla="*/ 145256 w 614363"/>
              <a:gd name="connsiteY1" fmla="*/ 49672 h 325897"/>
              <a:gd name="connsiteX2" fmla="*/ 423862 w 614363"/>
              <a:gd name="connsiteY2" fmla="*/ 21098 h 325897"/>
              <a:gd name="connsiteX3" fmla="*/ 614363 w 614363"/>
              <a:gd name="connsiteY3" fmla="*/ 278271 h 325897"/>
              <a:gd name="connsiteX0" fmla="*/ 0 w 614363"/>
              <a:gd name="connsiteY0" fmla="*/ 316175 h 316175"/>
              <a:gd name="connsiteX1" fmla="*/ 145256 w 614363"/>
              <a:gd name="connsiteY1" fmla="*/ 39950 h 316175"/>
              <a:gd name="connsiteX2" fmla="*/ 454818 w 614363"/>
              <a:gd name="connsiteY2" fmla="*/ 25663 h 316175"/>
              <a:gd name="connsiteX3" fmla="*/ 614363 w 614363"/>
              <a:gd name="connsiteY3" fmla="*/ 268549 h 316175"/>
              <a:gd name="connsiteX0" fmla="*/ 0 w 614363"/>
              <a:gd name="connsiteY0" fmla="*/ 305109 h 305109"/>
              <a:gd name="connsiteX1" fmla="*/ 154781 w 614363"/>
              <a:gd name="connsiteY1" fmla="*/ 57459 h 305109"/>
              <a:gd name="connsiteX2" fmla="*/ 454818 w 614363"/>
              <a:gd name="connsiteY2" fmla="*/ 14597 h 305109"/>
              <a:gd name="connsiteX3" fmla="*/ 614363 w 614363"/>
              <a:gd name="connsiteY3" fmla="*/ 257483 h 305109"/>
              <a:gd name="connsiteX0" fmla="*/ 0 w 614363"/>
              <a:gd name="connsiteY0" fmla="*/ 287220 h 287220"/>
              <a:gd name="connsiteX1" fmla="*/ 154781 w 614363"/>
              <a:gd name="connsiteY1" fmla="*/ 39570 h 287220"/>
              <a:gd name="connsiteX2" fmla="*/ 433387 w 614363"/>
              <a:gd name="connsiteY2" fmla="*/ 20521 h 287220"/>
              <a:gd name="connsiteX3" fmla="*/ 614363 w 614363"/>
              <a:gd name="connsiteY3" fmla="*/ 239594 h 28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363" h="287220">
                <a:moveTo>
                  <a:pt x="0" y="287220"/>
                </a:moveTo>
                <a:cubicBezTo>
                  <a:pt x="9525" y="155060"/>
                  <a:pt x="82550" y="84020"/>
                  <a:pt x="154781" y="39570"/>
                </a:cubicBezTo>
                <a:cubicBezTo>
                  <a:pt x="227012" y="-4880"/>
                  <a:pt x="356790" y="-12816"/>
                  <a:pt x="433387" y="20521"/>
                </a:cubicBezTo>
                <a:cubicBezTo>
                  <a:pt x="509984" y="53858"/>
                  <a:pt x="579140" y="161609"/>
                  <a:pt x="614363" y="239594"/>
                </a:cubicBezTo>
              </a:path>
            </a:pathLst>
          </a:cu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0" name="任意多边形 9"/>
          <p:cNvSpPr/>
          <p:nvPr/>
        </p:nvSpPr>
        <p:spPr>
          <a:xfrm rot="995093">
            <a:off x="7403377" y="3309234"/>
            <a:ext cx="602548" cy="262102"/>
          </a:xfrm>
          <a:custGeom>
            <a:avLst/>
            <a:gdLst>
              <a:gd name="connsiteX0" fmla="*/ 0 w 624657"/>
              <a:gd name="connsiteY0" fmla="*/ 340571 h 340571"/>
              <a:gd name="connsiteX1" fmla="*/ 85725 w 624657"/>
              <a:gd name="connsiteY1" fmla="*/ 26246 h 340571"/>
              <a:gd name="connsiteX2" fmla="*/ 400050 w 624657"/>
              <a:gd name="connsiteY2" fmla="*/ 40534 h 340571"/>
              <a:gd name="connsiteX3" fmla="*/ 600075 w 624657"/>
              <a:gd name="connsiteY3" fmla="*/ 226271 h 340571"/>
              <a:gd name="connsiteX4" fmla="*/ 614363 w 624657"/>
              <a:gd name="connsiteY4" fmla="*/ 254846 h 340571"/>
              <a:gd name="connsiteX0" fmla="*/ 0 w 624657"/>
              <a:gd name="connsiteY0" fmla="*/ 317752 h 317752"/>
              <a:gd name="connsiteX1" fmla="*/ 159543 w 624657"/>
              <a:gd name="connsiteY1" fmla="*/ 41527 h 317752"/>
              <a:gd name="connsiteX2" fmla="*/ 400050 w 624657"/>
              <a:gd name="connsiteY2" fmla="*/ 17715 h 317752"/>
              <a:gd name="connsiteX3" fmla="*/ 600075 w 624657"/>
              <a:gd name="connsiteY3" fmla="*/ 203452 h 317752"/>
              <a:gd name="connsiteX4" fmla="*/ 614363 w 624657"/>
              <a:gd name="connsiteY4" fmla="*/ 232027 h 317752"/>
              <a:gd name="connsiteX0" fmla="*/ 0 w 622110"/>
              <a:gd name="connsiteY0" fmla="*/ 307672 h 307672"/>
              <a:gd name="connsiteX1" fmla="*/ 159543 w 622110"/>
              <a:gd name="connsiteY1" fmla="*/ 31447 h 307672"/>
              <a:gd name="connsiteX2" fmla="*/ 445294 w 622110"/>
              <a:gd name="connsiteY2" fmla="*/ 24304 h 307672"/>
              <a:gd name="connsiteX3" fmla="*/ 600075 w 622110"/>
              <a:gd name="connsiteY3" fmla="*/ 193372 h 307672"/>
              <a:gd name="connsiteX4" fmla="*/ 614363 w 622110"/>
              <a:gd name="connsiteY4" fmla="*/ 221947 h 307672"/>
              <a:gd name="connsiteX0" fmla="*/ 0 w 622110"/>
              <a:gd name="connsiteY0" fmla="*/ 307672 h 307672"/>
              <a:gd name="connsiteX1" fmla="*/ 159543 w 622110"/>
              <a:gd name="connsiteY1" fmla="*/ 31447 h 307672"/>
              <a:gd name="connsiteX2" fmla="*/ 445294 w 622110"/>
              <a:gd name="connsiteY2" fmla="*/ 24304 h 307672"/>
              <a:gd name="connsiteX3" fmla="*/ 600075 w 622110"/>
              <a:gd name="connsiteY3" fmla="*/ 193372 h 307672"/>
              <a:gd name="connsiteX4" fmla="*/ 614363 w 622110"/>
              <a:gd name="connsiteY4" fmla="*/ 238615 h 307672"/>
              <a:gd name="connsiteX0" fmla="*/ 0 w 616869"/>
              <a:gd name="connsiteY0" fmla="*/ 305316 h 305316"/>
              <a:gd name="connsiteX1" fmla="*/ 159543 w 616869"/>
              <a:gd name="connsiteY1" fmla="*/ 29091 h 305316"/>
              <a:gd name="connsiteX2" fmla="*/ 445294 w 616869"/>
              <a:gd name="connsiteY2" fmla="*/ 21948 h 305316"/>
              <a:gd name="connsiteX3" fmla="*/ 571500 w 616869"/>
              <a:gd name="connsiteY3" fmla="*/ 150535 h 305316"/>
              <a:gd name="connsiteX4" fmla="*/ 614363 w 616869"/>
              <a:gd name="connsiteY4" fmla="*/ 236259 h 305316"/>
              <a:gd name="connsiteX0" fmla="*/ 0 w 614363"/>
              <a:gd name="connsiteY0" fmla="*/ 310457 h 310457"/>
              <a:gd name="connsiteX1" fmla="*/ 159543 w 614363"/>
              <a:gd name="connsiteY1" fmla="*/ 34232 h 310457"/>
              <a:gd name="connsiteX2" fmla="*/ 445294 w 614363"/>
              <a:gd name="connsiteY2" fmla="*/ 27089 h 310457"/>
              <a:gd name="connsiteX3" fmla="*/ 614363 w 614363"/>
              <a:gd name="connsiteY3" fmla="*/ 241400 h 310457"/>
              <a:gd name="connsiteX0" fmla="*/ 0 w 614363"/>
              <a:gd name="connsiteY0" fmla="*/ 311823 h 311823"/>
              <a:gd name="connsiteX1" fmla="*/ 159543 w 614363"/>
              <a:gd name="connsiteY1" fmla="*/ 35598 h 311823"/>
              <a:gd name="connsiteX2" fmla="*/ 445294 w 614363"/>
              <a:gd name="connsiteY2" fmla="*/ 28455 h 311823"/>
              <a:gd name="connsiteX3" fmla="*/ 614363 w 614363"/>
              <a:gd name="connsiteY3" fmla="*/ 264197 h 311823"/>
              <a:gd name="connsiteX0" fmla="*/ 0 w 614363"/>
              <a:gd name="connsiteY0" fmla="*/ 311823 h 311823"/>
              <a:gd name="connsiteX1" fmla="*/ 159543 w 614363"/>
              <a:gd name="connsiteY1" fmla="*/ 35598 h 311823"/>
              <a:gd name="connsiteX2" fmla="*/ 445294 w 614363"/>
              <a:gd name="connsiteY2" fmla="*/ 28455 h 311823"/>
              <a:gd name="connsiteX3" fmla="*/ 614363 w 614363"/>
              <a:gd name="connsiteY3" fmla="*/ 264197 h 311823"/>
              <a:gd name="connsiteX0" fmla="*/ 0 w 614363"/>
              <a:gd name="connsiteY0" fmla="*/ 325897 h 325897"/>
              <a:gd name="connsiteX1" fmla="*/ 159543 w 614363"/>
              <a:gd name="connsiteY1" fmla="*/ 49672 h 325897"/>
              <a:gd name="connsiteX2" fmla="*/ 423862 w 614363"/>
              <a:gd name="connsiteY2" fmla="*/ 21098 h 325897"/>
              <a:gd name="connsiteX3" fmla="*/ 614363 w 614363"/>
              <a:gd name="connsiteY3" fmla="*/ 278271 h 325897"/>
              <a:gd name="connsiteX0" fmla="*/ 0 w 614363"/>
              <a:gd name="connsiteY0" fmla="*/ 325897 h 325897"/>
              <a:gd name="connsiteX1" fmla="*/ 145256 w 614363"/>
              <a:gd name="connsiteY1" fmla="*/ 49672 h 325897"/>
              <a:gd name="connsiteX2" fmla="*/ 423862 w 614363"/>
              <a:gd name="connsiteY2" fmla="*/ 21098 h 325897"/>
              <a:gd name="connsiteX3" fmla="*/ 614363 w 614363"/>
              <a:gd name="connsiteY3" fmla="*/ 278271 h 325897"/>
              <a:gd name="connsiteX0" fmla="*/ 0 w 614363"/>
              <a:gd name="connsiteY0" fmla="*/ 316175 h 316175"/>
              <a:gd name="connsiteX1" fmla="*/ 145256 w 614363"/>
              <a:gd name="connsiteY1" fmla="*/ 39950 h 316175"/>
              <a:gd name="connsiteX2" fmla="*/ 454818 w 614363"/>
              <a:gd name="connsiteY2" fmla="*/ 25663 h 316175"/>
              <a:gd name="connsiteX3" fmla="*/ 614363 w 614363"/>
              <a:gd name="connsiteY3" fmla="*/ 268549 h 316175"/>
              <a:gd name="connsiteX0" fmla="*/ 0 w 614363"/>
              <a:gd name="connsiteY0" fmla="*/ 305109 h 305109"/>
              <a:gd name="connsiteX1" fmla="*/ 154781 w 614363"/>
              <a:gd name="connsiteY1" fmla="*/ 57459 h 305109"/>
              <a:gd name="connsiteX2" fmla="*/ 454818 w 614363"/>
              <a:gd name="connsiteY2" fmla="*/ 14597 h 305109"/>
              <a:gd name="connsiteX3" fmla="*/ 614363 w 614363"/>
              <a:gd name="connsiteY3" fmla="*/ 257483 h 305109"/>
              <a:gd name="connsiteX0" fmla="*/ 0 w 614363"/>
              <a:gd name="connsiteY0" fmla="*/ 287220 h 287220"/>
              <a:gd name="connsiteX1" fmla="*/ 154781 w 614363"/>
              <a:gd name="connsiteY1" fmla="*/ 39570 h 287220"/>
              <a:gd name="connsiteX2" fmla="*/ 433387 w 614363"/>
              <a:gd name="connsiteY2" fmla="*/ 20521 h 287220"/>
              <a:gd name="connsiteX3" fmla="*/ 614363 w 614363"/>
              <a:gd name="connsiteY3" fmla="*/ 239594 h 28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363" h="287220">
                <a:moveTo>
                  <a:pt x="0" y="287220"/>
                </a:moveTo>
                <a:cubicBezTo>
                  <a:pt x="9525" y="155060"/>
                  <a:pt x="82550" y="84020"/>
                  <a:pt x="154781" y="39570"/>
                </a:cubicBezTo>
                <a:cubicBezTo>
                  <a:pt x="227012" y="-4880"/>
                  <a:pt x="356790" y="-12816"/>
                  <a:pt x="433387" y="20521"/>
                </a:cubicBezTo>
                <a:cubicBezTo>
                  <a:pt x="509984" y="53858"/>
                  <a:pt x="579140" y="161609"/>
                  <a:pt x="614363" y="239594"/>
                </a:cubicBezTo>
              </a:path>
            </a:pathLst>
          </a:cu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椭圆 10"/>
          <p:cNvSpPr/>
          <p:nvPr/>
        </p:nvSpPr>
        <p:spPr>
          <a:xfrm rot="19276703">
            <a:off x="6099227" y="1151561"/>
            <a:ext cx="283367" cy="1201504"/>
          </a:xfrm>
          <a:custGeom>
            <a:avLst/>
            <a:gdLst>
              <a:gd name="connsiteX0" fmla="*/ 0 w 239693"/>
              <a:gd name="connsiteY0" fmla="*/ 619541 h 1239082"/>
              <a:gd name="connsiteX1" fmla="*/ 119847 w 239693"/>
              <a:gd name="connsiteY1" fmla="*/ 0 h 1239082"/>
              <a:gd name="connsiteX2" fmla="*/ 239694 w 239693"/>
              <a:gd name="connsiteY2" fmla="*/ 619541 h 1239082"/>
              <a:gd name="connsiteX3" fmla="*/ 119847 w 239693"/>
              <a:gd name="connsiteY3" fmla="*/ 1239082 h 1239082"/>
              <a:gd name="connsiteX4" fmla="*/ 0 w 239693"/>
              <a:gd name="connsiteY4" fmla="*/ 619541 h 1239082"/>
              <a:gd name="connsiteX0" fmla="*/ 0 w 305168"/>
              <a:gd name="connsiteY0" fmla="*/ 640328 h 1239147"/>
              <a:gd name="connsiteX1" fmla="*/ 185321 w 305168"/>
              <a:gd name="connsiteY1" fmla="*/ 31 h 1239147"/>
              <a:gd name="connsiteX2" fmla="*/ 305168 w 305168"/>
              <a:gd name="connsiteY2" fmla="*/ 619572 h 1239147"/>
              <a:gd name="connsiteX3" fmla="*/ 185321 w 305168"/>
              <a:gd name="connsiteY3" fmla="*/ 1239113 h 1239147"/>
              <a:gd name="connsiteX4" fmla="*/ 0 w 305168"/>
              <a:gd name="connsiteY4" fmla="*/ 640328 h 1239147"/>
              <a:gd name="connsiteX0" fmla="*/ 94 w 305262"/>
              <a:gd name="connsiteY0" fmla="*/ 717646 h 1316454"/>
              <a:gd name="connsiteX1" fmla="*/ 210787 w 305262"/>
              <a:gd name="connsiteY1" fmla="*/ 24 h 1316454"/>
              <a:gd name="connsiteX2" fmla="*/ 305262 w 305262"/>
              <a:gd name="connsiteY2" fmla="*/ 696890 h 1316454"/>
              <a:gd name="connsiteX3" fmla="*/ 185415 w 305262"/>
              <a:gd name="connsiteY3" fmla="*/ 1316431 h 1316454"/>
              <a:gd name="connsiteX4" fmla="*/ 94 w 305262"/>
              <a:gd name="connsiteY4" fmla="*/ 717646 h 1316454"/>
              <a:gd name="connsiteX0" fmla="*/ 90 w 260669"/>
              <a:gd name="connsiteY0" fmla="*/ 717819 h 1316771"/>
              <a:gd name="connsiteX1" fmla="*/ 210783 w 260669"/>
              <a:gd name="connsiteY1" fmla="*/ 197 h 1316771"/>
              <a:gd name="connsiteX2" fmla="*/ 260669 w 260669"/>
              <a:gd name="connsiteY2" fmla="*/ 661314 h 1316771"/>
              <a:gd name="connsiteX3" fmla="*/ 185411 w 260669"/>
              <a:gd name="connsiteY3" fmla="*/ 1316604 h 1316771"/>
              <a:gd name="connsiteX4" fmla="*/ 90 w 260669"/>
              <a:gd name="connsiteY4" fmla="*/ 717819 h 1316771"/>
              <a:gd name="connsiteX0" fmla="*/ 92 w 288923"/>
              <a:gd name="connsiteY0" fmla="*/ 717751 h 1316648"/>
              <a:gd name="connsiteX1" fmla="*/ 210785 w 288923"/>
              <a:gd name="connsiteY1" fmla="*/ 129 h 1316648"/>
              <a:gd name="connsiteX2" fmla="*/ 288923 w 288923"/>
              <a:gd name="connsiteY2" fmla="*/ 671689 h 1316648"/>
              <a:gd name="connsiteX3" fmla="*/ 185413 w 288923"/>
              <a:gd name="connsiteY3" fmla="*/ 1316536 h 1316648"/>
              <a:gd name="connsiteX4" fmla="*/ 92 w 288923"/>
              <a:gd name="connsiteY4" fmla="*/ 717751 h 13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23" h="1316648">
                <a:moveTo>
                  <a:pt x="92" y="717751"/>
                </a:moveTo>
                <a:cubicBezTo>
                  <a:pt x="4321" y="498350"/>
                  <a:pt x="162647" y="7806"/>
                  <a:pt x="210785" y="129"/>
                </a:cubicBezTo>
                <a:cubicBezTo>
                  <a:pt x="258923" y="-7548"/>
                  <a:pt x="288923" y="329526"/>
                  <a:pt x="288923" y="671689"/>
                </a:cubicBezTo>
                <a:cubicBezTo>
                  <a:pt x="288923" y="1013852"/>
                  <a:pt x="233551" y="1308859"/>
                  <a:pt x="185413" y="1316536"/>
                </a:cubicBezTo>
                <a:cubicBezTo>
                  <a:pt x="137275" y="1324213"/>
                  <a:pt x="-4137" y="937152"/>
                  <a:pt x="92" y="71775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982369">
            <a:off x="7706039" y="941252"/>
            <a:ext cx="306809" cy="1316821"/>
          </a:xfrm>
          <a:custGeom>
            <a:avLst/>
            <a:gdLst>
              <a:gd name="connsiteX0" fmla="*/ 0 w 239693"/>
              <a:gd name="connsiteY0" fmla="*/ 619541 h 1239082"/>
              <a:gd name="connsiteX1" fmla="*/ 119847 w 239693"/>
              <a:gd name="connsiteY1" fmla="*/ 0 h 1239082"/>
              <a:gd name="connsiteX2" fmla="*/ 239694 w 239693"/>
              <a:gd name="connsiteY2" fmla="*/ 619541 h 1239082"/>
              <a:gd name="connsiteX3" fmla="*/ 119847 w 239693"/>
              <a:gd name="connsiteY3" fmla="*/ 1239082 h 1239082"/>
              <a:gd name="connsiteX4" fmla="*/ 0 w 239693"/>
              <a:gd name="connsiteY4" fmla="*/ 619541 h 1239082"/>
              <a:gd name="connsiteX0" fmla="*/ 0 w 305194"/>
              <a:gd name="connsiteY0" fmla="*/ 571440 h 1239446"/>
              <a:gd name="connsiteX1" fmla="*/ 185347 w 305194"/>
              <a:gd name="connsiteY1" fmla="*/ 198 h 1239446"/>
              <a:gd name="connsiteX2" fmla="*/ 305194 w 305194"/>
              <a:gd name="connsiteY2" fmla="*/ 619739 h 1239446"/>
              <a:gd name="connsiteX3" fmla="*/ 185347 w 305194"/>
              <a:gd name="connsiteY3" fmla="*/ 1239280 h 1239446"/>
              <a:gd name="connsiteX4" fmla="*/ 0 w 305194"/>
              <a:gd name="connsiteY4" fmla="*/ 571440 h 1239446"/>
              <a:gd name="connsiteX0" fmla="*/ 36 w 305230"/>
              <a:gd name="connsiteY0" fmla="*/ 774583 h 1442589"/>
              <a:gd name="connsiteX1" fmla="*/ 200901 w 305230"/>
              <a:gd name="connsiteY1" fmla="*/ 88 h 1442589"/>
              <a:gd name="connsiteX2" fmla="*/ 305230 w 305230"/>
              <a:gd name="connsiteY2" fmla="*/ 822882 h 1442589"/>
              <a:gd name="connsiteX3" fmla="*/ 185383 w 305230"/>
              <a:gd name="connsiteY3" fmla="*/ 1442423 h 1442589"/>
              <a:gd name="connsiteX4" fmla="*/ 36 w 305230"/>
              <a:gd name="connsiteY4" fmla="*/ 774583 h 1442589"/>
              <a:gd name="connsiteX0" fmla="*/ 36 w 312825"/>
              <a:gd name="connsiteY0" fmla="*/ 774719 h 1443017"/>
              <a:gd name="connsiteX1" fmla="*/ 200901 w 312825"/>
              <a:gd name="connsiteY1" fmla="*/ 224 h 1443017"/>
              <a:gd name="connsiteX2" fmla="*/ 312825 w 312825"/>
              <a:gd name="connsiteY2" fmla="*/ 852166 h 1443017"/>
              <a:gd name="connsiteX3" fmla="*/ 185383 w 312825"/>
              <a:gd name="connsiteY3" fmla="*/ 1442559 h 1443017"/>
              <a:gd name="connsiteX4" fmla="*/ 36 w 312825"/>
              <a:gd name="connsiteY4" fmla="*/ 774719 h 144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5" h="1443017">
                <a:moveTo>
                  <a:pt x="36" y="774719"/>
                </a:moveTo>
                <a:cubicBezTo>
                  <a:pt x="2622" y="534330"/>
                  <a:pt x="148770" y="-12684"/>
                  <a:pt x="200901" y="224"/>
                </a:cubicBezTo>
                <a:cubicBezTo>
                  <a:pt x="253033" y="13132"/>
                  <a:pt x="312825" y="510003"/>
                  <a:pt x="312825" y="852166"/>
                </a:cubicBezTo>
                <a:cubicBezTo>
                  <a:pt x="312825" y="1194329"/>
                  <a:pt x="237515" y="1455467"/>
                  <a:pt x="185383" y="1442559"/>
                </a:cubicBezTo>
                <a:cubicBezTo>
                  <a:pt x="133252" y="1429651"/>
                  <a:pt x="-2550" y="1015108"/>
                  <a:pt x="36" y="77471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5714456" y="2612363"/>
            <a:ext cx="2682316" cy="1680733"/>
          </a:xfrm>
          <a:custGeom>
            <a:avLst/>
            <a:gdLst>
              <a:gd name="connsiteX0" fmla="*/ 636464 w 2839763"/>
              <a:gd name="connsiteY0" fmla="*/ 0 h 1905146"/>
              <a:gd name="connsiteX1" fmla="*/ 223714 w 2839763"/>
              <a:gd name="connsiteY1" fmla="*/ 508000 h 1905146"/>
              <a:gd name="connsiteX2" fmla="*/ 1464 w 2839763"/>
              <a:gd name="connsiteY2" fmla="*/ 1060450 h 1905146"/>
              <a:gd name="connsiteX3" fmla="*/ 325314 w 2839763"/>
              <a:gd name="connsiteY3" fmla="*/ 1619250 h 1905146"/>
              <a:gd name="connsiteX4" fmla="*/ 1277814 w 2839763"/>
              <a:gd name="connsiteY4" fmla="*/ 1898650 h 1905146"/>
              <a:gd name="connsiteX5" fmla="*/ 2325564 w 2839763"/>
              <a:gd name="connsiteY5" fmla="*/ 1778000 h 1905146"/>
              <a:gd name="connsiteX6" fmla="*/ 2795464 w 2839763"/>
              <a:gd name="connsiteY6" fmla="*/ 1358900 h 1905146"/>
              <a:gd name="connsiteX7" fmla="*/ 2789114 w 2839763"/>
              <a:gd name="connsiteY7" fmla="*/ 857250 h 1905146"/>
              <a:gd name="connsiteX8" fmla="*/ 2522414 w 2839763"/>
              <a:gd name="connsiteY8" fmla="*/ 355600 h 1905146"/>
              <a:gd name="connsiteX9" fmla="*/ 2236664 w 2839763"/>
              <a:gd name="connsiteY9" fmla="*/ 57150 h 1905146"/>
              <a:gd name="connsiteX0" fmla="*/ 635736 w 2839035"/>
              <a:gd name="connsiteY0" fmla="*/ 0 h 1905146"/>
              <a:gd name="connsiteX1" fmla="*/ 248386 w 2839035"/>
              <a:gd name="connsiteY1" fmla="*/ 438150 h 1905146"/>
              <a:gd name="connsiteX2" fmla="*/ 736 w 2839035"/>
              <a:gd name="connsiteY2" fmla="*/ 1060450 h 1905146"/>
              <a:gd name="connsiteX3" fmla="*/ 324586 w 2839035"/>
              <a:gd name="connsiteY3" fmla="*/ 1619250 h 1905146"/>
              <a:gd name="connsiteX4" fmla="*/ 1277086 w 2839035"/>
              <a:gd name="connsiteY4" fmla="*/ 1898650 h 1905146"/>
              <a:gd name="connsiteX5" fmla="*/ 2324836 w 2839035"/>
              <a:gd name="connsiteY5" fmla="*/ 1778000 h 1905146"/>
              <a:gd name="connsiteX6" fmla="*/ 2794736 w 2839035"/>
              <a:gd name="connsiteY6" fmla="*/ 1358900 h 1905146"/>
              <a:gd name="connsiteX7" fmla="*/ 2788386 w 2839035"/>
              <a:gd name="connsiteY7" fmla="*/ 857250 h 1905146"/>
              <a:gd name="connsiteX8" fmla="*/ 2521686 w 2839035"/>
              <a:gd name="connsiteY8" fmla="*/ 355600 h 1905146"/>
              <a:gd name="connsiteX9" fmla="*/ 2235936 w 2839035"/>
              <a:gd name="connsiteY9" fmla="*/ 57150 h 1905146"/>
              <a:gd name="connsiteX0" fmla="*/ 635736 w 2839035"/>
              <a:gd name="connsiteY0" fmla="*/ 0 h 1905146"/>
              <a:gd name="connsiteX1" fmla="*/ 248386 w 2839035"/>
              <a:gd name="connsiteY1" fmla="*/ 438150 h 1905146"/>
              <a:gd name="connsiteX2" fmla="*/ 736 w 2839035"/>
              <a:gd name="connsiteY2" fmla="*/ 946150 h 1905146"/>
              <a:gd name="connsiteX3" fmla="*/ 324586 w 2839035"/>
              <a:gd name="connsiteY3" fmla="*/ 1619250 h 1905146"/>
              <a:gd name="connsiteX4" fmla="*/ 1277086 w 2839035"/>
              <a:gd name="connsiteY4" fmla="*/ 1898650 h 1905146"/>
              <a:gd name="connsiteX5" fmla="*/ 2324836 w 2839035"/>
              <a:gd name="connsiteY5" fmla="*/ 1778000 h 1905146"/>
              <a:gd name="connsiteX6" fmla="*/ 2794736 w 2839035"/>
              <a:gd name="connsiteY6" fmla="*/ 1358900 h 1905146"/>
              <a:gd name="connsiteX7" fmla="*/ 2788386 w 2839035"/>
              <a:gd name="connsiteY7" fmla="*/ 857250 h 1905146"/>
              <a:gd name="connsiteX8" fmla="*/ 2521686 w 2839035"/>
              <a:gd name="connsiteY8" fmla="*/ 355600 h 1905146"/>
              <a:gd name="connsiteX9" fmla="*/ 2235936 w 2839035"/>
              <a:gd name="connsiteY9" fmla="*/ 57150 h 1905146"/>
              <a:gd name="connsiteX0" fmla="*/ 636873 w 2840172"/>
              <a:gd name="connsiteY0" fmla="*/ 0 h 1902356"/>
              <a:gd name="connsiteX1" fmla="*/ 249523 w 2840172"/>
              <a:gd name="connsiteY1" fmla="*/ 438150 h 1902356"/>
              <a:gd name="connsiteX2" fmla="*/ 1873 w 2840172"/>
              <a:gd name="connsiteY2" fmla="*/ 946150 h 1902356"/>
              <a:gd name="connsiteX3" fmla="*/ 376523 w 2840172"/>
              <a:gd name="connsiteY3" fmla="*/ 1670050 h 1902356"/>
              <a:gd name="connsiteX4" fmla="*/ 1278223 w 2840172"/>
              <a:gd name="connsiteY4" fmla="*/ 1898650 h 1902356"/>
              <a:gd name="connsiteX5" fmla="*/ 2325973 w 2840172"/>
              <a:gd name="connsiteY5" fmla="*/ 1778000 h 1902356"/>
              <a:gd name="connsiteX6" fmla="*/ 2795873 w 2840172"/>
              <a:gd name="connsiteY6" fmla="*/ 1358900 h 1902356"/>
              <a:gd name="connsiteX7" fmla="*/ 2789523 w 2840172"/>
              <a:gd name="connsiteY7" fmla="*/ 857250 h 1902356"/>
              <a:gd name="connsiteX8" fmla="*/ 2522823 w 2840172"/>
              <a:gd name="connsiteY8" fmla="*/ 355600 h 1902356"/>
              <a:gd name="connsiteX9" fmla="*/ 2237073 w 2840172"/>
              <a:gd name="connsiteY9" fmla="*/ 57150 h 1902356"/>
              <a:gd name="connsiteX0" fmla="*/ 636873 w 2840172"/>
              <a:gd name="connsiteY0" fmla="*/ 0 h 1896306"/>
              <a:gd name="connsiteX1" fmla="*/ 249523 w 2840172"/>
              <a:gd name="connsiteY1" fmla="*/ 438150 h 1896306"/>
              <a:gd name="connsiteX2" fmla="*/ 1873 w 2840172"/>
              <a:gd name="connsiteY2" fmla="*/ 946150 h 1896306"/>
              <a:gd name="connsiteX3" fmla="*/ 376523 w 2840172"/>
              <a:gd name="connsiteY3" fmla="*/ 1670050 h 1896306"/>
              <a:gd name="connsiteX4" fmla="*/ 1227423 w 2840172"/>
              <a:gd name="connsiteY4" fmla="*/ 1892300 h 1896306"/>
              <a:gd name="connsiteX5" fmla="*/ 2325973 w 2840172"/>
              <a:gd name="connsiteY5" fmla="*/ 1778000 h 1896306"/>
              <a:gd name="connsiteX6" fmla="*/ 2795873 w 2840172"/>
              <a:gd name="connsiteY6" fmla="*/ 1358900 h 1896306"/>
              <a:gd name="connsiteX7" fmla="*/ 2789523 w 2840172"/>
              <a:gd name="connsiteY7" fmla="*/ 857250 h 1896306"/>
              <a:gd name="connsiteX8" fmla="*/ 2522823 w 2840172"/>
              <a:gd name="connsiteY8" fmla="*/ 355600 h 1896306"/>
              <a:gd name="connsiteX9" fmla="*/ 2237073 w 2840172"/>
              <a:gd name="connsiteY9" fmla="*/ 57150 h 1896306"/>
              <a:gd name="connsiteX0" fmla="*/ 635024 w 2838323"/>
              <a:gd name="connsiteY0" fmla="*/ 0 h 1896306"/>
              <a:gd name="connsiteX1" fmla="*/ 247674 w 2838323"/>
              <a:gd name="connsiteY1" fmla="*/ 438150 h 1896306"/>
              <a:gd name="connsiteX2" fmla="*/ 24 w 2838323"/>
              <a:gd name="connsiteY2" fmla="*/ 946150 h 1896306"/>
              <a:gd name="connsiteX3" fmla="*/ 374674 w 2838323"/>
              <a:gd name="connsiteY3" fmla="*/ 1670050 h 1896306"/>
              <a:gd name="connsiteX4" fmla="*/ 1225574 w 2838323"/>
              <a:gd name="connsiteY4" fmla="*/ 1892300 h 1896306"/>
              <a:gd name="connsiteX5" fmla="*/ 2324124 w 2838323"/>
              <a:gd name="connsiteY5" fmla="*/ 1778000 h 1896306"/>
              <a:gd name="connsiteX6" fmla="*/ 2794024 w 2838323"/>
              <a:gd name="connsiteY6" fmla="*/ 1358900 h 1896306"/>
              <a:gd name="connsiteX7" fmla="*/ 2787674 w 2838323"/>
              <a:gd name="connsiteY7" fmla="*/ 857250 h 1896306"/>
              <a:gd name="connsiteX8" fmla="*/ 2520974 w 2838323"/>
              <a:gd name="connsiteY8" fmla="*/ 355600 h 1896306"/>
              <a:gd name="connsiteX9" fmla="*/ 2235224 w 2838323"/>
              <a:gd name="connsiteY9" fmla="*/ 57150 h 1896306"/>
              <a:gd name="connsiteX0" fmla="*/ 635031 w 2838330"/>
              <a:gd name="connsiteY0" fmla="*/ 0 h 1896306"/>
              <a:gd name="connsiteX1" fmla="*/ 247681 w 2838330"/>
              <a:gd name="connsiteY1" fmla="*/ 438150 h 1896306"/>
              <a:gd name="connsiteX2" fmla="*/ 31 w 2838330"/>
              <a:gd name="connsiteY2" fmla="*/ 946150 h 1896306"/>
              <a:gd name="connsiteX3" fmla="*/ 374681 w 2838330"/>
              <a:gd name="connsiteY3" fmla="*/ 1670050 h 1896306"/>
              <a:gd name="connsiteX4" fmla="*/ 1225581 w 2838330"/>
              <a:gd name="connsiteY4" fmla="*/ 1892300 h 1896306"/>
              <a:gd name="connsiteX5" fmla="*/ 2324131 w 2838330"/>
              <a:gd name="connsiteY5" fmla="*/ 1778000 h 1896306"/>
              <a:gd name="connsiteX6" fmla="*/ 2794031 w 2838330"/>
              <a:gd name="connsiteY6" fmla="*/ 1358900 h 1896306"/>
              <a:gd name="connsiteX7" fmla="*/ 2787681 w 2838330"/>
              <a:gd name="connsiteY7" fmla="*/ 857250 h 1896306"/>
              <a:gd name="connsiteX8" fmla="*/ 2520981 w 2838330"/>
              <a:gd name="connsiteY8" fmla="*/ 355600 h 1896306"/>
              <a:gd name="connsiteX9" fmla="*/ 2235231 w 2838330"/>
              <a:gd name="connsiteY9" fmla="*/ 57150 h 1896306"/>
              <a:gd name="connsiteX0" fmla="*/ 635031 w 2838330"/>
              <a:gd name="connsiteY0" fmla="*/ 0 h 1911045"/>
              <a:gd name="connsiteX1" fmla="*/ 247681 w 2838330"/>
              <a:gd name="connsiteY1" fmla="*/ 438150 h 1911045"/>
              <a:gd name="connsiteX2" fmla="*/ 31 w 2838330"/>
              <a:gd name="connsiteY2" fmla="*/ 946150 h 1911045"/>
              <a:gd name="connsiteX3" fmla="*/ 374681 w 2838330"/>
              <a:gd name="connsiteY3" fmla="*/ 1670050 h 1911045"/>
              <a:gd name="connsiteX4" fmla="*/ 1225581 w 2838330"/>
              <a:gd name="connsiteY4" fmla="*/ 1892300 h 1911045"/>
              <a:gd name="connsiteX5" fmla="*/ 2324131 w 2838330"/>
              <a:gd name="connsiteY5" fmla="*/ 1778000 h 1911045"/>
              <a:gd name="connsiteX6" fmla="*/ 2794031 w 2838330"/>
              <a:gd name="connsiteY6" fmla="*/ 1358900 h 1911045"/>
              <a:gd name="connsiteX7" fmla="*/ 2787681 w 2838330"/>
              <a:gd name="connsiteY7" fmla="*/ 857250 h 1911045"/>
              <a:gd name="connsiteX8" fmla="*/ 2520981 w 2838330"/>
              <a:gd name="connsiteY8" fmla="*/ 355600 h 1911045"/>
              <a:gd name="connsiteX9" fmla="*/ 2235231 w 2838330"/>
              <a:gd name="connsiteY9" fmla="*/ 57150 h 1911045"/>
              <a:gd name="connsiteX0" fmla="*/ 635031 w 2813027"/>
              <a:gd name="connsiteY0" fmla="*/ 0 h 1892300"/>
              <a:gd name="connsiteX1" fmla="*/ 247681 w 2813027"/>
              <a:gd name="connsiteY1" fmla="*/ 438150 h 1892300"/>
              <a:gd name="connsiteX2" fmla="*/ 31 w 2813027"/>
              <a:gd name="connsiteY2" fmla="*/ 946150 h 1892300"/>
              <a:gd name="connsiteX3" fmla="*/ 374681 w 2813027"/>
              <a:gd name="connsiteY3" fmla="*/ 1670050 h 1892300"/>
              <a:gd name="connsiteX4" fmla="*/ 1225581 w 2813027"/>
              <a:gd name="connsiteY4" fmla="*/ 1892300 h 1892300"/>
              <a:gd name="connsiteX5" fmla="*/ 2324131 w 2813027"/>
              <a:gd name="connsiteY5" fmla="*/ 1778000 h 1892300"/>
              <a:gd name="connsiteX6" fmla="*/ 2749581 w 2813027"/>
              <a:gd name="connsiteY6" fmla="*/ 1327150 h 1892300"/>
              <a:gd name="connsiteX7" fmla="*/ 2787681 w 2813027"/>
              <a:gd name="connsiteY7" fmla="*/ 857250 h 1892300"/>
              <a:gd name="connsiteX8" fmla="*/ 2520981 w 2813027"/>
              <a:gd name="connsiteY8" fmla="*/ 355600 h 1892300"/>
              <a:gd name="connsiteX9" fmla="*/ 2235231 w 2813027"/>
              <a:gd name="connsiteY9" fmla="*/ 57150 h 1892300"/>
              <a:gd name="connsiteX0" fmla="*/ 635031 w 2788500"/>
              <a:gd name="connsiteY0" fmla="*/ 0 h 1892300"/>
              <a:gd name="connsiteX1" fmla="*/ 247681 w 2788500"/>
              <a:gd name="connsiteY1" fmla="*/ 438150 h 1892300"/>
              <a:gd name="connsiteX2" fmla="*/ 31 w 2788500"/>
              <a:gd name="connsiteY2" fmla="*/ 946150 h 1892300"/>
              <a:gd name="connsiteX3" fmla="*/ 374681 w 2788500"/>
              <a:gd name="connsiteY3" fmla="*/ 1670050 h 1892300"/>
              <a:gd name="connsiteX4" fmla="*/ 1225581 w 2788500"/>
              <a:gd name="connsiteY4" fmla="*/ 1892300 h 1892300"/>
              <a:gd name="connsiteX5" fmla="*/ 2324131 w 2788500"/>
              <a:gd name="connsiteY5" fmla="*/ 1778000 h 1892300"/>
              <a:gd name="connsiteX6" fmla="*/ 2749581 w 2788500"/>
              <a:gd name="connsiteY6" fmla="*/ 1327150 h 1892300"/>
              <a:gd name="connsiteX7" fmla="*/ 2743231 w 2788500"/>
              <a:gd name="connsiteY7" fmla="*/ 806450 h 1892300"/>
              <a:gd name="connsiteX8" fmla="*/ 2520981 w 2788500"/>
              <a:gd name="connsiteY8" fmla="*/ 355600 h 1892300"/>
              <a:gd name="connsiteX9" fmla="*/ 2235231 w 2788500"/>
              <a:gd name="connsiteY9" fmla="*/ 57150 h 1892300"/>
              <a:gd name="connsiteX0" fmla="*/ 640662 w 2794131"/>
              <a:gd name="connsiteY0" fmla="*/ 0 h 1892300"/>
              <a:gd name="connsiteX1" fmla="*/ 5662 w 2794131"/>
              <a:gd name="connsiteY1" fmla="*/ 946150 h 1892300"/>
              <a:gd name="connsiteX2" fmla="*/ 380312 w 2794131"/>
              <a:gd name="connsiteY2" fmla="*/ 1670050 h 1892300"/>
              <a:gd name="connsiteX3" fmla="*/ 1231212 w 2794131"/>
              <a:gd name="connsiteY3" fmla="*/ 1892300 h 1892300"/>
              <a:gd name="connsiteX4" fmla="*/ 2329762 w 2794131"/>
              <a:gd name="connsiteY4" fmla="*/ 1778000 h 1892300"/>
              <a:gd name="connsiteX5" fmla="*/ 2755212 w 2794131"/>
              <a:gd name="connsiteY5" fmla="*/ 1327150 h 1892300"/>
              <a:gd name="connsiteX6" fmla="*/ 2748862 w 2794131"/>
              <a:gd name="connsiteY6" fmla="*/ 806450 h 1892300"/>
              <a:gd name="connsiteX7" fmla="*/ 2526612 w 2794131"/>
              <a:gd name="connsiteY7" fmla="*/ 355600 h 1892300"/>
              <a:gd name="connsiteX8" fmla="*/ 2240862 w 2794131"/>
              <a:gd name="connsiteY8" fmla="*/ 57150 h 1892300"/>
              <a:gd name="connsiteX0" fmla="*/ 633188 w 2786657"/>
              <a:gd name="connsiteY0" fmla="*/ 0 h 1892300"/>
              <a:gd name="connsiteX1" fmla="*/ 5808 w 2786657"/>
              <a:gd name="connsiteY1" fmla="*/ 885190 h 1892300"/>
              <a:gd name="connsiteX2" fmla="*/ 372838 w 2786657"/>
              <a:gd name="connsiteY2" fmla="*/ 1670050 h 1892300"/>
              <a:gd name="connsiteX3" fmla="*/ 1223738 w 2786657"/>
              <a:gd name="connsiteY3" fmla="*/ 1892300 h 1892300"/>
              <a:gd name="connsiteX4" fmla="*/ 2322288 w 2786657"/>
              <a:gd name="connsiteY4" fmla="*/ 1778000 h 1892300"/>
              <a:gd name="connsiteX5" fmla="*/ 2747738 w 2786657"/>
              <a:gd name="connsiteY5" fmla="*/ 1327150 h 1892300"/>
              <a:gd name="connsiteX6" fmla="*/ 2741388 w 2786657"/>
              <a:gd name="connsiteY6" fmla="*/ 806450 h 1892300"/>
              <a:gd name="connsiteX7" fmla="*/ 2519138 w 2786657"/>
              <a:gd name="connsiteY7" fmla="*/ 355600 h 1892300"/>
              <a:gd name="connsiteX8" fmla="*/ 2233388 w 2786657"/>
              <a:gd name="connsiteY8" fmla="*/ 57150 h 1892300"/>
              <a:gd name="connsiteX0" fmla="*/ 630135 w 2783604"/>
              <a:gd name="connsiteY0" fmla="*/ 0 h 1892300"/>
              <a:gd name="connsiteX1" fmla="*/ 2755 w 2783604"/>
              <a:gd name="connsiteY1" fmla="*/ 885190 h 1892300"/>
              <a:gd name="connsiteX2" fmla="*/ 369785 w 2783604"/>
              <a:gd name="connsiteY2" fmla="*/ 1670050 h 1892300"/>
              <a:gd name="connsiteX3" fmla="*/ 1220685 w 2783604"/>
              <a:gd name="connsiteY3" fmla="*/ 1892300 h 1892300"/>
              <a:gd name="connsiteX4" fmla="*/ 2319235 w 2783604"/>
              <a:gd name="connsiteY4" fmla="*/ 1778000 h 1892300"/>
              <a:gd name="connsiteX5" fmla="*/ 2744685 w 2783604"/>
              <a:gd name="connsiteY5" fmla="*/ 1327150 h 1892300"/>
              <a:gd name="connsiteX6" fmla="*/ 2738335 w 2783604"/>
              <a:gd name="connsiteY6" fmla="*/ 806450 h 1892300"/>
              <a:gd name="connsiteX7" fmla="*/ 2516085 w 2783604"/>
              <a:gd name="connsiteY7" fmla="*/ 355600 h 1892300"/>
              <a:gd name="connsiteX8" fmla="*/ 2230335 w 2783604"/>
              <a:gd name="connsiteY8" fmla="*/ 57150 h 1892300"/>
              <a:gd name="connsiteX0" fmla="*/ 631552 w 2785021"/>
              <a:gd name="connsiteY0" fmla="*/ 0 h 1897954"/>
              <a:gd name="connsiteX1" fmla="*/ 4172 w 2785021"/>
              <a:gd name="connsiteY1" fmla="*/ 885190 h 1897954"/>
              <a:gd name="connsiteX2" fmla="*/ 401682 w 2785021"/>
              <a:gd name="connsiteY2" fmla="*/ 1647190 h 1897954"/>
              <a:gd name="connsiteX3" fmla="*/ 1222102 w 2785021"/>
              <a:gd name="connsiteY3" fmla="*/ 1892300 h 1897954"/>
              <a:gd name="connsiteX4" fmla="*/ 2320652 w 2785021"/>
              <a:gd name="connsiteY4" fmla="*/ 1778000 h 1897954"/>
              <a:gd name="connsiteX5" fmla="*/ 2746102 w 2785021"/>
              <a:gd name="connsiteY5" fmla="*/ 1327150 h 1897954"/>
              <a:gd name="connsiteX6" fmla="*/ 2739752 w 2785021"/>
              <a:gd name="connsiteY6" fmla="*/ 806450 h 1897954"/>
              <a:gd name="connsiteX7" fmla="*/ 2517502 w 2785021"/>
              <a:gd name="connsiteY7" fmla="*/ 355600 h 1897954"/>
              <a:gd name="connsiteX8" fmla="*/ 2231752 w 2785021"/>
              <a:gd name="connsiteY8" fmla="*/ 57150 h 1897954"/>
              <a:gd name="connsiteX0" fmla="*/ 631904 w 2785373"/>
              <a:gd name="connsiteY0" fmla="*/ 0 h 1897954"/>
              <a:gd name="connsiteX1" fmla="*/ 4524 w 2785373"/>
              <a:gd name="connsiteY1" fmla="*/ 885190 h 1897954"/>
              <a:gd name="connsiteX2" fmla="*/ 402034 w 2785373"/>
              <a:gd name="connsiteY2" fmla="*/ 1647190 h 1897954"/>
              <a:gd name="connsiteX3" fmla="*/ 1351994 w 2785373"/>
              <a:gd name="connsiteY3" fmla="*/ 1892300 h 1897954"/>
              <a:gd name="connsiteX4" fmla="*/ 2321004 w 2785373"/>
              <a:gd name="connsiteY4" fmla="*/ 1778000 h 1897954"/>
              <a:gd name="connsiteX5" fmla="*/ 2746454 w 2785373"/>
              <a:gd name="connsiteY5" fmla="*/ 1327150 h 1897954"/>
              <a:gd name="connsiteX6" fmla="*/ 2740104 w 2785373"/>
              <a:gd name="connsiteY6" fmla="*/ 806450 h 1897954"/>
              <a:gd name="connsiteX7" fmla="*/ 2517854 w 2785373"/>
              <a:gd name="connsiteY7" fmla="*/ 355600 h 1897954"/>
              <a:gd name="connsiteX8" fmla="*/ 2232104 w 2785373"/>
              <a:gd name="connsiteY8" fmla="*/ 57150 h 1897954"/>
              <a:gd name="connsiteX0" fmla="*/ 631904 w 2785373"/>
              <a:gd name="connsiteY0" fmla="*/ 0 h 1895377"/>
              <a:gd name="connsiteX1" fmla="*/ 4524 w 2785373"/>
              <a:gd name="connsiteY1" fmla="*/ 885190 h 1895377"/>
              <a:gd name="connsiteX2" fmla="*/ 402034 w 2785373"/>
              <a:gd name="connsiteY2" fmla="*/ 1647190 h 1895377"/>
              <a:gd name="connsiteX3" fmla="*/ 1351994 w 2785373"/>
              <a:gd name="connsiteY3" fmla="*/ 1892300 h 1895377"/>
              <a:gd name="connsiteX4" fmla="*/ 2321004 w 2785373"/>
              <a:gd name="connsiteY4" fmla="*/ 1778000 h 1895377"/>
              <a:gd name="connsiteX5" fmla="*/ 2746454 w 2785373"/>
              <a:gd name="connsiteY5" fmla="*/ 1327150 h 1895377"/>
              <a:gd name="connsiteX6" fmla="*/ 2740104 w 2785373"/>
              <a:gd name="connsiteY6" fmla="*/ 806450 h 1895377"/>
              <a:gd name="connsiteX7" fmla="*/ 2517854 w 2785373"/>
              <a:gd name="connsiteY7" fmla="*/ 355600 h 1895377"/>
              <a:gd name="connsiteX8" fmla="*/ 2232104 w 2785373"/>
              <a:gd name="connsiteY8" fmla="*/ 57150 h 1895377"/>
              <a:gd name="connsiteX0" fmla="*/ 631904 w 2783195"/>
              <a:gd name="connsiteY0" fmla="*/ 0 h 1893937"/>
              <a:gd name="connsiteX1" fmla="*/ 4524 w 2783195"/>
              <a:gd name="connsiteY1" fmla="*/ 885190 h 1893937"/>
              <a:gd name="connsiteX2" fmla="*/ 402034 w 2783195"/>
              <a:gd name="connsiteY2" fmla="*/ 1647190 h 1893937"/>
              <a:gd name="connsiteX3" fmla="*/ 1351994 w 2783195"/>
              <a:gd name="connsiteY3" fmla="*/ 1892300 h 1893937"/>
              <a:gd name="connsiteX4" fmla="*/ 2351484 w 2783195"/>
              <a:gd name="connsiteY4" fmla="*/ 1732280 h 1893937"/>
              <a:gd name="connsiteX5" fmla="*/ 2746454 w 2783195"/>
              <a:gd name="connsiteY5" fmla="*/ 1327150 h 1893937"/>
              <a:gd name="connsiteX6" fmla="*/ 2740104 w 2783195"/>
              <a:gd name="connsiteY6" fmla="*/ 806450 h 1893937"/>
              <a:gd name="connsiteX7" fmla="*/ 2517854 w 2783195"/>
              <a:gd name="connsiteY7" fmla="*/ 355600 h 1893937"/>
              <a:gd name="connsiteX8" fmla="*/ 2232104 w 2783195"/>
              <a:gd name="connsiteY8" fmla="*/ 57150 h 1893937"/>
              <a:gd name="connsiteX0" fmla="*/ 631904 w 2799850"/>
              <a:gd name="connsiteY0" fmla="*/ 0 h 1894179"/>
              <a:gd name="connsiteX1" fmla="*/ 4524 w 2799850"/>
              <a:gd name="connsiteY1" fmla="*/ 885190 h 1894179"/>
              <a:gd name="connsiteX2" fmla="*/ 402034 w 2799850"/>
              <a:gd name="connsiteY2" fmla="*/ 1647190 h 1894179"/>
              <a:gd name="connsiteX3" fmla="*/ 1351994 w 2799850"/>
              <a:gd name="connsiteY3" fmla="*/ 1892300 h 1894179"/>
              <a:gd name="connsiteX4" fmla="*/ 2351484 w 2799850"/>
              <a:gd name="connsiteY4" fmla="*/ 1732280 h 1894179"/>
              <a:gd name="connsiteX5" fmla="*/ 2769314 w 2799850"/>
              <a:gd name="connsiteY5" fmla="*/ 1250950 h 1894179"/>
              <a:gd name="connsiteX6" fmla="*/ 2740104 w 2799850"/>
              <a:gd name="connsiteY6" fmla="*/ 806450 h 1894179"/>
              <a:gd name="connsiteX7" fmla="*/ 2517854 w 2799850"/>
              <a:gd name="connsiteY7" fmla="*/ 355600 h 1894179"/>
              <a:gd name="connsiteX8" fmla="*/ 2232104 w 2799850"/>
              <a:gd name="connsiteY8" fmla="*/ 57150 h 1894179"/>
              <a:gd name="connsiteX0" fmla="*/ 631904 w 2740104"/>
              <a:gd name="connsiteY0" fmla="*/ 0 h 1898738"/>
              <a:gd name="connsiteX1" fmla="*/ 4524 w 2740104"/>
              <a:gd name="connsiteY1" fmla="*/ 885190 h 1898738"/>
              <a:gd name="connsiteX2" fmla="*/ 402034 w 2740104"/>
              <a:gd name="connsiteY2" fmla="*/ 1647190 h 1898738"/>
              <a:gd name="connsiteX3" fmla="*/ 1351994 w 2740104"/>
              <a:gd name="connsiteY3" fmla="*/ 1892300 h 1898738"/>
              <a:gd name="connsiteX4" fmla="*/ 2351484 w 2740104"/>
              <a:gd name="connsiteY4" fmla="*/ 1732280 h 1898738"/>
              <a:gd name="connsiteX5" fmla="*/ 2740104 w 2740104"/>
              <a:gd name="connsiteY5" fmla="*/ 806450 h 1898738"/>
              <a:gd name="connsiteX6" fmla="*/ 2517854 w 2740104"/>
              <a:gd name="connsiteY6" fmla="*/ 355600 h 1898738"/>
              <a:gd name="connsiteX7" fmla="*/ 2232104 w 2740104"/>
              <a:gd name="connsiteY7" fmla="*/ 57150 h 1898738"/>
              <a:gd name="connsiteX0" fmla="*/ 631904 w 2740981"/>
              <a:gd name="connsiteY0" fmla="*/ 0 h 1892414"/>
              <a:gd name="connsiteX1" fmla="*/ 4524 w 2740981"/>
              <a:gd name="connsiteY1" fmla="*/ 885190 h 1892414"/>
              <a:gd name="connsiteX2" fmla="*/ 402034 w 2740981"/>
              <a:gd name="connsiteY2" fmla="*/ 1647190 h 1892414"/>
              <a:gd name="connsiteX3" fmla="*/ 1351994 w 2740981"/>
              <a:gd name="connsiteY3" fmla="*/ 1892300 h 1892414"/>
              <a:gd name="connsiteX4" fmla="*/ 2435304 w 2740981"/>
              <a:gd name="connsiteY4" fmla="*/ 1625600 h 1892414"/>
              <a:gd name="connsiteX5" fmla="*/ 2740104 w 2740981"/>
              <a:gd name="connsiteY5" fmla="*/ 806450 h 1892414"/>
              <a:gd name="connsiteX6" fmla="*/ 2517854 w 2740981"/>
              <a:gd name="connsiteY6" fmla="*/ 355600 h 1892414"/>
              <a:gd name="connsiteX7" fmla="*/ 2232104 w 2740981"/>
              <a:gd name="connsiteY7" fmla="*/ 57150 h 1892414"/>
              <a:gd name="connsiteX0" fmla="*/ 631904 w 2733397"/>
              <a:gd name="connsiteY0" fmla="*/ 0 h 1892414"/>
              <a:gd name="connsiteX1" fmla="*/ 4524 w 2733397"/>
              <a:gd name="connsiteY1" fmla="*/ 885190 h 1892414"/>
              <a:gd name="connsiteX2" fmla="*/ 402034 w 2733397"/>
              <a:gd name="connsiteY2" fmla="*/ 1647190 h 1892414"/>
              <a:gd name="connsiteX3" fmla="*/ 1351994 w 2733397"/>
              <a:gd name="connsiteY3" fmla="*/ 1892300 h 1892414"/>
              <a:gd name="connsiteX4" fmla="*/ 2435304 w 2733397"/>
              <a:gd name="connsiteY4" fmla="*/ 1625600 h 1892414"/>
              <a:gd name="connsiteX5" fmla="*/ 2732484 w 2733397"/>
              <a:gd name="connsiteY5" fmla="*/ 890270 h 1892414"/>
              <a:gd name="connsiteX6" fmla="*/ 2517854 w 2733397"/>
              <a:gd name="connsiteY6" fmla="*/ 355600 h 1892414"/>
              <a:gd name="connsiteX7" fmla="*/ 2232104 w 2733397"/>
              <a:gd name="connsiteY7" fmla="*/ 57150 h 1892414"/>
              <a:gd name="connsiteX0" fmla="*/ 631904 w 2738875"/>
              <a:gd name="connsiteY0" fmla="*/ 0 h 1892414"/>
              <a:gd name="connsiteX1" fmla="*/ 4524 w 2738875"/>
              <a:gd name="connsiteY1" fmla="*/ 885190 h 1892414"/>
              <a:gd name="connsiteX2" fmla="*/ 402034 w 2738875"/>
              <a:gd name="connsiteY2" fmla="*/ 1647190 h 1892414"/>
              <a:gd name="connsiteX3" fmla="*/ 1351994 w 2738875"/>
              <a:gd name="connsiteY3" fmla="*/ 1892300 h 1892414"/>
              <a:gd name="connsiteX4" fmla="*/ 2435304 w 2738875"/>
              <a:gd name="connsiteY4" fmla="*/ 1625600 h 1892414"/>
              <a:gd name="connsiteX5" fmla="*/ 2732484 w 2738875"/>
              <a:gd name="connsiteY5" fmla="*/ 890270 h 1892414"/>
              <a:gd name="connsiteX6" fmla="*/ 2232104 w 2738875"/>
              <a:gd name="connsiteY6" fmla="*/ 57150 h 1892414"/>
              <a:gd name="connsiteX0" fmla="*/ 631904 w 2741162"/>
              <a:gd name="connsiteY0" fmla="*/ 0 h 1892414"/>
              <a:gd name="connsiteX1" fmla="*/ 4524 w 2741162"/>
              <a:gd name="connsiteY1" fmla="*/ 885190 h 1892414"/>
              <a:gd name="connsiteX2" fmla="*/ 402034 w 2741162"/>
              <a:gd name="connsiteY2" fmla="*/ 1647190 h 1892414"/>
              <a:gd name="connsiteX3" fmla="*/ 1351994 w 2741162"/>
              <a:gd name="connsiteY3" fmla="*/ 1892300 h 1892414"/>
              <a:gd name="connsiteX4" fmla="*/ 2435304 w 2741162"/>
              <a:gd name="connsiteY4" fmla="*/ 1625600 h 1892414"/>
              <a:gd name="connsiteX5" fmla="*/ 2732484 w 2741162"/>
              <a:gd name="connsiteY5" fmla="*/ 890270 h 1892414"/>
              <a:gd name="connsiteX6" fmla="*/ 2232104 w 2741162"/>
              <a:gd name="connsiteY6" fmla="*/ 57150 h 1892414"/>
              <a:gd name="connsiteX0" fmla="*/ 629785 w 2739043"/>
              <a:gd name="connsiteY0" fmla="*/ 0 h 1893366"/>
              <a:gd name="connsiteX1" fmla="*/ 2405 w 2739043"/>
              <a:gd name="connsiteY1" fmla="*/ 885190 h 1893366"/>
              <a:gd name="connsiteX2" fmla="*/ 450715 w 2739043"/>
              <a:gd name="connsiteY2" fmla="*/ 1545590 h 1893366"/>
              <a:gd name="connsiteX3" fmla="*/ 1349875 w 2739043"/>
              <a:gd name="connsiteY3" fmla="*/ 1892300 h 1893366"/>
              <a:gd name="connsiteX4" fmla="*/ 2433185 w 2739043"/>
              <a:gd name="connsiteY4" fmla="*/ 1625600 h 1893366"/>
              <a:gd name="connsiteX5" fmla="*/ 2730365 w 2739043"/>
              <a:gd name="connsiteY5" fmla="*/ 890270 h 1893366"/>
              <a:gd name="connsiteX6" fmla="*/ 2229985 w 2739043"/>
              <a:gd name="connsiteY6" fmla="*/ 57150 h 1893366"/>
              <a:gd name="connsiteX0" fmla="*/ 629785 w 2734746"/>
              <a:gd name="connsiteY0" fmla="*/ 0 h 1892538"/>
              <a:gd name="connsiteX1" fmla="*/ 2405 w 2734746"/>
              <a:gd name="connsiteY1" fmla="*/ 885190 h 1892538"/>
              <a:gd name="connsiteX2" fmla="*/ 450715 w 2734746"/>
              <a:gd name="connsiteY2" fmla="*/ 1545590 h 1892538"/>
              <a:gd name="connsiteX3" fmla="*/ 1349875 w 2734746"/>
              <a:gd name="connsiteY3" fmla="*/ 1892300 h 1892538"/>
              <a:gd name="connsiteX4" fmla="*/ 2407785 w 2734746"/>
              <a:gd name="connsiteY4" fmla="*/ 1498600 h 1892538"/>
              <a:gd name="connsiteX5" fmla="*/ 2730365 w 2734746"/>
              <a:gd name="connsiteY5" fmla="*/ 890270 h 1892538"/>
              <a:gd name="connsiteX6" fmla="*/ 2229985 w 2734746"/>
              <a:gd name="connsiteY6" fmla="*/ 57150 h 1892538"/>
              <a:gd name="connsiteX0" fmla="*/ 629716 w 2734912"/>
              <a:gd name="connsiteY0" fmla="*/ 0 h 1841804"/>
              <a:gd name="connsiteX1" fmla="*/ 2336 w 2734912"/>
              <a:gd name="connsiteY1" fmla="*/ 885190 h 1841804"/>
              <a:gd name="connsiteX2" fmla="*/ 450646 w 2734912"/>
              <a:gd name="connsiteY2" fmla="*/ 1545590 h 1841804"/>
              <a:gd name="connsiteX3" fmla="*/ 1299006 w 2734912"/>
              <a:gd name="connsiteY3" fmla="*/ 1841500 h 1841804"/>
              <a:gd name="connsiteX4" fmla="*/ 2407716 w 2734912"/>
              <a:gd name="connsiteY4" fmla="*/ 1498600 h 1841804"/>
              <a:gd name="connsiteX5" fmla="*/ 2730296 w 2734912"/>
              <a:gd name="connsiteY5" fmla="*/ 890270 h 1841804"/>
              <a:gd name="connsiteX6" fmla="*/ 2229916 w 2734912"/>
              <a:gd name="connsiteY6" fmla="*/ 57150 h 184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4912" h="1841804">
                <a:moveTo>
                  <a:pt x="629716" y="0"/>
                </a:moveTo>
                <a:cubicBezTo>
                  <a:pt x="497424" y="197115"/>
                  <a:pt x="32181" y="627592"/>
                  <a:pt x="2336" y="885190"/>
                </a:cubicBezTo>
                <a:cubicBezTo>
                  <a:pt x="-27509" y="1142788"/>
                  <a:pt x="234534" y="1386205"/>
                  <a:pt x="450646" y="1545590"/>
                </a:cubicBezTo>
                <a:cubicBezTo>
                  <a:pt x="666758" y="1704975"/>
                  <a:pt x="972828" y="1849332"/>
                  <a:pt x="1299006" y="1841500"/>
                </a:cubicBezTo>
                <a:cubicBezTo>
                  <a:pt x="1625184" y="1833668"/>
                  <a:pt x="2169168" y="1657138"/>
                  <a:pt x="2407716" y="1498600"/>
                </a:cubicBezTo>
                <a:cubicBezTo>
                  <a:pt x="2646264" y="1340062"/>
                  <a:pt x="2759929" y="1130512"/>
                  <a:pt x="2730296" y="890270"/>
                </a:cubicBezTo>
                <a:cubicBezTo>
                  <a:pt x="2700663" y="650028"/>
                  <a:pt x="2334162" y="230717"/>
                  <a:pt x="2229916" y="57150"/>
                </a:cubicBez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17205" y="4366843"/>
            <a:ext cx="3527253" cy="2213301"/>
          </a:xfrm>
          <a:custGeom>
            <a:avLst/>
            <a:gdLst>
              <a:gd name="connsiteX0" fmla="*/ 0 w 3888432"/>
              <a:gd name="connsiteY0" fmla="*/ 0 h 1944216"/>
              <a:gd name="connsiteX1" fmla="*/ 3888432 w 3888432"/>
              <a:gd name="connsiteY1" fmla="*/ 0 h 1944216"/>
              <a:gd name="connsiteX2" fmla="*/ 3888432 w 3888432"/>
              <a:gd name="connsiteY2" fmla="*/ 1944216 h 1944216"/>
              <a:gd name="connsiteX3" fmla="*/ 0 w 3888432"/>
              <a:gd name="connsiteY3" fmla="*/ 1944216 h 1944216"/>
              <a:gd name="connsiteX4" fmla="*/ 0 w 3888432"/>
              <a:gd name="connsiteY4" fmla="*/ 0 h 1944216"/>
              <a:gd name="connsiteX0" fmla="*/ 185737 w 3888432"/>
              <a:gd name="connsiteY0" fmla="*/ 0 h 2072803"/>
              <a:gd name="connsiteX1" fmla="*/ 3888432 w 3888432"/>
              <a:gd name="connsiteY1" fmla="*/ 128587 h 2072803"/>
              <a:gd name="connsiteX2" fmla="*/ 3888432 w 3888432"/>
              <a:gd name="connsiteY2" fmla="*/ 2072803 h 2072803"/>
              <a:gd name="connsiteX3" fmla="*/ 0 w 3888432"/>
              <a:gd name="connsiteY3" fmla="*/ 2072803 h 2072803"/>
              <a:gd name="connsiteX4" fmla="*/ 185737 w 3888432"/>
              <a:gd name="connsiteY4" fmla="*/ 0 h 2072803"/>
              <a:gd name="connsiteX0" fmla="*/ 185737 w 3888432"/>
              <a:gd name="connsiteY0" fmla="*/ 0 h 2072803"/>
              <a:gd name="connsiteX1" fmla="*/ 3745557 w 3888432"/>
              <a:gd name="connsiteY1" fmla="*/ 0 h 2072803"/>
              <a:gd name="connsiteX2" fmla="*/ 3888432 w 3888432"/>
              <a:gd name="connsiteY2" fmla="*/ 2072803 h 2072803"/>
              <a:gd name="connsiteX3" fmla="*/ 0 w 3888432"/>
              <a:gd name="connsiteY3" fmla="*/ 2072803 h 2072803"/>
              <a:gd name="connsiteX4" fmla="*/ 185737 w 3888432"/>
              <a:gd name="connsiteY4" fmla="*/ 0 h 2072803"/>
              <a:gd name="connsiteX0" fmla="*/ 300037 w 4002732"/>
              <a:gd name="connsiteY0" fmla="*/ 0 h 2072803"/>
              <a:gd name="connsiteX1" fmla="*/ 3859857 w 4002732"/>
              <a:gd name="connsiteY1" fmla="*/ 0 h 2072803"/>
              <a:gd name="connsiteX2" fmla="*/ 4002732 w 4002732"/>
              <a:gd name="connsiteY2" fmla="*/ 2072803 h 2072803"/>
              <a:gd name="connsiteX3" fmla="*/ 0 w 4002732"/>
              <a:gd name="connsiteY3" fmla="*/ 2015653 h 2072803"/>
              <a:gd name="connsiteX4" fmla="*/ 300037 w 4002732"/>
              <a:gd name="connsiteY4" fmla="*/ 0 h 2072803"/>
              <a:gd name="connsiteX0" fmla="*/ 300037 w 3859857"/>
              <a:gd name="connsiteY0" fmla="*/ 0 h 2058515"/>
              <a:gd name="connsiteX1" fmla="*/ 3859857 w 3859857"/>
              <a:gd name="connsiteY1" fmla="*/ 0 h 2058515"/>
              <a:gd name="connsiteX2" fmla="*/ 3574107 w 3859857"/>
              <a:gd name="connsiteY2" fmla="*/ 2058515 h 2058515"/>
              <a:gd name="connsiteX3" fmla="*/ 0 w 3859857"/>
              <a:gd name="connsiteY3" fmla="*/ 2015653 h 2058515"/>
              <a:gd name="connsiteX4" fmla="*/ 300037 w 3859857"/>
              <a:gd name="connsiteY4" fmla="*/ 0 h 2058515"/>
              <a:gd name="connsiteX0" fmla="*/ 300037 w 3859857"/>
              <a:gd name="connsiteY0" fmla="*/ 0 h 2058515"/>
              <a:gd name="connsiteX1" fmla="*/ 3859857 w 3859857"/>
              <a:gd name="connsiteY1" fmla="*/ 0 h 2058515"/>
              <a:gd name="connsiteX2" fmla="*/ 3574107 w 3859857"/>
              <a:gd name="connsiteY2" fmla="*/ 2058515 h 2058515"/>
              <a:gd name="connsiteX3" fmla="*/ 0 w 3859857"/>
              <a:gd name="connsiteY3" fmla="*/ 2015653 h 2058515"/>
              <a:gd name="connsiteX4" fmla="*/ 247428 w 3859857"/>
              <a:gd name="connsiteY4" fmla="*/ 954981 h 2058515"/>
              <a:gd name="connsiteX5" fmla="*/ 300037 w 3859857"/>
              <a:gd name="connsiteY5" fmla="*/ 0 h 2058515"/>
              <a:gd name="connsiteX0" fmla="*/ 300037 w 3859857"/>
              <a:gd name="connsiteY0" fmla="*/ 0 h 2058515"/>
              <a:gd name="connsiteX1" fmla="*/ 3859857 w 3859857"/>
              <a:gd name="connsiteY1" fmla="*/ 0 h 2058515"/>
              <a:gd name="connsiteX2" fmla="*/ 3733578 w 3859857"/>
              <a:gd name="connsiteY2" fmla="*/ 1240731 h 2058515"/>
              <a:gd name="connsiteX3" fmla="*/ 3574107 w 3859857"/>
              <a:gd name="connsiteY3" fmla="*/ 2058515 h 2058515"/>
              <a:gd name="connsiteX4" fmla="*/ 0 w 3859857"/>
              <a:gd name="connsiteY4" fmla="*/ 2015653 h 2058515"/>
              <a:gd name="connsiteX5" fmla="*/ 247428 w 3859857"/>
              <a:gd name="connsiteY5" fmla="*/ 954981 h 2058515"/>
              <a:gd name="connsiteX6" fmla="*/ 300037 w 3859857"/>
              <a:gd name="connsiteY6" fmla="*/ 0 h 2058515"/>
              <a:gd name="connsiteX0" fmla="*/ 300037 w 3859857"/>
              <a:gd name="connsiteY0" fmla="*/ 0 h 2115665"/>
              <a:gd name="connsiteX1" fmla="*/ 3859857 w 3859857"/>
              <a:gd name="connsiteY1" fmla="*/ 0 h 2115665"/>
              <a:gd name="connsiteX2" fmla="*/ 3733578 w 3859857"/>
              <a:gd name="connsiteY2" fmla="*/ 1240731 h 2115665"/>
              <a:gd name="connsiteX3" fmla="*/ 3688407 w 3859857"/>
              <a:gd name="connsiteY3" fmla="*/ 2115665 h 2115665"/>
              <a:gd name="connsiteX4" fmla="*/ 0 w 3859857"/>
              <a:gd name="connsiteY4" fmla="*/ 2015653 h 2115665"/>
              <a:gd name="connsiteX5" fmla="*/ 247428 w 3859857"/>
              <a:gd name="connsiteY5" fmla="*/ 954981 h 2115665"/>
              <a:gd name="connsiteX6" fmla="*/ 300037 w 3859857"/>
              <a:gd name="connsiteY6" fmla="*/ 0 h 2115665"/>
              <a:gd name="connsiteX0" fmla="*/ 171450 w 3731270"/>
              <a:gd name="connsiteY0" fmla="*/ 0 h 2115665"/>
              <a:gd name="connsiteX1" fmla="*/ 3731270 w 3731270"/>
              <a:gd name="connsiteY1" fmla="*/ 0 h 2115665"/>
              <a:gd name="connsiteX2" fmla="*/ 3604991 w 3731270"/>
              <a:gd name="connsiteY2" fmla="*/ 1240731 h 2115665"/>
              <a:gd name="connsiteX3" fmla="*/ 3559820 w 3731270"/>
              <a:gd name="connsiteY3" fmla="*/ 2115665 h 2115665"/>
              <a:gd name="connsiteX4" fmla="*/ 0 w 3731270"/>
              <a:gd name="connsiteY4" fmla="*/ 2015653 h 2115665"/>
              <a:gd name="connsiteX5" fmla="*/ 118841 w 3731270"/>
              <a:gd name="connsiteY5" fmla="*/ 954981 h 2115665"/>
              <a:gd name="connsiteX6" fmla="*/ 171450 w 3731270"/>
              <a:gd name="connsiteY6" fmla="*/ 0 h 2115665"/>
              <a:gd name="connsiteX0" fmla="*/ 171450 w 3745557"/>
              <a:gd name="connsiteY0" fmla="*/ 0 h 2115665"/>
              <a:gd name="connsiteX1" fmla="*/ 3745557 w 3745557"/>
              <a:gd name="connsiteY1" fmla="*/ 0 h 2115665"/>
              <a:gd name="connsiteX2" fmla="*/ 3604991 w 3745557"/>
              <a:gd name="connsiteY2" fmla="*/ 1240731 h 2115665"/>
              <a:gd name="connsiteX3" fmla="*/ 3559820 w 3745557"/>
              <a:gd name="connsiteY3" fmla="*/ 2115665 h 2115665"/>
              <a:gd name="connsiteX4" fmla="*/ 0 w 3745557"/>
              <a:gd name="connsiteY4" fmla="*/ 2015653 h 2115665"/>
              <a:gd name="connsiteX5" fmla="*/ 118841 w 3745557"/>
              <a:gd name="connsiteY5" fmla="*/ 954981 h 2115665"/>
              <a:gd name="connsiteX6" fmla="*/ 171450 w 3745557"/>
              <a:gd name="connsiteY6" fmla="*/ 0 h 2115665"/>
              <a:gd name="connsiteX0" fmla="*/ 185738 w 3745557"/>
              <a:gd name="connsiteY0" fmla="*/ 42862 h 2115665"/>
              <a:gd name="connsiteX1" fmla="*/ 3745557 w 3745557"/>
              <a:gd name="connsiteY1" fmla="*/ 0 h 2115665"/>
              <a:gd name="connsiteX2" fmla="*/ 3604991 w 3745557"/>
              <a:gd name="connsiteY2" fmla="*/ 1240731 h 2115665"/>
              <a:gd name="connsiteX3" fmla="*/ 3559820 w 3745557"/>
              <a:gd name="connsiteY3" fmla="*/ 2115665 h 2115665"/>
              <a:gd name="connsiteX4" fmla="*/ 0 w 3745557"/>
              <a:gd name="connsiteY4" fmla="*/ 2015653 h 2115665"/>
              <a:gd name="connsiteX5" fmla="*/ 118841 w 3745557"/>
              <a:gd name="connsiteY5" fmla="*/ 954981 h 2115665"/>
              <a:gd name="connsiteX6" fmla="*/ 185738 w 3745557"/>
              <a:gd name="connsiteY6" fmla="*/ 42862 h 2115665"/>
              <a:gd name="connsiteX0" fmla="*/ 185738 w 3859857"/>
              <a:gd name="connsiteY0" fmla="*/ 71437 h 2144240"/>
              <a:gd name="connsiteX1" fmla="*/ 3859857 w 3859857"/>
              <a:gd name="connsiteY1" fmla="*/ 0 h 2144240"/>
              <a:gd name="connsiteX2" fmla="*/ 3604991 w 3859857"/>
              <a:gd name="connsiteY2" fmla="*/ 1269306 h 2144240"/>
              <a:gd name="connsiteX3" fmla="*/ 3559820 w 3859857"/>
              <a:gd name="connsiteY3" fmla="*/ 2144240 h 2144240"/>
              <a:gd name="connsiteX4" fmla="*/ 0 w 3859857"/>
              <a:gd name="connsiteY4" fmla="*/ 2044228 h 2144240"/>
              <a:gd name="connsiteX5" fmla="*/ 118841 w 3859857"/>
              <a:gd name="connsiteY5" fmla="*/ 983556 h 2144240"/>
              <a:gd name="connsiteX6" fmla="*/ 185738 w 3859857"/>
              <a:gd name="connsiteY6" fmla="*/ 71437 h 2144240"/>
              <a:gd name="connsiteX0" fmla="*/ 185738 w 4103483"/>
              <a:gd name="connsiteY0" fmla="*/ 71437 h 2144240"/>
              <a:gd name="connsiteX1" fmla="*/ 3859857 w 4103483"/>
              <a:gd name="connsiteY1" fmla="*/ 0 h 2144240"/>
              <a:gd name="connsiteX2" fmla="*/ 3733577 w 4103483"/>
              <a:gd name="connsiteY2" fmla="*/ 540644 h 2144240"/>
              <a:gd name="connsiteX3" fmla="*/ 3604991 w 4103483"/>
              <a:gd name="connsiteY3" fmla="*/ 1269306 h 2144240"/>
              <a:gd name="connsiteX4" fmla="*/ 3559820 w 4103483"/>
              <a:gd name="connsiteY4" fmla="*/ 2144240 h 2144240"/>
              <a:gd name="connsiteX5" fmla="*/ 0 w 4103483"/>
              <a:gd name="connsiteY5" fmla="*/ 2044228 h 2144240"/>
              <a:gd name="connsiteX6" fmla="*/ 118841 w 4103483"/>
              <a:gd name="connsiteY6" fmla="*/ 983556 h 2144240"/>
              <a:gd name="connsiteX7" fmla="*/ 185738 w 4103483"/>
              <a:gd name="connsiteY7" fmla="*/ 71437 h 2144240"/>
              <a:gd name="connsiteX0" fmla="*/ 185738 w 3916760"/>
              <a:gd name="connsiteY0" fmla="*/ 72043 h 2144846"/>
              <a:gd name="connsiteX1" fmla="*/ 3859857 w 3916760"/>
              <a:gd name="connsiteY1" fmla="*/ 606 h 2144846"/>
              <a:gd name="connsiteX2" fmla="*/ 3733577 w 3916760"/>
              <a:gd name="connsiteY2" fmla="*/ 541250 h 2144846"/>
              <a:gd name="connsiteX3" fmla="*/ 3604991 w 3916760"/>
              <a:gd name="connsiteY3" fmla="*/ 1269912 h 2144846"/>
              <a:gd name="connsiteX4" fmla="*/ 3559820 w 3916760"/>
              <a:gd name="connsiteY4" fmla="*/ 2144846 h 2144846"/>
              <a:gd name="connsiteX5" fmla="*/ 0 w 3916760"/>
              <a:gd name="connsiteY5" fmla="*/ 2044834 h 2144846"/>
              <a:gd name="connsiteX6" fmla="*/ 118841 w 3916760"/>
              <a:gd name="connsiteY6" fmla="*/ 984162 h 2144846"/>
              <a:gd name="connsiteX7" fmla="*/ 185738 w 3916760"/>
              <a:gd name="connsiteY7" fmla="*/ 72043 h 2144846"/>
              <a:gd name="connsiteX0" fmla="*/ 328613 w 3916760"/>
              <a:gd name="connsiteY0" fmla="*/ 14893 h 2144846"/>
              <a:gd name="connsiteX1" fmla="*/ 3859857 w 3916760"/>
              <a:gd name="connsiteY1" fmla="*/ 606 h 2144846"/>
              <a:gd name="connsiteX2" fmla="*/ 3733577 w 3916760"/>
              <a:gd name="connsiteY2" fmla="*/ 541250 h 2144846"/>
              <a:gd name="connsiteX3" fmla="*/ 3604991 w 3916760"/>
              <a:gd name="connsiteY3" fmla="*/ 1269912 h 2144846"/>
              <a:gd name="connsiteX4" fmla="*/ 3559820 w 3916760"/>
              <a:gd name="connsiteY4" fmla="*/ 2144846 h 2144846"/>
              <a:gd name="connsiteX5" fmla="*/ 0 w 3916760"/>
              <a:gd name="connsiteY5" fmla="*/ 2044834 h 2144846"/>
              <a:gd name="connsiteX6" fmla="*/ 118841 w 3916760"/>
              <a:gd name="connsiteY6" fmla="*/ 984162 h 2144846"/>
              <a:gd name="connsiteX7" fmla="*/ 328613 w 3916760"/>
              <a:gd name="connsiteY7" fmla="*/ 14893 h 2144846"/>
              <a:gd name="connsiteX0" fmla="*/ 328613 w 3916760"/>
              <a:gd name="connsiteY0" fmla="*/ 14893 h 2144846"/>
              <a:gd name="connsiteX1" fmla="*/ 3859857 w 3916760"/>
              <a:gd name="connsiteY1" fmla="*/ 606 h 2144846"/>
              <a:gd name="connsiteX2" fmla="*/ 3733577 w 3916760"/>
              <a:gd name="connsiteY2" fmla="*/ 541250 h 2144846"/>
              <a:gd name="connsiteX3" fmla="*/ 3604991 w 3916760"/>
              <a:gd name="connsiteY3" fmla="*/ 1269912 h 2144846"/>
              <a:gd name="connsiteX4" fmla="*/ 3559820 w 3916760"/>
              <a:gd name="connsiteY4" fmla="*/ 2144846 h 2144846"/>
              <a:gd name="connsiteX5" fmla="*/ 0 w 3916760"/>
              <a:gd name="connsiteY5" fmla="*/ 2044834 h 2144846"/>
              <a:gd name="connsiteX6" fmla="*/ 118841 w 3916760"/>
              <a:gd name="connsiteY6" fmla="*/ 984162 h 2144846"/>
              <a:gd name="connsiteX7" fmla="*/ 328613 w 3916760"/>
              <a:gd name="connsiteY7" fmla="*/ 14893 h 2144846"/>
              <a:gd name="connsiteX0" fmla="*/ 328613 w 3916760"/>
              <a:gd name="connsiteY0" fmla="*/ 14893 h 2144846"/>
              <a:gd name="connsiteX1" fmla="*/ 3859857 w 3916760"/>
              <a:gd name="connsiteY1" fmla="*/ 606 h 2144846"/>
              <a:gd name="connsiteX2" fmla="*/ 3733577 w 3916760"/>
              <a:gd name="connsiteY2" fmla="*/ 541250 h 2144846"/>
              <a:gd name="connsiteX3" fmla="*/ 3604991 w 3916760"/>
              <a:gd name="connsiteY3" fmla="*/ 1269912 h 2144846"/>
              <a:gd name="connsiteX4" fmla="*/ 3559820 w 3916760"/>
              <a:gd name="connsiteY4" fmla="*/ 2144846 h 2144846"/>
              <a:gd name="connsiteX5" fmla="*/ 0 w 3916760"/>
              <a:gd name="connsiteY5" fmla="*/ 2044834 h 2144846"/>
              <a:gd name="connsiteX6" fmla="*/ 161703 w 3916760"/>
              <a:gd name="connsiteY6" fmla="*/ 1098462 h 2144846"/>
              <a:gd name="connsiteX7" fmla="*/ 328613 w 3916760"/>
              <a:gd name="connsiteY7" fmla="*/ 14893 h 2144846"/>
              <a:gd name="connsiteX0" fmla="*/ 328613 w 3916760"/>
              <a:gd name="connsiteY0" fmla="*/ 14893 h 2144846"/>
              <a:gd name="connsiteX1" fmla="*/ 3859857 w 3916760"/>
              <a:gd name="connsiteY1" fmla="*/ 606 h 2144846"/>
              <a:gd name="connsiteX2" fmla="*/ 3733577 w 3916760"/>
              <a:gd name="connsiteY2" fmla="*/ 541250 h 2144846"/>
              <a:gd name="connsiteX3" fmla="*/ 3604991 w 3916760"/>
              <a:gd name="connsiteY3" fmla="*/ 1269912 h 2144846"/>
              <a:gd name="connsiteX4" fmla="*/ 3559820 w 3916760"/>
              <a:gd name="connsiteY4" fmla="*/ 2144846 h 2144846"/>
              <a:gd name="connsiteX5" fmla="*/ 0 w 3916760"/>
              <a:gd name="connsiteY5" fmla="*/ 2044834 h 2144846"/>
              <a:gd name="connsiteX6" fmla="*/ 161703 w 3916760"/>
              <a:gd name="connsiteY6" fmla="*/ 1098462 h 2144846"/>
              <a:gd name="connsiteX7" fmla="*/ 328613 w 3916760"/>
              <a:gd name="connsiteY7" fmla="*/ 14893 h 2144846"/>
              <a:gd name="connsiteX0" fmla="*/ 328613 w 3916760"/>
              <a:gd name="connsiteY0" fmla="*/ 14893 h 2144846"/>
              <a:gd name="connsiteX1" fmla="*/ 3859857 w 3916760"/>
              <a:gd name="connsiteY1" fmla="*/ 606 h 2144846"/>
              <a:gd name="connsiteX2" fmla="*/ 3733577 w 3916760"/>
              <a:gd name="connsiteY2" fmla="*/ 541250 h 2144846"/>
              <a:gd name="connsiteX3" fmla="*/ 3604991 w 3916760"/>
              <a:gd name="connsiteY3" fmla="*/ 1269912 h 2144846"/>
              <a:gd name="connsiteX4" fmla="*/ 3559820 w 3916760"/>
              <a:gd name="connsiteY4" fmla="*/ 2144846 h 2144846"/>
              <a:gd name="connsiteX5" fmla="*/ 0 w 3916760"/>
              <a:gd name="connsiteY5" fmla="*/ 2044834 h 2144846"/>
              <a:gd name="connsiteX6" fmla="*/ 161703 w 3916760"/>
              <a:gd name="connsiteY6" fmla="*/ 1098462 h 2144846"/>
              <a:gd name="connsiteX7" fmla="*/ 328613 w 3916760"/>
              <a:gd name="connsiteY7" fmla="*/ 14893 h 2144846"/>
              <a:gd name="connsiteX0" fmla="*/ 328613 w 3916760"/>
              <a:gd name="connsiteY0" fmla="*/ 14893 h 2144846"/>
              <a:gd name="connsiteX1" fmla="*/ 1961927 w 3916760"/>
              <a:gd name="connsiteY1" fmla="*/ 84050 h 2144846"/>
              <a:gd name="connsiteX2" fmla="*/ 3859857 w 3916760"/>
              <a:gd name="connsiteY2" fmla="*/ 606 h 2144846"/>
              <a:gd name="connsiteX3" fmla="*/ 3733577 w 3916760"/>
              <a:gd name="connsiteY3" fmla="*/ 541250 h 2144846"/>
              <a:gd name="connsiteX4" fmla="*/ 3604991 w 3916760"/>
              <a:gd name="connsiteY4" fmla="*/ 1269912 h 2144846"/>
              <a:gd name="connsiteX5" fmla="*/ 3559820 w 3916760"/>
              <a:gd name="connsiteY5" fmla="*/ 2144846 h 2144846"/>
              <a:gd name="connsiteX6" fmla="*/ 0 w 3916760"/>
              <a:gd name="connsiteY6" fmla="*/ 2044834 h 2144846"/>
              <a:gd name="connsiteX7" fmla="*/ 161703 w 3916760"/>
              <a:gd name="connsiteY7" fmla="*/ 1098462 h 2144846"/>
              <a:gd name="connsiteX8" fmla="*/ 328613 w 3916760"/>
              <a:gd name="connsiteY8" fmla="*/ 14893 h 2144846"/>
              <a:gd name="connsiteX0" fmla="*/ 328613 w 3916760"/>
              <a:gd name="connsiteY0" fmla="*/ 14893 h 2171624"/>
              <a:gd name="connsiteX1" fmla="*/ 1961927 w 3916760"/>
              <a:gd name="connsiteY1" fmla="*/ 84050 h 2171624"/>
              <a:gd name="connsiteX2" fmla="*/ 3859857 w 3916760"/>
              <a:gd name="connsiteY2" fmla="*/ 606 h 2171624"/>
              <a:gd name="connsiteX3" fmla="*/ 3733577 w 3916760"/>
              <a:gd name="connsiteY3" fmla="*/ 541250 h 2171624"/>
              <a:gd name="connsiteX4" fmla="*/ 3604991 w 3916760"/>
              <a:gd name="connsiteY4" fmla="*/ 1269912 h 2171624"/>
              <a:gd name="connsiteX5" fmla="*/ 3559820 w 3916760"/>
              <a:gd name="connsiteY5" fmla="*/ 2144846 h 2171624"/>
              <a:gd name="connsiteX6" fmla="*/ 1376140 w 3916760"/>
              <a:gd name="connsiteY6" fmla="*/ 2170025 h 2171624"/>
              <a:gd name="connsiteX7" fmla="*/ 0 w 3916760"/>
              <a:gd name="connsiteY7" fmla="*/ 2044834 h 2171624"/>
              <a:gd name="connsiteX8" fmla="*/ 161703 w 3916760"/>
              <a:gd name="connsiteY8" fmla="*/ 1098462 h 2171624"/>
              <a:gd name="connsiteX9" fmla="*/ 328613 w 3916760"/>
              <a:gd name="connsiteY9" fmla="*/ 14893 h 2171624"/>
              <a:gd name="connsiteX0" fmla="*/ 328613 w 3916760"/>
              <a:gd name="connsiteY0" fmla="*/ 14893 h 2232813"/>
              <a:gd name="connsiteX1" fmla="*/ 1961927 w 3916760"/>
              <a:gd name="connsiteY1" fmla="*/ 84050 h 2232813"/>
              <a:gd name="connsiteX2" fmla="*/ 3859857 w 3916760"/>
              <a:gd name="connsiteY2" fmla="*/ 606 h 2232813"/>
              <a:gd name="connsiteX3" fmla="*/ 3733577 w 3916760"/>
              <a:gd name="connsiteY3" fmla="*/ 541250 h 2232813"/>
              <a:gd name="connsiteX4" fmla="*/ 3604991 w 3916760"/>
              <a:gd name="connsiteY4" fmla="*/ 1269912 h 2232813"/>
              <a:gd name="connsiteX5" fmla="*/ 3559820 w 3916760"/>
              <a:gd name="connsiteY5" fmla="*/ 2144846 h 2232813"/>
              <a:gd name="connsiteX6" fmla="*/ 1947640 w 3916760"/>
              <a:gd name="connsiteY6" fmla="*/ 2212887 h 2232813"/>
              <a:gd name="connsiteX7" fmla="*/ 1376140 w 3916760"/>
              <a:gd name="connsiteY7" fmla="*/ 2170025 h 2232813"/>
              <a:gd name="connsiteX8" fmla="*/ 0 w 3916760"/>
              <a:gd name="connsiteY8" fmla="*/ 2044834 h 2232813"/>
              <a:gd name="connsiteX9" fmla="*/ 161703 w 3916760"/>
              <a:gd name="connsiteY9" fmla="*/ 1098462 h 2232813"/>
              <a:gd name="connsiteX10" fmla="*/ 328613 w 3916760"/>
              <a:gd name="connsiteY10" fmla="*/ 14893 h 2232813"/>
              <a:gd name="connsiteX0" fmla="*/ 485776 w 4073923"/>
              <a:gd name="connsiteY0" fmla="*/ 14893 h 2232813"/>
              <a:gd name="connsiteX1" fmla="*/ 2119090 w 4073923"/>
              <a:gd name="connsiteY1" fmla="*/ 84050 h 2232813"/>
              <a:gd name="connsiteX2" fmla="*/ 4017020 w 4073923"/>
              <a:gd name="connsiteY2" fmla="*/ 606 h 2232813"/>
              <a:gd name="connsiteX3" fmla="*/ 3890740 w 4073923"/>
              <a:gd name="connsiteY3" fmla="*/ 541250 h 2232813"/>
              <a:gd name="connsiteX4" fmla="*/ 3762154 w 4073923"/>
              <a:gd name="connsiteY4" fmla="*/ 1269912 h 2232813"/>
              <a:gd name="connsiteX5" fmla="*/ 3716983 w 4073923"/>
              <a:gd name="connsiteY5" fmla="*/ 2144846 h 2232813"/>
              <a:gd name="connsiteX6" fmla="*/ 2104803 w 4073923"/>
              <a:gd name="connsiteY6" fmla="*/ 2212887 h 2232813"/>
              <a:gd name="connsiteX7" fmla="*/ 1533303 w 4073923"/>
              <a:gd name="connsiteY7" fmla="*/ 2170025 h 2232813"/>
              <a:gd name="connsiteX8" fmla="*/ 0 w 4073923"/>
              <a:gd name="connsiteY8" fmla="*/ 2016259 h 2232813"/>
              <a:gd name="connsiteX9" fmla="*/ 318866 w 4073923"/>
              <a:gd name="connsiteY9" fmla="*/ 1098462 h 2232813"/>
              <a:gd name="connsiteX10" fmla="*/ 485776 w 4073923"/>
              <a:gd name="connsiteY10" fmla="*/ 14893 h 2232813"/>
              <a:gd name="connsiteX0" fmla="*/ 485776 w 4073923"/>
              <a:gd name="connsiteY0" fmla="*/ 14893 h 2213301"/>
              <a:gd name="connsiteX1" fmla="*/ 2119090 w 4073923"/>
              <a:gd name="connsiteY1" fmla="*/ 84050 h 2213301"/>
              <a:gd name="connsiteX2" fmla="*/ 4017020 w 4073923"/>
              <a:gd name="connsiteY2" fmla="*/ 606 h 2213301"/>
              <a:gd name="connsiteX3" fmla="*/ 3890740 w 4073923"/>
              <a:gd name="connsiteY3" fmla="*/ 541250 h 2213301"/>
              <a:gd name="connsiteX4" fmla="*/ 3762154 w 4073923"/>
              <a:gd name="connsiteY4" fmla="*/ 1269912 h 2213301"/>
              <a:gd name="connsiteX5" fmla="*/ 3588396 w 4073923"/>
              <a:gd name="connsiteY5" fmla="*/ 2073409 h 2213301"/>
              <a:gd name="connsiteX6" fmla="*/ 2104803 w 4073923"/>
              <a:gd name="connsiteY6" fmla="*/ 2212887 h 2213301"/>
              <a:gd name="connsiteX7" fmla="*/ 1533303 w 4073923"/>
              <a:gd name="connsiteY7" fmla="*/ 2170025 h 2213301"/>
              <a:gd name="connsiteX8" fmla="*/ 0 w 4073923"/>
              <a:gd name="connsiteY8" fmla="*/ 2016259 h 2213301"/>
              <a:gd name="connsiteX9" fmla="*/ 318866 w 4073923"/>
              <a:gd name="connsiteY9" fmla="*/ 1098462 h 2213301"/>
              <a:gd name="connsiteX10" fmla="*/ 485776 w 4073923"/>
              <a:gd name="connsiteY10" fmla="*/ 14893 h 221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3923" h="2213301">
                <a:moveTo>
                  <a:pt x="485776" y="14893"/>
                </a:moveTo>
                <a:cubicBezTo>
                  <a:pt x="1030214" y="14133"/>
                  <a:pt x="1574652" y="84810"/>
                  <a:pt x="2119090" y="84050"/>
                </a:cubicBezTo>
                <a:lnTo>
                  <a:pt x="4017020" y="606"/>
                </a:lnTo>
                <a:cubicBezTo>
                  <a:pt x="4184464" y="-16443"/>
                  <a:pt x="3933218" y="329699"/>
                  <a:pt x="3890740" y="541250"/>
                </a:cubicBezTo>
                <a:cubicBezTo>
                  <a:pt x="3848262" y="752801"/>
                  <a:pt x="3795876" y="993121"/>
                  <a:pt x="3762154" y="1269912"/>
                </a:cubicBezTo>
                <a:lnTo>
                  <a:pt x="3588396" y="2073409"/>
                </a:lnTo>
                <a:cubicBezTo>
                  <a:pt x="3285977" y="2221047"/>
                  <a:pt x="2468750" y="2208691"/>
                  <a:pt x="2104803" y="2212887"/>
                </a:cubicBezTo>
                <a:cubicBezTo>
                  <a:pt x="1740856" y="2217083"/>
                  <a:pt x="1831716" y="2188509"/>
                  <a:pt x="1533303" y="2170025"/>
                </a:cubicBezTo>
                <a:lnTo>
                  <a:pt x="0" y="2016259"/>
                </a:lnTo>
                <a:cubicBezTo>
                  <a:pt x="44376" y="1681752"/>
                  <a:pt x="274490" y="1432969"/>
                  <a:pt x="318866" y="1098462"/>
                </a:cubicBezTo>
                <a:cubicBezTo>
                  <a:pt x="403077" y="446760"/>
                  <a:pt x="473002" y="495146"/>
                  <a:pt x="485776" y="14893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948229" y="4188188"/>
            <a:ext cx="526736" cy="552450"/>
          </a:xfrm>
          <a:custGeom>
            <a:avLst/>
            <a:gdLst>
              <a:gd name="connsiteX0" fmla="*/ 75021 w 697038"/>
              <a:gd name="connsiteY0" fmla="*/ 571699 h 743699"/>
              <a:gd name="connsiteX1" fmla="*/ 17871 w 697038"/>
              <a:gd name="connsiteY1" fmla="*/ 171649 h 743699"/>
              <a:gd name="connsiteX2" fmla="*/ 389346 w 697038"/>
              <a:gd name="connsiteY2" fmla="*/ 199 h 743699"/>
              <a:gd name="connsiteX3" fmla="*/ 689383 w 697038"/>
              <a:gd name="connsiteY3" fmla="*/ 200224 h 743699"/>
              <a:gd name="connsiteX4" fmla="*/ 589371 w 697038"/>
              <a:gd name="connsiteY4" fmla="*/ 385961 h 743699"/>
              <a:gd name="connsiteX5" fmla="*/ 389346 w 697038"/>
              <a:gd name="connsiteY5" fmla="*/ 314524 h 743699"/>
              <a:gd name="connsiteX6" fmla="*/ 603658 w 697038"/>
              <a:gd name="connsiteY6" fmla="*/ 428824 h 743699"/>
              <a:gd name="connsiteX7" fmla="*/ 503646 w 697038"/>
              <a:gd name="connsiteY7" fmla="*/ 600274 h 743699"/>
              <a:gd name="connsiteX8" fmla="*/ 246471 w 697038"/>
              <a:gd name="connsiteY8" fmla="*/ 528836 h 743699"/>
              <a:gd name="connsiteX9" fmla="*/ 360771 w 697038"/>
              <a:gd name="connsiteY9" fmla="*/ 600274 h 743699"/>
              <a:gd name="connsiteX10" fmla="*/ 217896 w 697038"/>
              <a:gd name="connsiteY10" fmla="*/ 743149 h 743699"/>
              <a:gd name="connsiteX11" fmla="*/ 75021 w 697038"/>
              <a:gd name="connsiteY11" fmla="*/ 571699 h 74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7038" h="743699">
                <a:moveTo>
                  <a:pt x="75021" y="571699"/>
                </a:moveTo>
                <a:cubicBezTo>
                  <a:pt x="41683" y="476449"/>
                  <a:pt x="-34516" y="266899"/>
                  <a:pt x="17871" y="171649"/>
                </a:cubicBezTo>
                <a:cubicBezTo>
                  <a:pt x="70258" y="76399"/>
                  <a:pt x="277427" y="-4563"/>
                  <a:pt x="389346" y="199"/>
                </a:cubicBezTo>
                <a:cubicBezTo>
                  <a:pt x="501265" y="4961"/>
                  <a:pt x="656046" y="135930"/>
                  <a:pt x="689383" y="200224"/>
                </a:cubicBezTo>
                <a:cubicBezTo>
                  <a:pt x="722720" y="264518"/>
                  <a:pt x="639377" y="366911"/>
                  <a:pt x="589371" y="385961"/>
                </a:cubicBezTo>
                <a:cubicBezTo>
                  <a:pt x="539365" y="405011"/>
                  <a:pt x="386965" y="307380"/>
                  <a:pt x="389346" y="314524"/>
                </a:cubicBezTo>
                <a:cubicBezTo>
                  <a:pt x="391727" y="321668"/>
                  <a:pt x="584608" y="381199"/>
                  <a:pt x="603658" y="428824"/>
                </a:cubicBezTo>
                <a:cubicBezTo>
                  <a:pt x="622708" y="476449"/>
                  <a:pt x="563177" y="583605"/>
                  <a:pt x="503646" y="600274"/>
                </a:cubicBezTo>
                <a:cubicBezTo>
                  <a:pt x="444115" y="616943"/>
                  <a:pt x="270283" y="528836"/>
                  <a:pt x="246471" y="528836"/>
                </a:cubicBezTo>
                <a:cubicBezTo>
                  <a:pt x="222659" y="528836"/>
                  <a:pt x="365533" y="564555"/>
                  <a:pt x="360771" y="600274"/>
                </a:cubicBezTo>
                <a:cubicBezTo>
                  <a:pt x="356009" y="635993"/>
                  <a:pt x="265521" y="752674"/>
                  <a:pt x="217896" y="743149"/>
                </a:cubicBezTo>
                <a:cubicBezTo>
                  <a:pt x="170271" y="733624"/>
                  <a:pt x="108359" y="666949"/>
                  <a:pt x="75021" y="571699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>
            <a:off x="7480597" y="4188187"/>
            <a:ext cx="483856" cy="552450"/>
          </a:xfrm>
          <a:custGeom>
            <a:avLst/>
            <a:gdLst>
              <a:gd name="connsiteX0" fmla="*/ 75021 w 697038"/>
              <a:gd name="connsiteY0" fmla="*/ 571699 h 743699"/>
              <a:gd name="connsiteX1" fmla="*/ 17871 w 697038"/>
              <a:gd name="connsiteY1" fmla="*/ 171649 h 743699"/>
              <a:gd name="connsiteX2" fmla="*/ 389346 w 697038"/>
              <a:gd name="connsiteY2" fmla="*/ 199 h 743699"/>
              <a:gd name="connsiteX3" fmla="*/ 689383 w 697038"/>
              <a:gd name="connsiteY3" fmla="*/ 200224 h 743699"/>
              <a:gd name="connsiteX4" fmla="*/ 589371 w 697038"/>
              <a:gd name="connsiteY4" fmla="*/ 385961 h 743699"/>
              <a:gd name="connsiteX5" fmla="*/ 389346 w 697038"/>
              <a:gd name="connsiteY5" fmla="*/ 314524 h 743699"/>
              <a:gd name="connsiteX6" fmla="*/ 603658 w 697038"/>
              <a:gd name="connsiteY6" fmla="*/ 428824 h 743699"/>
              <a:gd name="connsiteX7" fmla="*/ 503646 w 697038"/>
              <a:gd name="connsiteY7" fmla="*/ 600274 h 743699"/>
              <a:gd name="connsiteX8" fmla="*/ 246471 w 697038"/>
              <a:gd name="connsiteY8" fmla="*/ 528836 h 743699"/>
              <a:gd name="connsiteX9" fmla="*/ 360771 w 697038"/>
              <a:gd name="connsiteY9" fmla="*/ 600274 h 743699"/>
              <a:gd name="connsiteX10" fmla="*/ 217896 w 697038"/>
              <a:gd name="connsiteY10" fmla="*/ 743149 h 743699"/>
              <a:gd name="connsiteX11" fmla="*/ 75021 w 697038"/>
              <a:gd name="connsiteY11" fmla="*/ 571699 h 74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7038" h="743699">
                <a:moveTo>
                  <a:pt x="75021" y="571699"/>
                </a:moveTo>
                <a:cubicBezTo>
                  <a:pt x="41683" y="476449"/>
                  <a:pt x="-34516" y="266899"/>
                  <a:pt x="17871" y="171649"/>
                </a:cubicBezTo>
                <a:cubicBezTo>
                  <a:pt x="70258" y="76399"/>
                  <a:pt x="277427" y="-4563"/>
                  <a:pt x="389346" y="199"/>
                </a:cubicBezTo>
                <a:cubicBezTo>
                  <a:pt x="501265" y="4961"/>
                  <a:pt x="656046" y="135930"/>
                  <a:pt x="689383" y="200224"/>
                </a:cubicBezTo>
                <a:cubicBezTo>
                  <a:pt x="722720" y="264518"/>
                  <a:pt x="639377" y="366911"/>
                  <a:pt x="589371" y="385961"/>
                </a:cubicBezTo>
                <a:cubicBezTo>
                  <a:pt x="539365" y="405011"/>
                  <a:pt x="386965" y="307380"/>
                  <a:pt x="389346" y="314524"/>
                </a:cubicBezTo>
                <a:cubicBezTo>
                  <a:pt x="391727" y="321668"/>
                  <a:pt x="584608" y="381199"/>
                  <a:pt x="603658" y="428824"/>
                </a:cubicBezTo>
                <a:cubicBezTo>
                  <a:pt x="622708" y="476449"/>
                  <a:pt x="563177" y="583605"/>
                  <a:pt x="503646" y="600274"/>
                </a:cubicBezTo>
                <a:cubicBezTo>
                  <a:pt x="444115" y="616943"/>
                  <a:pt x="270283" y="528836"/>
                  <a:pt x="246471" y="528836"/>
                </a:cubicBezTo>
                <a:cubicBezTo>
                  <a:pt x="222659" y="528836"/>
                  <a:pt x="365533" y="564555"/>
                  <a:pt x="360771" y="600274"/>
                </a:cubicBezTo>
                <a:cubicBezTo>
                  <a:pt x="356009" y="635993"/>
                  <a:pt x="265521" y="752674"/>
                  <a:pt x="217896" y="743149"/>
                </a:cubicBezTo>
                <a:cubicBezTo>
                  <a:pt x="170271" y="733624"/>
                  <a:pt x="108359" y="666949"/>
                  <a:pt x="75021" y="571699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-254439" y="2355116"/>
            <a:ext cx="677065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99473" y="515032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</a:rPr>
              <a:t>兔年吉祥</a:t>
            </a:r>
            <a:endParaRPr lang="zh-CN" altLang="en-US" sz="3600" b="1" dirty="0">
              <a:solidFill>
                <a:schemeClr val="bg1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688" y="4131077"/>
            <a:ext cx="19656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2011-2-22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1244670" y="2060848"/>
            <a:ext cx="30907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半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年汇报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244669" y="2060848"/>
            <a:ext cx="31113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半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年汇报</a:t>
            </a:r>
          </a:p>
        </p:txBody>
      </p:sp>
    </p:spTree>
    <p:extLst>
      <p:ext uri="{BB962C8B-B14F-4D97-AF65-F5344CB8AC3E}">
        <p14:creationId xmlns:p14="http://schemas.microsoft.com/office/powerpoint/2010/main" val="40762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0" presetClass="exit" presetSubtype="0" accel="100000" fill="hold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8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3" grpId="0"/>
      <p:bldP spid="25" grpId="0"/>
      <p:bldP spid="27" grpId="0"/>
      <p:bldP spid="27" grpId="1"/>
      <p:bldP spid="28" grpId="0"/>
      <p:bldP spid="2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314575" y="4516438"/>
            <a:ext cx="4030663" cy="1979612"/>
            <a:chOff x="2314575" y="4516438"/>
            <a:chExt cx="4030663" cy="1979612"/>
          </a:xfrm>
        </p:grpSpPr>
        <p:grpSp>
          <p:nvGrpSpPr>
            <p:cNvPr id="2" name="Group 305"/>
            <p:cNvGrpSpPr>
              <a:grpSpLocks/>
            </p:cNvGrpSpPr>
            <p:nvPr/>
          </p:nvGrpSpPr>
          <p:grpSpPr bwMode="auto">
            <a:xfrm>
              <a:off x="2797175" y="4516438"/>
              <a:ext cx="3548063" cy="1979612"/>
              <a:chOff x="1083" y="2845"/>
              <a:chExt cx="2235" cy="1247"/>
            </a:xfrm>
          </p:grpSpPr>
          <p:sp>
            <p:nvSpPr>
              <p:cNvPr id="3" name="Freeform 21"/>
              <p:cNvSpPr>
                <a:spLocks/>
              </p:cNvSpPr>
              <p:nvPr/>
            </p:nvSpPr>
            <p:spPr bwMode="auto">
              <a:xfrm>
                <a:off x="1083" y="3005"/>
                <a:ext cx="2235" cy="1087"/>
              </a:xfrm>
              <a:custGeom>
                <a:avLst/>
                <a:gdLst>
                  <a:gd name="T0" fmla="*/ 105 w 1594"/>
                  <a:gd name="T1" fmla="*/ 776 h 776"/>
                  <a:gd name="T2" fmla="*/ 91 w 1594"/>
                  <a:gd name="T3" fmla="*/ 774 h 776"/>
                  <a:gd name="T4" fmla="*/ 79 w 1594"/>
                  <a:gd name="T5" fmla="*/ 767 h 776"/>
                  <a:gd name="T6" fmla="*/ 70 w 1594"/>
                  <a:gd name="T7" fmla="*/ 757 h 776"/>
                  <a:gd name="T8" fmla="*/ 66 w 1594"/>
                  <a:gd name="T9" fmla="*/ 744 h 776"/>
                  <a:gd name="T10" fmla="*/ 1 w 1594"/>
                  <a:gd name="T11" fmla="*/ 38 h 776"/>
                  <a:gd name="T12" fmla="*/ 2 w 1594"/>
                  <a:gd name="T13" fmla="*/ 23 h 776"/>
                  <a:gd name="T14" fmla="*/ 10 w 1594"/>
                  <a:gd name="T15" fmla="*/ 11 h 776"/>
                  <a:gd name="T16" fmla="*/ 22 w 1594"/>
                  <a:gd name="T17" fmla="*/ 3 h 776"/>
                  <a:gd name="T18" fmla="*/ 37 w 1594"/>
                  <a:gd name="T19" fmla="*/ 0 h 776"/>
                  <a:gd name="T20" fmla="*/ 1557 w 1594"/>
                  <a:gd name="T21" fmla="*/ 0 h 776"/>
                  <a:gd name="T22" fmla="*/ 1572 w 1594"/>
                  <a:gd name="T23" fmla="*/ 3 h 776"/>
                  <a:gd name="T24" fmla="*/ 1584 w 1594"/>
                  <a:gd name="T25" fmla="*/ 11 h 776"/>
                  <a:gd name="T26" fmla="*/ 1591 w 1594"/>
                  <a:gd name="T27" fmla="*/ 23 h 776"/>
                  <a:gd name="T28" fmla="*/ 1593 w 1594"/>
                  <a:gd name="T29" fmla="*/ 38 h 776"/>
                  <a:gd name="T30" fmla="*/ 1528 w 1594"/>
                  <a:gd name="T31" fmla="*/ 744 h 776"/>
                  <a:gd name="T32" fmla="*/ 1524 w 1594"/>
                  <a:gd name="T33" fmla="*/ 757 h 776"/>
                  <a:gd name="T34" fmla="*/ 1515 w 1594"/>
                  <a:gd name="T35" fmla="*/ 767 h 776"/>
                  <a:gd name="T36" fmla="*/ 1503 w 1594"/>
                  <a:gd name="T37" fmla="*/ 774 h 776"/>
                  <a:gd name="T38" fmla="*/ 1489 w 1594"/>
                  <a:gd name="T39" fmla="*/ 776 h 776"/>
                  <a:gd name="T40" fmla="*/ 105 w 1594"/>
                  <a:gd name="T41" fmla="*/ 776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94" h="776">
                    <a:moveTo>
                      <a:pt x="105" y="776"/>
                    </a:moveTo>
                    <a:cubicBezTo>
                      <a:pt x="100" y="776"/>
                      <a:pt x="95" y="776"/>
                      <a:pt x="91" y="774"/>
                    </a:cubicBezTo>
                    <a:cubicBezTo>
                      <a:pt x="86" y="772"/>
                      <a:pt x="82" y="770"/>
                      <a:pt x="79" y="767"/>
                    </a:cubicBezTo>
                    <a:cubicBezTo>
                      <a:pt x="75" y="764"/>
                      <a:pt x="72" y="761"/>
                      <a:pt x="70" y="757"/>
                    </a:cubicBezTo>
                    <a:cubicBezTo>
                      <a:pt x="68" y="753"/>
                      <a:pt x="66" y="749"/>
                      <a:pt x="66" y="744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3"/>
                      <a:pt x="1" y="28"/>
                      <a:pt x="2" y="23"/>
                    </a:cubicBezTo>
                    <a:cubicBezTo>
                      <a:pt x="4" y="19"/>
                      <a:pt x="7" y="15"/>
                      <a:pt x="10" y="11"/>
                    </a:cubicBezTo>
                    <a:cubicBezTo>
                      <a:pt x="13" y="8"/>
                      <a:pt x="17" y="5"/>
                      <a:pt x="22" y="3"/>
                    </a:cubicBezTo>
                    <a:cubicBezTo>
                      <a:pt x="26" y="1"/>
                      <a:pt x="31" y="0"/>
                      <a:pt x="37" y="0"/>
                    </a:cubicBezTo>
                    <a:cubicBezTo>
                      <a:pt x="1557" y="0"/>
                      <a:pt x="1557" y="0"/>
                      <a:pt x="1557" y="0"/>
                    </a:cubicBezTo>
                    <a:cubicBezTo>
                      <a:pt x="1563" y="0"/>
                      <a:pt x="1568" y="1"/>
                      <a:pt x="1572" y="3"/>
                    </a:cubicBezTo>
                    <a:cubicBezTo>
                      <a:pt x="1577" y="5"/>
                      <a:pt x="1581" y="8"/>
                      <a:pt x="1584" y="11"/>
                    </a:cubicBezTo>
                    <a:cubicBezTo>
                      <a:pt x="1587" y="15"/>
                      <a:pt x="1590" y="19"/>
                      <a:pt x="1591" y="23"/>
                    </a:cubicBezTo>
                    <a:cubicBezTo>
                      <a:pt x="1593" y="28"/>
                      <a:pt x="1594" y="33"/>
                      <a:pt x="1593" y="38"/>
                    </a:cubicBezTo>
                    <a:cubicBezTo>
                      <a:pt x="1528" y="744"/>
                      <a:pt x="1528" y="744"/>
                      <a:pt x="1528" y="744"/>
                    </a:cubicBezTo>
                    <a:cubicBezTo>
                      <a:pt x="1528" y="749"/>
                      <a:pt x="1526" y="753"/>
                      <a:pt x="1524" y="757"/>
                    </a:cubicBezTo>
                    <a:cubicBezTo>
                      <a:pt x="1522" y="761"/>
                      <a:pt x="1519" y="764"/>
                      <a:pt x="1515" y="767"/>
                    </a:cubicBezTo>
                    <a:cubicBezTo>
                      <a:pt x="1512" y="770"/>
                      <a:pt x="1508" y="772"/>
                      <a:pt x="1503" y="774"/>
                    </a:cubicBezTo>
                    <a:cubicBezTo>
                      <a:pt x="1499" y="776"/>
                      <a:pt x="1494" y="776"/>
                      <a:pt x="1489" y="776"/>
                    </a:cubicBezTo>
                    <a:lnTo>
                      <a:pt x="105" y="776"/>
                    </a:lnTo>
                    <a:close/>
                  </a:path>
                </a:pathLst>
              </a:custGeom>
              <a:solidFill>
                <a:srgbClr val="0079C1"/>
              </a:solidFill>
              <a:ln w="254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Freeform 23"/>
              <p:cNvSpPr>
                <a:spLocks/>
              </p:cNvSpPr>
              <p:nvPr/>
            </p:nvSpPr>
            <p:spPr bwMode="auto">
              <a:xfrm>
                <a:off x="1100" y="2845"/>
                <a:ext cx="2201" cy="173"/>
              </a:xfrm>
              <a:custGeom>
                <a:avLst/>
                <a:gdLst>
                  <a:gd name="T0" fmla="*/ 2 w 1570"/>
                  <a:gd name="T1" fmla="*/ 122 h 123"/>
                  <a:gd name="T2" fmla="*/ 9 w 1570"/>
                  <a:gd name="T3" fmla="*/ 118 h 123"/>
                  <a:gd name="T4" fmla="*/ 16 w 1570"/>
                  <a:gd name="T5" fmla="*/ 115 h 123"/>
                  <a:gd name="T6" fmla="*/ 25 w 1570"/>
                  <a:gd name="T7" fmla="*/ 114 h 123"/>
                  <a:gd name="T8" fmla="*/ 1545 w 1570"/>
                  <a:gd name="T9" fmla="*/ 114 h 123"/>
                  <a:gd name="T10" fmla="*/ 1554 w 1570"/>
                  <a:gd name="T11" fmla="*/ 115 h 123"/>
                  <a:gd name="T12" fmla="*/ 1561 w 1570"/>
                  <a:gd name="T13" fmla="*/ 118 h 123"/>
                  <a:gd name="T14" fmla="*/ 1568 w 1570"/>
                  <a:gd name="T15" fmla="*/ 122 h 123"/>
                  <a:gd name="T16" fmla="*/ 1479 w 1570"/>
                  <a:gd name="T17" fmla="*/ 11 h 123"/>
                  <a:gd name="T18" fmla="*/ 1474 w 1570"/>
                  <a:gd name="T19" fmla="*/ 6 h 123"/>
                  <a:gd name="T20" fmla="*/ 1468 w 1570"/>
                  <a:gd name="T21" fmla="*/ 3 h 123"/>
                  <a:gd name="T22" fmla="*/ 1461 w 1570"/>
                  <a:gd name="T23" fmla="*/ 0 h 123"/>
                  <a:gd name="T24" fmla="*/ 1453 w 1570"/>
                  <a:gd name="T25" fmla="*/ 0 h 123"/>
                  <a:gd name="T26" fmla="*/ 117 w 1570"/>
                  <a:gd name="T27" fmla="*/ 0 h 123"/>
                  <a:gd name="T28" fmla="*/ 109 w 1570"/>
                  <a:gd name="T29" fmla="*/ 0 h 123"/>
                  <a:gd name="T30" fmla="*/ 102 w 1570"/>
                  <a:gd name="T31" fmla="*/ 3 h 123"/>
                  <a:gd name="T32" fmla="*/ 96 w 1570"/>
                  <a:gd name="T33" fmla="*/ 6 h 123"/>
                  <a:gd name="T34" fmla="*/ 91 w 1570"/>
                  <a:gd name="T35" fmla="*/ 11 h 123"/>
                  <a:gd name="T36" fmla="*/ 2 w 1570"/>
                  <a:gd name="T37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Freeform 24"/>
              <p:cNvSpPr>
                <a:spLocks/>
              </p:cNvSpPr>
              <p:nvPr/>
            </p:nvSpPr>
            <p:spPr bwMode="auto">
              <a:xfrm>
                <a:off x="1100" y="2845"/>
                <a:ext cx="2201" cy="173"/>
              </a:xfrm>
              <a:custGeom>
                <a:avLst/>
                <a:gdLst>
                  <a:gd name="T0" fmla="*/ 2 w 1570"/>
                  <a:gd name="T1" fmla="*/ 122 h 123"/>
                  <a:gd name="T2" fmla="*/ 9 w 1570"/>
                  <a:gd name="T3" fmla="*/ 118 h 123"/>
                  <a:gd name="T4" fmla="*/ 16 w 1570"/>
                  <a:gd name="T5" fmla="*/ 115 h 123"/>
                  <a:gd name="T6" fmla="*/ 25 w 1570"/>
                  <a:gd name="T7" fmla="*/ 114 h 123"/>
                  <a:gd name="T8" fmla="*/ 1545 w 1570"/>
                  <a:gd name="T9" fmla="*/ 114 h 123"/>
                  <a:gd name="T10" fmla="*/ 1554 w 1570"/>
                  <a:gd name="T11" fmla="*/ 115 h 123"/>
                  <a:gd name="T12" fmla="*/ 1561 w 1570"/>
                  <a:gd name="T13" fmla="*/ 118 h 123"/>
                  <a:gd name="T14" fmla="*/ 1568 w 1570"/>
                  <a:gd name="T15" fmla="*/ 122 h 123"/>
                  <a:gd name="T16" fmla="*/ 1479 w 1570"/>
                  <a:gd name="T17" fmla="*/ 11 h 123"/>
                  <a:gd name="T18" fmla="*/ 1474 w 1570"/>
                  <a:gd name="T19" fmla="*/ 6 h 123"/>
                  <a:gd name="T20" fmla="*/ 1468 w 1570"/>
                  <a:gd name="T21" fmla="*/ 3 h 123"/>
                  <a:gd name="T22" fmla="*/ 1461 w 1570"/>
                  <a:gd name="T23" fmla="*/ 0 h 123"/>
                  <a:gd name="T24" fmla="*/ 1453 w 1570"/>
                  <a:gd name="T25" fmla="*/ 0 h 123"/>
                  <a:gd name="T26" fmla="*/ 117 w 1570"/>
                  <a:gd name="T27" fmla="*/ 0 h 123"/>
                  <a:gd name="T28" fmla="*/ 109 w 1570"/>
                  <a:gd name="T29" fmla="*/ 0 h 123"/>
                  <a:gd name="T30" fmla="*/ 102 w 1570"/>
                  <a:gd name="T31" fmla="*/ 3 h 123"/>
                  <a:gd name="T32" fmla="*/ 96 w 1570"/>
                  <a:gd name="T33" fmla="*/ 6 h 123"/>
                  <a:gd name="T34" fmla="*/ 91 w 1570"/>
                  <a:gd name="T35" fmla="*/ 11 h 123"/>
                  <a:gd name="T36" fmla="*/ 2 w 1570"/>
                  <a:gd name="T37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Freeform 25"/>
              <p:cNvSpPr>
                <a:spLocks/>
              </p:cNvSpPr>
              <p:nvPr/>
            </p:nvSpPr>
            <p:spPr bwMode="auto">
              <a:xfrm>
                <a:off x="1100" y="2845"/>
                <a:ext cx="2201" cy="173"/>
              </a:xfrm>
              <a:custGeom>
                <a:avLst/>
                <a:gdLst>
                  <a:gd name="T0" fmla="*/ 2 w 1570"/>
                  <a:gd name="T1" fmla="*/ 122 h 123"/>
                  <a:gd name="T2" fmla="*/ 9 w 1570"/>
                  <a:gd name="T3" fmla="*/ 118 h 123"/>
                  <a:gd name="T4" fmla="*/ 16 w 1570"/>
                  <a:gd name="T5" fmla="*/ 115 h 123"/>
                  <a:gd name="T6" fmla="*/ 25 w 1570"/>
                  <a:gd name="T7" fmla="*/ 114 h 123"/>
                  <a:gd name="T8" fmla="*/ 1545 w 1570"/>
                  <a:gd name="T9" fmla="*/ 114 h 123"/>
                  <a:gd name="T10" fmla="*/ 1554 w 1570"/>
                  <a:gd name="T11" fmla="*/ 115 h 123"/>
                  <a:gd name="T12" fmla="*/ 1561 w 1570"/>
                  <a:gd name="T13" fmla="*/ 118 h 123"/>
                  <a:gd name="T14" fmla="*/ 1568 w 1570"/>
                  <a:gd name="T15" fmla="*/ 122 h 123"/>
                  <a:gd name="T16" fmla="*/ 1479 w 1570"/>
                  <a:gd name="T17" fmla="*/ 11 h 123"/>
                  <a:gd name="T18" fmla="*/ 1474 w 1570"/>
                  <a:gd name="T19" fmla="*/ 6 h 123"/>
                  <a:gd name="T20" fmla="*/ 1468 w 1570"/>
                  <a:gd name="T21" fmla="*/ 3 h 123"/>
                  <a:gd name="T22" fmla="*/ 1461 w 1570"/>
                  <a:gd name="T23" fmla="*/ 0 h 123"/>
                  <a:gd name="T24" fmla="*/ 1453 w 1570"/>
                  <a:gd name="T25" fmla="*/ 0 h 123"/>
                  <a:gd name="T26" fmla="*/ 117 w 1570"/>
                  <a:gd name="T27" fmla="*/ 0 h 123"/>
                  <a:gd name="T28" fmla="*/ 109 w 1570"/>
                  <a:gd name="T29" fmla="*/ 0 h 123"/>
                  <a:gd name="T30" fmla="*/ 102 w 1570"/>
                  <a:gd name="T31" fmla="*/ 3 h 123"/>
                  <a:gd name="T32" fmla="*/ 96 w 1570"/>
                  <a:gd name="T33" fmla="*/ 6 h 123"/>
                  <a:gd name="T34" fmla="*/ 91 w 1570"/>
                  <a:gd name="T35" fmla="*/ 11 h 123"/>
                  <a:gd name="T36" fmla="*/ 2 w 1570"/>
                  <a:gd name="T37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Freeform 26"/>
              <p:cNvSpPr>
                <a:spLocks/>
              </p:cNvSpPr>
              <p:nvPr/>
            </p:nvSpPr>
            <p:spPr bwMode="auto">
              <a:xfrm>
                <a:off x="1100" y="2845"/>
                <a:ext cx="2201" cy="173"/>
              </a:xfrm>
              <a:custGeom>
                <a:avLst/>
                <a:gdLst>
                  <a:gd name="T0" fmla="*/ 2 w 1570"/>
                  <a:gd name="T1" fmla="*/ 122 h 123"/>
                  <a:gd name="T2" fmla="*/ 9 w 1570"/>
                  <a:gd name="T3" fmla="*/ 118 h 123"/>
                  <a:gd name="T4" fmla="*/ 16 w 1570"/>
                  <a:gd name="T5" fmla="*/ 115 h 123"/>
                  <a:gd name="T6" fmla="*/ 25 w 1570"/>
                  <a:gd name="T7" fmla="*/ 114 h 123"/>
                  <a:gd name="T8" fmla="*/ 1545 w 1570"/>
                  <a:gd name="T9" fmla="*/ 114 h 123"/>
                  <a:gd name="T10" fmla="*/ 1554 w 1570"/>
                  <a:gd name="T11" fmla="*/ 115 h 123"/>
                  <a:gd name="T12" fmla="*/ 1561 w 1570"/>
                  <a:gd name="T13" fmla="*/ 118 h 123"/>
                  <a:gd name="T14" fmla="*/ 1568 w 1570"/>
                  <a:gd name="T15" fmla="*/ 122 h 123"/>
                  <a:gd name="T16" fmla="*/ 1479 w 1570"/>
                  <a:gd name="T17" fmla="*/ 11 h 123"/>
                  <a:gd name="T18" fmla="*/ 1474 w 1570"/>
                  <a:gd name="T19" fmla="*/ 6 h 123"/>
                  <a:gd name="T20" fmla="*/ 1468 w 1570"/>
                  <a:gd name="T21" fmla="*/ 3 h 123"/>
                  <a:gd name="T22" fmla="*/ 1461 w 1570"/>
                  <a:gd name="T23" fmla="*/ 0 h 123"/>
                  <a:gd name="T24" fmla="*/ 1453 w 1570"/>
                  <a:gd name="T25" fmla="*/ 0 h 123"/>
                  <a:gd name="T26" fmla="*/ 117 w 1570"/>
                  <a:gd name="T27" fmla="*/ 0 h 123"/>
                  <a:gd name="T28" fmla="*/ 109 w 1570"/>
                  <a:gd name="T29" fmla="*/ 0 h 123"/>
                  <a:gd name="T30" fmla="*/ 102 w 1570"/>
                  <a:gd name="T31" fmla="*/ 3 h 123"/>
                  <a:gd name="T32" fmla="*/ 96 w 1570"/>
                  <a:gd name="T33" fmla="*/ 6 h 123"/>
                  <a:gd name="T34" fmla="*/ 91 w 1570"/>
                  <a:gd name="T35" fmla="*/ 11 h 123"/>
                  <a:gd name="T36" fmla="*/ 2 w 1570"/>
                  <a:gd name="T37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27"/>
              <p:cNvSpPr>
                <a:spLocks/>
              </p:cNvSpPr>
              <p:nvPr/>
            </p:nvSpPr>
            <p:spPr bwMode="auto">
              <a:xfrm>
                <a:off x="1100" y="2845"/>
                <a:ext cx="2201" cy="173"/>
              </a:xfrm>
              <a:custGeom>
                <a:avLst/>
                <a:gdLst>
                  <a:gd name="T0" fmla="*/ 2 w 1570"/>
                  <a:gd name="T1" fmla="*/ 122 h 123"/>
                  <a:gd name="T2" fmla="*/ 9 w 1570"/>
                  <a:gd name="T3" fmla="*/ 118 h 123"/>
                  <a:gd name="T4" fmla="*/ 16 w 1570"/>
                  <a:gd name="T5" fmla="*/ 115 h 123"/>
                  <a:gd name="T6" fmla="*/ 25 w 1570"/>
                  <a:gd name="T7" fmla="*/ 114 h 123"/>
                  <a:gd name="T8" fmla="*/ 1545 w 1570"/>
                  <a:gd name="T9" fmla="*/ 114 h 123"/>
                  <a:gd name="T10" fmla="*/ 1554 w 1570"/>
                  <a:gd name="T11" fmla="*/ 115 h 123"/>
                  <a:gd name="T12" fmla="*/ 1561 w 1570"/>
                  <a:gd name="T13" fmla="*/ 118 h 123"/>
                  <a:gd name="T14" fmla="*/ 1568 w 1570"/>
                  <a:gd name="T15" fmla="*/ 122 h 123"/>
                  <a:gd name="T16" fmla="*/ 1479 w 1570"/>
                  <a:gd name="T17" fmla="*/ 11 h 123"/>
                  <a:gd name="T18" fmla="*/ 1474 w 1570"/>
                  <a:gd name="T19" fmla="*/ 6 h 123"/>
                  <a:gd name="T20" fmla="*/ 1468 w 1570"/>
                  <a:gd name="T21" fmla="*/ 3 h 123"/>
                  <a:gd name="T22" fmla="*/ 1461 w 1570"/>
                  <a:gd name="T23" fmla="*/ 0 h 123"/>
                  <a:gd name="T24" fmla="*/ 1453 w 1570"/>
                  <a:gd name="T25" fmla="*/ 0 h 123"/>
                  <a:gd name="T26" fmla="*/ 117 w 1570"/>
                  <a:gd name="T27" fmla="*/ 0 h 123"/>
                  <a:gd name="T28" fmla="*/ 109 w 1570"/>
                  <a:gd name="T29" fmla="*/ 0 h 123"/>
                  <a:gd name="T30" fmla="*/ 102 w 1570"/>
                  <a:gd name="T31" fmla="*/ 3 h 123"/>
                  <a:gd name="T32" fmla="*/ 96 w 1570"/>
                  <a:gd name="T33" fmla="*/ 6 h 123"/>
                  <a:gd name="T34" fmla="*/ 91 w 1570"/>
                  <a:gd name="T35" fmla="*/ 11 h 123"/>
                  <a:gd name="T36" fmla="*/ 2 w 1570"/>
                  <a:gd name="T37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70" h="123">
                    <a:moveTo>
                      <a:pt x="2" y="122"/>
                    </a:moveTo>
                    <a:cubicBezTo>
                      <a:pt x="4" y="120"/>
                      <a:pt x="6" y="119"/>
                      <a:pt x="9" y="118"/>
                    </a:cubicBezTo>
                    <a:cubicBezTo>
                      <a:pt x="11" y="116"/>
                      <a:pt x="14" y="116"/>
                      <a:pt x="16" y="115"/>
                    </a:cubicBezTo>
                    <a:cubicBezTo>
                      <a:pt x="19" y="114"/>
                      <a:pt x="22" y="114"/>
                      <a:pt x="25" y="114"/>
                    </a:cubicBezTo>
                    <a:cubicBezTo>
                      <a:pt x="1545" y="114"/>
                      <a:pt x="1545" y="114"/>
                      <a:pt x="1545" y="114"/>
                    </a:cubicBezTo>
                    <a:cubicBezTo>
                      <a:pt x="1548" y="114"/>
                      <a:pt x="1551" y="114"/>
                      <a:pt x="1554" y="115"/>
                    </a:cubicBezTo>
                    <a:cubicBezTo>
                      <a:pt x="1556" y="116"/>
                      <a:pt x="1559" y="116"/>
                      <a:pt x="1561" y="118"/>
                    </a:cubicBezTo>
                    <a:cubicBezTo>
                      <a:pt x="1564" y="119"/>
                      <a:pt x="1566" y="120"/>
                      <a:pt x="1568" y="122"/>
                    </a:cubicBezTo>
                    <a:cubicBezTo>
                      <a:pt x="1570" y="123"/>
                      <a:pt x="1510" y="50"/>
                      <a:pt x="1479" y="11"/>
                    </a:cubicBezTo>
                    <a:cubicBezTo>
                      <a:pt x="1477" y="9"/>
                      <a:pt x="1475" y="8"/>
                      <a:pt x="1474" y="6"/>
                    </a:cubicBezTo>
                    <a:cubicBezTo>
                      <a:pt x="1472" y="5"/>
                      <a:pt x="1470" y="4"/>
                      <a:pt x="1468" y="3"/>
                    </a:cubicBezTo>
                    <a:cubicBezTo>
                      <a:pt x="1466" y="2"/>
                      <a:pt x="1463" y="1"/>
                      <a:pt x="1461" y="0"/>
                    </a:cubicBezTo>
                    <a:cubicBezTo>
                      <a:pt x="1458" y="0"/>
                      <a:pt x="1456" y="0"/>
                      <a:pt x="1453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4" y="0"/>
                      <a:pt x="112" y="0"/>
                      <a:pt x="109" y="0"/>
                    </a:cubicBezTo>
                    <a:cubicBezTo>
                      <a:pt x="107" y="1"/>
                      <a:pt x="104" y="2"/>
                      <a:pt x="102" y="3"/>
                    </a:cubicBezTo>
                    <a:cubicBezTo>
                      <a:pt x="100" y="4"/>
                      <a:pt x="98" y="5"/>
                      <a:pt x="96" y="6"/>
                    </a:cubicBezTo>
                    <a:cubicBezTo>
                      <a:pt x="94" y="8"/>
                      <a:pt x="93" y="9"/>
                      <a:pt x="91" y="11"/>
                    </a:cubicBezTo>
                    <a:cubicBezTo>
                      <a:pt x="60" y="50"/>
                      <a:pt x="0" y="123"/>
                      <a:pt x="2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" name="Freeform 167"/>
            <p:cNvSpPr>
              <a:spLocks/>
            </p:cNvSpPr>
            <p:nvPr/>
          </p:nvSpPr>
          <p:spPr bwMode="auto">
            <a:xfrm>
              <a:off x="3690938" y="5697538"/>
              <a:ext cx="1587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80"/>
            <p:cNvSpPr>
              <a:spLocks/>
            </p:cNvSpPr>
            <p:nvPr/>
          </p:nvSpPr>
          <p:spPr bwMode="auto">
            <a:xfrm>
              <a:off x="4376738" y="5686425"/>
              <a:ext cx="1587" cy="1588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1 w 1"/>
                <a:gd name="T5" fmla="*/ 1 w 1"/>
                <a:gd name="T6" fmla="*/ 0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14"/>
            <p:cNvSpPr>
              <a:spLocks/>
            </p:cNvSpPr>
            <p:nvPr/>
          </p:nvSpPr>
          <p:spPr bwMode="auto">
            <a:xfrm>
              <a:off x="4862513" y="5634038"/>
              <a:ext cx="1587" cy="6350"/>
            </a:xfrm>
            <a:custGeom>
              <a:avLst/>
              <a:gdLst>
                <a:gd name="T0" fmla="*/ 0 h 3"/>
                <a:gd name="T1" fmla="*/ 1 h 3"/>
                <a:gd name="T2" fmla="*/ 1 h 3"/>
                <a:gd name="T3" fmla="*/ 2 h 3"/>
                <a:gd name="T4" fmla="*/ 3 h 3"/>
                <a:gd name="T5" fmla="*/ 2 h 3"/>
                <a:gd name="T6" fmla="*/ 1 h 3"/>
                <a:gd name="T7" fmla="*/ 1 h 3"/>
                <a:gd name="T8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33"/>
            <p:cNvSpPr>
              <a:spLocks/>
            </p:cNvSpPr>
            <p:nvPr/>
          </p:nvSpPr>
          <p:spPr bwMode="auto">
            <a:xfrm>
              <a:off x="2314575" y="5586413"/>
              <a:ext cx="1588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34"/>
            <p:cNvSpPr>
              <a:spLocks/>
            </p:cNvSpPr>
            <p:nvPr/>
          </p:nvSpPr>
          <p:spPr bwMode="auto">
            <a:xfrm>
              <a:off x="2843213" y="5581650"/>
              <a:ext cx="3175" cy="1588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0 w 1"/>
                <a:gd name="T5" fmla="*/ 0 w 1"/>
                <a:gd name="T6" fmla="*/ 1 w 1"/>
                <a:gd name="T7" fmla="*/ 1 w 1"/>
                <a:gd name="T8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38"/>
            <p:cNvSpPr>
              <a:spLocks/>
            </p:cNvSpPr>
            <p:nvPr/>
          </p:nvSpPr>
          <p:spPr bwMode="auto">
            <a:xfrm>
              <a:off x="3895725" y="5581650"/>
              <a:ext cx="4763" cy="1588"/>
            </a:xfrm>
            <a:custGeom>
              <a:avLst/>
              <a:gdLst>
                <a:gd name="T0" fmla="*/ 0 w 2"/>
                <a:gd name="T1" fmla="*/ 1 w 2"/>
                <a:gd name="T2" fmla="*/ 1 w 2"/>
                <a:gd name="T3" fmla="*/ 1 w 2"/>
                <a:gd name="T4" fmla="*/ 2 w 2"/>
                <a:gd name="T5" fmla="*/ 1 w 2"/>
                <a:gd name="T6" fmla="*/ 1 w 2"/>
                <a:gd name="T7" fmla="*/ 1 w 2"/>
                <a:gd name="T8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39"/>
            <p:cNvSpPr>
              <a:spLocks/>
            </p:cNvSpPr>
            <p:nvPr/>
          </p:nvSpPr>
          <p:spPr bwMode="auto">
            <a:xfrm>
              <a:off x="3062288" y="5581650"/>
              <a:ext cx="3175" cy="1588"/>
            </a:xfrm>
            <a:custGeom>
              <a:avLst/>
              <a:gdLst>
                <a:gd name="T0" fmla="*/ 2 w 2"/>
                <a:gd name="T1" fmla="*/ 2 w 2"/>
                <a:gd name="T2" fmla="*/ 1 w 2"/>
                <a:gd name="T3" fmla="*/ 1 w 2"/>
                <a:gd name="T4" fmla="*/ 0 w 2"/>
                <a:gd name="T5" fmla="*/ 1 w 2"/>
                <a:gd name="T6" fmla="*/ 1 w 2"/>
                <a:gd name="T7" fmla="*/ 2 w 2"/>
                <a:gd name="T8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41"/>
            <p:cNvSpPr>
              <a:spLocks/>
            </p:cNvSpPr>
            <p:nvPr/>
          </p:nvSpPr>
          <p:spPr bwMode="auto">
            <a:xfrm>
              <a:off x="4516438" y="5581650"/>
              <a:ext cx="3175" cy="1588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1 w 1"/>
                <a:gd name="T5" fmla="*/ 1 w 1"/>
                <a:gd name="T6" fmla="*/ 0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43"/>
            <p:cNvSpPr>
              <a:spLocks/>
            </p:cNvSpPr>
            <p:nvPr/>
          </p:nvSpPr>
          <p:spPr bwMode="auto">
            <a:xfrm>
              <a:off x="4043363" y="5581650"/>
              <a:ext cx="1587" cy="1588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0 w 1"/>
                <a:gd name="T6" fmla="*/ 0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62"/>
            <p:cNvSpPr>
              <a:spLocks/>
            </p:cNvSpPr>
            <p:nvPr/>
          </p:nvSpPr>
          <p:spPr bwMode="auto">
            <a:xfrm>
              <a:off x="2314575" y="5562600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01"/>
            <p:cNvSpPr>
              <a:spLocks/>
            </p:cNvSpPr>
            <p:nvPr/>
          </p:nvSpPr>
          <p:spPr bwMode="auto">
            <a:xfrm>
              <a:off x="2874886" y="4857809"/>
              <a:ext cx="3392579" cy="1584230"/>
            </a:xfrm>
            <a:custGeom>
              <a:avLst/>
              <a:gdLst>
                <a:gd name="T0" fmla="*/ 2041 w 2041"/>
                <a:gd name="T1" fmla="*/ 1076 h 1076"/>
                <a:gd name="T2" fmla="*/ 2041 w 2041"/>
                <a:gd name="T3" fmla="*/ 1076 h 1076"/>
                <a:gd name="T4" fmla="*/ 0 w 2041"/>
                <a:gd name="T5" fmla="*/ 1076 h 1076"/>
                <a:gd name="T6" fmla="*/ 0 w 2041"/>
                <a:gd name="T7" fmla="*/ 0 h 1076"/>
                <a:gd name="T8" fmla="*/ 2041 w 2041"/>
                <a:gd name="T9" fmla="*/ 0 h 1076"/>
                <a:gd name="T10" fmla="*/ 2041 w 2041"/>
                <a:gd name="T11" fmla="*/ 1076 h 1076"/>
                <a:gd name="T12" fmla="*/ 2041 w 2041"/>
                <a:gd name="T13" fmla="*/ 1076 h 1076"/>
                <a:gd name="connsiteX0" fmla="*/ 10250 w 10250"/>
                <a:gd name="connsiteY0" fmla="*/ 10000 h 10000"/>
                <a:gd name="connsiteX1" fmla="*/ 10250 w 10250"/>
                <a:gd name="connsiteY1" fmla="*/ 10000 h 10000"/>
                <a:gd name="connsiteX2" fmla="*/ 250 w 10250"/>
                <a:gd name="connsiteY2" fmla="*/ 10000 h 10000"/>
                <a:gd name="connsiteX3" fmla="*/ 0 w 10250"/>
                <a:gd name="connsiteY3" fmla="*/ 641 h 10000"/>
                <a:gd name="connsiteX4" fmla="*/ 10250 w 10250"/>
                <a:gd name="connsiteY4" fmla="*/ 0 h 10000"/>
                <a:gd name="connsiteX5" fmla="*/ 10250 w 10250"/>
                <a:gd name="connsiteY5" fmla="*/ 10000 h 10000"/>
                <a:gd name="connsiteX6" fmla="*/ 10250 w 10250"/>
                <a:gd name="connsiteY6" fmla="*/ 10000 h 10000"/>
                <a:gd name="connsiteX0" fmla="*/ 10265 w 10265"/>
                <a:gd name="connsiteY0" fmla="*/ 10000 h 10000"/>
                <a:gd name="connsiteX1" fmla="*/ 10265 w 10265"/>
                <a:gd name="connsiteY1" fmla="*/ 10000 h 10000"/>
                <a:gd name="connsiteX2" fmla="*/ 265 w 10265"/>
                <a:gd name="connsiteY2" fmla="*/ 10000 h 10000"/>
                <a:gd name="connsiteX3" fmla="*/ 0 w 10265"/>
                <a:gd name="connsiteY3" fmla="*/ 446 h 10000"/>
                <a:gd name="connsiteX4" fmla="*/ 10265 w 10265"/>
                <a:gd name="connsiteY4" fmla="*/ 0 h 10000"/>
                <a:gd name="connsiteX5" fmla="*/ 10265 w 10265"/>
                <a:gd name="connsiteY5" fmla="*/ 10000 h 10000"/>
                <a:gd name="connsiteX6" fmla="*/ 10265 w 10265"/>
                <a:gd name="connsiteY6" fmla="*/ 10000 h 10000"/>
                <a:gd name="connsiteX0" fmla="*/ 10265 w 10368"/>
                <a:gd name="connsiteY0" fmla="*/ 9554 h 9554"/>
                <a:gd name="connsiteX1" fmla="*/ 10265 w 10368"/>
                <a:gd name="connsiteY1" fmla="*/ 9554 h 9554"/>
                <a:gd name="connsiteX2" fmla="*/ 265 w 10368"/>
                <a:gd name="connsiteY2" fmla="*/ 9554 h 9554"/>
                <a:gd name="connsiteX3" fmla="*/ 0 w 10368"/>
                <a:gd name="connsiteY3" fmla="*/ 0 h 9554"/>
                <a:gd name="connsiteX4" fmla="*/ 10368 w 10368"/>
                <a:gd name="connsiteY4" fmla="*/ 56 h 9554"/>
                <a:gd name="connsiteX5" fmla="*/ 10265 w 10368"/>
                <a:gd name="connsiteY5" fmla="*/ 9554 h 9554"/>
                <a:gd name="connsiteX6" fmla="*/ 10265 w 10368"/>
                <a:gd name="connsiteY6" fmla="*/ 9554 h 9554"/>
                <a:gd name="connsiteX0" fmla="*/ 9901 w 10000"/>
                <a:gd name="connsiteY0" fmla="*/ 10000 h 10000"/>
                <a:gd name="connsiteX1" fmla="*/ 9901 w 10000"/>
                <a:gd name="connsiteY1" fmla="*/ 10000 h 10000"/>
                <a:gd name="connsiteX2" fmla="*/ 398 w 10000"/>
                <a:gd name="connsiteY2" fmla="*/ 9737 h 10000"/>
                <a:gd name="connsiteX3" fmla="*/ 0 w 10000"/>
                <a:gd name="connsiteY3" fmla="*/ 0 h 10000"/>
                <a:gd name="connsiteX4" fmla="*/ 10000 w 10000"/>
                <a:gd name="connsiteY4" fmla="*/ 59 h 10000"/>
                <a:gd name="connsiteX5" fmla="*/ 9901 w 10000"/>
                <a:gd name="connsiteY5" fmla="*/ 10000 h 10000"/>
                <a:gd name="connsiteX6" fmla="*/ 9901 w 10000"/>
                <a:gd name="connsiteY6" fmla="*/ 10000 h 10000"/>
                <a:gd name="connsiteX0" fmla="*/ 9476 w 10000"/>
                <a:gd name="connsiteY0" fmla="*/ 9095 h 10000"/>
                <a:gd name="connsiteX1" fmla="*/ 9901 w 10000"/>
                <a:gd name="connsiteY1" fmla="*/ 10000 h 10000"/>
                <a:gd name="connsiteX2" fmla="*/ 398 w 10000"/>
                <a:gd name="connsiteY2" fmla="*/ 9737 h 10000"/>
                <a:gd name="connsiteX3" fmla="*/ 0 w 10000"/>
                <a:gd name="connsiteY3" fmla="*/ 0 h 10000"/>
                <a:gd name="connsiteX4" fmla="*/ 10000 w 10000"/>
                <a:gd name="connsiteY4" fmla="*/ 59 h 10000"/>
                <a:gd name="connsiteX5" fmla="*/ 9901 w 10000"/>
                <a:gd name="connsiteY5" fmla="*/ 10000 h 10000"/>
                <a:gd name="connsiteX6" fmla="*/ 9476 w 10000"/>
                <a:gd name="connsiteY6" fmla="*/ 9095 h 10000"/>
                <a:gd name="connsiteX0" fmla="*/ 9476 w 10000"/>
                <a:gd name="connsiteY0" fmla="*/ 9095 h 10000"/>
                <a:gd name="connsiteX1" fmla="*/ 9901 w 10000"/>
                <a:gd name="connsiteY1" fmla="*/ 10000 h 10000"/>
                <a:gd name="connsiteX2" fmla="*/ 398 w 10000"/>
                <a:gd name="connsiteY2" fmla="*/ 9737 h 10000"/>
                <a:gd name="connsiteX3" fmla="*/ 0 w 10000"/>
                <a:gd name="connsiteY3" fmla="*/ 0 h 10000"/>
                <a:gd name="connsiteX4" fmla="*/ 10000 w 10000"/>
                <a:gd name="connsiteY4" fmla="*/ 59 h 10000"/>
                <a:gd name="connsiteX5" fmla="*/ 9745 w 10000"/>
                <a:gd name="connsiteY5" fmla="*/ 9737 h 10000"/>
                <a:gd name="connsiteX6" fmla="*/ 9476 w 10000"/>
                <a:gd name="connsiteY6" fmla="*/ 9095 h 10000"/>
                <a:gd name="connsiteX0" fmla="*/ 9476 w 10000"/>
                <a:gd name="connsiteY0" fmla="*/ 9095 h 10000"/>
                <a:gd name="connsiteX1" fmla="*/ 9901 w 10000"/>
                <a:gd name="connsiteY1" fmla="*/ 10000 h 10000"/>
                <a:gd name="connsiteX2" fmla="*/ 398 w 10000"/>
                <a:gd name="connsiteY2" fmla="*/ 9737 h 10000"/>
                <a:gd name="connsiteX3" fmla="*/ 0 w 10000"/>
                <a:gd name="connsiteY3" fmla="*/ 0 h 10000"/>
                <a:gd name="connsiteX4" fmla="*/ 10000 w 10000"/>
                <a:gd name="connsiteY4" fmla="*/ 59 h 10000"/>
                <a:gd name="connsiteX5" fmla="*/ 9745 w 10000"/>
                <a:gd name="connsiteY5" fmla="*/ 9737 h 10000"/>
                <a:gd name="connsiteX6" fmla="*/ 9476 w 10000"/>
                <a:gd name="connsiteY6" fmla="*/ 9095 h 10000"/>
                <a:gd name="connsiteX0" fmla="*/ 9745 w 10000"/>
                <a:gd name="connsiteY0" fmla="*/ 9737 h 10000"/>
                <a:gd name="connsiteX1" fmla="*/ 9901 w 10000"/>
                <a:gd name="connsiteY1" fmla="*/ 10000 h 10000"/>
                <a:gd name="connsiteX2" fmla="*/ 398 w 10000"/>
                <a:gd name="connsiteY2" fmla="*/ 9737 h 10000"/>
                <a:gd name="connsiteX3" fmla="*/ 0 w 10000"/>
                <a:gd name="connsiteY3" fmla="*/ 0 h 10000"/>
                <a:gd name="connsiteX4" fmla="*/ 10000 w 10000"/>
                <a:gd name="connsiteY4" fmla="*/ 59 h 10000"/>
                <a:gd name="connsiteX5" fmla="*/ 9745 w 10000"/>
                <a:gd name="connsiteY5" fmla="*/ 9737 h 10000"/>
                <a:gd name="connsiteX0" fmla="*/ 9745 w 10000"/>
                <a:gd name="connsiteY0" fmla="*/ 9737 h 9796"/>
                <a:gd name="connsiteX1" fmla="*/ 9504 w 10000"/>
                <a:gd name="connsiteY1" fmla="*/ 9796 h 9796"/>
                <a:gd name="connsiteX2" fmla="*/ 398 w 10000"/>
                <a:gd name="connsiteY2" fmla="*/ 9737 h 9796"/>
                <a:gd name="connsiteX3" fmla="*/ 0 w 10000"/>
                <a:gd name="connsiteY3" fmla="*/ 0 h 9796"/>
                <a:gd name="connsiteX4" fmla="*/ 10000 w 10000"/>
                <a:gd name="connsiteY4" fmla="*/ 59 h 9796"/>
                <a:gd name="connsiteX5" fmla="*/ 9745 w 10000"/>
                <a:gd name="connsiteY5" fmla="*/ 9737 h 9796"/>
                <a:gd name="connsiteX0" fmla="*/ 9745 w 10000"/>
                <a:gd name="connsiteY0" fmla="*/ 9940 h 9940"/>
                <a:gd name="connsiteX1" fmla="*/ 398 w 10000"/>
                <a:gd name="connsiteY1" fmla="*/ 9940 h 9940"/>
                <a:gd name="connsiteX2" fmla="*/ 0 w 10000"/>
                <a:gd name="connsiteY2" fmla="*/ 0 h 9940"/>
                <a:gd name="connsiteX3" fmla="*/ 10000 w 10000"/>
                <a:gd name="connsiteY3" fmla="*/ 60 h 9940"/>
                <a:gd name="connsiteX4" fmla="*/ 9745 w 10000"/>
                <a:gd name="connsiteY4" fmla="*/ 9940 h 9940"/>
                <a:gd name="connsiteX0" fmla="*/ 9745 w 10000"/>
                <a:gd name="connsiteY0" fmla="*/ 10000 h 10000"/>
                <a:gd name="connsiteX1" fmla="*/ 455 w 10000"/>
                <a:gd name="connsiteY1" fmla="*/ 9880 h 10000"/>
                <a:gd name="connsiteX2" fmla="*/ 0 w 10000"/>
                <a:gd name="connsiteY2" fmla="*/ 0 h 10000"/>
                <a:gd name="connsiteX3" fmla="*/ 10000 w 10000"/>
                <a:gd name="connsiteY3" fmla="*/ 60 h 10000"/>
                <a:gd name="connsiteX4" fmla="*/ 9745 w 10000"/>
                <a:gd name="connsiteY4" fmla="*/ 10000 h 10000"/>
                <a:gd name="connsiteX0" fmla="*/ 9660 w 10000"/>
                <a:gd name="connsiteY0" fmla="*/ 9910 h 9910"/>
                <a:gd name="connsiteX1" fmla="*/ 455 w 10000"/>
                <a:gd name="connsiteY1" fmla="*/ 9880 h 9910"/>
                <a:gd name="connsiteX2" fmla="*/ 0 w 10000"/>
                <a:gd name="connsiteY2" fmla="*/ 0 h 9910"/>
                <a:gd name="connsiteX3" fmla="*/ 10000 w 10000"/>
                <a:gd name="connsiteY3" fmla="*/ 60 h 9910"/>
                <a:gd name="connsiteX4" fmla="*/ 9660 w 10000"/>
                <a:gd name="connsiteY4" fmla="*/ 9910 h 9910"/>
                <a:gd name="connsiteX0" fmla="*/ 9660 w 10000"/>
                <a:gd name="connsiteY0" fmla="*/ 10000 h 10000"/>
                <a:gd name="connsiteX1" fmla="*/ 455 w 10000"/>
                <a:gd name="connsiteY1" fmla="*/ 9970 h 10000"/>
                <a:gd name="connsiteX2" fmla="*/ 0 w 10000"/>
                <a:gd name="connsiteY2" fmla="*/ 0 h 10000"/>
                <a:gd name="connsiteX3" fmla="*/ 10000 w 10000"/>
                <a:gd name="connsiteY3" fmla="*/ 61 h 10000"/>
                <a:gd name="connsiteX4" fmla="*/ 9660 w 10000"/>
                <a:gd name="connsiteY4" fmla="*/ 10000 h 10000"/>
                <a:gd name="connsiteX0" fmla="*/ 9660 w 10000"/>
                <a:gd name="connsiteY0" fmla="*/ 10000 h 10000"/>
                <a:gd name="connsiteX1" fmla="*/ 455 w 10000"/>
                <a:gd name="connsiteY1" fmla="*/ 9970 h 10000"/>
                <a:gd name="connsiteX2" fmla="*/ 0 w 10000"/>
                <a:gd name="connsiteY2" fmla="*/ 0 h 10000"/>
                <a:gd name="connsiteX3" fmla="*/ 10000 w 10000"/>
                <a:gd name="connsiteY3" fmla="*/ 61 h 10000"/>
                <a:gd name="connsiteX4" fmla="*/ 9660 w 10000"/>
                <a:gd name="connsiteY4" fmla="*/ 10000 h 10000"/>
                <a:gd name="connsiteX0" fmla="*/ 9660 w 10000"/>
                <a:gd name="connsiteY0" fmla="*/ 10000 h 10000"/>
                <a:gd name="connsiteX1" fmla="*/ 455 w 10000"/>
                <a:gd name="connsiteY1" fmla="*/ 9970 h 10000"/>
                <a:gd name="connsiteX2" fmla="*/ 0 w 10000"/>
                <a:gd name="connsiteY2" fmla="*/ 0 h 10000"/>
                <a:gd name="connsiteX3" fmla="*/ 10000 w 10000"/>
                <a:gd name="connsiteY3" fmla="*/ 61 h 10000"/>
                <a:gd name="connsiteX4" fmla="*/ 9660 w 10000"/>
                <a:gd name="connsiteY4" fmla="*/ 10000 h 10000"/>
                <a:gd name="connsiteX0" fmla="*/ 9660 w 10085"/>
                <a:gd name="connsiteY0" fmla="*/ 10060 h 10060"/>
                <a:gd name="connsiteX1" fmla="*/ 455 w 10085"/>
                <a:gd name="connsiteY1" fmla="*/ 10030 h 10060"/>
                <a:gd name="connsiteX2" fmla="*/ 0 w 10085"/>
                <a:gd name="connsiteY2" fmla="*/ 60 h 10060"/>
                <a:gd name="connsiteX3" fmla="*/ 10085 w 10085"/>
                <a:gd name="connsiteY3" fmla="*/ 0 h 10060"/>
                <a:gd name="connsiteX4" fmla="*/ 9660 w 10085"/>
                <a:gd name="connsiteY4" fmla="*/ 10060 h 10060"/>
                <a:gd name="connsiteX0" fmla="*/ 9674 w 10099"/>
                <a:gd name="connsiteY0" fmla="*/ 10060 h 10060"/>
                <a:gd name="connsiteX1" fmla="*/ 469 w 10099"/>
                <a:gd name="connsiteY1" fmla="*/ 10030 h 10060"/>
                <a:gd name="connsiteX2" fmla="*/ 0 w 10099"/>
                <a:gd name="connsiteY2" fmla="*/ 30 h 10060"/>
                <a:gd name="connsiteX3" fmla="*/ 10099 w 10099"/>
                <a:gd name="connsiteY3" fmla="*/ 0 h 10060"/>
                <a:gd name="connsiteX4" fmla="*/ 9674 w 10099"/>
                <a:gd name="connsiteY4" fmla="*/ 10060 h 10060"/>
                <a:gd name="connsiteX0" fmla="*/ 9674 w 10099"/>
                <a:gd name="connsiteY0" fmla="*/ 10068 h 10068"/>
                <a:gd name="connsiteX1" fmla="*/ 469 w 10099"/>
                <a:gd name="connsiteY1" fmla="*/ 10038 h 10068"/>
                <a:gd name="connsiteX2" fmla="*/ 0 w 10099"/>
                <a:gd name="connsiteY2" fmla="*/ 38 h 10068"/>
                <a:gd name="connsiteX3" fmla="*/ 10099 w 10099"/>
                <a:gd name="connsiteY3" fmla="*/ 8 h 10068"/>
                <a:gd name="connsiteX4" fmla="*/ 9674 w 10099"/>
                <a:gd name="connsiteY4" fmla="*/ 10068 h 10068"/>
                <a:gd name="connsiteX0" fmla="*/ 9674 w 10099"/>
                <a:gd name="connsiteY0" fmla="*/ 10060 h 10060"/>
                <a:gd name="connsiteX1" fmla="*/ 469 w 10099"/>
                <a:gd name="connsiteY1" fmla="*/ 10030 h 10060"/>
                <a:gd name="connsiteX2" fmla="*/ 0 w 10099"/>
                <a:gd name="connsiteY2" fmla="*/ 30 h 10060"/>
                <a:gd name="connsiteX3" fmla="*/ 10099 w 10099"/>
                <a:gd name="connsiteY3" fmla="*/ 0 h 10060"/>
                <a:gd name="connsiteX4" fmla="*/ 9674 w 10099"/>
                <a:gd name="connsiteY4" fmla="*/ 10060 h 10060"/>
                <a:gd name="connsiteX0" fmla="*/ 9674 w 10099"/>
                <a:gd name="connsiteY0" fmla="*/ 10060 h 10060"/>
                <a:gd name="connsiteX1" fmla="*/ 469 w 10099"/>
                <a:gd name="connsiteY1" fmla="*/ 10030 h 10060"/>
                <a:gd name="connsiteX2" fmla="*/ 0 w 10099"/>
                <a:gd name="connsiteY2" fmla="*/ 30 h 10060"/>
                <a:gd name="connsiteX3" fmla="*/ 10099 w 10099"/>
                <a:gd name="connsiteY3" fmla="*/ 0 h 10060"/>
                <a:gd name="connsiteX4" fmla="*/ 9674 w 10099"/>
                <a:gd name="connsiteY4" fmla="*/ 10060 h 10060"/>
                <a:gd name="connsiteX0" fmla="*/ 9674 w 10099"/>
                <a:gd name="connsiteY0" fmla="*/ 10060 h 10060"/>
                <a:gd name="connsiteX1" fmla="*/ 469 w 10099"/>
                <a:gd name="connsiteY1" fmla="*/ 10030 h 10060"/>
                <a:gd name="connsiteX2" fmla="*/ 0 w 10099"/>
                <a:gd name="connsiteY2" fmla="*/ 30 h 10060"/>
                <a:gd name="connsiteX3" fmla="*/ 10099 w 10099"/>
                <a:gd name="connsiteY3" fmla="*/ 0 h 10060"/>
                <a:gd name="connsiteX4" fmla="*/ 9674 w 10099"/>
                <a:gd name="connsiteY4" fmla="*/ 10060 h 1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" h="10060">
                  <a:moveTo>
                    <a:pt x="9674" y="10060"/>
                  </a:moveTo>
                  <a:lnTo>
                    <a:pt x="469" y="10030"/>
                  </a:lnTo>
                  <a:cubicBezTo>
                    <a:pt x="261" y="6705"/>
                    <a:pt x="151" y="3414"/>
                    <a:pt x="0" y="30"/>
                  </a:cubicBezTo>
                  <a:cubicBezTo>
                    <a:pt x="3409" y="-40"/>
                    <a:pt x="6634" y="-50"/>
                    <a:pt x="10099" y="0"/>
                  </a:cubicBezTo>
                  <a:cubicBezTo>
                    <a:pt x="9953" y="3463"/>
                    <a:pt x="9777" y="6566"/>
                    <a:pt x="9674" y="10060"/>
                  </a:cubicBezTo>
                  <a:close/>
                </a:path>
              </a:pathLst>
            </a:custGeom>
            <a:solidFill>
              <a:srgbClr val="0079C5"/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63283" y="5357536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校长办公室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2648295" y="5036566"/>
            <a:ext cx="1226716" cy="1226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培训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491087" y="4281799"/>
            <a:ext cx="2160240" cy="2160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工作规范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81089" y="4516438"/>
            <a:ext cx="1837407" cy="18374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年鉴修订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93987" y="5588000"/>
            <a:ext cx="714564" cy="7145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9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0017 -0.53379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-0.00035 -0.32384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00035 -0.36574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828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5185E-6 L -0.00034 -0.4088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2579" y="856536"/>
            <a:ext cx="2842544" cy="646756"/>
            <a:chOff x="4788024" y="1556793"/>
            <a:chExt cx="2842544" cy="646756"/>
          </a:xfrm>
        </p:grpSpPr>
        <p:sp>
          <p:nvSpPr>
            <p:cNvPr id="3" name="AutoShape 112"/>
            <p:cNvSpPr>
              <a:spLocks noChangeArrowheads="1"/>
            </p:cNvSpPr>
            <p:nvPr/>
          </p:nvSpPr>
          <p:spPr bwMode="auto">
            <a:xfrm rot="16200000">
              <a:off x="5885918" y="458899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48516" y="16574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院系工作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651994" y="0"/>
            <a:ext cx="0" cy="9807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660679" y="856535"/>
            <a:ext cx="2842544" cy="646756"/>
            <a:chOff x="4788024" y="1556793"/>
            <a:chExt cx="2842544" cy="646756"/>
          </a:xfrm>
        </p:grpSpPr>
        <p:sp>
          <p:nvSpPr>
            <p:cNvPr id="10" name="AutoShape 112"/>
            <p:cNvSpPr>
              <a:spLocks noChangeArrowheads="1"/>
            </p:cNvSpPr>
            <p:nvPr/>
          </p:nvSpPr>
          <p:spPr bwMode="auto">
            <a:xfrm rot="16200000">
              <a:off x="5885918" y="458899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48516" y="16574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教学方面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920976" y="1619275"/>
            <a:ext cx="2584302" cy="1584176"/>
          </a:xfrm>
          <a:custGeom>
            <a:avLst/>
            <a:gdLst>
              <a:gd name="connsiteX0" fmla="*/ 0 w 2584302"/>
              <a:gd name="connsiteY0" fmla="*/ 264035 h 1584176"/>
              <a:gd name="connsiteX1" fmla="*/ 264035 w 2584302"/>
              <a:gd name="connsiteY1" fmla="*/ 0 h 1584176"/>
              <a:gd name="connsiteX2" fmla="*/ 2320267 w 2584302"/>
              <a:gd name="connsiteY2" fmla="*/ 0 h 1584176"/>
              <a:gd name="connsiteX3" fmla="*/ 2584302 w 2584302"/>
              <a:gd name="connsiteY3" fmla="*/ 264035 h 1584176"/>
              <a:gd name="connsiteX4" fmla="*/ 2584302 w 2584302"/>
              <a:gd name="connsiteY4" fmla="*/ 1320141 h 1584176"/>
              <a:gd name="connsiteX5" fmla="*/ 2320267 w 2584302"/>
              <a:gd name="connsiteY5" fmla="*/ 1584176 h 1584176"/>
              <a:gd name="connsiteX6" fmla="*/ 264035 w 2584302"/>
              <a:gd name="connsiteY6" fmla="*/ 1584176 h 1584176"/>
              <a:gd name="connsiteX7" fmla="*/ 0 w 2584302"/>
              <a:gd name="connsiteY7" fmla="*/ 1320141 h 1584176"/>
              <a:gd name="connsiteX8" fmla="*/ 0 w 2584302"/>
              <a:gd name="connsiteY8" fmla="*/ 264035 h 1584176"/>
              <a:gd name="connsiteX0" fmla="*/ 0 w 2584302"/>
              <a:gd name="connsiteY0" fmla="*/ 175135 h 1584176"/>
              <a:gd name="connsiteX1" fmla="*/ 264035 w 2584302"/>
              <a:gd name="connsiteY1" fmla="*/ 0 h 1584176"/>
              <a:gd name="connsiteX2" fmla="*/ 2320267 w 2584302"/>
              <a:gd name="connsiteY2" fmla="*/ 0 h 1584176"/>
              <a:gd name="connsiteX3" fmla="*/ 2584302 w 2584302"/>
              <a:gd name="connsiteY3" fmla="*/ 264035 h 1584176"/>
              <a:gd name="connsiteX4" fmla="*/ 2584302 w 2584302"/>
              <a:gd name="connsiteY4" fmla="*/ 1320141 h 1584176"/>
              <a:gd name="connsiteX5" fmla="*/ 2320267 w 2584302"/>
              <a:gd name="connsiteY5" fmla="*/ 1584176 h 1584176"/>
              <a:gd name="connsiteX6" fmla="*/ 264035 w 2584302"/>
              <a:gd name="connsiteY6" fmla="*/ 1584176 h 1584176"/>
              <a:gd name="connsiteX7" fmla="*/ 0 w 2584302"/>
              <a:gd name="connsiteY7" fmla="*/ 1320141 h 1584176"/>
              <a:gd name="connsiteX8" fmla="*/ 0 w 2584302"/>
              <a:gd name="connsiteY8" fmla="*/ 175135 h 1584176"/>
              <a:gd name="connsiteX0" fmla="*/ 0 w 2584302"/>
              <a:gd name="connsiteY0" fmla="*/ 175135 h 1584176"/>
              <a:gd name="connsiteX1" fmla="*/ 264035 w 2584302"/>
              <a:gd name="connsiteY1" fmla="*/ 0 h 1584176"/>
              <a:gd name="connsiteX2" fmla="*/ 2320267 w 2584302"/>
              <a:gd name="connsiteY2" fmla="*/ 0 h 1584176"/>
              <a:gd name="connsiteX3" fmla="*/ 2584302 w 2584302"/>
              <a:gd name="connsiteY3" fmla="*/ 162435 h 1584176"/>
              <a:gd name="connsiteX4" fmla="*/ 2584302 w 2584302"/>
              <a:gd name="connsiteY4" fmla="*/ 1320141 h 1584176"/>
              <a:gd name="connsiteX5" fmla="*/ 2320267 w 2584302"/>
              <a:gd name="connsiteY5" fmla="*/ 1584176 h 1584176"/>
              <a:gd name="connsiteX6" fmla="*/ 264035 w 2584302"/>
              <a:gd name="connsiteY6" fmla="*/ 1584176 h 1584176"/>
              <a:gd name="connsiteX7" fmla="*/ 0 w 2584302"/>
              <a:gd name="connsiteY7" fmla="*/ 1320141 h 1584176"/>
              <a:gd name="connsiteX8" fmla="*/ 0 w 2584302"/>
              <a:gd name="connsiteY8" fmla="*/ 175135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4302" h="1584176">
                <a:moveTo>
                  <a:pt x="0" y="175135"/>
                </a:moveTo>
                <a:cubicBezTo>
                  <a:pt x="0" y="29312"/>
                  <a:pt x="118212" y="0"/>
                  <a:pt x="264035" y="0"/>
                </a:cubicBezTo>
                <a:lnTo>
                  <a:pt x="2320267" y="0"/>
                </a:lnTo>
                <a:cubicBezTo>
                  <a:pt x="2466090" y="0"/>
                  <a:pt x="2584302" y="16612"/>
                  <a:pt x="2584302" y="162435"/>
                </a:cubicBezTo>
                <a:lnTo>
                  <a:pt x="2584302" y="1320141"/>
                </a:lnTo>
                <a:cubicBezTo>
                  <a:pt x="2584302" y="1465964"/>
                  <a:pt x="2466090" y="1584176"/>
                  <a:pt x="2320267" y="1584176"/>
                </a:cubicBezTo>
                <a:lnTo>
                  <a:pt x="264035" y="1584176"/>
                </a:lnTo>
                <a:cubicBezTo>
                  <a:pt x="118212" y="1584176"/>
                  <a:pt x="0" y="1465964"/>
                  <a:pt x="0" y="1320141"/>
                </a:cubicBezTo>
                <a:lnTo>
                  <a:pt x="0" y="175135"/>
                </a:lnTo>
                <a:close/>
              </a:path>
            </a:pathLst>
          </a:custGeom>
          <a:gradFill flip="none" rotWithShape="1">
            <a:gsLst>
              <a:gs pos="14000">
                <a:schemeClr val="tx2">
                  <a:lumMod val="40000"/>
                  <a:lumOff val="60000"/>
                  <a:alpha val="88000"/>
                </a:schemeClr>
              </a:gs>
              <a:gs pos="93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英语四级练习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计算机程序设计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前沿讲座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flipH="1">
            <a:off x="1792263" y="2238069"/>
            <a:ext cx="2842544" cy="646756"/>
            <a:chOff x="4788024" y="1556793"/>
            <a:chExt cx="2842544" cy="646756"/>
          </a:xfrm>
        </p:grpSpPr>
        <p:sp>
          <p:nvSpPr>
            <p:cNvPr id="15" name="AutoShape 112"/>
            <p:cNvSpPr>
              <a:spLocks noChangeArrowheads="1"/>
            </p:cNvSpPr>
            <p:nvPr/>
          </p:nvSpPr>
          <p:spPr bwMode="auto">
            <a:xfrm rot="16200000">
              <a:off x="5885918" y="458899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48516" y="16574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辅助管理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圆角矩形 12"/>
          <p:cNvSpPr/>
          <p:nvPr/>
        </p:nvSpPr>
        <p:spPr>
          <a:xfrm flipH="1">
            <a:off x="1828476" y="2996952"/>
            <a:ext cx="2584302" cy="1202302"/>
          </a:xfrm>
          <a:custGeom>
            <a:avLst/>
            <a:gdLst>
              <a:gd name="connsiteX0" fmla="*/ 0 w 2584302"/>
              <a:gd name="connsiteY0" fmla="*/ 264035 h 1584176"/>
              <a:gd name="connsiteX1" fmla="*/ 264035 w 2584302"/>
              <a:gd name="connsiteY1" fmla="*/ 0 h 1584176"/>
              <a:gd name="connsiteX2" fmla="*/ 2320267 w 2584302"/>
              <a:gd name="connsiteY2" fmla="*/ 0 h 1584176"/>
              <a:gd name="connsiteX3" fmla="*/ 2584302 w 2584302"/>
              <a:gd name="connsiteY3" fmla="*/ 264035 h 1584176"/>
              <a:gd name="connsiteX4" fmla="*/ 2584302 w 2584302"/>
              <a:gd name="connsiteY4" fmla="*/ 1320141 h 1584176"/>
              <a:gd name="connsiteX5" fmla="*/ 2320267 w 2584302"/>
              <a:gd name="connsiteY5" fmla="*/ 1584176 h 1584176"/>
              <a:gd name="connsiteX6" fmla="*/ 264035 w 2584302"/>
              <a:gd name="connsiteY6" fmla="*/ 1584176 h 1584176"/>
              <a:gd name="connsiteX7" fmla="*/ 0 w 2584302"/>
              <a:gd name="connsiteY7" fmla="*/ 1320141 h 1584176"/>
              <a:gd name="connsiteX8" fmla="*/ 0 w 2584302"/>
              <a:gd name="connsiteY8" fmla="*/ 264035 h 1584176"/>
              <a:gd name="connsiteX0" fmla="*/ 0 w 2584302"/>
              <a:gd name="connsiteY0" fmla="*/ 175135 h 1584176"/>
              <a:gd name="connsiteX1" fmla="*/ 264035 w 2584302"/>
              <a:gd name="connsiteY1" fmla="*/ 0 h 1584176"/>
              <a:gd name="connsiteX2" fmla="*/ 2320267 w 2584302"/>
              <a:gd name="connsiteY2" fmla="*/ 0 h 1584176"/>
              <a:gd name="connsiteX3" fmla="*/ 2584302 w 2584302"/>
              <a:gd name="connsiteY3" fmla="*/ 264035 h 1584176"/>
              <a:gd name="connsiteX4" fmla="*/ 2584302 w 2584302"/>
              <a:gd name="connsiteY4" fmla="*/ 1320141 h 1584176"/>
              <a:gd name="connsiteX5" fmla="*/ 2320267 w 2584302"/>
              <a:gd name="connsiteY5" fmla="*/ 1584176 h 1584176"/>
              <a:gd name="connsiteX6" fmla="*/ 264035 w 2584302"/>
              <a:gd name="connsiteY6" fmla="*/ 1584176 h 1584176"/>
              <a:gd name="connsiteX7" fmla="*/ 0 w 2584302"/>
              <a:gd name="connsiteY7" fmla="*/ 1320141 h 1584176"/>
              <a:gd name="connsiteX8" fmla="*/ 0 w 2584302"/>
              <a:gd name="connsiteY8" fmla="*/ 175135 h 1584176"/>
              <a:gd name="connsiteX0" fmla="*/ 0 w 2584302"/>
              <a:gd name="connsiteY0" fmla="*/ 175135 h 1584176"/>
              <a:gd name="connsiteX1" fmla="*/ 264035 w 2584302"/>
              <a:gd name="connsiteY1" fmla="*/ 0 h 1584176"/>
              <a:gd name="connsiteX2" fmla="*/ 2320267 w 2584302"/>
              <a:gd name="connsiteY2" fmla="*/ 0 h 1584176"/>
              <a:gd name="connsiteX3" fmla="*/ 2584302 w 2584302"/>
              <a:gd name="connsiteY3" fmla="*/ 162435 h 1584176"/>
              <a:gd name="connsiteX4" fmla="*/ 2584302 w 2584302"/>
              <a:gd name="connsiteY4" fmla="*/ 1320141 h 1584176"/>
              <a:gd name="connsiteX5" fmla="*/ 2320267 w 2584302"/>
              <a:gd name="connsiteY5" fmla="*/ 1584176 h 1584176"/>
              <a:gd name="connsiteX6" fmla="*/ 264035 w 2584302"/>
              <a:gd name="connsiteY6" fmla="*/ 1584176 h 1584176"/>
              <a:gd name="connsiteX7" fmla="*/ 0 w 2584302"/>
              <a:gd name="connsiteY7" fmla="*/ 1320141 h 1584176"/>
              <a:gd name="connsiteX8" fmla="*/ 0 w 2584302"/>
              <a:gd name="connsiteY8" fmla="*/ 175135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4302" h="1584176">
                <a:moveTo>
                  <a:pt x="0" y="175135"/>
                </a:moveTo>
                <a:cubicBezTo>
                  <a:pt x="0" y="29312"/>
                  <a:pt x="118212" y="0"/>
                  <a:pt x="264035" y="0"/>
                </a:cubicBezTo>
                <a:lnTo>
                  <a:pt x="2320267" y="0"/>
                </a:lnTo>
                <a:cubicBezTo>
                  <a:pt x="2466090" y="0"/>
                  <a:pt x="2584302" y="16612"/>
                  <a:pt x="2584302" y="162435"/>
                </a:cubicBezTo>
                <a:lnTo>
                  <a:pt x="2584302" y="1320141"/>
                </a:lnTo>
                <a:cubicBezTo>
                  <a:pt x="2584302" y="1465964"/>
                  <a:pt x="2466090" y="1584176"/>
                  <a:pt x="2320267" y="1584176"/>
                </a:cubicBezTo>
                <a:lnTo>
                  <a:pt x="264035" y="1584176"/>
                </a:lnTo>
                <a:cubicBezTo>
                  <a:pt x="118212" y="1584176"/>
                  <a:pt x="0" y="1465964"/>
                  <a:pt x="0" y="1320141"/>
                </a:cubicBezTo>
                <a:lnTo>
                  <a:pt x="0" y="175135"/>
                </a:lnTo>
                <a:close/>
              </a:path>
            </a:pathLst>
          </a:custGeom>
          <a:gradFill flip="none" rotWithShape="1">
            <a:gsLst>
              <a:gs pos="14000">
                <a:schemeClr val="tx2">
                  <a:lumMod val="40000"/>
                  <a:lumOff val="60000"/>
                  <a:alpha val="88000"/>
                </a:schemeClr>
              </a:gs>
              <a:gs pos="93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实验室管理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班主任工作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学生组工作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734" y="3861048"/>
            <a:ext cx="2842544" cy="646756"/>
            <a:chOff x="4788024" y="1556793"/>
            <a:chExt cx="2842544" cy="646756"/>
          </a:xfrm>
        </p:grpSpPr>
        <p:sp>
          <p:nvSpPr>
            <p:cNvPr id="19" name="AutoShape 112"/>
            <p:cNvSpPr>
              <a:spLocks noChangeArrowheads="1"/>
            </p:cNvSpPr>
            <p:nvPr/>
          </p:nvSpPr>
          <p:spPr bwMode="auto">
            <a:xfrm rot="16200000">
              <a:off x="5885918" y="458899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48516" y="16574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团队训练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圆角矩形 12"/>
          <p:cNvSpPr/>
          <p:nvPr/>
        </p:nvSpPr>
        <p:spPr>
          <a:xfrm>
            <a:off x="4932040" y="4619228"/>
            <a:ext cx="2584302" cy="898004"/>
          </a:xfrm>
          <a:custGeom>
            <a:avLst/>
            <a:gdLst>
              <a:gd name="connsiteX0" fmla="*/ 0 w 2584302"/>
              <a:gd name="connsiteY0" fmla="*/ 264035 h 1584176"/>
              <a:gd name="connsiteX1" fmla="*/ 264035 w 2584302"/>
              <a:gd name="connsiteY1" fmla="*/ 0 h 1584176"/>
              <a:gd name="connsiteX2" fmla="*/ 2320267 w 2584302"/>
              <a:gd name="connsiteY2" fmla="*/ 0 h 1584176"/>
              <a:gd name="connsiteX3" fmla="*/ 2584302 w 2584302"/>
              <a:gd name="connsiteY3" fmla="*/ 264035 h 1584176"/>
              <a:gd name="connsiteX4" fmla="*/ 2584302 w 2584302"/>
              <a:gd name="connsiteY4" fmla="*/ 1320141 h 1584176"/>
              <a:gd name="connsiteX5" fmla="*/ 2320267 w 2584302"/>
              <a:gd name="connsiteY5" fmla="*/ 1584176 h 1584176"/>
              <a:gd name="connsiteX6" fmla="*/ 264035 w 2584302"/>
              <a:gd name="connsiteY6" fmla="*/ 1584176 h 1584176"/>
              <a:gd name="connsiteX7" fmla="*/ 0 w 2584302"/>
              <a:gd name="connsiteY7" fmla="*/ 1320141 h 1584176"/>
              <a:gd name="connsiteX8" fmla="*/ 0 w 2584302"/>
              <a:gd name="connsiteY8" fmla="*/ 264035 h 1584176"/>
              <a:gd name="connsiteX0" fmla="*/ 0 w 2584302"/>
              <a:gd name="connsiteY0" fmla="*/ 175135 h 1584176"/>
              <a:gd name="connsiteX1" fmla="*/ 264035 w 2584302"/>
              <a:gd name="connsiteY1" fmla="*/ 0 h 1584176"/>
              <a:gd name="connsiteX2" fmla="*/ 2320267 w 2584302"/>
              <a:gd name="connsiteY2" fmla="*/ 0 h 1584176"/>
              <a:gd name="connsiteX3" fmla="*/ 2584302 w 2584302"/>
              <a:gd name="connsiteY3" fmla="*/ 264035 h 1584176"/>
              <a:gd name="connsiteX4" fmla="*/ 2584302 w 2584302"/>
              <a:gd name="connsiteY4" fmla="*/ 1320141 h 1584176"/>
              <a:gd name="connsiteX5" fmla="*/ 2320267 w 2584302"/>
              <a:gd name="connsiteY5" fmla="*/ 1584176 h 1584176"/>
              <a:gd name="connsiteX6" fmla="*/ 264035 w 2584302"/>
              <a:gd name="connsiteY6" fmla="*/ 1584176 h 1584176"/>
              <a:gd name="connsiteX7" fmla="*/ 0 w 2584302"/>
              <a:gd name="connsiteY7" fmla="*/ 1320141 h 1584176"/>
              <a:gd name="connsiteX8" fmla="*/ 0 w 2584302"/>
              <a:gd name="connsiteY8" fmla="*/ 175135 h 1584176"/>
              <a:gd name="connsiteX0" fmla="*/ 0 w 2584302"/>
              <a:gd name="connsiteY0" fmla="*/ 175135 h 1584176"/>
              <a:gd name="connsiteX1" fmla="*/ 264035 w 2584302"/>
              <a:gd name="connsiteY1" fmla="*/ 0 h 1584176"/>
              <a:gd name="connsiteX2" fmla="*/ 2320267 w 2584302"/>
              <a:gd name="connsiteY2" fmla="*/ 0 h 1584176"/>
              <a:gd name="connsiteX3" fmla="*/ 2584302 w 2584302"/>
              <a:gd name="connsiteY3" fmla="*/ 162435 h 1584176"/>
              <a:gd name="connsiteX4" fmla="*/ 2584302 w 2584302"/>
              <a:gd name="connsiteY4" fmla="*/ 1320141 h 1584176"/>
              <a:gd name="connsiteX5" fmla="*/ 2320267 w 2584302"/>
              <a:gd name="connsiteY5" fmla="*/ 1584176 h 1584176"/>
              <a:gd name="connsiteX6" fmla="*/ 264035 w 2584302"/>
              <a:gd name="connsiteY6" fmla="*/ 1584176 h 1584176"/>
              <a:gd name="connsiteX7" fmla="*/ 0 w 2584302"/>
              <a:gd name="connsiteY7" fmla="*/ 1320141 h 1584176"/>
              <a:gd name="connsiteX8" fmla="*/ 0 w 2584302"/>
              <a:gd name="connsiteY8" fmla="*/ 175135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4302" h="1584176">
                <a:moveTo>
                  <a:pt x="0" y="175135"/>
                </a:moveTo>
                <a:cubicBezTo>
                  <a:pt x="0" y="29312"/>
                  <a:pt x="118212" y="0"/>
                  <a:pt x="264035" y="0"/>
                </a:cubicBezTo>
                <a:lnTo>
                  <a:pt x="2320267" y="0"/>
                </a:lnTo>
                <a:cubicBezTo>
                  <a:pt x="2466090" y="0"/>
                  <a:pt x="2584302" y="16612"/>
                  <a:pt x="2584302" y="162435"/>
                </a:cubicBezTo>
                <a:lnTo>
                  <a:pt x="2584302" y="1320141"/>
                </a:lnTo>
                <a:cubicBezTo>
                  <a:pt x="2584302" y="1465964"/>
                  <a:pt x="2466090" y="1584176"/>
                  <a:pt x="2320267" y="1584176"/>
                </a:cubicBezTo>
                <a:lnTo>
                  <a:pt x="264035" y="1584176"/>
                </a:lnTo>
                <a:cubicBezTo>
                  <a:pt x="118212" y="1584176"/>
                  <a:pt x="0" y="1465964"/>
                  <a:pt x="0" y="1320141"/>
                </a:cubicBezTo>
                <a:lnTo>
                  <a:pt x="0" y="175135"/>
                </a:lnTo>
                <a:close/>
              </a:path>
            </a:pathLst>
          </a:custGeom>
          <a:gradFill flip="none" rotWithShape="1">
            <a:gsLst>
              <a:gs pos="14000">
                <a:schemeClr val="tx2">
                  <a:lumMod val="40000"/>
                  <a:lumOff val="60000"/>
                  <a:alpha val="88000"/>
                </a:schemeClr>
              </a:gs>
              <a:gs pos="93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团队训练营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项目训练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4651994" y="971202"/>
            <a:ext cx="0" cy="1629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51994" y="2569582"/>
            <a:ext cx="0" cy="1629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656708" y="4139555"/>
            <a:ext cx="0" cy="27458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 descr="C:\Users\TITAN\Desktop\新建文件夹\20064131616227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18" y="8367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6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0.26701 2.96296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01 2.96296E-6 L -0.00087 2.96296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2.96296E-6 L -0.00174 0.19953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97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19953 L -0.29219 0.19953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219 0.19953 L -0.00087 0.19953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19953 L -0.00087 0.4409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206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44097 L 0.29844 0.44097 " pathEditMode="relative" rAng="0" ptsTypes="AA">
                                      <p:cBhvr>
                                        <p:cTn id="6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44 0.44097 L -0.00087 0.4409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44097 L -0.00087 0.88194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3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44008" y="-27384"/>
            <a:ext cx="0" cy="908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809276" y="561380"/>
            <a:ext cx="5689652" cy="650876"/>
            <a:chOff x="1786045" y="1336648"/>
            <a:chExt cx="5689652" cy="650876"/>
          </a:xfrm>
        </p:grpSpPr>
        <p:grpSp>
          <p:nvGrpSpPr>
            <p:cNvPr id="3" name="组合 2"/>
            <p:cNvGrpSpPr/>
            <p:nvPr/>
          </p:nvGrpSpPr>
          <p:grpSpPr>
            <a:xfrm>
              <a:off x="4633153" y="1340768"/>
              <a:ext cx="2842544" cy="646756"/>
              <a:chOff x="4806748" y="2545290"/>
              <a:chExt cx="2842544" cy="646756"/>
            </a:xfrm>
          </p:grpSpPr>
          <p:sp>
            <p:nvSpPr>
              <p:cNvPr id="4" name="AutoShape 112"/>
              <p:cNvSpPr>
                <a:spLocks noChangeArrowheads="1"/>
              </p:cNvSpPr>
              <p:nvPr/>
            </p:nvSpPr>
            <p:spPr bwMode="auto">
              <a:xfrm rot="16200000">
                <a:off x="5904642" y="1447396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56763" y="2645971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校友会工作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09276" y="561380"/>
            <a:ext cx="5689652" cy="650876"/>
            <a:chOff x="1786045" y="1336648"/>
            <a:chExt cx="5689652" cy="650876"/>
          </a:xfrm>
        </p:grpSpPr>
        <p:grpSp>
          <p:nvGrpSpPr>
            <p:cNvPr id="13" name="组合 12"/>
            <p:cNvGrpSpPr/>
            <p:nvPr/>
          </p:nvGrpSpPr>
          <p:grpSpPr>
            <a:xfrm>
              <a:off x="4633153" y="1340768"/>
              <a:ext cx="2842544" cy="646756"/>
              <a:chOff x="4806748" y="2545290"/>
              <a:chExt cx="2842544" cy="646756"/>
            </a:xfrm>
          </p:grpSpPr>
          <p:sp>
            <p:nvSpPr>
              <p:cNvPr id="15" name="AutoShape 112"/>
              <p:cNvSpPr>
                <a:spLocks noChangeArrowheads="1"/>
              </p:cNvSpPr>
              <p:nvPr/>
            </p:nvSpPr>
            <p:spPr bwMode="auto">
              <a:xfrm rot="16200000">
                <a:off x="5904642" y="1447396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6200000">
                <a:off x="6029404" y="1689220"/>
                <a:ext cx="619254" cy="2369238"/>
              </a:xfrm>
              <a:prstGeom prst="rect">
                <a:avLst/>
              </a:prstGeom>
              <a:noFill/>
            </p:spPr>
            <p:txBody>
              <a:bodyPr vert="wordArtVertRtl" wrap="none" lIns="72000" tIns="0" rIns="72000" bIns="0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校友会网站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09276" y="561380"/>
            <a:ext cx="5689652" cy="650876"/>
            <a:chOff x="1786045" y="1336648"/>
            <a:chExt cx="5689652" cy="650876"/>
          </a:xfrm>
        </p:grpSpPr>
        <p:grpSp>
          <p:nvGrpSpPr>
            <p:cNvPr id="18" name="组合 17"/>
            <p:cNvGrpSpPr/>
            <p:nvPr/>
          </p:nvGrpSpPr>
          <p:grpSpPr>
            <a:xfrm>
              <a:off x="4633153" y="1340768"/>
              <a:ext cx="2842544" cy="646756"/>
              <a:chOff x="4806748" y="2545290"/>
              <a:chExt cx="2842544" cy="646756"/>
            </a:xfrm>
          </p:grpSpPr>
          <p:sp>
            <p:nvSpPr>
              <p:cNvPr id="20" name="AutoShape 112"/>
              <p:cNvSpPr>
                <a:spLocks noChangeArrowheads="1"/>
              </p:cNvSpPr>
              <p:nvPr/>
            </p:nvSpPr>
            <p:spPr bwMode="auto">
              <a:xfrm rot="16200000">
                <a:off x="5904642" y="1447396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flipV="1">
                <a:off x="5417044" y="2645971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百年校庆工作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AutoShape 112"/>
            <p:cNvSpPr>
              <a:spLocks noChangeArrowheads="1"/>
            </p:cNvSpPr>
            <p:nvPr/>
          </p:nvSpPr>
          <p:spPr bwMode="auto">
            <a:xfrm rot="5400000" flipH="1">
              <a:off x="2883939" y="238754"/>
              <a:ext cx="646756" cy="28425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  <p:pic>
        <p:nvPicPr>
          <p:cNvPr id="6" name="Picture 13" descr="C:\Users\TITAN\Desktop\新建文件夹\20064131617252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08" y="54876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4932040" y="1735214"/>
            <a:ext cx="4096644" cy="4502098"/>
            <a:chOff x="4572000" y="1637806"/>
            <a:chExt cx="4096644" cy="4502098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3" t="6612" r="27714" b="9072"/>
            <a:stretch/>
          </p:blipFill>
          <p:spPr bwMode="auto">
            <a:xfrm>
              <a:off x="4656708" y="1700808"/>
              <a:ext cx="3939737" cy="4362306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2" name="矩形 21"/>
            <p:cNvSpPr/>
            <p:nvPr/>
          </p:nvSpPr>
          <p:spPr>
            <a:xfrm>
              <a:off x="4572000" y="1637806"/>
              <a:ext cx="4096644" cy="450209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32040" y="1735214"/>
            <a:ext cx="4096644" cy="4502098"/>
            <a:chOff x="251520" y="1796010"/>
            <a:chExt cx="4096644" cy="4502098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31" t="6941" r="28159" b="7575"/>
            <a:stretch/>
          </p:blipFill>
          <p:spPr bwMode="auto">
            <a:xfrm>
              <a:off x="351188" y="1844824"/>
              <a:ext cx="3898900" cy="4396711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8" name="矩形 27"/>
            <p:cNvSpPr/>
            <p:nvPr/>
          </p:nvSpPr>
          <p:spPr>
            <a:xfrm>
              <a:off x="251520" y="1796010"/>
              <a:ext cx="4096644" cy="450209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32040" y="1735214"/>
            <a:ext cx="4096644" cy="4502098"/>
            <a:chOff x="192212" y="1209452"/>
            <a:chExt cx="4096644" cy="450209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04" t="7656" r="26853" b="4878"/>
            <a:stretch/>
          </p:blipFill>
          <p:spPr bwMode="auto">
            <a:xfrm>
              <a:off x="276240" y="1268760"/>
              <a:ext cx="3940305" cy="4396711"/>
            </a:xfrm>
            <a:prstGeom prst="rect">
              <a:avLst/>
            </a:prstGeom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0" name="矩形 29"/>
            <p:cNvSpPr/>
            <p:nvPr/>
          </p:nvSpPr>
          <p:spPr>
            <a:xfrm>
              <a:off x="192212" y="1209452"/>
              <a:ext cx="4096644" cy="450209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80858" y="1903591"/>
            <a:ext cx="20794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昆仑情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校友访谈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穿越时空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饮水思源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激情岁月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自强不息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志存高远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11560" y="4899748"/>
            <a:ext cx="779506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720380" y="4536604"/>
            <a:ext cx="779506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11560" y="4536604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391066" y="5887011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1008465" y="4984746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066793" y="5185333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1180601" y="5356045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294409" y="5526758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408217" y="5697470"/>
            <a:ext cx="799178" cy="261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21273712">
            <a:off x="468166" y="5123339"/>
            <a:ext cx="779505" cy="1368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rot="330399" flipV="1">
            <a:off x="411602" y="5027928"/>
            <a:ext cx="254926" cy="1480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rot="21273712" flipV="1">
            <a:off x="1287534" y="6029588"/>
            <a:ext cx="1108820" cy="3631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4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241 L -2.5E-6 2.59259E-6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xit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xit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/3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5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5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3 0.30046 L -0.02118 -0.01459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9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6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44008" y="-27384"/>
            <a:ext cx="0" cy="9088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 rot="2451059">
            <a:off x="4312411" y="1499321"/>
            <a:ext cx="2842544" cy="646756"/>
            <a:chOff x="4825800" y="3531468"/>
            <a:chExt cx="2842544" cy="646756"/>
          </a:xfrm>
        </p:grpSpPr>
        <p:sp>
          <p:nvSpPr>
            <p:cNvPr id="6" name="AutoShape 112"/>
            <p:cNvSpPr>
              <a:spLocks noChangeArrowheads="1"/>
            </p:cNvSpPr>
            <p:nvPr/>
          </p:nvSpPr>
          <p:spPr bwMode="auto">
            <a:xfrm rot="16200000">
              <a:off x="5923694" y="2433574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28771" y="363214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团省委工作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Picture 13" descr="C:\Users\TITAN\Desktop\新建文件夹\20064131617252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08" y="54876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25"/>
          <p:cNvGrpSpPr/>
          <p:nvPr/>
        </p:nvGrpSpPr>
        <p:grpSpPr>
          <a:xfrm>
            <a:off x="3488602" y="2399809"/>
            <a:ext cx="1371639" cy="3022432"/>
            <a:chOff x="3488602" y="2399809"/>
            <a:chExt cx="1371639" cy="3022432"/>
          </a:xfrm>
        </p:grpSpPr>
        <p:grpSp>
          <p:nvGrpSpPr>
            <p:cNvPr id="19" name="组合 18"/>
            <p:cNvGrpSpPr/>
            <p:nvPr/>
          </p:nvGrpSpPr>
          <p:grpSpPr>
            <a:xfrm rot="3597799">
              <a:off x="3088854" y="3650854"/>
              <a:ext cx="2896018" cy="646756"/>
              <a:chOff x="4825800" y="3531468"/>
              <a:chExt cx="2896018" cy="646756"/>
            </a:xfrm>
          </p:grpSpPr>
          <p:sp>
            <p:nvSpPr>
              <p:cNvPr id="21" name="AutoShape 112"/>
              <p:cNvSpPr>
                <a:spLocks noChangeArrowheads="1"/>
              </p:cNvSpPr>
              <p:nvPr/>
            </p:nvSpPr>
            <p:spPr bwMode="auto">
              <a:xfrm rot="16200000">
                <a:off x="5923694" y="2433574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690493" y="3630575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管理网站建设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3" name="Picture 11" descr="C:\Users\TITAN\Desktop\新建文件夹\200641316163226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602" y="239980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组合 26"/>
          <p:cNvGrpSpPr/>
          <p:nvPr/>
        </p:nvGrpSpPr>
        <p:grpSpPr>
          <a:xfrm>
            <a:off x="4232414" y="2266295"/>
            <a:ext cx="1487778" cy="2884618"/>
            <a:chOff x="4232414" y="2266295"/>
            <a:chExt cx="1487778" cy="2884618"/>
          </a:xfrm>
        </p:grpSpPr>
        <p:grpSp>
          <p:nvGrpSpPr>
            <p:cNvPr id="14" name="组合 13"/>
            <p:cNvGrpSpPr/>
            <p:nvPr/>
          </p:nvGrpSpPr>
          <p:grpSpPr>
            <a:xfrm rot="3232777">
              <a:off x="3975542" y="3406263"/>
              <a:ext cx="2842544" cy="646756"/>
              <a:chOff x="4825800" y="3531468"/>
              <a:chExt cx="2842544" cy="646756"/>
            </a:xfrm>
          </p:grpSpPr>
          <p:sp>
            <p:nvSpPr>
              <p:cNvPr id="16" name="AutoShape 112"/>
              <p:cNvSpPr>
                <a:spLocks noChangeArrowheads="1"/>
              </p:cNvSpPr>
              <p:nvPr/>
            </p:nvSpPr>
            <p:spPr bwMode="auto">
              <a:xfrm rot="16200000">
                <a:off x="5923694" y="2433574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88849" y="363277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彩虹计划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4" name="Picture 11" descr="C:\Users\TITAN\Desktop\新建文件夹\200641316163226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414" y="22662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组合 27"/>
          <p:cNvGrpSpPr/>
          <p:nvPr/>
        </p:nvGrpSpPr>
        <p:grpSpPr>
          <a:xfrm>
            <a:off x="4384552" y="1397071"/>
            <a:ext cx="1636337" cy="2842544"/>
            <a:chOff x="4384552" y="1397071"/>
            <a:chExt cx="1636337" cy="2842544"/>
          </a:xfrm>
        </p:grpSpPr>
        <p:grpSp>
          <p:nvGrpSpPr>
            <p:cNvPr id="8" name="组合 7"/>
            <p:cNvGrpSpPr/>
            <p:nvPr/>
          </p:nvGrpSpPr>
          <p:grpSpPr>
            <a:xfrm rot="2780442">
              <a:off x="4276239" y="2494965"/>
              <a:ext cx="2842544" cy="646756"/>
              <a:chOff x="4825800" y="3531468"/>
              <a:chExt cx="2842544" cy="646756"/>
            </a:xfrm>
          </p:grpSpPr>
          <p:sp>
            <p:nvSpPr>
              <p:cNvPr id="9" name="AutoShape 112"/>
              <p:cNvSpPr>
                <a:spLocks noChangeArrowheads="1"/>
              </p:cNvSpPr>
              <p:nvPr/>
            </p:nvSpPr>
            <p:spPr bwMode="auto">
              <a:xfrm rot="16200000">
                <a:off x="5923694" y="2433574"/>
                <a:ext cx="646756" cy="28425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tint val="15294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54800" rIns="18000"/>
              <a:lstStyle/>
              <a:p>
                <a:pPr algn="ctr">
                  <a:spcBef>
                    <a:spcPct val="40000"/>
                  </a:spcBef>
                </a:pPr>
                <a:endParaRPr lang="en-GB" altLang="zh-CN" sz="1200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74884" y="3632149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日常工作汇报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25" name="Picture 11" descr="C:\Users\TITAN\Desktop\新建文件夹\200641316163226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552" y="146269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直接连接符 30"/>
          <p:cNvCxnSpPr/>
          <p:nvPr/>
        </p:nvCxnSpPr>
        <p:spPr>
          <a:xfrm>
            <a:off x="4618310" y="-27384"/>
            <a:ext cx="2041922" cy="6758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779912" y="-57522"/>
            <a:ext cx="840243" cy="140761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1" descr="C:\Users\TITAN\Desktop\新建文件夹\20064131616322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048" y="-7473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组合 37"/>
          <p:cNvGrpSpPr/>
          <p:nvPr/>
        </p:nvGrpSpPr>
        <p:grpSpPr>
          <a:xfrm rot="5367104">
            <a:off x="1253893" y="4429331"/>
            <a:ext cx="2896018" cy="646756"/>
            <a:chOff x="4825800" y="3531468"/>
            <a:chExt cx="2896018" cy="646756"/>
          </a:xfrm>
        </p:grpSpPr>
        <p:sp>
          <p:nvSpPr>
            <p:cNvPr id="40" name="AutoShape 112"/>
            <p:cNvSpPr>
              <a:spLocks noChangeArrowheads="1"/>
            </p:cNvSpPr>
            <p:nvPr/>
          </p:nvSpPr>
          <p:spPr bwMode="auto">
            <a:xfrm rot="16200000">
              <a:off x="5923694" y="2433574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90493" y="363057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管理网站建设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9" name="Picture 11" descr="C:\Users\TITAN\Desktop\新建文件夹\20064131616322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9305">
            <a:off x="2326310" y="29968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1042 L -0.00139 -0.22037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2.5E-6 0.1784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7847 L 0.06702 0.21852 C 0.08108 0.22754 0.10209 0.23241 0.12396 0.23241 C 0.14896 0.23241 0.16893 0.22754 0.18299 0.21852 L 0.25 0.17847 " pathEditMode="relative" rAng="0" ptsTypes="FffFF">
                                      <p:cBhvr>
                                        <p:cTn id="4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4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73 -0.06111 L 0.06806 -0.01991 C 0.08039 -0.01042 0.09948 -0.00162 0.12066 0.00393 C 0.14462 0.01134 0.1632 0.01389 0.17813 0.01296 L 0.24566 0.00926 " pathEditMode="relative" rAng="749082" ptsTypes="FffFF">
                                      <p:cBhvr>
                                        <p:cTn id="5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50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7" presetClass="path" presetSubtype="0" accel="50000" decel="5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01459 -0.10926 L 0.0368 -0.03264 C 0.04722 -0.01574 0.06545 -0.00023 0.08628 0.00833 C 0.10972 0.01829 0.13021 0.01898 0.14618 0.0132 L 0.22135 -0.01065 " pathEditMode="relative" rAng="1048487" ptsTypes="FffFF">
                                      <p:cBhvr>
                                        <p:cTn id="5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835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746 -0.01366 L 0.06962 0.05394 C 0.08212 0.06991 0.10156 0.08357 0.12482 0.09282 C 0.15191 0.10324 0.1743 0.10324 0.19132 0.10093 L 0.27118 0.08565 " pathEditMode="relative" rAng="951382" ptsTypes="FffFF">
                                      <p:cBhvr>
                                        <p:cTn id="6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9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17847 L 0.17049 0.27083 C 0.15382 0.29074 0.12934 0.32083 0.09948 0.32292 C 0.06684 0.33264 0.03785 0.31482 0.01632 0.31412 L -0.0816 0.25208 " pathEditMode="relative" rAng="4803916" ptsTypes="FffFF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51" y="921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0.16406 0.08565 C 0.14705 0.10625 0.11857 0.11945 0.08906 0.12477 C 0.05503 0.13357 0.02691 0.12709 0.00555 0.11505 L -0.09098 0.06296 " pathEditMode="relative" rAng="4927865" ptsTypes="FffFF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794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8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24566 0.00926 L 0.14063 0.05347 C 0.11962 0.06389 0.08611 0.07037 0.05226 0.07315 C 0.01372 0.07037 -0.01753 0.06412 -0.03906 0.05371 L -0.14184 0.00972 " pathEditMode="relative" rAng="5400000" ptsTypes="FffFF">
                                      <p:cBhvr>
                                        <p:cTn id="73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75" y="319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8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2136 -0.01065 L 0.1158 0.02292 C 0.09341 0.03056 0.0599 0.03658 0.0257 0.03565 C -0.01371 0.03611 -0.04461 0.03102 -0.06753 0.02269 L -0.16996 -0.01065 " pathEditMode="relative" rAng="5400000" ptsTypes="FffFF">
                                      <p:cBhvr>
                                        <p:cTn id="7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6" y="236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8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27118 0.08565 L 0.16406 0.14583 C 0.14149 0.15903 0.10764 0.16574 0.07257 0.16597 C 0.03229 0.16597 0.00104 0.15903 -0.02188 0.14861 L -0.12778 0.08541 " pathEditMode="relative" rAng="5400000" ptsTypes="FffFF">
                                      <p:cBhvr>
                                        <p:cTn id="7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48" y="400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8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7 -3.46821E-6 L -0.06441 0.06128 C -0.07865 0.07422 -0.10035 0.08856 -0.12396 0.09642 C -0.15139 0.10798 -0.17361 0.11353 -0.18993 0.1126 L -0.26823 0.11145 " pathEditMode="relative" rAng="4359213" ptsTypes="FffFF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769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58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226 0.00786 L -0.06719 0.0467 C -0.08247 0.05572 -0.10503 0.06589 -0.12743 0.07306 C -0.15417 0.08231 -0.175 0.08763 -0.1908 0.08948 L -0.26267 0.09988 " pathEditMode="relative" rAng="4524433" ptsTypes="FffFF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5572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"/>
                            </p:stCondLst>
                            <p:childTnLst>
                              <p:par>
                                <p:cTn id="9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868 0.09908 L -0.25868 0.60903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8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536" y="6185670"/>
            <a:ext cx="2983311" cy="646756"/>
            <a:chOff x="4792787" y="4518647"/>
            <a:chExt cx="2983311" cy="646756"/>
          </a:xfrm>
        </p:grpSpPr>
        <p:sp>
          <p:nvSpPr>
            <p:cNvPr id="4" name="AutoShape 112"/>
            <p:cNvSpPr>
              <a:spLocks noChangeArrowheads="1"/>
            </p:cNvSpPr>
            <p:nvPr/>
          </p:nvSpPr>
          <p:spPr bwMode="auto">
            <a:xfrm rot="16200000">
              <a:off x="5890681" y="3420753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36996" y="460980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协会、学生工作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Line 80"/>
          <p:cNvSpPr>
            <a:spLocks noChangeShapeType="1"/>
          </p:cNvSpPr>
          <p:nvPr/>
        </p:nvSpPr>
        <p:spPr bwMode="auto">
          <a:xfrm>
            <a:off x="2498725" y="31924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81"/>
          <p:cNvSpPr>
            <a:spLocks noChangeShapeType="1"/>
          </p:cNvSpPr>
          <p:nvPr/>
        </p:nvSpPr>
        <p:spPr bwMode="auto">
          <a:xfrm>
            <a:off x="2498725" y="3192463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53"/>
          <p:cNvSpPr>
            <a:spLocks noChangeShapeType="1"/>
          </p:cNvSpPr>
          <p:nvPr/>
        </p:nvSpPr>
        <p:spPr bwMode="auto">
          <a:xfrm flipH="1" flipV="1">
            <a:off x="771525" y="3419475"/>
            <a:ext cx="130175" cy="198438"/>
          </a:xfrm>
          <a:prstGeom prst="line">
            <a:avLst/>
          </a:prstGeom>
          <a:noFill/>
          <a:ln w="174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54"/>
          <p:cNvSpPr>
            <a:spLocks/>
          </p:cNvSpPr>
          <p:nvPr/>
        </p:nvSpPr>
        <p:spPr bwMode="auto">
          <a:xfrm>
            <a:off x="638175" y="4090988"/>
            <a:ext cx="241300" cy="234950"/>
          </a:xfrm>
          <a:custGeom>
            <a:avLst/>
            <a:gdLst>
              <a:gd name="T0" fmla="*/ 152 w 152"/>
              <a:gd name="T1" fmla="*/ 142 h 148"/>
              <a:gd name="T2" fmla="*/ 111 w 152"/>
              <a:gd name="T3" fmla="*/ 148 h 148"/>
              <a:gd name="T4" fmla="*/ 0 w 152"/>
              <a:gd name="T5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148">
                <a:moveTo>
                  <a:pt x="152" y="142"/>
                </a:moveTo>
                <a:lnTo>
                  <a:pt x="111" y="148"/>
                </a:lnTo>
                <a:lnTo>
                  <a:pt x="0" y="0"/>
                </a:ln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224"/>
          <p:cNvGrpSpPr>
            <a:grpSpLocks/>
          </p:cNvGrpSpPr>
          <p:nvPr/>
        </p:nvGrpSpPr>
        <p:grpSpPr bwMode="auto">
          <a:xfrm>
            <a:off x="2601913" y="3460750"/>
            <a:ext cx="215900" cy="363538"/>
            <a:chOff x="1639" y="2180"/>
            <a:chExt cx="136" cy="229"/>
          </a:xfrm>
        </p:grpSpPr>
        <p:sp>
          <p:nvSpPr>
            <p:cNvPr id="11" name="Line 155"/>
            <p:cNvSpPr>
              <a:spLocks noChangeShapeType="1"/>
            </p:cNvSpPr>
            <p:nvPr/>
          </p:nvSpPr>
          <p:spPr bwMode="auto">
            <a:xfrm flipH="1">
              <a:off x="1639" y="2350"/>
              <a:ext cx="128" cy="59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56"/>
            <p:cNvSpPr>
              <a:spLocks/>
            </p:cNvSpPr>
            <p:nvPr/>
          </p:nvSpPr>
          <p:spPr bwMode="auto">
            <a:xfrm>
              <a:off x="1720" y="2180"/>
              <a:ext cx="55" cy="170"/>
            </a:xfrm>
            <a:custGeom>
              <a:avLst/>
              <a:gdLst>
                <a:gd name="T0" fmla="*/ 0 w 55"/>
                <a:gd name="T1" fmla="*/ 0 h 170"/>
                <a:gd name="T2" fmla="*/ 55 w 55"/>
                <a:gd name="T3" fmla="*/ 165 h 170"/>
                <a:gd name="T4" fmla="*/ 47 w 55"/>
                <a:gd name="T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70">
                  <a:moveTo>
                    <a:pt x="0" y="0"/>
                  </a:moveTo>
                  <a:lnTo>
                    <a:pt x="55" y="165"/>
                  </a:lnTo>
                  <a:lnTo>
                    <a:pt x="47" y="170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222"/>
          <p:cNvGrpSpPr>
            <a:grpSpLocks/>
          </p:cNvGrpSpPr>
          <p:nvPr/>
        </p:nvGrpSpPr>
        <p:grpSpPr bwMode="auto">
          <a:xfrm>
            <a:off x="1296988" y="4578350"/>
            <a:ext cx="292100" cy="215900"/>
            <a:chOff x="817" y="2884"/>
            <a:chExt cx="184" cy="136"/>
          </a:xfrm>
        </p:grpSpPr>
        <p:sp>
          <p:nvSpPr>
            <p:cNvPr id="14" name="Freeform 159"/>
            <p:cNvSpPr>
              <a:spLocks/>
            </p:cNvSpPr>
            <p:nvPr/>
          </p:nvSpPr>
          <p:spPr bwMode="auto">
            <a:xfrm>
              <a:off x="954" y="2884"/>
              <a:ext cx="47" cy="5"/>
            </a:xfrm>
            <a:custGeom>
              <a:avLst/>
              <a:gdLst>
                <a:gd name="T0" fmla="*/ 33 w 33"/>
                <a:gd name="T1" fmla="*/ 4 h 4"/>
                <a:gd name="T2" fmla="*/ 29 w 33"/>
                <a:gd name="T3" fmla="*/ 3 h 4"/>
                <a:gd name="T4" fmla="*/ 14 w 33"/>
                <a:gd name="T5" fmla="*/ 2 h 4"/>
                <a:gd name="T6" fmla="*/ 0 w 3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">
                  <a:moveTo>
                    <a:pt x="33" y="4"/>
                  </a:moveTo>
                  <a:cubicBezTo>
                    <a:pt x="32" y="3"/>
                    <a:pt x="31" y="3"/>
                    <a:pt x="29" y="3"/>
                  </a:cubicBezTo>
                  <a:cubicBezTo>
                    <a:pt x="24" y="3"/>
                    <a:pt x="19" y="3"/>
                    <a:pt x="14" y="2"/>
                  </a:cubicBezTo>
                  <a:cubicBezTo>
                    <a:pt x="9" y="1"/>
                    <a:pt x="4" y="1"/>
                    <a:pt x="0" y="0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3"/>
            <p:cNvSpPr>
              <a:spLocks noChangeShapeType="1"/>
            </p:cNvSpPr>
            <p:nvPr/>
          </p:nvSpPr>
          <p:spPr bwMode="auto">
            <a:xfrm flipH="1">
              <a:off x="817" y="2884"/>
              <a:ext cx="137" cy="136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Line 165"/>
          <p:cNvSpPr>
            <a:spLocks noChangeShapeType="1"/>
          </p:cNvSpPr>
          <p:nvPr/>
        </p:nvSpPr>
        <p:spPr bwMode="auto">
          <a:xfrm flipH="1" flipV="1">
            <a:off x="2260600" y="4354513"/>
            <a:ext cx="268288" cy="71437"/>
          </a:xfrm>
          <a:prstGeom prst="line">
            <a:avLst/>
          </a:prstGeom>
          <a:noFill/>
          <a:ln w="174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71"/>
          <p:cNvSpPr>
            <a:spLocks/>
          </p:cNvSpPr>
          <p:nvPr/>
        </p:nvSpPr>
        <p:spPr bwMode="auto">
          <a:xfrm>
            <a:off x="2498725" y="3170238"/>
            <a:ext cx="231775" cy="290512"/>
          </a:xfrm>
          <a:custGeom>
            <a:avLst/>
            <a:gdLst>
              <a:gd name="T0" fmla="*/ 0 w 146"/>
              <a:gd name="T1" fmla="*/ 14 h 183"/>
              <a:gd name="T2" fmla="*/ 93 w 146"/>
              <a:gd name="T3" fmla="*/ 0 h 183"/>
              <a:gd name="T4" fmla="*/ 146 w 146"/>
              <a:gd name="T5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" h="183">
                <a:moveTo>
                  <a:pt x="0" y="14"/>
                </a:moveTo>
                <a:lnTo>
                  <a:pt x="93" y="0"/>
                </a:lnTo>
                <a:lnTo>
                  <a:pt x="146" y="183"/>
                </a:ln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221"/>
          <p:cNvGrpSpPr>
            <a:grpSpLocks/>
          </p:cNvGrpSpPr>
          <p:nvPr/>
        </p:nvGrpSpPr>
        <p:grpSpPr bwMode="auto">
          <a:xfrm>
            <a:off x="1709738" y="2817813"/>
            <a:ext cx="695325" cy="171450"/>
            <a:chOff x="1077" y="1775"/>
            <a:chExt cx="438" cy="108"/>
          </a:xfrm>
        </p:grpSpPr>
        <p:sp>
          <p:nvSpPr>
            <p:cNvPr id="19" name="Freeform 173"/>
            <p:cNvSpPr>
              <a:spLocks/>
            </p:cNvSpPr>
            <p:nvPr/>
          </p:nvSpPr>
          <p:spPr bwMode="auto">
            <a:xfrm>
              <a:off x="1209" y="1775"/>
              <a:ext cx="306" cy="108"/>
            </a:xfrm>
            <a:custGeom>
              <a:avLst/>
              <a:gdLst>
                <a:gd name="T0" fmla="*/ 0 w 306"/>
                <a:gd name="T1" fmla="*/ 108 h 108"/>
                <a:gd name="T2" fmla="*/ 119 w 306"/>
                <a:gd name="T3" fmla="*/ 0 h 108"/>
                <a:gd name="T4" fmla="*/ 306 w 306"/>
                <a:gd name="T5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" h="108">
                  <a:moveTo>
                    <a:pt x="0" y="108"/>
                  </a:moveTo>
                  <a:lnTo>
                    <a:pt x="119" y="0"/>
                  </a:lnTo>
                  <a:lnTo>
                    <a:pt x="306" y="66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74"/>
            <p:cNvSpPr>
              <a:spLocks/>
            </p:cNvSpPr>
            <p:nvPr/>
          </p:nvSpPr>
          <p:spPr bwMode="auto">
            <a:xfrm>
              <a:off x="1077" y="1782"/>
              <a:ext cx="132" cy="101"/>
            </a:xfrm>
            <a:custGeom>
              <a:avLst/>
              <a:gdLst>
                <a:gd name="T0" fmla="*/ 0 w 94"/>
                <a:gd name="T1" fmla="*/ 0 h 72"/>
                <a:gd name="T2" fmla="*/ 34 w 94"/>
                <a:gd name="T3" fmla="*/ 72 h 72"/>
                <a:gd name="T4" fmla="*/ 49 w 94"/>
                <a:gd name="T5" fmla="*/ 71 h 72"/>
                <a:gd name="T6" fmla="*/ 65 w 94"/>
                <a:gd name="T7" fmla="*/ 71 h 72"/>
                <a:gd name="T8" fmla="*/ 80 w 94"/>
                <a:gd name="T9" fmla="*/ 71 h 72"/>
                <a:gd name="T10" fmla="*/ 94 w 94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72">
                  <a:moveTo>
                    <a:pt x="0" y="0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9" y="72"/>
                    <a:pt x="44" y="71"/>
                    <a:pt x="49" y="71"/>
                  </a:cubicBezTo>
                  <a:cubicBezTo>
                    <a:pt x="55" y="71"/>
                    <a:pt x="60" y="71"/>
                    <a:pt x="65" y="71"/>
                  </a:cubicBezTo>
                  <a:cubicBezTo>
                    <a:pt x="70" y="71"/>
                    <a:pt x="75" y="71"/>
                    <a:pt x="80" y="71"/>
                  </a:cubicBezTo>
                  <a:cubicBezTo>
                    <a:pt x="85" y="71"/>
                    <a:pt x="90" y="72"/>
                    <a:pt x="94" y="72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Freeform 175"/>
          <p:cNvSpPr>
            <a:spLocks/>
          </p:cNvSpPr>
          <p:nvPr/>
        </p:nvSpPr>
        <p:spPr bwMode="auto">
          <a:xfrm>
            <a:off x="1338263" y="2817813"/>
            <a:ext cx="371475" cy="307975"/>
          </a:xfrm>
          <a:custGeom>
            <a:avLst/>
            <a:gdLst>
              <a:gd name="T0" fmla="*/ 0 w 234"/>
              <a:gd name="T1" fmla="*/ 194 h 194"/>
              <a:gd name="T2" fmla="*/ 13 w 234"/>
              <a:gd name="T3" fmla="*/ 66 h 194"/>
              <a:gd name="T4" fmla="*/ 231 w 234"/>
              <a:gd name="T5" fmla="*/ 0 h 194"/>
              <a:gd name="T6" fmla="*/ 234 w 234"/>
              <a:gd name="T7" fmla="*/ 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" h="194">
                <a:moveTo>
                  <a:pt x="0" y="194"/>
                </a:moveTo>
                <a:lnTo>
                  <a:pt x="13" y="66"/>
                </a:lnTo>
                <a:lnTo>
                  <a:pt x="231" y="0"/>
                </a:lnTo>
                <a:lnTo>
                  <a:pt x="234" y="7"/>
                </a:ln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76"/>
          <p:cNvSpPr>
            <a:spLocks/>
          </p:cNvSpPr>
          <p:nvPr/>
        </p:nvSpPr>
        <p:spPr bwMode="auto">
          <a:xfrm>
            <a:off x="771525" y="3125788"/>
            <a:ext cx="566738" cy="293687"/>
          </a:xfrm>
          <a:custGeom>
            <a:avLst/>
            <a:gdLst>
              <a:gd name="T0" fmla="*/ 0 w 254"/>
              <a:gd name="T1" fmla="*/ 132 h 132"/>
              <a:gd name="T2" fmla="*/ 104 w 254"/>
              <a:gd name="T3" fmla="*/ 12 h 132"/>
              <a:gd name="T4" fmla="*/ 203 w 254"/>
              <a:gd name="T5" fmla="*/ 33 h 132"/>
              <a:gd name="T6" fmla="*/ 215 w 254"/>
              <a:gd name="T7" fmla="*/ 25 h 132"/>
              <a:gd name="T8" fmla="*/ 228 w 254"/>
              <a:gd name="T9" fmla="*/ 16 h 132"/>
              <a:gd name="T10" fmla="*/ 241 w 254"/>
              <a:gd name="T11" fmla="*/ 8 h 132"/>
              <a:gd name="T12" fmla="*/ 254 w 254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" h="132">
                <a:moveTo>
                  <a:pt x="0" y="132"/>
                </a:moveTo>
                <a:cubicBezTo>
                  <a:pt x="104" y="12"/>
                  <a:pt x="104" y="12"/>
                  <a:pt x="104" y="12"/>
                </a:cubicBezTo>
                <a:cubicBezTo>
                  <a:pt x="203" y="33"/>
                  <a:pt x="203" y="33"/>
                  <a:pt x="203" y="33"/>
                </a:cubicBezTo>
                <a:cubicBezTo>
                  <a:pt x="207" y="30"/>
                  <a:pt x="211" y="27"/>
                  <a:pt x="215" y="25"/>
                </a:cubicBezTo>
                <a:cubicBezTo>
                  <a:pt x="220" y="22"/>
                  <a:pt x="224" y="19"/>
                  <a:pt x="228" y="16"/>
                </a:cubicBezTo>
                <a:cubicBezTo>
                  <a:pt x="232" y="13"/>
                  <a:pt x="237" y="11"/>
                  <a:pt x="241" y="8"/>
                </a:cubicBezTo>
                <a:cubicBezTo>
                  <a:pt x="245" y="5"/>
                  <a:pt x="250" y="3"/>
                  <a:pt x="254" y="0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178"/>
          <p:cNvSpPr>
            <a:spLocks/>
          </p:cNvSpPr>
          <p:nvPr/>
        </p:nvSpPr>
        <p:spPr bwMode="auto">
          <a:xfrm>
            <a:off x="625475" y="3617913"/>
            <a:ext cx="276225" cy="473075"/>
          </a:xfrm>
          <a:custGeom>
            <a:avLst/>
            <a:gdLst>
              <a:gd name="T0" fmla="*/ 6 w 124"/>
              <a:gd name="T1" fmla="*/ 212 h 212"/>
              <a:gd name="T2" fmla="*/ 0 w 124"/>
              <a:gd name="T3" fmla="*/ 74 h 212"/>
              <a:gd name="T4" fmla="*/ 117 w 124"/>
              <a:gd name="T5" fmla="*/ 21 h 212"/>
              <a:gd name="T6" fmla="*/ 121 w 124"/>
              <a:gd name="T7" fmla="*/ 7 h 212"/>
              <a:gd name="T8" fmla="*/ 124 w 124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212">
                <a:moveTo>
                  <a:pt x="6" y="212"/>
                </a:moveTo>
                <a:cubicBezTo>
                  <a:pt x="0" y="74"/>
                  <a:pt x="0" y="74"/>
                  <a:pt x="0" y="74"/>
                </a:cubicBezTo>
                <a:cubicBezTo>
                  <a:pt x="117" y="21"/>
                  <a:pt x="117" y="21"/>
                  <a:pt x="117" y="21"/>
                </a:cubicBezTo>
                <a:cubicBezTo>
                  <a:pt x="118" y="16"/>
                  <a:pt x="120" y="11"/>
                  <a:pt x="121" y="7"/>
                </a:cubicBezTo>
                <a:cubicBezTo>
                  <a:pt x="122" y="4"/>
                  <a:pt x="123" y="2"/>
                  <a:pt x="124" y="0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220"/>
          <p:cNvGrpSpPr>
            <a:grpSpLocks/>
          </p:cNvGrpSpPr>
          <p:nvPr/>
        </p:nvGrpSpPr>
        <p:grpSpPr bwMode="auto">
          <a:xfrm>
            <a:off x="831850" y="4316413"/>
            <a:ext cx="465138" cy="477837"/>
            <a:chOff x="524" y="2719"/>
            <a:chExt cx="293" cy="301"/>
          </a:xfrm>
        </p:grpSpPr>
        <p:sp>
          <p:nvSpPr>
            <p:cNvPr id="25" name="Freeform 164"/>
            <p:cNvSpPr>
              <a:spLocks/>
            </p:cNvSpPr>
            <p:nvPr/>
          </p:nvSpPr>
          <p:spPr bwMode="auto">
            <a:xfrm>
              <a:off x="524" y="2771"/>
              <a:ext cx="293" cy="249"/>
            </a:xfrm>
            <a:custGeom>
              <a:avLst/>
              <a:gdLst>
                <a:gd name="T0" fmla="*/ 293 w 293"/>
                <a:gd name="T1" fmla="*/ 249 h 249"/>
                <a:gd name="T2" fmla="*/ 110 w 293"/>
                <a:gd name="T3" fmla="*/ 144 h 249"/>
                <a:gd name="T4" fmla="*/ 0 w 293"/>
                <a:gd name="T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3" h="249">
                  <a:moveTo>
                    <a:pt x="293" y="249"/>
                  </a:moveTo>
                  <a:lnTo>
                    <a:pt x="110" y="144"/>
                  </a:lnTo>
                  <a:lnTo>
                    <a:pt x="0" y="0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80"/>
            <p:cNvSpPr>
              <a:spLocks noChangeShapeType="1"/>
            </p:cNvSpPr>
            <p:nvPr/>
          </p:nvSpPr>
          <p:spPr bwMode="auto">
            <a:xfrm flipV="1">
              <a:off x="524" y="2719"/>
              <a:ext cx="30" cy="52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Freeform 183"/>
          <p:cNvSpPr>
            <a:spLocks/>
          </p:cNvSpPr>
          <p:nvPr/>
        </p:nvSpPr>
        <p:spPr bwMode="auto">
          <a:xfrm>
            <a:off x="1593850" y="4595813"/>
            <a:ext cx="536575" cy="230187"/>
          </a:xfrm>
          <a:custGeom>
            <a:avLst/>
            <a:gdLst>
              <a:gd name="T0" fmla="*/ 338 w 338"/>
              <a:gd name="T1" fmla="*/ 72 h 145"/>
              <a:gd name="T2" fmla="*/ 91 w 338"/>
              <a:gd name="T3" fmla="*/ 145 h 145"/>
              <a:gd name="T4" fmla="*/ 0 w 338"/>
              <a:gd name="T5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8" h="145">
                <a:moveTo>
                  <a:pt x="338" y="72"/>
                </a:moveTo>
                <a:lnTo>
                  <a:pt x="91" y="145"/>
                </a:lnTo>
                <a:lnTo>
                  <a:pt x="0" y="0"/>
                </a:ln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223"/>
          <p:cNvGrpSpPr>
            <a:grpSpLocks/>
          </p:cNvGrpSpPr>
          <p:nvPr/>
        </p:nvGrpSpPr>
        <p:grpSpPr bwMode="auto">
          <a:xfrm>
            <a:off x="2130425" y="4354513"/>
            <a:ext cx="130175" cy="355600"/>
            <a:chOff x="1342" y="2743"/>
            <a:chExt cx="82" cy="224"/>
          </a:xfrm>
        </p:grpSpPr>
        <p:sp>
          <p:nvSpPr>
            <p:cNvPr id="29" name="Freeform 160"/>
            <p:cNvSpPr>
              <a:spLocks/>
            </p:cNvSpPr>
            <p:nvPr/>
          </p:nvSpPr>
          <p:spPr bwMode="auto">
            <a:xfrm>
              <a:off x="1345" y="2743"/>
              <a:ext cx="79" cy="56"/>
            </a:xfrm>
            <a:custGeom>
              <a:avLst/>
              <a:gdLst>
                <a:gd name="T0" fmla="*/ 56 w 56"/>
                <a:gd name="T1" fmla="*/ 0 h 40"/>
                <a:gd name="T2" fmla="*/ 43 w 56"/>
                <a:gd name="T3" fmla="*/ 11 h 40"/>
                <a:gd name="T4" fmla="*/ 29 w 56"/>
                <a:gd name="T5" fmla="*/ 21 h 40"/>
                <a:gd name="T6" fmla="*/ 15 w 56"/>
                <a:gd name="T7" fmla="*/ 31 h 40"/>
                <a:gd name="T8" fmla="*/ 0 w 56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0">
                  <a:moveTo>
                    <a:pt x="56" y="0"/>
                  </a:moveTo>
                  <a:cubicBezTo>
                    <a:pt x="52" y="3"/>
                    <a:pt x="47" y="7"/>
                    <a:pt x="43" y="11"/>
                  </a:cubicBezTo>
                  <a:cubicBezTo>
                    <a:pt x="38" y="14"/>
                    <a:pt x="34" y="18"/>
                    <a:pt x="29" y="21"/>
                  </a:cubicBezTo>
                  <a:cubicBezTo>
                    <a:pt x="24" y="24"/>
                    <a:pt x="19" y="27"/>
                    <a:pt x="15" y="31"/>
                  </a:cubicBezTo>
                  <a:cubicBezTo>
                    <a:pt x="10" y="34"/>
                    <a:pt x="5" y="37"/>
                    <a:pt x="0" y="40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85"/>
            <p:cNvSpPr>
              <a:spLocks noChangeShapeType="1"/>
            </p:cNvSpPr>
            <p:nvPr/>
          </p:nvSpPr>
          <p:spPr bwMode="auto">
            <a:xfrm flipH="1">
              <a:off x="1342" y="2799"/>
              <a:ext cx="3" cy="168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Line 201"/>
          <p:cNvSpPr>
            <a:spLocks noChangeShapeType="1"/>
          </p:cNvSpPr>
          <p:nvPr/>
        </p:nvSpPr>
        <p:spPr bwMode="auto">
          <a:xfrm>
            <a:off x="2405063" y="2922588"/>
            <a:ext cx="93662" cy="269875"/>
          </a:xfrm>
          <a:prstGeom prst="line">
            <a:avLst/>
          </a:prstGeom>
          <a:noFill/>
          <a:ln w="174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" name="Group 253"/>
          <p:cNvGrpSpPr>
            <a:grpSpLocks/>
          </p:cNvGrpSpPr>
          <p:nvPr/>
        </p:nvGrpSpPr>
        <p:grpSpPr bwMode="auto">
          <a:xfrm>
            <a:off x="1711325" y="1922463"/>
            <a:ext cx="2635250" cy="1455737"/>
            <a:chOff x="1078" y="1211"/>
            <a:chExt cx="1660" cy="917"/>
          </a:xfrm>
        </p:grpSpPr>
        <p:sp>
          <p:nvSpPr>
            <p:cNvPr id="33" name="Line 84"/>
            <p:cNvSpPr>
              <a:spLocks noChangeShapeType="1"/>
            </p:cNvSpPr>
            <p:nvPr/>
          </p:nvSpPr>
          <p:spPr bwMode="auto">
            <a:xfrm flipH="1" flipV="1">
              <a:off x="1445" y="1975"/>
              <a:ext cx="1" cy="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86"/>
            <p:cNvSpPr>
              <a:spLocks/>
            </p:cNvSpPr>
            <p:nvPr/>
          </p:nvSpPr>
          <p:spPr bwMode="auto">
            <a:xfrm>
              <a:off x="1629" y="1348"/>
              <a:ext cx="79" cy="149"/>
            </a:xfrm>
            <a:custGeom>
              <a:avLst/>
              <a:gdLst>
                <a:gd name="T0" fmla="*/ 1 w 79"/>
                <a:gd name="T1" fmla="*/ 80 h 149"/>
                <a:gd name="T2" fmla="*/ 0 w 79"/>
                <a:gd name="T3" fmla="*/ 77 h 149"/>
                <a:gd name="T4" fmla="*/ 37 w 79"/>
                <a:gd name="T5" fmla="*/ 0 h 149"/>
                <a:gd name="T6" fmla="*/ 79 w 7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49">
                  <a:moveTo>
                    <a:pt x="1" y="80"/>
                  </a:moveTo>
                  <a:lnTo>
                    <a:pt x="0" y="77"/>
                  </a:lnTo>
                  <a:lnTo>
                    <a:pt x="37" y="0"/>
                  </a:lnTo>
                  <a:lnTo>
                    <a:pt x="79" y="149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87"/>
            <p:cNvSpPr>
              <a:spLocks noChangeShapeType="1"/>
            </p:cNvSpPr>
            <p:nvPr/>
          </p:nvSpPr>
          <p:spPr bwMode="auto">
            <a:xfrm>
              <a:off x="1193" y="1679"/>
              <a:ext cx="1" cy="1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88"/>
            <p:cNvSpPr>
              <a:spLocks/>
            </p:cNvSpPr>
            <p:nvPr/>
          </p:nvSpPr>
          <p:spPr bwMode="auto">
            <a:xfrm>
              <a:off x="1078" y="1591"/>
              <a:ext cx="90" cy="167"/>
            </a:xfrm>
            <a:custGeom>
              <a:avLst/>
              <a:gdLst>
                <a:gd name="T0" fmla="*/ 72 w 90"/>
                <a:gd name="T1" fmla="*/ 167 h 167"/>
                <a:gd name="T2" fmla="*/ 0 w 90"/>
                <a:gd name="T3" fmla="*/ 0 h 167"/>
                <a:gd name="T4" fmla="*/ 90 w 90"/>
                <a:gd name="T5" fmla="*/ 26 h 167"/>
                <a:gd name="T6" fmla="*/ 90 w 90"/>
                <a:gd name="T7" fmla="*/ 2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67">
                  <a:moveTo>
                    <a:pt x="72" y="167"/>
                  </a:moveTo>
                  <a:lnTo>
                    <a:pt x="0" y="0"/>
                  </a:lnTo>
                  <a:lnTo>
                    <a:pt x="90" y="26"/>
                  </a:lnTo>
                  <a:lnTo>
                    <a:pt x="90" y="29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89"/>
            <p:cNvSpPr>
              <a:spLocks/>
            </p:cNvSpPr>
            <p:nvPr/>
          </p:nvSpPr>
          <p:spPr bwMode="auto">
            <a:xfrm>
              <a:off x="1746" y="1511"/>
              <a:ext cx="35" cy="87"/>
            </a:xfrm>
            <a:custGeom>
              <a:avLst/>
              <a:gdLst>
                <a:gd name="T0" fmla="*/ 5 w 35"/>
                <a:gd name="T1" fmla="*/ 87 h 87"/>
                <a:gd name="T2" fmla="*/ 0 w 35"/>
                <a:gd name="T3" fmla="*/ 64 h 87"/>
                <a:gd name="T4" fmla="*/ 15 w 35"/>
                <a:gd name="T5" fmla="*/ 0 h 87"/>
                <a:gd name="T6" fmla="*/ 35 w 35"/>
                <a:gd name="T7" fmla="*/ 7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87">
                  <a:moveTo>
                    <a:pt x="5" y="87"/>
                  </a:moveTo>
                  <a:lnTo>
                    <a:pt x="0" y="64"/>
                  </a:lnTo>
                  <a:lnTo>
                    <a:pt x="15" y="0"/>
                  </a:lnTo>
                  <a:lnTo>
                    <a:pt x="35" y="74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90"/>
            <p:cNvSpPr>
              <a:spLocks/>
            </p:cNvSpPr>
            <p:nvPr/>
          </p:nvSpPr>
          <p:spPr bwMode="auto">
            <a:xfrm>
              <a:off x="1635" y="1575"/>
              <a:ext cx="116" cy="206"/>
            </a:xfrm>
            <a:custGeom>
              <a:avLst/>
              <a:gdLst>
                <a:gd name="T0" fmla="*/ 95 w 116"/>
                <a:gd name="T1" fmla="*/ 193 h 206"/>
                <a:gd name="T2" fmla="*/ 52 w 116"/>
                <a:gd name="T3" fmla="*/ 206 h 206"/>
                <a:gd name="T4" fmla="*/ 0 w 116"/>
                <a:gd name="T5" fmla="*/ 33 h 206"/>
                <a:gd name="T6" fmla="*/ 111 w 116"/>
                <a:gd name="T7" fmla="*/ 0 h 206"/>
                <a:gd name="T8" fmla="*/ 116 w 116"/>
                <a:gd name="T9" fmla="*/ 2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6">
                  <a:moveTo>
                    <a:pt x="95" y="193"/>
                  </a:moveTo>
                  <a:lnTo>
                    <a:pt x="52" y="206"/>
                  </a:lnTo>
                  <a:lnTo>
                    <a:pt x="0" y="33"/>
                  </a:lnTo>
                  <a:lnTo>
                    <a:pt x="111" y="0"/>
                  </a:lnTo>
                  <a:lnTo>
                    <a:pt x="116" y="23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91"/>
            <p:cNvSpPr>
              <a:spLocks/>
            </p:cNvSpPr>
            <p:nvPr/>
          </p:nvSpPr>
          <p:spPr bwMode="auto">
            <a:xfrm>
              <a:off x="1573" y="1608"/>
              <a:ext cx="114" cy="234"/>
            </a:xfrm>
            <a:custGeom>
              <a:avLst/>
              <a:gdLst>
                <a:gd name="T0" fmla="*/ 44 w 81"/>
                <a:gd name="T1" fmla="*/ 0 h 167"/>
                <a:gd name="T2" fmla="*/ 81 w 81"/>
                <a:gd name="T3" fmla="*/ 123 h 167"/>
                <a:gd name="T4" fmla="*/ 73 w 81"/>
                <a:gd name="T5" fmla="*/ 135 h 167"/>
                <a:gd name="T6" fmla="*/ 63 w 81"/>
                <a:gd name="T7" fmla="*/ 146 h 167"/>
                <a:gd name="T8" fmla="*/ 52 w 81"/>
                <a:gd name="T9" fmla="*/ 157 h 167"/>
                <a:gd name="T10" fmla="*/ 40 w 81"/>
                <a:gd name="T11" fmla="*/ 167 h 167"/>
                <a:gd name="T12" fmla="*/ 0 w 81"/>
                <a:gd name="T13" fmla="*/ 45 h 167"/>
                <a:gd name="T14" fmla="*/ 13 w 81"/>
                <a:gd name="T15" fmla="*/ 35 h 167"/>
                <a:gd name="T16" fmla="*/ 24 w 81"/>
                <a:gd name="T17" fmla="*/ 24 h 167"/>
                <a:gd name="T18" fmla="*/ 35 w 81"/>
                <a:gd name="T19" fmla="*/ 12 h 167"/>
                <a:gd name="T20" fmla="*/ 44 w 81"/>
                <a:gd name="T2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67">
                  <a:moveTo>
                    <a:pt x="44" y="0"/>
                  </a:moveTo>
                  <a:cubicBezTo>
                    <a:pt x="81" y="123"/>
                    <a:pt x="81" y="123"/>
                    <a:pt x="81" y="123"/>
                  </a:cubicBezTo>
                  <a:cubicBezTo>
                    <a:pt x="79" y="127"/>
                    <a:pt x="76" y="131"/>
                    <a:pt x="73" y="135"/>
                  </a:cubicBezTo>
                  <a:cubicBezTo>
                    <a:pt x="70" y="139"/>
                    <a:pt x="66" y="143"/>
                    <a:pt x="63" y="146"/>
                  </a:cubicBezTo>
                  <a:cubicBezTo>
                    <a:pt x="59" y="150"/>
                    <a:pt x="56" y="154"/>
                    <a:pt x="52" y="157"/>
                  </a:cubicBezTo>
                  <a:cubicBezTo>
                    <a:pt x="48" y="161"/>
                    <a:pt x="44" y="164"/>
                    <a:pt x="40" y="1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" y="42"/>
                    <a:pt x="9" y="38"/>
                    <a:pt x="13" y="35"/>
                  </a:cubicBezTo>
                  <a:cubicBezTo>
                    <a:pt x="17" y="31"/>
                    <a:pt x="21" y="27"/>
                    <a:pt x="24" y="24"/>
                  </a:cubicBezTo>
                  <a:cubicBezTo>
                    <a:pt x="28" y="20"/>
                    <a:pt x="31" y="16"/>
                    <a:pt x="35" y="12"/>
                  </a:cubicBezTo>
                  <a:cubicBezTo>
                    <a:pt x="38" y="8"/>
                    <a:pt x="41" y="4"/>
                    <a:pt x="44" y="0"/>
                  </a:cubicBez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92"/>
            <p:cNvSpPr>
              <a:spLocks/>
            </p:cNvSpPr>
            <p:nvPr/>
          </p:nvSpPr>
          <p:spPr bwMode="auto">
            <a:xfrm>
              <a:off x="1210" y="1741"/>
              <a:ext cx="118" cy="118"/>
            </a:xfrm>
            <a:custGeom>
              <a:avLst/>
              <a:gdLst>
                <a:gd name="T0" fmla="*/ 26 w 118"/>
                <a:gd name="T1" fmla="*/ 118 h 118"/>
                <a:gd name="T2" fmla="*/ 0 w 118"/>
                <a:gd name="T3" fmla="*/ 58 h 118"/>
                <a:gd name="T4" fmla="*/ 104 w 118"/>
                <a:gd name="T5" fmla="*/ 0 h 118"/>
                <a:gd name="T6" fmla="*/ 118 w 118"/>
                <a:gd name="T7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118">
                  <a:moveTo>
                    <a:pt x="26" y="118"/>
                  </a:moveTo>
                  <a:lnTo>
                    <a:pt x="0" y="58"/>
                  </a:lnTo>
                  <a:lnTo>
                    <a:pt x="104" y="0"/>
                  </a:lnTo>
                  <a:lnTo>
                    <a:pt x="118" y="34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93"/>
            <p:cNvSpPr>
              <a:spLocks/>
            </p:cNvSpPr>
            <p:nvPr/>
          </p:nvSpPr>
          <p:spPr bwMode="auto">
            <a:xfrm>
              <a:off x="1148" y="1765"/>
              <a:ext cx="88" cy="118"/>
            </a:xfrm>
            <a:custGeom>
              <a:avLst/>
              <a:gdLst>
                <a:gd name="T0" fmla="*/ 52 w 88"/>
                <a:gd name="T1" fmla="*/ 118 h 118"/>
                <a:gd name="T2" fmla="*/ 0 w 88"/>
                <a:gd name="T3" fmla="*/ 0 h 118"/>
                <a:gd name="T4" fmla="*/ 62 w 88"/>
                <a:gd name="T5" fmla="*/ 34 h 118"/>
                <a:gd name="T6" fmla="*/ 88 w 88"/>
                <a:gd name="T7" fmla="*/ 9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18">
                  <a:moveTo>
                    <a:pt x="52" y="118"/>
                  </a:moveTo>
                  <a:lnTo>
                    <a:pt x="0" y="0"/>
                  </a:lnTo>
                  <a:lnTo>
                    <a:pt x="62" y="34"/>
                  </a:lnTo>
                  <a:lnTo>
                    <a:pt x="88" y="94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94"/>
            <p:cNvSpPr>
              <a:spLocks/>
            </p:cNvSpPr>
            <p:nvPr/>
          </p:nvSpPr>
          <p:spPr bwMode="auto">
            <a:xfrm>
              <a:off x="1314" y="1740"/>
              <a:ext cx="127" cy="74"/>
            </a:xfrm>
            <a:custGeom>
              <a:avLst/>
              <a:gdLst>
                <a:gd name="T0" fmla="*/ 10 w 90"/>
                <a:gd name="T1" fmla="*/ 25 h 53"/>
                <a:gd name="T2" fmla="*/ 0 w 90"/>
                <a:gd name="T3" fmla="*/ 1 h 53"/>
                <a:gd name="T4" fmla="*/ 14 w 90"/>
                <a:gd name="T5" fmla="*/ 2 h 53"/>
                <a:gd name="T6" fmla="*/ 27 w 90"/>
                <a:gd name="T7" fmla="*/ 3 h 53"/>
                <a:gd name="T8" fmla="*/ 41 w 90"/>
                <a:gd name="T9" fmla="*/ 3 h 53"/>
                <a:gd name="T10" fmla="*/ 56 w 90"/>
                <a:gd name="T11" fmla="*/ 2 h 53"/>
                <a:gd name="T12" fmla="*/ 60 w 90"/>
                <a:gd name="T13" fmla="*/ 1 h 53"/>
                <a:gd name="T14" fmla="*/ 63 w 90"/>
                <a:gd name="T15" fmla="*/ 1 h 53"/>
                <a:gd name="T16" fmla="*/ 67 w 90"/>
                <a:gd name="T17" fmla="*/ 0 h 53"/>
                <a:gd name="T18" fmla="*/ 70 w 90"/>
                <a:gd name="T19" fmla="*/ 0 h 53"/>
                <a:gd name="T20" fmla="*/ 90 w 9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53">
                  <a:moveTo>
                    <a:pt x="10" y="2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"/>
                    <a:pt x="9" y="2"/>
                    <a:pt x="14" y="2"/>
                  </a:cubicBezTo>
                  <a:cubicBezTo>
                    <a:pt x="18" y="3"/>
                    <a:pt x="23" y="3"/>
                    <a:pt x="27" y="3"/>
                  </a:cubicBezTo>
                  <a:cubicBezTo>
                    <a:pt x="32" y="3"/>
                    <a:pt x="37" y="3"/>
                    <a:pt x="41" y="3"/>
                  </a:cubicBezTo>
                  <a:cubicBezTo>
                    <a:pt x="46" y="3"/>
                    <a:pt x="51" y="2"/>
                    <a:pt x="56" y="2"/>
                  </a:cubicBezTo>
                  <a:cubicBezTo>
                    <a:pt x="57" y="2"/>
                    <a:pt x="58" y="1"/>
                    <a:pt x="60" y="1"/>
                  </a:cubicBezTo>
                  <a:cubicBezTo>
                    <a:pt x="61" y="1"/>
                    <a:pt x="62" y="1"/>
                    <a:pt x="63" y="1"/>
                  </a:cubicBezTo>
                  <a:cubicBezTo>
                    <a:pt x="64" y="1"/>
                    <a:pt x="66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90" y="53"/>
                    <a:pt x="90" y="53"/>
                    <a:pt x="90" y="53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95"/>
            <p:cNvSpPr>
              <a:spLocks/>
            </p:cNvSpPr>
            <p:nvPr/>
          </p:nvSpPr>
          <p:spPr bwMode="auto">
            <a:xfrm>
              <a:off x="1573" y="1671"/>
              <a:ext cx="56" cy="258"/>
            </a:xfrm>
            <a:custGeom>
              <a:avLst/>
              <a:gdLst>
                <a:gd name="T0" fmla="*/ 0 w 56"/>
                <a:gd name="T1" fmla="*/ 0 h 258"/>
                <a:gd name="T2" fmla="*/ 56 w 56"/>
                <a:gd name="T3" fmla="*/ 171 h 258"/>
                <a:gd name="T4" fmla="*/ 56 w 56"/>
                <a:gd name="T5" fmla="*/ 258 h 258"/>
                <a:gd name="T6" fmla="*/ 0 w 56"/>
                <a:gd name="T7" fmla="*/ 87 h 258"/>
                <a:gd name="T8" fmla="*/ 0 w 56"/>
                <a:gd name="T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58">
                  <a:moveTo>
                    <a:pt x="0" y="0"/>
                  </a:moveTo>
                  <a:lnTo>
                    <a:pt x="56" y="171"/>
                  </a:lnTo>
                  <a:lnTo>
                    <a:pt x="56" y="258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96"/>
            <p:cNvSpPr>
              <a:spLocks/>
            </p:cNvSpPr>
            <p:nvPr/>
          </p:nvSpPr>
          <p:spPr bwMode="auto">
            <a:xfrm>
              <a:off x="1413" y="1740"/>
              <a:ext cx="88" cy="95"/>
            </a:xfrm>
            <a:custGeom>
              <a:avLst/>
              <a:gdLst>
                <a:gd name="T0" fmla="*/ 28 w 88"/>
                <a:gd name="T1" fmla="*/ 74 h 95"/>
                <a:gd name="T2" fmla="*/ 0 w 88"/>
                <a:gd name="T3" fmla="*/ 0 h 95"/>
                <a:gd name="T4" fmla="*/ 74 w 88"/>
                <a:gd name="T5" fmla="*/ 56 h 95"/>
                <a:gd name="T6" fmla="*/ 88 w 88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95">
                  <a:moveTo>
                    <a:pt x="28" y="74"/>
                  </a:moveTo>
                  <a:lnTo>
                    <a:pt x="0" y="0"/>
                  </a:lnTo>
                  <a:lnTo>
                    <a:pt x="74" y="56"/>
                  </a:lnTo>
                  <a:lnTo>
                    <a:pt x="88" y="95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97"/>
            <p:cNvSpPr>
              <a:spLocks/>
            </p:cNvSpPr>
            <p:nvPr/>
          </p:nvSpPr>
          <p:spPr bwMode="auto">
            <a:xfrm>
              <a:off x="1078" y="1320"/>
              <a:ext cx="683" cy="479"/>
            </a:xfrm>
            <a:custGeom>
              <a:avLst/>
              <a:gdLst>
                <a:gd name="T0" fmla="*/ 416 w 486"/>
                <a:gd name="T1" fmla="*/ 117 h 341"/>
                <a:gd name="T2" fmla="*/ 486 w 486"/>
                <a:gd name="T3" fmla="*/ 136 h 341"/>
                <a:gd name="T4" fmla="*/ 475 w 486"/>
                <a:gd name="T5" fmla="*/ 182 h 341"/>
                <a:gd name="T6" fmla="*/ 396 w 486"/>
                <a:gd name="T7" fmla="*/ 205 h 341"/>
                <a:gd name="T8" fmla="*/ 387 w 486"/>
                <a:gd name="T9" fmla="*/ 217 h 341"/>
                <a:gd name="T10" fmla="*/ 376 w 486"/>
                <a:gd name="T11" fmla="*/ 229 h 341"/>
                <a:gd name="T12" fmla="*/ 365 w 486"/>
                <a:gd name="T13" fmla="*/ 240 h 341"/>
                <a:gd name="T14" fmla="*/ 352 w 486"/>
                <a:gd name="T15" fmla="*/ 250 h 341"/>
                <a:gd name="T16" fmla="*/ 352 w 486"/>
                <a:gd name="T17" fmla="*/ 312 h 341"/>
                <a:gd name="T18" fmla="*/ 291 w 486"/>
                <a:gd name="T19" fmla="*/ 339 h 341"/>
                <a:gd name="T20" fmla="*/ 238 w 486"/>
                <a:gd name="T21" fmla="*/ 299 h 341"/>
                <a:gd name="T22" fmla="*/ 235 w 486"/>
                <a:gd name="T23" fmla="*/ 299 h 341"/>
                <a:gd name="T24" fmla="*/ 231 w 486"/>
                <a:gd name="T25" fmla="*/ 300 h 341"/>
                <a:gd name="T26" fmla="*/ 228 w 486"/>
                <a:gd name="T27" fmla="*/ 300 h 341"/>
                <a:gd name="T28" fmla="*/ 224 w 486"/>
                <a:gd name="T29" fmla="*/ 301 h 341"/>
                <a:gd name="T30" fmla="*/ 209 w 486"/>
                <a:gd name="T31" fmla="*/ 302 h 341"/>
                <a:gd name="T32" fmla="*/ 195 w 486"/>
                <a:gd name="T33" fmla="*/ 302 h 341"/>
                <a:gd name="T34" fmla="*/ 182 w 486"/>
                <a:gd name="T35" fmla="*/ 301 h 341"/>
                <a:gd name="T36" fmla="*/ 168 w 486"/>
                <a:gd name="T37" fmla="*/ 300 h 341"/>
                <a:gd name="T38" fmla="*/ 94 w 486"/>
                <a:gd name="T39" fmla="*/ 341 h 341"/>
                <a:gd name="T40" fmla="*/ 50 w 486"/>
                <a:gd name="T41" fmla="*/ 317 h 341"/>
                <a:gd name="T42" fmla="*/ 82 w 486"/>
                <a:gd name="T43" fmla="*/ 255 h 341"/>
                <a:gd name="T44" fmla="*/ 75 w 486"/>
                <a:gd name="T45" fmla="*/ 245 h 341"/>
                <a:gd name="T46" fmla="*/ 70 w 486"/>
                <a:gd name="T47" fmla="*/ 235 h 341"/>
                <a:gd name="T48" fmla="*/ 66 w 486"/>
                <a:gd name="T49" fmla="*/ 224 h 341"/>
                <a:gd name="T50" fmla="*/ 64 w 486"/>
                <a:gd name="T51" fmla="*/ 212 h 341"/>
                <a:gd name="T52" fmla="*/ 0 w 486"/>
                <a:gd name="T53" fmla="*/ 193 h 341"/>
                <a:gd name="T54" fmla="*/ 13 w 486"/>
                <a:gd name="T55" fmla="*/ 149 h 341"/>
                <a:gd name="T56" fmla="*/ 90 w 486"/>
                <a:gd name="T57" fmla="*/ 126 h 341"/>
                <a:gd name="T58" fmla="*/ 100 w 486"/>
                <a:gd name="T59" fmla="*/ 115 h 341"/>
                <a:gd name="T60" fmla="*/ 110 w 486"/>
                <a:gd name="T61" fmla="*/ 104 h 341"/>
                <a:gd name="T62" fmla="*/ 122 w 486"/>
                <a:gd name="T63" fmla="*/ 94 h 341"/>
                <a:gd name="T64" fmla="*/ 134 w 486"/>
                <a:gd name="T65" fmla="*/ 84 h 341"/>
                <a:gd name="T66" fmla="*/ 138 w 486"/>
                <a:gd name="T67" fmla="*/ 29 h 341"/>
                <a:gd name="T68" fmla="*/ 192 w 486"/>
                <a:gd name="T69" fmla="*/ 7 h 341"/>
                <a:gd name="T70" fmla="*/ 240 w 486"/>
                <a:gd name="T71" fmla="*/ 40 h 341"/>
                <a:gd name="T72" fmla="*/ 243 w 486"/>
                <a:gd name="T73" fmla="*/ 39 h 341"/>
                <a:gd name="T74" fmla="*/ 247 w 486"/>
                <a:gd name="T75" fmla="*/ 39 h 341"/>
                <a:gd name="T76" fmla="*/ 250 w 486"/>
                <a:gd name="T77" fmla="*/ 38 h 341"/>
                <a:gd name="T78" fmla="*/ 253 w 486"/>
                <a:gd name="T79" fmla="*/ 38 h 341"/>
                <a:gd name="T80" fmla="*/ 267 w 486"/>
                <a:gd name="T81" fmla="*/ 36 h 341"/>
                <a:gd name="T82" fmla="*/ 280 w 486"/>
                <a:gd name="T83" fmla="*/ 36 h 341"/>
                <a:gd name="T84" fmla="*/ 293 w 486"/>
                <a:gd name="T85" fmla="*/ 36 h 341"/>
                <a:gd name="T86" fmla="*/ 305 w 486"/>
                <a:gd name="T87" fmla="*/ 37 h 341"/>
                <a:gd name="T88" fmla="*/ 372 w 486"/>
                <a:gd name="T89" fmla="*/ 0 h 341"/>
                <a:gd name="T90" fmla="*/ 418 w 486"/>
                <a:gd name="T91" fmla="*/ 20 h 341"/>
                <a:gd name="T92" fmla="*/ 392 w 486"/>
                <a:gd name="T93" fmla="*/ 75 h 341"/>
                <a:gd name="T94" fmla="*/ 400 w 486"/>
                <a:gd name="T95" fmla="*/ 84 h 341"/>
                <a:gd name="T96" fmla="*/ 407 w 486"/>
                <a:gd name="T97" fmla="*/ 95 h 341"/>
                <a:gd name="T98" fmla="*/ 412 w 486"/>
                <a:gd name="T99" fmla="*/ 105 h 341"/>
                <a:gd name="T100" fmla="*/ 416 w 486"/>
                <a:gd name="T101" fmla="*/ 11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6" h="341">
                  <a:moveTo>
                    <a:pt x="416" y="117"/>
                  </a:moveTo>
                  <a:cubicBezTo>
                    <a:pt x="486" y="136"/>
                    <a:pt x="486" y="136"/>
                    <a:pt x="486" y="136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3" y="209"/>
                    <a:pt x="390" y="213"/>
                    <a:pt x="387" y="217"/>
                  </a:cubicBezTo>
                  <a:cubicBezTo>
                    <a:pt x="383" y="221"/>
                    <a:pt x="380" y="225"/>
                    <a:pt x="376" y="229"/>
                  </a:cubicBezTo>
                  <a:cubicBezTo>
                    <a:pt x="373" y="232"/>
                    <a:pt x="369" y="236"/>
                    <a:pt x="365" y="240"/>
                  </a:cubicBezTo>
                  <a:cubicBezTo>
                    <a:pt x="361" y="243"/>
                    <a:pt x="356" y="247"/>
                    <a:pt x="352" y="250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291" y="339"/>
                    <a:pt x="291" y="339"/>
                    <a:pt x="291" y="339"/>
                  </a:cubicBezTo>
                  <a:cubicBezTo>
                    <a:pt x="238" y="299"/>
                    <a:pt x="238" y="299"/>
                    <a:pt x="238" y="299"/>
                  </a:cubicBezTo>
                  <a:cubicBezTo>
                    <a:pt x="237" y="299"/>
                    <a:pt x="236" y="299"/>
                    <a:pt x="235" y="299"/>
                  </a:cubicBezTo>
                  <a:cubicBezTo>
                    <a:pt x="234" y="299"/>
                    <a:pt x="232" y="300"/>
                    <a:pt x="231" y="300"/>
                  </a:cubicBezTo>
                  <a:cubicBezTo>
                    <a:pt x="230" y="300"/>
                    <a:pt x="229" y="300"/>
                    <a:pt x="228" y="300"/>
                  </a:cubicBezTo>
                  <a:cubicBezTo>
                    <a:pt x="226" y="300"/>
                    <a:pt x="225" y="301"/>
                    <a:pt x="224" y="301"/>
                  </a:cubicBezTo>
                  <a:cubicBezTo>
                    <a:pt x="219" y="301"/>
                    <a:pt x="214" y="302"/>
                    <a:pt x="209" y="302"/>
                  </a:cubicBezTo>
                  <a:cubicBezTo>
                    <a:pt x="205" y="302"/>
                    <a:pt x="200" y="302"/>
                    <a:pt x="195" y="302"/>
                  </a:cubicBezTo>
                  <a:cubicBezTo>
                    <a:pt x="191" y="302"/>
                    <a:pt x="186" y="302"/>
                    <a:pt x="182" y="301"/>
                  </a:cubicBezTo>
                  <a:cubicBezTo>
                    <a:pt x="177" y="301"/>
                    <a:pt x="173" y="301"/>
                    <a:pt x="168" y="300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82" y="255"/>
                    <a:pt x="82" y="255"/>
                    <a:pt x="82" y="255"/>
                  </a:cubicBezTo>
                  <a:cubicBezTo>
                    <a:pt x="79" y="252"/>
                    <a:pt x="77" y="249"/>
                    <a:pt x="75" y="245"/>
                  </a:cubicBezTo>
                  <a:cubicBezTo>
                    <a:pt x="73" y="242"/>
                    <a:pt x="71" y="239"/>
                    <a:pt x="70" y="235"/>
                  </a:cubicBezTo>
                  <a:cubicBezTo>
                    <a:pt x="68" y="231"/>
                    <a:pt x="67" y="228"/>
                    <a:pt x="66" y="224"/>
                  </a:cubicBezTo>
                  <a:cubicBezTo>
                    <a:pt x="65" y="220"/>
                    <a:pt x="64" y="216"/>
                    <a:pt x="64" y="212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3" y="123"/>
                    <a:pt x="96" y="119"/>
                    <a:pt x="100" y="115"/>
                  </a:cubicBezTo>
                  <a:cubicBezTo>
                    <a:pt x="103" y="111"/>
                    <a:pt x="107" y="108"/>
                    <a:pt x="110" y="104"/>
                  </a:cubicBezTo>
                  <a:cubicBezTo>
                    <a:pt x="114" y="101"/>
                    <a:pt x="118" y="97"/>
                    <a:pt x="122" y="94"/>
                  </a:cubicBezTo>
                  <a:cubicBezTo>
                    <a:pt x="126" y="90"/>
                    <a:pt x="130" y="87"/>
                    <a:pt x="134" y="84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92" y="7"/>
                    <a:pt x="192" y="7"/>
                    <a:pt x="192" y="7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1" y="40"/>
                    <a:pt x="242" y="39"/>
                    <a:pt x="243" y="39"/>
                  </a:cubicBezTo>
                  <a:cubicBezTo>
                    <a:pt x="244" y="39"/>
                    <a:pt x="246" y="39"/>
                    <a:pt x="247" y="39"/>
                  </a:cubicBezTo>
                  <a:cubicBezTo>
                    <a:pt x="248" y="39"/>
                    <a:pt x="249" y="38"/>
                    <a:pt x="250" y="38"/>
                  </a:cubicBezTo>
                  <a:cubicBezTo>
                    <a:pt x="251" y="38"/>
                    <a:pt x="252" y="38"/>
                    <a:pt x="253" y="38"/>
                  </a:cubicBezTo>
                  <a:cubicBezTo>
                    <a:pt x="258" y="37"/>
                    <a:pt x="262" y="37"/>
                    <a:pt x="267" y="36"/>
                  </a:cubicBezTo>
                  <a:cubicBezTo>
                    <a:pt x="271" y="36"/>
                    <a:pt x="276" y="36"/>
                    <a:pt x="280" y="36"/>
                  </a:cubicBezTo>
                  <a:cubicBezTo>
                    <a:pt x="284" y="36"/>
                    <a:pt x="289" y="36"/>
                    <a:pt x="293" y="36"/>
                  </a:cubicBezTo>
                  <a:cubicBezTo>
                    <a:pt x="297" y="36"/>
                    <a:pt x="301" y="37"/>
                    <a:pt x="305" y="37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18" y="20"/>
                    <a:pt x="418" y="20"/>
                    <a:pt x="418" y="20"/>
                  </a:cubicBezTo>
                  <a:cubicBezTo>
                    <a:pt x="392" y="75"/>
                    <a:pt x="392" y="75"/>
                    <a:pt x="392" y="75"/>
                  </a:cubicBezTo>
                  <a:cubicBezTo>
                    <a:pt x="395" y="78"/>
                    <a:pt x="398" y="81"/>
                    <a:pt x="400" y="84"/>
                  </a:cubicBezTo>
                  <a:cubicBezTo>
                    <a:pt x="403" y="88"/>
                    <a:pt x="405" y="91"/>
                    <a:pt x="407" y="95"/>
                  </a:cubicBezTo>
                  <a:cubicBezTo>
                    <a:pt x="409" y="98"/>
                    <a:pt x="411" y="102"/>
                    <a:pt x="412" y="105"/>
                  </a:cubicBezTo>
                  <a:cubicBezTo>
                    <a:pt x="414" y="109"/>
                    <a:pt x="415" y="113"/>
                    <a:pt x="416" y="117"/>
                  </a:cubicBez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98"/>
            <p:cNvSpPr>
              <a:spLocks/>
            </p:cNvSpPr>
            <p:nvPr/>
          </p:nvSpPr>
          <p:spPr bwMode="auto">
            <a:xfrm>
              <a:off x="1487" y="1758"/>
              <a:ext cx="142" cy="202"/>
            </a:xfrm>
            <a:custGeom>
              <a:avLst/>
              <a:gdLst>
                <a:gd name="T0" fmla="*/ 14 w 142"/>
                <a:gd name="T1" fmla="*/ 79 h 202"/>
                <a:gd name="T2" fmla="*/ 0 w 142"/>
                <a:gd name="T3" fmla="*/ 38 h 202"/>
                <a:gd name="T4" fmla="*/ 86 w 142"/>
                <a:gd name="T5" fmla="*/ 0 h 202"/>
                <a:gd name="T6" fmla="*/ 142 w 142"/>
                <a:gd name="T7" fmla="*/ 171 h 202"/>
                <a:gd name="T8" fmla="*/ 70 w 142"/>
                <a:gd name="T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202">
                  <a:moveTo>
                    <a:pt x="14" y="79"/>
                  </a:moveTo>
                  <a:lnTo>
                    <a:pt x="0" y="38"/>
                  </a:lnTo>
                  <a:lnTo>
                    <a:pt x="86" y="0"/>
                  </a:lnTo>
                  <a:lnTo>
                    <a:pt x="142" y="171"/>
                  </a:lnTo>
                  <a:lnTo>
                    <a:pt x="70" y="202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99"/>
            <p:cNvSpPr>
              <a:spLocks/>
            </p:cNvSpPr>
            <p:nvPr/>
          </p:nvSpPr>
          <p:spPr bwMode="auto">
            <a:xfrm>
              <a:off x="1241" y="1424"/>
              <a:ext cx="349" cy="261"/>
            </a:xfrm>
            <a:custGeom>
              <a:avLst/>
              <a:gdLst>
                <a:gd name="T0" fmla="*/ 133 w 248"/>
                <a:gd name="T1" fmla="*/ 2 h 186"/>
                <a:gd name="T2" fmla="*/ 179 w 248"/>
                <a:gd name="T3" fmla="*/ 3 h 186"/>
                <a:gd name="T4" fmla="*/ 216 w 248"/>
                <a:gd name="T5" fmla="*/ 17 h 186"/>
                <a:gd name="T6" fmla="*/ 240 w 248"/>
                <a:gd name="T7" fmla="*/ 42 h 186"/>
                <a:gd name="T8" fmla="*/ 247 w 248"/>
                <a:gd name="T9" fmla="*/ 77 h 186"/>
                <a:gd name="T10" fmla="*/ 234 w 248"/>
                <a:gd name="T11" fmla="*/ 114 h 186"/>
                <a:gd name="T12" fmla="*/ 204 w 248"/>
                <a:gd name="T13" fmla="*/ 146 h 186"/>
                <a:gd name="T14" fmla="*/ 162 w 248"/>
                <a:gd name="T15" fmla="*/ 171 h 186"/>
                <a:gd name="T16" fmla="*/ 113 w 248"/>
                <a:gd name="T17" fmla="*/ 184 h 186"/>
                <a:gd name="T18" fmla="*/ 65 w 248"/>
                <a:gd name="T19" fmla="*/ 182 h 186"/>
                <a:gd name="T20" fmla="*/ 28 w 248"/>
                <a:gd name="T21" fmla="*/ 166 h 186"/>
                <a:gd name="T22" fmla="*/ 6 w 248"/>
                <a:gd name="T23" fmla="*/ 140 h 186"/>
                <a:gd name="T24" fmla="*/ 1 w 248"/>
                <a:gd name="T25" fmla="*/ 105 h 186"/>
                <a:gd name="T26" fmla="*/ 16 w 248"/>
                <a:gd name="T27" fmla="*/ 69 h 186"/>
                <a:gd name="T28" fmla="*/ 45 w 248"/>
                <a:gd name="T29" fmla="*/ 38 h 186"/>
                <a:gd name="T30" fmla="*/ 86 w 248"/>
                <a:gd name="T31" fmla="*/ 14 h 186"/>
                <a:gd name="T32" fmla="*/ 133 w 248"/>
                <a:gd name="T33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86">
                  <a:moveTo>
                    <a:pt x="133" y="2"/>
                  </a:moveTo>
                  <a:cubicBezTo>
                    <a:pt x="149" y="0"/>
                    <a:pt x="165" y="0"/>
                    <a:pt x="179" y="3"/>
                  </a:cubicBezTo>
                  <a:cubicBezTo>
                    <a:pt x="193" y="6"/>
                    <a:pt x="206" y="11"/>
                    <a:pt x="216" y="17"/>
                  </a:cubicBezTo>
                  <a:cubicBezTo>
                    <a:pt x="226" y="24"/>
                    <a:pt x="234" y="33"/>
                    <a:pt x="240" y="42"/>
                  </a:cubicBezTo>
                  <a:cubicBezTo>
                    <a:pt x="245" y="52"/>
                    <a:pt x="248" y="64"/>
                    <a:pt x="247" y="77"/>
                  </a:cubicBezTo>
                  <a:cubicBezTo>
                    <a:pt x="246" y="89"/>
                    <a:pt x="241" y="102"/>
                    <a:pt x="234" y="114"/>
                  </a:cubicBezTo>
                  <a:cubicBezTo>
                    <a:pt x="227" y="125"/>
                    <a:pt x="216" y="137"/>
                    <a:pt x="204" y="146"/>
                  </a:cubicBezTo>
                  <a:cubicBezTo>
                    <a:pt x="192" y="156"/>
                    <a:pt x="178" y="165"/>
                    <a:pt x="162" y="171"/>
                  </a:cubicBezTo>
                  <a:cubicBezTo>
                    <a:pt x="147" y="178"/>
                    <a:pt x="130" y="182"/>
                    <a:pt x="113" y="184"/>
                  </a:cubicBezTo>
                  <a:cubicBezTo>
                    <a:pt x="95" y="186"/>
                    <a:pt x="79" y="185"/>
                    <a:pt x="65" y="182"/>
                  </a:cubicBezTo>
                  <a:cubicBezTo>
                    <a:pt x="51" y="179"/>
                    <a:pt x="38" y="173"/>
                    <a:pt x="28" y="166"/>
                  </a:cubicBezTo>
                  <a:cubicBezTo>
                    <a:pt x="18" y="159"/>
                    <a:pt x="11" y="150"/>
                    <a:pt x="6" y="140"/>
                  </a:cubicBezTo>
                  <a:cubicBezTo>
                    <a:pt x="1" y="129"/>
                    <a:pt x="0" y="118"/>
                    <a:pt x="1" y="105"/>
                  </a:cubicBezTo>
                  <a:cubicBezTo>
                    <a:pt x="3" y="93"/>
                    <a:pt x="8" y="80"/>
                    <a:pt x="16" y="69"/>
                  </a:cubicBezTo>
                  <a:cubicBezTo>
                    <a:pt x="23" y="58"/>
                    <a:pt x="33" y="47"/>
                    <a:pt x="45" y="38"/>
                  </a:cubicBezTo>
                  <a:cubicBezTo>
                    <a:pt x="57" y="29"/>
                    <a:pt x="71" y="21"/>
                    <a:pt x="86" y="14"/>
                  </a:cubicBezTo>
                  <a:cubicBezTo>
                    <a:pt x="100" y="8"/>
                    <a:pt x="116" y="4"/>
                    <a:pt x="133" y="2"/>
                  </a:cubicBez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00"/>
            <p:cNvSpPr>
              <a:spLocks/>
            </p:cNvSpPr>
            <p:nvPr/>
          </p:nvSpPr>
          <p:spPr bwMode="auto">
            <a:xfrm>
              <a:off x="1369" y="1518"/>
              <a:ext cx="90" cy="67"/>
            </a:xfrm>
            <a:custGeom>
              <a:avLst/>
              <a:gdLst>
                <a:gd name="T0" fmla="*/ 29 w 64"/>
                <a:gd name="T1" fmla="*/ 47 h 48"/>
                <a:gd name="T2" fmla="*/ 42 w 64"/>
                <a:gd name="T3" fmla="*/ 44 h 48"/>
                <a:gd name="T4" fmla="*/ 53 w 64"/>
                <a:gd name="T5" fmla="*/ 38 h 48"/>
                <a:gd name="T6" fmla="*/ 60 w 64"/>
                <a:gd name="T7" fmla="*/ 30 h 48"/>
                <a:gd name="T8" fmla="*/ 63 w 64"/>
                <a:gd name="T9" fmla="*/ 20 h 48"/>
                <a:gd name="T10" fmla="*/ 62 w 64"/>
                <a:gd name="T11" fmla="*/ 12 h 48"/>
                <a:gd name="T12" fmla="*/ 56 w 64"/>
                <a:gd name="T13" fmla="*/ 5 h 48"/>
                <a:gd name="T14" fmla="*/ 47 w 64"/>
                <a:gd name="T15" fmla="*/ 1 h 48"/>
                <a:gd name="T16" fmla="*/ 35 w 64"/>
                <a:gd name="T17" fmla="*/ 1 h 48"/>
                <a:gd name="T18" fmla="*/ 22 w 64"/>
                <a:gd name="T19" fmla="*/ 4 h 48"/>
                <a:gd name="T20" fmla="*/ 12 w 64"/>
                <a:gd name="T21" fmla="*/ 10 h 48"/>
                <a:gd name="T22" fmla="*/ 4 w 64"/>
                <a:gd name="T23" fmla="*/ 18 h 48"/>
                <a:gd name="T24" fmla="*/ 1 w 64"/>
                <a:gd name="T25" fmla="*/ 28 h 48"/>
                <a:gd name="T26" fmla="*/ 2 w 64"/>
                <a:gd name="T27" fmla="*/ 36 h 48"/>
                <a:gd name="T28" fmla="*/ 8 w 64"/>
                <a:gd name="T29" fmla="*/ 43 h 48"/>
                <a:gd name="T30" fmla="*/ 17 w 64"/>
                <a:gd name="T31" fmla="*/ 47 h 48"/>
                <a:gd name="T32" fmla="*/ 29 w 64"/>
                <a:gd name="T33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8">
                  <a:moveTo>
                    <a:pt x="29" y="47"/>
                  </a:moveTo>
                  <a:cubicBezTo>
                    <a:pt x="34" y="47"/>
                    <a:pt x="38" y="46"/>
                    <a:pt x="42" y="44"/>
                  </a:cubicBezTo>
                  <a:cubicBezTo>
                    <a:pt x="46" y="42"/>
                    <a:pt x="49" y="40"/>
                    <a:pt x="53" y="38"/>
                  </a:cubicBezTo>
                  <a:cubicBezTo>
                    <a:pt x="56" y="35"/>
                    <a:pt x="58" y="33"/>
                    <a:pt x="60" y="30"/>
                  </a:cubicBezTo>
                  <a:cubicBezTo>
                    <a:pt x="62" y="27"/>
                    <a:pt x="63" y="23"/>
                    <a:pt x="63" y="20"/>
                  </a:cubicBezTo>
                  <a:cubicBezTo>
                    <a:pt x="64" y="17"/>
                    <a:pt x="63" y="14"/>
                    <a:pt x="62" y="12"/>
                  </a:cubicBezTo>
                  <a:cubicBezTo>
                    <a:pt x="61" y="9"/>
                    <a:pt x="59" y="7"/>
                    <a:pt x="56" y="5"/>
                  </a:cubicBezTo>
                  <a:cubicBezTo>
                    <a:pt x="53" y="3"/>
                    <a:pt x="50" y="2"/>
                    <a:pt x="47" y="1"/>
                  </a:cubicBezTo>
                  <a:cubicBezTo>
                    <a:pt x="43" y="0"/>
                    <a:pt x="39" y="0"/>
                    <a:pt x="35" y="1"/>
                  </a:cubicBezTo>
                  <a:cubicBezTo>
                    <a:pt x="30" y="1"/>
                    <a:pt x="26" y="2"/>
                    <a:pt x="22" y="4"/>
                  </a:cubicBezTo>
                  <a:cubicBezTo>
                    <a:pt x="18" y="6"/>
                    <a:pt x="15" y="8"/>
                    <a:pt x="12" y="10"/>
                  </a:cubicBezTo>
                  <a:cubicBezTo>
                    <a:pt x="9" y="13"/>
                    <a:pt x="6" y="15"/>
                    <a:pt x="4" y="18"/>
                  </a:cubicBezTo>
                  <a:cubicBezTo>
                    <a:pt x="2" y="21"/>
                    <a:pt x="1" y="24"/>
                    <a:pt x="1" y="28"/>
                  </a:cubicBezTo>
                  <a:cubicBezTo>
                    <a:pt x="0" y="31"/>
                    <a:pt x="1" y="34"/>
                    <a:pt x="2" y="36"/>
                  </a:cubicBezTo>
                  <a:cubicBezTo>
                    <a:pt x="3" y="39"/>
                    <a:pt x="5" y="41"/>
                    <a:pt x="8" y="43"/>
                  </a:cubicBezTo>
                  <a:cubicBezTo>
                    <a:pt x="11" y="45"/>
                    <a:pt x="14" y="46"/>
                    <a:pt x="17" y="47"/>
                  </a:cubicBezTo>
                  <a:cubicBezTo>
                    <a:pt x="21" y="48"/>
                    <a:pt x="25" y="48"/>
                    <a:pt x="29" y="47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202"/>
            <p:cNvSpPr>
              <a:spLocks/>
            </p:cNvSpPr>
            <p:nvPr/>
          </p:nvSpPr>
          <p:spPr bwMode="auto">
            <a:xfrm>
              <a:off x="1747" y="1466"/>
              <a:ext cx="93" cy="121"/>
            </a:xfrm>
            <a:custGeom>
              <a:avLst/>
              <a:gdLst>
                <a:gd name="T0" fmla="*/ 32 w 93"/>
                <a:gd name="T1" fmla="*/ 121 h 121"/>
                <a:gd name="T2" fmla="*/ 0 w 93"/>
                <a:gd name="T3" fmla="*/ 0 h 121"/>
                <a:gd name="T4" fmla="*/ 93 w 93"/>
                <a:gd name="T5" fmla="*/ 5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21">
                  <a:moveTo>
                    <a:pt x="32" y="121"/>
                  </a:moveTo>
                  <a:lnTo>
                    <a:pt x="0" y="0"/>
                  </a:lnTo>
                  <a:lnTo>
                    <a:pt x="93" y="56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203"/>
            <p:cNvSpPr>
              <a:spLocks/>
            </p:cNvSpPr>
            <p:nvPr/>
          </p:nvSpPr>
          <p:spPr bwMode="auto">
            <a:xfrm>
              <a:off x="2495" y="1262"/>
              <a:ext cx="60" cy="124"/>
            </a:xfrm>
            <a:custGeom>
              <a:avLst/>
              <a:gdLst>
                <a:gd name="T0" fmla="*/ 0 w 60"/>
                <a:gd name="T1" fmla="*/ 96 h 124"/>
                <a:gd name="T2" fmla="*/ 49 w 60"/>
                <a:gd name="T3" fmla="*/ 0 h 124"/>
                <a:gd name="T4" fmla="*/ 60 w 60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124">
                  <a:moveTo>
                    <a:pt x="0" y="96"/>
                  </a:moveTo>
                  <a:lnTo>
                    <a:pt x="49" y="0"/>
                  </a:lnTo>
                  <a:lnTo>
                    <a:pt x="60" y="124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204"/>
            <p:cNvSpPr>
              <a:spLocks/>
            </p:cNvSpPr>
            <p:nvPr/>
          </p:nvSpPr>
          <p:spPr bwMode="auto">
            <a:xfrm>
              <a:off x="1725" y="1730"/>
              <a:ext cx="157" cy="190"/>
            </a:xfrm>
            <a:custGeom>
              <a:avLst/>
              <a:gdLst>
                <a:gd name="T0" fmla="*/ 123 w 157"/>
                <a:gd name="T1" fmla="*/ 181 h 190"/>
                <a:gd name="T2" fmla="*/ 50 w 157"/>
                <a:gd name="T3" fmla="*/ 190 h 190"/>
                <a:gd name="T4" fmla="*/ 0 w 157"/>
                <a:gd name="T5" fmla="*/ 17 h 190"/>
                <a:gd name="T6" fmla="*/ 140 w 157"/>
                <a:gd name="T7" fmla="*/ 0 h 190"/>
                <a:gd name="T8" fmla="*/ 157 w 157"/>
                <a:gd name="T9" fmla="*/ 6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90">
                  <a:moveTo>
                    <a:pt x="123" y="181"/>
                  </a:moveTo>
                  <a:lnTo>
                    <a:pt x="50" y="190"/>
                  </a:lnTo>
                  <a:lnTo>
                    <a:pt x="0" y="17"/>
                  </a:lnTo>
                  <a:lnTo>
                    <a:pt x="140" y="0"/>
                  </a:lnTo>
                  <a:lnTo>
                    <a:pt x="157" y="67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205"/>
            <p:cNvSpPr>
              <a:spLocks/>
            </p:cNvSpPr>
            <p:nvPr/>
          </p:nvSpPr>
          <p:spPr bwMode="auto">
            <a:xfrm>
              <a:off x="1865" y="1730"/>
              <a:ext cx="34" cy="67"/>
            </a:xfrm>
            <a:custGeom>
              <a:avLst/>
              <a:gdLst>
                <a:gd name="T0" fmla="*/ 12 w 24"/>
                <a:gd name="T1" fmla="*/ 48 h 48"/>
                <a:gd name="T2" fmla="*/ 0 w 24"/>
                <a:gd name="T3" fmla="*/ 0 h 48"/>
                <a:gd name="T4" fmla="*/ 5 w 24"/>
                <a:gd name="T5" fmla="*/ 7 h 48"/>
                <a:gd name="T6" fmla="*/ 11 w 24"/>
                <a:gd name="T7" fmla="*/ 14 h 48"/>
                <a:gd name="T8" fmla="*/ 18 w 24"/>
                <a:gd name="T9" fmla="*/ 20 h 48"/>
                <a:gd name="T10" fmla="*/ 24 w 24"/>
                <a:gd name="T1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3" y="5"/>
                    <a:pt x="5" y="7"/>
                  </a:cubicBezTo>
                  <a:cubicBezTo>
                    <a:pt x="7" y="9"/>
                    <a:pt x="9" y="12"/>
                    <a:pt x="11" y="14"/>
                  </a:cubicBezTo>
                  <a:cubicBezTo>
                    <a:pt x="13" y="16"/>
                    <a:pt x="15" y="18"/>
                    <a:pt x="18" y="20"/>
                  </a:cubicBezTo>
                  <a:cubicBezTo>
                    <a:pt x="20" y="22"/>
                    <a:pt x="22" y="24"/>
                    <a:pt x="24" y="26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206"/>
            <p:cNvSpPr>
              <a:spLocks/>
            </p:cNvSpPr>
            <p:nvPr/>
          </p:nvSpPr>
          <p:spPr bwMode="auto">
            <a:xfrm>
              <a:off x="2593" y="1494"/>
              <a:ext cx="145" cy="199"/>
            </a:xfrm>
            <a:custGeom>
              <a:avLst/>
              <a:gdLst>
                <a:gd name="T0" fmla="*/ 4 w 145"/>
                <a:gd name="T1" fmla="*/ 105 h 199"/>
                <a:gd name="T2" fmla="*/ 0 w 145"/>
                <a:gd name="T3" fmla="*/ 53 h 199"/>
                <a:gd name="T4" fmla="*/ 134 w 145"/>
                <a:gd name="T5" fmla="*/ 0 h 199"/>
                <a:gd name="T6" fmla="*/ 145 w 145"/>
                <a:gd name="T7" fmla="*/ 187 h 199"/>
                <a:gd name="T8" fmla="*/ 111 w 145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99">
                  <a:moveTo>
                    <a:pt x="4" y="105"/>
                  </a:moveTo>
                  <a:lnTo>
                    <a:pt x="0" y="53"/>
                  </a:lnTo>
                  <a:lnTo>
                    <a:pt x="134" y="0"/>
                  </a:lnTo>
                  <a:lnTo>
                    <a:pt x="145" y="187"/>
                  </a:lnTo>
                  <a:lnTo>
                    <a:pt x="111" y="199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207"/>
            <p:cNvSpPr>
              <a:spLocks/>
            </p:cNvSpPr>
            <p:nvPr/>
          </p:nvSpPr>
          <p:spPr bwMode="auto">
            <a:xfrm>
              <a:off x="2585" y="1547"/>
              <a:ext cx="12" cy="52"/>
            </a:xfrm>
            <a:custGeom>
              <a:avLst/>
              <a:gdLst>
                <a:gd name="T0" fmla="*/ 0 w 9"/>
                <a:gd name="T1" fmla="*/ 32 h 37"/>
                <a:gd name="T2" fmla="*/ 2 w 9"/>
                <a:gd name="T3" fmla="*/ 24 h 37"/>
                <a:gd name="T4" fmla="*/ 4 w 9"/>
                <a:gd name="T5" fmla="*/ 16 h 37"/>
                <a:gd name="T6" fmla="*/ 5 w 9"/>
                <a:gd name="T7" fmla="*/ 8 h 37"/>
                <a:gd name="T8" fmla="*/ 6 w 9"/>
                <a:gd name="T9" fmla="*/ 0 h 37"/>
                <a:gd name="T10" fmla="*/ 9 w 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7">
                  <a:moveTo>
                    <a:pt x="0" y="32"/>
                  </a:moveTo>
                  <a:cubicBezTo>
                    <a:pt x="1" y="30"/>
                    <a:pt x="1" y="27"/>
                    <a:pt x="2" y="24"/>
                  </a:cubicBezTo>
                  <a:cubicBezTo>
                    <a:pt x="3" y="22"/>
                    <a:pt x="3" y="19"/>
                    <a:pt x="4" y="16"/>
                  </a:cubicBezTo>
                  <a:cubicBezTo>
                    <a:pt x="4" y="14"/>
                    <a:pt x="5" y="11"/>
                    <a:pt x="5" y="8"/>
                  </a:cubicBezTo>
                  <a:cubicBezTo>
                    <a:pt x="5" y="6"/>
                    <a:pt x="5" y="3"/>
                    <a:pt x="6" y="0"/>
                  </a:cubicBezTo>
                  <a:cubicBezTo>
                    <a:pt x="9" y="37"/>
                    <a:pt x="9" y="37"/>
                    <a:pt x="9" y="37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208"/>
            <p:cNvSpPr>
              <a:spLocks/>
            </p:cNvSpPr>
            <p:nvPr/>
          </p:nvSpPr>
          <p:spPr bwMode="auto">
            <a:xfrm>
              <a:off x="2101" y="1848"/>
              <a:ext cx="96" cy="178"/>
            </a:xfrm>
            <a:custGeom>
              <a:avLst/>
              <a:gdLst>
                <a:gd name="T0" fmla="*/ 43 w 68"/>
                <a:gd name="T1" fmla="*/ 2 h 127"/>
                <a:gd name="T2" fmla="*/ 68 w 68"/>
                <a:gd name="T3" fmla="*/ 127 h 127"/>
                <a:gd name="T4" fmla="*/ 57 w 68"/>
                <a:gd name="T5" fmla="*/ 127 h 127"/>
                <a:gd name="T6" fmla="*/ 46 w 68"/>
                <a:gd name="T7" fmla="*/ 127 h 127"/>
                <a:gd name="T8" fmla="*/ 36 w 68"/>
                <a:gd name="T9" fmla="*/ 126 h 127"/>
                <a:gd name="T10" fmla="*/ 26 w 68"/>
                <a:gd name="T11" fmla="*/ 125 h 127"/>
                <a:gd name="T12" fmla="*/ 0 w 68"/>
                <a:gd name="T13" fmla="*/ 0 h 127"/>
                <a:gd name="T14" fmla="*/ 10 w 68"/>
                <a:gd name="T15" fmla="*/ 1 h 127"/>
                <a:gd name="T16" fmla="*/ 21 w 68"/>
                <a:gd name="T17" fmla="*/ 2 h 127"/>
                <a:gd name="T18" fmla="*/ 32 w 68"/>
                <a:gd name="T19" fmla="*/ 2 h 127"/>
                <a:gd name="T20" fmla="*/ 43 w 68"/>
                <a:gd name="T21" fmla="*/ 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127">
                  <a:moveTo>
                    <a:pt x="43" y="2"/>
                  </a:moveTo>
                  <a:cubicBezTo>
                    <a:pt x="68" y="127"/>
                    <a:pt x="68" y="127"/>
                    <a:pt x="68" y="127"/>
                  </a:cubicBezTo>
                  <a:cubicBezTo>
                    <a:pt x="64" y="127"/>
                    <a:pt x="60" y="127"/>
                    <a:pt x="57" y="127"/>
                  </a:cubicBezTo>
                  <a:cubicBezTo>
                    <a:pt x="53" y="127"/>
                    <a:pt x="50" y="127"/>
                    <a:pt x="46" y="127"/>
                  </a:cubicBezTo>
                  <a:cubicBezTo>
                    <a:pt x="43" y="126"/>
                    <a:pt x="40" y="126"/>
                    <a:pt x="36" y="126"/>
                  </a:cubicBezTo>
                  <a:cubicBezTo>
                    <a:pt x="33" y="125"/>
                    <a:pt x="29" y="125"/>
                    <a:pt x="26" y="1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7" y="1"/>
                    <a:pt x="10" y="1"/>
                  </a:cubicBezTo>
                  <a:cubicBezTo>
                    <a:pt x="14" y="1"/>
                    <a:pt x="17" y="2"/>
                    <a:pt x="21" y="2"/>
                  </a:cubicBezTo>
                  <a:cubicBezTo>
                    <a:pt x="25" y="2"/>
                    <a:pt x="28" y="2"/>
                    <a:pt x="32" y="2"/>
                  </a:cubicBezTo>
                  <a:cubicBezTo>
                    <a:pt x="36" y="2"/>
                    <a:pt x="39" y="2"/>
                    <a:pt x="43" y="2"/>
                  </a:cubicBez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209"/>
            <p:cNvSpPr>
              <a:spLocks/>
            </p:cNvSpPr>
            <p:nvPr/>
          </p:nvSpPr>
          <p:spPr bwMode="auto">
            <a:xfrm>
              <a:off x="2404" y="1757"/>
              <a:ext cx="78" cy="213"/>
            </a:xfrm>
            <a:custGeom>
              <a:avLst/>
              <a:gdLst>
                <a:gd name="T0" fmla="*/ 40 w 56"/>
                <a:gd name="T1" fmla="*/ 0 h 152"/>
                <a:gd name="T2" fmla="*/ 56 w 56"/>
                <a:gd name="T3" fmla="*/ 128 h 152"/>
                <a:gd name="T4" fmla="*/ 47 w 56"/>
                <a:gd name="T5" fmla="*/ 134 h 152"/>
                <a:gd name="T6" fmla="*/ 37 w 56"/>
                <a:gd name="T7" fmla="*/ 141 h 152"/>
                <a:gd name="T8" fmla="*/ 28 w 56"/>
                <a:gd name="T9" fmla="*/ 146 h 152"/>
                <a:gd name="T10" fmla="*/ 18 w 56"/>
                <a:gd name="T11" fmla="*/ 152 h 152"/>
                <a:gd name="T12" fmla="*/ 0 w 56"/>
                <a:gd name="T13" fmla="*/ 25 h 152"/>
                <a:gd name="T14" fmla="*/ 11 w 56"/>
                <a:gd name="T15" fmla="*/ 19 h 152"/>
                <a:gd name="T16" fmla="*/ 21 w 56"/>
                <a:gd name="T17" fmla="*/ 13 h 152"/>
                <a:gd name="T18" fmla="*/ 31 w 56"/>
                <a:gd name="T19" fmla="*/ 7 h 152"/>
                <a:gd name="T20" fmla="*/ 40 w 56"/>
                <a:gd name="T2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52">
                  <a:moveTo>
                    <a:pt x="40" y="0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3" y="130"/>
                    <a:pt x="50" y="132"/>
                    <a:pt x="47" y="134"/>
                  </a:cubicBezTo>
                  <a:cubicBezTo>
                    <a:pt x="44" y="137"/>
                    <a:pt x="41" y="139"/>
                    <a:pt x="37" y="141"/>
                  </a:cubicBezTo>
                  <a:cubicBezTo>
                    <a:pt x="34" y="143"/>
                    <a:pt x="31" y="145"/>
                    <a:pt x="28" y="146"/>
                  </a:cubicBezTo>
                  <a:cubicBezTo>
                    <a:pt x="24" y="148"/>
                    <a:pt x="21" y="150"/>
                    <a:pt x="18" y="15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7" y="21"/>
                    <a:pt x="11" y="19"/>
                  </a:cubicBezTo>
                  <a:cubicBezTo>
                    <a:pt x="14" y="17"/>
                    <a:pt x="18" y="15"/>
                    <a:pt x="21" y="13"/>
                  </a:cubicBezTo>
                  <a:cubicBezTo>
                    <a:pt x="24" y="11"/>
                    <a:pt x="28" y="9"/>
                    <a:pt x="31" y="7"/>
                  </a:cubicBezTo>
                  <a:cubicBezTo>
                    <a:pt x="34" y="4"/>
                    <a:pt x="37" y="2"/>
                    <a:pt x="40" y="0"/>
                  </a:cubicBez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210"/>
            <p:cNvSpPr>
              <a:spLocks/>
            </p:cNvSpPr>
            <p:nvPr/>
          </p:nvSpPr>
          <p:spPr bwMode="auto">
            <a:xfrm>
              <a:off x="1838" y="1875"/>
              <a:ext cx="200" cy="237"/>
            </a:xfrm>
            <a:custGeom>
              <a:avLst/>
              <a:gdLst>
                <a:gd name="T0" fmla="*/ 159 w 200"/>
                <a:gd name="T1" fmla="*/ 64 h 237"/>
                <a:gd name="T2" fmla="*/ 200 w 200"/>
                <a:gd name="T3" fmla="*/ 237 h 237"/>
                <a:gd name="T4" fmla="*/ 48 w 200"/>
                <a:gd name="T5" fmla="*/ 173 h 237"/>
                <a:gd name="T6" fmla="*/ 0 w 200"/>
                <a:gd name="T7" fmla="*/ 0 h 237"/>
                <a:gd name="T8" fmla="*/ 159 w 200"/>
                <a:gd name="T9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37">
                  <a:moveTo>
                    <a:pt x="159" y="64"/>
                  </a:moveTo>
                  <a:lnTo>
                    <a:pt x="200" y="237"/>
                  </a:lnTo>
                  <a:lnTo>
                    <a:pt x="48" y="173"/>
                  </a:lnTo>
                  <a:lnTo>
                    <a:pt x="0" y="0"/>
                  </a:lnTo>
                  <a:lnTo>
                    <a:pt x="159" y="64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211"/>
            <p:cNvSpPr>
              <a:spLocks/>
            </p:cNvSpPr>
            <p:nvPr/>
          </p:nvSpPr>
          <p:spPr bwMode="auto">
            <a:xfrm>
              <a:off x="1997" y="1848"/>
              <a:ext cx="141" cy="264"/>
            </a:xfrm>
            <a:custGeom>
              <a:avLst/>
              <a:gdLst>
                <a:gd name="T0" fmla="*/ 104 w 141"/>
                <a:gd name="T1" fmla="*/ 0 h 264"/>
                <a:gd name="T2" fmla="*/ 141 w 141"/>
                <a:gd name="T3" fmla="*/ 176 h 264"/>
                <a:gd name="T4" fmla="*/ 41 w 141"/>
                <a:gd name="T5" fmla="*/ 264 h 264"/>
                <a:gd name="T6" fmla="*/ 0 w 141"/>
                <a:gd name="T7" fmla="*/ 91 h 264"/>
                <a:gd name="T8" fmla="*/ 104 w 141"/>
                <a:gd name="T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64">
                  <a:moveTo>
                    <a:pt x="104" y="0"/>
                  </a:moveTo>
                  <a:lnTo>
                    <a:pt x="141" y="176"/>
                  </a:lnTo>
                  <a:lnTo>
                    <a:pt x="41" y="264"/>
                  </a:lnTo>
                  <a:lnTo>
                    <a:pt x="0" y="91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212"/>
            <p:cNvSpPr>
              <a:spLocks/>
            </p:cNvSpPr>
            <p:nvPr/>
          </p:nvSpPr>
          <p:spPr bwMode="auto">
            <a:xfrm>
              <a:off x="2606" y="1657"/>
              <a:ext cx="108" cy="312"/>
            </a:xfrm>
            <a:custGeom>
              <a:avLst/>
              <a:gdLst>
                <a:gd name="T0" fmla="*/ 95 w 108"/>
                <a:gd name="T1" fmla="*/ 0 h 312"/>
                <a:gd name="T2" fmla="*/ 108 w 108"/>
                <a:gd name="T3" fmla="*/ 184 h 312"/>
                <a:gd name="T4" fmla="*/ 17 w 108"/>
                <a:gd name="T5" fmla="*/ 312 h 312"/>
                <a:gd name="T6" fmla="*/ 0 w 108"/>
                <a:gd name="T7" fmla="*/ 131 h 312"/>
                <a:gd name="T8" fmla="*/ 95 w 108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12">
                  <a:moveTo>
                    <a:pt x="95" y="0"/>
                  </a:moveTo>
                  <a:lnTo>
                    <a:pt x="108" y="184"/>
                  </a:lnTo>
                  <a:lnTo>
                    <a:pt x="17" y="312"/>
                  </a:lnTo>
                  <a:lnTo>
                    <a:pt x="0" y="131"/>
                  </a:lnTo>
                  <a:lnTo>
                    <a:pt x="95" y="0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3"/>
            <p:cNvSpPr>
              <a:spLocks/>
            </p:cNvSpPr>
            <p:nvPr/>
          </p:nvSpPr>
          <p:spPr bwMode="auto">
            <a:xfrm>
              <a:off x="2460" y="1757"/>
              <a:ext cx="163" cy="212"/>
            </a:xfrm>
            <a:custGeom>
              <a:avLst/>
              <a:gdLst>
                <a:gd name="T0" fmla="*/ 146 w 163"/>
                <a:gd name="T1" fmla="*/ 31 h 212"/>
                <a:gd name="T2" fmla="*/ 163 w 163"/>
                <a:gd name="T3" fmla="*/ 212 h 212"/>
                <a:gd name="T4" fmla="*/ 22 w 163"/>
                <a:gd name="T5" fmla="*/ 179 h 212"/>
                <a:gd name="T6" fmla="*/ 0 w 163"/>
                <a:gd name="T7" fmla="*/ 0 h 212"/>
                <a:gd name="T8" fmla="*/ 146 w 163"/>
                <a:gd name="T9" fmla="*/ 3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12">
                  <a:moveTo>
                    <a:pt x="146" y="31"/>
                  </a:moveTo>
                  <a:lnTo>
                    <a:pt x="163" y="212"/>
                  </a:lnTo>
                  <a:lnTo>
                    <a:pt x="22" y="179"/>
                  </a:lnTo>
                  <a:lnTo>
                    <a:pt x="0" y="0"/>
                  </a:lnTo>
                  <a:lnTo>
                    <a:pt x="146" y="31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14"/>
            <p:cNvSpPr>
              <a:spLocks/>
            </p:cNvSpPr>
            <p:nvPr/>
          </p:nvSpPr>
          <p:spPr bwMode="auto">
            <a:xfrm>
              <a:off x="2162" y="1851"/>
              <a:ext cx="90" cy="277"/>
            </a:xfrm>
            <a:custGeom>
              <a:avLst/>
              <a:gdLst>
                <a:gd name="T0" fmla="*/ 57 w 90"/>
                <a:gd name="T1" fmla="*/ 102 h 277"/>
                <a:gd name="T2" fmla="*/ 90 w 90"/>
                <a:gd name="T3" fmla="*/ 277 h 277"/>
                <a:gd name="T4" fmla="*/ 35 w 90"/>
                <a:gd name="T5" fmla="*/ 175 h 277"/>
                <a:gd name="T6" fmla="*/ 0 w 90"/>
                <a:gd name="T7" fmla="*/ 0 h 277"/>
                <a:gd name="T8" fmla="*/ 57 w 90"/>
                <a:gd name="T9" fmla="*/ 10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77">
                  <a:moveTo>
                    <a:pt x="57" y="102"/>
                  </a:moveTo>
                  <a:lnTo>
                    <a:pt x="90" y="277"/>
                  </a:lnTo>
                  <a:lnTo>
                    <a:pt x="35" y="175"/>
                  </a:lnTo>
                  <a:lnTo>
                    <a:pt x="0" y="0"/>
                  </a:lnTo>
                  <a:lnTo>
                    <a:pt x="57" y="102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15"/>
            <p:cNvSpPr>
              <a:spLocks/>
            </p:cNvSpPr>
            <p:nvPr/>
          </p:nvSpPr>
          <p:spPr bwMode="auto">
            <a:xfrm>
              <a:off x="2219" y="1904"/>
              <a:ext cx="218" cy="224"/>
            </a:xfrm>
            <a:custGeom>
              <a:avLst/>
              <a:gdLst>
                <a:gd name="T0" fmla="*/ 194 w 218"/>
                <a:gd name="T1" fmla="*/ 0 h 224"/>
                <a:gd name="T2" fmla="*/ 218 w 218"/>
                <a:gd name="T3" fmla="*/ 179 h 224"/>
                <a:gd name="T4" fmla="*/ 33 w 218"/>
                <a:gd name="T5" fmla="*/ 224 h 224"/>
                <a:gd name="T6" fmla="*/ 0 w 218"/>
                <a:gd name="T7" fmla="*/ 49 h 224"/>
                <a:gd name="T8" fmla="*/ 194 w 218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24">
                  <a:moveTo>
                    <a:pt x="194" y="0"/>
                  </a:moveTo>
                  <a:lnTo>
                    <a:pt x="218" y="179"/>
                  </a:lnTo>
                  <a:lnTo>
                    <a:pt x="33" y="224"/>
                  </a:lnTo>
                  <a:lnTo>
                    <a:pt x="0" y="49"/>
                  </a:lnTo>
                  <a:lnTo>
                    <a:pt x="194" y="0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16"/>
            <p:cNvSpPr>
              <a:spLocks/>
            </p:cNvSpPr>
            <p:nvPr/>
          </p:nvSpPr>
          <p:spPr bwMode="auto">
            <a:xfrm>
              <a:off x="2404" y="1792"/>
              <a:ext cx="33" cy="291"/>
            </a:xfrm>
            <a:custGeom>
              <a:avLst/>
              <a:gdLst>
                <a:gd name="T0" fmla="*/ 0 w 33"/>
                <a:gd name="T1" fmla="*/ 0 h 291"/>
                <a:gd name="T2" fmla="*/ 25 w 33"/>
                <a:gd name="T3" fmla="*/ 178 h 291"/>
                <a:gd name="T4" fmla="*/ 33 w 33"/>
                <a:gd name="T5" fmla="*/ 291 h 291"/>
                <a:gd name="T6" fmla="*/ 9 w 33"/>
                <a:gd name="T7" fmla="*/ 112 h 291"/>
                <a:gd name="T8" fmla="*/ 0 w 33"/>
                <a:gd name="T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91">
                  <a:moveTo>
                    <a:pt x="0" y="0"/>
                  </a:moveTo>
                  <a:lnTo>
                    <a:pt x="25" y="178"/>
                  </a:lnTo>
                  <a:lnTo>
                    <a:pt x="33" y="291"/>
                  </a:lnTo>
                  <a:lnTo>
                    <a:pt x="9" y="1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17"/>
            <p:cNvSpPr>
              <a:spLocks/>
            </p:cNvSpPr>
            <p:nvPr/>
          </p:nvSpPr>
          <p:spPr bwMode="auto">
            <a:xfrm>
              <a:off x="1697" y="1211"/>
              <a:ext cx="1030" cy="742"/>
            </a:xfrm>
            <a:custGeom>
              <a:avLst/>
              <a:gdLst>
                <a:gd name="T0" fmla="*/ 638 w 733"/>
                <a:gd name="T1" fmla="*/ 239 h 528"/>
                <a:gd name="T2" fmla="*/ 637 w 733"/>
                <a:gd name="T3" fmla="*/ 247 h 528"/>
                <a:gd name="T4" fmla="*/ 636 w 733"/>
                <a:gd name="T5" fmla="*/ 255 h 528"/>
                <a:gd name="T6" fmla="*/ 634 w 733"/>
                <a:gd name="T7" fmla="*/ 263 h 528"/>
                <a:gd name="T8" fmla="*/ 632 w 733"/>
                <a:gd name="T9" fmla="*/ 271 h 528"/>
                <a:gd name="T10" fmla="*/ 715 w 733"/>
                <a:gd name="T11" fmla="*/ 317 h 528"/>
                <a:gd name="T12" fmla="*/ 647 w 733"/>
                <a:gd name="T13" fmla="*/ 410 h 528"/>
                <a:gd name="T14" fmla="*/ 543 w 733"/>
                <a:gd name="T15" fmla="*/ 388 h 528"/>
                <a:gd name="T16" fmla="*/ 534 w 733"/>
                <a:gd name="T17" fmla="*/ 395 h 528"/>
                <a:gd name="T18" fmla="*/ 524 w 733"/>
                <a:gd name="T19" fmla="*/ 401 h 528"/>
                <a:gd name="T20" fmla="*/ 514 w 733"/>
                <a:gd name="T21" fmla="*/ 407 h 528"/>
                <a:gd name="T22" fmla="*/ 503 w 733"/>
                <a:gd name="T23" fmla="*/ 413 h 528"/>
                <a:gd name="T24" fmla="*/ 510 w 733"/>
                <a:gd name="T25" fmla="*/ 493 h 528"/>
                <a:gd name="T26" fmla="*/ 372 w 733"/>
                <a:gd name="T27" fmla="*/ 528 h 528"/>
                <a:gd name="T28" fmla="*/ 331 w 733"/>
                <a:gd name="T29" fmla="*/ 455 h 528"/>
                <a:gd name="T30" fmla="*/ 320 w 733"/>
                <a:gd name="T31" fmla="*/ 455 h 528"/>
                <a:gd name="T32" fmla="*/ 309 w 733"/>
                <a:gd name="T33" fmla="*/ 455 h 528"/>
                <a:gd name="T34" fmla="*/ 298 w 733"/>
                <a:gd name="T35" fmla="*/ 454 h 528"/>
                <a:gd name="T36" fmla="*/ 288 w 733"/>
                <a:gd name="T37" fmla="*/ 453 h 528"/>
                <a:gd name="T38" fmla="*/ 214 w 733"/>
                <a:gd name="T39" fmla="*/ 518 h 528"/>
                <a:gd name="T40" fmla="*/ 101 w 733"/>
                <a:gd name="T41" fmla="*/ 472 h 528"/>
                <a:gd name="T42" fmla="*/ 144 w 733"/>
                <a:gd name="T43" fmla="*/ 395 h 528"/>
                <a:gd name="T44" fmla="*/ 138 w 733"/>
                <a:gd name="T45" fmla="*/ 389 h 528"/>
                <a:gd name="T46" fmla="*/ 131 w 733"/>
                <a:gd name="T47" fmla="*/ 383 h 528"/>
                <a:gd name="T48" fmla="*/ 125 w 733"/>
                <a:gd name="T49" fmla="*/ 376 h 528"/>
                <a:gd name="T50" fmla="*/ 120 w 733"/>
                <a:gd name="T51" fmla="*/ 369 h 528"/>
                <a:gd name="T52" fmla="*/ 20 w 733"/>
                <a:gd name="T53" fmla="*/ 381 h 528"/>
                <a:gd name="T54" fmla="*/ 0 w 733"/>
                <a:gd name="T55" fmla="*/ 290 h 528"/>
                <a:gd name="T56" fmla="*/ 93 w 733"/>
                <a:gd name="T57" fmla="*/ 253 h 528"/>
                <a:gd name="T58" fmla="*/ 94 w 733"/>
                <a:gd name="T59" fmla="*/ 245 h 528"/>
                <a:gd name="T60" fmla="*/ 97 w 733"/>
                <a:gd name="T61" fmla="*/ 237 h 528"/>
                <a:gd name="T62" fmla="*/ 99 w 733"/>
                <a:gd name="T63" fmla="*/ 229 h 528"/>
                <a:gd name="T64" fmla="*/ 102 w 733"/>
                <a:gd name="T65" fmla="*/ 221 h 528"/>
                <a:gd name="T66" fmla="*/ 36 w 733"/>
                <a:gd name="T67" fmla="*/ 181 h 528"/>
                <a:gd name="T68" fmla="*/ 107 w 733"/>
                <a:gd name="T69" fmla="*/ 102 h 528"/>
                <a:gd name="T70" fmla="*/ 193 w 733"/>
                <a:gd name="T71" fmla="*/ 117 h 528"/>
                <a:gd name="T72" fmla="*/ 202 w 733"/>
                <a:gd name="T73" fmla="*/ 112 h 528"/>
                <a:gd name="T74" fmla="*/ 210 w 733"/>
                <a:gd name="T75" fmla="*/ 107 h 528"/>
                <a:gd name="T76" fmla="*/ 220 w 733"/>
                <a:gd name="T77" fmla="*/ 101 h 528"/>
                <a:gd name="T78" fmla="*/ 229 w 733"/>
                <a:gd name="T79" fmla="*/ 97 h 528"/>
                <a:gd name="T80" fmla="*/ 228 w 733"/>
                <a:gd name="T81" fmla="*/ 31 h 528"/>
                <a:gd name="T82" fmla="*/ 348 w 733"/>
                <a:gd name="T83" fmla="*/ 0 h 528"/>
                <a:gd name="T84" fmla="*/ 385 w 733"/>
                <a:gd name="T85" fmla="*/ 57 h 528"/>
                <a:gd name="T86" fmla="*/ 395 w 733"/>
                <a:gd name="T87" fmla="*/ 56 h 528"/>
                <a:gd name="T88" fmla="*/ 406 w 733"/>
                <a:gd name="T89" fmla="*/ 56 h 528"/>
                <a:gd name="T90" fmla="*/ 416 w 733"/>
                <a:gd name="T91" fmla="*/ 57 h 528"/>
                <a:gd name="T92" fmla="*/ 426 w 733"/>
                <a:gd name="T93" fmla="*/ 57 h 528"/>
                <a:gd name="T94" fmla="*/ 492 w 733"/>
                <a:gd name="T95" fmla="*/ 1 h 528"/>
                <a:gd name="T96" fmla="*/ 603 w 733"/>
                <a:gd name="T97" fmla="*/ 36 h 528"/>
                <a:gd name="T98" fmla="*/ 568 w 733"/>
                <a:gd name="T99" fmla="*/ 104 h 528"/>
                <a:gd name="T100" fmla="*/ 575 w 733"/>
                <a:gd name="T101" fmla="*/ 109 h 528"/>
                <a:gd name="T102" fmla="*/ 581 w 733"/>
                <a:gd name="T103" fmla="*/ 115 h 528"/>
                <a:gd name="T104" fmla="*/ 588 w 733"/>
                <a:gd name="T105" fmla="*/ 120 h 528"/>
                <a:gd name="T106" fmla="*/ 594 w 733"/>
                <a:gd name="T107" fmla="*/ 126 h 528"/>
                <a:gd name="T108" fmla="*/ 696 w 733"/>
                <a:gd name="T109" fmla="*/ 113 h 528"/>
                <a:gd name="T110" fmla="*/ 733 w 733"/>
                <a:gd name="T111" fmla="*/ 201 h 528"/>
                <a:gd name="T112" fmla="*/ 638 w 733"/>
                <a:gd name="T113" fmla="*/ 239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3" h="528">
                  <a:moveTo>
                    <a:pt x="638" y="239"/>
                  </a:moveTo>
                  <a:cubicBezTo>
                    <a:pt x="637" y="242"/>
                    <a:pt x="637" y="245"/>
                    <a:pt x="637" y="247"/>
                  </a:cubicBezTo>
                  <a:cubicBezTo>
                    <a:pt x="637" y="250"/>
                    <a:pt x="636" y="253"/>
                    <a:pt x="636" y="255"/>
                  </a:cubicBezTo>
                  <a:cubicBezTo>
                    <a:pt x="635" y="258"/>
                    <a:pt x="635" y="261"/>
                    <a:pt x="634" y="263"/>
                  </a:cubicBezTo>
                  <a:cubicBezTo>
                    <a:pt x="633" y="266"/>
                    <a:pt x="633" y="269"/>
                    <a:pt x="632" y="271"/>
                  </a:cubicBezTo>
                  <a:cubicBezTo>
                    <a:pt x="715" y="317"/>
                    <a:pt x="715" y="317"/>
                    <a:pt x="715" y="317"/>
                  </a:cubicBezTo>
                  <a:cubicBezTo>
                    <a:pt x="647" y="410"/>
                    <a:pt x="647" y="410"/>
                    <a:pt x="647" y="410"/>
                  </a:cubicBezTo>
                  <a:cubicBezTo>
                    <a:pt x="543" y="388"/>
                    <a:pt x="543" y="388"/>
                    <a:pt x="543" y="388"/>
                  </a:cubicBezTo>
                  <a:cubicBezTo>
                    <a:pt x="540" y="390"/>
                    <a:pt x="537" y="392"/>
                    <a:pt x="534" y="395"/>
                  </a:cubicBezTo>
                  <a:cubicBezTo>
                    <a:pt x="531" y="397"/>
                    <a:pt x="527" y="399"/>
                    <a:pt x="524" y="401"/>
                  </a:cubicBezTo>
                  <a:cubicBezTo>
                    <a:pt x="521" y="403"/>
                    <a:pt x="517" y="405"/>
                    <a:pt x="514" y="407"/>
                  </a:cubicBezTo>
                  <a:cubicBezTo>
                    <a:pt x="510" y="409"/>
                    <a:pt x="507" y="411"/>
                    <a:pt x="503" y="413"/>
                  </a:cubicBezTo>
                  <a:cubicBezTo>
                    <a:pt x="510" y="493"/>
                    <a:pt x="510" y="493"/>
                    <a:pt x="510" y="493"/>
                  </a:cubicBezTo>
                  <a:cubicBezTo>
                    <a:pt x="372" y="528"/>
                    <a:pt x="372" y="528"/>
                    <a:pt x="372" y="528"/>
                  </a:cubicBezTo>
                  <a:cubicBezTo>
                    <a:pt x="331" y="455"/>
                    <a:pt x="331" y="455"/>
                    <a:pt x="331" y="455"/>
                  </a:cubicBezTo>
                  <a:cubicBezTo>
                    <a:pt x="327" y="455"/>
                    <a:pt x="324" y="455"/>
                    <a:pt x="320" y="455"/>
                  </a:cubicBezTo>
                  <a:cubicBezTo>
                    <a:pt x="316" y="455"/>
                    <a:pt x="313" y="455"/>
                    <a:pt x="309" y="455"/>
                  </a:cubicBezTo>
                  <a:cubicBezTo>
                    <a:pt x="305" y="455"/>
                    <a:pt x="302" y="454"/>
                    <a:pt x="298" y="454"/>
                  </a:cubicBezTo>
                  <a:cubicBezTo>
                    <a:pt x="295" y="454"/>
                    <a:pt x="291" y="453"/>
                    <a:pt x="288" y="453"/>
                  </a:cubicBezTo>
                  <a:cubicBezTo>
                    <a:pt x="214" y="518"/>
                    <a:pt x="214" y="518"/>
                    <a:pt x="214" y="518"/>
                  </a:cubicBezTo>
                  <a:cubicBezTo>
                    <a:pt x="101" y="472"/>
                    <a:pt x="101" y="472"/>
                    <a:pt x="101" y="472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2" y="393"/>
                    <a:pt x="140" y="391"/>
                    <a:pt x="138" y="389"/>
                  </a:cubicBezTo>
                  <a:cubicBezTo>
                    <a:pt x="135" y="387"/>
                    <a:pt x="133" y="385"/>
                    <a:pt x="131" y="383"/>
                  </a:cubicBezTo>
                  <a:cubicBezTo>
                    <a:pt x="129" y="381"/>
                    <a:pt x="127" y="378"/>
                    <a:pt x="125" y="376"/>
                  </a:cubicBezTo>
                  <a:cubicBezTo>
                    <a:pt x="123" y="374"/>
                    <a:pt x="122" y="372"/>
                    <a:pt x="120" y="369"/>
                  </a:cubicBezTo>
                  <a:cubicBezTo>
                    <a:pt x="20" y="381"/>
                    <a:pt x="20" y="381"/>
                    <a:pt x="20" y="381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93" y="253"/>
                    <a:pt x="93" y="253"/>
                    <a:pt x="93" y="253"/>
                  </a:cubicBezTo>
                  <a:cubicBezTo>
                    <a:pt x="93" y="251"/>
                    <a:pt x="94" y="248"/>
                    <a:pt x="94" y="245"/>
                  </a:cubicBezTo>
                  <a:cubicBezTo>
                    <a:pt x="95" y="243"/>
                    <a:pt x="96" y="240"/>
                    <a:pt x="97" y="237"/>
                  </a:cubicBezTo>
                  <a:cubicBezTo>
                    <a:pt x="98" y="235"/>
                    <a:pt x="98" y="232"/>
                    <a:pt x="99" y="229"/>
                  </a:cubicBezTo>
                  <a:cubicBezTo>
                    <a:pt x="100" y="227"/>
                    <a:pt x="101" y="224"/>
                    <a:pt x="102" y="221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93" y="117"/>
                    <a:pt x="193" y="117"/>
                    <a:pt x="193" y="117"/>
                  </a:cubicBezTo>
                  <a:cubicBezTo>
                    <a:pt x="196" y="116"/>
                    <a:pt x="199" y="114"/>
                    <a:pt x="202" y="112"/>
                  </a:cubicBezTo>
                  <a:cubicBezTo>
                    <a:pt x="205" y="110"/>
                    <a:pt x="208" y="108"/>
                    <a:pt x="210" y="107"/>
                  </a:cubicBezTo>
                  <a:cubicBezTo>
                    <a:pt x="213" y="105"/>
                    <a:pt x="216" y="103"/>
                    <a:pt x="220" y="101"/>
                  </a:cubicBezTo>
                  <a:cubicBezTo>
                    <a:pt x="223" y="100"/>
                    <a:pt x="226" y="98"/>
                    <a:pt x="229" y="97"/>
                  </a:cubicBezTo>
                  <a:cubicBezTo>
                    <a:pt x="228" y="31"/>
                    <a:pt x="228" y="31"/>
                    <a:pt x="228" y="31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85" y="57"/>
                    <a:pt x="385" y="57"/>
                    <a:pt x="385" y="57"/>
                  </a:cubicBezTo>
                  <a:cubicBezTo>
                    <a:pt x="388" y="56"/>
                    <a:pt x="392" y="56"/>
                    <a:pt x="395" y="56"/>
                  </a:cubicBezTo>
                  <a:cubicBezTo>
                    <a:pt x="399" y="56"/>
                    <a:pt x="402" y="56"/>
                    <a:pt x="406" y="56"/>
                  </a:cubicBezTo>
                  <a:cubicBezTo>
                    <a:pt x="409" y="56"/>
                    <a:pt x="413" y="56"/>
                    <a:pt x="416" y="57"/>
                  </a:cubicBezTo>
                  <a:cubicBezTo>
                    <a:pt x="419" y="57"/>
                    <a:pt x="423" y="57"/>
                    <a:pt x="426" y="57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603" y="36"/>
                    <a:pt x="603" y="36"/>
                    <a:pt x="603" y="36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70" y="106"/>
                    <a:pt x="573" y="108"/>
                    <a:pt x="575" y="109"/>
                  </a:cubicBezTo>
                  <a:cubicBezTo>
                    <a:pt x="577" y="111"/>
                    <a:pt x="579" y="113"/>
                    <a:pt x="581" y="115"/>
                  </a:cubicBezTo>
                  <a:cubicBezTo>
                    <a:pt x="584" y="116"/>
                    <a:pt x="586" y="118"/>
                    <a:pt x="588" y="120"/>
                  </a:cubicBezTo>
                  <a:cubicBezTo>
                    <a:pt x="590" y="122"/>
                    <a:pt x="592" y="124"/>
                    <a:pt x="594" y="126"/>
                  </a:cubicBezTo>
                  <a:cubicBezTo>
                    <a:pt x="696" y="113"/>
                    <a:pt x="696" y="113"/>
                    <a:pt x="696" y="113"/>
                  </a:cubicBezTo>
                  <a:cubicBezTo>
                    <a:pt x="733" y="201"/>
                    <a:pt x="733" y="201"/>
                    <a:pt x="733" y="201"/>
                  </a:cubicBezTo>
                  <a:lnTo>
                    <a:pt x="638" y="239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18"/>
            <p:cNvSpPr>
              <a:spLocks noEditPoints="1"/>
            </p:cNvSpPr>
            <p:nvPr/>
          </p:nvSpPr>
          <p:spPr bwMode="auto">
            <a:xfrm>
              <a:off x="1941" y="1372"/>
              <a:ext cx="527" cy="385"/>
            </a:xfrm>
            <a:custGeom>
              <a:avLst/>
              <a:gdLst>
                <a:gd name="T0" fmla="*/ 181 w 375"/>
                <a:gd name="T1" fmla="*/ 3 h 274"/>
                <a:gd name="T2" fmla="*/ 252 w 375"/>
                <a:gd name="T3" fmla="*/ 4 h 274"/>
                <a:gd name="T4" fmla="*/ 312 w 375"/>
                <a:gd name="T5" fmla="*/ 25 h 274"/>
                <a:gd name="T6" fmla="*/ 355 w 375"/>
                <a:gd name="T7" fmla="*/ 61 h 274"/>
                <a:gd name="T8" fmla="*/ 374 w 375"/>
                <a:gd name="T9" fmla="*/ 111 h 274"/>
                <a:gd name="T10" fmla="*/ 363 w 375"/>
                <a:gd name="T11" fmla="*/ 166 h 274"/>
                <a:gd name="T12" fmla="*/ 324 w 375"/>
                <a:gd name="T13" fmla="*/ 215 h 274"/>
                <a:gd name="T14" fmla="*/ 264 w 375"/>
                <a:gd name="T15" fmla="*/ 252 h 274"/>
                <a:gd name="T16" fmla="*/ 189 w 375"/>
                <a:gd name="T17" fmla="*/ 271 h 274"/>
                <a:gd name="T18" fmla="*/ 114 w 375"/>
                <a:gd name="T19" fmla="*/ 268 h 274"/>
                <a:gd name="T20" fmla="*/ 54 w 375"/>
                <a:gd name="T21" fmla="*/ 244 h 274"/>
                <a:gd name="T22" fmla="*/ 14 w 375"/>
                <a:gd name="T23" fmla="*/ 204 h 274"/>
                <a:gd name="T24" fmla="*/ 0 w 375"/>
                <a:gd name="T25" fmla="*/ 153 h 274"/>
                <a:gd name="T26" fmla="*/ 15 w 375"/>
                <a:gd name="T27" fmla="*/ 100 h 274"/>
                <a:gd name="T28" fmla="*/ 54 w 375"/>
                <a:gd name="T29" fmla="*/ 55 h 274"/>
                <a:gd name="T30" fmla="*/ 111 w 375"/>
                <a:gd name="T31" fmla="*/ 21 h 274"/>
                <a:gd name="T32" fmla="*/ 181 w 375"/>
                <a:gd name="T33" fmla="*/ 3 h 274"/>
                <a:gd name="T34" fmla="*/ 186 w 375"/>
                <a:gd name="T35" fmla="*/ 167 h 274"/>
                <a:gd name="T36" fmla="*/ 205 w 375"/>
                <a:gd name="T37" fmla="*/ 162 h 274"/>
                <a:gd name="T38" fmla="*/ 220 w 375"/>
                <a:gd name="T39" fmla="*/ 153 h 274"/>
                <a:gd name="T40" fmla="*/ 230 w 375"/>
                <a:gd name="T41" fmla="*/ 141 h 274"/>
                <a:gd name="T42" fmla="*/ 233 w 375"/>
                <a:gd name="T43" fmla="*/ 127 h 274"/>
                <a:gd name="T44" fmla="*/ 229 w 375"/>
                <a:gd name="T45" fmla="*/ 114 h 274"/>
                <a:gd name="T46" fmla="*/ 218 w 375"/>
                <a:gd name="T47" fmla="*/ 105 h 274"/>
                <a:gd name="T48" fmla="*/ 203 w 375"/>
                <a:gd name="T49" fmla="*/ 99 h 274"/>
                <a:gd name="T50" fmla="*/ 184 w 375"/>
                <a:gd name="T51" fmla="*/ 98 h 274"/>
                <a:gd name="T52" fmla="*/ 166 w 375"/>
                <a:gd name="T53" fmla="*/ 103 h 274"/>
                <a:gd name="T54" fmla="*/ 151 w 375"/>
                <a:gd name="T55" fmla="*/ 112 h 274"/>
                <a:gd name="T56" fmla="*/ 141 w 375"/>
                <a:gd name="T57" fmla="*/ 124 h 274"/>
                <a:gd name="T58" fmla="*/ 138 w 375"/>
                <a:gd name="T59" fmla="*/ 138 h 274"/>
                <a:gd name="T60" fmla="*/ 142 w 375"/>
                <a:gd name="T61" fmla="*/ 151 h 274"/>
                <a:gd name="T62" fmla="*/ 152 w 375"/>
                <a:gd name="T63" fmla="*/ 161 h 274"/>
                <a:gd name="T64" fmla="*/ 167 w 375"/>
                <a:gd name="T65" fmla="*/ 166 h 274"/>
                <a:gd name="T66" fmla="*/ 186 w 375"/>
                <a:gd name="T67" fmla="*/ 16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" h="274">
                  <a:moveTo>
                    <a:pt x="181" y="3"/>
                  </a:moveTo>
                  <a:cubicBezTo>
                    <a:pt x="206" y="0"/>
                    <a:pt x="230" y="0"/>
                    <a:pt x="252" y="4"/>
                  </a:cubicBezTo>
                  <a:cubicBezTo>
                    <a:pt x="275" y="8"/>
                    <a:pt x="295" y="15"/>
                    <a:pt x="312" y="25"/>
                  </a:cubicBezTo>
                  <a:cubicBezTo>
                    <a:pt x="330" y="34"/>
                    <a:pt x="345" y="47"/>
                    <a:pt x="355" y="61"/>
                  </a:cubicBezTo>
                  <a:cubicBezTo>
                    <a:pt x="366" y="76"/>
                    <a:pt x="373" y="93"/>
                    <a:pt x="374" y="111"/>
                  </a:cubicBezTo>
                  <a:cubicBezTo>
                    <a:pt x="375" y="130"/>
                    <a:pt x="371" y="149"/>
                    <a:pt x="363" y="166"/>
                  </a:cubicBezTo>
                  <a:cubicBezTo>
                    <a:pt x="354" y="184"/>
                    <a:pt x="341" y="201"/>
                    <a:pt x="324" y="215"/>
                  </a:cubicBezTo>
                  <a:cubicBezTo>
                    <a:pt x="308" y="230"/>
                    <a:pt x="287" y="243"/>
                    <a:pt x="264" y="252"/>
                  </a:cubicBezTo>
                  <a:cubicBezTo>
                    <a:pt x="241" y="262"/>
                    <a:pt x="216" y="269"/>
                    <a:pt x="189" y="271"/>
                  </a:cubicBezTo>
                  <a:cubicBezTo>
                    <a:pt x="163" y="274"/>
                    <a:pt x="137" y="273"/>
                    <a:pt x="114" y="268"/>
                  </a:cubicBezTo>
                  <a:cubicBezTo>
                    <a:pt x="91" y="263"/>
                    <a:pt x="71" y="255"/>
                    <a:pt x="54" y="244"/>
                  </a:cubicBezTo>
                  <a:cubicBezTo>
                    <a:pt x="37" y="233"/>
                    <a:pt x="23" y="220"/>
                    <a:pt x="14" y="204"/>
                  </a:cubicBezTo>
                  <a:cubicBezTo>
                    <a:pt x="5" y="189"/>
                    <a:pt x="0" y="172"/>
                    <a:pt x="0" y="153"/>
                  </a:cubicBezTo>
                  <a:cubicBezTo>
                    <a:pt x="1" y="135"/>
                    <a:pt x="6" y="117"/>
                    <a:pt x="15" y="100"/>
                  </a:cubicBezTo>
                  <a:cubicBezTo>
                    <a:pt x="25" y="84"/>
                    <a:pt x="38" y="68"/>
                    <a:pt x="54" y="55"/>
                  </a:cubicBezTo>
                  <a:cubicBezTo>
                    <a:pt x="71" y="41"/>
                    <a:pt x="90" y="30"/>
                    <a:pt x="111" y="21"/>
                  </a:cubicBezTo>
                  <a:cubicBezTo>
                    <a:pt x="133" y="12"/>
                    <a:pt x="156" y="6"/>
                    <a:pt x="181" y="3"/>
                  </a:cubicBezTo>
                  <a:close/>
                  <a:moveTo>
                    <a:pt x="186" y="167"/>
                  </a:moveTo>
                  <a:cubicBezTo>
                    <a:pt x="193" y="166"/>
                    <a:pt x="199" y="165"/>
                    <a:pt x="205" y="162"/>
                  </a:cubicBezTo>
                  <a:cubicBezTo>
                    <a:pt x="211" y="160"/>
                    <a:pt x="216" y="157"/>
                    <a:pt x="220" y="153"/>
                  </a:cubicBezTo>
                  <a:cubicBezTo>
                    <a:pt x="224" y="150"/>
                    <a:pt x="228" y="145"/>
                    <a:pt x="230" y="141"/>
                  </a:cubicBezTo>
                  <a:cubicBezTo>
                    <a:pt x="232" y="137"/>
                    <a:pt x="233" y="132"/>
                    <a:pt x="233" y="127"/>
                  </a:cubicBezTo>
                  <a:cubicBezTo>
                    <a:pt x="233" y="122"/>
                    <a:pt x="231" y="118"/>
                    <a:pt x="229" y="114"/>
                  </a:cubicBezTo>
                  <a:cubicBezTo>
                    <a:pt x="226" y="110"/>
                    <a:pt x="222" y="107"/>
                    <a:pt x="218" y="105"/>
                  </a:cubicBezTo>
                  <a:cubicBezTo>
                    <a:pt x="214" y="102"/>
                    <a:pt x="208" y="100"/>
                    <a:pt x="203" y="99"/>
                  </a:cubicBezTo>
                  <a:cubicBezTo>
                    <a:pt x="197" y="98"/>
                    <a:pt x="191" y="98"/>
                    <a:pt x="184" y="98"/>
                  </a:cubicBezTo>
                  <a:cubicBezTo>
                    <a:pt x="178" y="99"/>
                    <a:pt x="171" y="101"/>
                    <a:pt x="166" y="103"/>
                  </a:cubicBezTo>
                  <a:cubicBezTo>
                    <a:pt x="160" y="106"/>
                    <a:pt x="155" y="109"/>
                    <a:pt x="151" y="112"/>
                  </a:cubicBezTo>
                  <a:cubicBezTo>
                    <a:pt x="147" y="116"/>
                    <a:pt x="143" y="120"/>
                    <a:pt x="141" y="124"/>
                  </a:cubicBezTo>
                  <a:cubicBezTo>
                    <a:pt x="139" y="128"/>
                    <a:pt x="137" y="133"/>
                    <a:pt x="138" y="138"/>
                  </a:cubicBezTo>
                  <a:cubicBezTo>
                    <a:pt x="138" y="143"/>
                    <a:pt x="139" y="147"/>
                    <a:pt x="142" y="151"/>
                  </a:cubicBezTo>
                  <a:cubicBezTo>
                    <a:pt x="144" y="155"/>
                    <a:pt x="148" y="158"/>
                    <a:pt x="152" y="161"/>
                  </a:cubicBezTo>
                  <a:cubicBezTo>
                    <a:pt x="156" y="163"/>
                    <a:pt x="162" y="165"/>
                    <a:pt x="167" y="166"/>
                  </a:cubicBezTo>
                  <a:cubicBezTo>
                    <a:pt x="173" y="168"/>
                    <a:pt x="180" y="168"/>
                    <a:pt x="186" y="167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219"/>
          <p:cNvSpPr>
            <a:spLocks noChangeShapeType="1"/>
          </p:cNvSpPr>
          <p:nvPr/>
        </p:nvSpPr>
        <p:spPr bwMode="auto">
          <a:xfrm>
            <a:off x="6350" y="3424238"/>
            <a:ext cx="765175" cy="1587"/>
          </a:xfrm>
          <a:prstGeom prst="line">
            <a:avLst/>
          </a:prstGeom>
          <a:noFill/>
          <a:ln w="174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7" name="Group 233"/>
          <p:cNvGrpSpPr>
            <a:grpSpLocks/>
          </p:cNvGrpSpPr>
          <p:nvPr/>
        </p:nvGrpSpPr>
        <p:grpSpPr bwMode="auto">
          <a:xfrm>
            <a:off x="2528888" y="3825875"/>
            <a:ext cx="212725" cy="600075"/>
            <a:chOff x="1593" y="2410"/>
            <a:chExt cx="134" cy="378"/>
          </a:xfrm>
        </p:grpSpPr>
        <p:sp>
          <p:nvSpPr>
            <p:cNvPr id="68" name="Freeform 168"/>
            <p:cNvSpPr>
              <a:spLocks/>
            </p:cNvSpPr>
            <p:nvPr/>
          </p:nvSpPr>
          <p:spPr bwMode="auto">
            <a:xfrm>
              <a:off x="1593" y="2430"/>
              <a:ext cx="134" cy="358"/>
            </a:xfrm>
            <a:custGeom>
              <a:avLst/>
              <a:gdLst>
                <a:gd name="T0" fmla="*/ 75 w 134"/>
                <a:gd name="T1" fmla="*/ 0 h 358"/>
                <a:gd name="T2" fmla="*/ 134 w 134"/>
                <a:gd name="T3" fmla="*/ 160 h 358"/>
                <a:gd name="T4" fmla="*/ 0 w 134"/>
                <a:gd name="T5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358">
                  <a:moveTo>
                    <a:pt x="75" y="0"/>
                  </a:moveTo>
                  <a:lnTo>
                    <a:pt x="134" y="160"/>
                  </a:lnTo>
                  <a:lnTo>
                    <a:pt x="0" y="358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32"/>
            <p:cNvSpPr>
              <a:spLocks noChangeShapeType="1"/>
            </p:cNvSpPr>
            <p:nvPr/>
          </p:nvSpPr>
          <p:spPr bwMode="auto">
            <a:xfrm>
              <a:off x="1636" y="2410"/>
              <a:ext cx="29" cy="21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Group 252"/>
          <p:cNvGrpSpPr>
            <a:grpSpLocks/>
          </p:cNvGrpSpPr>
          <p:nvPr/>
        </p:nvGrpSpPr>
        <p:grpSpPr bwMode="auto">
          <a:xfrm>
            <a:off x="638175" y="2922588"/>
            <a:ext cx="2092325" cy="1871662"/>
            <a:chOff x="402" y="1841"/>
            <a:chExt cx="1318" cy="1179"/>
          </a:xfrm>
        </p:grpSpPr>
        <p:sp>
          <p:nvSpPr>
            <p:cNvPr id="71" name="Freeform 170"/>
            <p:cNvSpPr>
              <a:spLocks/>
            </p:cNvSpPr>
            <p:nvPr/>
          </p:nvSpPr>
          <p:spPr bwMode="auto">
            <a:xfrm>
              <a:off x="1532" y="2180"/>
              <a:ext cx="188" cy="229"/>
            </a:xfrm>
            <a:custGeom>
              <a:avLst/>
              <a:gdLst>
                <a:gd name="T0" fmla="*/ 134 w 134"/>
                <a:gd name="T1" fmla="*/ 0 h 163"/>
                <a:gd name="T2" fmla="*/ 13 w 134"/>
                <a:gd name="T3" fmla="*/ 55 h 163"/>
                <a:gd name="T4" fmla="*/ 11 w 134"/>
                <a:gd name="T5" fmla="*/ 69 h 163"/>
                <a:gd name="T6" fmla="*/ 8 w 134"/>
                <a:gd name="T7" fmla="*/ 84 h 163"/>
                <a:gd name="T8" fmla="*/ 5 w 134"/>
                <a:gd name="T9" fmla="*/ 98 h 163"/>
                <a:gd name="T10" fmla="*/ 0 w 134"/>
                <a:gd name="T11" fmla="*/ 112 h 163"/>
                <a:gd name="T12" fmla="*/ 76 w 134"/>
                <a:gd name="T1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63">
                  <a:moveTo>
                    <a:pt x="134" y="0"/>
                  </a:move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2" y="65"/>
                    <a:pt x="11" y="69"/>
                  </a:cubicBezTo>
                  <a:cubicBezTo>
                    <a:pt x="10" y="74"/>
                    <a:pt x="9" y="79"/>
                    <a:pt x="8" y="84"/>
                  </a:cubicBezTo>
                  <a:cubicBezTo>
                    <a:pt x="7" y="89"/>
                    <a:pt x="6" y="93"/>
                    <a:pt x="5" y="98"/>
                  </a:cubicBezTo>
                  <a:cubicBezTo>
                    <a:pt x="3" y="103"/>
                    <a:pt x="2" y="107"/>
                    <a:pt x="0" y="112"/>
                  </a:cubicBezTo>
                  <a:cubicBezTo>
                    <a:pt x="76" y="163"/>
                    <a:pt x="76" y="163"/>
                    <a:pt x="76" y="163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" name="Group 236"/>
            <p:cNvGrpSpPr>
              <a:grpSpLocks/>
            </p:cNvGrpSpPr>
            <p:nvPr/>
          </p:nvGrpSpPr>
          <p:grpSpPr bwMode="auto">
            <a:xfrm>
              <a:off x="402" y="1841"/>
              <a:ext cx="1318" cy="1179"/>
              <a:chOff x="402" y="1841"/>
              <a:chExt cx="1318" cy="1179"/>
            </a:xfrm>
          </p:grpSpPr>
          <p:sp>
            <p:nvSpPr>
              <p:cNvPr id="73" name="Freeform 237"/>
              <p:cNvSpPr>
                <a:spLocks/>
              </p:cNvSpPr>
              <p:nvPr/>
            </p:nvSpPr>
            <p:spPr bwMode="auto">
              <a:xfrm>
                <a:off x="524" y="2771"/>
                <a:ext cx="262" cy="106"/>
              </a:xfrm>
              <a:custGeom>
                <a:avLst/>
                <a:gdLst>
                  <a:gd name="T0" fmla="*/ 262 w 262"/>
                  <a:gd name="T1" fmla="*/ 35 h 106"/>
                  <a:gd name="T2" fmla="*/ 189 w 262"/>
                  <a:gd name="T3" fmla="*/ 106 h 106"/>
                  <a:gd name="T4" fmla="*/ 0 w 262"/>
                  <a:gd name="T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2" h="106">
                    <a:moveTo>
                      <a:pt x="262" y="35"/>
                    </a:moveTo>
                    <a:lnTo>
                      <a:pt x="189" y="106"/>
                    </a:lnTo>
                    <a:lnTo>
                      <a:pt x="0" y="0"/>
                    </a:lnTo>
                  </a:path>
                </a:pathLst>
              </a:custGeom>
              <a:noFill/>
              <a:ln w="1746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4" name="Group 238"/>
              <p:cNvGrpSpPr>
                <a:grpSpLocks/>
              </p:cNvGrpSpPr>
              <p:nvPr/>
            </p:nvGrpSpPr>
            <p:grpSpPr bwMode="auto">
              <a:xfrm>
                <a:off x="402" y="1841"/>
                <a:ext cx="1318" cy="1179"/>
                <a:chOff x="402" y="1841"/>
                <a:chExt cx="1318" cy="1179"/>
              </a:xfrm>
            </p:grpSpPr>
            <p:sp>
              <p:nvSpPr>
                <p:cNvPr id="75" name="Freeform 239"/>
                <p:cNvSpPr>
                  <a:spLocks/>
                </p:cNvSpPr>
                <p:nvPr/>
              </p:nvSpPr>
              <p:spPr bwMode="auto">
                <a:xfrm>
                  <a:off x="953" y="2209"/>
                  <a:ext cx="178" cy="152"/>
                </a:xfrm>
                <a:custGeom>
                  <a:avLst/>
                  <a:gdLst>
                    <a:gd name="T0" fmla="*/ 55 w 127"/>
                    <a:gd name="T1" fmla="*/ 107 h 108"/>
                    <a:gd name="T2" fmla="*/ 80 w 127"/>
                    <a:gd name="T3" fmla="*/ 100 h 108"/>
                    <a:gd name="T4" fmla="*/ 102 w 127"/>
                    <a:gd name="T5" fmla="*/ 87 h 108"/>
                    <a:gd name="T6" fmla="*/ 118 w 127"/>
                    <a:gd name="T7" fmla="*/ 69 h 108"/>
                    <a:gd name="T8" fmla="*/ 126 w 127"/>
                    <a:gd name="T9" fmla="*/ 48 h 108"/>
                    <a:gd name="T10" fmla="*/ 124 w 127"/>
                    <a:gd name="T11" fmla="*/ 27 h 108"/>
                    <a:gd name="T12" fmla="*/ 113 w 127"/>
                    <a:gd name="T13" fmla="*/ 12 h 108"/>
                    <a:gd name="T14" fmla="*/ 95 w 127"/>
                    <a:gd name="T15" fmla="*/ 3 h 108"/>
                    <a:gd name="T16" fmla="*/ 72 w 127"/>
                    <a:gd name="T17" fmla="*/ 1 h 108"/>
                    <a:gd name="T18" fmla="*/ 47 w 127"/>
                    <a:gd name="T19" fmla="*/ 7 h 108"/>
                    <a:gd name="T20" fmla="*/ 26 w 127"/>
                    <a:gd name="T21" fmla="*/ 20 h 108"/>
                    <a:gd name="T22" fmla="*/ 10 w 127"/>
                    <a:gd name="T23" fmla="*/ 37 h 108"/>
                    <a:gd name="T24" fmla="*/ 1 w 127"/>
                    <a:gd name="T25" fmla="*/ 58 h 108"/>
                    <a:gd name="T26" fmla="*/ 3 w 127"/>
                    <a:gd name="T27" fmla="*/ 79 h 108"/>
                    <a:gd name="T28" fmla="*/ 13 w 127"/>
                    <a:gd name="T29" fmla="*/ 95 h 108"/>
                    <a:gd name="T30" fmla="*/ 31 w 127"/>
                    <a:gd name="T31" fmla="*/ 105 h 108"/>
                    <a:gd name="T32" fmla="*/ 55 w 127"/>
                    <a:gd name="T33" fmla="*/ 107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7" h="108">
                      <a:moveTo>
                        <a:pt x="55" y="107"/>
                      </a:moveTo>
                      <a:cubicBezTo>
                        <a:pt x="64" y="106"/>
                        <a:pt x="72" y="104"/>
                        <a:pt x="80" y="100"/>
                      </a:cubicBezTo>
                      <a:cubicBezTo>
                        <a:pt x="88" y="97"/>
                        <a:pt x="96" y="93"/>
                        <a:pt x="102" y="87"/>
                      </a:cubicBezTo>
                      <a:cubicBezTo>
                        <a:pt x="108" y="82"/>
                        <a:pt x="114" y="76"/>
                        <a:pt x="118" y="69"/>
                      </a:cubicBezTo>
                      <a:cubicBezTo>
                        <a:pt x="122" y="62"/>
                        <a:pt x="125" y="55"/>
                        <a:pt x="126" y="48"/>
                      </a:cubicBezTo>
                      <a:cubicBezTo>
                        <a:pt x="127" y="40"/>
                        <a:pt x="126" y="34"/>
                        <a:pt x="124" y="27"/>
                      </a:cubicBezTo>
                      <a:cubicBezTo>
                        <a:pt x="122" y="21"/>
                        <a:pt x="118" y="16"/>
                        <a:pt x="113" y="12"/>
                      </a:cubicBezTo>
                      <a:cubicBezTo>
                        <a:pt x="108" y="8"/>
                        <a:pt x="102" y="4"/>
                        <a:pt x="95" y="3"/>
                      </a:cubicBezTo>
                      <a:cubicBezTo>
                        <a:pt x="88" y="1"/>
                        <a:pt x="80" y="0"/>
                        <a:pt x="72" y="1"/>
                      </a:cubicBezTo>
                      <a:cubicBezTo>
                        <a:pt x="63" y="1"/>
                        <a:pt x="55" y="3"/>
                        <a:pt x="47" y="7"/>
                      </a:cubicBezTo>
                      <a:cubicBezTo>
                        <a:pt x="39" y="10"/>
                        <a:pt x="32" y="14"/>
                        <a:pt x="26" y="20"/>
                      </a:cubicBezTo>
                      <a:cubicBezTo>
                        <a:pt x="19" y="25"/>
                        <a:pt x="14" y="31"/>
                        <a:pt x="10" y="37"/>
                      </a:cubicBezTo>
                      <a:cubicBezTo>
                        <a:pt x="6" y="44"/>
                        <a:pt x="3" y="51"/>
                        <a:pt x="1" y="58"/>
                      </a:cubicBezTo>
                      <a:cubicBezTo>
                        <a:pt x="0" y="66"/>
                        <a:pt x="1" y="73"/>
                        <a:pt x="3" y="79"/>
                      </a:cubicBezTo>
                      <a:cubicBezTo>
                        <a:pt x="5" y="85"/>
                        <a:pt x="8" y="90"/>
                        <a:pt x="13" y="95"/>
                      </a:cubicBezTo>
                      <a:cubicBezTo>
                        <a:pt x="18" y="99"/>
                        <a:pt x="24" y="102"/>
                        <a:pt x="31" y="105"/>
                      </a:cubicBezTo>
                      <a:cubicBezTo>
                        <a:pt x="38" y="107"/>
                        <a:pt x="46" y="108"/>
                        <a:pt x="55" y="107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40"/>
                <p:cNvSpPr>
                  <a:spLocks/>
                </p:cNvSpPr>
                <p:nvPr/>
              </p:nvSpPr>
              <p:spPr bwMode="auto">
                <a:xfrm>
                  <a:off x="1550" y="2180"/>
                  <a:ext cx="170" cy="202"/>
                </a:xfrm>
                <a:custGeom>
                  <a:avLst/>
                  <a:gdLst>
                    <a:gd name="T0" fmla="*/ 48 w 170"/>
                    <a:gd name="T1" fmla="*/ 202 h 202"/>
                    <a:gd name="T2" fmla="*/ 0 w 170"/>
                    <a:gd name="T3" fmla="*/ 77 h 202"/>
                    <a:gd name="T4" fmla="*/ 170 w 170"/>
                    <a:gd name="T5" fmla="*/ 0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0" h="202">
                      <a:moveTo>
                        <a:pt x="48" y="202"/>
                      </a:moveTo>
                      <a:lnTo>
                        <a:pt x="0" y="77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Freeform 241"/>
                <p:cNvSpPr>
                  <a:spLocks/>
                </p:cNvSpPr>
                <p:nvPr/>
              </p:nvSpPr>
              <p:spPr bwMode="auto">
                <a:xfrm>
                  <a:off x="857" y="2736"/>
                  <a:ext cx="97" cy="148"/>
                </a:xfrm>
                <a:custGeom>
                  <a:avLst/>
                  <a:gdLst>
                    <a:gd name="T0" fmla="*/ 69 w 69"/>
                    <a:gd name="T1" fmla="*/ 105 h 105"/>
                    <a:gd name="T2" fmla="*/ 0 w 69"/>
                    <a:gd name="T3" fmla="*/ 0 h 105"/>
                    <a:gd name="T4" fmla="*/ 16 w 69"/>
                    <a:gd name="T5" fmla="*/ 2 h 105"/>
                    <a:gd name="T6" fmla="*/ 31 w 69"/>
                    <a:gd name="T7" fmla="*/ 3 h 105"/>
                    <a:gd name="T8" fmla="*/ 47 w 69"/>
                    <a:gd name="T9" fmla="*/ 4 h 105"/>
                    <a:gd name="T10" fmla="*/ 64 w 69"/>
                    <a:gd name="T11" fmla="*/ 4 h 105"/>
                    <a:gd name="T12" fmla="*/ 65 w 69"/>
                    <a:gd name="T13" fmla="*/ 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105">
                      <a:moveTo>
                        <a:pt x="69" y="10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"/>
                        <a:pt x="10" y="1"/>
                        <a:pt x="16" y="2"/>
                      </a:cubicBezTo>
                      <a:cubicBezTo>
                        <a:pt x="21" y="2"/>
                        <a:pt x="26" y="3"/>
                        <a:pt x="31" y="3"/>
                      </a:cubicBezTo>
                      <a:cubicBezTo>
                        <a:pt x="37" y="3"/>
                        <a:pt x="42" y="4"/>
                        <a:pt x="47" y="4"/>
                      </a:cubicBezTo>
                      <a:cubicBezTo>
                        <a:pt x="53" y="4"/>
                        <a:pt x="58" y="4"/>
                        <a:pt x="64" y="4"/>
                      </a:cubicBezTo>
                      <a:cubicBezTo>
                        <a:pt x="65" y="6"/>
                        <a:pt x="65" y="6"/>
                        <a:pt x="65" y="6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242"/>
                <p:cNvSpPr>
                  <a:spLocks noChangeShapeType="1"/>
                </p:cNvSpPr>
                <p:nvPr/>
              </p:nvSpPr>
              <p:spPr bwMode="auto">
                <a:xfrm flipH="1" flipV="1">
                  <a:off x="1266" y="2646"/>
                  <a:ext cx="79" cy="153"/>
                </a:xfrm>
                <a:prstGeom prst="line">
                  <a:avLst/>
                </a:prstGeom>
                <a:noFill/>
                <a:ln w="17463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243"/>
                <p:cNvSpPr>
                  <a:spLocks noChangeShapeType="1"/>
                </p:cNvSpPr>
                <p:nvPr/>
              </p:nvSpPr>
              <p:spPr bwMode="auto">
                <a:xfrm flipH="1" flipV="1">
                  <a:off x="713" y="2877"/>
                  <a:ext cx="104" cy="143"/>
                </a:xfrm>
                <a:prstGeom prst="line">
                  <a:avLst/>
                </a:prstGeom>
                <a:noFill/>
                <a:ln w="17463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Line 244"/>
                <p:cNvSpPr>
                  <a:spLocks noChangeShapeType="1"/>
                </p:cNvSpPr>
                <p:nvPr/>
              </p:nvSpPr>
              <p:spPr bwMode="auto">
                <a:xfrm>
                  <a:off x="1526" y="2632"/>
                  <a:ext cx="67" cy="156"/>
                </a:xfrm>
                <a:prstGeom prst="line">
                  <a:avLst/>
                </a:prstGeom>
                <a:noFill/>
                <a:ln w="17463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245"/>
                <p:cNvSpPr>
                  <a:spLocks noChangeShapeType="1"/>
                </p:cNvSpPr>
                <p:nvPr/>
              </p:nvSpPr>
              <p:spPr bwMode="auto">
                <a:xfrm flipH="1" flipV="1">
                  <a:off x="1351" y="2590"/>
                  <a:ext cx="73" cy="153"/>
                </a:xfrm>
                <a:prstGeom prst="line">
                  <a:avLst/>
                </a:prstGeom>
                <a:noFill/>
                <a:ln w="17463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Freeform 246"/>
                <p:cNvSpPr>
                  <a:spLocks/>
                </p:cNvSpPr>
                <p:nvPr/>
              </p:nvSpPr>
              <p:spPr bwMode="auto">
                <a:xfrm>
                  <a:off x="1445" y="1841"/>
                  <a:ext cx="129" cy="184"/>
                </a:xfrm>
                <a:custGeom>
                  <a:avLst/>
                  <a:gdLst>
                    <a:gd name="T0" fmla="*/ 50 w 92"/>
                    <a:gd name="T1" fmla="*/ 0 h 131"/>
                    <a:gd name="T2" fmla="*/ 0 w 92"/>
                    <a:gd name="T3" fmla="*/ 95 h 131"/>
                    <a:gd name="T4" fmla="*/ 9 w 92"/>
                    <a:gd name="T5" fmla="*/ 103 h 131"/>
                    <a:gd name="T6" fmla="*/ 18 w 92"/>
                    <a:gd name="T7" fmla="*/ 112 h 131"/>
                    <a:gd name="T8" fmla="*/ 26 w 92"/>
                    <a:gd name="T9" fmla="*/ 121 h 131"/>
                    <a:gd name="T10" fmla="*/ 33 w 92"/>
                    <a:gd name="T11" fmla="*/ 131 h 131"/>
                    <a:gd name="T12" fmla="*/ 92 w 92"/>
                    <a:gd name="T13" fmla="*/ 121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" h="131">
                      <a:moveTo>
                        <a:pt x="50" y="0"/>
                      </a:move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3" y="98"/>
                        <a:pt x="6" y="101"/>
                        <a:pt x="9" y="103"/>
                      </a:cubicBezTo>
                      <a:cubicBezTo>
                        <a:pt x="12" y="106"/>
                        <a:pt x="15" y="109"/>
                        <a:pt x="18" y="112"/>
                      </a:cubicBezTo>
                      <a:cubicBezTo>
                        <a:pt x="21" y="115"/>
                        <a:pt x="23" y="118"/>
                        <a:pt x="26" y="121"/>
                      </a:cubicBezTo>
                      <a:cubicBezTo>
                        <a:pt x="29" y="124"/>
                        <a:pt x="31" y="127"/>
                        <a:pt x="33" y="131"/>
                      </a:cubicBezTo>
                      <a:cubicBezTo>
                        <a:pt x="92" y="121"/>
                        <a:pt x="92" y="121"/>
                        <a:pt x="92" y="121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Freeform 247"/>
                <p:cNvSpPr>
                  <a:spLocks/>
                </p:cNvSpPr>
                <p:nvPr/>
              </p:nvSpPr>
              <p:spPr bwMode="auto">
                <a:xfrm>
                  <a:off x="486" y="2154"/>
                  <a:ext cx="102" cy="125"/>
                </a:xfrm>
                <a:custGeom>
                  <a:avLst/>
                  <a:gdLst>
                    <a:gd name="T0" fmla="*/ 58 w 72"/>
                    <a:gd name="T1" fmla="*/ 89 h 89"/>
                    <a:gd name="T2" fmla="*/ 60 w 72"/>
                    <a:gd name="T3" fmla="*/ 82 h 89"/>
                    <a:gd name="T4" fmla="*/ 66 w 72"/>
                    <a:gd name="T5" fmla="*/ 69 h 89"/>
                    <a:gd name="T6" fmla="*/ 72 w 72"/>
                    <a:gd name="T7" fmla="*/ 56 h 89"/>
                    <a:gd name="T8" fmla="*/ 0 w 72"/>
                    <a:gd name="T9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89">
                      <a:moveTo>
                        <a:pt x="58" y="89"/>
                      </a:moveTo>
                      <a:cubicBezTo>
                        <a:pt x="59" y="87"/>
                        <a:pt x="59" y="84"/>
                        <a:pt x="60" y="82"/>
                      </a:cubicBezTo>
                      <a:cubicBezTo>
                        <a:pt x="62" y="78"/>
                        <a:pt x="64" y="73"/>
                        <a:pt x="66" y="69"/>
                      </a:cubicBezTo>
                      <a:cubicBezTo>
                        <a:pt x="67" y="64"/>
                        <a:pt x="70" y="60"/>
                        <a:pt x="72" y="56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Freeform 248"/>
                <p:cNvSpPr>
                  <a:spLocks/>
                </p:cNvSpPr>
                <p:nvPr/>
              </p:nvSpPr>
              <p:spPr bwMode="auto">
                <a:xfrm>
                  <a:off x="402" y="2552"/>
                  <a:ext cx="215" cy="167"/>
                </a:xfrm>
                <a:custGeom>
                  <a:avLst/>
                  <a:gdLst>
                    <a:gd name="T0" fmla="*/ 108 w 153"/>
                    <a:gd name="T1" fmla="*/ 119 h 119"/>
                    <a:gd name="T2" fmla="*/ 153 w 153"/>
                    <a:gd name="T3" fmla="*/ 43 h 119"/>
                    <a:gd name="T4" fmla="*/ 145 w 153"/>
                    <a:gd name="T5" fmla="*/ 33 h 119"/>
                    <a:gd name="T6" fmla="*/ 137 w 153"/>
                    <a:gd name="T7" fmla="*/ 22 h 119"/>
                    <a:gd name="T8" fmla="*/ 130 w 153"/>
                    <a:gd name="T9" fmla="*/ 11 h 119"/>
                    <a:gd name="T10" fmla="*/ 124 w 153"/>
                    <a:gd name="T11" fmla="*/ 0 h 119"/>
                    <a:gd name="T12" fmla="*/ 0 w 153"/>
                    <a:gd name="T13" fmla="*/ 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3" h="119">
                      <a:moveTo>
                        <a:pt x="108" y="119"/>
                      </a:moveTo>
                      <a:cubicBezTo>
                        <a:pt x="153" y="43"/>
                        <a:pt x="153" y="43"/>
                        <a:pt x="153" y="43"/>
                      </a:cubicBezTo>
                      <a:cubicBezTo>
                        <a:pt x="150" y="40"/>
                        <a:pt x="147" y="36"/>
                        <a:pt x="145" y="33"/>
                      </a:cubicBezTo>
                      <a:cubicBezTo>
                        <a:pt x="142" y="29"/>
                        <a:pt x="140" y="26"/>
                        <a:pt x="137" y="22"/>
                      </a:cubicBezTo>
                      <a:cubicBezTo>
                        <a:pt x="135" y="19"/>
                        <a:pt x="132" y="15"/>
                        <a:pt x="130" y="11"/>
                      </a:cubicBezTo>
                      <a:cubicBezTo>
                        <a:pt x="128" y="7"/>
                        <a:pt x="126" y="4"/>
                        <a:pt x="124" y="0"/>
                      </a:cubicBezTo>
                      <a:cubicBezTo>
                        <a:pt x="0" y="18"/>
                        <a:pt x="0" y="18"/>
                        <a:pt x="0" y="18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Freeform 249"/>
                <p:cNvSpPr>
                  <a:spLocks/>
                </p:cNvSpPr>
                <p:nvPr/>
              </p:nvSpPr>
              <p:spPr bwMode="auto">
                <a:xfrm>
                  <a:off x="697" y="2000"/>
                  <a:ext cx="697" cy="593"/>
                </a:xfrm>
                <a:custGeom>
                  <a:avLst/>
                  <a:gdLst>
                    <a:gd name="T0" fmla="*/ 211 w 496"/>
                    <a:gd name="T1" fmla="*/ 420 h 422"/>
                    <a:gd name="T2" fmla="*/ 314 w 496"/>
                    <a:gd name="T3" fmla="*/ 395 h 422"/>
                    <a:gd name="T4" fmla="*/ 401 w 496"/>
                    <a:gd name="T5" fmla="*/ 340 h 422"/>
                    <a:gd name="T6" fmla="*/ 464 w 496"/>
                    <a:gd name="T7" fmla="*/ 266 h 422"/>
                    <a:gd name="T8" fmla="*/ 493 w 496"/>
                    <a:gd name="T9" fmla="*/ 181 h 422"/>
                    <a:gd name="T10" fmla="*/ 481 w 496"/>
                    <a:gd name="T11" fmla="*/ 102 h 422"/>
                    <a:gd name="T12" fmla="*/ 436 w 496"/>
                    <a:gd name="T13" fmla="*/ 44 h 422"/>
                    <a:gd name="T14" fmla="*/ 366 w 496"/>
                    <a:gd name="T15" fmla="*/ 10 h 422"/>
                    <a:gd name="T16" fmla="*/ 277 w 496"/>
                    <a:gd name="T17" fmla="*/ 4 h 422"/>
                    <a:gd name="T18" fmla="*/ 184 w 496"/>
                    <a:gd name="T19" fmla="*/ 27 h 422"/>
                    <a:gd name="T20" fmla="*/ 103 w 496"/>
                    <a:gd name="T21" fmla="*/ 75 h 422"/>
                    <a:gd name="T22" fmla="*/ 40 w 496"/>
                    <a:gd name="T23" fmla="*/ 142 h 422"/>
                    <a:gd name="T24" fmla="*/ 6 w 496"/>
                    <a:gd name="T25" fmla="*/ 223 h 422"/>
                    <a:gd name="T26" fmla="*/ 8 w 496"/>
                    <a:gd name="T27" fmla="*/ 303 h 422"/>
                    <a:gd name="T28" fmla="*/ 46 w 496"/>
                    <a:gd name="T29" fmla="*/ 367 h 422"/>
                    <a:gd name="T30" fmla="*/ 116 w 496"/>
                    <a:gd name="T31" fmla="*/ 409 h 422"/>
                    <a:gd name="T32" fmla="*/ 211 w 496"/>
                    <a:gd name="T33" fmla="*/ 42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6" h="422">
                      <a:moveTo>
                        <a:pt x="211" y="420"/>
                      </a:moveTo>
                      <a:cubicBezTo>
                        <a:pt x="247" y="417"/>
                        <a:pt x="281" y="408"/>
                        <a:pt x="314" y="395"/>
                      </a:cubicBezTo>
                      <a:cubicBezTo>
                        <a:pt x="346" y="381"/>
                        <a:pt x="376" y="362"/>
                        <a:pt x="401" y="340"/>
                      </a:cubicBezTo>
                      <a:cubicBezTo>
                        <a:pt x="427" y="318"/>
                        <a:pt x="448" y="293"/>
                        <a:pt x="464" y="266"/>
                      </a:cubicBezTo>
                      <a:cubicBezTo>
                        <a:pt x="480" y="239"/>
                        <a:pt x="490" y="210"/>
                        <a:pt x="493" y="181"/>
                      </a:cubicBezTo>
                      <a:cubicBezTo>
                        <a:pt x="496" y="152"/>
                        <a:pt x="491" y="126"/>
                        <a:pt x="481" y="102"/>
                      </a:cubicBezTo>
                      <a:cubicBezTo>
                        <a:pt x="472" y="79"/>
                        <a:pt x="456" y="60"/>
                        <a:pt x="436" y="44"/>
                      </a:cubicBezTo>
                      <a:cubicBezTo>
                        <a:pt x="417" y="28"/>
                        <a:pt x="393" y="17"/>
                        <a:pt x="366" y="10"/>
                      </a:cubicBezTo>
                      <a:cubicBezTo>
                        <a:pt x="339" y="3"/>
                        <a:pt x="309" y="0"/>
                        <a:pt x="277" y="4"/>
                      </a:cubicBezTo>
                      <a:cubicBezTo>
                        <a:pt x="244" y="7"/>
                        <a:pt x="213" y="15"/>
                        <a:pt x="184" y="27"/>
                      </a:cubicBezTo>
                      <a:cubicBezTo>
                        <a:pt x="154" y="40"/>
                        <a:pt x="127" y="56"/>
                        <a:pt x="103" y="75"/>
                      </a:cubicBezTo>
                      <a:cubicBezTo>
                        <a:pt x="78" y="95"/>
                        <a:pt x="57" y="118"/>
                        <a:pt x="40" y="142"/>
                      </a:cubicBezTo>
                      <a:cubicBezTo>
                        <a:pt x="24" y="167"/>
                        <a:pt x="12" y="194"/>
                        <a:pt x="6" y="223"/>
                      </a:cubicBezTo>
                      <a:cubicBezTo>
                        <a:pt x="0" y="251"/>
                        <a:pt x="1" y="278"/>
                        <a:pt x="8" y="303"/>
                      </a:cubicBezTo>
                      <a:cubicBezTo>
                        <a:pt x="15" y="327"/>
                        <a:pt x="28" y="349"/>
                        <a:pt x="46" y="367"/>
                      </a:cubicBezTo>
                      <a:cubicBezTo>
                        <a:pt x="65" y="386"/>
                        <a:pt x="88" y="400"/>
                        <a:pt x="116" y="409"/>
                      </a:cubicBezTo>
                      <a:cubicBezTo>
                        <a:pt x="144" y="418"/>
                        <a:pt x="176" y="422"/>
                        <a:pt x="211" y="420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250"/>
                <p:cNvSpPr>
                  <a:spLocks noChangeShapeType="1"/>
                </p:cNvSpPr>
                <p:nvPr/>
              </p:nvSpPr>
              <p:spPr bwMode="auto">
                <a:xfrm flipH="1" flipV="1">
                  <a:off x="1262" y="2818"/>
                  <a:ext cx="80" cy="149"/>
                </a:xfrm>
                <a:prstGeom prst="line">
                  <a:avLst/>
                </a:prstGeom>
                <a:noFill/>
                <a:ln w="17463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Freeform 251"/>
                <p:cNvSpPr>
                  <a:spLocks/>
                </p:cNvSpPr>
                <p:nvPr/>
              </p:nvSpPr>
              <p:spPr bwMode="auto">
                <a:xfrm>
                  <a:off x="782" y="2431"/>
                  <a:ext cx="883" cy="466"/>
                </a:xfrm>
                <a:custGeom>
                  <a:avLst/>
                  <a:gdLst>
                    <a:gd name="T0" fmla="*/ 628 w 628"/>
                    <a:gd name="T1" fmla="*/ 0 h 331"/>
                    <a:gd name="T2" fmla="*/ 527 w 628"/>
                    <a:gd name="T3" fmla="*/ 144 h 331"/>
                    <a:gd name="T4" fmla="*/ 402 w 628"/>
                    <a:gd name="T5" fmla="*/ 113 h 331"/>
                    <a:gd name="T6" fmla="*/ 388 w 628"/>
                    <a:gd name="T7" fmla="*/ 124 h 331"/>
                    <a:gd name="T8" fmla="*/ 373 w 628"/>
                    <a:gd name="T9" fmla="*/ 134 h 331"/>
                    <a:gd name="T10" fmla="*/ 358 w 628"/>
                    <a:gd name="T11" fmla="*/ 145 h 331"/>
                    <a:gd name="T12" fmla="*/ 342 w 628"/>
                    <a:gd name="T13" fmla="*/ 154 h 331"/>
                    <a:gd name="T14" fmla="*/ 339 w 628"/>
                    <a:gd name="T15" fmla="*/ 276 h 331"/>
                    <a:gd name="T16" fmla="*/ 155 w 628"/>
                    <a:gd name="T17" fmla="*/ 331 h 331"/>
                    <a:gd name="T18" fmla="*/ 115 w 628"/>
                    <a:gd name="T19" fmla="*/ 222 h 331"/>
                    <a:gd name="T20" fmla="*/ 98 w 628"/>
                    <a:gd name="T21" fmla="*/ 222 h 331"/>
                    <a:gd name="T22" fmla="*/ 82 w 628"/>
                    <a:gd name="T23" fmla="*/ 221 h 331"/>
                    <a:gd name="T24" fmla="*/ 67 w 628"/>
                    <a:gd name="T25" fmla="*/ 220 h 331"/>
                    <a:gd name="T26" fmla="*/ 51 w 628"/>
                    <a:gd name="T27" fmla="*/ 218 h 331"/>
                    <a:gd name="T28" fmla="*/ 0 w 628"/>
                    <a:gd name="T29" fmla="*/ 268 h 3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8" h="331">
                      <a:moveTo>
                        <a:pt x="628" y="0"/>
                      </a:moveTo>
                      <a:cubicBezTo>
                        <a:pt x="527" y="144"/>
                        <a:pt x="527" y="144"/>
                        <a:pt x="527" y="144"/>
                      </a:cubicBezTo>
                      <a:cubicBezTo>
                        <a:pt x="402" y="113"/>
                        <a:pt x="402" y="113"/>
                        <a:pt x="402" y="113"/>
                      </a:cubicBezTo>
                      <a:cubicBezTo>
                        <a:pt x="397" y="116"/>
                        <a:pt x="392" y="120"/>
                        <a:pt x="388" y="124"/>
                      </a:cubicBezTo>
                      <a:cubicBezTo>
                        <a:pt x="383" y="127"/>
                        <a:pt x="378" y="131"/>
                        <a:pt x="373" y="134"/>
                      </a:cubicBezTo>
                      <a:cubicBezTo>
                        <a:pt x="368" y="138"/>
                        <a:pt x="363" y="141"/>
                        <a:pt x="358" y="145"/>
                      </a:cubicBezTo>
                      <a:cubicBezTo>
                        <a:pt x="353" y="148"/>
                        <a:pt x="347" y="151"/>
                        <a:pt x="342" y="154"/>
                      </a:cubicBezTo>
                      <a:cubicBezTo>
                        <a:pt x="339" y="276"/>
                        <a:pt x="339" y="276"/>
                        <a:pt x="339" y="276"/>
                      </a:cubicBezTo>
                      <a:cubicBezTo>
                        <a:pt x="155" y="331"/>
                        <a:pt x="155" y="331"/>
                        <a:pt x="155" y="331"/>
                      </a:cubicBezTo>
                      <a:cubicBezTo>
                        <a:pt x="115" y="222"/>
                        <a:pt x="115" y="222"/>
                        <a:pt x="115" y="222"/>
                      </a:cubicBezTo>
                      <a:cubicBezTo>
                        <a:pt x="109" y="222"/>
                        <a:pt x="104" y="222"/>
                        <a:pt x="98" y="222"/>
                      </a:cubicBezTo>
                      <a:cubicBezTo>
                        <a:pt x="93" y="222"/>
                        <a:pt x="88" y="221"/>
                        <a:pt x="82" y="221"/>
                      </a:cubicBezTo>
                      <a:cubicBezTo>
                        <a:pt x="77" y="221"/>
                        <a:pt x="72" y="220"/>
                        <a:pt x="67" y="220"/>
                      </a:cubicBezTo>
                      <a:cubicBezTo>
                        <a:pt x="61" y="219"/>
                        <a:pt x="56" y="219"/>
                        <a:pt x="51" y="218"/>
                      </a:cubicBezTo>
                      <a:cubicBezTo>
                        <a:pt x="0" y="268"/>
                        <a:pt x="0" y="268"/>
                        <a:pt x="0" y="268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8" name="TextBox 87"/>
          <p:cNvSpPr txBox="1"/>
          <p:nvPr/>
        </p:nvSpPr>
        <p:spPr>
          <a:xfrm>
            <a:off x="2303939" y="13216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红十字协会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4572000" y="1340768"/>
            <a:ext cx="4104456" cy="4602456"/>
          </a:xfrm>
          <a:custGeom>
            <a:avLst/>
            <a:gdLst>
              <a:gd name="connsiteX0" fmla="*/ 0 w 4104456"/>
              <a:gd name="connsiteY0" fmla="*/ 684090 h 4602456"/>
              <a:gd name="connsiteX1" fmla="*/ 684090 w 4104456"/>
              <a:gd name="connsiteY1" fmla="*/ 0 h 4602456"/>
              <a:gd name="connsiteX2" fmla="*/ 3420366 w 4104456"/>
              <a:gd name="connsiteY2" fmla="*/ 0 h 4602456"/>
              <a:gd name="connsiteX3" fmla="*/ 4104456 w 4104456"/>
              <a:gd name="connsiteY3" fmla="*/ 684090 h 4602456"/>
              <a:gd name="connsiteX4" fmla="*/ 4104456 w 4104456"/>
              <a:gd name="connsiteY4" fmla="*/ 3918366 h 4602456"/>
              <a:gd name="connsiteX5" fmla="*/ 3420366 w 4104456"/>
              <a:gd name="connsiteY5" fmla="*/ 4602456 h 4602456"/>
              <a:gd name="connsiteX6" fmla="*/ 684090 w 4104456"/>
              <a:gd name="connsiteY6" fmla="*/ 4602456 h 4602456"/>
              <a:gd name="connsiteX7" fmla="*/ 0 w 4104456"/>
              <a:gd name="connsiteY7" fmla="*/ 3918366 h 4602456"/>
              <a:gd name="connsiteX8" fmla="*/ 0 w 4104456"/>
              <a:gd name="connsiteY8" fmla="*/ 684090 h 4602456"/>
              <a:gd name="connsiteX0" fmla="*/ 0 w 4104456"/>
              <a:gd name="connsiteY0" fmla="*/ 684090 h 4602456"/>
              <a:gd name="connsiteX1" fmla="*/ 436440 w 4104456"/>
              <a:gd name="connsiteY1" fmla="*/ 0 h 4602456"/>
              <a:gd name="connsiteX2" fmla="*/ 3420366 w 4104456"/>
              <a:gd name="connsiteY2" fmla="*/ 0 h 4602456"/>
              <a:gd name="connsiteX3" fmla="*/ 4104456 w 4104456"/>
              <a:gd name="connsiteY3" fmla="*/ 684090 h 4602456"/>
              <a:gd name="connsiteX4" fmla="*/ 4104456 w 4104456"/>
              <a:gd name="connsiteY4" fmla="*/ 3918366 h 4602456"/>
              <a:gd name="connsiteX5" fmla="*/ 3420366 w 4104456"/>
              <a:gd name="connsiteY5" fmla="*/ 4602456 h 4602456"/>
              <a:gd name="connsiteX6" fmla="*/ 684090 w 4104456"/>
              <a:gd name="connsiteY6" fmla="*/ 4602456 h 4602456"/>
              <a:gd name="connsiteX7" fmla="*/ 0 w 4104456"/>
              <a:gd name="connsiteY7" fmla="*/ 3918366 h 4602456"/>
              <a:gd name="connsiteX8" fmla="*/ 0 w 4104456"/>
              <a:gd name="connsiteY8" fmla="*/ 684090 h 4602456"/>
              <a:gd name="connsiteX0" fmla="*/ 0 w 4104456"/>
              <a:gd name="connsiteY0" fmla="*/ 684090 h 4602456"/>
              <a:gd name="connsiteX1" fmla="*/ 436440 w 4104456"/>
              <a:gd name="connsiteY1" fmla="*/ 0 h 4602456"/>
              <a:gd name="connsiteX2" fmla="*/ 3668016 w 4104456"/>
              <a:gd name="connsiteY2" fmla="*/ 0 h 4602456"/>
              <a:gd name="connsiteX3" fmla="*/ 4104456 w 4104456"/>
              <a:gd name="connsiteY3" fmla="*/ 684090 h 4602456"/>
              <a:gd name="connsiteX4" fmla="*/ 4104456 w 4104456"/>
              <a:gd name="connsiteY4" fmla="*/ 3918366 h 4602456"/>
              <a:gd name="connsiteX5" fmla="*/ 3420366 w 4104456"/>
              <a:gd name="connsiteY5" fmla="*/ 4602456 h 4602456"/>
              <a:gd name="connsiteX6" fmla="*/ 684090 w 4104456"/>
              <a:gd name="connsiteY6" fmla="*/ 4602456 h 4602456"/>
              <a:gd name="connsiteX7" fmla="*/ 0 w 4104456"/>
              <a:gd name="connsiteY7" fmla="*/ 3918366 h 4602456"/>
              <a:gd name="connsiteX8" fmla="*/ 0 w 4104456"/>
              <a:gd name="connsiteY8" fmla="*/ 684090 h 4602456"/>
              <a:gd name="connsiteX0" fmla="*/ 0 w 4104456"/>
              <a:gd name="connsiteY0" fmla="*/ 684090 h 4602456"/>
              <a:gd name="connsiteX1" fmla="*/ 436440 w 4104456"/>
              <a:gd name="connsiteY1" fmla="*/ 0 h 4602456"/>
              <a:gd name="connsiteX2" fmla="*/ 3668016 w 4104456"/>
              <a:gd name="connsiteY2" fmla="*/ 0 h 4602456"/>
              <a:gd name="connsiteX3" fmla="*/ 4104456 w 4104456"/>
              <a:gd name="connsiteY3" fmla="*/ 684090 h 4602456"/>
              <a:gd name="connsiteX4" fmla="*/ 4104456 w 4104456"/>
              <a:gd name="connsiteY4" fmla="*/ 3918366 h 4602456"/>
              <a:gd name="connsiteX5" fmla="*/ 3420366 w 4104456"/>
              <a:gd name="connsiteY5" fmla="*/ 4602456 h 4602456"/>
              <a:gd name="connsiteX6" fmla="*/ 436440 w 4104456"/>
              <a:gd name="connsiteY6" fmla="*/ 4602456 h 4602456"/>
              <a:gd name="connsiteX7" fmla="*/ 0 w 4104456"/>
              <a:gd name="connsiteY7" fmla="*/ 3918366 h 4602456"/>
              <a:gd name="connsiteX8" fmla="*/ 0 w 4104456"/>
              <a:gd name="connsiteY8" fmla="*/ 684090 h 4602456"/>
              <a:gd name="connsiteX0" fmla="*/ 0 w 4104456"/>
              <a:gd name="connsiteY0" fmla="*/ 684090 h 4602456"/>
              <a:gd name="connsiteX1" fmla="*/ 436440 w 4104456"/>
              <a:gd name="connsiteY1" fmla="*/ 0 h 4602456"/>
              <a:gd name="connsiteX2" fmla="*/ 3668016 w 4104456"/>
              <a:gd name="connsiteY2" fmla="*/ 0 h 4602456"/>
              <a:gd name="connsiteX3" fmla="*/ 4104456 w 4104456"/>
              <a:gd name="connsiteY3" fmla="*/ 684090 h 4602456"/>
              <a:gd name="connsiteX4" fmla="*/ 4104456 w 4104456"/>
              <a:gd name="connsiteY4" fmla="*/ 3918366 h 4602456"/>
              <a:gd name="connsiteX5" fmla="*/ 3629916 w 4104456"/>
              <a:gd name="connsiteY5" fmla="*/ 4602456 h 4602456"/>
              <a:gd name="connsiteX6" fmla="*/ 436440 w 4104456"/>
              <a:gd name="connsiteY6" fmla="*/ 4602456 h 4602456"/>
              <a:gd name="connsiteX7" fmla="*/ 0 w 4104456"/>
              <a:gd name="connsiteY7" fmla="*/ 3918366 h 4602456"/>
              <a:gd name="connsiteX8" fmla="*/ 0 w 4104456"/>
              <a:gd name="connsiteY8" fmla="*/ 684090 h 4602456"/>
              <a:gd name="connsiteX0" fmla="*/ 0 w 4104456"/>
              <a:gd name="connsiteY0" fmla="*/ 684090 h 4602456"/>
              <a:gd name="connsiteX1" fmla="*/ 436440 w 4104456"/>
              <a:gd name="connsiteY1" fmla="*/ 0 h 4602456"/>
              <a:gd name="connsiteX2" fmla="*/ 3668016 w 4104456"/>
              <a:gd name="connsiteY2" fmla="*/ 0 h 4602456"/>
              <a:gd name="connsiteX3" fmla="*/ 4104456 w 4104456"/>
              <a:gd name="connsiteY3" fmla="*/ 684090 h 4602456"/>
              <a:gd name="connsiteX4" fmla="*/ 4104456 w 4104456"/>
              <a:gd name="connsiteY4" fmla="*/ 3918366 h 4602456"/>
              <a:gd name="connsiteX5" fmla="*/ 3687066 w 4104456"/>
              <a:gd name="connsiteY5" fmla="*/ 4602456 h 4602456"/>
              <a:gd name="connsiteX6" fmla="*/ 436440 w 4104456"/>
              <a:gd name="connsiteY6" fmla="*/ 4602456 h 4602456"/>
              <a:gd name="connsiteX7" fmla="*/ 0 w 4104456"/>
              <a:gd name="connsiteY7" fmla="*/ 3918366 h 4602456"/>
              <a:gd name="connsiteX8" fmla="*/ 0 w 4104456"/>
              <a:gd name="connsiteY8" fmla="*/ 684090 h 460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4456" h="4602456">
                <a:moveTo>
                  <a:pt x="0" y="684090"/>
                </a:moveTo>
                <a:cubicBezTo>
                  <a:pt x="0" y="306278"/>
                  <a:pt x="58628" y="0"/>
                  <a:pt x="436440" y="0"/>
                </a:cubicBezTo>
                <a:lnTo>
                  <a:pt x="3668016" y="0"/>
                </a:lnTo>
                <a:cubicBezTo>
                  <a:pt x="4045828" y="0"/>
                  <a:pt x="4104456" y="306278"/>
                  <a:pt x="4104456" y="684090"/>
                </a:cubicBezTo>
                <a:lnTo>
                  <a:pt x="4104456" y="3918366"/>
                </a:lnTo>
                <a:cubicBezTo>
                  <a:pt x="4104456" y="4296178"/>
                  <a:pt x="4064878" y="4602456"/>
                  <a:pt x="3687066" y="4602456"/>
                </a:cubicBezTo>
                <a:lnTo>
                  <a:pt x="436440" y="4602456"/>
                </a:lnTo>
                <a:cubicBezTo>
                  <a:pt x="58628" y="4602456"/>
                  <a:pt x="0" y="4296178"/>
                  <a:pt x="0" y="3918366"/>
                </a:cubicBezTo>
                <a:lnTo>
                  <a:pt x="0" y="684090"/>
                </a:lnTo>
                <a:close/>
              </a:path>
            </a:pathLst>
          </a:custGeom>
          <a:gradFill flip="none" rotWithShape="1">
            <a:gsLst>
              <a:gs pos="13000">
                <a:schemeClr val="tx2">
                  <a:lumMod val="40000"/>
                  <a:lumOff val="60000"/>
                  <a:alpha val="71000"/>
                </a:schemeClr>
              </a:gs>
              <a:gs pos="94000">
                <a:srgbClr val="0070C0">
                  <a:alpha val="53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2516068" y="13216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学生工作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-9181528" y="-5210"/>
            <a:ext cx="9217024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4" descr="C:\Users\TITAN\Desktop\新建文件夹\20064131617343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" y="-89148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98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3.7037E-6 L -0.00573 1.0289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51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1.02894 L 1.02378 1.02894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76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0.98437 0.00069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1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7" grpId="0" animBg="1"/>
      <p:bldP spid="31" grpId="0" animBg="1"/>
      <p:bldP spid="66" grpId="0" animBg="1"/>
      <p:bldP spid="88" grpId="0"/>
      <p:bldP spid="88" grpId="1"/>
      <p:bldP spid="89" grpId="0" animBg="1"/>
      <p:bldP spid="91" grpId="0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8570" y="3259723"/>
            <a:ext cx="3046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www.1ppt.com/xiazai/</a:t>
            </a:r>
            <a:r>
              <a:rPr lang="en-US" altLang="zh-CN" sz="1600" dirty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zh-CN" altLang="en-US" dirty="0"/>
          </a:p>
        </p:txBody>
      </p:sp>
      <p:pic>
        <p:nvPicPr>
          <p:cNvPr id="14" name="Picture 2" descr="toge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19" y="692696"/>
            <a:ext cx="7351177" cy="450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54428"/>
            <a:ext cx="9144000" cy="680357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椭圆 2"/>
          <p:cNvSpPr/>
          <p:nvPr/>
        </p:nvSpPr>
        <p:spPr>
          <a:xfrm>
            <a:off x="2235932" y="5949280"/>
            <a:ext cx="180020" cy="1440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27784" y="5697252"/>
            <a:ext cx="315035" cy="2520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82270" y="5306609"/>
            <a:ext cx="424904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73472" y="6138044"/>
            <a:ext cx="2842544" cy="646756"/>
            <a:chOff x="4788024" y="5512470"/>
            <a:chExt cx="2842544" cy="646756"/>
          </a:xfrm>
        </p:grpSpPr>
        <p:sp>
          <p:nvSpPr>
            <p:cNvPr id="9" name="AutoShape 112"/>
            <p:cNvSpPr>
              <a:spLocks noChangeArrowheads="1"/>
            </p:cNvSpPr>
            <p:nvPr/>
          </p:nvSpPr>
          <p:spPr bwMode="auto">
            <a:xfrm rot="16200000">
              <a:off x="5885918" y="4414576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8516" y="56179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团队建设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Picture 12" descr="C:\Users\TITAN\Desktop\新建文件夹\20064131616435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609329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1079602" y="692696"/>
            <a:ext cx="6984796" cy="4502596"/>
          </a:xfrm>
          <a:custGeom>
            <a:avLst/>
            <a:gdLst>
              <a:gd name="connsiteX0" fmla="*/ 0 w 6984776"/>
              <a:gd name="connsiteY0" fmla="*/ 744098 h 4464496"/>
              <a:gd name="connsiteX1" fmla="*/ 744098 w 6984776"/>
              <a:gd name="connsiteY1" fmla="*/ 0 h 4464496"/>
              <a:gd name="connsiteX2" fmla="*/ 6240678 w 6984776"/>
              <a:gd name="connsiteY2" fmla="*/ 0 h 4464496"/>
              <a:gd name="connsiteX3" fmla="*/ 6984776 w 6984776"/>
              <a:gd name="connsiteY3" fmla="*/ 744098 h 4464496"/>
              <a:gd name="connsiteX4" fmla="*/ 6984776 w 6984776"/>
              <a:gd name="connsiteY4" fmla="*/ 3720398 h 4464496"/>
              <a:gd name="connsiteX5" fmla="*/ 6240678 w 6984776"/>
              <a:gd name="connsiteY5" fmla="*/ 4464496 h 4464496"/>
              <a:gd name="connsiteX6" fmla="*/ 744098 w 6984776"/>
              <a:gd name="connsiteY6" fmla="*/ 4464496 h 4464496"/>
              <a:gd name="connsiteX7" fmla="*/ 0 w 6984776"/>
              <a:gd name="connsiteY7" fmla="*/ 3720398 h 4464496"/>
              <a:gd name="connsiteX8" fmla="*/ 0 w 6984776"/>
              <a:gd name="connsiteY8" fmla="*/ 744098 h 4464496"/>
              <a:gd name="connsiteX0" fmla="*/ 0 w 6984776"/>
              <a:gd name="connsiteY0" fmla="*/ 744098 h 4464496"/>
              <a:gd name="connsiteX1" fmla="*/ 439298 w 6984776"/>
              <a:gd name="connsiteY1" fmla="*/ 0 h 4464496"/>
              <a:gd name="connsiteX2" fmla="*/ 6240678 w 6984776"/>
              <a:gd name="connsiteY2" fmla="*/ 0 h 4464496"/>
              <a:gd name="connsiteX3" fmla="*/ 6984776 w 6984776"/>
              <a:gd name="connsiteY3" fmla="*/ 744098 h 4464496"/>
              <a:gd name="connsiteX4" fmla="*/ 6984776 w 6984776"/>
              <a:gd name="connsiteY4" fmla="*/ 3720398 h 4464496"/>
              <a:gd name="connsiteX5" fmla="*/ 6240678 w 6984776"/>
              <a:gd name="connsiteY5" fmla="*/ 4464496 h 4464496"/>
              <a:gd name="connsiteX6" fmla="*/ 744098 w 6984776"/>
              <a:gd name="connsiteY6" fmla="*/ 4464496 h 4464496"/>
              <a:gd name="connsiteX7" fmla="*/ 0 w 6984776"/>
              <a:gd name="connsiteY7" fmla="*/ 3720398 h 4464496"/>
              <a:gd name="connsiteX8" fmla="*/ 0 w 6984776"/>
              <a:gd name="connsiteY8" fmla="*/ 744098 h 4464496"/>
              <a:gd name="connsiteX0" fmla="*/ 0 w 6984796"/>
              <a:gd name="connsiteY0" fmla="*/ 744098 h 4464496"/>
              <a:gd name="connsiteX1" fmla="*/ 439298 w 6984796"/>
              <a:gd name="connsiteY1" fmla="*/ 0 h 4464496"/>
              <a:gd name="connsiteX2" fmla="*/ 6583578 w 6984796"/>
              <a:gd name="connsiteY2" fmla="*/ 0 h 4464496"/>
              <a:gd name="connsiteX3" fmla="*/ 6984776 w 6984796"/>
              <a:gd name="connsiteY3" fmla="*/ 744098 h 4464496"/>
              <a:gd name="connsiteX4" fmla="*/ 6984776 w 6984796"/>
              <a:gd name="connsiteY4" fmla="*/ 3720398 h 4464496"/>
              <a:gd name="connsiteX5" fmla="*/ 6240678 w 6984796"/>
              <a:gd name="connsiteY5" fmla="*/ 4464496 h 4464496"/>
              <a:gd name="connsiteX6" fmla="*/ 744098 w 6984796"/>
              <a:gd name="connsiteY6" fmla="*/ 4464496 h 4464496"/>
              <a:gd name="connsiteX7" fmla="*/ 0 w 6984796"/>
              <a:gd name="connsiteY7" fmla="*/ 3720398 h 4464496"/>
              <a:gd name="connsiteX8" fmla="*/ 0 w 6984796"/>
              <a:gd name="connsiteY8" fmla="*/ 744098 h 4464496"/>
              <a:gd name="connsiteX0" fmla="*/ 0 w 6984796"/>
              <a:gd name="connsiteY0" fmla="*/ 744098 h 4464496"/>
              <a:gd name="connsiteX1" fmla="*/ 439298 w 6984796"/>
              <a:gd name="connsiteY1" fmla="*/ 0 h 4464496"/>
              <a:gd name="connsiteX2" fmla="*/ 6583578 w 6984796"/>
              <a:gd name="connsiteY2" fmla="*/ 0 h 4464496"/>
              <a:gd name="connsiteX3" fmla="*/ 6984776 w 6984796"/>
              <a:gd name="connsiteY3" fmla="*/ 744098 h 4464496"/>
              <a:gd name="connsiteX4" fmla="*/ 6984776 w 6984796"/>
              <a:gd name="connsiteY4" fmla="*/ 3720398 h 4464496"/>
              <a:gd name="connsiteX5" fmla="*/ 6545478 w 6984796"/>
              <a:gd name="connsiteY5" fmla="*/ 4464496 h 4464496"/>
              <a:gd name="connsiteX6" fmla="*/ 744098 w 6984796"/>
              <a:gd name="connsiteY6" fmla="*/ 4464496 h 4464496"/>
              <a:gd name="connsiteX7" fmla="*/ 0 w 6984796"/>
              <a:gd name="connsiteY7" fmla="*/ 3720398 h 4464496"/>
              <a:gd name="connsiteX8" fmla="*/ 0 w 6984796"/>
              <a:gd name="connsiteY8" fmla="*/ 744098 h 4464496"/>
              <a:gd name="connsiteX0" fmla="*/ 0 w 6984796"/>
              <a:gd name="connsiteY0" fmla="*/ 744098 h 4502596"/>
              <a:gd name="connsiteX1" fmla="*/ 439298 w 6984796"/>
              <a:gd name="connsiteY1" fmla="*/ 0 h 4502596"/>
              <a:gd name="connsiteX2" fmla="*/ 6583578 w 6984796"/>
              <a:gd name="connsiteY2" fmla="*/ 0 h 4502596"/>
              <a:gd name="connsiteX3" fmla="*/ 6984776 w 6984796"/>
              <a:gd name="connsiteY3" fmla="*/ 744098 h 4502596"/>
              <a:gd name="connsiteX4" fmla="*/ 6984776 w 6984796"/>
              <a:gd name="connsiteY4" fmla="*/ 3720398 h 4502596"/>
              <a:gd name="connsiteX5" fmla="*/ 6545478 w 6984796"/>
              <a:gd name="connsiteY5" fmla="*/ 4464496 h 4502596"/>
              <a:gd name="connsiteX6" fmla="*/ 420248 w 6984796"/>
              <a:gd name="connsiteY6" fmla="*/ 4502596 h 4502596"/>
              <a:gd name="connsiteX7" fmla="*/ 0 w 6984796"/>
              <a:gd name="connsiteY7" fmla="*/ 3720398 h 4502596"/>
              <a:gd name="connsiteX8" fmla="*/ 0 w 6984796"/>
              <a:gd name="connsiteY8" fmla="*/ 744098 h 450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4796" h="4502596">
                <a:moveTo>
                  <a:pt x="0" y="744098"/>
                </a:moveTo>
                <a:cubicBezTo>
                  <a:pt x="0" y="333144"/>
                  <a:pt x="28344" y="0"/>
                  <a:pt x="439298" y="0"/>
                </a:cubicBezTo>
                <a:lnTo>
                  <a:pt x="6583578" y="0"/>
                </a:lnTo>
                <a:cubicBezTo>
                  <a:pt x="6994532" y="0"/>
                  <a:pt x="6984776" y="333144"/>
                  <a:pt x="6984776" y="744098"/>
                </a:cubicBezTo>
                <a:lnTo>
                  <a:pt x="6984776" y="3720398"/>
                </a:lnTo>
                <a:cubicBezTo>
                  <a:pt x="6984776" y="4131352"/>
                  <a:pt x="6956432" y="4464496"/>
                  <a:pt x="6545478" y="4464496"/>
                </a:cubicBezTo>
                <a:lnTo>
                  <a:pt x="420248" y="4502596"/>
                </a:lnTo>
                <a:cubicBezTo>
                  <a:pt x="9294" y="4502596"/>
                  <a:pt x="0" y="4131352"/>
                  <a:pt x="0" y="3720398"/>
                </a:cubicBezTo>
                <a:lnTo>
                  <a:pt x="0" y="744098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wecreatem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03" y="4068276"/>
            <a:ext cx="5280025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togeth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4" y="997059"/>
            <a:ext cx="3844925" cy="12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494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50"/>
                            </p:stCondLst>
                            <p:childTnLst>
                              <p:par>
                                <p:cTn id="3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toge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19" y="692696"/>
            <a:ext cx="7351177" cy="450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9292"/>
            <a:ext cx="9144000" cy="6803572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椭圆 2"/>
          <p:cNvSpPr/>
          <p:nvPr/>
        </p:nvSpPr>
        <p:spPr>
          <a:xfrm>
            <a:off x="2235932" y="5949280"/>
            <a:ext cx="180020" cy="1440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27784" y="5697252"/>
            <a:ext cx="315035" cy="2520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82270" y="5306609"/>
            <a:ext cx="424904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73472" y="6138044"/>
            <a:ext cx="2842544" cy="646756"/>
            <a:chOff x="4788024" y="5512470"/>
            <a:chExt cx="2842544" cy="646756"/>
          </a:xfrm>
        </p:grpSpPr>
        <p:sp>
          <p:nvSpPr>
            <p:cNvPr id="9" name="AutoShape 112"/>
            <p:cNvSpPr>
              <a:spLocks noChangeArrowheads="1"/>
            </p:cNvSpPr>
            <p:nvPr/>
          </p:nvSpPr>
          <p:spPr bwMode="auto">
            <a:xfrm rot="16200000">
              <a:off x="5885918" y="4414576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8516" y="56179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团队建设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Picture 12" descr="C:\Users\TITAN\Desktop\新建文件夹\20064131616435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41" y="609329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1079602" y="692696"/>
            <a:ext cx="6984796" cy="4502596"/>
          </a:xfrm>
          <a:custGeom>
            <a:avLst/>
            <a:gdLst>
              <a:gd name="connsiteX0" fmla="*/ 0 w 6984776"/>
              <a:gd name="connsiteY0" fmla="*/ 744098 h 4464496"/>
              <a:gd name="connsiteX1" fmla="*/ 744098 w 6984776"/>
              <a:gd name="connsiteY1" fmla="*/ 0 h 4464496"/>
              <a:gd name="connsiteX2" fmla="*/ 6240678 w 6984776"/>
              <a:gd name="connsiteY2" fmla="*/ 0 h 4464496"/>
              <a:gd name="connsiteX3" fmla="*/ 6984776 w 6984776"/>
              <a:gd name="connsiteY3" fmla="*/ 744098 h 4464496"/>
              <a:gd name="connsiteX4" fmla="*/ 6984776 w 6984776"/>
              <a:gd name="connsiteY4" fmla="*/ 3720398 h 4464496"/>
              <a:gd name="connsiteX5" fmla="*/ 6240678 w 6984776"/>
              <a:gd name="connsiteY5" fmla="*/ 4464496 h 4464496"/>
              <a:gd name="connsiteX6" fmla="*/ 744098 w 6984776"/>
              <a:gd name="connsiteY6" fmla="*/ 4464496 h 4464496"/>
              <a:gd name="connsiteX7" fmla="*/ 0 w 6984776"/>
              <a:gd name="connsiteY7" fmla="*/ 3720398 h 4464496"/>
              <a:gd name="connsiteX8" fmla="*/ 0 w 6984776"/>
              <a:gd name="connsiteY8" fmla="*/ 744098 h 4464496"/>
              <a:gd name="connsiteX0" fmla="*/ 0 w 6984776"/>
              <a:gd name="connsiteY0" fmla="*/ 744098 h 4464496"/>
              <a:gd name="connsiteX1" fmla="*/ 439298 w 6984776"/>
              <a:gd name="connsiteY1" fmla="*/ 0 h 4464496"/>
              <a:gd name="connsiteX2" fmla="*/ 6240678 w 6984776"/>
              <a:gd name="connsiteY2" fmla="*/ 0 h 4464496"/>
              <a:gd name="connsiteX3" fmla="*/ 6984776 w 6984776"/>
              <a:gd name="connsiteY3" fmla="*/ 744098 h 4464496"/>
              <a:gd name="connsiteX4" fmla="*/ 6984776 w 6984776"/>
              <a:gd name="connsiteY4" fmla="*/ 3720398 h 4464496"/>
              <a:gd name="connsiteX5" fmla="*/ 6240678 w 6984776"/>
              <a:gd name="connsiteY5" fmla="*/ 4464496 h 4464496"/>
              <a:gd name="connsiteX6" fmla="*/ 744098 w 6984776"/>
              <a:gd name="connsiteY6" fmla="*/ 4464496 h 4464496"/>
              <a:gd name="connsiteX7" fmla="*/ 0 w 6984776"/>
              <a:gd name="connsiteY7" fmla="*/ 3720398 h 4464496"/>
              <a:gd name="connsiteX8" fmla="*/ 0 w 6984776"/>
              <a:gd name="connsiteY8" fmla="*/ 744098 h 4464496"/>
              <a:gd name="connsiteX0" fmla="*/ 0 w 6984796"/>
              <a:gd name="connsiteY0" fmla="*/ 744098 h 4464496"/>
              <a:gd name="connsiteX1" fmla="*/ 439298 w 6984796"/>
              <a:gd name="connsiteY1" fmla="*/ 0 h 4464496"/>
              <a:gd name="connsiteX2" fmla="*/ 6583578 w 6984796"/>
              <a:gd name="connsiteY2" fmla="*/ 0 h 4464496"/>
              <a:gd name="connsiteX3" fmla="*/ 6984776 w 6984796"/>
              <a:gd name="connsiteY3" fmla="*/ 744098 h 4464496"/>
              <a:gd name="connsiteX4" fmla="*/ 6984776 w 6984796"/>
              <a:gd name="connsiteY4" fmla="*/ 3720398 h 4464496"/>
              <a:gd name="connsiteX5" fmla="*/ 6240678 w 6984796"/>
              <a:gd name="connsiteY5" fmla="*/ 4464496 h 4464496"/>
              <a:gd name="connsiteX6" fmla="*/ 744098 w 6984796"/>
              <a:gd name="connsiteY6" fmla="*/ 4464496 h 4464496"/>
              <a:gd name="connsiteX7" fmla="*/ 0 w 6984796"/>
              <a:gd name="connsiteY7" fmla="*/ 3720398 h 4464496"/>
              <a:gd name="connsiteX8" fmla="*/ 0 w 6984796"/>
              <a:gd name="connsiteY8" fmla="*/ 744098 h 4464496"/>
              <a:gd name="connsiteX0" fmla="*/ 0 w 6984796"/>
              <a:gd name="connsiteY0" fmla="*/ 744098 h 4464496"/>
              <a:gd name="connsiteX1" fmla="*/ 439298 w 6984796"/>
              <a:gd name="connsiteY1" fmla="*/ 0 h 4464496"/>
              <a:gd name="connsiteX2" fmla="*/ 6583578 w 6984796"/>
              <a:gd name="connsiteY2" fmla="*/ 0 h 4464496"/>
              <a:gd name="connsiteX3" fmla="*/ 6984776 w 6984796"/>
              <a:gd name="connsiteY3" fmla="*/ 744098 h 4464496"/>
              <a:gd name="connsiteX4" fmla="*/ 6984776 w 6984796"/>
              <a:gd name="connsiteY4" fmla="*/ 3720398 h 4464496"/>
              <a:gd name="connsiteX5" fmla="*/ 6545478 w 6984796"/>
              <a:gd name="connsiteY5" fmla="*/ 4464496 h 4464496"/>
              <a:gd name="connsiteX6" fmla="*/ 744098 w 6984796"/>
              <a:gd name="connsiteY6" fmla="*/ 4464496 h 4464496"/>
              <a:gd name="connsiteX7" fmla="*/ 0 w 6984796"/>
              <a:gd name="connsiteY7" fmla="*/ 3720398 h 4464496"/>
              <a:gd name="connsiteX8" fmla="*/ 0 w 6984796"/>
              <a:gd name="connsiteY8" fmla="*/ 744098 h 4464496"/>
              <a:gd name="connsiteX0" fmla="*/ 0 w 6984796"/>
              <a:gd name="connsiteY0" fmla="*/ 744098 h 4502596"/>
              <a:gd name="connsiteX1" fmla="*/ 439298 w 6984796"/>
              <a:gd name="connsiteY1" fmla="*/ 0 h 4502596"/>
              <a:gd name="connsiteX2" fmla="*/ 6583578 w 6984796"/>
              <a:gd name="connsiteY2" fmla="*/ 0 h 4502596"/>
              <a:gd name="connsiteX3" fmla="*/ 6984776 w 6984796"/>
              <a:gd name="connsiteY3" fmla="*/ 744098 h 4502596"/>
              <a:gd name="connsiteX4" fmla="*/ 6984776 w 6984796"/>
              <a:gd name="connsiteY4" fmla="*/ 3720398 h 4502596"/>
              <a:gd name="connsiteX5" fmla="*/ 6545478 w 6984796"/>
              <a:gd name="connsiteY5" fmla="*/ 4464496 h 4502596"/>
              <a:gd name="connsiteX6" fmla="*/ 420248 w 6984796"/>
              <a:gd name="connsiteY6" fmla="*/ 4502596 h 4502596"/>
              <a:gd name="connsiteX7" fmla="*/ 0 w 6984796"/>
              <a:gd name="connsiteY7" fmla="*/ 3720398 h 4502596"/>
              <a:gd name="connsiteX8" fmla="*/ 0 w 6984796"/>
              <a:gd name="connsiteY8" fmla="*/ 744098 h 450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4796" h="4502596">
                <a:moveTo>
                  <a:pt x="0" y="744098"/>
                </a:moveTo>
                <a:cubicBezTo>
                  <a:pt x="0" y="333144"/>
                  <a:pt x="28344" y="0"/>
                  <a:pt x="439298" y="0"/>
                </a:cubicBezTo>
                <a:lnTo>
                  <a:pt x="6583578" y="0"/>
                </a:lnTo>
                <a:cubicBezTo>
                  <a:pt x="6994532" y="0"/>
                  <a:pt x="6984776" y="333144"/>
                  <a:pt x="6984776" y="744098"/>
                </a:cubicBezTo>
                <a:lnTo>
                  <a:pt x="6984776" y="3720398"/>
                </a:lnTo>
                <a:cubicBezTo>
                  <a:pt x="6984776" y="4131352"/>
                  <a:pt x="6956432" y="4464496"/>
                  <a:pt x="6545478" y="4464496"/>
                </a:cubicBezTo>
                <a:lnTo>
                  <a:pt x="420248" y="4502596"/>
                </a:lnTo>
                <a:cubicBezTo>
                  <a:pt x="9294" y="4502596"/>
                  <a:pt x="0" y="4131352"/>
                  <a:pt x="0" y="3720398"/>
                </a:cubicBezTo>
                <a:lnTo>
                  <a:pt x="0" y="744098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4" descr="wecreatem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03" y="4068276"/>
            <a:ext cx="5280025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togeth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4" y="997059"/>
            <a:ext cx="3844925" cy="12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十字星 5"/>
          <p:cNvSpPr/>
          <p:nvPr/>
        </p:nvSpPr>
        <p:spPr>
          <a:xfrm>
            <a:off x="1619672" y="2669279"/>
            <a:ext cx="5832648" cy="1055935"/>
          </a:xfrm>
          <a:custGeom>
            <a:avLst/>
            <a:gdLst>
              <a:gd name="connsiteX0" fmla="*/ 0 w 2182278"/>
              <a:gd name="connsiteY0" fmla="*/ 216024 h 432048"/>
              <a:gd name="connsiteX1" fmla="*/ 898251 w 2182278"/>
              <a:gd name="connsiteY1" fmla="*/ 177836 h 432048"/>
              <a:gd name="connsiteX2" fmla="*/ 1091139 w 2182278"/>
              <a:gd name="connsiteY2" fmla="*/ 0 h 432048"/>
              <a:gd name="connsiteX3" fmla="*/ 1284027 w 2182278"/>
              <a:gd name="connsiteY3" fmla="*/ 177836 h 432048"/>
              <a:gd name="connsiteX4" fmla="*/ 2182278 w 2182278"/>
              <a:gd name="connsiteY4" fmla="*/ 216024 h 432048"/>
              <a:gd name="connsiteX5" fmla="*/ 1284027 w 2182278"/>
              <a:gd name="connsiteY5" fmla="*/ 254212 h 432048"/>
              <a:gd name="connsiteX6" fmla="*/ 1091139 w 2182278"/>
              <a:gd name="connsiteY6" fmla="*/ 432048 h 432048"/>
              <a:gd name="connsiteX7" fmla="*/ 898251 w 2182278"/>
              <a:gd name="connsiteY7" fmla="*/ 254212 h 432048"/>
              <a:gd name="connsiteX8" fmla="*/ 0 w 2182278"/>
              <a:gd name="connsiteY8" fmla="*/ 216024 h 432048"/>
              <a:gd name="connsiteX0" fmla="*/ 0 w 2182278"/>
              <a:gd name="connsiteY0" fmla="*/ 216024 h 432048"/>
              <a:gd name="connsiteX1" fmla="*/ 898251 w 2182278"/>
              <a:gd name="connsiteY1" fmla="*/ 177836 h 432048"/>
              <a:gd name="connsiteX2" fmla="*/ 1091139 w 2182278"/>
              <a:gd name="connsiteY2" fmla="*/ 0 h 432048"/>
              <a:gd name="connsiteX3" fmla="*/ 1284027 w 2182278"/>
              <a:gd name="connsiteY3" fmla="*/ 177836 h 432048"/>
              <a:gd name="connsiteX4" fmla="*/ 2182278 w 2182278"/>
              <a:gd name="connsiteY4" fmla="*/ 216024 h 432048"/>
              <a:gd name="connsiteX5" fmla="*/ 1284027 w 2182278"/>
              <a:gd name="connsiteY5" fmla="*/ 254212 h 432048"/>
              <a:gd name="connsiteX6" fmla="*/ 1091139 w 2182278"/>
              <a:gd name="connsiteY6" fmla="*/ 432048 h 432048"/>
              <a:gd name="connsiteX7" fmla="*/ 945876 w 2182278"/>
              <a:gd name="connsiteY7" fmla="*/ 287550 h 432048"/>
              <a:gd name="connsiteX8" fmla="*/ 0 w 2182278"/>
              <a:gd name="connsiteY8" fmla="*/ 216024 h 432048"/>
              <a:gd name="connsiteX0" fmla="*/ 0 w 2182278"/>
              <a:gd name="connsiteY0" fmla="*/ 216024 h 432048"/>
              <a:gd name="connsiteX1" fmla="*/ 898251 w 2182278"/>
              <a:gd name="connsiteY1" fmla="*/ 177836 h 432048"/>
              <a:gd name="connsiteX2" fmla="*/ 1091139 w 2182278"/>
              <a:gd name="connsiteY2" fmla="*/ 0 h 432048"/>
              <a:gd name="connsiteX3" fmla="*/ 1284027 w 2182278"/>
              <a:gd name="connsiteY3" fmla="*/ 177836 h 432048"/>
              <a:gd name="connsiteX4" fmla="*/ 2182278 w 2182278"/>
              <a:gd name="connsiteY4" fmla="*/ 216024 h 432048"/>
              <a:gd name="connsiteX5" fmla="*/ 1236402 w 2182278"/>
              <a:gd name="connsiteY5" fmla="*/ 282787 h 432048"/>
              <a:gd name="connsiteX6" fmla="*/ 1091139 w 2182278"/>
              <a:gd name="connsiteY6" fmla="*/ 432048 h 432048"/>
              <a:gd name="connsiteX7" fmla="*/ 945876 w 2182278"/>
              <a:gd name="connsiteY7" fmla="*/ 287550 h 432048"/>
              <a:gd name="connsiteX8" fmla="*/ 0 w 2182278"/>
              <a:gd name="connsiteY8" fmla="*/ 216024 h 432048"/>
              <a:gd name="connsiteX0" fmla="*/ 0 w 2182278"/>
              <a:gd name="connsiteY0" fmla="*/ 216024 h 432048"/>
              <a:gd name="connsiteX1" fmla="*/ 964926 w 2182278"/>
              <a:gd name="connsiteY1" fmla="*/ 144498 h 432048"/>
              <a:gd name="connsiteX2" fmla="*/ 1091139 w 2182278"/>
              <a:gd name="connsiteY2" fmla="*/ 0 h 432048"/>
              <a:gd name="connsiteX3" fmla="*/ 1284027 w 2182278"/>
              <a:gd name="connsiteY3" fmla="*/ 177836 h 432048"/>
              <a:gd name="connsiteX4" fmla="*/ 2182278 w 2182278"/>
              <a:gd name="connsiteY4" fmla="*/ 216024 h 432048"/>
              <a:gd name="connsiteX5" fmla="*/ 1236402 w 2182278"/>
              <a:gd name="connsiteY5" fmla="*/ 282787 h 432048"/>
              <a:gd name="connsiteX6" fmla="*/ 1091139 w 2182278"/>
              <a:gd name="connsiteY6" fmla="*/ 432048 h 432048"/>
              <a:gd name="connsiteX7" fmla="*/ 945876 w 2182278"/>
              <a:gd name="connsiteY7" fmla="*/ 287550 h 432048"/>
              <a:gd name="connsiteX8" fmla="*/ 0 w 2182278"/>
              <a:gd name="connsiteY8" fmla="*/ 216024 h 432048"/>
              <a:gd name="connsiteX0" fmla="*/ 0 w 2182278"/>
              <a:gd name="connsiteY0" fmla="*/ 216024 h 432048"/>
              <a:gd name="connsiteX1" fmla="*/ 964926 w 2182278"/>
              <a:gd name="connsiteY1" fmla="*/ 144498 h 432048"/>
              <a:gd name="connsiteX2" fmla="*/ 1091139 w 2182278"/>
              <a:gd name="connsiteY2" fmla="*/ 0 h 432048"/>
              <a:gd name="connsiteX3" fmla="*/ 1217352 w 2182278"/>
              <a:gd name="connsiteY3" fmla="*/ 149261 h 432048"/>
              <a:gd name="connsiteX4" fmla="*/ 2182278 w 2182278"/>
              <a:gd name="connsiteY4" fmla="*/ 216024 h 432048"/>
              <a:gd name="connsiteX5" fmla="*/ 1236402 w 2182278"/>
              <a:gd name="connsiteY5" fmla="*/ 282787 h 432048"/>
              <a:gd name="connsiteX6" fmla="*/ 1091139 w 2182278"/>
              <a:gd name="connsiteY6" fmla="*/ 432048 h 432048"/>
              <a:gd name="connsiteX7" fmla="*/ 945876 w 2182278"/>
              <a:gd name="connsiteY7" fmla="*/ 287550 h 432048"/>
              <a:gd name="connsiteX8" fmla="*/ 0 w 2182278"/>
              <a:gd name="connsiteY8" fmla="*/ 216024 h 432048"/>
              <a:gd name="connsiteX0" fmla="*/ 0 w 2182278"/>
              <a:gd name="connsiteY0" fmla="*/ 216024 h 432048"/>
              <a:gd name="connsiteX1" fmla="*/ 950639 w 2182278"/>
              <a:gd name="connsiteY1" fmla="*/ 149261 h 432048"/>
              <a:gd name="connsiteX2" fmla="*/ 1091139 w 2182278"/>
              <a:gd name="connsiteY2" fmla="*/ 0 h 432048"/>
              <a:gd name="connsiteX3" fmla="*/ 1217352 w 2182278"/>
              <a:gd name="connsiteY3" fmla="*/ 149261 h 432048"/>
              <a:gd name="connsiteX4" fmla="*/ 2182278 w 2182278"/>
              <a:gd name="connsiteY4" fmla="*/ 216024 h 432048"/>
              <a:gd name="connsiteX5" fmla="*/ 1236402 w 2182278"/>
              <a:gd name="connsiteY5" fmla="*/ 282787 h 432048"/>
              <a:gd name="connsiteX6" fmla="*/ 1091139 w 2182278"/>
              <a:gd name="connsiteY6" fmla="*/ 432048 h 432048"/>
              <a:gd name="connsiteX7" fmla="*/ 945876 w 2182278"/>
              <a:gd name="connsiteY7" fmla="*/ 287550 h 432048"/>
              <a:gd name="connsiteX8" fmla="*/ 0 w 2182278"/>
              <a:gd name="connsiteY8" fmla="*/ 216024 h 432048"/>
              <a:gd name="connsiteX0" fmla="*/ 0 w 2182278"/>
              <a:gd name="connsiteY0" fmla="*/ 316036 h 532060"/>
              <a:gd name="connsiteX1" fmla="*/ 950639 w 2182278"/>
              <a:gd name="connsiteY1" fmla="*/ 249273 h 532060"/>
              <a:gd name="connsiteX2" fmla="*/ 1091139 w 2182278"/>
              <a:gd name="connsiteY2" fmla="*/ 0 h 532060"/>
              <a:gd name="connsiteX3" fmla="*/ 1217352 w 2182278"/>
              <a:gd name="connsiteY3" fmla="*/ 249273 h 532060"/>
              <a:gd name="connsiteX4" fmla="*/ 2182278 w 2182278"/>
              <a:gd name="connsiteY4" fmla="*/ 316036 h 532060"/>
              <a:gd name="connsiteX5" fmla="*/ 1236402 w 2182278"/>
              <a:gd name="connsiteY5" fmla="*/ 382799 h 532060"/>
              <a:gd name="connsiteX6" fmla="*/ 1091139 w 2182278"/>
              <a:gd name="connsiteY6" fmla="*/ 532060 h 532060"/>
              <a:gd name="connsiteX7" fmla="*/ 945876 w 2182278"/>
              <a:gd name="connsiteY7" fmla="*/ 387562 h 532060"/>
              <a:gd name="connsiteX8" fmla="*/ 0 w 2182278"/>
              <a:gd name="connsiteY8" fmla="*/ 316036 h 532060"/>
              <a:gd name="connsiteX0" fmla="*/ 0 w 2182278"/>
              <a:gd name="connsiteY0" fmla="*/ 316036 h 627310"/>
              <a:gd name="connsiteX1" fmla="*/ 950639 w 2182278"/>
              <a:gd name="connsiteY1" fmla="*/ 249273 h 627310"/>
              <a:gd name="connsiteX2" fmla="*/ 1091139 w 2182278"/>
              <a:gd name="connsiteY2" fmla="*/ 0 h 627310"/>
              <a:gd name="connsiteX3" fmla="*/ 1217352 w 2182278"/>
              <a:gd name="connsiteY3" fmla="*/ 249273 h 627310"/>
              <a:gd name="connsiteX4" fmla="*/ 2182278 w 2182278"/>
              <a:gd name="connsiteY4" fmla="*/ 316036 h 627310"/>
              <a:gd name="connsiteX5" fmla="*/ 1236402 w 2182278"/>
              <a:gd name="connsiteY5" fmla="*/ 382799 h 627310"/>
              <a:gd name="connsiteX6" fmla="*/ 1091139 w 2182278"/>
              <a:gd name="connsiteY6" fmla="*/ 627310 h 627310"/>
              <a:gd name="connsiteX7" fmla="*/ 945876 w 2182278"/>
              <a:gd name="connsiteY7" fmla="*/ 387562 h 627310"/>
              <a:gd name="connsiteX8" fmla="*/ 0 w 2182278"/>
              <a:gd name="connsiteY8" fmla="*/ 316036 h 627310"/>
              <a:gd name="connsiteX0" fmla="*/ 0 w 2182278"/>
              <a:gd name="connsiteY0" fmla="*/ 316036 h 627310"/>
              <a:gd name="connsiteX1" fmla="*/ 950639 w 2182278"/>
              <a:gd name="connsiteY1" fmla="*/ 249273 h 627310"/>
              <a:gd name="connsiteX2" fmla="*/ 1091139 w 2182278"/>
              <a:gd name="connsiteY2" fmla="*/ 0 h 627310"/>
              <a:gd name="connsiteX3" fmla="*/ 1217352 w 2182278"/>
              <a:gd name="connsiteY3" fmla="*/ 249273 h 627310"/>
              <a:gd name="connsiteX4" fmla="*/ 2182278 w 2182278"/>
              <a:gd name="connsiteY4" fmla="*/ 316036 h 627310"/>
              <a:gd name="connsiteX5" fmla="*/ 1236402 w 2182278"/>
              <a:gd name="connsiteY5" fmla="*/ 382799 h 627310"/>
              <a:gd name="connsiteX6" fmla="*/ 1091139 w 2182278"/>
              <a:gd name="connsiteY6" fmla="*/ 627310 h 627310"/>
              <a:gd name="connsiteX7" fmla="*/ 945876 w 2182278"/>
              <a:gd name="connsiteY7" fmla="*/ 501862 h 627310"/>
              <a:gd name="connsiteX8" fmla="*/ 0 w 2182278"/>
              <a:gd name="connsiteY8" fmla="*/ 316036 h 627310"/>
              <a:gd name="connsiteX0" fmla="*/ 0 w 2182278"/>
              <a:gd name="connsiteY0" fmla="*/ 316036 h 627310"/>
              <a:gd name="connsiteX1" fmla="*/ 950639 w 2182278"/>
              <a:gd name="connsiteY1" fmla="*/ 173073 h 627310"/>
              <a:gd name="connsiteX2" fmla="*/ 1091139 w 2182278"/>
              <a:gd name="connsiteY2" fmla="*/ 0 h 627310"/>
              <a:gd name="connsiteX3" fmla="*/ 1217352 w 2182278"/>
              <a:gd name="connsiteY3" fmla="*/ 249273 h 627310"/>
              <a:gd name="connsiteX4" fmla="*/ 2182278 w 2182278"/>
              <a:gd name="connsiteY4" fmla="*/ 316036 h 627310"/>
              <a:gd name="connsiteX5" fmla="*/ 1236402 w 2182278"/>
              <a:gd name="connsiteY5" fmla="*/ 382799 h 627310"/>
              <a:gd name="connsiteX6" fmla="*/ 1091139 w 2182278"/>
              <a:gd name="connsiteY6" fmla="*/ 627310 h 627310"/>
              <a:gd name="connsiteX7" fmla="*/ 945876 w 2182278"/>
              <a:gd name="connsiteY7" fmla="*/ 501862 h 627310"/>
              <a:gd name="connsiteX8" fmla="*/ 0 w 2182278"/>
              <a:gd name="connsiteY8" fmla="*/ 316036 h 627310"/>
              <a:gd name="connsiteX0" fmla="*/ 0 w 2182278"/>
              <a:gd name="connsiteY0" fmla="*/ 316036 h 627310"/>
              <a:gd name="connsiteX1" fmla="*/ 950639 w 2182278"/>
              <a:gd name="connsiteY1" fmla="*/ 173073 h 627310"/>
              <a:gd name="connsiteX2" fmla="*/ 1091139 w 2182278"/>
              <a:gd name="connsiteY2" fmla="*/ 0 h 627310"/>
              <a:gd name="connsiteX3" fmla="*/ 1213788 w 2182278"/>
              <a:gd name="connsiteY3" fmla="*/ 144498 h 627310"/>
              <a:gd name="connsiteX4" fmla="*/ 2182278 w 2182278"/>
              <a:gd name="connsiteY4" fmla="*/ 316036 h 627310"/>
              <a:gd name="connsiteX5" fmla="*/ 1236402 w 2182278"/>
              <a:gd name="connsiteY5" fmla="*/ 382799 h 627310"/>
              <a:gd name="connsiteX6" fmla="*/ 1091139 w 2182278"/>
              <a:gd name="connsiteY6" fmla="*/ 627310 h 627310"/>
              <a:gd name="connsiteX7" fmla="*/ 945876 w 2182278"/>
              <a:gd name="connsiteY7" fmla="*/ 501862 h 627310"/>
              <a:gd name="connsiteX8" fmla="*/ 0 w 2182278"/>
              <a:gd name="connsiteY8" fmla="*/ 316036 h 627310"/>
              <a:gd name="connsiteX0" fmla="*/ 0 w 2182278"/>
              <a:gd name="connsiteY0" fmla="*/ 316036 h 627310"/>
              <a:gd name="connsiteX1" fmla="*/ 950639 w 2182278"/>
              <a:gd name="connsiteY1" fmla="*/ 173073 h 627310"/>
              <a:gd name="connsiteX2" fmla="*/ 1091139 w 2182278"/>
              <a:gd name="connsiteY2" fmla="*/ 0 h 627310"/>
              <a:gd name="connsiteX3" fmla="*/ 1213788 w 2182278"/>
              <a:gd name="connsiteY3" fmla="*/ 144498 h 627310"/>
              <a:gd name="connsiteX4" fmla="*/ 2182278 w 2182278"/>
              <a:gd name="connsiteY4" fmla="*/ 316036 h 627310"/>
              <a:gd name="connsiteX5" fmla="*/ 1232838 w 2182278"/>
              <a:gd name="connsiteY5" fmla="*/ 497099 h 627310"/>
              <a:gd name="connsiteX6" fmla="*/ 1091139 w 2182278"/>
              <a:gd name="connsiteY6" fmla="*/ 627310 h 627310"/>
              <a:gd name="connsiteX7" fmla="*/ 945876 w 2182278"/>
              <a:gd name="connsiteY7" fmla="*/ 501862 h 627310"/>
              <a:gd name="connsiteX8" fmla="*/ 0 w 2182278"/>
              <a:gd name="connsiteY8" fmla="*/ 316036 h 627310"/>
              <a:gd name="connsiteX0" fmla="*/ 0 w 2182278"/>
              <a:gd name="connsiteY0" fmla="*/ 316036 h 627310"/>
              <a:gd name="connsiteX1" fmla="*/ 950639 w 2182278"/>
              <a:gd name="connsiteY1" fmla="*/ 173073 h 627310"/>
              <a:gd name="connsiteX2" fmla="*/ 1091139 w 2182278"/>
              <a:gd name="connsiteY2" fmla="*/ 0 h 627310"/>
              <a:gd name="connsiteX3" fmla="*/ 1235171 w 2182278"/>
              <a:gd name="connsiteY3" fmla="*/ 182598 h 627310"/>
              <a:gd name="connsiteX4" fmla="*/ 2182278 w 2182278"/>
              <a:gd name="connsiteY4" fmla="*/ 316036 h 627310"/>
              <a:gd name="connsiteX5" fmla="*/ 1232838 w 2182278"/>
              <a:gd name="connsiteY5" fmla="*/ 497099 h 627310"/>
              <a:gd name="connsiteX6" fmla="*/ 1091139 w 2182278"/>
              <a:gd name="connsiteY6" fmla="*/ 627310 h 627310"/>
              <a:gd name="connsiteX7" fmla="*/ 945876 w 2182278"/>
              <a:gd name="connsiteY7" fmla="*/ 501862 h 627310"/>
              <a:gd name="connsiteX8" fmla="*/ 0 w 2182278"/>
              <a:gd name="connsiteY8" fmla="*/ 316036 h 627310"/>
              <a:gd name="connsiteX0" fmla="*/ 0 w 2182278"/>
              <a:gd name="connsiteY0" fmla="*/ 535111 h 846385"/>
              <a:gd name="connsiteX1" fmla="*/ 950639 w 2182278"/>
              <a:gd name="connsiteY1" fmla="*/ 392148 h 846385"/>
              <a:gd name="connsiteX2" fmla="*/ 1094703 w 2182278"/>
              <a:gd name="connsiteY2" fmla="*/ 0 h 846385"/>
              <a:gd name="connsiteX3" fmla="*/ 1235171 w 2182278"/>
              <a:gd name="connsiteY3" fmla="*/ 401673 h 846385"/>
              <a:gd name="connsiteX4" fmla="*/ 2182278 w 2182278"/>
              <a:gd name="connsiteY4" fmla="*/ 535111 h 846385"/>
              <a:gd name="connsiteX5" fmla="*/ 1232838 w 2182278"/>
              <a:gd name="connsiteY5" fmla="*/ 716174 h 846385"/>
              <a:gd name="connsiteX6" fmla="*/ 1091139 w 2182278"/>
              <a:gd name="connsiteY6" fmla="*/ 846385 h 846385"/>
              <a:gd name="connsiteX7" fmla="*/ 945876 w 2182278"/>
              <a:gd name="connsiteY7" fmla="*/ 720937 h 846385"/>
              <a:gd name="connsiteX8" fmla="*/ 0 w 2182278"/>
              <a:gd name="connsiteY8" fmla="*/ 535111 h 846385"/>
              <a:gd name="connsiteX0" fmla="*/ 0 w 2182278"/>
              <a:gd name="connsiteY0" fmla="*/ 535111 h 1055935"/>
              <a:gd name="connsiteX1" fmla="*/ 950639 w 2182278"/>
              <a:gd name="connsiteY1" fmla="*/ 392148 h 1055935"/>
              <a:gd name="connsiteX2" fmla="*/ 1094703 w 2182278"/>
              <a:gd name="connsiteY2" fmla="*/ 0 h 1055935"/>
              <a:gd name="connsiteX3" fmla="*/ 1235171 w 2182278"/>
              <a:gd name="connsiteY3" fmla="*/ 401673 h 1055935"/>
              <a:gd name="connsiteX4" fmla="*/ 2182278 w 2182278"/>
              <a:gd name="connsiteY4" fmla="*/ 535111 h 1055935"/>
              <a:gd name="connsiteX5" fmla="*/ 1232838 w 2182278"/>
              <a:gd name="connsiteY5" fmla="*/ 716174 h 1055935"/>
              <a:gd name="connsiteX6" fmla="*/ 1101830 w 2182278"/>
              <a:gd name="connsiteY6" fmla="*/ 1055935 h 1055935"/>
              <a:gd name="connsiteX7" fmla="*/ 945876 w 2182278"/>
              <a:gd name="connsiteY7" fmla="*/ 720937 h 1055935"/>
              <a:gd name="connsiteX8" fmla="*/ 0 w 2182278"/>
              <a:gd name="connsiteY8" fmla="*/ 535111 h 1055935"/>
              <a:gd name="connsiteX0" fmla="*/ 0 w 2182278"/>
              <a:gd name="connsiteY0" fmla="*/ 535111 h 1055935"/>
              <a:gd name="connsiteX1" fmla="*/ 950639 w 2182278"/>
              <a:gd name="connsiteY1" fmla="*/ 392148 h 1055935"/>
              <a:gd name="connsiteX2" fmla="*/ 1094703 w 2182278"/>
              <a:gd name="connsiteY2" fmla="*/ 0 h 1055935"/>
              <a:gd name="connsiteX3" fmla="*/ 1235171 w 2182278"/>
              <a:gd name="connsiteY3" fmla="*/ 401673 h 1055935"/>
              <a:gd name="connsiteX4" fmla="*/ 2182278 w 2182278"/>
              <a:gd name="connsiteY4" fmla="*/ 535111 h 1055935"/>
              <a:gd name="connsiteX5" fmla="*/ 1232838 w 2182278"/>
              <a:gd name="connsiteY5" fmla="*/ 716174 h 1055935"/>
              <a:gd name="connsiteX6" fmla="*/ 1101830 w 2182278"/>
              <a:gd name="connsiteY6" fmla="*/ 1055935 h 1055935"/>
              <a:gd name="connsiteX7" fmla="*/ 942312 w 2182278"/>
              <a:gd name="connsiteY7" fmla="*/ 749512 h 1055935"/>
              <a:gd name="connsiteX8" fmla="*/ 0 w 2182278"/>
              <a:gd name="connsiteY8" fmla="*/ 535111 h 1055935"/>
              <a:gd name="connsiteX0" fmla="*/ 0 w 2182278"/>
              <a:gd name="connsiteY0" fmla="*/ 535111 h 1055935"/>
              <a:gd name="connsiteX1" fmla="*/ 950639 w 2182278"/>
              <a:gd name="connsiteY1" fmla="*/ 392148 h 1055935"/>
              <a:gd name="connsiteX2" fmla="*/ 1094703 w 2182278"/>
              <a:gd name="connsiteY2" fmla="*/ 0 h 1055935"/>
              <a:gd name="connsiteX3" fmla="*/ 1235171 w 2182278"/>
              <a:gd name="connsiteY3" fmla="*/ 401673 h 1055935"/>
              <a:gd name="connsiteX4" fmla="*/ 2182278 w 2182278"/>
              <a:gd name="connsiteY4" fmla="*/ 535111 h 1055935"/>
              <a:gd name="connsiteX5" fmla="*/ 1239966 w 2182278"/>
              <a:gd name="connsiteY5" fmla="*/ 754274 h 1055935"/>
              <a:gd name="connsiteX6" fmla="*/ 1101830 w 2182278"/>
              <a:gd name="connsiteY6" fmla="*/ 1055935 h 1055935"/>
              <a:gd name="connsiteX7" fmla="*/ 942312 w 2182278"/>
              <a:gd name="connsiteY7" fmla="*/ 749512 h 1055935"/>
              <a:gd name="connsiteX8" fmla="*/ 0 w 2182278"/>
              <a:gd name="connsiteY8" fmla="*/ 535111 h 105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2278" h="1055935">
                <a:moveTo>
                  <a:pt x="0" y="535111"/>
                </a:moveTo>
                <a:lnTo>
                  <a:pt x="950639" y="392148"/>
                </a:lnTo>
                <a:lnTo>
                  <a:pt x="1094703" y="0"/>
                </a:lnTo>
                <a:lnTo>
                  <a:pt x="1235171" y="401673"/>
                </a:lnTo>
                <a:lnTo>
                  <a:pt x="2182278" y="535111"/>
                </a:lnTo>
                <a:lnTo>
                  <a:pt x="1239966" y="754274"/>
                </a:lnTo>
                <a:lnTo>
                  <a:pt x="1101830" y="1055935"/>
                </a:lnTo>
                <a:lnTo>
                  <a:pt x="942312" y="749512"/>
                </a:lnTo>
                <a:lnTo>
                  <a:pt x="0" y="535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106913" y="1734316"/>
            <a:ext cx="1913359" cy="3422876"/>
            <a:chOff x="3551266" y="1844279"/>
            <a:chExt cx="2073246" cy="3708903"/>
          </a:xfrm>
        </p:grpSpPr>
        <p:sp>
          <p:nvSpPr>
            <p:cNvPr id="18" name="任意多边形 17"/>
            <p:cNvSpPr/>
            <p:nvPr/>
          </p:nvSpPr>
          <p:spPr>
            <a:xfrm>
              <a:off x="3757021" y="2828925"/>
              <a:ext cx="1386178" cy="1315845"/>
            </a:xfrm>
            <a:custGeom>
              <a:avLst/>
              <a:gdLst>
                <a:gd name="connsiteX0" fmla="*/ 5354 w 1386178"/>
                <a:gd name="connsiteY0" fmla="*/ 0 h 1315845"/>
                <a:gd name="connsiteX1" fmla="*/ 72029 w 1386178"/>
                <a:gd name="connsiteY1" fmla="*/ 781050 h 1315845"/>
                <a:gd name="connsiteX2" fmla="*/ 510179 w 1386178"/>
                <a:gd name="connsiteY2" fmla="*/ 1228725 h 1315845"/>
                <a:gd name="connsiteX3" fmla="*/ 891179 w 1386178"/>
                <a:gd name="connsiteY3" fmla="*/ 1276350 h 1315845"/>
                <a:gd name="connsiteX4" fmla="*/ 1329329 w 1386178"/>
                <a:gd name="connsiteY4" fmla="*/ 781050 h 1315845"/>
                <a:gd name="connsiteX5" fmla="*/ 1367429 w 1386178"/>
                <a:gd name="connsiteY5" fmla="*/ 19050 h 13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6178" h="1315845">
                  <a:moveTo>
                    <a:pt x="5354" y="0"/>
                  </a:moveTo>
                  <a:cubicBezTo>
                    <a:pt x="-3377" y="288131"/>
                    <a:pt x="-12108" y="576263"/>
                    <a:pt x="72029" y="781050"/>
                  </a:cubicBezTo>
                  <a:cubicBezTo>
                    <a:pt x="156166" y="985837"/>
                    <a:pt x="373654" y="1146175"/>
                    <a:pt x="510179" y="1228725"/>
                  </a:cubicBezTo>
                  <a:cubicBezTo>
                    <a:pt x="646704" y="1311275"/>
                    <a:pt x="754654" y="1350963"/>
                    <a:pt x="891179" y="1276350"/>
                  </a:cubicBezTo>
                  <a:cubicBezTo>
                    <a:pt x="1027704" y="1201738"/>
                    <a:pt x="1249954" y="990600"/>
                    <a:pt x="1329329" y="781050"/>
                  </a:cubicBezTo>
                  <a:cubicBezTo>
                    <a:pt x="1408704" y="571500"/>
                    <a:pt x="1388066" y="295275"/>
                    <a:pt x="1367429" y="1905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551266" y="1844279"/>
              <a:ext cx="1826187" cy="1149303"/>
            </a:xfrm>
            <a:custGeom>
              <a:avLst/>
              <a:gdLst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40090 w 1827916"/>
                <a:gd name="connsiteY21" fmla="*/ 630717 h 1238308"/>
                <a:gd name="connsiteX22" fmla="*/ 1387715 w 1827916"/>
                <a:gd name="connsiteY22" fmla="*/ 887892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40090 w 1827916"/>
                <a:gd name="connsiteY21" fmla="*/ 630717 h 1238308"/>
                <a:gd name="connsiteX22" fmla="*/ 1406765 w 1827916"/>
                <a:gd name="connsiteY22" fmla="*/ 868842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40090 w 1827916"/>
                <a:gd name="connsiteY21" fmla="*/ 630717 h 1238308"/>
                <a:gd name="connsiteX22" fmla="*/ 1406765 w 1827916"/>
                <a:gd name="connsiteY22" fmla="*/ 868842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06765 w 1827916"/>
                <a:gd name="connsiteY22" fmla="*/ 868842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092440 w 1827916"/>
                <a:gd name="connsiteY1" fmla="*/ 830742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16265 w 1827916"/>
                <a:gd name="connsiteY23" fmla="*/ 611667 h 1238308"/>
                <a:gd name="connsiteX0" fmla="*/ 1216265 w 1827916"/>
                <a:gd name="connsiteY0" fmla="*/ 611667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16265 w 1827916"/>
                <a:gd name="connsiteY23" fmla="*/ 611667 h 1238308"/>
                <a:gd name="connsiteX0" fmla="*/ 1254365 w 1827916"/>
                <a:gd name="connsiteY0" fmla="*/ 635479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54365 w 1827916"/>
                <a:gd name="connsiteY23" fmla="*/ 635479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54365 w 1827916"/>
                <a:gd name="connsiteY23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54365 w 1827916"/>
                <a:gd name="connsiteY23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35340 w 1827916"/>
                <a:gd name="connsiteY22" fmla="*/ 859317 h 1238308"/>
                <a:gd name="connsiteX23" fmla="*/ 1254365 w 1827916"/>
                <a:gd name="connsiteY23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40103 w 1827916"/>
                <a:gd name="connsiteY22" fmla="*/ 764067 h 1238308"/>
                <a:gd name="connsiteX23" fmla="*/ 1435340 w 1827916"/>
                <a:gd name="connsiteY23" fmla="*/ 859317 h 1238308"/>
                <a:gd name="connsiteX24" fmla="*/ 1254365 w 1827916"/>
                <a:gd name="connsiteY24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02003 w 1827916"/>
                <a:gd name="connsiteY22" fmla="*/ 759305 h 1238308"/>
                <a:gd name="connsiteX23" fmla="*/ 1435340 w 1827916"/>
                <a:gd name="connsiteY23" fmla="*/ 859317 h 1238308"/>
                <a:gd name="connsiteX24" fmla="*/ 1254365 w 1827916"/>
                <a:gd name="connsiteY24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02003 w 1827916"/>
                <a:gd name="connsiteY22" fmla="*/ 759305 h 1238308"/>
                <a:gd name="connsiteX23" fmla="*/ 1435340 w 1827916"/>
                <a:gd name="connsiteY23" fmla="*/ 859317 h 1238308"/>
                <a:gd name="connsiteX24" fmla="*/ 1254365 w 1827916"/>
                <a:gd name="connsiteY24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82915 w 1827916"/>
                <a:gd name="connsiteY2" fmla="*/ 687867 h 1238308"/>
                <a:gd name="connsiteX3" fmla="*/ 825740 w 1827916"/>
                <a:gd name="connsiteY3" fmla="*/ 945042 h 1238308"/>
                <a:gd name="connsiteX4" fmla="*/ 292340 w 1827916"/>
                <a:gd name="connsiteY4" fmla="*/ 1078392 h 1238308"/>
                <a:gd name="connsiteX5" fmla="*/ 82790 w 1827916"/>
                <a:gd name="connsiteY5" fmla="*/ 1078392 h 1238308"/>
                <a:gd name="connsiteX6" fmla="*/ 216140 w 1827916"/>
                <a:gd name="connsiteY6" fmla="*/ 906942 h 1238308"/>
                <a:gd name="connsiteX7" fmla="*/ 16115 w 1827916"/>
                <a:gd name="connsiteY7" fmla="*/ 1078392 h 1238308"/>
                <a:gd name="connsiteX8" fmla="*/ 92315 w 1827916"/>
                <a:gd name="connsiteY8" fmla="*/ 1230792 h 1238308"/>
                <a:gd name="connsiteX9" fmla="*/ 25640 w 1827916"/>
                <a:gd name="connsiteY9" fmla="*/ 830742 h 1238308"/>
                <a:gd name="connsiteX10" fmla="*/ 44690 w 1827916"/>
                <a:gd name="connsiteY10" fmla="*/ 392592 h 1238308"/>
                <a:gd name="connsiteX11" fmla="*/ 520940 w 1827916"/>
                <a:gd name="connsiteY11" fmla="*/ 87792 h 1238308"/>
                <a:gd name="connsiteX12" fmla="*/ 1121015 w 1827916"/>
                <a:gd name="connsiteY12" fmla="*/ 68742 h 1238308"/>
                <a:gd name="connsiteX13" fmla="*/ 940040 w 1827916"/>
                <a:gd name="connsiteY13" fmla="*/ 2067 h 1238308"/>
                <a:gd name="connsiteX14" fmla="*/ 1368665 w 1827916"/>
                <a:gd name="connsiteY14" fmla="*/ 30642 h 1238308"/>
                <a:gd name="connsiteX15" fmla="*/ 1473440 w 1827916"/>
                <a:gd name="connsiteY15" fmla="*/ 163992 h 1238308"/>
                <a:gd name="connsiteX16" fmla="*/ 1635365 w 1827916"/>
                <a:gd name="connsiteY16" fmla="*/ 87792 h 1238308"/>
                <a:gd name="connsiteX17" fmla="*/ 1521065 w 1827916"/>
                <a:gd name="connsiteY17" fmla="*/ 259242 h 1238308"/>
                <a:gd name="connsiteX18" fmla="*/ 1768715 w 1827916"/>
                <a:gd name="connsiteY18" fmla="*/ 383067 h 1238308"/>
                <a:gd name="connsiteX19" fmla="*/ 1825865 w 1827916"/>
                <a:gd name="connsiteY19" fmla="*/ 887892 h 1238308"/>
                <a:gd name="connsiteX20" fmla="*/ 1721090 w 1827916"/>
                <a:gd name="connsiteY20" fmla="*/ 1202217 h 1238308"/>
                <a:gd name="connsiteX21" fmla="*/ 1368665 w 1827916"/>
                <a:gd name="connsiteY21" fmla="*/ 630717 h 1238308"/>
                <a:gd name="connsiteX22" fmla="*/ 1402003 w 1827916"/>
                <a:gd name="connsiteY22" fmla="*/ 759305 h 1238308"/>
                <a:gd name="connsiteX23" fmla="*/ 1435340 w 1827916"/>
                <a:gd name="connsiteY23" fmla="*/ 859317 h 1238308"/>
                <a:gd name="connsiteX24" fmla="*/ 1254365 w 1827916"/>
                <a:gd name="connsiteY24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78153 w 1827916"/>
                <a:gd name="connsiteY2" fmla="*/ 745017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106728 w 1827916"/>
                <a:gd name="connsiteY2" fmla="*/ 740255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106728 w 1827916"/>
                <a:gd name="connsiteY2" fmla="*/ 740255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82915 w 1827916"/>
                <a:gd name="connsiteY3" fmla="*/ 687867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92340 w 1827916"/>
                <a:gd name="connsiteY5" fmla="*/ 1078392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87577 w 1827916"/>
                <a:gd name="connsiteY5" fmla="*/ 1111730 h 1238308"/>
                <a:gd name="connsiteX6" fmla="*/ 82790 w 1827916"/>
                <a:gd name="connsiteY6" fmla="*/ 1078392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87577 w 1827916"/>
                <a:gd name="connsiteY5" fmla="*/ 1111730 h 1238308"/>
                <a:gd name="connsiteX6" fmla="*/ 99459 w 1827916"/>
                <a:gd name="connsiteY6" fmla="*/ 1102204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8308"/>
                <a:gd name="connsiteX1" fmla="*/ 1116252 w 1827916"/>
                <a:gd name="connsiteY1" fmla="*/ 816454 h 1238308"/>
                <a:gd name="connsiteX2" fmla="*/ 1097203 w 1827916"/>
                <a:gd name="connsiteY2" fmla="*/ 742636 h 1238308"/>
                <a:gd name="connsiteX3" fmla="*/ 1090059 w 1827916"/>
                <a:gd name="connsiteY3" fmla="*/ 685485 h 1238308"/>
                <a:gd name="connsiteX4" fmla="*/ 825740 w 1827916"/>
                <a:gd name="connsiteY4" fmla="*/ 945042 h 1238308"/>
                <a:gd name="connsiteX5" fmla="*/ 287577 w 1827916"/>
                <a:gd name="connsiteY5" fmla="*/ 1111730 h 1238308"/>
                <a:gd name="connsiteX6" fmla="*/ 99459 w 1827916"/>
                <a:gd name="connsiteY6" fmla="*/ 1102204 h 1238308"/>
                <a:gd name="connsiteX7" fmla="*/ 216140 w 1827916"/>
                <a:gd name="connsiteY7" fmla="*/ 906942 h 1238308"/>
                <a:gd name="connsiteX8" fmla="*/ 16115 w 1827916"/>
                <a:gd name="connsiteY8" fmla="*/ 1078392 h 1238308"/>
                <a:gd name="connsiteX9" fmla="*/ 92315 w 1827916"/>
                <a:gd name="connsiteY9" fmla="*/ 1230792 h 1238308"/>
                <a:gd name="connsiteX10" fmla="*/ 25640 w 1827916"/>
                <a:gd name="connsiteY10" fmla="*/ 830742 h 1238308"/>
                <a:gd name="connsiteX11" fmla="*/ 44690 w 1827916"/>
                <a:gd name="connsiteY11" fmla="*/ 392592 h 1238308"/>
                <a:gd name="connsiteX12" fmla="*/ 520940 w 1827916"/>
                <a:gd name="connsiteY12" fmla="*/ 87792 h 1238308"/>
                <a:gd name="connsiteX13" fmla="*/ 1121015 w 1827916"/>
                <a:gd name="connsiteY13" fmla="*/ 68742 h 1238308"/>
                <a:gd name="connsiteX14" fmla="*/ 940040 w 1827916"/>
                <a:gd name="connsiteY14" fmla="*/ 2067 h 1238308"/>
                <a:gd name="connsiteX15" fmla="*/ 1368665 w 1827916"/>
                <a:gd name="connsiteY15" fmla="*/ 30642 h 1238308"/>
                <a:gd name="connsiteX16" fmla="*/ 1473440 w 1827916"/>
                <a:gd name="connsiteY16" fmla="*/ 163992 h 1238308"/>
                <a:gd name="connsiteX17" fmla="*/ 1635365 w 1827916"/>
                <a:gd name="connsiteY17" fmla="*/ 87792 h 1238308"/>
                <a:gd name="connsiteX18" fmla="*/ 1521065 w 1827916"/>
                <a:gd name="connsiteY18" fmla="*/ 259242 h 1238308"/>
                <a:gd name="connsiteX19" fmla="*/ 1768715 w 1827916"/>
                <a:gd name="connsiteY19" fmla="*/ 383067 h 1238308"/>
                <a:gd name="connsiteX20" fmla="*/ 1825865 w 1827916"/>
                <a:gd name="connsiteY20" fmla="*/ 887892 h 1238308"/>
                <a:gd name="connsiteX21" fmla="*/ 1721090 w 1827916"/>
                <a:gd name="connsiteY21" fmla="*/ 1202217 h 1238308"/>
                <a:gd name="connsiteX22" fmla="*/ 1368665 w 1827916"/>
                <a:gd name="connsiteY22" fmla="*/ 630717 h 1238308"/>
                <a:gd name="connsiteX23" fmla="*/ 1402003 w 1827916"/>
                <a:gd name="connsiteY23" fmla="*/ 759305 h 1238308"/>
                <a:gd name="connsiteX24" fmla="*/ 1435340 w 1827916"/>
                <a:gd name="connsiteY24" fmla="*/ 859317 h 1238308"/>
                <a:gd name="connsiteX25" fmla="*/ 1254365 w 1827916"/>
                <a:gd name="connsiteY25" fmla="*/ 649766 h 1238308"/>
                <a:gd name="connsiteX0" fmla="*/ 1254365 w 1827916"/>
                <a:gd name="connsiteY0" fmla="*/ 649766 h 1233629"/>
                <a:gd name="connsiteX1" fmla="*/ 1116252 w 1827916"/>
                <a:gd name="connsiteY1" fmla="*/ 816454 h 1233629"/>
                <a:gd name="connsiteX2" fmla="*/ 1097203 w 1827916"/>
                <a:gd name="connsiteY2" fmla="*/ 742636 h 1233629"/>
                <a:gd name="connsiteX3" fmla="*/ 1090059 w 1827916"/>
                <a:gd name="connsiteY3" fmla="*/ 685485 h 1233629"/>
                <a:gd name="connsiteX4" fmla="*/ 825740 w 1827916"/>
                <a:gd name="connsiteY4" fmla="*/ 945042 h 1233629"/>
                <a:gd name="connsiteX5" fmla="*/ 287577 w 1827916"/>
                <a:gd name="connsiteY5" fmla="*/ 1111730 h 1233629"/>
                <a:gd name="connsiteX6" fmla="*/ 99459 w 1827916"/>
                <a:gd name="connsiteY6" fmla="*/ 1102204 h 1233629"/>
                <a:gd name="connsiteX7" fmla="*/ 216140 w 1827916"/>
                <a:gd name="connsiteY7" fmla="*/ 906942 h 1233629"/>
                <a:gd name="connsiteX8" fmla="*/ 113747 w 1827916"/>
                <a:gd name="connsiteY8" fmla="*/ 1004573 h 1233629"/>
                <a:gd name="connsiteX9" fmla="*/ 92315 w 1827916"/>
                <a:gd name="connsiteY9" fmla="*/ 1230792 h 1233629"/>
                <a:gd name="connsiteX10" fmla="*/ 25640 w 1827916"/>
                <a:gd name="connsiteY10" fmla="*/ 830742 h 1233629"/>
                <a:gd name="connsiteX11" fmla="*/ 44690 w 1827916"/>
                <a:gd name="connsiteY11" fmla="*/ 392592 h 1233629"/>
                <a:gd name="connsiteX12" fmla="*/ 520940 w 1827916"/>
                <a:gd name="connsiteY12" fmla="*/ 87792 h 1233629"/>
                <a:gd name="connsiteX13" fmla="*/ 1121015 w 1827916"/>
                <a:gd name="connsiteY13" fmla="*/ 68742 h 1233629"/>
                <a:gd name="connsiteX14" fmla="*/ 940040 w 1827916"/>
                <a:gd name="connsiteY14" fmla="*/ 2067 h 1233629"/>
                <a:gd name="connsiteX15" fmla="*/ 1368665 w 1827916"/>
                <a:gd name="connsiteY15" fmla="*/ 30642 h 1233629"/>
                <a:gd name="connsiteX16" fmla="*/ 1473440 w 1827916"/>
                <a:gd name="connsiteY16" fmla="*/ 163992 h 1233629"/>
                <a:gd name="connsiteX17" fmla="*/ 1635365 w 1827916"/>
                <a:gd name="connsiteY17" fmla="*/ 87792 h 1233629"/>
                <a:gd name="connsiteX18" fmla="*/ 1521065 w 1827916"/>
                <a:gd name="connsiteY18" fmla="*/ 259242 h 1233629"/>
                <a:gd name="connsiteX19" fmla="*/ 1768715 w 1827916"/>
                <a:gd name="connsiteY19" fmla="*/ 383067 h 1233629"/>
                <a:gd name="connsiteX20" fmla="*/ 1825865 w 1827916"/>
                <a:gd name="connsiteY20" fmla="*/ 887892 h 1233629"/>
                <a:gd name="connsiteX21" fmla="*/ 1721090 w 1827916"/>
                <a:gd name="connsiteY21" fmla="*/ 1202217 h 1233629"/>
                <a:gd name="connsiteX22" fmla="*/ 1368665 w 1827916"/>
                <a:gd name="connsiteY22" fmla="*/ 630717 h 1233629"/>
                <a:gd name="connsiteX23" fmla="*/ 1402003 w 1827916"/>
                <a:gd name="connsiteY23" fmla="*/ 759305 h 1233629"/>
                <a:gd name="connsiteX24" fmla="*/ 1435340 w 1827916"/>
                <a:gd name="connsiteY24" fmla="*/ 859317 h 1233629"/>
                <a:gd name="connsiteX25" fmla="*/ 1254365 w 1827916"/>
                <a:gd name="connsiteY25" fmla="*/ 649766 h 1233629"/>
                <a:gd name="connsiteX0" fmla="*/ 1254009 w 1827560"/>
                <a:gd name="connsiteY0" fmla="*/ 649766 h 1207649"/>
                <a:gd name="connsiteX1" fmla="*/ 1115896 w 1827560"/>
                <a:gd name="connsiteY1" fmla="*/ 816454 h 1207649"/>
                <a:gd name="connsiteX2" fmla="*/ 1096847 w 1827560"/>
                <a:gd name="connsiteY2" fmla="*/ 742636 h 1207649"/>
                <a:gd name="connsiteX3" fmla="*/ 1089703 w 1827560"/>
                <a:gd name="connsiteY3" fmla="*/ 685485 h 1207649"/>
                <a:gd name="connsiteX4" fmla="*/ 825384 w 1827560"/>
                <a:gd name="connsiteY4" fmla="*/ 945042 h 1207649"/>
                <a:gd name="connsiteX5" fmla="*/ 287221 w 1827560"/>
                <a:gd name="connsiteY5" fmla="*/ 1111730 h 1207649"/>
                <a:gd name="connsiteX6" fmla="*/ 99103 w 1827560"/>
                <a:gd name="connsiteY6" fmla="*/ 1102204 h 1207649"/>
                <a:gd name="connsiteX7" fmla="*/ 215784 w 1827560"/>
                <a:gd name="connsiteY7" fmla="*/ 906942 h 1207649"/>
                <a:gd name="connsiteX8" fmla="*/ 113391 w 1827560"/>
                <a:gd name="connsiteY8" fmla="*/ 1004573 h 1207649"/>
                <a:gd name="connsiteX9" fmla="*/ 84816 w 1827560"/>
                <a:gd name="connsiteY9" fmla="*/ 1052198 h 1207649"/>
                <a:gd name="connsiteX10" fmla="*/ 25284 w 1827560"/>
                <a:gd name="connsiteY10" fmla="*/ 830742 h 1207649"/>
                <a:gd name="connsiteX11" fmla="*/ 44334 w 1827560"/>
                <a:gd name="connsiteY11" fmla="*/ 392592 h 1207649"/>
                <a:gd name="connsiteX12" fmla="*/ 520584 w 1827560"/>
                <a:gd name="connsiteY12" fmla="*/ 87792 h 1207649"/>
                <a:gd name="connsiteX13" fmla="*/ 1120659 w 1827560"/>
                <a:gd name="connsiteY13" fmla="*/ 68742 h 1207649"/>
                <a:gd name="connsiteX14" fmla="*/ 939684 w 1827560"/>
                <a:gd name="connsiteY14" fmla="*/ 2067 h 1207649"/>
                <a:gd name="connsiteX15" fmla="*/ 1368309 w 1827560"/>
                <a:gd name="connsiteY15" fmla="*/ 30642 h 1207649"/>
                <a:gd name="connsiteX16" fmla="*/ 1473084 w 1827560"/>
                <a:gd name="connsiteY16" fmla="*/ 163992 h 1207649"/>
                <a:gd name="connsiteX17" fmla="*/ 1635009 w 1827560"/>
                <a:gd name="connsiteY17" fmla="*/ 87792 h 1207649"/>
                <a:gd name="connsiteX18" fmla="*/ 1520709 w 1827560"/>
                <a:gd name="connsiteY18" fmla="*/ 259242 h 1207649"/>
                <a:gd name="connsiteX19" fmla="*/ 1768359 w 1827560"/>
                <a:gd name="connsiteY19" fmla="*/ 383067 h 1207649"/>
                <a:gd name="connsiteX20" fmla="*/ 1825509 w 1827560"/>
                <a:gd name="connsiteY20" fmla="*/ 887892 h 1207649"/>
                <a:gd name="connsiteX21" fmla="*/ 1720734 w 1827560"/>
                <a:gd name="connsiteY21" fmla="*/ 1202217 h 1207649"/>
                <a:gd name="connsiteX22" fmla="*/ 1368309 w 1827560"/>
                <a:gd name="connsiteY22" fmla="*/ 630717 h 1207649"/>
                <a:gd name="connsiteX23" fmla="*/ 1401647 w 1827560"/>
                <a:gd name="connsiteY23" fmla="*/ 759305 h 1207649"/>
                <a:gd name="connsiteX24" fmla="*/ 1434984 w 1827560"/>
                <a:gd name="connsiteY24" fmla="*/ 859317 h 1207649"/>
                <a:gd name="connsiteX25" fmla="*/ 1254009 w 1827560"/>
                <a:gd name="connsiteY25" fmla="*/ 649766 h 1207649"/>
                <a:gd name="connsiteX0" fmla="*/ 1257285 w 1830836"/>
                <a:gd name="connsiteY0" fmla="*/ 649766 h 1207649"/>
                <a:gd name="connsiteX1" fmla="*/ 1119172 w 1830836"/>
                <a:gd name="connsiteY1" fmla="*/ 816454 h 1207649"/>
                <a:gd name="connsiteX2" fmla="*/ 1100123 w 1830836"/>
                <a:gd name="connsiteY2" fmla="*/ 742636 h 1207649"/>
                <a:gd name="connsiteX3" fmla="*/ 1092979 w 1830836"/>
                <a:gd name="connsiteY3" fmla="*/ 685485 h 1207649"/>
                <a:gd name="connsiteX4" fmla="*/ 828660 w 1830836"/>
                <a:gd name="connsiteY4" fmla="*/ 945042 h 1207649"/>
                <a:gd name="connsiteX5" fmla="*/ 290497 w 1830836"/>
                <a:gd name="connsiteY5" fmla="*/ 1111730 h 1207649"/>
                <a:gd name="connsiteX6" fmla="*/ 102379 w 1830836"/>
                <a:gd name="connsiteY6" fmla="*/ 1102204 h 1207649"/>
                <a:gd name="connsiteX7" fmla="*/ 219060 w 1830836"/>
                <a:gd name="connsiteY7" fmla="*/ 906942 h 1207649"/>
                <a:gd name="connsiteX8" fmla="*/ 116667 w 1830836"/>
                <a:gd name="connsiteY8" fmla="*/ 1004573 h 1207649"/>
                <a:gd name="connsiteX9" fmla="*/ 88092 w 1830836"/>
                <a:gd name="connsiteY9" fmla="*/ 1052198 h 1207649"/>
                <a:gd name="connsiteX10" fmla="*/ 21416 w 1830836"/>
                <a:gd name="connsiteY10" fmla="*/ 797405 h 1207649"/>
                <a:gd name="connsiteX11" fmla="*/ 47610 w 1830836"/>
                <a:gd name="connsiteY11" fmla="*/ 392592 h 1207649"/>
                <a:gd name="connsiteX12" fmla="*/ 523860 w 1830836"/>
                <a:gd name="connsiteY12" fmla="*/ 87792 h 1207649"/>
                <a:gd name="connsiteX13" fmla="*/ 1123935 w 1830836"/>
                <a:gd name="connsiteY13" fmla="*/ 68742 h 1207649"/>
                <a:gd name="connsiteX14" fmla="*/ 942960 w 1830836"/>
                <a:gd name="connsiteY14" fmla="*/ 2067 h 1207649"/>
                <a:gd name="connsiteX15" fmla="*/ 1371585 w 1830836"/>
                <a:gd name="connsiteY15" fmla="*/ 30642 h 1207649"/>
                <a:gd name="connsiteX16" fmla="*/ 1476360 w 1830836"/>
                <a:gd name="connsiteY16" fmla="*/ 163992 h 1207649"/>
                <a:gd name="connsiteX17" fmla="*/ 1638285 w 1830836"/>
                <a:gd name="connsiteY17" fmla="*/ 87792 h 1207649"/>
                <a:gd name="connsiteX18" fmla="*/ 1523985 w 1830836"/>
                <a:gd name="connsiteY18" fmla="*/ 259242 h 1207649"/>
                <a:gd name="connsiteX19" fmla="*/ 1771635 w 1830836"/>
                <a:gd name="connsiteY19" fmla="*/ 383067 h 1207649"/>
                <a:gd name="connsiteX20" fmla="*/ 1828785 w 1830836"/>
                <a:gd name="connsiteY20" fmla="*/ 887892 h 1207649"/>
                <a:gd name="connsiteX21" fmla="*/ 1724010 w 1830836"/>
                <a:gd name="connsiteY21" fmla="*/ 1202217 h 1207649"/>
                <a:gd name="connsiteX22" fmla="*/ 1371585 w 1830836"/>
                <a:gd name="connsiteY22" fmla="*/ 630717 h 1207649"/>
                <a:gd name="connsiteX23" fmla="*/ 1404923 w 1830836"/>
                <a:gd name="connsiteY23" fmla="*/ 759305 h 1207649"/>
                <a:gd name="connsiteX24" fmla="*/ 1438260 w 1830836"/>
                <a:gd name="connsiteY24" fmla="*/ 859317 h 1207649"/>
                <a:gd name="connsiteX25" fmla="*/ 1257285 w 1830836"/>
                <a:gd name="connsiteY25" fmla="*/ 649766 h 1207649"/>
                <a:gd name="connsiteX0" fmla="*/ 1258858 w 1832409"/>
                <a:gd name="connsiteY0" fmla="*/ 649766 h 1207649"/>
                <a:gd name="connsiteX1" fmla="*/ 1120745 w 1832409"/>
                <a:gd name="connsiteY1" fmla="*/ 816454 h 1207649"/>
                <a:gd name="connsiteX2" fmla="*/ 1101696 w 1832409"/>
                <a:gd name="connsiteY2" fmla="*/ 742636 h 1207649"/>
                <a:gd name="connsiteX3" fmla="*/ 1094552 w 1832409"/>
                <a:gd name="connsiteY3" fmla="*/ 685485 h 1207649"/>
                <a:gd name="connsiteX4" fmla="*/ 830233 w 1832409"/>
                <a:gd name="connsiteY4" fmla="*/ 945042 h 1207649"/>
                <a:gd name="connsiteX5" fmla="*/ 292070 w 1832409"/>
                <a:gd name="connsiteY5" fmla="*/ 1111730 h 1207649"/>
                <a:gd name="connsiteX6" fmla="*/ 103952 w 1832409"/>
                <a:gd name="connsiteY6" fmla="*/ 1102204 h 1207649"/>
                <a:gd name="connsiteX7" fmla="*/ 220633 w 1832409"/>
                <a:gd name="connsiteY7" fmla="*/ 906942 h 1207649"/>
                <a:gd name="connsiteX8" fmla="*/ 118240 w 1832409"/>
                <a:gd name="connsiteY8" fmla="*/ 1004573 h 1207649"/>
                <a:gd name="connsiteX9" fmla="*/ 89665 w 1832409"/>
                <a:gd name="connsiteY9" fmla="*/ 1052198 h 1207649"/>
                <a:gd name="connsiteX10" fmla="*/ 22989 w 1832409"/>
                <a:gd name="connsiteY10" fmla="*/ 797405 h 1207649"/>
                <a:gd name="connsiteX11" fmla="*/ 49183 w 1832409"/>
                <a:gd name="connsiteY11" fmla="*/ 392592 h 1207649"/>
                <a:gd name="connsiteX12" fmla="*/ 525433 w 1832409"/>
                <a:gd name="connsiteY12" fmla="*/ 87792 h 1207649"/>
                <a:gd name="connsiteX13" fmla="*/ 1125508 w 1832409"/>
                <a:gd name="connsiteY13" fmla="*/ 68742 h 1207649"/>
                <a:gd name="connsiteX14" fmla="*/ 944533 w 1832409"/>
                <a:gd name="connsiteY14" fmla="*/ 2067 h 1207649"/>
                <a:gd name="connsiteX15" fmla="*/ 1373158 w 1832409"/>
                <a:gd name="connsiteY15" fmla="*/ 30642 h 1207649"/>
                <a:gd name="connsiteX16" fmla="*/ 1477933 w 1832409"/>
                <a:gd name="connsiteY16" fmla="*/ 163992 h 1207649"/>
                <a:gd name="connsiteX17" fmla="*/ 1639858 w 1832409"/>
                <a:gd name="connsiteY17" fmla="*/ 87792 h 1207649"/>
                <a:gd name="connsiteX18" fmla="*/ 1525558 w 1832409"/>
                <a:gd name="connsiteY18" fmla="*/ 259242 h 1207649"/>
                <a:gd name="connsiteX19" fmla="*/ 1773208 w 1832409"/>
                <a:gd name="connsiteY19" fmla="*/ 383067 h 1207649"/>
                <a:gd name="connsiteX20" fmla="*/ 1830358 w 1832409"/>
                <a:gd name="connsiteY20" fmla="*/ 887892 h 1207649"/>
                <a:gd name="connsiteX21" fmla="*/ 1725583 w 1832409"/>
                <a:gd name="connsiteY21" fmla="*/ 1202217 h 1207649"/>
                <a:gd name="connsiteX22" fmla="*/ 1373158 w 1832409"/>
                <a:gd name="connsiteY22" fmla="*/ 630717 h 1207649"/>
                <a:gd name="connsiteX23" fmla="*/ 1406496 w 1832409"/>
                <a:gd name="connsiteY23" fmla="*/ 759305 h 1207649"/>
                <a:gd name="connsiteX24" fmla="*/ 1439833 w 1832409"/>
                <a:gd name="connsiteY24" fmla="*/ 859317 h 1207649"/>
                <a:gd name="connsiteX25" fmla="*/ 1258858 w 1832409"/>
                <a:gd name="connsiteY25" fmla="*/ 649766 h 1207649"/>
                <a:gd name="connsiteX0" fmla="*/ 1258858 w 1832409"/>
                <a:gd name="connsiteY0" fmla="*/ 649766 h 1207649"/>
                <a:gd name="connsiteX1" fmla="*/ 1120745 w 1832409"/>
                <a:gd name="connsiteY1" fmla="*/ 816454 h 1207649"/>
                <a:gd name="connsiteX2" fmla="*/ 1101696 w 1832409"/>
                <a:gd name="connsiteY2" fmla="*/ 742636 h 1207649"/>
                <a:gd name="connsiteX3" fmla="*/ 1094552 w 1832409"/>
                <a:gd name="connsiteY3" fmla="*/ 685485 h 1207649"/>
                <a:gd name="connsiteX4" fmla="*/ 830233 w 1832409"/>
                <a:gd name="connsiteY4" fmla="*/ 945042 h 1207649"/>
                <a:gd name="connsiteX5" fmla="*/ 292070 w 1832409"/>
                <a:gd name="connsiteY5" fmla="*/ 1111730 h 1207649"/>
                <a:gd name="connsiteX6" fmla="*/ 103952 w 1832409"/>
                <a:gd name="connsiteY6" fmla="*/ 1102204 h 1207649"/>
                <a:gd name="connsiteX7" fmla="*/ 220633 w 1832409"/>
                <a:gd name="connsiteY7" fmla="*/ 906942 h 1207649"/>
                <a:gd name="connsiteX8" fmla="*/ 118240 w 1832409"/>
                <a:gd name="connsiteY8" fmla="*/ 1004573 h 1207649"/>
                <a:gd name="connsiteX9" fmla="*/ 89665 w 1832409"/>
                <a:gd name="connsiteY9" fmla="*/ 1052198 h 1207649"/>
                <a:gd name="connsiteX10" fmla="*/ 22989 w 1832409"/>
                <a:gd name="connsiteY10" fmla="*/ 797405 h 1207649"/>
                <a:gd name="connsiteX11" fmla="*/ 49183 w 1832409"/>
                <a:gd name="connsiteY11" fmla="*/ 392592 h 1207649"/>
                <a:gd name="connsiteX12" fmla="*/ 525433 w 1832409"/>
                <a:gd name="connsiteY12" fmla="*/ 87792 h 1207649"/>
                <a:gd name="connsiteX13" fmla="*/ 1142177 w 1832409"/>
                <a:gd name="connsiteY13" fmla="*/ 68742 h 1207649"/>
                <a:gd name="connsiteX14" fmla="*/ 944533 w 1832409"/>
                <a:gd name="connsiteY14" fmla="*/ 2067 h 1207649"/>
                <a:gd name="connsiteX15" fmla="*/ 1373158 w 1832409"/>
                <a:gd name="connsiteY15" fmla="*/ 30642 h 1207649"/>
                <a:gd name="connsiteX16" fmla="*/ 1477933 w 1832409"/>
                <a:gd name="connsiteY16" fmla="*/ 163992 h 1207649"/>
                <a:gd name="connsiteX17" fmla="*/ 1639858 w 1832409"/>
                <a:gd name="connsiteY17" fmla="*/ 87792 h 1207649"/>
                <a:gd name="connsiteX18" fmla="*/ 1525558 w 1832409"/>
                <a:gd name="connsiteY18" fmla="*/ 259242 h 1207649"/>
                <a:gd name="connsiteX19" fmla="*/ 1773208 w 1832409"/>
                <a:gd name="connsiteY19" fmla="*/ 383067 h 1207649"/>
                <a:gd name="connsiteX20" fmla="*/ 1830358 w 1832409"/>
                <a:gd name="connsiteY20" fmla="*/ 887892 h 1207649"/>
                <a:gd name="connsiteX21" fmla="*/ 1725583 w 1832409"/>
                <a:gd name="connsiteY21" fmla="*/ 1202217 h 1207649"/>
                <a:gd name="connsiteX22" fmla="*/ 1373158 w 1832409"/>
                <a:gd name="connsiteY22" fmla="*/ 630717 h 1207649"/>
                <a:gd name="connsiteX23" fmla="*/ 1406496 w 1832409"/>
                <a:gd name="connsiteY23" fmla="*/ 759305 h 1207649"/>
                <a:gd name="connsiteX24" fmla="*/ 1439833 w 1832409"/>
                <a:gd name="connsiteY24" fmla="*/ 859317 h 1207649"/>
                <a:gd name="connsiteX25" fmla="*/ 1258858 w 1832409"/>
                <a:gd name="connsiteY25" fmla="*/ 649766 h 1207649"/>
                <a:gd name="connsiteX0" fmla="*/ 1258858 w 1832409"/>
                <a:gd name="connsiteY0" fmla="*/ 649766 h 1207649"/>
                <a:gd name="connsiteX1" fmla="*/ 1120745 w 1832409"/>
                <a:gd name="connsiteY1" fmla="*/ 816454 h 1207649"/>
                <a:gd name="connsiteX2" fmla="*/ 1101696 w 1832409"/>
                <a:gd name="connsiteY2" fmla="*/ 742636 h 1207649"/>
                <a:gd name="connsiteX3" fmla="*/ 1094552 w 1832409"/>
                <a:gd name="connsiteY3" fmla="*/ 685485 h 1207649"/>
                <a:gd name="connsiteX4" fmla="*/ 830233 w 1832409"/>
                <a:gd name="connsiteY4" fmla="*/ 945042 h 1207649"/>
                <a:gd name="connsiteX5" fmla="*/ 292070 w 1832409"/>
                <a:gd name="connsiteY5" fmla="*/ 1111730 h 1207649"/>
                <a:gd name="connsiteX6" fmla="*/ 103952 w 1832409"/>
                <a:gd name="connsiteY6" fmla="*/ 1102204 h 1207649"/>
                <a:gd name="connsiteX7" fmla="*/ 220633 w 1832409"/>
                <a:gd name="connsiteY7" fmla="*/ 906942 h 1207649"/>
                <a:gd name="connsiteX8" fmla="*/ 118240 w 1832409"/>
                <a:gd name="connsiteY8" fmla="*/ 1004573 h 1207649"/>
                <a:gd name="connsiteX9" fmla="*/ 89665 w 1832409"/>
                <a:gd name="connsiteY9" fmla="*/ 1052198 h 1207649"/>
                <a:gd name="connsiteX10" fmla="*/ 22989 w 1832409"/>
                <a:gd name="connsiteY10" fmla="*/ 797405 h 1207649"/>
                <a:gd name="connsiteX11" fmla="*/ 49183 w 1832409"/>
                <a:gd name="connsiteY11" fmla="*/ 392592 h 1207649"/>
                <a:gd name="connsiteX12" fmla="*/ 525433 w 1832409"/>
                <a:gd name="connsiteY12" fmla="*/ 87792 h 1207649"/>
                <a:gd name="connsiteX13" fmla="*/ 1142177 w 1832409"/>
                <a:gd name="connsiteY13" fmla="*/ 68742 h 1207649"/>
                <a:gd name="connsiteX14" fmla="*/ 1063596 w 1832409"/>
                <a:gd name="connsiteY14" fmla="*/ 2067 h 1207649"/>
                <a:gd name="connsiteX15" fmla="*/ 1373158 w 1832409"/>
                <a:gd name="connsiteY15" fmla="*/ 30642 h 1207649"/>
                <a:gd name="connsiteX16" fmla="*/ 1477933 w 1832409"/>
                <a:gd name="connsiteY16" fmla="*/ 163992 h 1207649"/>
                <a:gd name="connsiteX17" fmla="*/ 1639858 w 1832409"/>
                <a:gd name="connsiteY17" fmla="*/ 87792 h 1207649"/>
                <a:gd name="connsiteX18" fmla="*/ 1525558 w 1832409"/>
                <a:gd name="connsiteY18" fmla="*/ 259242 h 1207649"/>
                <a:gd name="connsiteX19" fmla="*/ 1773208 w 1832409"/>
                <a:gd name="connsiteY19" fmla="*/ 383067 h 1207649"/>
                <a:gd name="connsiteX20" fmla="*/ 1830358 w 1832409"/>
                <a:gd name="connsiteY20" fmla="*/ 887892 h 1207649"/>
                <a:gd name="connsiteX21" fmla="*/ 1725583 w 1832409"/>
                <a:gd name="connsiteY21" fmla="*/ 1202217 h 1207649"/>
                <a:gd name="connsiteX22" fmla="*/ 1373158 w 1832409"/>
                <a:gd name="connsiteY22" fmla="*/ 630717 h 1207649"/>
                <a:gd name="connsiteX23" fmla="*/ 1406496 w 1832409"/>
                <a:gd name="connsiteY23" fmla="*/ 759305 h 1207649"/>
                <a:gd name="connsiteX24" fmla="*/ 1439833 w 1832409"/>
                <a:gd name="connsiteY24" fmla="*/ 859317 h 1207649"/>
                <a:gd name="connsiteX25" fmla="*/ 1258858 w 1832409"/>
                <a:gd name="connsiteY25" fmla="*/ 649766 h 1207649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39858 w 1832409"/>
                <a:gd name="connsiteY17" fmla="*/ 87750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39858 w 1832409"/>
                <a:gd name="connsiteY17" fmla="*/ 87750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49383 w 1832409"/>
                <a:gd name="connsiteY17" fmla="*/ 106800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49383 w 1832409"/>
                <a:gd name="connsiteY17" fmla="*/ 106800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49383 w 1832409"/>
                <a:gd name="connsiteY17" fmla="*/ 106800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51764 w 1832409"/>
                <a:gd name="connsiteY17" fmla="*/ 118706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51764 w 1832409"/>
                <a:gd name="connsiteY17" fmla="*/ 118706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18240 w 1832409"/>
                <a:gd name="connsiteY8" fmla="*/ 1004531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51764 w 1832409"/>
                <a:gd name="connsiteY17" fmla="*/ 118706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49724 h 1207607"/>
                <a:gd name="connsiteX1" fmla="*/ 1120745 w 1832409"/>
                <a:gd name="connsiteY1" fmla="*/ 816412 h 1207607"/>
                <a:gd name="connsiteX2" fmla="*/ 1101696 w 1832409"/>
                <a:gd name="connsiteY2" fmla="*/ 742594 h 1207607"/>
                <a:gd name="connsiteX3" fmla="*/ 1094552 w 1832409"/>
                <a:gd name="connsiteY3" fmla="*/ 685443 h 1207607"/>
                <a:gd name="connsiteX4" fmla="*/ 830233 w 1832409"/>
                <a:gd name="connsiteY4" fmla="*/ 945000 h 1207607"/>
                <a:gd name="connsiteX5" fmla="*/ 292070 w 1832409"/>
                <a:gd name="connsiteY5" fmla="*/ 1111688 h 1207607"/>
                <a:gd name="connsiteX6" fmla="*/ 103952 w 1832409"/>
                <a:gd name="connsiteY6" fmla="*/ 1102162 h 1207607"/>
                <a:gd name="connsiteX7" fmla="*/ 220633 w 1832409"/>
                <a:gd name="connsiteY7" fmla="*/ 906900 h 1207607"/>
                <a:gd name="connsiteX8" fmla="*/ 134909 w 1832409"/>
                <a:gd name="connsiteY8" fmla="*/ 952144 h 1207607"/>
                <a:gd name="connsiteX9" fmla="*/ 89665 w 1832409"/>
                <a:gd name="connsiteY9" fmla="*/ 1052156 h 1207607"/>
                <a:gd name="connsiteX10" fmla="*/ 22989 w 1832409"/>
                <a:gd name="connsiteY10" fmla="*/ 797363 h 1207607"/>
                <a:gd name="connsiteX11" fmla="*/ 49183 w 1832409"/>
                <a:gd name="connsiteY11" fmla="*/ 392550 h 1207607"/>
                <a:gd name="connsiteX12" fmla="*/ 525433 w 1832409"/>
                <a:gd name="connsiteY12" fmla="*/ 87750 h 1207607"/>
                <a:gd name="connsiteX13" fmla="*/ 1142177 w 1832409"/>
                <a:gd name="connsiteY13" fmla="*/ 68700 h 1207607"/>
                <a:gd name="connsiteX14" fmla="*/ 1063596 w 1832409"/>
                <a:gd name="connsiteY14" fmla="*/ 2025 h 1207607"/>
                <a:gd name="connsiteX15" fmla="*/ 1373158 w 1832409"/>
                <a:gd name="connsiteY15" fmla="*/ 30600 h 1207607"/>
                <a:gd name="connsiteX16" fmla="*/ 1454121 w 1832409"/>
                <a:gd name="connsiteY16" fmla="*/ 161569 h 1207607"/>
                <a:gd name="connsiteX17" fmla="*/ 1651764 w 1832409"/>
                <a:gd name="connsiteY17" fmla="*/ 118706 h 1207607"/>
                <a:gd name="connsiteX18" fmla="*/ 1525558 w 1832409"/>
                <a:gd name="connsiteY18" fmla="*/ 259200 h 1207607"/>
                <a:gd name="connsiteX19" fmla="*/ 1773208 w 1832409"/>
                <a:gd name="connsiteY19" fmla="*/ 383025 h 1207607"/>
                <a:gd name="connsiteX20" fmla="*/ 1830358 w 1832409"/>
                <a:gd name="connsiteY20" fmla="*/ 887850 h 1207607"/>
                <a:gd name="connsiteX21" fmla="*/ 1725583 w 1832409"/>
                <a:gd name="connsiteY21" fmla="*/ 1202175 h 1207607"/>
                <a:gd name="connsiteX22" fmla="*/ 1373158 w 1832409"/>
                <a:gd name="connsiteY22" fmla="*/ 630675 h 1207607"/>
                <a:gd name="connsiteX23" fmla="*/ 1406496 w 1832409"/>
                <a:gd name="connsiteY23" fmla="*/ 759263 h 1207607"/>
                <a:gd name="connsiteX24" fmla="*/ 1439833 w 1832409"/>
                <a:gd name="connsiteY24" fmla="*/ 859275 h 1207607"/>
                <a:gd name="connsiteX25" fmla="*/ 1258858 w 1832409"/>
                <a:gd name="connsiteY25" fmla="*/ 649724 h 1207607"/>
                <a:gd name="connsiteX0" fmla="*/ 1258858 w 1832409"/>
                <a:gd name="connsiteY0" fmla="*/ 660793 h 1218676"/>
                <a:gd name="connsiteX1" fmla="*/ 1120745 w 1832409"/>
                <a:gd name="connsiteY1" fmla="*/ 827481 h 1218676"/>
                <a:gd name="connsiteX2" fmla="*/ 1101696 w 1832409"/>
                <a:gd name="connsiteY2" fmla="*/ 753663 h 1218676"/>
                <a:gd name="connsiteX3" fmla="*/ 1094552 w 1832409"/>
                <a:gd name="connsiteY3" fmla="*/ 696512 h 1218676"/>
                <a:gd name="connsiteX4" fmla="*/ 830233 w 1832409"/>
                <a:gd name="connsiteY4" fmla="*/ 956069 h 1218676"/>
                <a:gd name="connsiteX5" fmla="*/ 292070 w 1832409"/>
                <a:gd name="connsiteY5" fmla="*/ 1122757 h 1218676"/>
                <a:gd name="connsiteX6" fmla="*/ 103952 w 1832409"/>
                <a:gd name="connsiteY6" fmla="*/ 1113231 h 1218676"/>
                <a:gd name="connsiteX7" fmla="*/ 220633 w 1832409"/>
                <a:gd name="connsiteY7" fmla="*/ 917969 h 1218676"/>
                <a:gd name="connsiteX8" fmla="*/ 134909 w 1832409"/>
                <a:gd name="connsiteY8" fmla="*/ 963213 h 1218676"/>
                <a:gd name="connsiteX9" fmla="*/ 89665 w 1832409"/>
                <a:gd name="connsiteY9" fmla="*/ 1063225 h 1218676"/>
                <a:gd name="connsiteX10" fmla="*/ 22989 w 1832409"/>
                <a:gd name="connsiteY10" fmla="*/ 808432 h 1218676"/>
                <a:gd name="connsiteX11" fmla="*/ 49183 w 1832409"/>
                <a:gd name="connsiteY11" fmla="*/ 403619 h 1218676"/>
                <a:gd name="connsiteX12" fmla="*/ 525433 w 1832409"/>
                <a:gd name="connsiteY12" fmla="*/ 98819 h 1218676"/>
                <a:gd name="connsiteX13" fmla="*/ 1142177 w 1832409"/>
                <a:gd name="connsiteY13" fmla="*/ 79769 h 1218676"/>
                <a:gd name="connsiteX14" fmla="*/ 1063596 w 1832409"/>
                <a:gd name="connsiteY14" fmla="*/ 13094 h 1218676"/>
                <a:gd name="connsiteX15" fmla="*/ 1337439 w 1832409"/>
                <a:gd name="connsiteY15" fmla="*/ 15475 h 1218676"/>
                <a:gd name="connsiteX16" fmla="*/ 1454121 w 1832409"/>
                <a:gd name="connsiteY16" fmla="*/ 172638 h 1218676"/>
                <a:gd name="connsiteX17" fmla="*/ 1651764 w 1832409"/>
                <a:gd name="connsiteY17" fmla="*/ 129775 h 1218676"/>
                <a:gd name="connsiteX18" fmla="*/ 1525558 w 1832409"/>
                <a:gd name="connsiteY18" fmla="*/ 270269 h 1218676"/>
                <a:gd name="connsiteX19" fmla="*/ 1773208 w 1832409"/>
                <a:gd name="connsiteY19" fmla="*/ 394094 h 1218676"/>
                <a:gd name="connsiteX20" fmla="*/ 1830358 w 1832409"/>
                <a:gd name="connsiteY20" fmla="*/ 898919 h 1218676"/>
                <a:gd name="connsiteX21" fmla="*/ 1725583 w 1832409"/>
                <a:gd name="connsiteY21" fmla="*/ 1213244 h 1218676"/>
                <a:gd name="connsiteX22" fmla="*/ 1373158 w 1832409"/>
                <a:gd name="connsiteY22" fmla="*/ 641744 h 1218676"/>
                <a:gd name="connsiteX23" fmla="*/ 1406496 w 1832409"/>
                <a:gd name="connsiteY23" fmla="*/ 770332 h 1218676"/>
                <a:gd name="connsiteX24" fmla="*/ 1439833 w 1832409"/>
                <a:gd name="connsiteY24" fmla="*/ 870344 h 1218676"/>
                <a:gd name="connsiteX25" fmla="*/ 1258858 w 1832409"/>
                <a:gd name="connsiteY25" fmla="*/ 660793 h 1218676"/>
                <a:gd name="connsiteX0" fmla="*/ 1258858 w 1832409"/>
                <a:gd name="connsiteY0" fmla="*/ 660793 h 1218676"/>
                <a:gd name="connsiteX1" fmla="*/ 1120745 w 1832409"/>
                <a:gd name="connsiteY1" fmla="*/ 827481 h 1218676"/>
                <a:gd name="connsiteX2" fmla="*/ 1101696 w 1832409"/>
                <a:gd name="connsiteY2" fmla="*/ 753663 h 1218676"/>
                <a:gd name="connsiteX3" fmla="*/ 1094552 w 1832409"/>
                <a:gd name="connsiteY3" fmla="*/ 696512 h 1218676"/>
                <a:gd name="connsiteX4" fmla="*/ 830233 w 1832409"/>
                <a:gd name="connsiteY4" fmla="*/ 956069 h 1218676"/>
                <a:gd name="connsiteX5" fmla="*/ 292070 w 1832409"/>
                <a:gd name="connsiteY5" fmla="*/ 1122757 h 1218676"/>
                <a:gd name="connsiteX6" fmla="*/ 103952 w 1832409"/>
                <a:gd name="connsiteY6" fmla="*/ 1113231 h 1218676"/>
                <a:gd name="connsiteX7" fmla="*/ 220633 w 1832409"/>
                <a:gd name="connsiteY7" fmla="*/ 917969 h 1218676"/>
                <a:gd name="connsiteX8" fmla="*/ 134909 w 1832409"/>
                <a:gd name="connsiteY8" fmla="*/ 963213 h 1218676"/>
                <a:gd name="connsiteX9" fmla="*/ 89665 w 1832409"/>
                <a:gd name="connsiteY9" fmla="*/ 1063225 h 1218676"/>
                <a:gd name="connsiteX10" fmla="*/ 22989 w 1832409"/>
                <a:gd name="connsiteY10" fmla="*/ 808432 h 1218676"/>
                <a:gd name="connsiteX11" fmla="*/ 49183 w 1832409"/>
                <a:gd name="connsiteY11" fmla="*/ 403619 h 1218676"/>
                <a:gd name="connsiteX12" fmla="*/ 525433 w 1832409"/>
                <a:gd name="connsiteY12" fmla="*/ 98819 h 1218676"/>
                <a:gd name="connsiteX13" fmla="*/ 1142177 w 1832409"/>
                <a:gd name="connsiteY13" fmla="*/ 79769 h 1218676"/>
                <a:gd name="connsiteX14" fmla="*/ 1063596 w 1832409"/>
                <a:gd name="connsiteY14" fmla="*/ 13094 h 1218676"/>
                <a:gd name="connsiteX15" fmla="*/ 1337439 w 1832409"/>
                <a:gd name="connsiteY15" fmla="*/ 15475 h 1218676"/>
                <a:gd name="connsiteX16" fmla="*/ 1454121 w 1832409"/>
                <a:gd name="connsiteY16" fmla="*/ 172638 h 1218676"/>
                <a:gd name="connsiteX17" fmla="*/ 1651764 w 1832409"/>
                <a:gd name="connsiteY17" fmla="*/ 129775 h 1218676"/>
                <a:gd name="connsiteX18" fmla="*/ 1525558 w 1832409"/>
                <a:gd name="connsiteY18" fmla="*/ 270269 h 1218676"/>
                <a:gd name="connsiteX19" fmla="*/ 1773208 w 1832409"/>
                <a:gd name="connsiteY19" fmla="*/ 394094 h 1218676"/>
                <a:gd name="connsiteX20" fmla="*/ 1830358 w 1832409"/>
                <a:gd name="connsiteY20" fmla="*/ 898919 h 1218676"/>
                <a:gd name="connsiteX21" fmla="*/ 1725583 w 1832409"/>
                <a:gd name="connsiteY21" fmla="*/ 1213244 h 1218676"/>
                <a:gd name="connsiteX22" fmla="*/ 1373158 w 1832409"/>
                <a:gd name="connsiteY22" fmla="*/ 641744 h 1218676"/>
                <a:gd name="connsiteX23" fmla="*/ 1406496 w 1832409"/>
                <a:gd name="connsiteY23" fmla="*/ 770332 h 1218676"/>
                <a:gd name="connsiteX24" fmla="*/ 1439833 w 1832409"/>
                <a:gd name="connsiteY24" fmla="*/ 870344 h 1218676"/>
                <a:gd name="connsiteX25" fmla="*/ 1258858 w 1832409"/>
                <a:gd name="connsiteY25" fmla="*/ 660793 h 1218676"/>
                <a:gd name="connsiteX0" fmla="*/ 1258858 w 1836522"/>
                <a:gd name="connsiteY0" fmla="*/ 660793 h 1155808"/>
                <a:gd name="connsiteX1" fmla="*/ 1120745 w 1836522"/>
                <a:gd name="connsiteY1" fmla="*/ 827481 h 1155808"/>
                <a:gd name="connsiteX2" fmla="*/ 1101696 w 1836522"/>
                <a:gd name="connsiteY2" fmla="*/ 753663 h 1155808"/>
                <a:gd name="connsiteX3" fmla="*/ 1094552 w 1836522"/>
                <a:gd name="connsiteY3" fmla="*/ 696512 h 1155808"/>
                <a:gd name="connsiteX4" fmla="*/ 830233 w 1836522"/>
                <a:gd name="connsiteY4" fmla="*/ 956069 h 1155808"/>
                <a:gd name="connsiteX5" fmla="*/ 292070 w 1836522"/>
                <a:gd name="connsiteY5" fmla="*/ 1122757 h 1155808"/>
                <a:gd name="connsiteX6" fmla="*/ 103952 w 1836522"/>
                <a:gd name="connsiteY6" fmla="*/ 1113231 h 1155808"/>
                <a:gd name="connsiteX7" fmla="*/ 220633 w 1836522"/>
                <a:gd name="connsiteY7" fmla="*/ 917969 h 1155808"/>
                <a:gd name="connsiteX8" fmla="*/ 134909 w 1836522"/>
                <a:gd name="connsiteY8" fmla="*/ 963213 h 1155808"/>
                <a:gd name="connsiteX9" fmla="*/ 89665 w 1836522"/>
                <a:gd name="connsiteY9" fmla="*/ 1063225 h 1155808"/>
                <a:gd name="connsiteX10" fmla="*/ 22989 w 1836522"/>
                <a:gd name="connsiteY10" fmla="*/ 808432 h 1155808"/>
                <a:gd name="connsiteX11" fmla="*/ 49183 w 1836522"/>
                <a:gd name="connsiteY11" fmla="*/ 403619 h 1155808"/>
                <a:gd name="connsiteX12" fmla="*/ 525433 w 1836522"/>
                <a:gd name="connsiteY12" fmla="*/ 98819 h 1155808"/>
                <a:gd name="connsiteX13" fmla="*/ 1142177 w 1836522"/>
                <a:gd name="connsiteY13" fmla="*/ 79769 h 1155808"/>
                <a:gd name="connsiteX14" fmla="*/ 1063596 w 1836522"/>
                <a:gd name="connsiteY14" fmla="*/ 13094 h 1155808"/>
                <a:gd name="connsiteX15" fmla="*/ 1337439 w 1836522"/>
                <a:gd name="connsiteY15" fmla="*/ 15475 h 1155808"/>
                <a:gd name="connsiteX16" fmla="*/ 1454121 w 1836522"/>
                <a:gd name="connsiteY16" fmla="*/ 172638 h 1155808"/>
                <a:gd name="connsiteX17" fmla="*/ 1651764 w 1836522"/>
                <a:gd name="connsiteY17" fmla="*/ 129775 h 1155808"/>
                <a:gd name="connsiteX18" fmla="*/ 1525558 w 1836522"/>
                <a:gd name="connsiteY18" fmla="*/ 270269 h 1155808"/>
                <a:gd name="connsiteX19" fmla="*/ 1773208 w 1836522"/>
                <a:gd name="connsiteY19" fmla="*/ 394094 h 1155808"/>
                <a:gd name="connsiteX20" fmla="*/ 1830358 w 1836522"/>
                <a:gd name="connsiteY20" fmla="*/ 898919 h 1155808"/>
                <a:gd name="connsiteX21" fmla="*/ 1661290 w 1836522"/>
                <a:gd name="connsiteY21" fmla="*/ 1148950 h 1155808"/>
                <a:gd name="connsiteX22" fmla="*/ 1373158 w 1836522"/>
                <a:gd name="connsiteY22" fmla="*/ 641744 h 1155808"/>
                <a:gd name="connsiteX23" fmla="*/ 1406496 w 1836522"/>
                <a:gd name="connsiteY23" fmla="*/ 770332 h 1155808"/>
                <a:gd name="connsiteX24" fmla="*/ 1439833 w 1836522"/>
                <a:gd name="connsiteY24" fmla="*/ 870344 h 1155808"/>
                <a:gd name="connsiteX25" fmla="*/ 1258858 w 1836522"/>
                <a:gd name="connsiteY25" fmla="*/ 660793 h 1155808"/>
                <a:gd name="connsiteX0" fmla="*/ 1258858 w 1836522"/>
                <a:gd name="connsiteY0" fmla="*/ 660793 h 1156681"/>
                <a:gd name="connsiteX1" fmla="*/ 1120745 w 1836522"/>
                <a:gd name="connsiteY1" fmla="*/ 827481 h 1156681"/>
                <a:gd name="connsiteX2" fmla="*/ 1101696 w 1836522"/>
                <a:gd name="connsiteY2" fmla="*/ 753663 h 1156681"/>
                <a:gd name="connsiteX3" fmla="*/ 1094552 w 1836522"/>
                <a:gd name="connsiteY3" fmla="*/ 696512 h 1156681"/>
                <a:gd name="connsiteX4" fmla="*/ 830233 w 1836522"/>
                <a:gd name="connsiteY4" fmla="*/ 956069 h 1156681"/>
                <a:gd name="connsiteX5" fmla="*/ 292070 w 1836522"/>
                <a:gd name="connsiteY5" fmla="*/ 1122757 h 1156681"/>
                <a:gd name="connsiteX6" fmla="*/ 103952 w 1836522"/>
                <a:gd name="connsiteY6" fmla="*/ 1113231 h 1156681"/>
                <a:gd name="connsiteX7" fmla="*/ 220633 w 1836522"/>
                <a:gd name="connsiteY7" fmla="*/ 917969 h 1156681"/>
                <a:gd name="connsiteX8" fmla="*/ 134909 w 1836522"/>
                <a:gd name="connsiteY8" fmla="*/ 963213 h 1156681"/>
                <a:gd name="connsiteX9" fmla="*/ 89665 w 1836522"/>
                <a:gd name="connsiteY9" fmla="*/ 1063225 h 1156681"/>
                <a:gd name="connsiteX10" fmla="*/ 22989 w 1836522"/>
                <a:gd name="connsiteY10" fmla="*/ 808432 h 1156681"/>
                <a:gd name="connsiteX11" fmla="*/ 49183 w 1836522"/>
                <a:gd name="connsiteY11" fmla="*/ 403619 h 1156681"/>
                <a:gd name="connsiteX12" fmla="*/ 525433 w 1836522"/>
                <a:gd name="connsiteY12" fmla="*/ 98819 h 1156681"/>
                <a:gd name="connsiteX13" fmla="*/ 1142177 w 1836522"/>
                <a:gd name="connsiteY13" fmla="*/ 79769 h 1156681"/>
                <a:gd name="connsiteX14" fmla="*/ 1063596 w 1836522"/>
                <a:gd name="connsiteY14" fmla="*/ 13094 h 1156681"/>
                <a:gd name="connsiteX15" fmla="*/ 1337439 w 1836522"/>
                <a:gd name="connsiteY15" fmla="*/ 15475 h 1156681"/>
                <a:gd name="connsiteX16" fmla="*/ 1454121 w 1836522"/>
                <a:gd name="connsiteY16" fmla="*/ 172638 h 1156681"/>
                <a:gd name="connsiteX17" fmla="*/ 1651764 w 1836522"/>
                <a:gd name="connsiteY17" fmla="*/ 129775 h 1156681"/>
                <a:gd name="connsiteX18" fmla="*/ 1525558 w 1836522"/>
                <a:gd name="connsiteY18" fmla="*/ 270269 h 1156681"/>
                <a:gd name="connsiteX19" fmla="*/ 1773208 w 1836522"/>
                <a:gd name="connsiteY19" fmla="*/ 394094 h 1156681"/>
                <a:gd name="connsiteX20" fmla="*/ 1830358 w 1836522"/>
                <a:gd name="connsiteY20" fmla="*/ 898919 h 1156681"/>
                <a:gd name="connsiteX21" fmla="*/ 1661290 w 1836522"/>
                <a:gd name="connsiteY21" fmla="*/ 1148950 h 1156681"/>
                <a:gd name="connsiteX22" fmla="*/ 1373158 w 1836522"/>
                <a:gd name="connsiteY22" fmla="*/ 641744 h 1156681"/>
                <a:gd name="connsiteX23" fmla="*/ 1406496 w 1836522"/>
                <a:gd name="connsiteY23" fmla="*/ 770332 h 1156681"/>
                <a:gd name="connsiteX24" fmla="*/ 1439833 w 1836522"/>
                <a:gd name="connsiteY24" fmla="*/ 870344 h 1156681"/>
                <a:gd name="connsiteX25" fmla="*/ 1258858 w 1836522"/>
                <a:gd name="connsiteY25" fmla="*/ 660793 h 1156681"/>
                <a:gd name="connsiteX0" fmla="*/ 1258858 w 1826187"/>
                <a:gd name="connsiteY0" fmla="*/ 660793 h 1150528"/>
                <a:gd name="connsiteX1" fmla="*/ 1120745 w 1826187"/>
                <a:gd name="connsiteY1" fmla="*/ 827481 h 1150528"/>
                <a:gd name="connsiteX2" fmla="*/ 1101696 w 1826187"/>
                <a:gd name="connsiteY2" fmla="*/ 753663 h 1150528"/>
                <a:gd name="connsiteX3" fmla="*/ 1094552 w 1826187"/>
                <a:gd name="connsiteY3" fmla="*/ 696512 h 1150528"/>
                <a:gd name="connsiteX4" fmla="*/ 830233 w 1826187"/>
                <a:gd name="connsiteY4" fmla="*/ 956069 h 1150528"/>
                <a:gd name="connsiteX5" fmla="*/ 292070 w 1826187"/>
                <a:gd name="connsiteY5" fmla="*/ 1122757 h 1150528"/>
                <a:gd name="connsiteX6" fmla="*/ 103952 w 1826187"/>
                <a:gd name="connsiteY6" fmla="*/ 1113231 h 1150528"/>
                <a:gd name="connsiteX7" fmla="*/ 220633 w 1826187"/>
                <a:gd name="connsiteY7" fmla="*/ 917969 h 1150528"/>
                <a:gd name="connsiteX8" fmla="*/ 134909 w 1826187"/>
                <a:gd name="connsiteY8" fmla="*/ 963213 h 1150528"/>
                <a:gd name="connsiteX9" fmla="*/ 89665 w 1826187"/>
                <a:gd name="connsiteY9" fmla="*/ 1063225 h 1150528"/>
                <a:gd name="connsiteX10" fmla="*/ 22989 w 1826187"/>
                <a:gd name="connsiteY10" fmla="*/ 808432 h 1150528"/>
                <a:gd name="connsiteX11" fmla="*/ 49183 w 1826187"/>
                <a:gd name="connsiteY11" fmla="*/ 403619 h 1150528"/>
                <a:gd name="connsiteX12" fmla="*/ 525433 w 1826187"/>
                <a:gd name="connsiteY12" fmla="*/ 98819 h 1150528"/>
                <a:gd name="connsiteX13" fmla="*/ 1142177 w 1826187"/>
                <a:gd name="connsiteY13" fmla="*/ 79769 h 1150528"/>
                <a:gd name="connsiteX14" fmla="*/ 1063596 w 1826187"/>
                <a:gd name="connsiteY14" fmla="*/ 13094 h 1150528"/>
                <a:gd name="connsiteX15" fmla="*/ 1337439 w 1826187"/>
                <a:gd name="connsiteY15" fmla="*/ 15475 h 1150528"/>
                <a:gd name="connsiteX16" fmla="*/ 1454121 w 1826187"/>
                <a:gd name="connsiteY16" fmla="*/ 172638 h 1150528"/>
                <a:gd name="connsiteX17" fmla="*/ 1651764 w 1826187"/>
                <a:gd name="connsiteY17" fmla="*/ 129775 h 1150528"/>
                <a:gd name="connsiteX18" fmla="*/ 1525558 w 1826187"/>
                <a:gd name="connsiteY18" fmla="*/ 270269 h 1150528"/>
                <a:gd name="connsiteX19" fmla="*/ 1773208 w 1826187"/>
                <a:gd name="connsiteY19" fmla="*/ 394094 h 1150528"/>
                <a:gd name="connsiteX20" fmla="*/ 1818452 w 1826187"/>
                <a:gd name="connsiteY20" fmla="*/ 787000 h 1150528"/>
                <a:gd name="connsiteX21" fmla="*/ 1661290 w 1826187"/>
                <a:gd name="connsiteY21" fmla="*/ 1148950 h 1150528"/>
                <a:gd name="connsiteX22" fmla="*/ 1373158 w 1826187"/>
                <a:gd name="connsiteY22" fmla="*/ 641744 h 1150528"/>
                <a:gd name="connsiteX23" fmla="*/ 1406496 w 1826187"/>
                <a:gd name="connsiteY23" fmla="*/ 770332 h 1150528"/>
                <a:gd name="connsiteX24" fmla="*/ 1439833 w 1826187"/>
                <a:gd name="connsiteY24" fmla="*/ 870344 h 1150528"/>
                <a:gd name="connsiteX25" fmla="*/ 1258858 w 1826187"/>
                <a:gd name="connsiteY25" fmla="*/ 660793 h 1150528"/>
                <a:gd name="connsiteX0" fmla="*/ 1258858 w 1826187"/>
                <a:gd name="connsiteY0" fmla="*/ 660793 h 1149321"/>
                <a:gd name="connsiteX1" fmla="*/ 1120745 w 1826187"/>
                <a:gd name="connsiteY1" fmla="*/ 827481 h 1149321"/>
                <a:gd name="connsiteX2" fmla="*/ 1101696 w 1826187"/>
                <a:gd name="connsiteY2" fmla="*/ 753663 h 1149321"/>
                <a:gd name="connsiteX3" fmla="*/ 1094552 w 1826187"/>
                <a:gd name="connsiteY3" fmla="*/ 696512 h 1149321"/>
                <a:gd name="connsiteX4" fmla="*/ 830233 w 1826187"/>
                <a:gd name="connsiteY4" fmla="*/ 956069 h 1149321"/>
                <a:gd name="connsiteX5" fmla="*/ 292070 w 1826187"/>
                <a:gd name="connsiteY5" fmla="*/ 1122757 h 1149321"/>
                <a:gd name="connsiteX6" fmla="*/ 103952 w 1826187"/>
                <a:gd name="connsiteY6" fmla="*/ 1113231 h 1149321"/>
                <a:gd name="connsiteX7" fmla="*/ 220633 w 1826187"/>
                <a:gd name="connsiteY7" fmla="*/ 917969 h 1149321"/>
                <a:gd name="connsiteX8" fmla="*/ 134909 w 1826187"/>
                <a:gd name="connsiteY8" fmla="*/ 963213 h 1149321"/>
                <a:gd name="connsiteX9" fmla="*/ 89665 w 1826187"/>
                <a:gd name="connsiteY9" fmla="*/ 1063225 h 1149321"/>
                <a:gd name="connsiteX10" fmla="*/ 22989 w 1826187"/>
                <a:gd name="connsiteY10" fmla="*/ 808432 h 1149321"/>
                <a:gd name="connsiteX11" fmla="*/ 49183 w 1826187"/>
                <a:gd name="connsiteY11" fmla="*/ 403619 h 1149321"/>
                <a:gd name="connsiteX12" fmla="*/ 525433 w 1826187"/>
                <a:gd name="connsiteY12" fmla="*/ 98819 h 1149321"/>
                <a:gd name="connsiteX13" fmla="*/ 1142177 w 1826187"/>
                <a:gd name="connsiteY13" fmla="*/ 79769 h 1149321"/>
                <a:gd name="connsiteX14" fmla="*/ 1063596 w 1826187"/>
                <a:gd name="connsiteY14" fmla="*/ 13094 h 1149321"/>
                <a:gd name="connsiteX15" fmla="*/ 1337439 w 1826187"/>
                <a:gd name="connsiteY15" fmla="*/ 15475 h 1149321"/>
                <a:gd name="connsiteX16" fmla="*/ 1454121 w 1826187"/>
                <a:gd name="connsiteY16" fmla="*/ 172638 h 1149321"/>
                <a:gd name="connsiteX17" fmla="*/ 1651764 w 1826187"/>
                <a:gd name="connsiteY17" fmla="*/ 129775 h 1149321"/>
                <a:gd name="connsiteX18" fmla="*/ 1525558 w 1826187"/>
                <a:gd name="connsiteY18" fmla="*/ 270269 h 1149321"/>
                <a:gd name="connsiteX19" fmla="*/ 1773208 w 1826187"/>
                <a:gd name="connsiteY19" fmla="*/ 394094 h 1149321"/>
                <a:gd name="connsiteX20" fmla="*/ 1818452 w 1826187"/>
                <a:gd name="connsiteY20" fmla="*/ 787000 h 1149321"/>
                <a:gd name="connsiteX21" fmla="*/ 1661290 w 1826187"/>
                <a:gd name="connsiteY21" fmla="*/ 1148950 h 1149321"/>
                <a:gd name="connsiteX22" fmla="*/ 1480315 w 1826187"/>
                <a:gd name="connsiteY22" fmla="*/ 851295 h 1149321"/>
                <a:gd name="connsiteX23" fmla="*/ 1373158 w 1826187"/>
                <a:gd name="connsiteY23" fmla="*/ 641744 h 1149321"/>
                <a:gd name="connsiteX24" fmla="*/ 1406496 w 1826187"/>
                <a:gd name="connsiteY24" fmla="*/ 770332 h 1149321"/>
                <a:gd name="connsiteX25" fmla="*/ 1439833 w 1826187"/>
                <a:gd name="connsiteY25" fmla="*/ 870344 h 1149321"/>
                <a:gd name="connsiteX26" fmla="*/ 1258858 w 1826187"/>
                <a:gd name="connsiteY26" fmla="*/ 660793 h 1149321"/>
                <a:gd name="connsiteX0" fmla="*/ 1258858 w 1826187"/>
                <a:gd name="connsiteY0" fmla="*/ 660793 h 1149264"/>
                <a:gd name="connsiteX1" fmla="*/ 1120745 w 1826187"/>
                <a:gd name="connsiteY1" fmla="*/ 827481 h 1149264"/>
                <a:gd name="connsiteX2" fmla="*/ 1101696 w 1826187"/>
                <a:gd name="connsiteY2" fmla="*/ 753663 h 1149264"/>
                <a:gd name="connsiteX3" fmla="*/ 1094552 w 1826187"/>
                <a:gd name="connsiteY3" fmla="*/ 696512 h 1149264"/>
                <a:gd name="connsiteX4" fmla="*/ 830233 w 1826187"/>
                <a:gd name="connsiteY4" fmla="*/ 956069 h 1149264"/>
                <a:gd name="connsiteX5" fmla="*/ 292070 w 1826187"/>
                <a:gd name="connsiteY5" fmla="*/ 1122757 h 1149264"/>
                <a:gd name="connsiteX6" fmla="*/ 103952 w 1826187"/>
                <a:gd name="connsiteY6" fmla="*/ 1113231 h 1149264"/>
                <a:gd name="connsiteX7" fmla="*/ 220633 w 1826187"/>
                <a:gd name="connsiteY7" fmla="*/ 917969 h 1149264"/>
                <a:gd name="connsiteX8" fmla="*/ 134909 w 1826187"/>
                <a:gd name="connsiteY8" fmla="*/ 963213 h 1149264"/>
                <a:gd name="connsiteX9" fmla="*/ 89665 w 1826187"/>
                <a:gd name="connsiteY9" fmla="*/ 1063225 h 1149264"/>
                <a:gd name="connsiteX10" fmla="*/ 22989 w 1826187"/>
                <a:gd name="connsiteY10" fmla="*/ 808432 h 1149264"/>
                <a:gd name="connsiteX11" fmla="*/ 49183 w 1826187"/>
                <a:gd name="connsiteY11" fmla="*/ 403619 h 1149264"/>
                <a:gd name="connsiteX12" fmla="*/ 525433 w 1826187"/>
                <a:gd name="connsiteY12" fmla="*/ 98819 h 1149264"/>
                <a:gd name="connsiteX13" fmla="*/ 1142177 w 1826187"/>
                <a:gd name="connsiteY13" fmla="*/ 79769 h 1149264"/>
                <a:gd name="connsiteX14" fmla="*/ 1063596 w 1826187"/>
                <a:gd name="connsiteY14" fmla="*/ 13094 h 1149264"/>
                <a:gd name="connsiteX15" fmla="*/ 1337439 w 1826187"/>
                <a:gd name="connsiteY15" fmla="*/ 15475 h 1149264"/>
                <a:gd name="connsiteX16" fmla="*/ 1454121 w 1826187"/>
                <a:gd name="connsiteY16" fmla="*/ 172638 h 1149264"/>
                <a:gd name="connsiteX17" fmla="*/ 1651764 w 1826187"/>
                <a:gd name="connsiteY17" fmla="*/ 129775 h 1149264"/>
                <a:gd name="connsiteX18" fmla="*/ 1525558 w 1826187"/>
                <a:gd name="connsiteY18" fmla="*/ 270269 h 1149264"/>
                <a:gd name="connsiteX19" fmla="*/ 1773208 w 1826187"/>
                <a:gd name="connsiteY19" fmla="*/ 394094 h 1149264"/>
                <a:gd name="connsiteX20" fmla="*/ 1818452 w 1826187"/>
                <a:gd name="connsiteY20" fmla="*/ 787000 h 1149264"/>
                <a:gd name="connsiteX21" fmla="*/ 1661290 w 1826187"/>
                <a:gd name="connsiteY21" fmla="*/ 1148950 h 1149264"/>
                <a:gd name="connsiteX22" fmla="*/ 1504127 w 1826187"/>
                <a:gd name="connsiteY22" fmla="*/ 846533 h 1149264"/>
                <a:gd name="connsiteX23" fmla="*/ 1373158 w 1826187"/>
                <a:gd name="connsiteY23" fmla="*/ 641744 h 1149264"/>
                <a:gd name="connsiteX24" fmla="*/ 1406496 w 1826187"/>
                <a:gd name="connsiteY24" fmla="*/ 770332 h 1149264"/>
                <a:gd name="connsiteX25" fmla="*/ 1439833 w 1826187"/>
                <a:gd name="connsiteY25" fmla="*/ 870344 h 1149264"/>
                <a:gd name="connsiteX26" fmla="*/ 1258858 w 1826187"/>
                <a:gd name="connsiteY26" fmla="*/ 660793 h 1149264"/>
                <a:gd name="connsiteX0" fmla="*/ 1258858 w 1826187"/>
                <a:gd name="connsiteY0" fmla="*/ 660793 h 1149303"/>
                <a:gd name="connsiteX1" fmla="*/ 1120745 w 1826187"/>
                <a:gd name="connsiteY1" fmla="*/ 827481 h 1149303"/>
                <a:gd name="connsiteX2" fmla="*/ 1101696 w 1826187"/>
                <a:gd name="connsiteY2" fmla="*/ 753663 h 1149303"/>
                <a:gd name="connsiteX3" fmla="*/ 1094552 w 1826187"/>
                <a:gd name="connsiteY3" fmla="*/ 696512 h 1149303"/>
                <a:gd name="connsiteX4" fmla="*/ 830233 w 1826187"/>
                <a:gd name="connsiteY4" fmla="*/ 956069 h 1149303"/>
                <a:gd name="connsiteX5" fmla="*/ 292070 w 1826187"/>
                <a:gd name="connsiteY5" fmla="*/ 1122757 h 1149303"/>
                <a:gd name="connsiteX6" fmla="*/ 103952 w 1826187"/>
                <a:gd name="connsiteY6" fmla="*/ 1113231 h 1149303"/>
                <a:gd name="connsiteX7" fmla="*/ 220633 w 1826187"/>
                <a:gd name="connsiteY7" fmla="*/ 917969 h 1149303"/>
                <a:gd name="connsiteX8" fmla="*/ 134909 w 1826187"/>
                <a:gd name="connsiteY8" fmla="*/ 963213 h 1149303"/>
                <a:gd name="connsiteX9" fmla="*/ 89665 w 1826187"/>
                <a:gd name="connsiteY9" fmla="*/ 1063225 h 1149303"/>
                <a:gd name="connsiteX10" fmla="*/ 22989 w 1826187"/>
                <a:gd name="connsiteY10" fmla="*/ 808432 h 1149303"/>
                <a:gd name="connsiteX11" fmla="*/ 49183 w 1826187"/>
                <a:gd name="connsiteY11" fmla="*/ 403619 h 1149303"/>
                <a:gd name="connsiteX12" fmla="*/ 525433 w 1826187"/>
                <a:gd name="connsiteY12" fmla="*/ 98819 h 1149303"/>
                <a:gd name="connsiteX13" fmla="*/ 1142177 w 1826187"/>
                <a:gd name="connsiteY13" fmla="*/ 79769 h 1149303"/>
                <a:gd name="connsiteX14" fmla="*/ 1063596 w 1826187"/>
                <a:gd name="connsiteY14" fmla="*/ 13094 h 1149303"/>
                <a:gd name="connsiteX15" fmla="*/ 1337439 w 1826187"/>
                <a:gd name="connsiteY15" fmla="*/ 15475 h 1149303"/>
                <a:gd name="connsiteX16" fmla="*/ 1454121 w 1826187"/>
                <a:gd name="connsiteY16" fmla="*/ 172638 h 1149303"/>
                <a:gd name="connsiteX17" fmla="*/ 1651764 w 1826187"/>
                <a:gd name="connsiteY17" fmla="*/ 129775 h 1149303"/>
                <a:gd name="connsiteX18" fmla="*/ 1525558 w 1826187"/>
                <a:gd name="connsiteY18" fmla="*/ 270269 h 1149303"/>
                <a:gd name="connsiteX19" fmla="*/ 1773208 w 1826187"/>
                <a:gd name="connsiteY19" fmla="*/ 394094 h 1149303"/>
                <a:gd name="connsiteX20" fmla="*/ 1818452 w 1826187"/>
                <a:gd name="connsiteY20" fmla="*/ 787000 h 1149303"/>
                <a:gd name="connsiteX21" fmla="*/ 1661290 w 1826187"/>
                <a:gd name="connsiteY21" fmla="*/ 1148950 h 1149303"/>
                <a:gd name="connsiteX22" fmla="*/ 1504127 w 1826187"/>
                <a:gd name="connsiteY22" fmla="*/ 846533 h 1149303"/>
                <a:gd name="connsiteX23" fmla="*/ 1373158 w 1826187"/>
                <a:gd name="connsiteY23" fmla="*/ 641744 h 1149303"/>
                <a:gd name="connsiteX24" fmla="*/ 1406496 w 1826187"/>
                <a:gd name="connsiteY24" fmla="*/ 770332 h 1149303"/>
                <a:gd name="connsiteX25" fmla="*/ 1439833 w 1826187"/>
                <a:gd name="connsiteY25" fmla="*/ 870344 h 1149303"/>
                <a:gd name="connsiteX26" fmla="*/ 1258858 w 1826187"/>
                <a:gd name="connsiteY26" fmla="*/ 660793 h 114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6187" h="1149303">
                  <a:moveTo>
                    <a:pt x="1258858" y="660793"/>
                  </a:moveTo>
                  <a:cubicBezTo>
                    <a:pt x="1281876" y="625074"/>
                    <a:pt x="1146939" y="812003"/>
                    <a:pt x="1120745" y="827481"/>
                  </a:cubicBezTo>
                  <a:cubicBezTo>
                    <a:pt x="1094551" y="842959"/>
                    <a:pt x="1088203" y="794144"/>
                    <a:pt x="1101696" y="753663"/>
                  </a:cubicBezTo>
                  <a:cubicBezTo>
                    <a:pt x="1105665" y="686988"/>
                    <a:pt x="1144558" y="560385"/>
                    <a:pt x="1094552" y="696512"/>
                  </a:cubicBezTo>
                  <a:cubicBezTo>
                    <a:pt x="1044546" y="832639"/>
                    <a:pt x="963980" y="885028"/>
                    <a:pt x="830233" y="956069"/>
                  </a:cubicBezTo>
                  <a:cubicBezTo>
                    <a:pt x="696486" y="1027110"/>
                    <a:pt x="413117" y="1096563"/>
                    <a:pt x="292070" y="1122757"/>
                  </a:cubicBezTo>
                  <a:cubicBezTo>
                    <a:pt x="171023" y="1148951"/>
                    <a:pt x="118240" y="1118787"/>
                    <a:pt x="103952" y="1113231"/>
                  </a:cubicBezTo>
                  <a:cubicBezTo>
                    <a:pt x="89664" y="1107675"/>
                    <a:pt x="215474" y="942972"/>
                    <a:pt x="220633" y="917969"/>
                  </a:cubicBezTo>
                  <a:cubicBezTo>
                    <a:pt x="225792" y="892966"/>
                    <a:pt x="156737" y="939004"/>
                    <a:pt x="134909" y="963213"/>
                  </a:cubicBezTo>
                  <a:cubicBezTo>
                    <a:pt x="113081" y="987422"/>
                    <a:pt x="108318" y="1089022"/>
                    <a:pt x="89665" y="1063225"/>
                  </a:cubicBezTo>
                  <a:cubicBezTo>
                    <a:pt x="71012" y="1037428"/>
                    <a:pt x="34499" y="880266"/>
                    <a:pt x="22989" y="808432"/>
                  </a:cubicBezTo>
                  <a:cubicBezTo>
                    <a:pt x="11479" y="736598"/>
                    <a:pt x="-34558" y="521888"/>
                    <a:pt x="49183" y="403619"/>
                  </a:cubicBezTo>
                  <a:cubicBezTo>
                    <a:pt x="132924" y="285350"/>
                    <a:pt x="343267" y="152794"/>
                    <a:pt x="525433" y="98819"/>
                  </a:cubicBezTo>
                  <a:cubicBezTo>
                    <a:pt x="707599" y="44844"/>
                    <a:pt x="1052483" y="94056"/>
                    <a:pt x="1142177" y="79769"/>
                  </a:cubicBezTo>
                  <a:cubicBezTo>
                    <a:pt x="1231871" y="65482"/>
                    <a:pt x="1031052" y="23810"/>
                    <a:pt x="1063596" y="13094"/>
                  </a:cubicBezTo>
                  <a:cubicBezTo>
                    <a:pt x="1096140" y="2378"/>
                    <a:pt x="1272352" y="-11116"/>
                    <a:pt x="1337439" y="15475"/>
                  </a:cubicBezTo>
                  <a:cubicBezTo>
                    <a:pt x="1402527" y="42066"/>
                    <a:pt x="1411258" y="248838"/>
                    <a:pt x="1454121" y="172638"/>
                  </a:cubicBezTo>
                  <a:cubicBezTo>
                    <a:pt x="1496984" y="96438"/>
                    <a:pt x="1639858" y="113503"/>
                    <a:pt x="1651764" y="129775"/>
                  </a:cubicBezTo>
                  <a:cubicBezTo>
                    <a:pt x="1663670" y="146047"/>
                    <a:pt x="1505317" y="226216"/>
                    <a:pt x="1525558" y="270269"/>
                  </a:cubicBezTo>
                  <a:cubicBezTo>
                    <a:pt x="1545799" y="314322"/>
                    <a:pt x="1724392" y="307972"/>
                    <a:pt x="1773208" y="394094"/>
                  </a:cubicBezTo>
                  <a:cubicBezTo>
                    <a:pt x="1822024" y="480216"/>
                    <a:pt x="1837105" y="661191"/>
                    <a:pt x="1818452" y="787000"/>
                  </a:cubicBezTo>
                  <a:cubicBezTo>
                    <a:pt x="1799799" y="912809"/>
                    <a:pt x="1713677" y="1139028"/>
                    <a:pt x="1661290" y="1148950"/>
                  </a:cubicBezTo>
                  <a:cubicBezTo>
                    <a:pt x="1608903" y="1158872"/>
                    <a:pt x="1554530" y="957261"/>
                    <a:pt x="1504127" y="846533"/>
                  </a:cubicBezTo>
                  <a:cubicBezTo>
                    <a:pt x="1456105" y="761999"/>
                    <a:pt x="1385461" y="655238"/>
                    <a:pt x="1373158" y="641744"/>
                  </a:cubicBezTo>
                  <a:cubicBezTo>
                    <a:pt x="1360855" y="628250"/>
                    <a:pt x="1395384" y="732232"/>
                    <a:pt x="1406496" y="770332"/>
                  </a:cubicBezTo>
                  <a:cubicBezTo>
                    <a:pt x="1417608" y="808432"/>
                    <a:pt x="1516826" y="898125"/>
                    <a:pt x="1439833" y="870344"/>
                  </a:cubicBezTo>
                  <a:cubicBezTo>
                    <a:pt x="1362840" y="842563"/>
                    <a:pt x="1235840" y="696512"/>
                    <a:pt x="1258858" y="66079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66294" y="2953816"/>
              <a:ext cx="200918" cy="384714"/>
            </a:xfrm>
            <a:custGeom>
              <a:avLst/>
              <a:gdLst>
                <a:gd name="connsiteX0" fmla="*/ 159101 w 181961"/>
                <a:gd name="connsiteY0" fmla="*/ 45468 h 360038"/>
                <a:gd name="connsiteX1" fmla="*/ 6701 w 181961"/>
                <a:gd name="connsiteY1" fmla="*/ 7368 h 360038"/>
                <a:gd name="connsiteX2" fmla="*/ 37181 w 181961"/>
                <a:gd name="connsiteY2" fmla="*/ 175008 h 360038"/>
                <a:gd name="connsiteX3" fmla="*/ 128621 w 181961"/>
                <a:gd name="connsiteY3" fmla="*/ 357888 h 360038"/>
                <a:gd name="connsiteX4" fmla="*/ 181961 w 181961"/>
                <a:gd name="connsiteY4" fmla="*/ 258828 h 360038"/>
                <a:gd name="connsiteX0" fmla="*/ 168623 w 191483"/>
                <a:gd name="connsiteY0" fmla="*/ 45798 h 360172"/>
                <a:gd name="connsiteX1" fmla="*/ 16223 w 191483"/>
                <a:gd name="connsiteY1" fmla="*/ 7698 h 360172"/>
                <a:gd name="connsiteX2" fmla="*/ 18128 w 191483"/>
                <a:gd name="connsiteY2" fmla="*/ 180101 h 360172"/>
                <a:gd name="connsiteX3" fmla="*/ 138143 w 191483"/>
                <a:gd name="connsiteY3" fmla="*/ 358218 h 360172"/>
                <a:gd name="connsiteX4" fmla="*/ 191483 w 191483"/>
                <a:gd name="connsiteY4" fmla="*/ 259158 h 360172"/>
                <a:gd name="connsiteX0" fmla="*/ 161110 w 183970"/>
                <a:gd name="connsiteY0" fmla="*/ 58422 h 372796"/>
                <a:gd name="connsiteX1" fmla="*/ 22998 w 183970"/>
                <a:gd name="connsiteY1" fmla="*/ 6034 h 372796"/>
                <a:gd name="connsiteX2" fmla="*/ 10615 w 183970"/>
                <a:gd name="connsiteY2" fmla="*/ 192725 h 372796"/>
                <a:gd name="connsiteX3" fmla="*/ 130630 w 183970"/>
                <a:gd name="connsiteY3" fmla="*/ 370842 h 372796"/>
                <a:gd name="connsiteX4" fmla="*/ 183970 w 183970"/>
                <a:gd name="connsiteY4" fmla="*/ 271782 h 372796"/>
                <a:gd name="connsiteX0" fmla="*/ 177162 w 200022"/>
                <a:gd name="connsiteY0" fmla="*/ 64973 h 379347"/>
                <a:gd name="connsiteX1" fmla="*/ 39050 w 200022"/>
                <a:gd name="connsiteY1" fmla="*/ 12585 h 379347"/>
                <a:gd name="connsiteX2" fmla="*/ 26667 w 200022"/>
                <a:gd name="connsiteY2" fmla="*/ 199276 h 379347"/>
                <a:gd name="connsiteX3" fmla="*/ 146682 w 200022"/>
                <a:gd name="connsiteY3" fmla="*/ 377393 h 379347"/>
                <a:gd name="connsiteX4" fmla="*/ 200022 w 200022"/>
                <a:gd name="connsiteY4" fmla="*/ 278333 h 379347"/>
                <a:gd name="connsiteX0" fmla="*/ 178058 w 200918"/>
                <a:gd name="connsiteY0" fmla="*/ 64973 h 386307"/>
                <a:gd name="connsiteX1" fmla="*/ 39946 w 200918"/>
                <a:gd name="connsiteY1" fmla="*/ 12585 h 386307"/>
                <a:gd name="connsiteX2" fmla="*/ 27563 w 200918"/>
                <a:gd name="connsiteY2" fmla="*/ 199276 h 386307"/>
                <a:gd name="connsiteX3" fmla="*/ 164247 w 200918"/>
                <a:gd name="connsiteY3" fmla="*/ 384537 h 386307"/>
                <a:gd name="connsiteX4" fmla="*/ 200918 w 200918"/>
                <a:gd name="connsiteY4" fmla="*/ 278333 h 386307"/>
                <a:gd name="connsiteX0" fmla="*/ 178058 w 200918"/>
                <a:gd name="connsiteY0" fmla="*/ 64973 h 384714"/>
                <a:gd name="connsiteX1" fmla="*/ 39946 w 200918"/>
                <a:gd name="connsiteY1" fmla="*/ 12585 h 384714"/>
                <a:gd name="connsiteX2" fmla="*/ 27563 w 200918"/>
                <a:gd name="connsiteY2" fmla="*/ 199276 h 384714"/>
                <a:gd name="connsiteX3" fmla="*/ 164247 w 200918"/>
                <a:gd name="connsiteY3" fmla="*/ 384537 h 384714"/>
                <a:gd name="connsiteX4" fmla="*/ 200918 w 200918"/>
                <a:gd name="connsiteY4" fmla="*/ 278333 h 3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18" h="384714">
                  <a:moveTo>
                    <a:pt x="178058" y="64973"/>
                  </a:moveTo>
                  <a:cubicBezTo>
                    <a:pt x="112018" y="35128"/>
                    <a:pt x="107891" y="-26468"/>
                    <a:pt x="39946" y="12585"/>
                  </a:cubicBezTo>
                  <a:cubicBezTo>
                    <a:pt x="-27999" y="51638"/>
                    <a:pt x="6846" y="137284"/>
                    <a:pt x="27563" y="199276"/>
                  </a:cubicBezTo>
                  <a:cubicBezTo>
                    <a:pt x="48280" y="261268"/>
                    <a:pt x="113923" y="380886"/>
                    <a:pt x="164247" y="384537"/>
                  </a:cubicBezTo>
                  <a:cubicBezTo>
                    <a:pt x="214571" y="388188"/>
                    <a:pt x="186313" y="334848"/>
                    <a:pt x="200918" y="278333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21297317" flipH="1">
              <a:off x="5140294" y="2892181"/>
              <a:ext cx="200918" cy="384714"/>
            </a:xfrm>
            <a:custGeom>
              <a:avLst/>
              <a:gdLst>
                <a:gd name="connsiteX0" fmla="*/ 159101 w 181961"/>
                <a:gd name="connsiteY0" fmla="*/ 45468 h 360038"/>
                <a:gd name="connsiteX1" fmla="*/ 6701 w 181961"/>
                <a:gd name="connsiteY1" fmla="*/ 7368 h 360038"/>
                <a:gd name="connsiteX2" fmla="*/ 37181 w 181961"/>
                <a:gd name="connsiteY2" fmla="*/ 175008 h 360038"/>
                <a:gd name="connsiteX3" fmla="*/ 128621 w 181961"/>
                <a:gd name="connsiteY3" fmla="*/ 357888 h 360038"/>
                <a:gd name="connsiteX4" fmla="*/ 181961 w 181961"/>
                <a:gd name="connsiteY4" fmla="*/ 258828 h 360038"/>
                <a:gd name="connsiteX0" fmla="*/ 168623 w 191483"/>
                <a:gd name="connsiteY0" fmla="*/ 45798 h 360172"/>
                <a:gd name="connsiteX1" fmla="*/ 16223 w 191483"/>
                <a:gd name="connsiteY1" fmla="*/ 7698 h 360172"/>
                <a:gd name="connsiteX2" fmla="*/ 18128 w 191483"/>
                <a:gd name="connsiteY2" fmla="*/ 180101 h 360172"/>
                <a:gd name="connsiteX3" fmla="*/ 138143 w 191483"/>
                <a:gd name="connsiteY3" fmla="*/ 358218 h 360172"/>
                <a:gd name="connsiteX4" fmla="*/ 191483 w 191483"/>
                <a:gd name="connsiteY4" fmla="*/ 259158 h 360172"/>
                <a:gd name="connsiteX0" fmla="*/ 161110 w 183970"/>
                <a:gd name="connsiteY0" fmla="*/ 58422 h 372796"/>
                <a:gd name="connsiteX1" fmla="*/ 22998 w 183970"/>
                <a:gd name="connsiteY1" fmla="*/ 6034 h 372796"/>
                <a:gd name="connsiteX2" fmla="*/ 10615 w 183970"/>
                <a:gd name="connsiteY2" fmla="*/ 192725 h 372796"/>
                <a:gd name="connsiteX3" fmla="*/ 130630 w 183970"/>
                <a:gd name="connsiteY3" fmla="*/ 370842 h 372796"/>
                <a:gd name="connsiteX4" fmla="*/ 183970 w 183970"/>
                <a:gd name="connsiteY4" fmla="*/ 271782 h 372796"/>
                <a:gd name="connsiteX0" fmla="*/ 177162 w 200022"/>
                <a:gd name="connsiteY0" fmla="*/ 64973 h 379347"/>
                <a:gd name="connsiteX1" fmla="*/ 39050 w 200022"/>
                <a:gd name="connsiteY1" fmla="*/ 12585 h 379347"/>
                <a:gd name="connsiteX2" fmla="*/ 26667 w 200022"/>
                <a:gd name="connsiteY2" fmla="*/ 199276 h 379347"/>
                <a:gd name="connsiteX3" fmla="*/ 146682 w 200022"/>
                <a:gd name="connsiteY3" fmla="*/ 377393 h 379347"/>
                <a:gd name="connsiteX4" fmla="*/ 200022 w 200022"/>
                <a:gd name="connsiteY4" fmla="*/ 278333 h 379347"/>
                <a:gd name="connsiteX0" fmla="*/ 178058 w 200918"/>
                <a:gd name="connsiteY0" fmla="*/ 64973 h 386307"/>
                <a:gd name="connsiteX1" fmla="*/ 39946 w 200918"/>
                <a:gd name="connsiteY1" fmla="*/ 12585 h 386307"/>
                <a:gd name="connsiteX2" fmla="*/ 27563 w 200918"/>
                <a:gd name="connsiteY2" fmla="*/ 199276 h 386307"/>
                <a:gd name="connsiteX3" fmla="*/ 164247 w 200918"/>
                <a:gd name="connsiteY3" fmla="*/ 384537 h 386307"/>
                <a:gd name="connsiteX4" fmla="*/ 200918 w 200918"/>
                <a:gd name="connsiteY4" fmla="*/ 278333 h 386307"/>
                <a:gd name="connsiteX0" fmla="*/ 178058 w 200918"/>
                <a:gd name="connsiteY0" fmla="*/ 64973 h 384714"/>
                <a:gd name="connsiteX1" fmla="*/ 39946 w 200918"/>
                <a:gd name="connsiteY1" fmla="*/ 12585 h 384714"/>
                <a:gd name="connsiteX2" fmla="*/ 27563 w 200918"/>
                <a:gd name="connsiteY2" fmla="*/ 199276 h 384714"/>
                <a:gd name="connsiteX3" fmla="*/ 164247 w 200918"/>
                <a:gd name="connsiteY3" fmla="*/ 384537 h 384714"/>
                <a:gd name="connsiteX4" fmla="*/ 200918 w 200918"/>
                <a:gd name="connsiteY4" fmla="*/ 278333 h 3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18" h="384714">
                  <a:moveTo>
                    <a:pt x="178058" y="64973"/>
                  </a:moveTo>
                  <a:cubicBezTo>
                    <a:pt x="112018" y="35128"/>
                    <a:pt x="107891" y="-26468"/>
                    <a:pt x="39946" y="12585"/>
                  </a:cubicBezTo>
                  <a:cubicBezTo>
                    <a:pt x="-27999" y="51638"/>
                    <a:pt x="6846" y="137284"/>
                    <a:pt x="27563" y="199276"/>
                  </a:cubicBezTo>
                  <a:cubicBezTo>
                    <a:pt x="48280" y="261268"/>
                    <a:pt x="113923" y="380886"/>
                    <a:pt x="164247" y="384537"/>
                  </a:cubicBezTo>
                  <a:cubicBezTo>
                    <a:pt x="214571" y="388188"/>
                    <a:pt x="186313" y="334848"/>
                    <a:pt x="200918" y="278333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7"/>
            <p:cNvSpPr/>
            <p:nvPr/>
          </p:nvSpPr>
          <p:spPr>
            <a:xfrm>
              <a:off x="3779912" y="3146173"/>
              <a:ext cx="534913" cy="274910"/>
            </a:xfrm>
            <a:custGeom>
              <a:avLst/>
              <a:gdLst>
                <a:gd name="connsiteX0" fmla="*/ 0 w 534913"/>
                <a:gd name="connsiteY0" fmla="*/ 45819 h 274910"/>
                <a:gd name="connsiteX1" fmla="*/ 45819 w 534913"/>
                <a:gd name="connsiteY1" fmla="*/ 0 h 274910"/>
                <a:gd name="connsiteX2" fmla="*/ 48909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8909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54169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96619 w 534913"/>
                <a:gd name="connsiteY6" fmla="*/ 271735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96619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31944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03163 w 534913"/>
                <a:gd name="connsiteY4" fmla="*/ 229091 h 274910"/>
                <a:gd name="connsiteX5" fmla="*/ 431944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913" h="274910">
                  <a:moveTo>
                    <a:pt x="0" y="45819"/>
                  </a:moveTo>
                  <a:cubicBezTo>
                    <a:pt x="0" y="20514"/>
                    <a:pt x="39564" y="0"/>
                    <a:pt x="64869" y="0"/>
                  </a:cubicBezTo>
                  <a:lnTo>
                    <a:pt x="470044" y="0"/>
                  </a:lnTo>
                  <a:cubicBezTo>
                    <a:pt x="495349" y="0"/>
                    <a:pt x="534913" y="20514"/>
                    <a:pt x="534913" y="45819"/>
                  </a:cubicBezTo>
                  <a:lnTo>
                    <a:pt x="503163" y="229091"/>
                  </a:lnTo>
                  <a:cubicBezTo>
                    <a:pt x="503163" y="254396"/>
                    <a:pt x="457249" y="274910"/>
                    <a:pt x="431944" y="274910"/>
                  </a:cubicBezTo>
                  <a:lnTo>
                    <a:pt x="112494" y="271735"/>
                  </a:lnTo>
                  <a:cubicBezTo>
                    <a:pt x="87189" y="271735"/>
                    <a:pt x="22225" y="260746"/>
                    <a:pt x="22225" y="235441"/>
                  </a:cubicBezTo>
                  <a:lnTo>
                    <a:pt x="0" y="4581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7"/>
            <p:cNvSpPr/>
            <p:nvPr/>
          </p:nvSpPr>
          <p:spPr>
            <a:xfrm flipH="1">
              <a:off x="4572000" y="3146173"/>
              <a:ext cx="534913" cy="274910"/>
            </a:xfrm>
            <a:custGeom>
              <a:avLst/>
              <a:gdLst>
                <a:gd name="connsiteX0" fmla="*/ 0 w 534913"/>
                <a:gd name="connsiteY0" fmla="*/ 45819 h 274910"/>
                <a:gd name="connsiteX1" fmla="*/ 45819 w 534913"/>
                <a:gd name="connsiteY1" fmla="*/ 0 h 274910"/>
                <a:gd name="connsiteX2" fmla="*/ 48909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8909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45819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89094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34913 w 534913"/>
                <a:gd name="connsiteY4" fmla="*/ 229091 h 274910"/>
                <a:gd name="connsiteX5" fmla="*/ 454169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74394 w 534913"/>
                <a:gd name="connsiteY6" fmla="*/ 274910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96619 w 534913"/>
                <a:gd name="connsiteY6" fmla="*/ 271735 h 274910"/>
                <a:gd name="connsiteX7" fmla="*/ 0 w 534913"/>
                <a:gd name="connsiteY7" fmla="*/ 22909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96619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54169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15863 w 534913"/>
                <a:gd name="connsiteY4" fmla="*/ 229091 h 274910"/>
                <a:gd name="connsiteX5" fmla="*/ 431944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  <a:gd name="connsiteX0" fmla="*/ 0 w 534913"/>
                <a:gd name="connsiteY0" fmla="*/ 45819 h 274910"/>
                <a:gd name="connsiteX1" fmla="*/ 64869 w 534913"/>
                <a:gd name="connsiteY1" fmla="*/ 0 h 274910"/>
                <a:gd name="connsiteX2" fmla="*/ 470044 w 534913"/>
                <a:gd name="connsiteY2" fmla="*/ 0 h 274910"/>
                <a:gd name="connsiteX3" fmla="*/ 534913 w 534913"/>
                <a:gd name="connsiteY3" fmla="*/ 45819 h 274910"/>
                <a:gd name="connsiteX4" fmla="*/ 503163 w 534913"/>
                <a:gd name="connsiteY4" fmla="*/ 229091 h 274910"/>
                <a:gd name="connsiteX5" fmla="*/ 431944 w 534913"/>
                <a:gd name="connsiteY5" fmla="*/ 274910 h 274910"/>
                <a:gd name="connsiteX6" fmla="*/ 112494 w 534913"/>
                <a:gd name="connsiteY6" fmla="*/ 271735 h 274910"/>
                <a:gd name="connsiteX7" fmla="*/ 22225 w 534913"/>
                <a:gd name="connsiteY7" fmla="*/ 235441 h 274910"/>
                <a:gd name="connsiteX8" fmla="*/ 0 w 534913"/>
                <a:gd name="connsiteY8" fmla="*/ 45819 h 27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913" h="274910">
                  <a:moveTo>
                    <a:pt x="0" y="45819"/>
                  </a:moveTo>
                  <a:cubicBezTo>
                    <a:pt x="0" y="20514"/>
                    <a:pt x="39564" y="0"/>
                    <a:pt x="64869" y="0"/>
                  </a:cubicBezTo>
                  <a:lnTo>
                    <a:pt x="470044" y="0"/>
                  </a:lnTo>
                  <a:cubicBezTo>
                    <a:pt x="495349" y="0"/>
                    <a:pt x="534913" y="20514"/>
                    <a:pt x="534913" y="45819"/>
                  </a:cubicBezTo>
                  <a:lnTo>
                    <a:pt x="503163" y="229091"/>
                  </a:lnTo>
                  <a:cubicBezTo>
                    <a:pt x="503163" y="254396"/>
                    <a:pt x="457249" y="274910"/>
                    <a:pt x="431944" y="274910"/>
                  </a:cubicBezTo>
                  <a:lnTo>
                    <a:pt x="112494" y="271735"/>
                  </a:lnTo>
                  <a:cubicBezTo>
                    <a:pt x="87189" y="271735"/>
                    <a:pt x="22225" y="260746"/>
                    <a:pt x="22225" y="235441"/>
                  </a:cubicBezTo>
                  <a:lnTo>
                    <a:pt x="0" y="4581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4283968" y="3671033"/>
              <a:ext cx="375484" cy="203615"/>
            </a:xfrm>
            <a:custGeom>
              <a:avLst/>
              <a:gdLst>
                <a:gd name="connsiteX0" fmla="*/ 0 w 358390"/>
                <a:gd name="connsiteY0" fmla="*/ 37864 h 190264"/>
                <a:gd name="connsiteX1" fmla="*/ 350520 w 358390"/>
                <a:gd name="connsiteY1" fmla="*/ 7384 h 190264"/>
                <a:gd name="connsiteX2" fmla="*/ 236220 w 358390"/>
                <a:gd name="connsiteY2" fmla="*/ 159784 h 190264"/>
                <a:gd name="connsiteX3" fmla="*/ 144780 w 358390"/>
                <a:gd name="connsiteY3" fmla="*/ 190264 h 190264"/>
                <a:gd name="connsiteX4" fmla="*/ 144780 w 358390"/>
                <a:gd name="connsiteY4" fmla="*/ 190264 h 190264"/>
                <a:gd name="connsiteX0" fmla="*/ 0 w 358390"/>
                <a:gd name="connsiteY0" fmla="*/ 37864 h 192521"/>
                <a:gd name="connsiteX1" fmla="*/ 350520 w 358390"/>
                <a:gd name="connsiteY1" fmla="*/ 7384 h 192521"/>
                <a:gd name="connsiteX2" fmla="*/ 236220 w 358390"/>
                <a:gd name="connsiteY2" fmla="*/ 159784 h 192521"/>
                <a:gd name="connsiteX3" fmla="*/ 144780 w 358390"/>
                <a:gd name="connsiteY3" fmla="*/ 190264 h 192521"/>
                <a:gd name="connsiteX4" fmla="*/ 94773 w 358390"/>
                <a:gd name="connsiteY4" fmla="*/ 190264 h 192521"/>
                <a:gd name="connsiteX0" fmla="*/ 0 w 372094"/>
                <a:gd name="connsiteY0" fmla="*/ 50361 h 205018"/>
                <a:gd name="connsiteX1" fmla="*/ 364808 w 372094"/>
                <a:gd name="connsiteY1" fmla="*/ 5593 h 205018"/>
                <a:gd name="connsiteX2" fmla="*/ 236220 w 372094"/>
                <a:gd name="connsiteY2" fmla="*/ 172281 h 205018"/>
                <a:gd name="connsiteX3" fmla="*/ 144780 w 372094"/>
                <a:gd name="connsiteY3" fmla="*/ 202761 h 205018"/>
                <a:gd name="connsiteX4" fmla="*/ 94773 w 372094"/>
                <a:gd name="connsiteY4" fmla="*/ 202761 h 205018"/>
                <a:gd name="connsiteX0" fmla="*/ 0 w 375911"/>
                <a:gd name="connsiteY0" fmla="*/ 49189 h 205257"/>
                <a:gd name="connsiteX1" fmla="*/ 364808 w 375911"/>
                <a:gd name="connsiteY1" fmla="*/ 4421 h 205257"/>
                <a:gd name="connsiteX2" fmla="*/ 269557 w 375911"/>
                <a:gd name="connsiteY2" fmla="*/ 152059 h 205257"/>
                <a:gd name="connsiteX3" fmla="*/ 144780 w 375911"/>
                <a:gd name="connsiteY3" fmla="*/ 201589 h 205257"/>
                <a:gd name="connsiteX4" fmla="*/ 94773 w 375911"/>
                <a:gd name="connsiteY4" fmla="*/ 201589 h 205257"/>
                <a:gd name="connsiteX0" fmla="*/ 0 w 375708"/>
                <a:gd name="connsiteY0" fmla="*/ 49189 h 203615"/>
                <a:gd name="connsiteX1" fmla="*/ 364808 w 375708"/>
                <a:gd name="connsiteY1" fmla="*/ 4421 h 203615"/>
                <a:gd name="connsiteX2" fmla="*/ 269557 w 375708"/>
                <a:gd name="connsiteY2" fmla="*/ 152059 h 203615"/>
                <a:gd name="connsiteX3" fmla="*/ 161448 w 375708"/>
                <a:gd name="connsiteY3" fmla="*/ 199208 h 203615"/>
                <a:gd name="connsiteX4" fmla="*/ 94773 w 375708"/>
                <a:gd name="connsiteY4" fmla="*/ 201589 h 203615"/>
                <a:gd name="connsiteX0" fmla="*/ 0 w 375484"/>
                <a:gd name="connsiteY0" fmla="*/ 49189 h 203615"/>
                <a:gd name="connsiteX1" fmla="*/ 364808 w 375484"/>
                <a:gd name="connsiteY1" fmla="*/ 4421 h 203615"/>
                <a:gd name="connsiteX2" fmla="*/ 269557 w 375484"/>
                <a:gd name="connsiteY2" fmla="*/ 152059 h 203615"/>
                <a:gd name="connsiteX3" fmla="*/ 180498 w 375484"/>
                <a:gd name="connsiteY3" fmla="*/ 199208 h 203615"/>
                <a:gd name="connsiteX4" fmla="*/ 94773 w 375484"/>
                <a:gd name="connsiteY4" fmla="*/ 201589 h 20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484" h="203615">
                  <a:moveTo>
                    <a:pt x="0" y="49189"/>
                  </a:moveTo>
                  <a:cubicBezTo>
                    <a:pt x="155575" y="23789"/>
                    <a:pt x="319882" y="-12724"/>
                    <a:pt x="364808" y="4421"/>
                  </a:cubicBezTo>
                  <a:cubicBezTo>
                    <a:pt x="409734" y="21566"/>
                    <a:pt x="300275" y="119595"/>
                    <a:pt x="269557" y="152059"/>
                  </a:cubicBezTo>
                  <a:cubicBezTo>
                    <a:pt x="238839" y="184524"/>
                    <a:pt x="209629" y="190953"/>
                    <a:pt x="180498" y="199208"/>
                  </a:cubicBezTo>
                  <a:cubicBezTo>
                    <a:pt x="151367" y="207463"/>
                    <a:pt x="111442" y="201589"/>
                    <a:pt x="94773" y="201589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13"/>
            <p:cNvSpPr/>
            <p:nvPr/>
          </p:nvSpPr>
          <p:spPr>
            <a:xfrm>
              <a:off x="4067944" y="3144740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" fmla="*/ 0 w 416049"/>
                <a:gd name="connsiteY0" fmla="*/ 9525 h 383915"/>
                <a:gd name="connsiteX1" fmla="*/ 416049 w 416049"/>
                <a:gd name="connsiteY1" fmla="*/ 0 h 383915"/>
                <a:gd name="connsiteX2" fmla="*/ 216024 w 416049"/>
                <a:gd name="connsiteY2" fmla="*/ 383915 h 383915"/>
                <a:gd name="connsiteX3" fmla="*/ 0 w 416049"/>
                <a:gd name="connsiteY3" fmla="*/ 383915 h 383915"/>
                <a:gd name="connsiteX4" fmla="*/ 0 w 416049"/>
                <a:gd name="connsiteY4" fmla="*/ 9525 h 383915"/>
                <a:gd name="connsiteX0" fmla="*/ 190500 w 416049"/>
                <a:gd name="connsiteY0" fmla="*/ 0 h 393440"/>
                <a:gd name="connsiteX1" fmla="*/ 416049 w 416049"/>
                <a:gd name="connsiteY1" fmla="*/ 9525 h 393440"/>
                <a:gd name="connsiteX2" fmla="*/ 216024 w 416049"/>
                <a:gd name="connsiteY2" fmla="*/ 393440 h 393440"/>
                <a:gd name="connsiteX3" fmla="*/ 0 w 416049"/>
                <a:gd name="connsiteY3" fmla="*/ 393440 h 393440"/>
                <a:gd name="connsiteX4" fmla="*/ 190500 w 416049"/>
                <a:gd name="connsiteY4" fmla="*/ 0 h 39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94000"/>
              </a:schemeClr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13"/>
            <p:cNvSpPr/>
            <p:nvPr/>
          </p:nvSpPr>
          <p:spPr>
            <a:xfrm>
              <a:off x="3997188" y="3140968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" fmla="*/ 0 w 416049"/>
                <a:gd name="connsiteY0" fmla="*/ 9525 h 383915"/>
                <a:gd name="connsiteX1" fmla="*/ 416049 w 416049"/>
                <a:gd name="connsiteY1" fmla="*/ 0 h 383915"/>
                <a:gd name="connsiteX2" fmla="*/ 216024 w 416049"/>
                <a:gd name="connsiteY2" fmla="*/ 383915 h 383915"/>
                <a:gd name="connsiteX3" fmla="*/ 0 w 416049"/>
                <a:gd name="connsiteY3" fmla="*/ 383915 h 383915"/>
                <a:gd name="connsiteX4" fmla="*/ 0 w 416049"/>
                <a:gd name="connsiteY4" fmla="*/ 9525 h 383915"/>
                <a:gd name="connsiteX0" fmla="*/ 190500 w 416049"/>
                <a:gd name="connsiteY0" fmla="*/ 0 h 393440"/>
                <a:gd name="connsiteX1" fmla="*/ 416049 w 416049"/>
                <a:gd name="connsiteY1" fmla="*/ 9525 h 393440"/>
                <a:gd name="connsiteX2" fmla="*/ 216024 w 416049"/>
                <a:gd name="connsiteY2" fmla="*/ 393440 h 393440"/>
                <a:gd name="connsiteX3" fmla="*/ 0 w 416049"/>
                <a:gd name="connsiteY3" fmla="*/ 393440 h 393440"/>
                <a:gd name="connsiteX4" fmla="*/ 190500 w 416049"/>
                <a:gd name="connsiteY4" fmla="*/ 0 h 39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13"/>
            <p:cNvSpPr/>
            <p:nvPr/>
          </p:nvSpPr>
          <p:spPr>
            <a:xfrm>
              <a:off x="4861284" y="3144740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" fmla="*/ 0 w 416049"/>
                <a:gd name="connsiteY0" fmla="*/ 9525 h 383915"/>
                <a:gd name="connsiteX1" fmla="*/ 416049 w 416049"/>
                <a:gd name="connsiteY1" fmla="*/ 0 h 383915"/>
                <a:gd name="connsiteX2" fmla="*/ 216024 w 416049"/>
                <a:gd name="connsiteY2" fmla="*/ 383915 h 383915"/>
                <a:gd name="connsiteX3" fmla="*/ 0 w 416049"/>
                <a:gd name="connsiteY3" fmla="*/ 383915 h 383915"/>
                <a:gd name="connsiteX4" fmla="*/ 0 w 416049"/>
                <a:gd name="connsiteY4" fmla="*/ 9525 h 383915"/>
                <a:gd name="connsiteX0" fmla="*/ 190500 w 416049"/>
                <a:gd name="connsiteY0" fmla="*/ 0 h 393440"/>
                <a:gd name="connsiteX1" fmla="*/ 416049 w 416049"/>
                <a:gd name="connsiteY1" fmla="*/ 9525 h 393440"/>
                <a:gd name="connsiteX2" fmla="*/ 216024 w 416049"/>
                <a:gd name="connsiteY2" fmla="*/ 393440 h 393440"/>
                <a:gd name="connsiteX3" fmla="*/ 0 w 416049"/>
                <a:gd name="connsiteY3" fmla="*/ 393440 h 393440"/>
                <a:gd name="connsiteX4" fmla="*/ 190500 w 416049"/>
                <a:gd name="connsiteY4" fmla="*/ 0 h 39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94000"/>
              </a:schemeClr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13"/>
            <p:cNvSpPr/>
            <p:nvPr/>
          </p:nvSpPr>
          <p:spPr>
            <a:xfrm>
              <a:off x="4790528" y="3140968"/>
              <a:ext cx="142764" cy="274736"/>
            </a:xfrm>
            <a:custGeom>
              <a:avLst/>
              <a:gdLst>
                <a:gd name="connsiteX0" fmla="*/ 0 w 216024"/>
                <a:gd name="connsiteY0" fmla="*/ 0 h 374390"/>
                <a:gd name="connsiteX1" fmla="*/ 216024 w 216024"/>
                <a:gd name="connsiteY1" fmla="*/ 0 h 374390"/>
                <a:gd name="connsiteX2" fmla="*/ 216024 w 216024"/>
                <a:gd name="connsiteY2" fmla="*/ 374390 h 374390"/>
                <a:gd name="connsiteX3" fmla="*/ 0 w 216024"/>
                <a:gd name="connsiteY3" fmla="*/ 374390 h 374390"/>
                <a:gd name="connsiteX4" fmla="*/ 0 w 216024"/>
                <a:gd name="connsiteY4" fmla="*/ 0 h 374390"/>
                <a:gd name="connsiteX0" fmla="*/ 0 w 416049"/>
                <a:gd name="connsiteY0" fmla="*/ 9525 h 383915"/>
                <a:gd name="connsiteX1" fmla="*/ 416049 w 416049"/>
                <a:gd name="connsiteY1" fmla="*/ 0 h 383915"/>
                <a:gd name="connsiteX2" fmla="*/ 216024 w 416049"/>
                <a:gd name="connsiteY2" fmla="*/ 383915 h 383915"/>
                <a:gd name="connsiteX3" fmla="*/ 0 w 416049"/>
                <a:gd name="connsiteY3" fmla="*/ 383915 h 383915"/>
                <a:gd name="connsiteX4" fmla="*/ 0 w 416049"/>
                <a:gd name="connsiteY4" fmla="*/ 9525 h 383915"/>
                <a:gd name="connsiteX0" fmla="*/ 190500 w 416049"/>
                <a:gd name="connsiteY0" fmla="*/ 0 h 393440"/>
                <a:gd name="connsiteX1" fmla="*/ 416049 w 416049"/>
                <a:gd name="connsiteY1" fmla="*/ 9525 h 393440"/>
                <a:gd name="connsiteX2" fmla="*/ 216024 w 416049"/>
                <a:gd name="connsiteY2" fmla="*/ 393440 h 393440"/>
                <a:gd name="connsiteX3" fmla="*/ 0 w 416049"/>
                <a:gd name="connsiteY3" fmla="*/ 393440 h 393440"/>
                <a:gd name="connsiteX4" fmla="*/ 190500 w 416049"/>
                <a:gd name="connsiteY4" fmla="*/ 0 h 39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49" h="393440">
                  <a:moveTo>
                    <a:pt x="190500" y="0"/>
                  </a:moveTo>
                  <a:lnTo>
                    <a:pt x="416049" y="9525"/>
                  </a:lnTo>
                  <a:lnTo>
                    <a:pt x="216024" y="393440"/>
                  </a:lnTo>
                  <a:lnTo>
                    <a:pt x="0" y="39344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135146" y="4013201"/>
              <a:ext cx="887217" cy="580625"/>
            </a:xfrm>
            <a:custGeom>
              <a:avLst/>
              <a:gdLst>
                <a:gd name="connsiteX0" fmla="*/ 140330 w 941043"/>
                <a:gd name="connsiteY0" fmla="*/ 50800 h 711231"/>
                <a:gd name="connsiteX1" fmla="*/ 165730 w 941043"/>
                <a:gd name="connsiteY1" fmla="*/ 406400 h 711231"/>
                <a:gd name="connsiteX2" fmla="*/ 13330 w 941043"/>
                <a:gd name="connsiteY2" fmla="*/ 558800 h 711231"/>
                <a:gd name="connsiteX3" fmla="*/ 559430 w 941043"/>
                <a:gd name="connsiteY3" fmla="*/ 711200 h 711231"/>
                <a:gd name="connsiteX4" fmla="*/ 940430 w 941043"/>
                <a:gd name="connsiteY4" fmla="*/ 546100 h 711231"/>
                <a:gd name="connsiteX5" fmla="*/ 648330 w 941043"/>
                <a:gd name="connsiteY5" fmla="*/ 419100 h 711231"/>
                <a:gd name="connsiteX6" fmla="*/ 648330 w 941043"/>
                <a:gd name="connsiteY6" fmla="*/ 0 h 711231"/>
                <a:gd name="connsiteX7" fmla="*/ 648330 w 941043"/>
                <a:gd name="connsiteY7" fmla="*/ 0 h 711231"/>
                <a:gd name="connsiteX0" fmla="*/ 132055 w 936801"/>
                <a:gd name="connsiteY0" fmla="*/ 50800 h 727132"/>
                <a:gd name="connsiteX1" fmla="*/ 157455 w 936801"/>
                <a:gd name="connsiteY1" fmla="*/ 406400 h 727132"/>
                <a:gd name="connsiteX2" fmla="*/ 5055 w 936801"/>
                <a:gd name="connsiteY2" fmla="*/ 558800 h 727132"/>
                <a:gd name="connsiteX3" fmla="*/ 373355 w 936801"/>
                <a:gd name="connsiteY3" fmla="*/ 727104 h 727132"/>
                <a:gd name="connsiteX4" fmla="*/ 932155 w 936801"/>
                <a:gd name="connsiteY4" fmla="*/ 546100 h 727132"/>
                <a:gd name="connsiteX5" fmla="*/ 640055 w 936801"/>
                <a:gd name="connsiteY5" fmla="*/ 419100 h 727132"/>
                <a:gd name="connsiteX6" fmla="*/ 640055 w 936801"/>
                <a:gd name="connsiteY6" fmla="*/ 0 h 727132"/>
                <a:gd name="connsiteX7" fmla="*/ 640055 w 936801"/>
                <a:gd name="connsiteY7" fmla="*/ 0 h 727132"/>
                <a:gd name="connsiteX0" fmla="*/ 132055 w 886713"/>
                <a:gd name="connsiteY0" fmla="*/ 50800 h 727132"/>
                <a:gd name="connsiteX1" fmla="*/ 157455 w 886713"/>
                <a:gd name="connsiteY1" fmla="*/ 406400 h 727132"/>
                <a:gd name="connsiteX2" fmla="*/ 5055 w 886713"/>
                <a:gd name="connsiteY2" fmla="*/ 558800 h 727132"/>
                <a:gd name="connsiteX3" fmla="*/ 373355 w 886713"/>
                <a:gd name="connsiteY3" fmla="*/ 727104 h 727132"/>
                <a:gd name="connsiteX4" fmla="*/ 881355 w 886713"/>
                <a:gd name="connsiteY4" fmla="*/ 546099 h 727132"/>
                <a:gd name="connsiteX5" fmla="*/ 640055 w 886713"/>
                <a:gd name="connsiteY5" fmla="*/ 419100 h 727132"/>
                <a:gd name="connsiteX6" fmla="*/ 640055 w 886713"/>
                <a:gd name="connsiteY6" fmla="*/ 0 h 727132"/>
                <a:gd name="connsiteX7" fmla="*/ 640055 w 886713"/>
                <a:gd name="connsiteY7" fmla="*/ 0 h 727132"/>
                <a:gd name="connsiteX0" fmla="*/ 132055 w 887217"/>
                <a:gd name="connsiteY0" fmla="*/ 50800 h 727132"/>
                <a:gd name="connsiteX1" fmla="*/ 157455 w 887217"/>
                <a:gd name="connsiteY1" fmla="*/ 406400 h 727132"/>
                <a:gd name="connsiteX2" fmla="*/ 5055 w 887217"/>
                <a:gd name="connsiteY2" fmla="*/ 558800 h 727132"/>
                <a:gd name="connsiteX3" fmla="*/ 373355 w 887217"/>
                <a:gd name="connsiteY3" fmla="*/ 727104 h 727132"/>
                <a:gd name="connsiteX4" fmla="*/ 881355 w 887217"/>
                <a:gd name="connsiteY4" fmla="*/ 546099 h 727132"/>
                <a:gd name="connsiteX5" fmla="*/ 640055 w 887217"/>
                <a:gd name="connsiteY5" fmla="*/ 419100 h 727132"/>
                <a:gd name="connsiteX6" fmla="*/ 640055 w 887217"/>
                <a:gd name="connsiteY6" fmla="*/ 0 h 727132"/>
                <a:gd name="connsiteX7" fmla="*/ 640055 w 887217"/>
                <a:gd name="connsiteY7" fmla="*/ 0 h 7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7217" h="727132">
                  <a:moveTo>
                    <a:pt x="132055" y="50800"/>
                  </a:moveTo>
                  <a:cubicBezTo>
                    <a:pt x="155338" y="186266"/>
                    <a:pt x="178622" y="321733"/>
                    <a:pt x="157455" y="406400"/>
                  </a:cubicBezTo>
                  <a:cubicBezTo>
                    <a:pt x="136288" y="491067"/>
                    <a:pt x="-30928" y="505349"/>
                    <a:pt x="5055" y="558800"/>
                  </a:cubicBezTo>
                  <a:cubicBezTo>
                    <a:pt x="41038" y="612251"/>
                    <a:pt x="227305" y="729221"/>
                    <a:pt x="373355" y="727104"/>
                  </a:cubicBezTo>
                  <a:cubicBezTo>
                    <a:pt x="519405" y="724987"/>
                    <a:pt x="834524" y="627255"/>
                    <a:pt x="881355" y="546099"/>
                  </a:cubicBezTo>
                  <a:cubicBezTo>
                    <a:pt x="928186" y="464943"/>
                    <a:pt x="680272" y="510116"/>
                    <a:pt x="640055" y="419100"/>
                  </a:cubicBezTo>
                  <a:cubicBezTo>
                    <a:pt x="599838" y="328084"/>
                    <a:pt x="640055" y="0"/>
                    <a:pt x="640055" y="0"/>
                  </a:cubicBezTo>
                  <a:lnTo>
                    <a:pt x="640055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4997449" y="4408170"/>
              <a:ext cx="627063" cy="1092201"/>
            </a:xfrm>
            <a:custGeom>
              <a:avLst/>
              <a:gdLst>
                <a:gd name="connsiteX0" fmla="*/ 0 w 596305"/>
                <a:gd name="connsiteY0" fmla="*/ 0 h 1092200"/>
                <a:gd name="connsiteX1" fmla="*/ 158750 w 596305"/>
                <a:gd name="connsiteY1" fmla="*/ 76200 h 1092200"/>
                <a:gd name="connsiteX2" fmla="*/ 361950 w 596305"/>
                <a:gd name="connsiteY2" fmla="*/ 412750 h 1092200"/>
                <a:gd name="connsiteX3" fmla="*/ 571500 w 596305"/>
                <a:gd name="connsiteY3" fmla="*/ 901700 h 1092200"/>
                <a:gd name="connsiteX4" fmla="*/ 584200 w 596305"/>
                <a:gd name="connsiteY4" fmla="*/ 1092200 h 1092200"/>
                <a:gd name="connsiteX0" fmla="*/ 0 w 592977"/>
                <a:gd name="connsiteY0" fmla="*/ 0 h 1092200"/>
                <a:gd name="connsiteX1" fmla="*/ 158750 w 592977"/>
                <a:gd name="connsiteY1" fmla="*/ 76200 h 1092200"/>
                <a:gd name="connsiteX2" fmla="*/ 419100 w 592977"/>
                <a:gd name="connsiteY2" fmla="*/ 438150 h 1092200"/>
                <a:gd name="connsiteX3" fmla="*/ 571500 w 592977"/>
                <a:gd name="connsiteY3" fmla="*/ 901700 h 1092200"/>
                <a:gd name="connsiteX4" fmla="*/ 584200 w 592977"/>
                <a:gd name="connsiteY4" fmla="*/ 1092200 h 1092200"/>
                <a:gd name="connsiteX0" fmla="*/ 0 w 603877"/>
                <a:gd name="connsiteY0" fmla="*/ 0 h 1092200"/>
                <a:gd name="connsiteX1" fmla="*/ 158750 w 603877"/>
                <a:gd name="connsiteY1" fmla="*/ 76200 h 1092200"/>
                <a:gd name="connsiteX2" fmla="*/ 419100 w 603877"/>
                <a:gd name="connsiteY2" fmla="*/ 438150 h 1092200"/>
                <a:gd name="connsiteX3" fmla="*/ 590550 w 603877"/>
                <a:gd name="connsiteY3" fmla="*/ 889000 h 1092200"/>
                <a:gd name="connsiteX4" fmla="*/ 584200 w 603877"/>
                <a:gd name="connsiteY4" fmla="*/ 1092200 h 1092200"/>
                <a:gd name="connsiteX0" fmla="*/ 0 w 619625"/>
                <a:gd name="connsiteY0" fmla="*/ 0 h 1096963"/>
                <a:gd name="connsiteX1" fmla="*/ 158750 w 619625"/>
                <a:gd name="connsiteY1" fmla="*/ 76200 h 1096963"/>
                <a:gd name="connsiteX2" fmla="*/ 419100 w 619625"/>
                <a:gd name="connsiteY2" fmla="*/ 438150 h 1096963"/>
                <a:gd name="connsiteX3" fmla="*/ 590550 w 619625"/>
                <a:gd name="connsiteY3" fmla="*/ 889000 h 1096963"/>
                <a:gd name="connsiteX4" fmla="*/ 612775 w 619625"/>
                <a:gd name="connsiteY4" fmla="*/ 1096963 h 1096963"/>
                <a:gd name="connsiteX0" fmla="*/ 0 w 613334"/>
                <a:gd name="connsiteY0" fmla="*/ 0 h 1096963"/>
                <a:gd name="connsiteX1" fmla="*/ 158750 w 613334"/>
                <a:gd name="connsiteY1" fmla="*/ 76200 h 1096963"/>
                <a:gd name="connsiteX2" fmla="*/ 419100 w 613334"/>
                <a:gd name="connsiteY2" fmla="*/ 438150 h 1096963"/>
                <a:gd name="connsiteX3" fmla="*/ 590550 w 613334"/>
                <a:gd name="connsiteY3" fmla="*/ 889000 h 1096963"/>
                <a:gd name="connsiteX4" fmla="*/ 612775 w 613334"/>
                <a:gd name="connsiteY4" fmla="*/ 1096963 h 1096963"/>
                <a:gd name="connsiteX0" fmla="*/ 0 w 612775"/>
                <a:gd name="connsiteY0" fmla="*/ 0 h 1096963"/>
                <a:gd name="connsiteX1" fmla="*/ 158750 w 612775"/>
                <a:gd name="connsiteY1" fmla="*/ 76200 h 1096963"/>
                <a:gd name="connsiteX2" fmla="*/ 419100 w 612775"/>
                <a:gd name="connsiteY2" fmla="*/ 438150 h 1096963"/>
                <a:gd name="connsiteX3" fmla="*/ 590550 w 612775"/>
                <a:gd name="connsiteY3" fmla="*/ 889000 h 1096963"/>
                <a:gd name="connsiteX4" fmla="*/ 612775 w 612775"/>
                <a:gd name="connsiteY4" fmla="*/ 1096963 h 1096963"/>
                <a:gd name="connsiteX0" fmla="*/ 0 w 627063"/>
                <a:gd name="connsiteY0" fmla="*/ 0 h 1092201"/>
                <a:gd name="connsiteX1" fmla="*/ 158750 w 627063"/>
                <a:gd name="connsiteY1" fmla="*/ 76200 h 1092201"/>
                <a:gd name="connsiteX2" fmla="*/ 419100 w 627063"/>
                <a:gd name="connsiteY2" fmla="*/ 438150 h 1092201"/>
                <a:gd name="connsiteX3" fmla="*/ 590550 w 627063"/>
                <a:gd name="connsiteY3" fmla="*/ 889000 h 1092201"/>
                <a:gd name="connsiteX4" fmla="*/ 627063 w 627063"/>
                <a:gd name="connsiteY4" fmla="*/ 1092201 h 1092201"/>
                <a:gd name="connsiteX0" fmla="*/ 0 w 627063"/>
                <a:gd name="connsiteY0" fmla="*/ 0 h 1092201"/>
                <a:gd name="connsiteX1" fmla="*/ 158750 w 627063"/>
                <a:gd name="connsiteY1" fmla="*/ 76200 h 1092201"/>
                <a:gd name="connsiteX2" fmla="*/ 419100 w 627063"/>
                <a:gd name="connsiteY2" fmla="*/ 438150 h 1092201"/>
                <a:gd name="connsiteX3" fmla="*/ 590550 w 627063"/>
                <a:gd name="connsiteY3" fmla="*/ 889000 h 1092201"/>
                <a:gd name="connsiteX4" fmla="*/ 627063 w 627063"/>
                <a:gd name="connsiteY4" fmla="*/ 1092201 h 10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063" h="1092201">
                  <a:moveTo>
                    <a:pt x="0" y="0"/>
                  </a:moveTo>
                  <a:cubicBezTo>
                    <a:pt x="49212" y="3704"/>
                    <a:pt x="88900" y="3175"/>
                    <a:pt x="158750" y="76200"/>
                  </a:cubicBezTo>
                  <a:cubicBezTo>
                    <a:pt x="228600" y="149225"/>
                    <a:pt x="347133" y="302683"/>
                    <a:pt x="419100" y="438150"/>
                  </a:cubicBezTo>
                  <a:cubicBezTo>
                    <a:pt x="491067" y="573617"/>
                    <a:pt x="555890" y="779992"/>
                    <a:pt x="590550" y="889000"/>
                  </a:cubicBezTo>
                  <a:cubicBezTo>
                    <a:pt x="625210" y="998008"/>
                    <a:pt x="610660" y="1015470"/>
                    <a:pt x="627063" y="1092201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5240753" y="4954270"/>
              <a:ext cx="95907" cy="540006"/>
            </a:xfrm>
            <a:custGeom>
              <a:avLst/>
              <a:gdLst>
                <a:gd name="connsiteX0" fmla="*/ 0 w 160702"/>
                <a:gd name="connsiteY0" fmla="*/ 0 h 639608"/>
                <a:gd name="connsiteX1" fmla="*/ 152400 w 160702"/>
                <a:gd name="connsiteY1" fmla="*/ 546100 h 639608"/>
                <a:gd name="connsiteX2" fmla="*/ 127000 w 160702"/>
                <a:gd name="connsiteY2" fmla="*/ 635000 h 639608"/>
                <a:gd name="connsiteX0" fmla="*/ 0 w 138814"/>
                <a:gd name="connsiteY0" fmla="*/ 0 h 635324"/>
                <a:gd name="connsiteX1" fmla="*/ 114300 w 138814"/>
                <a:gd name="connsiteY1" fmla="*/ 378460 h 635324"/>
                <a:gd name="connsiteX2" fmla="*/ 127000 w 138814"/>
                <a:gd name="connsiteY2" fmla="*/ 635000 h 635324"/>
                <a:gd name="connsiteX0" fmla="*/ 0 w 157663"/>
                <a:gd name="connsiteY0" fmla="*/ 0 h 604902"/>
                <a:gd name="connsiteX1" fmla="*/ 114300 w 157663"/>
                <a:gd name="connsiteY1" fmla="*/ 378460 h 604902"/>
                <a:gd name="connsiteX2" fmla="*/ 149860 w 157663"/>
                <a:gd name="connsiteY2" fmla="*/ 604520 h 604902"/>
                <a:gd name="connsiteX0" fmla="*/ 0 w 122014"/>
                <a:gd name="connsiteY0" fmla="*/ 0 h 604902"/>
                <a:gd name="connsiteX1" fmla="*/ 114300 w 122014"/>
                <a:gd name="connsiteY1" fmla="*/ 378460 h 604902"/>
                <a:gd name="connsiteX2" fmla="*/ 96520 w 122014"/>
                <a:gd name="connsiteY2" fmla="*/ 604520 h 604902"/>
                <a:gd name="connsiteX0" fmla="*/ 0 w 105497"/>
                <a:gd name="connsiteY0" fmla="*/ 0 h 604849"/>
                <a:gd name="connsiteX1" fmla="*/ 76200 w 105497"/>
                <a:gd name="connsiteY1" fmla="*/ 355600 h 604849"/>
                <a:gd name="connsiteX2" fmla="*/ 96520 w 105497"/>
                <a:gd name="connsiteY2" fmla="*/ 604520 h 604849"/>
                <a:gd name="connsiteX0" fmla="*/ 0 w 104261"/>
                <a:gd name="connsiteY0" fmla="*/ 0 h 604777"/>
                <a:gd name="connsiteX1" fmla="*/ 68580 w 104261"/>
                <a:gd name="connsiteY1" fmla="*/ 309880 h 604777"/>
                <a:gd name="connsiteX2" fmla="*/ 96520 w 104261"/>
                <a:gd name="connsiteY2" fmla="*/ 604520 h 60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61" h="604777">
                  <a:moveTo>
                    <a:pt x="0" y="0"/>
                  </a:moveTo>
                  <a:cubicBezTo>
                    <a:pt x="65616" y="220133"/>
                    <a:pt x="52493" y="209127"/>
                    <a:pt x="68580" y="309880"/>
                  </a:cubicBezTo>
                  <a:cubicBezTo>
                    <a:pt x="84667" y="410633"/>
                    <a:pt x="119803" y="612986"/>
                    <a:pt x="96520" y="60452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flipH="1">
              <a:off x="3995936" y="5013176"/>
              <a:ext cx="95907" cy="540006"/>
            </a:xfrm>
            <a:custGeom>
              <a:avLst/>
              <a:gdLst>
                <a:gd name="connsiteX0" fmla="*/ 0 w 160702"/>
                <a:gd name="connsiteY0" fmla="*/ 0 h 639608"/>
                <a:gd name="connsiteX1" fmla="*/ 152400 w 160702"/>
                <a:gd name="connsiteY1" fmla="*/ 546100 h 639608"/>
                <a:gd name="connsiteX2" fmla="*/ 127000 w 160702"/>
                <a:gd name="connsiteY2" fmla="*/ 635000 h 639608"/>
                <a:gd name="connsiteX0" fmla="*/ 0 w 138814"/>
                <a:gd name="connsiteY0" fmla="*/ 0 h 635324"/>
                <a:gd name="connsiteX1" fmla="*/ 114300 w 138814"/>
                <a:gd name="connsiteY1" fmla="*/ 378460 h 635324"/>
                <a:gd name="connsiteX2" fmla="*/ 127000 w 138814"/>
                <a:gd name="connsiteY2" fmla="*/ 635000 h 635324"/>
                <a:gd name="connsiteX0" fmla="*/ 0 w 157663"/>
                <a:gd name="connsiteY0" fmla="*/ 0 h 604902"/>
                <a:gd name="connsiteX1" fmla="*/ 114300 w 157663"/>
                <a:gd name="connsiteY1" fmla="*/ 378460 h 604902"/>
                <a:gd name="connsiteX2" fmla="*/ 149860 w 157663"/>
                <a:gd name="connsiteY2" fmla="*/ 604520 h 604902"/>
                <a:gd name="connsiteX0" fmla="*/ 0 w 122014"/>
                <a:gd name="connsiteY0" fmla="*/ 0 h 604902"/>
                <a:gd name="connsiteX1" fmla="*/ 114300 w 122014"/>
                <a:gd name="connsiteY1" fmla="*/ 378460 h 604902"/>
                <a:gd name="connsiteX2" fmla="*/ 96520 w 122014"/>
                <a:gd name="connsiteY2" fmla="*/ 604520 h 604902"/>
                <a:gd name="connsiteX0" fmla="*/ 0 w 105497"/>
                <a:gd name="connsiteY0" fmla="*/ 0 h 604849"/>
                <a:gd name="connsiteX1" fmla="*/ 76200 w 105497"/>
                <a:gd name="connsiteY1" fmla="*/ 355600 h 604849"/>
                <a:gd name="connsiteX2" fmla="*/ 96520 w 105497"/>
                <a:gd name="connsiteY2" fmla="*/ 604520 h 604849"/>
                <a:gd name="connsiteX0" fmla="*/ 0 w 104261"/>
                <a:gd name="connsiteY0" fmla="*/ 0 h 604777"/>
                <a:gd name="connsiteX1" fmla="*/ 68580 w 104261"/>
                <a:gd name="connsiteY1" fmla="*/ 309880 h 604777"/>
                <a:gd name="connsiteX2" fmla="*/ 96520 w 104261"/>
                <a:gd name="connsiteY2" fmla="*/ 604520 h 60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261" h="604777">
                  <a:moveTo>
                    <a:pt x="0" y="0"/>
                  </a:moveTo>
                  <a:cubicBezTo>
                    <a:pt x="65616" y="220133"/>
                    <a:pt x="52493" y="209127"/>
                    <a:pt x="68580" y="309880"/>
                  </a:cubicBezTo>
                  <a:cubicBezTo>
                    <a:pt x="84667" y="410633"/>
                    <a:pt x="119803" y="612986"/>
                    <a:pt x="96520" y="60452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21381750" flipH="1">
              <a:off x="3562466" y="4465368"/>
              <a:ext cx="624586" cy="1076908"/>
            </a:xfrm>
            <a:custGeom>
              <a:avLst/>
              <a:gdLst>
                <a:gd name="connsiteX0" fmla="*/ 0 w 596305"/>
                <a:gd name="connsiteY0" fmla="*/ 0 h 1092200"/>
                <a:gd name="connsiteX1" fmla="*/ 158750 w 596305"/>
                <a:gd name="connsiteY1" fmla="*/ 76200 h 1092200"/>
                <a:gd name="connsiteX2" fmla="*/ 361950 w 596305"/>
                <a:gd name="connsiteY2" fmla="*/ 412750 h 1092200"/>
                <a:gd name="connsiteX3" fmla="*/ 571500 w 596305"/>
                <a:gd name="connsiteY3" fmla="*/ 901700 h 1092200"/>
                <a:gd name="connsiteX4" fmla="*/ 584200 w 596305"/>
                <a:gd name="connsiteY4" fmla="*/ 1092200 h 1092200"/>
                <a:gd name="connsiteX0" fmla="*/ 0 w 592977"/>
                <a:gd name="connsiteY0" fmla="*/ 0 h 1092200"/>
                <a:gd name="connsiteX1" fmla="*/ 158750 w 592977"/>
                <a:gd name="connsiteY1" fmla="*/ 76200 h 1092200"/>
                <a:gd name="connsiteX2" fmla="*/ 419100 w 592977"/>
                <a:gd name="connsiteY2" fmla="*/ 438150 h 1092200"/>
                <a:gd name="connsiteX3" fmla="*/ 571500 w 592977"/>
                <a:gd name="connsiteY3" fmla="*/ 901700 h 1092200"/>
                <a:gd name="connsiteX4" fmla="*/ 584200 w 592977"/>
                <a:gd name="connsiteY4" fmla="*/ 1092200 h 1092200"/>
                <a:gd name="connsiteX0" fmla="*/ 0 w 603877"/>
                <a:gd name="connsiteY0" fmla="*/ 0 h 1092200"/>
                <a:gd name="connsiteX1" fmla="*/ 158750 w 603877"/>
                <a:gd name="connsiteY1" fmla="*/ 76200 h 1092200"/>
                <a:gd name="connsiteX2" fmla="*/ 419100 w 603877"/>
                <a:gd name="connsiteY2" fmla="*/ 438150 h 1092200"/>
                <a:gd name="connsiteX3" fmla="*/ 590550 w 603877"/>
                <a:gd name="connsiteY3" fmla="*/ 889000 h 1092200"/>
                <a:gd name="connsiteX4" fmla="*/ 584200 w 603877"/>
                <a:gd name="connsiteY4" fmla="*/ 1092200 h 1092200"/>
                <a:gd name="connsiteX0" fmla="*/ 0 w 631985"/>
                <a:gd name="connsiteY0" fmla="*/ 0 h 1076706"/>
                <a:gd name="connsiteX1" fmla="*/ 158750 w 631985"/>
                <a:gd name="connsiteY1" fmla="*/ 76200 h 1076706"/>
                <a:gd name="connsiteX2" fmla="*/ 419100 w 631985"/>
                <a:gd name="connsiteY2" fmla="*/ 438150 h 1076706"/>
                <a:gd name="connsiteX3" fmla="*/ 590550 w 631985"/>
                <a:gd name="connsiteY3" fmla="*/ 889000 h 1076706"/>
                <a:gd name="connsiteX4" fmla="*/ 627754 w 631985"/>
                <a:gd name="connsiteY4" fmla="*/ 1076706 h 1076706"/>
                <a:gd name="connsiteX0" fmla="*/ 0 w 629220"/>
                <a:gd name="connsiteY0" fmla="*/ 0 h 1076908"/>
                <a:gd name="connsiteX1" fmla="*/ 158750 w 629220"/>
                <a:gd name="connsiteY1" fmla="*/ 76200 h 1076908"/>
                <a:gd name="connsiteX2" fmla="*/ 419100 w 629220"/>
                <a:gd name="connsiteY2" fmla="*/ 438150 h 1076908"/>
                <a:gd name="connsiteX3" fmla="*/ 590550 w 629220"/>
                <a:gd name="connsiteY3" fmla="*/ 889000 h 1076908"/>
                <a:gd name="connsiteX4" fmla="*/ 624586 w 629220"/>
                <a:gd name="connsiteY4" fmla="*/ 1076908 h 1076908"/>
                <a:gd name="connsiteX0" fmla="*/ 0 w 624586"/>
                <a:gd name="connsiteY0" fmla="*/ 0 h 1076908"/>
                <a:gd name="connsiteX1" fmla="*/ 158750 w 624586"/>
                <a:gd name="connsiteY1" fmla="*/ 76200 h 1076908"/>
                <a:gd name="connsiteX2" fmla="*/ 419100 w 624586"/>
                <a:gd name="connsiteY2" fmla="*/ 438150 h 1076908"/>
                <a:gd name="connsiteX3" fmla="*/ 590550 w 624586"/>
                <a:gd name="connsiteY3" fmla="*/ 889000 h 1076908"/>
                <a:gd name="connsiteX4" fmla="*/ 624586 w 624586"/>
                <a:gd name="connsiteY4" fmla="*/ 1076908 h 107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586" h="1076908">
                  <a:moveTo>
                    <a:pt x="0" y="0"/>
                  </a:moveTo>
                  <a:cubicBezTo>
                    <a:pt x="49212" y="3704"/>
                    <a:pt x="88900" y="3175"/>
                    <a:pt x="158750" y="76200"/>
                  </a:cubicBezTo>
                  <a:cubicBezTo>
                    <a:pt x="228600" y="149225"/>
                    <a:pt x="347133" y="302683"/>
                    <a:pt x="419100" y="438150"/>
                  </a:cubicBezTo>
                  <a:cubicBezTo>
                    <a:pt x="491067" y="573617"/>
                    <a:pt x="556302" y="782540"/>
                    <a:pt x="590550" y="889000"/>
                  </a:cubicBezTo>
                  <a:cubicBezTo>
                    <a:pt x="624798" y="995460"/>
                    <a:pt x="616684" y="972744"/>
                    <a:pt x="624586" y="1076908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74695" y="2586539"/>
            <a:ext cx="174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20114" y="4005064"/>
            <a:ext cx="7960398" cy="2664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2"/>
              </a:rPr>
              <a:t>www.1ppt.com/moban/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行业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www.1ppt.com/hangye/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节日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www.1ppt.com/jieri/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素材下载：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www.1ppt.com/sucai/</a:t>
            </a:r>
            <a:endParaRPr lang="en-US" altLang="zh-CN" sz="16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背景图片：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www.1ppt.com/beijing/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图表下载：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www.1ppt.com/tubiao/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下载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www.1ppt.com/xiazai/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   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www.1ppt.com/powerpoint/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Word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www.1ppt.com/word/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             Excel</a:t>
            </a:r>
            <a:r>
              <a:rPr lang="zh-CN" altLang="en-US" sz="1600" dirty="0" smtClean="0">
                <a:solidFill>
                  <a:srgbClr val="EEECE1">
                    <a:lumMod val="25000"/>
                  </a:srgbClr>
                </a:solidFill>
              </a:rPr>
              <a:t>教程：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www.1ppt.com/excel/</a:t>
            </a:r>
            <a:r>
              <a:rPr lang="en-US" altLang="zh-CN" sz="16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  <a:endParaRPr lang="zh-CN" altLang="en-US" sz="16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85992"/>
            <a:ext cx="9144000" cy="222250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99805"/>
            <a:ext cx="47625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2386385"/>
            <a:ext cx="4103687" cy="197871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修改模板中的内容包括，图片，数据，文本的替换。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en-US" altLang="zh-CN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86385"/>
            <a:ext cx="4103688" cy="197871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收集整理我们发布的免费资源后，打包上传并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 用于各种形式的付费下载。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38" y="248798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248798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08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2016" y="2639194"/>
            <a:ext cx="2568912" cy="3393530"/>
          </a:xfrm>
          <a:custGeom>
            <a:avLst/>
            <a:gdLst>
              <a:gd name="connsiteX0" fmla="*/ 0 w 3168352"/>
              <a:gd name="connsiteY0" fmla="*/ 0 h 2736304"/>
              <a:gd name="connsiteX1" fmla="*/ 3168352 w 3168352"/>
              <a:gd name="connsiteY1" fmla="*/ 0 h 2736304"/>
              <a:gd name="connsiteX2" fmla="*/ 3168352 w 3168352"/>
              <a:gd name="connsiteY2" fmla="*/ 2736304 h 2736304"/>
              <a:gd name="connsiteX3" fmla="*/ 0 w 3168352"/>
              <a:gd name="connsiteY3" fmla="*/ 2736304 h 2736304"/>
              <a:gd name="connsiteX4" fmla="*/ 0 w 3168352"/>
              <a:gd name="connsiteY4" fmla="*/ 0 h 2736304"/>
              <a:gd name="connsiteX0" fmla="*/ 0 w 3211215"/>
              <a:gd name="connsiteY0" fmla="*/ 0 h 3107779"/>
              <a:gd name="connsiteX1" fmla="*/ 3168352 w 3211215"/>
              <a:gd name="connsiteY1" fmla="*/ 0 h 3107779"/>
              <a:gd name="connsiteX2" fmla="*/ 3211215 w 3211215"/>
              <a:gd name="connsiteY2" fmla="*/ 3107779 h 3107779"/>
              <a:gd name="connsiteX3" fmla="*/ 0 w 3211215"/>
              <a:gd name="connsiteY3" fmla="*/ 2736304 h 3107779"/>
              <a:gd name="connsiteX4" fmla="*/ 0 w 3211215"/>
              <a:gd name="connsiteY4" fmla="*/ 0 h 3107779"/>
              <a:gd name="connsiteX0" fmla="*/ 0 w 3211215"/>
              <a:gd name="connsiteY0" fmla="*/ 0 h 3107779"/>
              <a:gd name="connsiteX1" fmla="*/ 3182639 w 3211215"/>
              <a:gd name="connsiteY1" fmla="*/ 428625 h 3107779"/>
              <a:gd name="connsiteX2" fmla="*/ 3211215 w 3211215"/>
              <a:gd name="connsiteY2" fmla="*/ 3107779 h 3107779"/>
              <a:gd name="connsiteX3" fmla="*/ 0 w 3211215"/>
              <a:gd name="connsiteY3" fmla="*/ 2736304 h 3107779"/>
              <a:gd name="connsiteX4" fmla="*/ 0 w 3211215"/>
              <a:gd name="connsiteY4" fmla="*/ 0 h 3107779"/>
              <a:gd name="connsiteX0" fmla="*/ 85725 w 3211215"/>
              <a:gd name="connsiteY0" fmla="*/ 0 h 2793454"/>
              <a:gd name="connsiteX1" fmla="*/ 3182639 w 3211215"/>
              <a:gd name="connsiteY1" fmla="*/ 114300 h 2793454"/>
              <a:gd name="connsiteX2" fmla="*/ 3211215 w 3211215"/>
              <a:gd name="connsiteY2" fmla="*/ 2793454 h 2793454"/>
              <a:gd name="connsiteX3" fmla="*/ 0 w 3211215"/>
              <a:gd name="connsiteY3" fmla="*/ 2421979 h 2793454"/>
              <a:gd name="connsiteX4" fmla="*/ 85725 w 3211215"/>
              <a:gd name="connsiteY4" fmla="*/ 0 h 2793454"/>
              <a:gd name="connsiteX0" fmla="*/ 28575 w 3154065"/>
              <a:gd name="connsiteY0" fmla="*/ 0 h 2793454"/>
              <a:gd name="connsiteX1" fmla="*/ 3125489 w 3154065"/>
              <a:gd name="connsiteY1" fmla="*/ 114300 h 2793454"/>
              <a:gd name="connsiteX2" fmla="*/ 3154065 w 3154065"/>
              <a:gd name="connsiteY2" fmla="*/ 2793454 h 2793454"/>
              <a:gd name="connsiteX3" fmla="*/ 0 w 3154065"/>
              <a:gd name="connsiteY3" fmla="*/ 2464842 h 2793454"/>
              <a:gd name="connsiteX4" fmla="*/ 28575 w 3154065"/>
              <a:gd name="connsiteY4" fmla="*/ 0 h 2793454"/>
              <a:gd name="connsiteX0" fmla="*/ 0 w 3154065"/>
              <a:gd name="connsiteY0" fmla="*/ 0 h 3093492"/>
              <a:gd name="connsiteX1" fmla="*/ 3125489 w 3154065"/>
              <a:gd name="connsiteY1" fmla="*/ 414338 h 3093492"/>
              <a:gd name="connsiteX2" fmla="*/ 3154065 w 3154065"/>
              <a:gd name="connsiteY2" fmla="*/ 3093492 h 3093492"/>
              <a:gd name="connsiteX3" fmla="*/ 0 w 3154065"/>
              <a:gd name="connsiteY3" fmla="*/ 2764880 h 3093492"/>
              <a:gd name="connsiteX4" fmla="*/ 0 w 3154065"/>
              <a:gd name="connsiteY4" fmla="*/ 0 h 3093492"/>
              <a:gd name="connsiteX0" fmla="*/ 0 w 3154065"/>
              <a:gd name="connsiteY0" fmla="*/ 0 h 3093492"/>
              <a:gd name="connsiteX1" fmla="*/ 3125489 w 3154065"/>
              <a:gd name="connsiteY1" fmla="*/ 271463 h 3093492"/>
              <a:gd name="connsiteX2" fmla="*/ 3154065 w 3154065"/>
              <a:gd name="connsiteY2" fmla="*/ 3093492 h 3093492"/>
              <a:gd name="connsiteX3" fmla="*/ 0 w 3154065"/>
              <a:gd name="connsiteY3" fmla="*/ 2764880 h 3093492"/>
              <a:gd name="connsiteX4" fmla="*/ 0 w 3154065"/>
              <a:gd name="connsiteY4" fmla="*/ 0 h 3093492"/>
              <a:gd name="connsiteX0" fmla="*/ 0 w 3154065"/>
              <a:gd name="connsiteY0" fmla="*/ 0 h 3536405"/>
              <a:gd name="connsiteX1" fmla="*/ 3125489 w 3154065"/>
              <a:gd name="connsiteY1" fmla="*/ 714376 h 3536405"/>
              <a:gd name="connsiteX2" fmla="*/ 3154065 w 3154065"/>
              <a:gd name="connsiteY2" fmla="*/ 3536405 h 3536405"/>
              <a:gd name="connsiteX3" fmla="*/ 0 w 3154065"/>
              <a:gd name="connsiteY3" fmla="*/ 3207793 h 3536405"/>
              <a:gd name="connsiteX4" fmla="*/ 0 w 3154065"/>
              <a:gd name="connsiteY4" fmla="*/ 0 h 3536405"/>
              <a:gd name="connsiteX0" fmla="*/ 0 w 3154065"/>
              <a:gd name="connsiteY0" fmla="*/ 0 h 3536405"/>
              <a:gd name="connsiteX1" fmla="*/ 3125489 w 3154065"/>
              <a:gd name="connsiteY1" fmla="*/ 714376 h 3536405"/>
              <a:gd name="connsiteX2" fmla="*/ 3154065 w 3154065"/>
              <a:gd name="connsiteY2" fmla="*/ 3536405 h 3536405"/>
              <a:gd name="connsiteX3" fmla="*/ 14287 w 3154065"/>
              <a:gd name="connsiteY3" fmla="*/ 2750593 h 3536405"/>
              <a:gd name="connsiteX4" fmla="*/ 0 w 3154065"/>
              <a:gd name="connsiteY4" fmla="*/ 0 h 3536405"/>
              <a:gd name="connsiteX0" fmla="*/ 585817 w 3139807"/>
              <a:gd name="connsiteY0" fmla="*/ 0 h 3393530"/>
              <a:gd name="connsiteX1" fmla="*/ 3111231 w 3139807"/>
              <a:gd name="connsiteY1" fmla="*/ 571501 h 3393530"/>
              <a:gd name="connsiteX2" fmla="*/ 3139807 w 3139807"/>
              <a:gd name="connsiteY2" fmla="*/ 3393530 h 3393530"/>
              <a:gd name="connsiteX3" fmla="*/ 29 w 3139807"/>
              <a:gd name="connsiteY3" fmla="*/ 2607718 h 3393530"/>
              <a:gd name="connsiteX4" fmla="*/ 585817 w 3139807"/>
              <a:gd name="connsiteY4" fmla="*/ 0 h 3393530"/>
              <a:gd name="connsiteX0" fmla="*/ 14922 w 2568912"/>
              <a:gd name="connsiteY0" fmla="*/ 0 h 3393530"/>
              <a:gd name="connsiteX1" fmla="*/ 2540336 w 2568912"/>
              <a:gd name="connsiteY1" fmla="*/ 571501 h 3393530"/>
              <a:gd name="connsiteX2" fmla="*/ 2568912 w 2568912"/>
              <a:gd name="connsiteY2" fmla="*/ 3393530 h 3393530"/>
              <a:gd name="connsiteX3" fmla="*/ 634 w 2568912"/>
              <a:gd name="connsiteY3" fmla="*/ 2693443 h 3393530"/>
              <a:gd name="connsiteX4" fmla="*/ 14922 w 2568912"/>
              <a:gd name="connsiteY4" fmla="*/ 0 h 339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8912" h="3393530">
                <a:moveTo>
                  <a:pt x="14922" y="0"/>
                </a:moveTo>
                <a:lnTo>
                  <a:pt x="2540336" y="571501"/>
                </a:lnTo>
                <a:lnTo>
                  <a:pt x="2568912" y="3393530"/>
                </a:lnTo>
                <a:lnTo>
                  <a:pt x="634" y="2693443"/>
                </a:lnTo>
                <a:cubicBezTo>
                  <a:pt x="-4128" y="1776579"/>
                  <a:pt x="19684" y="916864"/>
                  <a:pt x="14922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53481" y="1999528"/>
            <a:ext cx="3997027" cy="1236117"/>
          </a:xfrm>
          <a:custGeom>
            <a:avLst/>
            <a:gdLst>
              <a:gd name="connsiteX0" fmla="*/ 0 w 3168352"/>
              <a:gd name="connsiteY0" fmla="*/ 0 h 2736304"/>
              <a:gd name="connsiteX1" fmla="*/ 3168352 w 3168352"/>
              <a:gd name="connsiteY1" fmla="*/ 0 h 2736304"/>
              <a:gd name="connsiteX2" fmla="*/ 3168352 w 3168352"/>
              <a:gd name="connsiteY2" fmla="*/ 2736304 h 2736304"/>
              <a:gd name="connsiteX3" fmla="*/ 0 w 3168352"/>
              <a:gd name="connsiteY3" fmla="*/ 2736304 h 2736304"/>
              <a:gd name="connsiteX4" fmla="*/ 0 w 3168352"/>
              <a:gd name="connsiteY4" fmla="*/ 0 h 2736304"/>
              <a:gd name="connsiteX0" fmla="*/ 1414462 w 4582814"/>
              <a:gd name="connsiteY0" fmla="*/ 0 h 2736304"/>
              <a:gd name="connsiteX1" fmla="*/ 4582814 w 4582814"/>
              <a:gd name="connsiteY1" fmla="*/ 0 h 2736304"/>
              <a:gd name="connsiteX2" fmla="*/ 4582814 w 4582814"/>
              <a:gd name="connsiteY2" fmla="*/ 2736304 h 2736304"/>
              <a:gd name="connsiteX3" fmla="*/ 0 w 4582814"/>
              <a:gd name="connsiteY3" fmla="*/ 1679029 h 2736304"/>
              <a:gd name="connsiteX4" fmla="*/ 1414462 w 4582814"/>
              <a:gd name="connsiteY4" fmla="*/ 0 h 2736304"/>
              <a:gd name="connsiteX0" fmla="*/ 1414462 w 4582814"/>
              <a:gd name="connsiteY0" fmla="*/ 0 h 2250529"/>
              <a:gd name="connsiteX1" fmla="*/ 4582814 w 4582814"/>
              <a:gd name="connsiteY1" fmla="*/ 0 h 2250529"/>
              <a:gd name="connsiteX2" fmla="*/ 2525414 w 4582814"/>
              <a:gd name="connsiteY2" fmla="*/ 2250529 h 2250529"/>
              <a:gd name="connsiteX3" fmla="*/ 0 w 4582814"/>
              <a:gd name="connsiteY3" fmla="*/ 1679029 h 2250529"/>
              <a:gd name="connsiteX4" fmla="*/ 1414462 w 4582814"/>
              <a:gd name="connsiteY4" fmla="*/ 0 h 2250529"/>
              <a:gd name="connsiteX0" fmla="*/ 1414462 w 3997027"/>
              <a:gd name="connsiteY0" fmla="*/ 0 h 2250529"/>
              <a:gd name="connsiteX1" fmla="*/ 3997027 w 3997027"/>
              <a:gd name="connsiteY1" fmla="*/ 1343025 h 2250529"/>
              <a:gd name="connsiteX2" fmla="*/ 2525414 w 3997027"/>
              <a:gd name="connsiteY2" fmla="*/ 2250529 h 2250529"/>
              <a:gd name="connsiteX3" fmla="*/ 0 w 3997027"/>
              <a:gd name="connsiteY3" fmla="*/ 1679029 h 2250529"/>
              <a:gd name="connsiteX4" fmla="*/ 1414462 w 3997027"/>
              <a:gd name="connsiteY4" fmla="*/ 0 h 2250529"/>
              <a:gd name="connsiteX0" fmla="*/ 2028825 w 3997027"/>
              <a:gd name="connsiteY0" fmla="*/ 0 h 1236117"/>
              <a:gd name="connsiteX1" fmla="*/ 3997027 w 3997027"/>
              <a:gd name="connsiteY1" fmla="*/ 328613 h 1236117"/>
              <a:gd name="connsiteX2" fmla="*/ 2525414 w 3997027"/>
              <a:gd name="connsiteY2" fmla="*/ 1236117 h 1236117"/>
              <a:gd name="connsiteX3" fmla="*/ 0 w 3997027"/>
              <a:gd name="connsiteY3" fmla="*/ 664617 h 1236117"/>
              <a:gd name="connsiteX4" fmla="*/ 2028825 w 3997027"/>
              <a:gd name="connsiteY4" fmla="*/ 0 h 123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7027" h="1236117">
                <a:moveTo>
                  <a:pt x="2028825" y="0"/>
                </a:moveTo>
                <a:lnTo>
                  <a:pt x="3997027" y="328613"/>
                </a:lnTo>
                <a:lnTo>
                  <a:pt x="2525414" y="1236117"/>
                </a:lnTo>
                <a:lnTo>
                  <a:pt x="0" y="664617"/>
                </a:lnTo>
                <a:lnTo>
                  <a:pt x="2028825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62351" y="2334988"/>
            <a:ext cx="1553864" cy="3693566"/>
          </a:xfrm>
          <a:custGeom>
            <a:avLst/>
            <a:gdLst>
              <a:gd name="connsiteX0" fmla="*/ 0 w 3168352"/>
              <a:gd name="connsiteY0" fmla="*/ 0 h 2736304"/>
              <a:gd name="connsiteX1" fmla="*/ 3168352 w 3168352"/>
              <a:gd name="connsiteY1" fmla="*/ 0 h 2736304"/>
              <a:gd name="connsiteX2" fmla="*/ 3168352 w 3168352"/>
              <a:gd name="connsiteY2" fmla="*/ 2736304 h 2736304"/>
              <a:gd name="connsiteX3" fmla="*/ 0 w 3168352"/>
              <a:gd name="connsiteY3" fmla="*/ 2736304 h 2736304"/>
              <a:gd name="connsiteX4" fmla="*/ 0 w 3168352"/>
              <a:gd name="connsiteY4" fmla="*/ 0 h 2736304"/>
              <a:gd name="connsiteX0" fmla="*/ 0 w 3196927"/>
              <a:gd name="connsiteY0" fmla="*/ 0 h 2793454"/>
              <a:gd name="connsiteX1" fmla="*/ 3196927 w 3196927"/>
              <a:gd name="connsiteY1" fmla="*/ 57150 h 2793454"/>
              <a:gd name="connsiteX2" fmla="*/ 3196927 w 3196927"/>
              <a:gd name="connsiteY2" fmla="*/ 2793454 h 2793454"/>
              <a:gd name="connsiteX3" fmla="*/ 28575 w 3196927"/>
              <a:gd name="connsiteY3" fmla="*/ 2793454 h 2793454"/>
              <a:gd name="connsiteX4" fmla="*/ 0 w 3196927"/>
              <a:gd name="connsiteY4" fmla="*/ 0 h 2793454"/>
              <a:gd name="connsiteX0" fmla="*/ 0 w 3196927"/>
              <a:gd name="connsiteY0" fmla="*/ 142875 h 2936329"/>
              <a:gd name="connsiteX1" fmla="*/ 1053802 w 3196927"/>
              <a:gd name="connsiteY1" fmla="*/ 0 h 2936329"/>
              <a:gd name="connsiteX2" fmla="*/ 3196927 w 3196927"/>
              <a:gd name="connsiteY2" fmla="*/ 2936329 h 2936329"/>
              <a:gd name="connsiteX3" fmla="*/ 28575 w 3196927"/>
              <a:gd name="connsiteY3" fmla="*/ 2936329 h 2936329"/>
              <a:gd name="connsiteX4" fmla="*/ 0 w 3196927"/>
              <a:gd name="connsiteY4" fmla="*/ 142875 h 2936329"/>
              <a:gd name="connsiteX0" fmla="*/ 0 w 1696739"/>
              <a:gd name="connsiteY0" fmla="*/ 142875 h 2936329"/>
              <a:gd name="connsiteX1" fmla="*/ 1053802 w 1696739"/>
              <a:gd name="connsiteY1" fmla="*/ 0 h 2936329"/>
              <a:gd name="connsiteX2" fmla="*/ 1696739 w 1696739"/>
              <a:gd name="connsiteY2" fmla="*/ 2407691 h 2936329"/>
              <a:gd name="connsiteX3" fmla="*/ 28575 w 1696739"/>
              <a:gd name="connsiteY3" fmla="*/ 2936329 h 2936329"/>
              <a:gd name="connsiteX4" fmla="*/ 0 w 1696739"/>
              <a:gd name="connsiteY4" fmla="*/ 142875 h 2936329"/>
              <a:gd name="connsiteX0" fmla="*/ 0 w 1696739"/>
              <a:gd name="connsiteY0" fmla="*/ 900112 h 3693566"/>
              <a:gd name="connsiteX1" fmla="*/ 1511002 w 1696739"/>
              <a:gd name="connsiteY1" fmla="*/ 0 h 3693566"/>
              <a:gd name="connsiteX2" fmla="*/ 1696739 w 1696739"/>
              <a:gd name="connsiteY2" fmla="*/ 3164928 h 3693566"/>
              <a:gd name="connsiteX3" fmla="*/ 28575 w 1696739"/>
              <a:gd name="connsiteY3" fmla="*/ 3693566 h 3693566"/>
              <a:gd name="connsiteX4" fmla="*/ 0 w 1696739"/>
              <a:gd name="connsiteY4" fmla="*/ 900112 h 3693566"/>
              <a:gd name="connsiteX0" fmla="*/ 0 w 1568152"/>
              <a:gd name="connsiteY0" fmla="*/ 900112 h 3693566"/>
              <a:gd name="connsiteX1" fmla="*/ 1511002 w 1568152"/>
              <a:gd name="connsiteY1" fmla="*/ 0 h 3693566"/>
              <a:gd name="connsiteX2" fmla="*/ 1568152 w 1568152"/>
              <a:gd name="connsiteY2" fmla="*/ 3107778 h 3693566"/>
              <a:gd name="connsiteX3" fmla="*/ 28575 w 1568152"/>
              <a:gd name="connsiteY3" fmla="*/ 3693566 h 3693566"/>
              <a:gd name="connsiteX4" fmla="*/ 0 w 1568152"/>
              <a:gd name="connsiteY4" fmla="*/ 900112 h 3693566"/>
              <a:gd name="connsiteX0" fmla="*/ 0 w 1568152"/>
              <a:gd name="connsiteY0" fmla="*/ 900112 h 3693566"/>
              <a:gd name="connsiteX1" fmla="*/ 1511002 w 1568152"/>
              <a:gd name="connsiteY1" fmla="*/ 0 h 3693566"/>
              <a:gd name="connsiteX2" fmla="*/ 1568152 w 1568152"/>
              <a:gd name="connsiteY2" fmla="*/ 2993478 h 3693566"/>
              <a:gd name="connsiteX3" fmla="*/ 28575 w 1568152"/>
              <a:gd name="connsiteY3" fmla="*/ 3693566 h 3693566"/>
              <a:gd name="connsiteX4" fmla="*/ 0 w 1568152"/>
              <a:gd name="connsiteY4" fmla="*/ 900112 h 3693566"/>
              <a:gd name="connsiteX0" fmla="*/ 0 w 1553864"/>
              <a:gd name="connsiteY0" fmla="*/ 900112 h 3693566"/>
              <a:gd name="connsiteX1" fmla="*/ 1511002 w 1553864"/>
              <a:gd name="connsiteY1" fmla="*/ 0 h 3693566"/>
              <a:gd name="connsiteX2" fmla="*/ 1553864 w 1553864"/>
              <a:gd name="connsiteY2" fmla="*/ 2722015 h 3693566"/>
              <a:gd name="connsiteX3" fmla="*/ 28575 w 1553864"/>
              <a:gd name="connsiteY3" fmla="*/ 3693566 h 3693566"/>
              <a:gd name="connsiteX4" fmla="*/ 0 w 1553864"/>
              <a:gd name="connsiteY4" fmla="*/ 900112 h 369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864" h="3693566">
                <a:moveTo>
                  <a:pt x="0" y="900112"/>
                </a:moveTo>
                <a:lnTo>
                  <a:pt x="1511002" y="0"/>
                </a:lnTo>
                <a:lnTo>
                  <a:pt x="1553864" y="2722015"/>
                </a:lnTo>
                <a:lnTo>
                  <a:pt x="28575" y="3693566"/>
                </a:lnTo>
                <a:lnTo>
                  <a:pt x="0" y="900112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2758604"/>
            <a:ext cx="1592162" cy="315471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687322" lon="3517099" rev="38471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9900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212663">
            <a:off x="5200057" y="2923740"/>
            <a:ext cx="1592162" cy="264687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52323" lon="18228212" rev="21415958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solidFill>
                  <a:schemeClr val="bg1"/>
                </a:solidFill>
              </a:rPr>
              <a:t>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3070540">
            <a:off x="4350309" y="1656000"/>
            <a:ext cx="1592162" cy="186204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8479754" lon="3310310" rev="20822956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chemeClr val="bg1"/>
                </a:solidFill>
              </a:rPr>
              <a:t>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51994" y="0"/>
            <a:ext cx="0" cy="19995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619757" y="1787104"/>
            <a:ext cx="4170203" cy="4241781"/>
            <a:chOff x="2622016" y="1790943"/>
            <a:chExt cx="4170203" cy="4241781"/>
          </a:xfrm>
        </p:grpSpPr>
        <p:grpSp>
          <p:nvGrpSpPr>
            <p:cNvPr id="13" name="组合 12"/>
            <p:cNvGrpSpPr/>
            <p:nvPr/>
          </p:nvGrpSpPr>
          <p:grpSpPr>
            <a:xfrm>
              <a:off x="2622016" y="1999528"/>
              <a:ext cx="4094199" cy="4033196"/>
              <a:chOff x="2622016" y="1999528"/>
              <a:chExt cx="4094199" cy="4033196"/>
            </a:xfrm>
          </p:grpSpPr>
          <p:sp>
            <p:nvSpPr>
              <p:cNvPr id="17" name="矩形 1"/>
              <p:cNvSpPr/>
              <p:nvPr/>
            </p:nvSpPr>
            <p:spPr>
              <a:xfrm>
                <a:off x="2622016" y="2639194"/>
                <a:ext cx="2568912" cy="3393530"/>
              </a:xfrm>
              <a:custGeom>
                <a:avLst/>
                <a:gdLst>
                  <a:gd name="connsiteX0" fmla="*/ 0 w 3168352"/>
                  <a:gd name="connsiteY0" fmla="*/ 0 h 2736304"/>
                  <a:gd name="connsiteX1" fmla="*/ 3168352 w 3168352"/>
                  <a:gd name="connsiteY1" fmla="*/ 0 h 2736304"/>
                  <a:gd name="connsiteX2" fmla="*/ 3168352 w 3168352"/>
                  <a:gd name="connsiteY2" fmla="*/ 2736304 h 2736304"/>
                  <a:gd name="connsiteX3" fmla="*/ 0 w 3168352"/>
                  <a:gd name="connsiteY3" fmla="*/ 2736304 h 2736304"/>
                  <a:gd name="connsiteX4" fmla="*/ 0 w 3168352"/>
                  <a:gd name="connsiteY4" fmla="*/ 0 h 2736304"/>
                  <a:gd name="connsiteX0" fmla="*/ 0 w 3211215"/>
                  <a:gd name="connsiteY0" fmla="*/ 0 h 3107779"/>
                  <a:gd name="connsiteX1" fmla="*/ 3168352 w 3211215"/>
                  <a:gd name="connsiteY1" fmla="*/ 0 h 3107779"/>
                  <a:gd name="connsiteX2" fmla="*/ 3211215 w 3211215"/>
                  <a:gd name="connsiteY2" fmla="*/ 3107779 h 3107779"/>
                  <a:gd name="connsiteX3" fmla="*/ 0 w 3211215"/>
                  <a:gd name="connsiteY3" fmla="*/ 2736304 h 3107779"/>
                  <a:gd name="connsiteX4" fmla="*/ 0 w 3211215"/>
                  <a:gd name="connsiteY4" fmla="*/ 0 h 3107779"/>
                  <a:gd name="connsiteX0" fmla="*/ 0 w 3211215"/>
                  <a:gd name="connsiteY0" fmla="*/ 0 h 3107779"/>
                  <a:gd name="connsiteX1" fmla="*/ 3182639 w 3211215"/>
                  <a:gd name="connsiteY1" fmla="*/ 428625 h 3107779"/>
                  <a:gd name="connsiteX2" fmla="*/ 3211215 w 3211215"/>
                  <a:gd name="connsiteY2" fmla="*/ 3107779 h 3107779"/>
                  <a:gd name="connsiteX3" fmla="*/ 0 w 3211215"/>
                  <a:gd name="connsiteY3" fmla="*/ 2736304 h 3107779"/>
                  <a:gd name="connsiteX4" fmla="*/ 0 w 3211215"/>
                  <a:gd name="connsiteY4" fmla="*/ 0 h 3107779"/>
                  <a:gd name="connsiteX0" fmla="*/ 85725 w 3211215"/>
                  <a:gd name="connsiteY0" fmla="*/ 0 h 2793454"/>
                  <a:gd name="connsiteX1" fmla="*/ 3182639 w 3211215"/>
                  <a:gd name="connsiteY1" fmla="*/ 114300 h 2793454"/>
                  <a:gd name="connsiteX2" fmla="*/ 3211215 w 3211215"/>
                  <a:gd name="connsiteY2" fmla="*/ 2793454 h 2793454"/>
                  <a:gd name="connsiteX3" fmla="*/ 0 w 3211215"/>
                  <a:gd name="connsiteY3" fmla="*/ 2421979 h 2793454"/>
                  <a:gd name="connsiteX4" fmla="*/ 85725 w 3211215"/>
                  <a:gd name="connsiteY4" fmla="*/ 0 h 2793454"/>
                  <a:gd name="connsiteX0" fmla="*/ 28575 w 3154065"/>
                  <a:gd name="connsiteY0" fmla="*/ 0 h 2793454"/>
                  <a:gd name="connsiteX1" fmla="*/ 3125489 w 3154065"/>
                  <a:gd name="connsiteY1" fmla="*/ 114300 h 2793454"/>
                  <a:gd name="connsiteX2" fmla="*/ 3154065 w 3154065"/>
                  <a:gd name="connsiteY2" fmla="*/ 2793454 h 2793454"/>
                  <a:gd name="connsiteX3" fmla="*/ 0 w 3154065"/>
                  <a:gd name="connsiteY3" fmla="*/ 2464842 h 2793454"/>
                  <a:gd name="connsiteX4" fmla="*/ 28575 w 3154065"/>
                  <a:gd name="connsiteY4" fmla="*/ 0 h 2793454"/>
                  <a:gd name="connsiteX0" fmla="*/ 0 w 3154065"/>
                  <a:gd name="connsiteY0" fmla="*/ 0 h 3093492"/>
                  <a:gd name="connsiteX1" fmla="*/ 3125489 w 3154065"/>
                  <a:gd name="connsiteY1" fmla="*/ 414338 h 3093492"/>
                  <a:gd name="connsiteX2" fmla="*/ 3154065 w 3154065"/>
                  <a:gd name="connsiteY2" fmla="*/ 3093492 h 3093492"/>
                  <a:gd name="connsiteX3" fmla="*/ 0 w 3154065"/>
                  <a:gd name="connsiteY3" fmla="*/ 2764880 h 3093492"/>
                  <a:gd name="connsiteX4" fmla="*/ 0 w 3154065"/>
                  <a:gd name="connsiteY4" fmla="*/ 0 h 3093492"/>
                  <a:gd name="connsiteX0" fmla="*/ 0 w 3154065"/>
                  <a:gd name="connsiteY0" fmla="*/ 0 h 3093492"/>
                  <a:gd name="connsiteX1" fmla="*/ 3125489 w 3154065"/>
                  <a:gd name="connsiteY1" fmla="*/ 271463 h 3093492"/>
                  <a:gd name="connsiteX2" fmla="*/ 3154065 w 3154065"/>
                  <a:gd name="connsiteY2" fmla="*/ 3093492 h 3093492"/>
                  <a:gd name="connsiteX3" fmla="*/ 0 w 3154065"/>
                  <a:gd name="connsiteY3" fmla="*/ 2764880 h 3093492"/>
                  <a:gd name="connsiteX4" fmla="*/ 0 w 3154065"/>
                  <a:gd name="connsiteY4" fmla="*/ 0 h 3093492"/>
                  <a:gd name="connsiteX0" fmla="*/ 0 w 3154065"/>
                  <a:gd name="connsiteY0" fmla="*/ 0 h 3536405"/>
                  <a:gd name="connsiteX1" fmla="*/ 3125489 w 3154065"/>
                  <a:gd name="connsiteY1" fmla="*/ 714376 h 3536405"/>
                  <a:gd name="connsiteX2" fmla="*/ 3154065 w 3154065"/>
                  <a:gd name="connsiteY2" fmla="*/ 3536405 h 3536405"/>
                  <a:gd name="connsiteX3" fmla="*/ 0 w 3154065"/>
                  <a:gd name="connsiteY3" fmla="*/ 3207793 h 3536405"/>
                  <a:gd name="connsiteX4" fmla="*/ 0 w 3154065"/>
                  <a:gd name="connsiteY4" fmla="*/ 0 h 3536405"/>
                  <a:gd name="connsiteX0" fmla="*/ 0 w 3154065"/>
                  <a:gd name="connsiteY0" fmla="*/ 0 h 3536405"/>
                  <a:gd name="connsiteX1" fmla="*/ 3125489 w 3154065"/>
                  <a:gd name="connsiteY1" fmla="*/ 714376 h 3536405"/>
                  <a:gd name="connsiteX2" fmla="*/ 3154065 w 3154065"/>
                  <a:gd name="connsiteY2" fmla="*/ 3536405 h 3536405"/>
                  <a:gd name="connsiteX3" fmla="*/ 14287 w 3154065"/>
                  <a:gd name="connsiteY3" fmla="*/ 2750593 h 3536405"/>
                  <a:gd name="connsiteX4" fmla="*/ 0 w 3154065"/>
                  <a:gd name="connsiteY4" fmla="*/ 0 h 3536405"/>
                  <a:gd name="connsiteX0" fmla="*/ 585817 w 3139807"/>
                  <a:gd name="connsiteY0" fmla="*/ 0 h 3393530"/>
                  <a:gd name="connsiteX1" fmla="*/ 3111231 w 3139807"/>
                  <a:gd name="connsiteY1" fmla="*/ 571501 h 3393530"/>
                  <a:gd name="connsiteX2" fmla="*/ 3139807 w 3139807"/>
                  <a:gd name="connsiteY2" fmla="*/ 3393530 h 3393530"/>
                  <a:gd name="connsiteX3" fmla="*/ 29 w 3139807"/>
                  <a:gd name="connsiteY3" fmla="*/ 2607718 h 3393530"/>
                  <a:gd name="connsiteX4" fmla="*/ 585817 w 3139807"/>
                  <a:gd name="connsiteY4" fmla="*/ 0 h 3393530"/>
                  <a:gd name="connsiteX0" fmla="*/ 14922 w 2568912"/>
                  <a:gd name="connsiteY0" fmla="*/ 0 h 3393530"/>
                  <a:gd name="connsiteX1" fmla="*/ 2540336 w 2568912"/>
                  <a:gd name="connsiteY1" fmla="*/ 571501 h 3393530"/>
                  <a:gd name="connsiteX2" fmla="*/ 2568912 w 2568912"/>
                  <a:gd name="connsiteY2" fmla="*/ 3393530 h 3393530"/>
                  <a:gd name="connsiteX3" fmla="*/ 634 w 2568912"/>
                  <a:gd name="connsiteY3" fmla="*/ 2693443 h 3393530"/>
                  <a:gd name="connsiteX4" fmla="*/ 14922 w 2568912"/>
                  <a:gd name="connsiteY4" fmla="*/ 0 h 339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8912" h="3393530">
                    <a:moveTo>
                      <a:pt x="14922" y="0"/>
                    </a:moveTo>
                    <a:lnTo>
                      <a:pt x="2540336" y="571501"/>
                    </a:lnTo>
                    <a:lnTo>
                      <a:pt x="2568912" y="3393530"/>
                    </a:lnTo>
                    <a:lnTo>
                      <a:pt x="634" y="2693443"/>
                    </a:lnTo>
                    <a:cubicBezTo>
                      <a:pt x="-4128" y="1776579"/>
                      <a:pt x="19684" y="916864"/>
                      <a:pt x="14922" y="0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2"/>
              <p:cNvSpPr/>
              <p:nvPr/>
            </p:nvSpPr>
            <p:spPr>
              <a:xfrm>
                <a:off x="2653481" y="1999528"/>
                <a:ext cx="3997027" cy="1236117"/>
              </a:xfrm>
              <a:custGeom>
                <a:avLst/>
                <a:gdLst>
                  <a:gd name="connsiteX0" fmla="*/ 0 w 3168352"/>
                  <a:gd name="connsiteY0" fmla="*/ 0 h 2736304"/>
                  <a:gd name="connsiteX1" fmla="*/ 3168352 w 3168352"/>
                  <a:gd name="connsiteY1" fmla="*/ 0 h 2736304"/>
                  <a:gd name="connsiteX2" fmla="*/ 3168352 w 3168352"/>
                  <a:gd name="connsiteY2" fmla="*/ 2736304 h 2736304"/>
                  <a:gd name="connsiteX3" fmla="*/ 0 w 3168352"/>
                  <a:gd name="connsiteY3" fmla="*/ 2736304 h 2736304"/>
                  <a:gd name="connsiteX4" fmla="*/ 0 w 3168352"/>
                  <a:gd name="connsiteY4" fmla="*/ 0 h 2736304"/>
                  <a:gd name="connsiteX0" fmla="*/ 1414462 w 4582814"/>
                  <a:gd name="connsiteY0" fmla="*/ 0 h 2736304"/>
                  <a:gd name="connsiteX1" fmla="*/ 4582814 w 4582814"/>
                  <a:gd name="connsiteY1" fmla="*/ 0 h 2736304"/>
                  <a:gd name="connsiteX2" fmla="*/ 4582814 w 4582814"/>
                  <a:gd name="connsiteY2" fmla="*/ 2736304 h 2736304"/>
                  <a:gd name="connsiteX3" fmla="*/ 0 w 4582814"/>
                  <a:gd name="connsiteY3" fmla="*/ 1679029 h 2736304"/>
                  <a:gd name="connsiteX4" fmla="*/ 1414462 w 4582814"/>
                  <a:gd name="connsiteY4" fmla="*/ 0 h 2736304"/>
                  <a:gd name="connsiteX0" fmla="*/ 1414462 w 4582814"/>
                  <a:gd name="connsiteY0" fmla="*/ 0 h 2250529"/>
                  <a:gd name="connsiteX1" fmla="*/ 4582814 w 4582814"/>
                  <a:gd name="connsiteY1" fmla="*/ 0 h 2250529"/>
                  <a:gd name="connsiteX2" fmla="*/ 2525414 w 4582814"/>
                  <a:gd name="connsiteY2" fmla="*/ 2250529 h 2250529"/>
                  <a:gd name="connsiteX3" fmla="*/ 0 w 4582814"/>
                  <a:gd name="connsiteY3" fmla="*/ 1679029 h 2250529"/>
                  <a:gd name="connsiteX4" fmla="*/ 1414462 w 4582814"/>
                  <a:gd name="connsiteY4" fmla="*/ 0 h 2250529"/>
                  <a:gd name="connsiteX0" fmla="*/ 1414462 w 3997027"/>
                  <a:gd name="connsiteY0" fmla="*/ 0 h 2250529"/>
                  <a:gd name="connsiteX1" fmla="*/ 3997027 w 3997027"/>
                  <a:gd name="connsiteY1" fmla="*/ 1343025 h 2250529"/>
                  <a:gd name="connsiteX2" fmla="*/ 2525414 w 3997027"/>
                  <a:gd name="connsiteY2" fmla="*/ 2250529 h 2250529"/>
                  <a:gd name="connsiteX3" fmla="*/ 0 w 3997027"/>
                  <a:gd name="connsiteY3" fmla="*/ 1679029 h 2250529"/>
                  <a:gd name="connsiteX4" fmla="*/ 1414462 w 3997027"/>
                  <a:gd name="connsiteY4" fmla="*/ 0 h 2250529"/>
                  <a:gd name="connsiteX0" fmla="*/ 2028825 w 3997027"/>
                  <a:gd name="connsiteY0" fmla="*/ 0 h 1236117"/>
                  <a:gd name="connsiteX1" fmla="*/ 3997027 w 3997027"/>
                  <a:gd name="connsiteY1" fmla="*/ 328613 h 1236117"/>
                  <a:gd name="connsiteX2" fmla="*/ 2525414 w 3997027"/>
                  <a:gd name="connsiteY2" fmla="*/ 1236117 h 1236117"/>
                  <a:gd name="connsiteX3" fmla="*/ 0 w 3997027"/>
                  <a:gd name="connsiteY3" fmla="*/ 664617 h 1236117"/>
                  <a:gd name="connsiteX4" fmla="*/ 2028825 w 3997027"/>
                  <a:gd name="connsiteY4" fmla="*/ 0 h 1236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7027" h="1236117">
                    <a:moveTo>
                      <a:pt x="2028825" y="0"/>
                    </a:moveTo>
                    <a:lnTo>
                      <a:pt x="3997027" y="328613"/>
                    </a:lnTo>
                    <a:lnTo>
                      <a:pt x="2525414" y="1236117"/>
                    </a:lnTo>
                    <a:lnTo>
                      <a:pt x="0" y="664617"/>
                    </a:lnTo>
                    <a:lnTo>
                      <a:pt x="2028825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3"/>
              <p:cNvSpPr/>
              <p:nvPr/>
            </p:nvSpPr>
            <p:spPr>
              <a:xfrm>
                <a:off x="5162351" y="2334988"/>
                <a:ext cx="1553864" cy="3693566"/>
              </a:xfrm>
              <a:custGeom>
                <a:avLst/>
                <a:gdLst>
                  <a:gd name="connsiteX0" fmla="*/ 0 w 3168352"/>
                  <a:gd name="connsiteY0" fmla="*/ 0 h 2736304"/>
                  <a:gd name="connsiteX1" fmla="*/ 3168352 w 3168352"/>
                  <a:gd name="connsiteY1" fmla="*/ 0 h 2736304"/>
                  <a:gd name="connsiteX2" fmla="*/ 3168352 w 3168352"/>
                  <a:gd name="connsiteY2" fmla="*/ 2736304 h 2736304"/>
                  <a:gd name="connsiteX3" fmla="*/ 0 w 3168352"/>
                  <a:gd name="connsiteY3" fmla="*/ 2736304 h 2736304"/>
                  <a:gd name="connsiteX4" fmla="*/ 0 w 3168352"/>
                  <a:gd name="connsiteY4" fmla="*/ 0 h 2736304"/>
                  <a:gd name="connsiteX0" fmla="*/ 0 w 3196927"/>
                  <a:gd name="connsiteY0" fmla="*/ 0 h 2793454"/>
                  <a:gd name="connsiteX1" fmla="*/ 3196927 w 3196927"/>
                  <a:gd name="connsiteY1" fmla="*/ 57150 h 2793454"/>
                  <a:gd name="connsiteX2" fmla="*/ 3196927 w 3196927"/>
                  <a:gd name="connsiteY2" fmla="*/ 2793454 h 2793454"/>
                  <a:gd name="connsiteX3" fmla="*/ 28575 w 3196927"/>
                  <a:gd name="connsiteY3" fmla="*/ 2793454 h 2793454"/>
                  <a:gd name="connsiteX4" fmla="*/ 0 w 3196927"/>
                  <a:gd name="connsiteY4" fmla="*/ 0 h 2793454"/>
                  <a:gd name="connsiteX0" fmla="*/ 0 w 3196927"/>
                  <a:gd name="connsiteY0" fmla="*/ 142875 h 2936329"/>
                  <a:gd name="connsiteX1" fmla="*/ 1053802 w 3196927"/>
                  <a:gd name="connsiteY1" fmla="*/ 0 h 2936329"/>
                  <a:gd name="connsiteX2" fmla="*/ 3196927 w 3196927"/>
                  <a:gd name="connsiteY2" fmla="*/ 2936329 h 2936329"/>
                  <a:gd name="connsiteX3" fmla="*/ 28575 w 3196927"/>
                  <a:gd name="connsiteY3" fmla="*/ 2936329 h 2936329"/>
                  <a:gd name="connsiteX4" fmla="*/ 0 w 3196927"/>
                  <a:gd name="connsiteY4" fmla="*/ 142875 h 2936329"/>
                  <a:gd name="connsiteX0" fmla="*/ 0 w 1696739"/>
                  <a:gd name="connsiteY0" fmla="*/ 142875 h 2936329"/>
                  <a:gd name="connsiteX1" fmla="*/ 1053802 w 1696739"/>
                  <a:gd name="connsiteY1" fmla="*/ 0 h 2936329"/>
                  <a:gd name="connsiteX2" fmla="*/ 1696739 w 1696739"/>
                  <a:gd name="connsiteY2" fmla="*/ 2407691 h 2936329"/>
                  <a:gd name="connsiteX3" fmla="*/ 28575 w 1696739"/>
                  <a:gd name="connsiteY3" fmla="*/ 2936329 h 2936329"/>
                  <a:gd name="connsiteX4" fmla="*/ 0 w 1696739"/>
                  <a:gd name="connsiteY4" fmla="*/ 142875 h 2936329"/>
                  <a:gd name="connsiteX0" fmla="*/ 0 w 1696739"/>
                  <a:gd name="connsiteY0" fmla="*/ 900112 h 3693566"/>
                  <a:gd name="connsiteX1" fmla="*/ 1511002 w 1696739"/>
                  <a:gd name="connsiteY1" fmla="*/ 0 h 3693566"/>
                  <a:gd name="connsiteX2" fmla="*/ 1696739 w 1696739"/>
                  <a:gd name="connsiteY2" fmla="*/ 3164928 h 3693566"/>
                  <a:gd name="connsiteX3" fmla="*/ 28575 w 1696739"/>
                  <a:gd name="connsiteY3" fmla="*/ 3693566 h 3693566"/>
                  <a:gd name="connsiteX4" fmla="*/ 0 w 1696739"/>
                  <a:gd name="connsiteY4" fmla="*/ 900112 h 3693566"/>
                  <a:gd name="connsiteX0" fmla="*/ 0 w 1568152"/>
                  <a:gd name="connsiteY0" fmla="*/ 900112 h 3693566"/>
                  <a:gd name="connsiteX1" fmla="*/ 1511002 w 1568152"/>
                  <a:gd name="connsiteY1" fmla="*/ 0 h 3693566"/>
                  <a:gd name="connsiteX2" fmla="*/ 1568152 w 1568152"/>
                  <a:gd name="connsiteY2" fmla="*/ 3107778 h 3693566"/>
                  <a:gd name="connsiteX3" fmla="*/ 28575 w 1568152"/>
                  <a:gd name="connsiteY3" fmla="*/ 3693566 h 3693566"/>
                  <a:gd name="connsiteX4" fmla="*/ 0 w 1568152"/>
                  <a:gd name="connsiteY4" fmla="*/ 900112 h 3693566"/>
                  <a:gd name="connsiteX0" fmla="*/ 0 w 1568152"/>
                  <a:gd name="connsiteY0" fmla="*/ 900112 h 3693566"/>
                  <a:gd name="connsiteX1" fmla="*/ 1511002 w 1568152"/>
                  <a:gd name="connsiteY1" fmla="*/ 0 h 3693566"/>
                  <a:gd name="connsiteX2" fmla="*/ 1568152 w 1568152"/>
                  <a:gd name="connsiteY2" fmla="*/ 2993478 h 3693566"/>
                  <a:gd name="connsiteX3" fmla="*/ 28575 w 1568152"/>
                  <a:gd name="connsiteY3" fmla="*/ 3693566 h 3693566"/>
                  <a:gd name="connsiteX4" fmla="*/ 0 w 1568152"/>
                  <a:gd name="connsiteY4" fmla="*/ 900112 h 3693566"/>
                  <a:gd name="connsiteX0" fmla="*/ 0 w 1553864"/>
                  <a:gd name="connsiteY0" fmla="*/ 900112 h 3693566"/>
                  <a:gd name="connsiteX1" fmla="*/ 1511002 w 1553864"/>
                  <a:gd name="connsiteY1" fmla="*/ 0 h 3693566"/>
                  <a:gd name="connsiteX2" fmla="*/ 1553864 w 1553864"/>
                  <a:gd name="connsiteY2" fmla="*/ 2722015 h 3693566"/>
                  <a:gd name="connsiteX3" fmla="*/ 28575 w 1553864"/>
                  <a:gd name="connsiteY3" fmla="*/ 3693566 h 3693566"/>
                  <a:gd name="connsiteX4" fmla="*/ 0 w 1553864"/>
                  <a:gd name="connsiteY4" fmla="*/ 900112 h 369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3864" h="3693566">
                    <a:moveTo>
                      <a:pt x="0" y="900112"/>
                    </a:moveTo>
                    <a:lnTo>
                      <a:pt x="1511002" y="0"/>
                    </a:lnTo>
                    <a:lnTo>
                      <a:pt x="1553864" y="2722015"/>
                    </a:lnTo>
                    <a:lnTo>
                      <a:pt x="28575" y="3693566"/>
                    </a:lnTo>
                    <a:lnTo>
                      <a:pt x="0" y="90011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987824" y="2758604"/>
              <a:ext cx="1592162" cy="3154710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687322" lon="3517099" rev="38471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 smtClean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212663">
              <a:off x="5200057" y="2923740"/>
              <a:ext cx="1592162" cy="2646878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252323" lon="18228212" rev="2141595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zh-CN" sz="16600" dirty="0" smtClean="0">
                  <a:solidFill>
                    <a:schemeClr val="bg1"/>
                  </a:solidFill>
                </a:rPr>
                <a:t>2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3070540">
              <a:off x="4350309" y="1656000"/>
              <a:ext cx="1592162" cy="1862048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8479754" lon="3310310" rev="20822956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3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7584" y="3879557"/>
            <a:ext cx="2502122" cy="2545067"/>
            <a:chOff x="2622016" y="1790944"/>
            <a:chExt cx="4170203" cy="4241780"/>
          </a:xfrm>
        </p:grpSpPr>
        <p:grpSp>
          <p:nvGrpSpPr>
            <p:cNvPr id="21" name="组合 20"/>
            <p:cNvGrpSpPr/>
            <p:nvPr/>
          </p:nvGrpSpPr>
          <p:grpSpPr>
            <a:xfrm>
              <a:off x="2622016" y="1999528"/>
              <a:ext cx="4094199" cy="4033196"/>
              <a:chOff x="2622016" y="1999528"/>
              <a:chExt cx="4094199" cy="4033196"/>
            </a:xfrm>
          </p:grpSpPr>
          <p:sp>
            <p:nvSpPr>
              <p:cNvPr id="25" name="矩形 1"/>
              <p:cNvSpPr/>
              <p:nvPr/>
            </p:nvSpPr>
            <p:spPr>
              <a:xfrm>
                <a:off x="2622016" y="2639194"/>
                <a:ext cx="2568912" cy="3393530"/>
              </a:xfrm>
              <a:custGeom>
                <a:avLst/>
                <a:gdLst>
                  <a:gd name="connsiteX0" fmla="*/ 0 w 3168352"/>
                  <a:gd name="connsiteY0" fmla="*/ 0 h 2736304"/>
                  <a:gd name="connsiteX1" fmla="*/ 3168352 w 3168352"/>
                  <a:gd name="connsiteY1" fmla="*/ 0 h 2736304"/>
                  <a:gd name="connsiteX2" fmla="*/ 3168352 w 3168352"/>
                  <a:gd name="connsiteY2" fmla="*/ 2736304 h 2736304"/>
                  <a:gd name="connsiteX3" fmla="*/ 0 w 3168352"/>
                  <a:gd name="connsiteY3" fmla="*/ 2736304 h 2736304"/>
                  <a:gd name="connsiteX4" fmla="*/ 0 w 3168352"/>
                  <a:gd name="connsiteY4" fmla="*/ 0 h 2736304"/>
                  <a:gd name="connsiteX0" fmla="*/ 0 w 3211215"/>
                  <a:gd name="connsiteY0" fmla="*/ 0 h 3107779"/>
                  <a:gd name="connsiteX1" fmla="*/ 3168352 w 3211215"/>
                  <a:gd name="connsiteY1" fmla="*/ 0 h 3107779"/>
                  <a:gd name="connsiteX2" fmla="*/ 3211215 w 3211215"/>
                  <a:gd name="connsiteY2" fmla="*/ 3107779 h 3107779"/>
                  <a:gd name="connsiteX3" fmla="*/ 0 w 3211215"/>
                  <a:gd name="connsiteY3" fmla="*/ 2736304 h 3107779"/>
                  <a:gd name="connsiteX4" fmla="*/ 0 w 3211215"/>
                  <a:gd name="connsiteY4" fmla="*/ 0 h 3107779"/>
                  <a:gd name="connsiteX0" fmla="*/ 0 w 3211215"/>
                  <a:gd name="connsiteY0" fmla="*/ 0 h 3107779"/>
                  <a:gd name="connsiteX1" fmla="*/ 3182639 w 3211215"/>
                  <a:gd name="connsiteY1" fmla="*/ 428625 h 3107779"/>
                  <a:gd name="connsiteX2" fmla="*/ 3211215 w 3211215"/>
                  <a:gd name="connsiteY2" fmla="*/ 3107779 h 3107779"/>
                  <a:gd name="connsiteX3" fmla="*/ 0 w 3211215"/>
                  <a:gd name="connsiteY3" fmla="*/ 2736304 h 3107779"/>
                  <a:gd name="connsiteX4" fmla="*/ 0 w 3211215"/>
                  <a:gd name="connsiteY4" fmla="*/ 0 h 3107779"/>
                  <a:gd name="connsiteX0" fmla="*/ 85725 w 3211215"/>
                  <a:gd name="connsiteY0" fmla="*/ 0 h 2793454"/>
                  <a:gd name="connsiteX1" fmla="*/ 3182639 w 3211215"/>
                  <a:gd name="connsiteY1" fmla="*/ 114300 h 2793454"/>
                  <a:gd name="connsiteX2" fmla="*/ 3211215 w 3211215"/>
                  <a:gd name="connsiteY2" fmla="*/ 2793454 h 2793454"/>
                  <a:gd name="connsiteX3" fmla="*/ 0 w 3211215"/>
                  <a:gd name="connsiteY3" fmla="*/ 2421979 h 2793454"/>
                  <a:gd name="connsiteX4" fmla="*/ 85725 w 3211215"/>
                  <a:gd name="connsiteY4" fmla="*/ 0 h 2793454"/>
                  <a:gd name="connsiteX0" fmla="*/ 28575 w 3154065"/>
                  <a:gd name="connsiteY0" fmla="*/ 0 h 2793454"/>
                  <a:gd name="connsiteX1" fmla="*/ 3125489 w 3154065"/>
                  <a:gd name="connsiteY1" fmla="*/ 114300 h 2793454"/>
                  <a:gd name="connsiteX2" fmla="*/ 3154065 w 3154065"/>
                  <a:gd name="connsiteY2" fmla="*/ 2793454 h 2793454"/>
                  <a:gd name="connsiteX3" fmla="*/ 0 w 3154065"/>
                  <a:gd name="connsiteY3" fmla="*/ 2464842 h 2793454"/>
                  <a:gd name="connsiteX4" fmla="*/ 28575 w 3154065"/>
                  <a:gd name="connsiteY4" fmla="*/ 0 h 2793454"/>
                  <a:gd name="connsiteX0" fmla="*/ 0 w 3154065"/>
                  <a:gd name="connsiteY0" fmla="*/ 0 h 3093492"/>
                  <a:gd name="connsiteX1" fmla="*/ 3125489 w 3154065"/>
                  <a:gd name="connsiteY1" fmla="*/ 414338 h 3093492"/>
                  <a:gd name="connsiteX2" fmla="*/ 3154065 w 3154065"/>
                  <a:gd name="connsiteY2" fmla="*/ 3093492 h 3093492"/>
                  <a:gd name="connsiteX3" fmla="*/ 0 w 3154065"/>
                  <a:gd name="connsiteY3" fmla="*/ 2764880 h 3093492"/>
                  <a:gd name="connsiteX4" fmla="*/ 0 w 3154065"/>
                  <a:gd name="connsiteY4" fmla="*/ 0 h 3093492"/>
                  <a:gd name="connsiteX0" fmla="*/ 0 w 3154065"/>
                  <a:gd name="connsiteY0" fmla="*/ 0 h 3093492"/>
                  <a:gd name="connsiteX1" fmla="*/ 3125489 w 3154065"/>
                  <a:gd name="connsiteY1" fmla="*/ 271463 h 3093492"/>
                  <a:gd name="connsiteX2" fmla="*/ 3154065 w 3154065"/>
                  <a:gd name="connsiteY2" fmla="*/ 3093492 h 3093492"/>
                  <a:gd name="connsiteX3" fmla="*/ 0 w 3154065"/>
                  <a:gd name="connsiteY3" fmla="*/ 2764880 h 3093492"/>
                  <a:gd name="connsiteX4" fmla="*/ 0 w 3154065"/>
                  <a:gd name="connsiteY4" fmla="*/ 0 h 3093492"/>
                  <a:gd name="connsiteX0" fmla="*/ 0 w 3154065"/>
                  <a:gd name="connsiteY0" fmla="*/ 0 h 3536405"/>
                  <a:gd name="connsiteX1" fmla="*/ 3125489 w 3154065"/>
                  <a:gd name="connsiteY1" fmla="*/ 714376 h 3536405"/>
                  <a:gd name="connsiteX2" fmla="*/ 3154065 w 3154065"/>
                  <a:gd name="connsiteY2" fmla="*/ 3536405 h 3536405"/>
                  <a:gd name="connsiteX3" fmla="*/ 0 w 3154065"/>
                  <a:gd name="connsiteY3" fmla="*/ 3207793 h 3536405"/>
                  <a:gd name="connsiteX4" fmla="*/ 0 w 3154065"/>
                  <a:gd name="connsiteY4" fmla="*/ 0 h 3536405"/>
                  <a:gd name="connsiteX0" fmla="*/ 0 w 3154065"/>
                  <a:gd name="connsiteY0" fmla="*/ 0 h 3536405"/>
                  <a:gd name="connsiteX1" fmla="*/ 3125489 w 3154065"/>
                  <a:gd name="connsiteY1" fmla="*/ 714376 h 3536405"/>
                  <a:gd name="connsiteX2" fmla="*/ 3154065 w 3154065"/>
                  <a:gd name="connsiteY2" fmla="*/ 3536405 h 3536405"/>
                  <a:gd name="connsiteX3" fmla="*/ 14287 w 3154065"/>
                  <a:gd name="connsiteY3" fmla="*/ 2750593 h 3536405"/>
                  <a:gd name="connsiteX4" fmla="*/ 0 w 3154065"/>
                  <a:gd name="connsiteY4" fmla="*/ 0 h 3536405"/>
                  <a:gd name="connsiteX0" fmla="*/ 585817 w 3139807"/>
                  <a:gd name="connsiteY0" fmla="*/ 0 h 3393530"/>
                  <a:gd name="connsiteX1" fmla="*/ 3111231 w 3139807"/>
                  <a:gd name="connsiteY1" fmla="*/ 571501 h 3393530"/>
                  <a:gd name="connsiteX2" fmla="*/ 3139807 w 3139807"/>
                  <a:gd name="connsiteY2" fmla="*/ 3393530 h 3393530"/>
                  <a:gd name="connsiteX3" fmla="*/ 29 w 3139807"/>
                  <a:gd name="connsiteY3" fmla="*/ 2607718 h 3393530"/>
                  <a:gd name="connsiteX4" fmla="*/ 585817 w 3139807"/>
                  <a:gd name="connsiteY4" fmla="*/ 0 h 3393530"/>
                  <a:gd name="connsiteX0" fmla="*/ 14922 w 2568912"/>
                  <a:gd name="connsiteY0" fmla="*/ 0 h 3393530"/>
                  <a:gd name="connsiteX1" fmla="*/ 2540336 w 2568912"/>
                  <a:gd name="connsiteY1" fmla="*/ 571501 h 3393530"/>
                  <a:gd name="connsiteX2" fmla="*/ 2568912 w 2568912"/>
                  <a:gd name="connsiteY2" fmla="*/ 3393530 h 3393530"/>
                  <a:gd name="connsiteX3" fmla="*/ 634 w 2568912"/>
                  <a:gd name="connsiteY3" fmla="*/ 2693443 h 3393530"/>
                  <a:gd name="connsiteX4" fmla="*/ 14922 w 2568912"/>
                  <a:gd name="connsiteY4" fmla="*/ 0 h 339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68912" h="3393530">
                    <a:moveTo>
                      <a:pt x="14922" y="0"/>
                    </a:moveTo>
                    <a:lnTo>
                      <a:pt x="2540336" y="571501"/>
                    </a:lnTo>
                    <a:lnTo>
                      <a:pt x="2568912" y="3393530"/>
                    </a:lnTo>
                    <a:lnTo>
                      <a:pt x="634" y="2693443"/>
                    </a:lnTo>
                    <a:cubicBezTo>
                      <a:pt x="-4128" y="1776579"/>
                      <a:pt x="19684" y="916864"/>
                      <a:pt x="14922" y="0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"/>
              <p:cNvSpPr/>
              <p:nvPr/>
            </p:nvSpPr>
            <p:spPr>
              <a:xfrm>
                <a:off x="2653481" y="1999528"/>
                <a:ext cx="3997027" cy="1236117"/>
              </a:xfrm>
              <a:custGeom>
                <a:avLst/>
                <a:gdLst>
                  <a:gd name="connsiteX0" fmla="*/ 0 w 3168352"/>
                  <a:gd name="connsiteY0" fmla="*/ 0 h 2736304"/>
                  <a:gd name="connsiteX1" fmla="*/ 3168352 w 3168352"/>
                  <a:gd name="connsiteY1" fmla="*/ 0 h 2736304"/>
                  <a:gd name="connsiteX2" fmla="*/ 3168352 w 3168352"/>
                  <a:gd name="connsiteY2" fmla="*/ 2736304 h 2736304"/>
                  <a:gd name="connsiteX3" fmla="*/ 0 w 3168352"/>
                  <a:gd name="connsiteY3" fmla="*/ 2736304 h 2736304"/>
                  <a:gd name="connsiteX4" fmla="*/ 0 w 3168352"/>
                  <a:gd name="connsiteY4" fmla="*/ 0 h 2736304"/>
                  <a:gd name="connsiteX0" fmla="*/ 1414462 w 4582814"/>
                  <a:gd name="connsiteY0" fmla="*/ 0 h 2736304"/>
                  <a:gd name="connsiteX1" fmla="*/ 4582814 w 4582814"/>
                  <a:gd name="connsiteY1" fmla="*/ 0 h 2736304"/>
                  <a:gd name="connsiteX2" fmla="*/ 4582814 w 4582814"/>
                  <a:gd name="connsiteY2" fmla="*/ 2736304 h 2736304"/>
                  <a:gd name="connsiteX3" fmla="*/ 0 w 4582814"/>
                  <a:gd name="connsiteY3" fmla="*/ 1679029 h 2736304"/>
                  <a:gd name="connsiteX4" fmla="*/ 1414462 w 4582814"/>
                  <a:gd name="connsiteY4" fmla="*/ 0 h 2736304"/>
                  <a:gd name="connsiteX0" fmla="*/ 1414462 w 4582814"/>
                  <a:gd name="connsiteY0" fmla="*/ 0 h 2250529"/>
                  <a:gd name="connsiteX1" fmla="*/ 4582814 w 4582814"/>
                  <a:gd name="connsiteY1" fmla="*/ 0 h 2250529"/>
                  <a:gd name="connsiteX2" fmla="*/ 2525414 w 4582814"/>
                  <a:gd name="connsiteY2" fmla="*/ 2250529 h 2250529"/>
                  <a:gd name="connsiteX3" fmla="*/ 0 w 4582814"/>
                  <a:gd name="connsiteY3" fmla="*/ 1679029 h 2250529"/>
                  <a:gd name="connsiteX4" fmla="*/ 1414462 w 4582814"/>
                  <a:gd name="connsiteY4" fmla="*/ 0 h 2250529"/>
                  <a:gd name="connsiteX0" fmla="*/ 1414462 w 3997027"/>
                  <a:gd name="connsiteY0" fmla="*/ 0 h 2250529"/>
                  <a:gd name="connsiteX1" fmla="*/ 3997027 w 3997027"/>
                  <a:gd name="connsiteY1" fmla="*/ 1343025 h 2250529"/>
                  <a:gd name="connsiteX2" fmla="*/ 2525414 w 3997027"/>
                  <a:gd name="connsiteY2" fmla="*/ 2250529 h 2250529"/>
                  <a:gd name="connsiteX3" fmla="*/ 0 w 3997027"/>
                  <a:gd name="connsiteY3" fmla="*/ 1679029 h 2250529"/>
                  <a:gd name="connsiteX4" fmla="*/ 1414462 w 3997027"/>
                  <a:gd name="connsiteY4" fmla="*/ 0 h 2250529"/>
                  <a:gd name="connsiteX0" fmla="*/ 2028825 w 3997027"/>
                  <a:gd name="connsiteY0" fmla="*/ 0 h 1236117"/>
                  <a:gd name="connsiteX1" fmla="*/ 3997027 w 3997027"/>
                  <a:gd name="connsiteY1" fmla="*/ 328613 h 1236117"/>
                  <a:gd name="connsiteX2" fmla="*/ 2525414 w 3997027"/>
                  <a:gd name="connsiteY2" fmla="*/ 1236117 h 1236117"/>
                  <a:gd name="connsiteX3" fmla="*/ 0 w 3997027"/>
                  <a:gd name="connsiteY3" fmla="*/ 664617 h 1236117"/>
                  <a:gd name="connsiteX4" fmla="*/ 2028825 w 3997027"/>
                  <a:gd name="connsiteY4" fmla="*/ 0 h 1236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7027" h="1236117">
                    <a:moveTo>
                      <a:pt x="2028825" y="0"/>
                    </a:moveTo>
                    <a:lnTo>
                      <a:pt x="3997027" y="328613"/>
                    </a:lnTo>
                    <a:lnTo>
                      <a:pt x="2525414" y="1236117"/>
                    </a:lnTo>
                    <a:lnTo>
                      <a:pt x="0" y="664617"/>
                    </a:lnTo>
                    <a:lnTo>
                      <a:pt x="2028825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3"/>
              <p:cNvSpPr/>
              <p:nvPr/>
            </p:nvSpPr>
            <p:spPr>
              <a:xfrm>
                <a:off x="5162351" y="2334988"/>
                <a:ext cx="1553864" cy="3693566"/>
              </a:xfrm>
              <a:custGeom>
                <a:avLst/>
                <a:gdLst>
                  <a:gd name="connsiteX0" fmla="*/ 0 w 3168352"/>
                  <a:gd name="connsiteY0" fmla="*/ 0 h 2736304"/>
                  <a:gd name="connsiteX1" fmla="*/ 3168352 w 3168352"/>
                  <a:gd name="connsiteY1" fmla="*/ 0 h 2736304"/>
                  <a:gd name="connsiteX2" fmla="*/ 3168352 w 3168352"/>
                  <a:gd name="connsiteY2" fmla="*/ 2736304 h 2736304"/>
                  <a:gd name="connsiteX3" fmla="*/ 0 w 3168352"/>
                  <a:gd name="connsiteY3" fmla="*/ 2736304 h 2736304"/>
                  <a:gd name="connsiteX4" fmla="*/ 0 w 3168352"/>
                  <a:gd name="connsiteY4" fmla="*/ 0 h 2736304"/>
                  <a:gd name="connsiteX0" fmla="*/ 0 w 3196927"/>
                  <a:gd name="connsiteY0" fmla="*/ 0 h 2793454"/>
                  <a:gd name="connsiteX1" fmla="*/ 3196927 w 3196927"/>
                  <a:gd name="connsiteY1" fmla="*/ 57150 h 2793454"/>
                  <a:gd name="connsiteX2" fmla="*/ 3196927 w 3196927"/>
                  <a:gd name="connsiteY2" fmla="*/ 2793454 h 2793454"/>
                  <a:gd name="connsiteX3" fmla="*/ 28575 w 3196927"/>
                  <a:gd name="connsiteY3" fmla="*/ 2793454 h 2793454"/>
                  <a:gd name="connsiteX4" fmla="*/ 0 w 3196927"/>
                  <a:gd name="connsiteY4" fmla="*/ 0 h 2793454"/>
                  <a:gd name="connsiteX0" fmla="*/ 0 w 3196927"/>
                  <a:gd name="connsiteY0" fmla="*/ 142875 h 2936329"/>
                  <a:gd name="connsiteX1" fmla="*/ 1053802 w 3196927"/>
                  <a:gd name="connsiteY1" fmla="*/ 0 h 2936329"/>
                  <a:gd name="connsiteX2" fmla="*/ 3196927 w 3196927"/>
                  <a:gd name="connsiteY2" fmla="*/ 2936329 h 2936329"/>
                  <a:gd name="connsiteX3" fmla="*/ 28575 w 3196927"/>
                  <a:gd name="connsiteY3" fmla="*/ 2936329 h 2936329"/>
                  <a:gd name="connsiteX4" fmla="*/ 0 w 3196927"/>
                  <a:gd name="connsiteY4" fmla="*/ 142875 h 2936329"/>
                  <a:gd name="connsiteX0" fmla="*/ 0 w 1696739"/>
                  <a:gd name="connsiteY0" fmla="*/ 142875 h 2936329"/>
                  <a:gd name="connsiteX1" fmla="*/ 1053802 w 1696739"/>
                  <a:gd name="connsiteY1" fmla="*/ 0 h 2936329"/>
                  <a:gd name="connsiteX2" fmla="*/ 1696739 w 1696739"/>
                  <a:gd name="connsiteY2" fmla="*/ 2407691 h 2936329"/>
                  <a:gd name="connsiteX3" fmla="*/ 28575 w 1696739"/>
                  <a:gd name="connsiteY3" fmla="*/ 2936329 h 2936329"/>
                  <a:gd name="connsiteX4" fmla="*/ 0 w 1696739"/>
                  <a:gd name="connsiteY4" fmla="*/ 142875 h 2936329"/>
                  <a:gd name="connsiteX0" fmla="*/ 0 w 1696739"/>
                  <a:gd name="connsiteY0" fmla="*/ 900112 h 3693566"/>
                  <a:gd name="connsiteX1" fmla="*/ 1511002 w 1696739"/>
                  <a:gd name="connsiteY1" fmla="*/ 0 h 3693566"/>
                  <a:gd name="connsiteX2" fmla="*/ 1696739 w 1696739"/>
                  <a:gd name="connsiteY2" fmla="*/ 3164928 h 3693566"/>
                  <a:gd name="connsiteX3" fmla="*/ 28575 w 1696739"/>
                  <a:gd name="connsiteY3" fmla="*/ 3693566 h 3693566"/>
                  <a:gd name="connsiteX4" fmla="*/ 0 w 1696739"/>
                  <a:gd name="connsiteY4" fmla="*/ 900112 h 3693566"/>
                  <a:gd name="connsiteX0" fmla="*/ 0 w 1568152"/>
                  <a:gd name="connsiteY0" fmla="*/ 900112 h 3693566"/>
                  <a:gd name="connsiteX1" fmla="*/ 1511002 w 1568152"/>
                  <a:gd name="connsiteY1" fmla="*/ 0 h 3693566"/>
                  <a:gd name="connsiteX2" fmla="*/ 1568152 w 1568152"/>
                  <a:gd name="connsiteY2" fmla="*/ 3107778 h 3693566"/>
                  <a:gd name="connsiteX3" fmla="*/ 28575 w 1568152"/>
                  <a:gd name="connsiteY3" fmla="*/ 3693566 h 3693566"/>
                  <a:gd name="connsiteX4" fmla="*/ 0 w 1568152"/>
                  <a:gd name="connsiteY4" fmla="*/ 900112 h 3693566"/>
                  <a:gd name="connsiteX0" fmla="*/ 0 w 1568152"/>
                  <a:gd name="connsiteY0" fmla="*/ 900112 h 3693566"/>
                  <a:gd name="connsiteX1" fmla="*/ 1511002 w 1568152"/>
                  <a:gd name="connsiteY1" fmla="*/ 0 h 3693566"/>
                  <a:gd name="connsiteX2" fmla="*/ 1568152 w 1568152"/>
                  <a:gd name="connsiteY2" fmla="*/ 2993478 h 3693566"/>
                  <a:gd name="connsiteX3" fmla="*/ 28575 w 1568152"/>
                  <a:gd name="connsiteY3" fmla="*/ 3693566 h 3693566"/>
                  <a:gd name="connsiteX4" fmla="*/ 0 w 1568152"/>
                  <a:gd name="connsiteY4" fmla="*/ 900112 h 3693566"/>
                  <a:gd name="connsiteX0" fmla="*/ 0 w 1553864"/>
                  <a:gd name="connsiteY0" fmla="*/ 900112 h 3693566"/>
                  <a:gd name="connsiteX1" fmla="*/ 1511002 w 1553864"/>
                  <a:gd name="connsiteY1" fmla="*/ 0 h 3693566"/>
                  <a:gd name="connsiteX2" fmla="*/ 1553864 w 1553864"/>
                  <a:gd name="connsiteY2" fmla="*/ 2722015 h 3693566"/>
                  <a:gd name="connsiteX3" fmla="*/ 28575 w 1553864"/>
                  <a:gd name="connsiteY3" fmla="*/ 3693566 h 3693566"/>
                  <a:gd name="connsiteX4" fmla="*/ 0 w 1553864"/>
                  <a:gd name="connsiteY4" fmla="*/ 900112 h 369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3864" h="3693566">
                    <a:moveTo>
                      <a:pt x="0" y="900112"/>
                    </a:moveTo>
                    <a:lnTo>
                      <a:pt x="1511002" y="0"/>
                    </a:lnTo>
                    <a:lnTo>
                      <a:pt x="1553864" y="2722015"/>
                    </a:lnTo>
                    <a:lnTo>
                      <a:pt x="28575" y="3693566"/>
                    </a:lnTo>
                    <a:lnTo>
                      <a:pt x="0" y="900112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987824" y="2758605"/>
              <a:ext cx="1592162" cy="3103414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687322" lon="3517099" rev="38471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21212663">
              <a:off x="5200057" y="2695472"/>
              <a:ext cx="1592162" cy="3103414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252323" lon="18228212" rev="2141595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zh-CN" sz="11500" dirty="0" smtClean="0">
                  <a:solidFill>
                    <a:schemeClr val="bg1"/>
                  </a:solidFill>
                </a:rPr>
                <a:t>2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3070540">
              <a:off x="4350309" y="1278975"/>
              <a:ext cx="1592162" cy="2616100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8479754" lon="3310310" rev="20822956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zh-CN" sz="9600" dirty="0" smtClean="0">
                  <a:solidFill>
                    <a:schemeClr val="bg1"/>
                  </a:solidFill>
                </a:rPr>
                <a:t>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矩形 10"/>
          <p:cNvSpPr/>
          <p:nvPr/>
        </p:nvSpPr>
        <p:spPr>
          <a:xfrm>
            <a:off x="846185" y="3928073"/>
            <a:ext cx="1949564" cy="344246"/>
          </a:xfrm>
          <a:custGeom>
            <a:avLst/>
            <a:gdLst>
              <a:gd name="connsiteX0" fmla="*/ 0 w 2880320"/>
              <a:gd name="connsiteY0" fmla="*/ 0 h 2880320"/>
              <a:gd name="connsiteX1" fmla="*/ 2880320 w 2880320"/>
              <a:gd name="connsiteY1" fmla="*/ 0 h 2880320"/>
              <a:gd name="connsiteX2" fmla="*/ 2880320 w 2880320"/>
              <a:gd name="connsiteY2" fmla="*/ 2880320 h 2880320"/>
              <a:gd name="connsiteX3" fmla="*/ 0 w 2880320"/>
              <a:gd name="connsiteY3" fmla="*/ 2880320 h 2880320"/>
              <a:gd name="connsiteX4" fmla="*/ 0 w 2880320"/>
              <a:gd name="connsiteY4" fmla="*/ 0 h 2880320"/>
              <a:gd name="connsiteX0" fmla="*/ 0 w 2880320"/>
              <a:gd name="connsiteY0" fmla="*/ 0 h 2880320"/>
              <a:gd name="connsiteX1" fmla="*/ 2551708 w 2880320"/>
              <a:gd name="connsiteY1" fmla="*/ 1857376 h 2880320"/>
              <a:gd name="connsiteX2" fmla="*/ 2880320 w 2880320"/>
              <a:gd name="connsiteY2" fmla="*/ 2880320 h 2880320"/>
              <a:gd name="connsiteX3" fmla="*/ 0 w 2880320"/>
              <a:gd name="connsiteY3" fmla="*/ 2880320 h 2880320"/>
              <a:gd name="connsiteX4" fmla="*/ 0 w 2880320"/>
              <a:gd name="connsiteY4" fmla="*/ 0 h 2880320"/>
              <a:gd name="connsiteX0" fmla="*/ 300038 w 2880320"/>
              <a:gd name="connsiteY0" fmla="*/ 0 h 1037232"/>
              <a:gd name="connsiteX1" fmla="*/ 2551708 w 2880320"/>
              <a:gd name="connsiteY1" fmla="*/ 14288 h 1037232"/>
              <a:gd name="connsiteX2" fmla="*/ 2880320 w 2880320"/>
              <a:gd name="connsiteY2" fmla="*/ 1037232 h 1037232"/>
              <a:gd name="connsiteX3" fmla="*/ 0 w 2880320"/>
              <a:gd name="connsiteY3" fmla="*/ 1037232 h 1037232"/>
              <a:gd name="connsiteX4" fmla="*/ 300038 w 2880320"/>
              <a:gd name="connsiteY4" fmla="*/ 0 h 1037232"/>
              <a:gd name="connsiteX0" fmla="*/ 542925 w 2880320"/>
              <a:gd name="connsiteY0" fmla="*/ 471487 h 1022944"/>
              <a:gd name="connsiteX1" fmla="*/ 2551708 w 2880320"/>
              <a:gd name="connsiteY1" fmla="*/ 0 h 1022944"/>
              <a:gd name="connsiteX2" fmla="*/ 2880320 w 2880320"/>
              <a:gd name="connsiteY2" fmla="*/ 1022944 h 1022944"/>
              <a:gd name="connsiteX3" fmla="*/ 0 w 2880320"/>
              <a:gd name="connsiteY3" fmla="*/ 1022944 h 1022944"/>
              <a:gd name="connsiteX4" fmla="*/ 542925 w 2880320"/>
              <a:gd name="connsiteY4" fmla="*/ 471487 h 1022944"/>
              <a:gd name="connsiteX0" fmla="*/ 542925 w 2880320"/>
              <a:gd name="connsiteY0" fmla="*/ 57150 h 608607"/>
              <a:gd name="connsiteX1" fmla="*/ 2523133 w 2880320"/>
              <a:gd name="connsiteY1" fmla="*/ 0 h 608607"/>
              <a:gd name="connsiteX2" fmla="*/ 2880320 w 2880320"/>
              <a:gd name="connsiteY2" fmla="*/ 608607 h 608607"/>
              <a:gd name="connsiteX3" fmla="*/ 0 w 2880320"/>
              <a:gd name="connsiteY3" fmla="*/ 608607 h 608607"/>
              <a:gd name="connsiteX4" fmla="*/ 542925 w 2880320"/>
              <a:gd name="connsiteY4" fmla="*/ 57150 h 608607"/>
              <a:gd name="connsiteX0" fmla="*/ 542925 w 2880320"/>
              <a:gd name="connsiteY0" fmla="*/ 57150 h 608607"/>
              <a:gd name="connsiteX1" fmla="*/ 2337396 w 2880320"/>
              <a:gd name="connsiteY1" fmla="*/ 0 h 608607"/>
              <a:gd name="connsiteX2" fmla="*/ 2880320 w 2880320"/>
              <a:gd name="connsiteY2" fmla="*/ 608607 h 608607"/>
              <a:gd name="connsiteX3" fmla="*/ 0 w 2880320"/>
              <a:gd name="connsiteY3" fmla="*/ 608607 h 608607"/>
              <a:gd name="connsiteX4" fmla="*/ 542925 w 2880320"/>
              <a:gd name="connsiteY4" fmla="*/ 57150 h 608607"/>
              <a:gd name="connsiteX0" fmla="*/ 542925 w 2880320"/>
              <a:gd name="connsiteY0" fmla="*/ 42862 h 594319"/>
              <a:gd name="connsiteX1" fmla="*/ 2280246 w 2880320"/>
              <a:gd name="connsiteY1" fmla="*/ 0 h 594319"/>
              <a:gd name="connsiteX2" fmla="*/ 2880320 w 2880320"/>
              <a:gd name="connsiteY2" fmla="*/ 594319 h 594319"/>
              <a:gd name="connsiteX3" fmla="*/ 0 w 2880320"/>
              <a:gd name="connsiteY3" fmla="*/ 594319 h 594319"/>
              <a:gd name="connsiteX4" fmla="*/ 542925 w 2880320"/>
              <a:gd name="connsiteY4" fmla="*/ 42862 h 594319"/>
              <a:gd name="connsiteX0" fmla="*/ 542925 w 2880320"/>
              <a:gd name="connsiteY0" fmla="*/ 0 h 551457"/>
              <a:gd name="connsiteX1" fmla="*/ 2280246 w 2880320"/>
              <a:gd name="connsiteY1" fmla="*/ 14288 h 551457"/>
              <a:gd name="connsiteX2" fmla="*/ 2880320 w 2880320"/>
              <a:gd name="connsiteY2" fmla="*/ 551457 h 551457"/>
              <a:gd name="connsiteX3" fmla="*/ 0 w 2880320"/>
              <a:gd name="connsiteY3" fmla="*/ 551457 h 551457"/>
              <a:gd name="connsiteX4" fmla="*/ 542925 w 2880320"/>
              <a:gd name="connsiteY4" fmla="*/ 0 h 551457"/>
              <a:gd name="connsiteX0" fmla="*/ 557212 w 2880320"/>
              <a:gd name="connsiteY0" fmla="*/ 28574 h 537169"/>
              <a:gd name="connsiteX1" fmla="*/ 2280246 w 2880320"/>
              <a:gd name="connsiteY1" fmla="*/ 0 h 537169"/>
              <a:gd name="connsiteX2" fmla="*/ 2880320 w 2880320"/>
              <a:gd name="connsiteY2" fmla="*/ 537169 h 537169"/>
              <a:gd name="connsiteX3" fmla="*/ 0 w 2880320"/>
              <a:gd name="connsiteY3" fmla="*/ 537169 h 537169"/>
              <a:gd name="connsiteX4" fmla="*/ 557212 w 2880320"/>
              <a:gd name="connsiteY4" fmla="*/ 28574 h 537169"/>
              <a:gd name="connsiteX0" fmla="*/ 557212 w 2880320"/>
              <a:gd name="connsiteY0" fmla="*/ 0 h 508595"/>
              <a:gd name="connsiteX1" fmla="*/ 2308821 w 2880320"/>
              <a:gd name="connsiteY1" fmla="*/ 1 h 508595"/>
              <a:gd name="connsiteX2" fmla="*/ 2880320 w 2880320"/>
              <a:gd name="connsiteY2" fmla="*/ 508595 h 508595"/>
              <a:gd name="connsiteX3" fmla="*/ 0 w 2880320"/>
              <a:gd name="connsiteY3" fmla="*/ 508595 h 508595"/>
              <a:gd name="connsiteX4" fmla="*/ 557212 w 2880320"/>
              <a:gd name="connsiteY4" fmla="*/ 0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0" h="508595">
                <a:moveTo>
                  <a:pt x="557212" y="0"/>
                </a:moveTo>
                <a:lnTo>
                  <a:pt x="2308821" y="1"/>
                </a:lnTo>
                <a:lnTo>
                  <a:pt x="2880320" y="508595"/>
                </a:lnTo>
                <a:lnTo>
                  <a:pt x="0" y="508595"/>
                </a:lnTo>
                <a:lnTo>
                  <a:pt x="557212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55216" y="4272319"/>
            <a:ext cx="1949564" cy="19495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14"/>
          <p:cNvSpPr/>
          <p:nvPr/>
        </p:nvSpPr>
        <p:spPr>
          <a:xfrm>
            <a:off x="854995" y="3928073"/>
            <a:ext cx="371431" cy="2285999"/>
          </a:xfrm>
          <a:custGeom>
            <a:avLst/>
            <a:gdLst>
              <a:gd name="connsiteX0" fmla="*/ 0 w 547488"/>
              <a:gd name="connsiteY0" fmla="*/ 0 h 3377375"/>
              <a:gd name="connsiteX1" fmla="*/ 547488 w 547488"/>
              <a:gd name="connsiteY1" fmla="*/ 0 h 3377375"/>
              <a:gd name="connsiteX2" fmla="*/ 547488 w 547488"/>
              <a:gd name="connsiteY2" fmla="*/ 3377375 h 3377375"/>
              <a:gd name="connsiteX3" fmla="*/ 0 w 547488"/>
              <a:gd name="connsiteY3" fmla="*/ 3377375 h 3377375"/>
              <a:gd name="connsiteX4" fmla="*/ 0 w 547488"/>
              <a:gd name="connsiteY4" fmla="*/ 0 h 3377375"/>
              <a:gd name="connsiteX0" fmla="*/ 0 w 547488"/>
              <a:gd name="connsiteY0" fmla="*/ 495300 h 3377375"/>
              <a:gd name="connsiteX1" fmla="*/ 547488 w 547488"/>
              <a:gd name="connsiteY1" fmla="*/ 0 h 3377375"/>
              <a:gd name="connsiteX2" fmla="*/ 547488 w 547488"/>
              <a:gd name="connsiteY2" fmla="*/ 3377375 h 3377375"/>
              <a:gd name="connsiteX3" fmla="*/ 0 w 547488"/>
              <a:gd name="connsiteY3" fmla="*/ 3377375 h 3377375"/>
              <a:gd name="connsiteX4" fmla="*/ 0 w 547488"/>
              <a:gd name="connsiteY4" fmla="*/ 495300 h 3377375"/>
              <a:gd name="connsiteX0" fmla="*/ 0 w 562728"/>
              <a:gd name="connsiteY0" fmla="*/ 495300 h 3377375"/>
              <a:gd name="connsiteX1" fmla="*/ 547488 w 562728"/>
              <a:gd name="connsiteY1" fmla="*/ 0 h 3377375"/>
              <a:gd name="connsiteX2" fmla="*/ 562728 w 562728"/>
              <a:gd name="connsiteY2" fmla="*/ 1716215 h 3377375"/>
              <a:gd name="connsiteX3" fmla="*/ 0 w 562728"/>
              <a:gd name="connsiteY3" fmla="*/ 3377375 h 3377375"/>
              <a:gd name="connsiteX4" fmla="*/ 0 w 562728"/>
              <a:gd name="connsiteY4" fmla="*/ 495300 h 3377375"/>
              <a:gd name="connsiteX0" fmla="*/ 0 w 555108"/>
              <a:gd name="connsiteY0" fmla="*/ 495300 h 3377375"/>
              <a:gd name="connsiteX1" fmla="*/ 547488 w 555108"/>
              <a:gd name="connsiteY1" fmla="*/ 0 h 3377375"/>
              <a:gd name="connsiteX2" fmla="*/ 555108 w 555108"/>
              <a:gd name="connsiteY2" fmla="*/ 1708595 h 3377375"/>
              <a:gd name="connsiteX3" fmla="*/ 0 w 555108"/>
              <a:gd name="connsiteY3" fmla="*/ 3377375 h 3377375"/>
              <a:gd name="connsiteX4" fmla="*/ 0 w 555108"/>
              <a:gd name="connsiteY4" fmla="*/ 495300 h 3377375"/>
              <a:gd name="connsiteX0" fmla="*/ 0 w 548758"/>
              <a:gd name="connsiteY0" fmla="*/ 495300 h 3377375"/>
              <a:gd name="connsiteX1" fmla="*/ 547488 w 548758"/>
              <a:gd name="connsiteY1" fmla="*/ 0 h 3377375"/>
              <a:gd name="connsiteX2" fmla="*/ 548758 w 548758"/>
              <a:gd name="connsiteY2" fmla="*/ 1765745 h 3377375"/>
              <a:gd name="connsiteX3" fmla="*/ 0 w 548758"/>
              <a:gd name="connsiteY3" fmla="*/ 3377375 h 3377375"/>
              <a:gd name="connsiteX4" fmla="*/ 0 w 548758"/>
              <a:gd name="connsiteY4" fmla="*/ 495300 h 3377375"/>
              <a:gd name="connsiteX0" fmla="*/ 0 w 548758"/>
              <a:gd name="connsiteY0" fmla="*/ 495300 h 3377375"/>
              <a:gd name="connsiteX1" fmla="*/ 547488 w 548758"/>
              <a:gd name="connsiteY1" fmla="*/ 0 h 3377375"/>
              <a:gd name="connsiteX2" fmla="*/ 548758 w 548758"/>
              <a:gd name="connsiteY2" fmla="*/ 1756220 h 3377375"/>
              <a:gd name="connsiteX3" fmla="*/ 0 w 548758"/>
              <a:gd name="connsiteY3" fmla="*/ 3377375 h 3377375"/>
              <a:gd name="connsiteX4" fmla="*/ 0 w 548758"/>
              <a:gd name="connsiteY4" fmla="*/ 495300 h 337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758" h="3377375">
                <a:moveTo>
                  <a:pt x="0" y="495300"/>
                </a:moveTo>
                <a:lnTo>
                  <a:pt x="547488" y="0"/>
                </a:lnTo>
                <a:cubicBezTo>
                  <a:pt x="547911" y="588582"/>
                  <a:pt x="548335" y="1167638"/>
                  <a:pt x="548758" y="1756220"/>
                </a:cubicBezTo>
                <a:lnTo>
                  <a:pt x="0" y="3377375"/>
                </a:lnTo>
                <a:lnTo>
                  <a:pt x="0" y="49530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14"/>
          <p:cNvSpPr/>
          <p:nvPr/>
        </p:nvSpPr>
        <p:spPr>
          <a:xfrm flipH="1">
            <a:off x="2422709" y="3924636"/>
            <a:ext cx="389411" cy="2276974"/>
          </a:xfrm>
          <a:custGeom>
            <a:avLst/>
            <a:gdLst>
              <a:gd name="connsiteX0" fmla="*/ 0 w 547488"/>
              <a:gd name="connsiteY0" fmla="*/ 0 h 3377375"/>
              <a:gd name="connsiteX1" fmla="*/ 547488 w 547488"/>
              <a:gd name="connsiteY1" fmla="*/ 0 h 3377375"/>
              <a:gd name="connsiteX2" fmla="*/ 547488 w 547488"/>
              <a:gd name="connsiteY2" fmla="*/ 3377375 h 3377375"/>
              <a:gd name="connsiteX3" fmla="*/ 0 w 547488"/>
              <a:gd name="connsiteY3" fmla="*/ 3377375 h 3377375"/>
              <a:gd name="connsiteX4" fmla="*/ 0 w 547488"/>
              <a:gd name="connsiteY4" fmla="*/ 0 h 3377375"/>
              <a:gd name="connsiteX0" fmla="*/ 0 w 547488"/>
              <a:gd name="connsiteY0" fmla="*/ 495300 h 3377375"/>
              <a:gd name="connsiteX1" fmla="*/ 547488 w 547488"/>
              <a:gd name="connsiteY1" fmla="*/ 0 h 3377375"/>
              <a:gd name="connsiteX2" fmla="*/ 547488 w 547488"/>
              <a:gd name="connsiteY2" fmla="*/ 3377375 h 3377375"/>
              <a:gd name="connsiteX3" fmla="*/ 0 w 547488"/>
              <a:gd name="connsiteY3" fmla="*/ 3377375 h 3377375"/>
              <a:gd name="connsiteX4" fmla="*/ 0 w 547488"/>
              <a:gd name="connsiteY4" fmla="*/ 495300 h 3377375"/>
              <a:gd name="connsiteX0" fmla="*/ 0 w 562728"/>
              <a:gd name="connsiteY0" fmla="*/ 495300 h 3377375"/>
              <a:gd name="connsiteX1" fmla="*/ 547488 w 562728"/>
              <a:gd name="connsiteY1" fmla="*/ 0 h 3377375"/>
              <a:gd name="connsiteX2" fmla="*/ 562728 w 562728"/>
              <a:gd name="connsiteY2" fmla="*/ 1716215 h 3377375"/>
              <a:gd name="connsiteX3" fmla="*/ 0 w 562728"/>
              <a:gd name="connsiteY3" fmla="*/ 3377375 h 3377375"/>
              <a:gd name="connsiteX4" fmla="*/ 0 w 562728"/>
              <a:gd name="connsiteY4" fmla="*/ 495300 h 3377375"/>
              <a:gd name="connsiteX0" fmla="*/ 0 w 555108"/>
              <a:gd name="connsiteY0" fmla="*/ 495300 h 3377375"/>
              <a:gd name="connsiteX1" fmla="*/ 547488 w 555108"/>
              <a:gd name="connsiteY1" fmla="*/ 0 h 3377375"/>
              <a:gd name="connsiteX2" fmla="*/ 555108 w 555108"/>
              <a:gd name="connsiteY2" fmla="*/ 1708595 h 3377375"/>
              <a:gd name="connsiteX3" fmla="*/ 0 w 555108"/>
              <a:gd name="connsiteY3" fmla="*/ 3377375 h 3377375"/>
              <a:gd name="connsiteX4" fmla="*/ 0 w 555108"/>
              <a:gd name="connsiteY4" fmla="*/ 495300 h 3377375"/>
              <a:gd name="connsiteX0" fmla="*/ 45720 w 600828"/>
              <a:gd name="connsiteY0" fmla="*/ 495300 h 3369755"/>
              <a:gd name="connsiteX1" fmla="*/ 593208 w 600828"/>
              <a:gd name="connsiteY1" fmla="*/ 0 h 3369755"/>
              <a:gd name="connsiteX2" fmla="*/ 600828 w 600828"/>
              <a:gd name="connsiteY2" fmla="*/ 1708595 h 3369755"/>
              <a:gd name="connsiteX3" fmla="*/ 0 w 600828"/>
              <a:gd name="connsiteY3" fmla="*/ 3369755 h 3369755"/>
              <a:gd name="connsiteX4" fmla="*/ 45720 w 600828"/>
              <a:gd name="connsiteY4" fmla="*/ 495300 h 3369755"/>
              <a:gd name="connsiteX0" fmla="*/ 0 w 600828"/>
              <a:gd name="connsiteY0" fmla="*/ 487680 h 3369755"/>
              <a:gd name="connsiteX1" fmla="*/ 593208 w 600828"/>
              <a:gd name="connsiteY1" fmla="*/ 0 h 3369755"/>
              <a:gd name="connsiteX2" fmla="*/ 600828 w 600828"/>
              <a:gd name="connsiteY2" fmla="*/ 1708595 h 3369755"/>
              <a:gd name="connsiteX3" fmla="*/ 0 w 600828"/>
              <a:gd name="connsiteY3" fmla="*/ 3369755 h 3369755"/>
              <a:gd name="connsiteX4" fmla="*/ 0 w 600828"/>
              <a:gd name="connsiteY4" fmla="*/ 487680 h 3369755"/>
              <a:gd name="connsiteX0" fmla="*/ 0 w 600828"/>
              <a:gd name="connsiteY0" fmla="*/ 495300 h 3377375"/>
              <a:gd name="connsiteX1" fmla="*/ 570348 w 600828"/>
              <a:gd name="connsiteY1" fmla="*/ 0 h 3377375"/>
              <a:gd name="connsiteX2" fmla="*/ 600828 w 600828"/>
              <a:gd name="connsiteY2" fmla="*/ 1716215 h 3377375"/>
              <a:gd name="connsiteX3" fmla="*/ 0 w 600828"/>
              <a:gd name="connsiteY3" fmla="*/ 3377375 h 3377375"/>
              <a:gd name="connsiteX4" fmla="*/ 0 w 600828"/>
              <a:gd name="connsiteY4" fmla="*/ 495300 h 3377375"/>
              <a:gd name="connsiteX0" fmla="*/ 0 w 600828"/>
              <a:gd name="connsiteY0" fmla="*/ 495300 h 3377375"/>
              <a:gd name="connsiteX1" fmla="*/ 593208 w 600828"/>
              <a:gd name="connsiteY1" fmla="*/ 0 h 3377375"/>
              <a:gd name="connsiteX2" fmla="*/ 600828 w 600828"/>
              <a:gd name="connsiteY2" fmla="*/ 1716215 h 3377375"/>
              <a:gd name="connsiteX3" fmla="*/ 0 w 600828"/>
              <a:gd name="connsiteY3" fmla="*/ 3377375 h 3377375"/>
              <a:gd name="connsiteX4" fmla="*/ 0 w 600828"/>
              <a:gd name="connsiteY4" fmla="*/ 495300 h 3377375"/>
              <a:gd name="connsiteX0" fmla="*/ 0 w 600828"/>
              <a:gd name="connsiteY0" fmla="*/ 525780 h 3407855"/>
              <a:gd name="connsiteX1" fmla="*/ 593208 w 600828"/>
              <a:gd name="connsiteY1" fmla="*/ 0 h 3407855"/>
              <a:gd name="connsiteX2" fmla="*/ 600828 w 600828"/>
              <a:gd name="connsiteY2" fmla="*/ 1746695 h 3407855"/>
              <a:gd name="connsiteX3" fmla="*/ 0 w 600828"/>
              <a:gd name="connsiteY3" fmla="*/ 3407855 h 3407855"/>
              <a:gd name="connsiteX4" fmla="*/ 0 w 600828"/>
              <a:gd name="connsiteY4" fmla="*/ 525780 h 3407855"/>
              <a:gd name="connsiteX0" fmla="*/ 0 w 600828"/>
              <a:gd name="connsiteY0" fmla="*/ 510540 h 3392615"/>
              <a:gd name="connsiteX1" fmla="*/ 600828 w 600828"/>
              <a:gd name="connsiteY1" fmla="*/ 0 h 3392615"/>
              <a:gd name="connsiteX2" fmla="*/ 600828 w 600828"/>
              <a:gd name="connsiteY2" fmla="*/ 1731455 h 3392615"/>
              <a:gd name="connsiteX3" fmla="*/ 0 w 600828"/>
              <a:gd name="connsiteY3" fmla="*/ 3392615 h 3392615"/>
              <a:gd name="connsiteX4" fmla="*/ 0 w 600828"/>
              <a:gd name="connsiteY4" fmla="*/ 510540 h 3392615"/>
              <a:gd name="connsiteX0" fmla="*/ 0 w 600828"/>
              <a:gd name="connsiteY0" fmla="*/ 515302 h 3397377"/>
              <a:gd name="connsiteX1" fmla="*/ 596066 w 600828"/>
              <a:gd name="connsiteY1" fmla="*/ 0 h 3397377"/>
              <a:gd name="connsiteX2" fmla="*/ 600828 w 600828"/>
              <a:gd name="connsiteY2" fmla="*/ 1736217 h 3397377"/>
              <a:gd name="connsiteX3" fmla="*/ 0 w 600828"/>
              <a:gd name="connsiteY3" fmla="*/ 3397377 h 3397377"/>
              <a:gd name="connsiteX4" fmla="*/ 0 w 600828"/>
              <a:gd name="connsiteY4" fmla="*/ 515302 h 3397377"/>
              <a:gd name="connsiteX0" fmla="*/ 0 w 601286"/>
              <a:gd name="connsiteY0" fmla="*/ 515302 h 3397377"/>
              <a:gd name="connsiteX1" fmla="*/ 600828 w 601286"/>
              <a:gd name="connsiteY1" fmla="*/ 0 h 3397377"/>
              <a:gd name="connsiteX2" fmla="*/ 600828 w 601286"/>
              <a:gd name="connsiteY2" fmla="*/ 1736217 h 3397377"/>
              <a:gd name="connsiteX3" fmla="*/ 0 w 601286"/>
              <a:gd name="connsiteY3" fmla="*/ 3397377 h 3397377"/>
              <a:gd name="connsiteX4" fmla="*/ 0 w 601286"/>
              <a:gd name="connsiteY4" fmla="*/ 515302 h 3397377"/>
              <a:gd name="connsiteX0" fmla="*/ 0 w 600828"/>
              <a:gd name="connsiteY0" fmla="*/ 517684 h 3399759"/>
              <a:gd name="connsiteX1" fmla="*/ 569872 w 600828"/>
              <a:gd name="connsiteY1" fmla="*/ 0 h 3399759"/>
              <a:gd name="connsiteX2" fmla="*/ 600828 w 600828"/>
              <a:gd name="connsiteY2" fmla="*/ 1738599 h 3399759"/>
              <a:gd name="connsiteX3" fmla="*/ 0 w 600828"/>
              <a:gd name="connsiteY3" fmla="*/ 3399759 h 3399759"/>
              <a:gd name="connsiteX4" fmla="*/ 0 w 600828"/>
              <a:gd name="connsiteY4" fmla="*/ 517684 h 3399759"/>
              <a:gd name="connsiteX0" fmla="*/ 0 w 600828"/>
              <a:gd name="connsiteY0" fmla="*/ 479584 h 3361659"/>
              <a:gd name="connsiteX1" fmla="*/ 574634 w 600828"/>
              <a:gd name="connsiteY1" fmla="*/ 0 h 3361659"/>
              <a:gd name="connsiteX2" fmla="*/ 600828 w 600828"/>
              <a:gd name="connsiteY2" fmla="*/ 1700499 h 3361659"/>
              <a:gd name="connsiteX3" fmla="*/ 0 w 600828"/>
              <a:gd name="connsiteY3" fmla="*/ 3361659 h 3361659"/>
              <a:gd name="connsiteX4" fmla="*/ 0 w 600828"/>
              <a:gd name="connsiteY4" fmla="*/ 479584 h 3361659"/>
              <a:gd name="connsiteX0" fmla="*/ 0 w 600828"/>
              <a:gd name="connsiteY0" fmla="*/ 520065 h 3402140"/>
              <a:gd name="connsiteX1" fmla="*/ 572252 w 600828"/>
              <a:gd name="connsiteY1" fmla="*/ 0 h 3402140"/>
              <a:gd name="connsiteX2" fmla="*/ 600828 w 600828"/>
              <a:gd name="connsiteY2" fmla="*/ 1740980 h 3402140"/>
              <a:gd name="connsiteX3" fmla="*/ 0 w 600828"/>
              <a:gd name="connsiteY3" fmla="*/ 3402140 h 3402140"/>
              <a:gd name="connsiteX4" fmla="*/ 0 w 600828"/>
              <a:gd name="connsiteY4" fmla="*/ 520065 h 3402140"/>
              <a:gd name="connsiteX0" fmla="*/ 0 w 600828"/>
              <a:gd name="connsiteY0" fmla="*/ 512921 h 3394996"/>
              <a:gd name="connsiteX1" fmla="*/ 572252 w 600828"/>
              <a:gd name="connsiteY1" fmla="*/ 0 h 3394996"/>
              <a:gd name="connsiteX2" fmla="*/ 600828 w 600828"/>
              <a:gd name="connsiteY2" fmla="*/ 1733836 h 3394996"/>
              <a:gd name="connsiteX3" fmla="*/ 0 w 600828"/>
              <a:gd name="connsiteY3" fmla="*/ 3394996 h 3394996"/>
              <a:gd name="connsiteX4" fmla="*/ 0 w 600828"/>
              <a:gd name="connsiteY4" fmla="*/ 512921 h 3394996"/>
              <a:gd name="connsiteX0" fmla="*/ 0 w 579397"/>
              <a:gd name="connsiteY0" fmla="*/ 512921 h 3394996"/>
              <a:gd name="connsiteX1" fmla="*/ 572252 w 579397"/>
              <a:gd name="connsiteY1" fmla="*/ 0 h 3394996"/>
              <a:gd name="connsiteX2" fmla="*/ 579397 w 579397"/>
              <a:gd name="connsiteY2" fmla="*/ 1760030 h 3394996"/>
              <a:gd name="connsiteX3" fmla="*/ 0 w 579397"/>
              <a:gd name="connsiteY3" fmla="*/ 3394996 h 3394996"/>
              <a:gd name="connsiteX4" fmla="*/ 0 w 579397"/>
              <a:gd name="connsiteY4" fmla="*/ 512921 h 3394996"/>
              <a:gd name="connsiteX0" fmla="*/ 0 w 574634"/>
              <a:gd name="connsiteY0" fmla="*/ 512921 h 3394996"/>
              <a:gd name="connsiteX1" fmla="*/ 572252 w 574634"/>
              <a:gd name="connsiteY1" fmla="*/ 0 h 3394996"/>
              <a:gd name="connsiteX2" fmla="*/ 574634 w 574634"/>
              <a:gd name="connsiteY2" fmla="*/ 1748124 h 3394996"/>
              <a:gd name="connsiteX3" fmla="*/ 0 w 574634"/>
              <a:gd name="connsiteY3" fmla="*/ 3394996 h 3394996"/>
              <a:gd name="connsiteX4" fmla="*/ 0 w 574634"/>
              <a:gd name="connsiteY4" fmla="*/ 512921 h 3394996"/>
              <a:gd name="connsiteX0" fmla="*/ 0 w 574634"/>
              <a:gd name="connsiteY0" fmla="*/ 512921 h 3375946"/>
              <a:gd name="connsiteX1" fmla="*/ 572252 w 574634"/>
              <a:gd name="connsiteY1" fmla="*/ 0 h 3375946"/>
              <a:gd name="connsiteX2" fmla="*/ 574634 w 574634"/>
              <a:gd name="connsiteY2" fmla="*/ 1748124 h 3375946"/>
              <a:gd name="connsiteX3" fmla="*/ 7144 w 574634"/>
              <a:gd name="connsiteY3" fmla="*/ 3375946 h 3375946"/>
              <a:gd name="connsiteX4" fmla="*/ 0 w 574634"/>
              <a:gd name="connsiteY4" fmla="*/ 512921 h 3375946"/>
              <a:gd name="connsiteX0" fmla="*/ 2874 w 577508"/>
              <a:gd name="connsiteY0" fmla="*/ 512921 h 3375946"/>
              <a:gd name="connsiteX1" fmla="*/ 575126 w 577508"/>
              <a:gd name="connsiteY1" fmla="*/ 0 h 3375946"/>
              <a:gd name="connsiteX2" fmla="*/ 577508 w 577508"/>
              <a:gd name="connsiteY2" fmla="*/ 1748124 h 3375946"/>
              <a:gd name="connsiteX3" fmla="*/ 493 w 577508"/>
              <a:gd name="connsiteY3" fmla="*/ 3375946 h 3375946"/>
              <a:gd name="connsiteX4" fmla="*/ 2874 w 577508"/>
              <a:gd name="connsiteY4" fmla="*/ 512921 h 3375946"/>
              <a:gd name="connsiteX0" fmla="*/ 688 w 575322"/>
              <a:gd name="connsiteY0" fmla="*/ 512921 h 3364040"/>
              <a:gd name="connsiteX1" fmla="*/ 572940 w 575322"/>
              <a:gd name="connsiteY1" fmla="*/ 0 h 3364040"/>
              <a:gd name="connsiteX2" fmla="*/ 575322 w 575322"/>
              <a:gd name="connsiteY2" fmla="*/ 1748124 h 3364040"/>
              <a:gd name="connsiteX3" fmla="*/ 688 w 575322"/>
              <a:gd name="connsiteY3" fmla="*/ 3364040 h 3364040"/>
              <a:gd name="connsiteX4" fmla="*/ 688 w 575322"/>
              <a:gd name="connsiteY4" fmla="*/ 512921 h 336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322" h="3364040">
                <a:moveTo>
                  <a:pt x="688" y="512921"/>
                </a:moveTo>
                <a:lnTo>
                  <a:pt x="572940" y="0"/>
                </a:lnTo>
                <a:cubicBezTo>
                  <a:pt x="574527" y="578739"/>
                  <a:pt x="573735" y="1169385"/>
                  <a:pt x="575322" y="1748124"/>
                </a:cubicBezTo>
                <a:lnTo>
                  <a:pt x="688" y="3364040"/>
                </a:lnTo>
                <a:cubicBezTo>
                  <a:pt x="-1693" y="2409698"/>
                  <a:pt x="3069" y="1467263"/>
                  <a:pt x="688" y="512921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854995" y="3924637"/>
            <a:ext cx="1948222" cy="2281455"/>
            <a:chOff x="5236911" y="1918590"/>
            <a:chExt cx="2878337" cy="3370661"/>
          </a:xfrm>
        </p:grpSpPr>
        <p:sp>
          <p:nvSpPr>
            <p:cNvPr id="33" name="矩形 32"/>
            <p:cNvSpPr/>
            <p:nvPr/>
          </p:nvSpPr>
          <p:spPr>
            <a:xfrm>
              <a:off x="5782938" y="1918590"/>
              <a:ext cx="1756768" cy="17567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16"/>
            <p:cNvSpPr/>
            <p:nvPr/>
          </p:nvSpPr>
          <p:spPr>
            <a:xfrm>
              <a:off x="5236911" y="3675358"/>
              <a:ext cx="2878337" cy="1613893"/>
            </a:xfrm>
            <a:custGeom>
              <a:avLst/>
              <a:gdLst>
                <a:gd name="connsiteX0" fmla="*/ 0 w 1756768"/>
                <a:gd name="connsiteY0" fmla="*/ 0 h 1756768"/>
                <a:gd name="connsiteX1" fmla="*/ 1756768 w 1756768"/>
                <a:gd name="connsiteY1" fmla="*/ 0 h 1756768"/>
                <a:gd name="connsiteX2" fmla="*/ 1756768 w 1756768"/>
                <a:gd name="connsiteY2" fmla="*/ 1756768 h 1756768"/>
                <a:gd name="connsiteX3" fmla="*/ 0 w 1756768"/>
                <a:gd name="connsiteY3" fmla="*/ 1756768 h 1756768"/>
                <a:gd name="connsiteX4" fmla="*/ 0 w 1756768"/>
                <a:gd name="connsiteY4" fmla="*/ 0 h 1756768"/>
                <a:gd name="connsiteX0" fmla="*/ 552450 w 2309218"/>
                <a:gd name="connsiteY0" fmla="*/ 0 h 1756768"/>
                <a:gd name="connsiteX1" fmla="*/ 2309218 w 2309218"/>
                <a:gd name="connsiteY1" fmla="*/ 0 h 1756768"/>
                <a:gd name="connsiteX2" fmla="*/ 2309218 w 2309218"/>
                <a:gd name="connsiteY2" fmla="*/ 1756768 h 1756768"/>
                <a:gd name="connsiteX3" fmla="*/ 0 w 2309218"/>
                <a:gd name="connsiteY3" fmla="*/ 1613893 h 1756768"/>
                <a:gd name="connsiteX4" fmla="*/ 552450 w 2309218"/>
                <a:gd name="connsiteY4" fmla="*/ 0 h 1756768"/>
                <a:gd name="connsiteX0" fmla="*/ 545307 w 2302075"/>
                <a:gd name="connsiteY0" fmla="*/ 0 h 1756768"/>
                <a:gd name="connsiteX1" fmla="*/ 2302075 w 2302075"/>
                <a:gd name="connsiteY1" fmla="*/ 0 h 1756768"/>
                <a:gd name="connsiteX2" fmla="*/ 2302075 w 2302075"/>
                <a:gd name="connsiteY2" fmla="*/ 1756768 h 1756768"/>
                <a:gd name="connsiteX3" fmla="*/ 0 w 2302075"/>
                <a:gd name="connsiteY3" fmla="*/ 1613893 h 1756768"/>
                <a:gd name="connsiteX4" fmla="*/ 545307 w 2302075"/>
                <a:gd name="connsiteY4" fmla="*/ 0 h 1756768"/>
                <a:gd name="connsiteX0" fmla="*/ 545307 w 2878337"/>
                <a:gd name="connsiteY0" fmla="*/ 0 h 1613893"/>
                <a:gd name="connsiteX1" fmla="*/ 2302075 w 2878337"/>
                <a:gd name="connsiteY1" fmla="*/ 0 h 1613893"/>
                <a:gd name="connsiteX2" fmla="*/ 2878337 w 2878337"/>
                <a:gd name="connsiteY2" fmla="*/ 1613893 h 1613893"/>
                <a:gd name="connsiteX3" fmla="*/ 0 w 2878337"/>
                <a:gd name="connsiteY3" fmla="*/ 1613893 h 1613893"/>
                <a:gd name="connsiteX4" fmla="*/ 545307 w 2878337"/>
                <a:gd name="connsiteY4" fmla="*/ 0 h 161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8337" h="1613893">
                  <a:moveTo>
                    <a:pt x="545307" y="0"/>
                  </a:moveTo>
                  <a:lnTo>
                    <a:pt x="2302075" y="0"/>
                  </a:lnTo>
                  <a:lnTo>
                    <a:pt x="2878337" y="1613893"/>
                  </a:lnTo>
                  <a:lnTo>
                    <a:pt x="0" y="1613893"/>
                  </a:lnTo>
                  <a:lnTo>
                    <a:pt x="545307" y="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863623" y="6213613"/>
            <a:ext cx="1948497" cy="9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230624" y="1546475"/>
            <a:ext cx="1189081" cy="2378161"/>
            <a:chOff x="1822295" y="1447744"/>
            <a:chExt cx="1756768" cy="3513536"/>
          </a:xfrm>
        </p:grpSpPr>
        <p:sp>
          <p:nvSpPr>
            <p:cNvPr id="37" name="矩形 36"/>
            <p:cNvSpPr/>
            <p:nvPr/>
          </p:nvSpPr>
          <p:spPr>
            <a:xfrm>
              <a:off x="1822295" y="1447744"/>
              <a:ext cx="1756768" cy="17567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822295" y="3204512"/>
              <a:ext cx="1756768" cy="17567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2413657" y="3924636"/>
            <a:ext cx="1189081" cy="1189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224576" y="5120239"/>
            <a:ext cx="1189081" cy="1189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5496" y="3931158"/>
            <a:ext cx="1189081" cy="1189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81026"/>
      </p:ext>
    </p:extLst>
  </p:cSld>
  <p:clrMapOvr>
    <a:masterClrMapping/>
  </p:clrMapOvr>
  <p:transition spd="slow" advTm="48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32934 0.21365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6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0.00139 -0.28148 " pathEditMode="relative" rAng="0" ptsTypes="AA">
                                      <p:cBhvr>
                                        <p:cTn id="7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407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5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62000" y="62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28148 L 0.00139 -0.33402 " pathEditMode="relative" rAng="0" ptsTypes="AA">
                                      <p:cBhvr>
                                        <p:cTn id="9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6" grpId="0"/>
      <p:bldP spid="6" grpId="1"/>
      <p:bldP spid="7" grpId="0"/>
      <p:bldP spid="7" grpId="1"/>
      <p:bldP spid="8" grpId="0"/>
      <p:bldP spid="8" grpId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230624" y="1547041"/>
            <a:ext cx="1189081" cy="1189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30624" y="2736122"/>
            <a:ext cx="1189081" cy="1189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413657" y="3925202"/>
            <a:ext cx="1189081" cy="1189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24576" y="5120805"/>
            <a:ext cx="1189081" cy="1189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96" y="3931724"/>
            <a:ext cx="1189081" cy="1189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222679" y="3933056"/>
            <a:ext cx="1189081" cy="1189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25800" y="570444"/>
            <a:ext cx="2842544" cy="646756"/>
            <a:chOff x="4825800" y="570444"/>
            <a:chExt cx="2842544" cy="646756"/>
          </a:xfrm>
        </p:grpSpPr>
        <p:sp>
          <p:nvSpPr>
            <p:cNvPr id="23" name="AutoShape 112"/>
            <p:cNvSpPr>
              <a:spLocks noChangeArrowheads="1"/>
            </p:cNvSpPr>
            <p:nvPr/>
          </p:nvSpPr>
          <p:spPr bwMode="auto">
            <a:xfrm rot="16200000">
              <a:off x="5923694" y="-527450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24128" y="67112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部门工作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4" name="Picture 10" descr="C:\Users\TITAN\Desktop\新建文件夹\20064131616227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19" y="28806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C:\Users\TITAN\Desktop\新建文件夹\20064131616322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64" y="536350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C:\Users\TITAN\Desktop\新建文件夹\20064131616435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64" y="40697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3" descr="C:\Users\TITAN\Desktop\新建文件夹\200641316172525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6" y="412384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C:\Users\TITAN\Desktop\新建文件夹\200641316173439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97" y="40697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 descr="C:\Users\TITAN\Desktop\新建文件夹\200641316174034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19" y="169158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4788024" y="1556793"/>
            <a:ext cx="2842544" cy="646756"/>
            <a:chOff x="4788024" y="1556793"/>
            <a:chExt cx="2842544" cy="646756"/>
          </a:xfrm>
        </p:grpSpPr>
        <p:sp>
          <p:nvSpPr>
            <p:cNvPr id="33" name="AutoShape 112"/>
            <p:cNvSpPr>
              <a:spLocks noChangeArrowheads="1"/>
            </p:cNvSpPr>
            <p:nvPr/>
          </p:nvSpPr>
          <p:spPr bwMode="auto">
            <a:xfrm rot="16200000">
              <a:off x="5885918" y="458899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48516" y="16574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院系工作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06748" y="2545290"/>
            <a:ext cx="2842544" cy="646756"/>
            <a:chOff x="4806748" y="2545290"/>
            <a:chExt cx="2842544" cy="646756"/>
          </a:xfrm>
        </p:grpSpPr>
        <p:sp>
          <p:nvSpPr>
            <p:cNvPr id="36" name="AutoShape 112"/>
            <p:cNvSpPr>
              <a:spLocks noChangeArrowheads="1"/>
            </p:cNvSpPr>
            <p:nvPr/>
          </p:nvSpPr>
          <p:spPr bwMode="auto">
            <a:xfrm rot="16200000">
              <a:off x="5904642" y="1447396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56763" y="264597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校友会工作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25800" y="3531468"/>
            <a:ext cx="2842544" cy="646756"/>
            <a:chOff x="4825800" y="3531468"/>
            <a:chExt cx="2842544" cy="646756"/>
          </a:xfrm>
        </p:grpSpPr>
        <p:sp>
          <p:nvSpPr>
            <p:cNvPr id="38" name="AutoShape 112"/>
            <p:cNvSpPr>
              <a:spLocks noChangeArrowheads="1"/>
            </p:cNvSpPr>
            <p:nvPr/>
          </p:nvSpPr>
          <p:spPr bwMode="auto">
            <a:xfrm rot="16200000">
              <a:off x="5923694" y="2433574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28771" y="363214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团省委工作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92787" y="4518647"/>
            <a:ext cx="2983311" cy="646756"/>
            <a:chOff x="4792787" y="4518647"/>
            <a:chExt cx="2983311" cy="646756"/>
          </a:xfrm>
        </p:grpSpPr>
        <p:sp>
          <p:nvSpPr>
            <p:cNvPr id="40" name="AutoShape 112"/>
            <p:cNvSpPr>
              <a:spLocks noChangeArrowheads="1"/>
            </p:cNvSpPr>
            <p:nvPr/>
          </p:nvSpPr>
          <p:spPr bwMode="auto">
            <a:xfrm rot="16200000">
              <a:off x="5890681" y="3420753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36996" y="460980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协会、学生工作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88024" y="5512470"/>
            <a:ext cx="2842544" cy="646756"/>
            <a:chOff x="4788024" y="5512470"/>
            <a:chExt cx="2842544" cy="646756"/>
          </a:xfrm>
        </p:grpSpPr>
        <p:sp>
          <p:nvSpPr>
            <p:cNvPr id="42" name="AutoShape 112"/>
            <p:cNvSpPr>
              <a:spLocks noChangeArrowheads="1"/>
            </p:cNvSpPr>
            <p:nvPr/>
          </p:nvSpPr>
          <p:spPr bwMode="auto">
            <a:xfrm rot="16200000">
              <a:off x="5885918" y="4414576"/>
              <a:ext cx="646756" cy="2842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>
                    <a:alpha val="39999"/>
                  </a:schemeClr>
                </a:gs>
                <a:gs pos="100000">
                  <a:schemeClr val="bg1">
                    <a:gamma/>
                    <a:tint val="15294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54800" rIns="18000"/>
            <a:lstStyle/>
            <a:p>
              <a:pPr algn="ctr">
                <a:spcBef>
                  <a:spcPct val="40000"/>
                </a:spcBef>
              </a:pPr>
              <a:endParaRPr lang="en-GB" altLang="zh-CN" sz="1200" dirty="0">
                <a:solidFill>
                  <a:schemeClr val="bg1"/>
                </a:solidFill>
                <a:ea typeface="宋体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48516" y="561791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团队建设</a:t>
              </a:r>
              <a:endPara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34" name="Picture 10" descr="C:\Users\TITAN\Desktop\新建文件夹\20064131616227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3" y="153696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TITAN\Desktop\新建文件夹\200641316172525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3" y="252525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ITAN\Desktop\新建文件夹\20064131616322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3" y="351354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ITAN\Desktop\新建文件夹\200641316173439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3" y="450183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TITAN\Desktop\新建文件夹\20064131616435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3" y="549012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ITAN\Desktop\新建文件夹\200641316174034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63" y="54868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Freeform 297"/>
          <p:cNvSpPr>
            <a:spLocks/>
          </p:cNvSpPr>
          <p:nvPr/>
        </p:nvSpPr>
        <p:spPr bwMode="auto">
          <a:xfrm>
            <a:off x="7452320" y="893822"/>
            <a:ext cx="1674218" cy="2285941"/>
          </a:xfrm>
          <a:custGeom>
            <a:avLst/>
            <a:gdLst>
              <a:gd name="T0" fmla="*/ 0 w 2454"/>
              <a:gd name="T1" fmla="*/ 0 h 1222"/>
              <a:gd name="T2" fmla="*/ 322 w 2454"/>
              <a:gd name="T3" fmla="*/ 0 h 1222"/>
              <a:gd name="T4" fmla="*/ 1544 w 2454"/>
              <a:gd name="T5" fmla="*/ 1222 h 1222"/>
              <a:gd name="T6" fmla="*/ 2454 w 2454"/>
              <a:gd name="T7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2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4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4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4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4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4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34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84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24895 2.59259E-6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 animBg="1"/>
      <p:bldP spid="29" grpId="0" animBg="1"/>
      <p:bldP spid="34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1" name="Group 305"/>
          <p:cNvGrpSpPr>
            <a:grpSpLocks/>
          </p:cNvGrpSpPr>
          <p:nvPr/>
        </p:nvGrpSpPr>
        <p:grpSpPr bwMode="auto">
          <a:xfrm>
            <a:off x="2797175" y="4516438"/>
            <a:ext cx="3548063" cy="1979612"/>
            <a:chOff x="1083" y="2845"/>
            <a:chExt cx="2235" cy="1247"/>
          </a:xfrm>
        </p:grpSpPr>
        <p:sp>
          <p:nvSpPr>
            <p:cNvPr id="50197" name="Freeform 21"/>
            <p:cNvSpPr>
              <a:spLocks/>
            </p:cNvSpPr>
            <p:nvPr/>
          </p:nvSpPr>
          <p:spPr bwMode="auto">
            <a:xfrm>
              <a:off x="1083" y="3005"/>
              <a:ext cx="2235" cy="1087"/>
            </a:xfrm>
            <a:custGeom>
              <a:avLst/>
              <a:gdLst>
                <a:gd name="T0" fmla="*/ 105 w 1594"/>
                <a:gd name="T1" fmla="*/ 776 h 776"/>
                <a:gd name="T2" fmla="*/ 91 w 1594"/>
                <a:gd name="T3" fmla="*/ 774 h 776"/>
                <a:gd name="T4" fmla="*/ 79 w 1594"/>
                <a:gd name="T5" fmla="*/ 767 h 776"/>
                <a:gd name="T6" fmla="*/ 70 w 1594"/>
                <a:gd name="T7" fmla="*/ 757 h 776"/>
                <a:gd name="T8" fmla="*/ 66 w 1594"/>
                <a:gd name="T9" fmla="*/ 744 h 776"/>
                <a:gd name="T10" fmla="*/ 1 w 1594"/>
                <a:gd name="T11" fmla="*/ 38 h 776"/>
                <a:gd name="T12" fmla="*/ 2 w 1594"/>
                <a:gd name="T13" fmla="*/ 23 h 776"/>
                <a:gd name="T14" fmla="*/ 10 w 1594"/>
                <a:gd name="T15" fmla="*/ 11 h 776"/>
                <a:gd name="T16" fmla="*/ 22 w 1594"/>
                <a:gd name="T17" fmla="*/ 3 h 776"/>
                <a:gd name="T18" fmla="*/ 37 w 1594"/>
                <a:gd name="T19" fmla="*/ 0 h 776"/>
                <a:gd name="T20" fmla="*/ 1557 w 1594"/>
                <a:gd name="T21" fmla="*/ 0 h 776"/>
                <a:gd name="T22" fmla="*/ 1572 w 1594"/>
                <a:gd name="T23" fmla="*/ 3 h 776"/>
                <a:gd name="T24" fmla="*/ 1584 w 1594"/>
                <a:gd name="T25" fmla="*/ 11 h 776"/>
                <a:gd name="T26" fmla="*/ 1591 w 1594"/>
                <a:gd name="T27" fmla="*/ 23 h 776"/>
                <a:gd name="T28" fmla="*/ 1593 w 1594"/>
                <a:gd name="T29" fmla="*/ 38 h 776"/>
                <a:gd name="T30" fmla="*/ 1528 w 1594"/>
                <a:gd name="T31" fmla="*/ 744 h 776"/>
                <a:gd name="T32" fmla="*/ 1524 w 1594"/>
                <a:gd name="T33" fmla="*/ 757 h 776"/>
                <a:gd name="T34" fmla="*/ 1515 w 1594"/>
                <a:gd name="T35" fmla="*/ 767 h 776"/>
                <a:gd name="T36" fmla="*/ 1503 w 1594"/>
                <a:gd name="T37" fmla="*/ 774 h 776"/>
                <a:gd name="T38" fmla="*/ 1489 w 1594"/>
                <a:gd name="T39" fmla="*/ 776 h 776"/>
                <a:gd name="T40" fmla="*/ 105 w 1594"/>
                <a:gd name="T41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4" h="776">
                  <a:moveTo>
                    <a:pt x="105" y="776"/>
                  </a:moveTo>
                  <a:cubicBezTo>
                    <a:pt x="100" y="776"/>
                    <a:pt x="95" y="776"/>
                    <a:pt x="91" y="774"/>
                  </a:cubicBezTo>
                  <a:cubicBezTo>
                    <a:pt x="86" y="772"/>
                    <a:pt x="82" y="770"/>
                    <a:pt x="79" y="767"/>
                  </a:cubicBezTo>
                  <a:cubicBezTo>
                    <a:pt x="75" y="764"/>
                    <a:pt x="72" y="761"/>
                    <a:pt x="70" y="757"/>
                  </a:cubicBezTo>
                  <a:cubicBezTo>
                    <a:pt x="68" y="753"/>
                    <a:pt x="66" y="749"/>
                    <a:pt x="66" y="74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2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1557" y="0"/>
                    <a:pt x="1557" y="0"/>
                    <a:pt x="1557" y="0"/>
                  </a:cubicBezTo>
                  <a:cubicBezTo>
                    <a:pt x="1563" y="0"/>
                    <a:pt x="1568" y="1"/>
                    <a:pt x="1572" y="3"/>
                  </a:cubicBezTo>
                  <a:cubicBezTo>
                    <a:pt x="1577" y="5"/>
                    <a:pt x="1581" y="8"/>
                    <a:pt x="1584" y="11"/>
                  </a:cubicBezTo>
                  <a:cubicBezTo>
                    <a:pt x="1587" y="15"/>
                    <a:pt x="1590" y="19"/>
                    <a:pt x="1591" y="23"/>
                  </a:cubicBezTo>
                  <a:cubicBezTo>
                    <a:pt x="1593" y="28"/>
                    <a:pt x="1594" y="33"/>
                    <a:pt x="1593" y="38"/>
                  </a:cubicBezTo>
                  <a:cubicBezTo>
                    <a:pt x="1528" y="744"/>
                    <a:pt x="1528" y="744"/>
                    <a:pt x="1528" y="744"/>
                  </a:cubicBezTo>
                  <a:cubicBezTo>
                    <a:pt x="1528" y="749"/>
                    <a:pt x="1526" y="753"/>
                    <a:pt x="1524" y="757"/>
                  </a:cubicBezTo>
                  <a:cubicBezTo>
                    <a:pt x="1522" y="761"/>
                    <a:pt x="1519" y="764"/>
                    <a:pt x="1515" y="767"/>
                  </a:cubicBezTo>
                  <a:cubicBezTo>
                    <a:pt x="1512" y="770"/>
                    <a:pt x="1508" y="772"/>
                    <a:pt x="1503" y="774"/>
                  </a:cubicBezTo>
                  <a:cubicBezTo>
                    <a:pt x="1499" y="776"/>
                    <a:pt x="1494" y="776"/>
                    <a:pt x="1489" y="776"/>
                  </a:cubicBezTo>
                  <a:lnTo>
                    <a:pt x="105" y="776"/>
                  </a:lnTo>
                  <a:close/>
                </a:path>
              </a:pathLst>
            </a:custGeom>
            <a:solidFill>
              <a:srgbClr val="0079C1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Freeform 23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Freeform 24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25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Freeform 26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Freeform 27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479" name="Group 303"/>
          <p:cNvGrpSpPr>
            <a:grpSpLocks/>
          </p:cNvGrpSpPr>
          <p:nvPr/>
        </p:nvGrpSpPr>
        <p:grpSpPr bwMode="auto">
          <a:xfrm>
            <a:off x="2797175" y="374650"/>
            <a:ext cx="3548063" cy="1981200"/>
            <a:chOff x="1083" y="236"/>
            <a:chExt cx="2235" cy="1248"/>
          </a:xfrm>
        </p:grpSpPr>
        <p:sp>
          <p:nvSpPr>
            <p:cNvPr id="50194" name="Freeform 18"/>
            <p:cNvSpPr>
              <a:spLocks/>
            </p:cNvSpPr>
            <p:nvPr/>
          </p:nvSpPr>
          <p:spPr bwMode="auto">
            <a:xfrm>
              <a:off x="1083" y="236"/>
              <a:ext cx="2235" cy="1087"/>
            </a:xfrm>
            <a:custGeom>
              <a:avLst/>
              <a:gdLst>
                <a:gd name="T0" fmla="*/ 1489 w 1594"/>
                <a:gd name="T1" fmla="*/ 0 h 776"/>
                <a:gd name="T2" fmla="*/ 1503 w 1594"/>
                <a:gd name="T3" fmla="*/ 2 h 776"/>
                <a:gd name="T4" fmla="*/ 1515 w 1594"/>
                <a:gd name="T5" fmla="*/ 9 h 776"/>
                <a:gd name="T6" fmla="*/ 1524 w 1594"/>
                <a:gd name="T7" fmla="*/ 19 h 776"/>
                <a:gd name="T8" fmla="*/ 1528 w 1594"/>
                <a:gd name="T9" fmla="*/ 32 h 776"/>
                <a:gd name="T10" fmla="*/ 1593 w 1594"/>
                <a:gd name="T11" fmla="*/ 738 h 776"/>
                <a:gd name="T12" fmla="*/ 1592 w 1594"/>
                <a:gd name="T13" fmla="*/ 753 h 776"/>
                <a:gd name="T14" fmla="*/ 1584 w 1594"/>
                <a:gd name="T15" fmla="*/ 765 h 776"/>
                <a:gd name="T16" fmla="*/ 1572 w 1594"/>
                <a:gd name="T17" fmla="*/ 773 h 776"/>
                <a:gd name="T18" fmla="*/ 1557 w 1594"/>
                <a:gd name="T19" fmla="*/ 776 h 776"/>
                <a:gd name="T20" fmla="*/ 37 w 1594"/>
                <a:gd name="T21" fmla="*/ 776 h 776"/>
                <a:gd name="T22" fmla="*/ 22 w 1594"/>
                <a:gd name="T23" fmla="*/ 773 h 776"/>
                <a:gd name="T24" fmla="*/ 10 w 1594"/>
                <a:gd name="T25" fmla="*/ 765 h 776"/>
                <a:gd name="T26" fmla="*/ 2 w 1594"/>
                <a:gd name="T27" fmla="*/ 753 h 776"/>
                <a:gd name="T28" fmla="*/ 1 w 1594"/>
                <a:gd name="T29" fmla="*/ 738 h 776"/>
                <a:gd name="T30" fmla="*/ 66 w 1594"/>
                <a:gd name="T31" fmla="*/ 32 h 776"/>
                <a:gd name="T32" fmla="*/ 70 w 1594"/>
                <a:gd name="T33" fmla="*/ 19 h 776"/>
                <a:gd name="T34" fmla="*/ 79 w 1594"/>
                <a:gd name="T35" fmla="*/ 9 h 776"/>
                <a:gd name="T36" fmla="*/ 91 w 1594"/>
                <a:gd name="T37" fmla="*/ 2 h 776"/>
                <a:gd name="T38" fmla="*/ 105 w 1594"/>
                <a:gd name="T39" fmla="*/ 0 h 776"/>
                <a:gd name="T40" fmla="*/ 1489 w 1594"/>
                <a:gd name="T41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4" h="776">
                  <a:moveTo>
                    <a:pt x="1489" y="0"/>
                  </a:moveTo>
                  <a:cubicBezTo>
                    <a:pt x="1494" y="0"/>
                    <a:pt x="1499" y="1"/>
                    <a:pt x="1503" y="2"/>
                  </a:cubicBezTo>
                  <a:cubicBezTo>
                    <a:pt x="1508" y="4"/>
                    <a:pt x="1512" y="6"/>
                    <a:pt x="1515" y="9"/>
                  </a:cubicBezTo>
                  <a:cubicBezTo>
                    <a:pt x="1519" y="12"/>
                    <a:pt x="1522" y="15"/>
                    <a:pt x="1524" y="19"/>
                  </a:cubicBezTo>
                  <a:cubicBezTo>
                    <a:pt x="1526" y="23"/>
                    <a:pt x="1528" y="27"/>
                    <a:pt x="1528" y="32"/>
                  </a:cubicBezTo>
                  <a:cubicBezTo>
                    <a:pt x="1593" y="738"/>
                    <a:pt x="1593" y="738"/>
                    <a:pt x="1593" y="738"/>
                  </a:cubicBezTo>
                  <a:cubicBezTo>
                    <a:pt x="1594" y="743"/>
                    <a:pt x="1593" y="748"/>
                    <a:pt x="1592" y="753"/>
                  </a:cubicBezTo>
                  <a:cubicBezTo>
                    <a:pt x="1590" y="757"/>
                    <a:pt x="1587" y="762"/>
                    <a:pt x="1584" y="765"/>
                  </a:cubicBezTo>
                  <a:cubicBezTo>
                    <a:pt x="1581" y="768"/>
                    <a:pt x="1577" y="771"/>
                    <a:pt x="1572" y="773"/>
                  </a:cubicBezTo>
                  <a:cubicBezTo>
                    <a:pt x="1568" y="775"/>
                    <a:pt x="1563" y="776"/>
                    <a:pt x="1557" y="776"/>
                  </a:cubicBezTo>
                  <a:cubicBezTo>
                    <a:pt x="37" y="776"/>
                    <a:pt x="37" y="776"/>
                    <a:pt x="37" y="776"/>
                  </a:cubicBezTo>
                  <a:cubicBezTo>
                    <a:pt x="31" y="776"/>
                    <a:pt x="26" y="775"/>
                    <a:pt x="22" y="773"/>
                  </a:cubicBezTo>
                  <a:cubicBezTo>
                    <a:pt x="17" y="771"/>
                    <a:pt x="13" y="768"/>
                    <a:pt x="10" y="765"/>
                  </a:cubicBezTo>
                  <a:cubicBezTo>
                    <a:pt x="7" y="762"/>
                    <a:pt x="4" y="757"/>
                    <a:pt x="2" y="753"/>
                  </a:cubicBezTo>
                  <a:cubicBezTo>
                    <a:pt x="1" y="748"/>
                    <a:pt x="0" y="743"/>
                    <a:pt x="1" y="738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7"/>
                    <a:pt x="68" y="23"/>
                    <a:pt x="70" y="19"/>
                  </a:cubicBezTo>
                  <a:cubicBezTo>
                    <a:pt x="72" y="15"/>
                    <a:pt x="75" y="12"/>
                    <a:pt x="79" y="9"/>
                  </a:cubicBezTo>
                  <a:cubicBezTo>
                    <a:pt x="82" y="6"/>
                    <a:pt x="86" y="4"/>
                    <a:pt x="91" y="2"/>
                  </a:cubicBezTo>
                  <a:cubicBezTo>
                    <a:pt x="95" y="1"/>
                    <a:pt x="100" y="0"/>
                    <a:pt x="105" y="0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0079C1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Freeform 20"/>
            <p:cNvSpPr>
              <a:spLocks/>
            </p:cNvSpPr>
            <p:nvPr/>
          </p:nvSpPr>
          <p:spPr bwMode="auto">
            <a:xfrm>
              <a:off x="1100" y="1310"/>
              <a:ext cx="2201" cy="174"/>
            </a:xfrm>
            <a:custGeom>
              <a:avLst/>
              <a:gdLst>
                <a:gd name="T0" fmla="*/ 1568 w 1570"/>
                <a:gd name="T1" fmla="*/ 2 h 124"/>
                <a:gd name="T2" fmla="*/ 1561 w 1570"/>
                <a:gd name="T3" fmla="*/ 6 h 124"/>
                <a:gd name="T4" fmla="*/ 1554 w 1570"/>
                <a:gd name="T5" fmla="*/ 8 h 124"/>
                <a:gd name="T6" fmla="*/ 1545 w 1570"/>
                <a:gd name="T7" fmla="*/ 9 h 124"/>
                <a:gd name="T8" fmla="*/ 25 w 1570"/>
                <a:gd name="T9" fmla="*/ 9 h 124"/>
                <a:gd name="T10" fmla="*/ 16 w 1570"/>
                <a:gd name="T11" fmla="*/ 8 h 124"/>
                <a:gd name="T12" fmla="*/ 9 w 1570"/>
                <a:gd name="T13" fmla="*/ 6 h 124"/>
                <a:gd name="T14" fmla="*/ 2 w 1570"/>
                <a:gd name="T15" fmla="*/ 2 h 124"/>
                <a:gd name="T16" fmla="*/ 91 w 1570"/>
                <a:gd name="T17" fmla="*/ 112 h 124"/>
                <a:gd name="T18" fmla="*/ 96 w 1570"/>
                <a:gd name="T19" fmla="*/ 117 h 124"/>
                <a:gd name="T20" fmla="*/ 102 w 1570"/>
                <a:gd name="T21" fmla="*/ 121 h 124"/>
                <a:gd name="T22" fmla="*/ 109 w 1570"/>
                <a:gd name="T23" fmla="*/ 123 h 124"/>
                <a:gd name="T24" fmla="*/ 117 w 1570"/>
                <a:gd name="T25" fmla="*/ 124 h 124"/>
                <a:gd name="T26" fmla="*/ 1453 w 1570"/>
                <a:gd name="T27" fmla="*/ 124 h 124"/>
                <a:gd name="T28" fmla="*/ 1461 w 1570"/>
                <a:gd name="T29" fmla="*/ 123 h 124"/>
                <a:gd name="T30" fmla="*/ 1468 w 1570"/>
                <a:gd name="T31" fmla="*/ 121 h 124"/>
                <a:gd name="T32" fmla="*/ 1474 w 1570"/>
                <a:gd name="T33" fmla="*/ 117 h 124"/>
                <a:gd name="T34" fmla="*/ 1479 w 1570"/>
                <a:gd name="T35" fmla="*/ 112 h 124"/>
                <a:gd name="T36" fmla="*/ 1568 w 1570"/>
                <a:gd name="T37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4">
                  <a:moveTo>
                    <a:pt x="1568" y="2"/>
                  </a:moveTo>
                  <a:cubicBezTo>
                    <a:pt x="1566" y="3"/>
                    <a:pt x="1564" y="5"/>
                    <a:pt x="1561" y="6"/>
                  </a:cubicBezTo>
                  <a:cubicBezTo>
                    <a:pt x="1559" y="7"/>
                    <a:pt x="1556" y="8"/>
                    <a:pt x="1554" y="8"/>
                  </a:cubicBezTo>
                  <a:cubicBezTo>
                    <a:pt x="1551" y="9"/>
                    <a:pt x="1548" y="9"/>
                    <a:pt x="154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9"/>
                    <a:pt x="19" y="9"/>
                    <a:pt x="16" y="8"/>
                  </a:cubicBezTo>
                  <a:cubicBezTo>
                    <a:pt x="14" y="8"/>
                    <a:pt x="11" y="7"/>
                    <a:pt x="9" y="6"/>
                  </a:cubicBezTo>
                  <a:cubicBezTo>
                    <a:pt x="6" y="5"/>
                    <a:pt x="4" y="3"/>
                    <a:pt x="2" y="2"/>
                  </a:cubicBezTo>
                  <a:cubicBezTo>
                    <a:pt x="0" y="0"/>
                    <a:pt x="60" y="73"/>
                    <a:pt x="91" y="112"/>
                  </a:cubicBezTo>
                  <a:cubicBezTo>
                    <a:pt x="93" y="114"/>
                    <a:pt x="94" y="115"/>
                    <a:pt x="96" y="117"/>
                  </a:cubicBezTo>
                  <a:cubicBezTo>
                    <a:pt x="98" y="118"/>
                    <a:pt x="100" y="120"/>
                    <a:pt x="102" y="121"/>
                  </a:cubicBezTo>
                  <a:cubicBezTo>
                    <a:pt x="104" y="122"/>
                    <a:pt x="107" y="122"/>
                    <a:pt x="109" y="123"/>
                  </a:cubicBezTo>
                  <a:cubicBezTo>
                    <a:pt x="112" y="123"/>
                    <a:pt x="114" y="124"/>
                    <a:pt x="117" y="124"/>
                  </a:cubicBezTo>
                  <a:cubicBezTo>
                    <a:pt x="1453" y="124"/>
                    <a:pt x="1453" y="124"/>
                    <a:pt x="1453" y="124"/>
                  </a:cubicBezTo>
                  <a:cubicBezTo>
                    <a:pt x="1456" y="124"/>
                    <a:pt x="1458" y="123"/>
                    <a:pt x="1461" y="123"/>
                  </a:cubicBezTo>
                  <a:cubicBezTo>
                    <a:pt x="1463" y="122"/>
                    <a:pt x="1466" y="122"/>
                    <a:pt x="1468" y="121"/>
                  </a:cubicBezTo>
                  <a:cubicBezTo>
                    <a:pt x="1470" y="120"/>
                    <a:pt x="1472" y="118"/>
                    <a:pt x="1474" y="117"/>
                  </a:cubicBezTo>
                  <a:cubicBezTo>
                    <a:pt x="1475" y="115"/>
                    <a:pt x="1477" y="114"/>
                    <a:pt x="1479" y="112"/>
                  </a:cubicBezTo>
                  <a:cubicBezTo>
                    <a:pt x="1510" y="73"/>
                    <a:pt x="1570" y="0"/>
                    <a:pt x="1568" y="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477" name="Freeform 301"/>
          <p:cNvSpPr>
            <a:spLocks/>
          </p:cNvSpPr>
          <p:nvPr/>
        </p:nvSpPr>
        <p:spPr bwMode="auto">
          <a:xfrm>
            <a:off x="2951163" y="2573338"/>
            <a:ext cx="3240087" cy="1708150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076">
                <a:moveTo>
                  <a:pt x="2041" y="1076"/>
                </a:moveTo>
                <a:lnTo>
                  <a:pt x="2041" y="1076"/>
                </a:lnTo>
                <a:lnTo>
                  <a:pt x="0" y="1076"/>
                </a:lnTo>
                <a:lnTo>
                  <a:pt x="0" y="0"/>
                </a:lnTo>
                <a:lnTo>
                  <a:pt x="2041" y="0"/>
                </a:lnTo>
                <a:lnTo>
                  <a:pt x="2041" y="1076"/>
                </a:lnTo>
                <a:lnTo>
                  <a:pt x="2041" y="1076"/>
                </a:lnTo>
                <a:close/>
              </a:path>
            </a:pathLst>
          </a:custGeom>
          <a:solidFill>
            <a:srgbClr val="0079C5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5" name="Freeform 9"/>
          <p:cNvSpPr>
            <a:spLocks/>
          </p:cNvSpPr>
          <p:nvPr/>
        </p:nvSpPr>
        <p:spPr bwMode="auto">
          <a:xfrm>
            <a:off x="1801813" y="3425825"/>
            <a:ext cx="1587" cy="835025"/>
          </a:xfrm>
          <a:custGeom>
            <a:avLst/>
            <a:gdLst>
              <a:gd name="T0" fmla="*/ 526 h 526"/>
              <a:gd name="T1" fmla="*/ 0 h 526"/>
              <a:gd name="T2" fmla="*/ 526 h 52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 flipV="1">
            <a:off x="2879725" y="3427413"/>
            <a:ext cx="1588" cy="835025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7" name="Freeform 11"/>
          <p:cNvSpPr>
            <a:spLocks/>
          </p:cNvSpPr>
          <p:nvPr/>
        </p:nvSpPr>
        <p:spPr bwMode="auto">
          <a:xfrm>
            <a:off x="2879725" y="4260850"/>
            <a:ext cx="3382963" cy="92075"/>
          </a:xfrm>
          <a:custGeom>
            <a:avLst/>
            <a:gdLst>
              <a:gd name="T0" fmla="*/ 1520 w 1520"/>
              <a:gd name="T1" fmla="*/ 0 h 41"/>
              <a:gd name="T2" fmla="*/ 1520 w 1520"/>
              <a:gd name="T3" fmla="*/ 9 h 41"/>
              <a:gd name="T4" fmla="*/ 1488 w 1520"/>
              <a:gd name="T5" fmla="*/ 41 h 41"/>
              <a:gd name="T6" fmla="*/ 32 w 1520"/>
              <a:gd name="T7" fmla="*/ 41 h 41"/>
              <a:gd name="T8" fmla="*/ 0 w 1520"/>
              <a:gd name="T9" fmla="*/ 9 h 41"/>
              <a:gd name="T10" fmla="*/ 0 w 1520"/>
              <a:gd name="T1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0" h="41">
                <a:moveTo>
                  <a:pt x="1520" y="0"/>
                </a:moveTo>
                <a:cubicBezTo>
                  <a:pt x="1520" y="9"/>
                  <a:pt x="1520" y="9"/>
                  <a:pt x="1520" y="9"/>
                </a:cubicBezTo>
                <a:cubicBezTo>
                  <a:pt x="1520" y="26"/>
                  <a:pt x="1506" y="41"/>
                  <a:pt x="1488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14" y="41"/>
                  <a:pt x="0" y="26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Freeform 13"/>
          <p:cNvSpPr>
            <a:spLocks/>
          </p:cNvSpPr>
          <p:nvPr/>
        </p:nvSpPr>
        <p:spPr bwMode="auto">
          <a:xfrm>
            <a:off x="2967038" y="2501900"/>
            <a:ext cx="3297237" cy="1779588"/>
          </a:xfrm>
          <a:custGeom>
            <a:avLst/>
            <a:gdLst>
              <a:gd name="T0" fmla="*/ 0 w 2077"/>
              <a:gd name="T1" fmla="*/ 0 h 1121"/>
              <a:gd name="T2" fmla="*/ 2031 w 2077"/>
              <a:gd name="T3" fmla="*/ 0 h 1121"/>
              <a:gd name="T4" fmla="*/ 2076 w 2077"/>
              <a:gd name="T5" fmla="*/ 45 h 1121"/>
              <a:gd name="T6" fmla="*/ 2077 w 2077"/>
              <a:gd name="T7" fmla="*/ 1121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7" h="1121">
                <a:moveTo>
                  <a:pt x="0" y="0"/>
                </a:moveTo>
                <a:cubicBezTo>
                  <a:pt x="2031" y="0"/>
                  <a:pt x="2031" y="0"/>
                  <a:pt x="2031" y="0"/>
                </a:cubicBezTo>
                <a:cubicBezTo>
                  <a:pt x="2056" y="0"/>
                  <a:pt x="2076" y="20"/>
                  <a:pt x="2076" y="45"/>
                </a:cubicBezTo>
                <a:cubicBezTo>
                  <a:pt x="2076" y="1108"/>
                  <a:pt x="2077" y="1121"/>
                  <a:pt x="2077" y="1121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Freeform 15"/>
          <p:cNvSpPr>
            <a:spLocks/>
          </p:cNvSpPr>
          <p:nvPr/>
        </p:nvSpPr>
        <p:spPr bwMode="auto">
          <a:xfrm>
            <a:off x="2879725" y="2503488"/>
            <a:ext cx="87313" cy="923925"/>
          </a:xfrm>
          <a:custGeom>
            <a:avLst/>
            <a:gdLst>
              <a:gd name="T0" fmla="*/ 0 w 39"/>
              <a:gd name="T1" fmla="*/ 415 h 415"/>
              <a:gd name="T2" fmla="*/ 0 w 39"/>
              <a:gd name="T3" fmla="*/ 32 h 415"/>
              <a:gd name="T4" fmla="*/ 32 w 39"/>
              <a:gd name="T5" fmla="*/ 0 h 415"/>
              <a:gd name="T6" fmla="*/ 39 w 39"/>
              <a:gd name="T7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415">
                <a:moveTo>
                  <a:pt x="0" y="415"/>
                </a:move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39" y="0"/>
                  <a:pt x="39" y="0"/>
                  <a:pt x="39" y="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0" name="Freeform 34"/>
          <p:cNvSpPr>
            <a:spLocks/>
          </p:cNvSpPr>
          <p:nvPr/>
        </p:nvSpPr>
        <p:spPr bwMode="auto">
          <a:xfrm>
            <a:off x="2813050" y="1150938"/>
            <a:ext cx="3175" cy="1587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3" name="Freeform 37"/>
          <p:cNvSpPr>
            <a:spLocks/>
          </p:cNvSpPr>
          <p:nvPr/>
        </p:nvSpPr>
        <p:spPr bwMode="auto">
          <a:xfrm>
            <a:off x="4284663" y="1152525"/>
            <a:ext cx="9525" cy="1588"/>
          </a:xfrm>
          <a:custGeom>
            <a:avLst/>
            <a:gdLst>
              <a:gd name="T0" fmla="*/ 0 w 4"/>
              <a:gd name="T1" fmla="*/ 1 w 4"/>
              <a:gd name="T2" fmla="*/ 2 w 4"/>
              <a:gd name="T3" fmla="*/ 3 w 4"/>
              <a:gd name="T4" fmla="*/ 4 w 4"/>
              <a:gd name="T5" fmla="*/ 3 w 4"/>
              <a:gd name="T6" fmla="*/ 2 w 4"/>
              <a:gd name="T7" fmla="*/ 1 w 4"/>
              <a:gd name="T8" fmla="*/ 0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4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5" name="Freeform 39"/>
          <p:cNvSpPr>
            <a:spLocks/>
          </p:cNvSpPr>
          <p:nvPr/>
        </p:nvSpPr>
        <p:spPr bwMode="auto">
          <a:xfrm>
            <a:off x="4668838" y="1155700"/>
            <a:ext cx="1587" cy="1588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6" name="Freeform 40"/>
          <p:cNvSpPr>
            <a:spLocks/>
          </p:cNvSpPr>
          <p:nvPr/>
        </p:nvSpPr>
        <p:spPr bwMode="auto">
          <a:xfrm>
            <a:off x="2947988" y="1168400"/>
            <a:ext cx="4762" cy="1588"/>
          </a:xfrm>
          <a:custGeom>
            <a:avLst/>
            <a:gdLst>
              <a:gd name="T0" fmla="*/ 2 w 2"/>
              <a:gd name="T1" fmla="*/ 1 w 2"/>
              <a:gd name="T2" fmla="*/ 1 w 2"/>
              <a:gd name="T3" fmla="*/ 1 w 2"/>
              <a:gd name="T4" fmla="*/ 0 w 2"/>
              <a:gd name="T5" fmla="*/ 1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9" name="Freeform 43"/>
          <p:cNvSpPr>
            <a:spLocks/>
          </p:cNvSpPr>
          <p:nvPr/>
        </p:nvSpPr>
        <p:spPr bwMode="auto">
          <a:xfrm>
            <a:off x="3244850" y="1171575"/>
            <a:ext cx="3175" cy="1588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21" name="Freeform 45"/>
          <p:cNvSpPr>
            <a:spLocks/>
          </p:cNvSpPr>
          <p:nvPr/>
        </p:nvSpPr>
        <p:spPr bwMode="auto">
          <a:xfrm>
            <a:off x="3890963" y="1173163"/>
            <a:ext cx="4762" cy="1587"/>
          </a:xfrm>
          <a:custGeom>
            <a:avLst/>
            <a:gdLst>
              <a:gd name="T0" fmla="*/ 0 w 2"/>
              <a:gd name="T1" fmla="*/ 1 w 2"/>
              <a:gd name="T2" fmla="*/ 1 w 2"/>
              <a:gd name="T3" fmla="*/ 1 w 2"/>
              <a:gd name="T4" fmla="*/ 2 w 2"/>
              <a:gd name="T5" fmla="*/ 1 w 2"/>
              <a:gd name="T6" fmla="*/ 1 w 2"/>
              <a:gd name="T7" fmla="*/ 1 w 2"/>
              <a:gd name="T8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0" name="Freeform 54"/>
          <p:cNvSpPr>
            <a:spLocks/>
          </p:cNvSpPr>
          <p:nvPr/>
        </p:nvSpPr>
        <p:spPr bwMode="auto">
          <a:xfrm>
            <a:off x="4826000" y="117316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31" name="Freeform 55"/>
          <p:cNvSpPr>
            <a:spLocks/>
          </p:cNvSpPr>
          <p:nvPr/>
        </p:nvSpPr>
        <p:spPr bwMode="auto">
          <a:xfrm>
            <a:off x="4433888" y="1177925"/>
            <a:ext cx="15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3" name="Freeform 87"/>
          <p:cNvSpPr>
            <a:spLocks/>
          </p:cNvSpPr>
          <p:nvPr/>
        </p:nvSpPr>
        <p:spPr bwMode="auto">
          <a:xfrm>
            <a:off x="2808288" y="1273175"/>
            <a:ext cx="4762" cy="1588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64" name="Freeform 88"/>
          <p:cNvSpPr>
            <a:spLocks/>
          </p:cNvSpPr>
          <p:nvPr/>
        </p:nvSpPr>
        <p:spPr bwMode="auto">
          <a:xfrm>
            <a:off x="3090863" y="1273175"/>
            <a:ext cx="7937" cy="1588"/>
          </a:xfrm>
          <a:custGeom>
            <a:avLst/>
            <a:gdLst>
              <a:gd name="T0" fmla="*/ 4 w 4"/>
              <a:gd name="T1" fmla="*/ 3 w 4"/>
              <a:gd name="T2" fmla="*/ 2 w 4"/>
              <a:gd name="T3" fmla="*/ 1 w 4"/>
              <a:gd name="T4" fmla="*/ 0 w 4"/>
              <a:gd name="T5" fmla="*/ 1 w 4"/>
              <a:gd name="T6" fmla="*/ 2 w 4"/>
              <a:gd name="T7" fmla="*/ 3 w 4"/>
              <a:gd name="T8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4">
                <a:moveTo>
                  <a:pt x="4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78" name="Freeform 102"/>
          <p:cNvSpPr>
            <a:spLocks/>
          </p:cNvSpPr>
          <p:nvPr/>
        </p:nvSpPr>
        <p:spPr bwMode="auto">
          <a:xfrm>
            <a:off x="4832350" y="1277938"/>
            <a:ext cx="3175" cy="1587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2" name="Freeform 116"/>
          <p:cNvSpPr>
            <a:spLocks/>
          </p:cNvSpPr>
          <p:nvPr/>
        </p:nvSpPr>
        <p:spPr bwMode="auto">
          <a:xfrm>
            <a:off x="4511675" y="1295400"/>
            <a:ext cx="7938" cy="1588"/>
          </a:xfrm>
          <a:custGeom>
            <a:avLst/>
            <a:gdLst>
              <a:gd name="T0" fmla="*/ 0 w 3"/>
              <a:gd name="T1" fmla="*/ 1 w 3"/>
              <a:gd name="T2" fmla="*/ 2 w 3"/>
              <a:gd name="T3" fmla="*/ 2 w 3"/>
              <a:gd name="T4" fmla="*/ 3 w 3"/>
              <a:gd name="T5" fmla="*/ 2 w 3"/>
              <a:gd name="T6" fmla="*/ 2 w 3"/>
              <a:gd name="T7" fmla="*/ 1 w 3"/>
              <a:gd name="T8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3" name="Freeform 117"/>
          <p:cNvSpPr>
            <a:spLocks/>
          </p:cNvSpPr>
          <p:nvPr/>
        </p:nvSpPr>
        <p:spPr bwMode="auto">
          <a:xfrm>
            <a:off x="4676775" y="1296988"/>
            <a:ext cx="4763" cy="1587"/>
          </a:xfrm>
          <a:custGeom>
            <a:avLst/>
            <a:gdLst>
              <a:gd name="T0" fmla="*/ 0 w 2"/>
              <a:gd name="T1" fmla="*/ 0 w 2"/>
              <a:gd name="T2" fmla="*/ 0 w 2"/>
              <a:gd name="T3" fmla="*/ 1 w 2"/>
              <a:gd name="T4" fmla="*/ 1 w 2"/>
              <a:gd name="T5" fmla="*/ 2 w 2"/>
              <a:gd name="T6" fmla="*/ 1 w 2"/>
              <a:gd name="T7" fmla="*/ 1 w 2"/>
              <a:gd name="T8" fmla="*/ 0 w 2"/>
              <a:gd name="T9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98" name="Freeform 122"/>
          <p:cNvSpPr>
            <a:spLocks/>
          </p:cNvSpPr>
          <p:nvPr/>
        </p:nvSpPr>
        <p:spPr bwMode="auto">
          <a:xfrm>
            <a:off x="2582863" y="1123950"/>
            <a:ext cx="6350" cy="1588"/>
          </a:xfrm>
          <a:custGeom>
            <a:avLst/>
            <a:gdLst>
              <a:gd name="T0" fmla="*/ 0 w 3"/>
              <a:gd name="T1" fmla="*/ 0 w 3"/>
              <a:gd name="T2" fmla="*/ 1 w 3"/>
              <a:gd name="T3" fmla="*/ 2 w 3"/>
              <a:gd name="T4" fmla="*/ 3 w 3"/>
              <a:gd name="T5" fmla="*/ 3 w 3"/>
              <a:gd name="T6" fmla="*/ 3 w 3"/>
              <a:gd name="T7" fmla="*/ 2 w 3"/>
              <a:gd name="T8" fmla="*/ 1 w 3"/>
              <a:gd name="T9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43" name="Freeform 167"/>
          <p:cNvSpPr>
            <a:spLocks/>
          </p:cNvSpPr>
          <p:nvPr/>
        </p:nvSpPr>
        <p:spPr bwMode="auto">
          <a:xfrm>
            <a:off x="3690938" y="5697538"/>
            <a:ext cx="1587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56" name="Freeform 180"/>
          <p:cNvSpPr>
            <a:spLocks/>
          </p:cNvSpPr>
          <p:nvPr/>
        </p:nvSpPr>
        <p:spPr bwMode="auto">
          <a:xfrm>
            <a:off x="4376738" y="5686425"/>
            <a:ext cx="1587" cy="1588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90" name="Freeform 214"/>
          <p:cNvSpPr>
            <a:spLocks/>
          </p:cNvSpPr>
          <p:nvPr/>
        </p:nvSpPr>
        <p:spPr bwMode="auto">
          <a:xfrm>
            <a:off x="4862513" y="5634038"/>
            <a:ext cx="1587" cy="6350"/>
          </a:xfrm>
          <a:custGeom>
            <a:avLst/>
            <a:gdLst>
              <a:gd name="T0" fmla="*/ 0 h 3"/>
              <a:gd name="T1" fmla="*/ 1 h 3"/>
              <a:gd name="T2" fmla="*/ 1 h 3"/>
              <a:gd name="T3" fmla="*/ 2 h 3"/>
              <a:gd name="T4" fmla="*/ 3 h 3"/>
              <a:gd name="T5" fmla="*/ 2 h 3"/>
              <a:gd name="T6" fmla="*/ 1 h 3"/>
              <a:gd name="T7" fmla="*/ 1 h 3"/>
              <a:gd name="T8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</a:cxnLst>
            <a:rect l="0" t="0" r="r" b="b"/>
            <a:pathLst>
              <a:path h="3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09" name="Freeform 233"/>
          <p:cNvSpPr>
            <a:spLocks/>
          </p:cNvSpPr>
          <p:nvPr/>
        </p:nvSpPr>
        <p:spPr bwMode="auto">
          <a:xfrm>
            <a:off x="2314575" y="558641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10" name="Freeform 234"/>
          <p:cNvSpPr>
            <a:spLocks/>
          </p:cNvSpPr>
          <p:nvPr/>
        </p:nvSpPr>
        <p:spPr bwMode="auto">
          <a:xfrm>
            <a:off x="2843213" y="5581650"/>
            <a:ext cx="3175" cy="1588"/>
          </a:xfrm>
          <a:custGeom>
            <a:avLst/>
            <a:gdLst>
              <a:gd name="T0" fmla="*/ 1 w 1"/>
              <a:gd name="T1" fmla="*/ 1 w 1"/>
              <a:gd name="T2" fmla="*/ 1 w 1"/>
              <a:gd name="T3" fmla="*/ 0 w 1"/>
              <a:gd name="T4" fmla="*/ 0 w 1"/>
              <a:gd name="T5" fmla="*/ 0 w 1"/>
              <a:gd name="T6" fmla="*/ 1 w 1"/>
              <a:gd name="T7" fmla="*/ 1 w 1"/>
              <a:gd name="T8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14" name="Freeform 238"/>
          <p:cNvSpPr>
            <a:spLocks/>
          </p:cNvSpPr>
          <p:nvPr/>
        </p:nvSpPr>
        <p:spPr bwMode="auto">
          <a:xfrm>
            <a:off x="3895725" y="5581650"/>
            <a:ext cx="4763" cy="1588"/>
          </a:xfrm>
          <a:custGeom>
            <a:avLst/>
            <a:gdLst>
              <a:gd name="T0" fmla="*/ 0 w 2"/>
              <a:gd name="T1" fmla="*/ 1 w 2"/>
              <a:gd name="T2" fmla="*/ 1 w 2"/>
              <a:gd name="T3" fmla="*/ 1 w 2"/>
              <a:gd name="T4" fmla="*/ 2 w 2"/>
              <a:gd name="T5" fmla="*/ 1 w 2"/>
              <a:gd name="T6" fmla="*/ 1 w 2"/>
              <a:gd name="T7" fmla="*/ 1 w 2"/>
              <a:gd name="T8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15" name="Freeform 239"/>
          <p:cNvSpPr>
            <a:spLocks/>
          </p:cNvSpPr>
          <p:nvPr/>
        </p:nvSpPr>
        <p:spPr bwMode="auto">
          <a:xfrm>
            <a:off x="3062288" y="5581650"/>
            <a:ext cx="3175" cy="1588"/>
          </a:xfrm>
          <a:custGeom>
            <a:avLst/>
            <a:gdLst>
              <a:gd name="T0" fmla="*/ 2 w 2"/>
              <a:gd name="T1" fmla="*/ 2 w 2"/>
              <a:gd name="T2" fmla="*/ 1 w 2"/>
              <a:gd name="T3" fmla="*/ 1 w 2"/>
              <a:gd name="T4" fmla="*/ 0 w 2"/>
              <a:gd name="T5" fmla="*/ 1 w 2"/>
              <a:gd name="T6" fmla="*/ 1 w 2"/>
              <a:gd name="T7" fmla="*/ 2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17" name="Freeform 241"/>
          <p:cNvSpPr>
            <a:spLocks/>
          </p:cNvSpPr>
          <p:nvPr/>
        </p:nvSpPr>
        <p:spPr bwMode="auto">
          <a:xfrm>
            <a:off x="4516438" y="5581650"/>
            <a:ext cx="3175" cy="1588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19" name="Freeform 243"/>
          <p:cNvSpPr>
            <a:spLocks/>
          </p:cNvSpPr>
          <p:nvPr/>
        </p:nvSpPr>
        <p:spPr bwMode="auto">
          <a:xfrm>
            <a:off x="4043363" y="5581650"/>
            <a:ext cx="1587" cy="1588"/>
          </a:xfrm>
          <a:custGeom>
            <a:avLst/>
            <a:gdLst>
              <a:gd name="T0" fmla="*/ 0 w 1"/>
              <a:gd name="T1" fmla="*/ 0 w 1"/>
              <a:gd name="T2" fmla="*/ 0 w 1"/>
              <a:gd name="T3" fmla="*/ 0 w 1"/>
              <a:gd name="T4" fmla="*/ 1 w 1"/>
              <a:gd name="T5" fmla="*/ 0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38" name="Freeform 262"/>
          <p:cNvSpPr>
            <a:spLocks/>
          </p:cNvSpPr>
          <p:nvPr/>
        </p:nvSpPr>
        <p:spPr bwMode="auto">
          <a:xfrm>
            <a:off x="2314575" y="556260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76" name="Line 300"/>
          <p:cNvSpPr>
            <a:spLocks noChangeShapeType="1"/>
          </p:cNvSpPr>
          <p:nvPr/>
        </p:nvSpPr>
        <p:spPr bwMode="auto">
          <a:xfrm>
            <a:off x="0" y="3427413"/>
            <a:ext cx="2863850" cy="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83" name="Rectangle 307"/>
          <p:cNvSpPr>
            <a:spLocks noChangeArrowheads="1"/>
          </p:cNvSpPr>
          <p:nvPr/>
        </p:nvSpPr>
        <p:spPr bwMode="auto">
          <a:xfrm>
            <a:off x="2692400" y="179388"/>
            <a:ext cx="3700463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" name="Freeform 301"/>
          <p:cNvSpPr>
            <a:spLocks/>
          </p:cNvSpPr>
          <p:nvPr/>
        </p:nvSpPr>
        <p:spPr bwMode="auto">
          <a:xfrm>
            <a:off x="2874886" y="4857809"/>
            <a:ext cx="3392579" cy="1584230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  <a:gd name="connsiteX0" fmla="*/ 10250 w 10250"/>
              <a:gd name="connsiteY0" fmla="*/ 10000 h 10000"/>
              <a:gd name="connsiteX1" fmla="*/ 10250 w 10250"/>
              <a:gd name="connsiteY1" fmla="*/ 10000 h 10000"/>
              <a:gd name="connsiteX2" fmla="*/ 250 w 10250"/>
              <a:gd name="connsiteY2" fmla="*/ 10000 h 10000"/>
              <a:gd name="connsiteX3" fmla="*/ 0 w 10250"/>
              <a:gd name="connsiteY3" fmla="*/ 641 h 10000"/>
              <a:gd name="connsiteX4" fmla="*/ 10250 w 10250"/>
              <a:gd name="connsiteY4" fmla="*/ 0 h 10000"/>
              <a:gd name="connsiteX5" fmla="*/ 10250 w 10250"/>
              <a:gd name="connsiteY5" fmla="*/ 10000 h 10000"/>
              <a:gd name="connsiteX6" fmla="*/ 10250 w 10250"/>
              <a:gd name="connsiteY6" fmla="*/ 10000 h 10000"/>
              <a:gd name="connsiteX0" fmla="*/ 10265 w 10265"/>
              <a:gd name="connsiteY0" fmla="*/ 10000 h 10000"/>
              <a:gd name="connsiteX1" fmla="*/ 10265 w 10265"/>
              <a:gd name="connsiteY1" fmla="*/ 10000 h 10000"/>
              <a:gd name="connsiteX2" fmla="*/ 265 w 10265"/>
              <a:gd name="connsiteY2" fmla="*/ 10000 h 10000"/>
              <a:gd name="connsiteX3" fmla="*/ 0 w 10265"/>
              <a:gd name="connsiteY3" fmla="*/ 446 h 10000"/>
              <a:gd name="connsiteX4" fmla="*/ 10265 w 10265"/>
              <a:gd name="connsiteY4" fmla="*/ 0 h 10000"/>
              <a:gd name="connsiteX5" fmla="*/ 10265 w 10265"/>
              <a:gd name="connsiteY5" fmla="*/ 10000 h 10000"/>
              <a:gd name="connsiteX6" fmla="*/ 10265 w 10265"/>
              <a:gd name="connsiteY6" fmla="*/ 10000 h 10000"/>
              <a:gd name="connsiteX0" fmla="*/ 10265 w 10368"/>
              <a:gd name="connsiteY0" fmla="*/ 9554 h 9554"/>
              <a:gd name="connsiteX1" fmla="*/ 10265 w 10368"/>
              <a:gd name="connsiteY1" fmla="*/ 9554 h 9554"/>
              <a:gd name="connsiteX2" fmla="*/ 265 w 10368"/>
              <a:gd name="connsiteY2" fmla="*/ 9554 h 9554"/>
              <a:gd name="connsiteX3" fmla="*/ 0 w 10368"/>
              <a:gd name="connsiteY3" fmla="*/ 0 h 9554"/>
              <a:gd name="connsiteX4" fmla="*/ 10368 w 10368"/>
              <a:gd name="connsiteY4" fmla="*/ 56 h 9554"/>
              <a:gd name="connsiteX5" fmla="*/ 10265 w 10368"/>
              <a:gd name="connsiteY5" fmla="*/ 9554 h 9554"/>
              <a:gd name="connsiteX6" fmla="*/ 10265 w 10368"/>
              <a:gd name="connsiteY6" fmla="*/ 9554 h 9554"/>
              <a:gd name="connsiteX0" fmla="*/ 9901 w 10000"/>
              <a:gd name="connsiteY0" fmla="*/ 10000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901 w 10000"/>
              <a:gd name="connsiteY6" fmla="*/ 10000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745 w 10000"/>
              <a:gd name="connsiteY0" fmla="*/ 9737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0" fmla="*/ 9745 w 10000"/>
              <a:gd name="connsiteY0" fmla="*/ 9737 h 9796"/>
              <a:gd name="connsiteX1" fmla="*/ 9504 w 10000"/>
              <a:gd name="connsiteY1" fmla="*/ 9796 h 9796"/>
              <a:gd name="connsiteX2" fmla="*/ 398 w 10000"/>
              <a:gd name="connsiteY2" fmla="*/ 9737 h 9796"/>
              <a:gd name="connsiteX3" fmla="*/ 0 w 10000"/>
              <a:gd name="connsiteY3" fmla="*/ 0 h 9796"/>
              <a:gd name="connsiteX4" fmla="*/ 10000 w 10000"/>
              <a:gd name="connsiteY4" fmla="*/ 59 h 9796"/>
              <a:gd name="connsiteX5" fmla="*/ 9745 w 10000"/>
              <a:gd name="connsiteY5" fmla="*/ 9737 h 9796"/>
              <a:gd name="connsiteX0" fmla="*/ 9745 w 10000"/>
              <a:gd name="connsiteY0" fmla="*/ 9940 h 9940"/>
              <a:gd name="connsiteX1" fmla="*/ 398 w 10000"/>
              <a:gd name="connsiteY1" fmla="*/ 9940 h 9940"/>
              <a:gd name="connsiteX2" fmla="*/ 0 w 10000"/>
              <a:gd name="connsiteY2" fmla="*/ 0 h 9940"/>
              <a:gd name="connsiteX3" fmla="*/ 10000 w 10000"/>
              <a:gd name="connsiteY3" fmla="*/ 60 h 9940"/>
              <a:gd name="connsiteX4" fmla="*/ 9745 w 10000"/>
              <a:gd name="connsiteY4" fmla="*/ 9940 h 9940"/>
              <a:gd name="connsiteX0" fmla="*/ 9745 w 10000"/>
              <a:gd name="connsiteY0" fmla="*/ 10000 h 10000"/>
              <a:gd name="connsiteX1" fmla="*/ 455 w 10000"/>
              <a:gd name="connsiteY1" fmla="*/ 9880 h 10000"/>
              <a:gd name="connsiteX2" fmla="*/ 0 w 10000"/>
              <a:gd name="connsiteY2" fmla="*/ 0 h 10000"/>
              <a:gd name="connsiteX3" fmla="*/ 10000 w 10000"/>
              <a:gd name="connsiteY3" fmla="*/ 60 h 10000"/>
              <a:gd name="connsiteX4" fmla="*/ 9745 w 10000"/>
              <a:gd name="connsiteY4" fmla="*/ 10000 h 10000"/>
              <a:gd name="connsiteX0" fmla="*/ 9660 w 10000"/>
              <a:gd name="connsiteY0" fmla="*/ 9910 h 9910"/>
              <a:gd name="connsiteX1" fmla="*/ 455 w 10000"/>
              <a:gd name="connsiteY1" fmla="*/ 9880 h 9910"/>
              <a:gd name="connsiteX2" fmla="*/ 0 w 10000"/>
              <a:gd name="connsiteY2" fmla="*/ 0 h 9910"/>
              <a:gd name="connsiteX3" fmla="*/ 10000 w 10000"/>
              <a:gd name="connsiteY3" fmla="*/ 60 h 9910"/>
              <a:gd name="connsiteX4" fmla="*/ 9660 w 10000"/>
              <a:gd name="connsiteY4" fmla="*/ 9910 h 991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85"/>
              <a:gd name="connsiteY0" fmla="*/ 10060 h 10060"/>
              <a:gd name="connsiteX1" fmla="*/ 455 w 10085"/>
              <a:gd name="connsiteY1" fmla="*/ 10030 h 10060"/>
              <a:gd name="connsiteX2" fmla="*/ 0 w 10085"/>
              <a:gd name="connsiteY2" fmla="*/ 60 h 10060"/>
              <a:gd name="connsiteX3" fmla="*/ 10085 w 10085"/>
              <a:gd name="connsiteY3" fmla="*/ 0 h 10060"/>
              <a:gd name="connsiteX4" fmla="*/ 9660 w 10085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8 h 10068"/>
              <a:gd name="connsiteX1" fmla="*/ 469 w 10099"/>
              <a:gd name="connsiteY1" fmla="*/ 10038 h 10068"/>
              <a:gd name="connsiteX2" fmla="*/ 0 w 10099"/>
              <a:gd name="connsiteY2" fmla="*/ 38 h 10068"/>
              <a:gd name="connsiteX3" fmla="*/ 10099 w 10099"/>
              <a:gd name="connsiteY3" fmla="*/ 8 h 10068"/>
              <a:gd name="connsiteX4" fmla="*/ 9674 w 10099"/>
              <a:gd name="connsiteY4" fmla="*/ 10068 h 10068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079C5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1" name="Freeform 301"/>
          <p:cNvSpPr>
            <a:spLocks/>
          </p:cNvSpPr>
          <p:nvPr/>
        </p:nvSpPr>
        <p:spPr bwMode="auto">
          <a:xfrm flipV="1">
            <a:off x="2870109" y="445341"/>
            <a:ext cx="3392579" cy="1584230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  <a:gd name="connsiteX0" fmla="*/ 10250 w 10250"/>
              <a:gd name="connsiteY0" fmla="*/ 10000 h 10000"/>
              <a:gd name="connsiteX1" fmla="*/ 10250 w 10250"/>
              <a:gd name="connsiteY1" fmla="*/ 10000 h 10000"/>
              <a:gd name="connsiteX2" fmla="*/ 250 w 10250"/>
              <a:gd name="connsiteY2" fmla="*/ 10000 h 10000"/>
              <a:gd name="connsiteX3" fmla="*/ 0 w 10250"/>
              <a:gd name="connsiteY3" fmla="*/ 641 h 10000"/>
              <a:gd name="connsiteX4" fmla="*/ 10250 w 10250"/>
              <a:gd name="connsiteY4" fmla="*/ 0 h 10000"/>
              <a:gd name="connsiteX5" fmla="*/ 10250 w 10250"/>
              <a:gd name="connsiteY5" fmla="*/ 10000 h 10000"/>
              <a:gd name="connsiteX6" fmla="*/ 10250 w 10250"/>
              <a:gd name="connsiteY6" fmla="*/ 10000 h 10000"/>
              <a:gd name="connsiteX0" fmla="*/ 10265 w 10265"/>
              <a:gd name="connsiteY0" fmla="*/ 10000 h 10000"/>
              <a:gd name="connsiteX1" fmla="*/ 10265 w 10265"/>
              <a:gd name="connsiteY1" fmla="*/ 10000 h 10000"/>
              <a:gd name="connsiteX2" fmla="*/ 265 w 10265"/>
              <a:gd name="connsiteY2" fmla="*/ 10000 h 10000"/>
              <a:gd name="connsiteX3" fmla="*/ 0 w 10265"/>
              <a:gd name="connsiteY3" fmla="*/ 446 h 10000"/>
              <a:gd name="connsiteX4" fmla="*/ 10265 w 10265"/>
              <a:gd name="connsiteY4" fmla="*/ 0 h 10000"/>
              <a:gd name="connsiteX5" fmla="*/ 10265 w 10265"/>
              <a:gd name="connsiteY5" fmla="*/ 10000 h 10000"/>
              <a:gd name="connsiteX6" fmla="*/ 10265 w 10265"/>
              <a:gd name="connsiteY6" fmla="*/ 10000 h 10000"/>
              <a:gd name="connsiteX0" fmla="*/ 10265 w 10368"/>
              <a:gd name="connsiteY0" fmla="*/ 9554 h 9554"/>
              <a:gd name="connsiteX1" fmla="*/ 10265 w 10368"/>
              <a:gd name="connsiteY1" fmla="*/ 9554 h 9554"/>
              <a:gd name="connsiteX2" fmla="*/ 265 w 10368"/>
              <a:gd name="connsiteY2" fmla="*/ 9554 h 9554"/>
              <a:gd name="connsiteX3" fmla="*/ 0 w 10368"/>
              <a:gd name="connsiteY3" fmla="*/ 0 h 9554"/>
              <a:gd name="connsiteX4" fmla="*/ 10368 w 10368"/>
              <a:gd name="connsiteY4" fmla="*/ 56 h 9554"/>
              <a:gd name="connsiteX5" fmla="*/ 10265 w 10368"/>
              <a:gd name="connsiteY5" fmla="*/ 9554 h 9554"/>
              <a:gd name="connsiteX6" fmla="*/ 10265 w 10368"/>
              <a:gd name="connsiteY6" fmla="*/ 9554 h 9554"/>
              <a:gd name="connsiteX0" fmla="*/ 9901 w 10000"/>
              <a:gd name="connsiteY0" fmla="*/ 10000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901 w 10000"/>
              <a:gd name="connsiteY6" fmla="*/ 10000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745 w 10000"/>
              <a:gd name="connsiteY0" fmla="*/ 9737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0" fmla="*/ 9745 w 10000"/>
              <a:gd name="connsiteY0" fmla="*/ 9737 h 9796"/>
              <a:gd name="connsiteX1" fmla="*/ 9504 w 10000"/>
              <a:gd name="connsiteY1" fmla="*/ 9796 h 9796"/>
              <a:gd name="connsiteX2" fmla="*/ 398 w 10000"/>
              <a:gd name="connsiteY2" fmla="*/ 9737 h 9796"/>
              <a:gd name="connsiteX3" fmla="*/ 0 w 10000"/>
              <a:gd name="connsiteY3" fmla="*/ 0 h 9796"/>
              <a:gd name="connsiteX4" fmla="*/ 10000 w 10000"/>
              <a:gd name="connsiteY4" fmla="*/ 59 h 9796"/>
              <a:gd name="connsiteX5" fmla="*/ 9745 w 10000"/>
              <a:gd name="connsiteY5" fmla="*/ 9737 h 9796"/>
              <a:gd name="connsiteX0" fmla="*/ 9745 w 10000"/>
              <a:gd name="connsiteY0" fmla="*/ 9940 h 9940"/>
              <a:gd name="connsiteX1" fmla="*/ 398 w 10000"/>
              <a:gd name="connsiteY1" fmla="*/ 9940 h 9940"/>
              <a:gd name="connsiteX2" fmla="*/ 0 w 10000"/>
              <a:gd name="connsiteY2" fmla="*/ 0 h 9940"/>
              <a:gd name="connsiteX3" fmla="*/ 10000 w 10000"/>
              <a:gd name="connsiteY3" fmla="*/ 60 h 9940"/>
              <a:gd name="connsiteX4" fmla="*/ 9745 w 10000"/>
              <a:gd name="connsiteY4" fmla="*/ 9940 h 9940"/>
              <a:gd name="connsiteX0" fmla="*/ 9745 w 10000"/>
              <a:gd name="connsiteY0" fmla="*/ 10000 h 10000"/>
              <a:gd name="connsiteX1" fmla="*/ 455 w 10000"/>
              <a:gd name="connsiteY1" fmla="*/ 9880 h 10000"/>
              <a:gd name="connsiteX2" fmla="*/ 0 w 10000"/>
              <a:gd name="connsiteY2" fmla="*/ 0 h 10000"/>
              <a:gd name="connsiteX3" fmla="*/ 10000 w 10000"/>
              <a:gd name="connsiteY3" fmla="*/ 60 h 10000"/>
              <a:gd name="connsiteX4" fmla="*/ 9745 w 10000"/>
              <a:gd name="connsiteY4" fmla="*/ 10000 h 10000"/>
              <a:gd name="connsiteX0" fmla="*/ 9660 w 10000"/>
              <a:gd name="connsiteY0" fmla="*/ 9910 h 9910"/>
              <a:gd name="connsiteX1" fmla="*/ 455 w 10000"/>
              <a:gd name="connsiteY1" fmla="*/ 9880 h 9910"/>
              <a:gd name="connsiteX2" fmla="*/ 0 w 10000"/>
              <a:gd name="connsiteY2" fmla="*/ 0 h 9910"/>
              <a:gd name="connsiteX3" fmla="*/ 10000 w 10000"/>
              <a:gd name="connsiteY3" fmla="*/ 60 h 9910"/>
              <a:gd name="connsiteX4" fmla="*/ 9660 w 10000"/>
              <a:gd name="connsiteY4" fmla="*/ 9910 h 991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85"/>
              <a:gd name="connsiteY0" fmla="*/ 10060 h 10060"/>
              <a:gd name="connsiteX1" fmla="*/ 455 w 10085"/>
              <a:gd name="connsiteY1" fmla="*/ 10030 h 10060"/>
              <a:gd name="connsiteX2" fmla="*/ 0 w 10085"/>
              <a:gd name="connsiteY2" fmla="*/ 60 h 10060"/>
              <a:gd name="connsiteX3" fmla="*/ 10085 w 10085"/>
              <a:gd name="connsiteY3" fmla="*/ 0 h 10060"/>
              <a:gd name="connsiteX4" fmla="*/ 9660 w 10085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8 h 10068"/>
              <a:gd name="connsiteX1" fmla="*/ 469 w 10099"/>
              <a:gd name="connsiteY1" fmla="*/ 10038 h 10068"/>
              <a:gd name="connsiteX2" fmla="*/ 0 w 10099"/>
              <a:gd name="connsiteY2" fmla="*/ 38 h 10068"/>
              <a:gd name="connsiteX3" fmla="*/ 10099 w 10099"/>
              <a:gd name="connsiteY3" fmla="*/ 8 h 10068"/>
              <a:gd name="connsiteX4" fmla="*/ 9674 w 10099"/>
              <a:gd name="connsiteY4" fmla="*/ 10068 h 10068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079C5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4376" y="94506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对口支援办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3863321" y="31350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教务处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3563283" y="535753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校长办公室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Freeform 297"/>
          <p:cNvSpPr>
            <a:spLocks/>
          </p:cNvSpPr>
          <p:nvPr/>
        </p:nvSpPr>
        <p:spPr bwMode="auto">
          <a:xfrm>
            <a:off x="6281738" y="1239838"/>
            <a:ext cx="2844800" cy="1939925"/>
          </a:xfrm>
          <a:custGeom>
            <a:avLst/>
            <a:gdLst>
              <a:gd name="T0" fmla="*/ 0 w 2454"/>
              <a:gd name="T1" fmla="*/ 0 h 1222"/>
              <a:gd name="T2" fmla="*/ 322 w 2454"/>
              <a:gd name="T3" fmla="*/ 0 h 1222"/>
              <a:gd name="T4" fmla="*/ 1544 w 2454"/>
              <a:gd name="T5" fmla="*/ 1222 h 1222"/>
              <a:gd name="T6" fmla="*/ 2454 w 2454"/>
              <a:gd name="T7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6" name="TextBox 305"/>
          <p:cNvSpPr txBox="1"/>
          <p:nvPr/>
        </p:nvSpPr>
        <p:spPr>
          <a:xfrm>
            <a:off x="-40774" y="29162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部门工作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52535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0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0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0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0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77" grpId="0" animBg="1"/>
      <p:bldP spid="50186" grpId="0" animBg="1"/>
      <p:bldP spid="50187" grpId="0" animBg="1"/>
      <p:bldP spid="50189" grpId="0" animBg="1"/>
      <p:bldP spid="50191" grpId="0" animBg="1"/>
      <p:bldP spid="50476" grpId="0" animBg="1"/>
      <p:bldP spid="300" grpId="0" animBg="1"/>
      <p:bldP spid="301" grpId="0" animBg="1"/>
      <p:bldP spid="2" grpId="0"/>
      <p:bldP spid="303" grpId="0"/>
      <p:bldP spid="304" grpId="0"/>
      <p:bldP spid="305" grpId="0" animBg="1"/>
      <p:bldP spid="3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00"/>
          <p:cNvSpPr>
            <a:spLocks noChangeShapeType="1"/>
          </p:cNvSpPr>
          <p:nvPr/>
        </p:nvSpPr>
        <p:spPr bwMode="auto">
          <a:xfrm>
            <a:off x="0" y="3427413"/>
            <a:ext cx="1719305" cy="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539552" y="3427413"/>
            <a:ext cx="1178667" cy="15137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539552" y="4941168"/>
            <a:ext cx="7894081" cy="162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7634459" y="2283519"/>
            <a:ext cx="799174" cy="2641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2540960" y="2283519"/>
            <a:ext cx="5093499" cy="416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719305" y="2325215"/>
            <a:ext cx="821655" cy="11060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2217935" y="1412776"/>
            <a:ext cx="5162377" cy="2991747"/>
            <a:chOff x="2793999" y="2126354"/>
            <a:chExt cx="3705071" cy="214719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490815" y="2804342"/>
              <a:ext cx="1" cy="10735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11"/>
            <p:cNvSpPr/>
            <p:nvPr/>
          </p:nvSpPr>
          <p:spPr>
            <a:xfrm>
              <a:off x="5778500" y="2152650"/>
              <a:ext cx="717550" cy="1695450"/>
            </a:xfrm>
            <a:custGeom>
              <a:avLst/>
              <a:gdLst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93700 w 717550"/>
                <a:gd name="connsiteY2" fmla="*/ 107950 h 1695450"/>
                <a:gd name="connsiteX3" fmla="*/ 654050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93700 w 717550"/>
                <a:gd name="connsiteY2" fmla="*/ 122237 h 1695450"/>
                <a:gd name="connsiteX3" fmla="*/ 654050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93700 w 717550"/>
                <a:gd name="connsiteY2" fmla="*/ 122237 h 1695450"/>
                <a:gd name="connsiteX3" fmla="*/ 654050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93700 w 717550"/>
                <a:gd name="connsiteY2" fmla="*/ 122237 h 1695450"/>
                <a:gd name="connsiteX3" fmla="*/ 654050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86556 w 717550"/>
                <a:gd name="connsiteY2" fmla="*/ 124618 h 1695450"/>
                <a:gd name="connsiteX3" fmla="*/ 654050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77031 w 717550"/>
                <a:gd name="connsiteY2" fmla="*/ 124618 h 1695450"/>
                <a:gd name="connsiteX3" fmla="*/ 654050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77031 w 717550"/>
                <a:gd name="connsiteY2" fmla="*/ 124618 h 1695450"/>
                <a:gd name="connsiteX3" fmla="*/ 654050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77031 w 717550"/>
                <a:gd name="connsiteY2" fmla="*/ 124618 h 1695450"/>
                <a:gd name="connsiteX3" fmla="*/ 644525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77031 w 717550"/>
                <a:gd name="connsiteY2" fmla="*/ 124618 h 1695450"/>
                <a:gd name="connsiteX3" fmla="*/ 644525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77031 w 717550"/>
                <a:gd name="connsiteY2" fmla="*/ 124618 h 1695450"/>
                <a:gd name="connsiteX3" fmla="*/ 644525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77031 w 717550"/>
                <a:gd name="connsiteY2" fmla="*/ 124618 h 1695450"/>
                <a:gd name="connsiteX3" fmla="*/ 644525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  <a:gd name="connsiteX0" fmla="*/ 0 w 717550"/>
                <a:gd name="connsiteY0" fmla="*/ 1066800 h 1695450"/>
                <a:gd name="connsiteX1" fmla="*/ 12700 w 717550"/>
                <a:gd name="connsiteY1" fmla="*/ 0 h 1695450"/>
                <a:gd name="connsiteX2" fmla="*/ 377031 w 717550"/>
                <a:gd name="connsiteY2" fmla="*/ 124618 h 1695450"/>
                <a:gd name="connsiteX3" fmla="*/ 644525 w 717550"/>
                <a:gd name="connsiteY3" fmla="*/ 438150 h 1695450"/>
                <a:gd name="connsiteX4" fmla="*/ 717550 w 717550"/>
                <a:gd name="connsiteY4" fmla="*/ 596900 h 1695450"/>
                <a:gd name="connsiteX5" fmla="*/ 711200 w 717550"/>
                <a:gd name="connsiteY5" fmla="*/ 1695450 h 1695450"/>
                <a:gd name="connsiteX6" fmla="*/ 469900 w 717550"/>
                <a:gd name="connsiteY6" fmla="*/ 1250950 h 1695450"/>
                <a:gd name="connsiteX7" fmla="*/ 209550 w 717550"/>
                <a:gd name="connsiteY7" fmla="*/ 1123950 h 1695450"/>
                <a:gd name="connsiteX8" fmla="*/ 0 w 717550"/>
                <a:gd name="connsiteY8" fmla="*/ 1066800 h 169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50" h="1695450">
                  <a:moveTo>
                    <a:pt x="0" y="1066800"/>
                  </a:moveTo>
                  <a:lnTo>
                    <a:pt x="12700" y="0"/>
                  </a:lnTo>
                  <a:cubicBezTo>
                    <a:pt x="139700" y="40746"/>
                    <a:pt x="197643" y="29104"/>
                    <a:pt x="377031" y="124618"/>
                  </a:cubicBezTo>
                  <a:cubicBezTo>
                    <a:pt x="520964" y="227541"/>
                    <a:pt x="622036" y="404284"/>
                    <a:pt x="644525" y="438150"/>
                  </a:cubicBezTo>
                  <a:cubicBezTo>
                    <a:pt x="668867" y="488686"/>
                    <a:pt x="693208" y="543983"/>
                    <a:pt x="717550" y="596900"/>
                  </a:cubicBezTo>
                  <a:cubicBezTo>
                    <a:pt x="715433" y="963083"/>
                    <a:pt x="713317" y="1329267"/>
                    <a:pt x="711200" y="1695450"/>
                  </a:cubicBezTo>
                  <a:lnTo>
                    <a:pt x="469900" y="1250950"/>
                  </a:lnTo>
                  <a:lnTo>
                    <a:pt x="209550" y="1123950"/>
                  </a:lnTo>
                  <a:lnTo>
                    <a:pt x="0" y="106680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254F81"/>
                </a:gs>
                <a:gs pos="0">
                  <a:schemeClr val="accent1">
                    <a:shade val="30000"/>
                    <a:satMod val="115000"/>
                  </a:schemeClr>
                </a:gs>
                <a:gs pos="100000">
                  <a:srgbClr val="0070C0"/>
                </a:gs>
                <a:gs pos="88000">
                  <a:srgbClr val="24559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921102" y="3199952"/>
              <a:ext cx="1" cy="10735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2794000" y="3199952"/>
              <a:ext cx="3697339" cy="1073598"/>
            </a:xfrm>
            <a:custGeom>
              <a:avLst/>
              <a:gdLst>
                <a:gd name="connsiteX0" fmla="*/ 0 w 3747546"/>
                <a:gd name="connsiteY0" fmla="*/ 842369 h 1026768"/>
                <a:gd name="connsiteX1" fmla="*/ 800100 w 3747546"/>
                <a:gd name="connsiteY1" fmla="*/ 918569 h 1026768"/>
                <a:gd name="connsiteX2" fmla="*/ 1473200 w 3747546"/>
                <a:gd name="connsiteY2" fmla="*/ 651869 h 1026768"/>
                <a:gd name="connsiteX3" fmla="*/ 1905000 w 3747546"/>
                <a:gd name="connsiteY3" fmla="*/ 270869 h 1026768"/>
                <a:gd name="connsiteX4" fmla="*/ 2565400 w 3747546"/>
                <a:gd name="connsiteY4" fmla="*/ 4169 h 1026768"/>
                <a:gd name="connsiteX5" fmla="*/ 3365500 w 3747546"/>
                <a:gd name="connsiteY5" fmla="*/ 143869 h 1026768"/>
                <a:gd name="connsiteX6" fmla="*/ 3746500 w 3747546"/>
                <a:gd name="connsiteY6" fmla="*/ 601069 h 1026768"/>
                <a:gd name="connsiteX7" fmla="*/ 3467100 w 3747546"/>
                <a:gd name="connsiteY7" fmla="*/ 969369 h 1026768"/>
                <a:gd name="connsiteX8" fmla="*/ 3124200 w 3747546"/>
                <a:gd name="connsiteY8" fmla="*/ 1020169 h 1026768"/>
                <a:gd name="connsiteX0" fmla="*/ 0 w 3747546"/>
                <a:gd name="connsiteY0" fmla="*/ 842369 h 1026768"/>
                <a:gd name="connsiteX1" fmla="*/ 933450 w 3747546"/>
                <a:gd name="connsiteY1" fmla="*/ 893169 h 1026768"/>
                <a:gd name="connsiteX2" fmla="*/ 1473200 w 3747546"/>
                <a:gd name="connsiteY2" fmla="*/ 651869 h 1026768"/>
                <a:gd name="connsiteX3" fmla="*/ 1905000 w 3747546"/>
                <a:gd name="connsiteY3" fmla="*/ 270869 h 1026768"/>
                <a:gd name="connsiteX4" fmla="*/ 2565400 w 3747546"/>
                <a:gd name="connsiteY4" fmla="*/ 4169 h 1026768"/>
                <a:gd name="connsiteX5" fmla="*/ 3365500 w 3747546"/>
                <a:gd name="connsiteY5" fmla="*/ 143869 h 1026768"/>
                <a:gd name="connsiteX6" fmla="*/ 3746500 w 3747546"/>
                <a:gd name="connsiteY6" fmla="*/ 601069 h 1026768"/>
                <a:gd name="connsiteX7" fmla="*/ 3467100 w 3747546"/>
                <a:gd name="connsiteY7" fmla="*/ 969369 h 1026768"/>
                <a:gd name="connsiteX8" fmla="*/ 3124200 w 3747546"/>
                <a:gd name="connsiteY8" fmla="*/ 1020169 h 1026768"/>
                <a:gd name="connsiteX0" fmla="*/ 0 w 3747546"/>
                <a:gd name="connsiteY0" fmla="*/ 842369 h 1026768"/>
                <a:gd name="connsiteX1" fmla="*/ 933450 w 3747546"/>
                <a:gd name="connsiteY1" fmla="*/ 893169 h 1026768"/>
                <a:gd name="connsiteX2" fmla="*/ 1530350 w 3747546"/>
                <a:gd name="connsiteY2" fmla="*/ 601069 h 1026768"/>
                <a:gd name="connsiteX3" fmla="*/ 1905000 w 3747546"/>
                <a:gd name="connsiteY3" fmla="*/ 270869 h 1026768"/>
                <a:gd name="connsiteX4" fmla="*/ 2565400 w 3747546"/>
                <a:gd name="connsiteY4" fmla="*/ 4169 h 1026768"/>
                <a:gd name="connsiteX5" fmla="*/ 3365500 w 3747546"/>
                <a:gd name="connsiteY5" fmla="*/ 143869 h 1026768"/>
                <a:gd name="connsiteX6" fmla="*/ 3746500 w 3747546"/>
                <a:gd name="connsiteY6" fmla="*/ 601069 h 1026768"/>
                <a:gd name="connsiteX7" fmla="*/ 3467100 w 3747546"/>
                <a:gd name="connsiteY7" fmla="*/ 969369 h 1026768"/>
                <a:gd name="connsiteX8" fmla="*/ 3124200 w 3747546"/>
                <a:gd name="connsiteY8" fmla="*/ 1020169 h 1026768"/>
                <a:gd name="connsiteX0" fmla="*/ 0 w 3747546"/>
                <a:gd name="connsiteY0" fmla="*/ 842369 h 1026768"/>
                <a:gd name="connsiteX1" fmla="*/ 933450 w 3747546"/>
                <a:gd name="connsiteY1" fmla="*/ 893169 h 1026768"/>
                <a:gd name="connsiteX2" fmla="*/ 1530350 w 3747546"/>
                <a:gd name="connsiteY2" fmla="*/ 601069 h 1026768"/>
                <a:gd name="connsiteX3" fmla="*/ 1905000 w 3747546"/>
                <a:gd name="connsiteY3" fmla="*/ 270869 h 1026768"/>
                <a:gd name="connsiteX4" fmla="*/ 2565400 w 3747546"/>
                <a:gd name="connsiteY4" fmla="*/ 4169 h 1026768"/>
                <a:gd name="connsiteX5" fmla="*/ 3365500 w 3747546"/>
                <a:gd name="connsiteY5" fmla="*/ 143869 h 1026768"/>
                <a:gd name="connsiteX6" fmla="*/ 3746500 w 3747546"/>
                <a:gd name="connsiteY6" fmla="*/ 601069 h 1026768"/>
                <a:gd name="connsiteX7" fmla="*/ 3467100 w 3747546"/>
                <a:gd name="connsiteY7" fmla="*/ 969369 h 1026768"/>
                <a:gd name="connsiteX8" fmla="*/ 3124200 w 3747546"/>
                <a:gd name="connsiteY8" fmla="*/ 1020169 h 1026768"/>
                <a:gd name="connsiteX0" fmla="*/ 0 w 3747546"/>
                <a:gd name="connsiteY0" fmla="*/ 838614 h 1023013"/>
                <a:gd name="connsiteX1" fmla="*/ 933450 w 3747546"/>
                <a:gd name="connsiteY1" fmla="*/ 889414 h 1023013"/>
                <a:gd name="connsiteX2" fmla="*/ 1530350 w 3747546"/>
                <a:gd name="connsiteY2" fmla="*/ 597314 h 1023013"/>
                <a:gd name="connsiteX3" fmla="*/ 1987550 w 3747546"/>
                <a:gd name="connsiteY3" fmla="*/ 171864 h 1023013"/>
                <a:gd name="connsiteX4" fmla="*/ 2565400 w 3747546"/>
                <a:gd name="connsiteY4" fmla="*/ 414 h 1023013"/>
                <a:gd name="connsiteX5" fmla="*/ 3365500 w 3747546"/>
                <a:gd name="connsiteY5" fmla="*/ 140114 h 1023013"/>
                <a:gd name="connsiteX6" fmla="*/ 3746500 w 3747546"/>
                <a:gd name="connsiteY6" fmla="*/ 597314 h 1023013"/>
                <a:gd name="connsiteX7" fmla="*/ 3467100 w 3747546"/>
                <a:gd name="connsiteY7" fmla="*/ 965614 h 1023013"/>
                <a:gd name="connsiteX8" fmla="*/ 3124200 w 3747546"/>
                <a:gd name="connsiteY8" fmla="*/ 1016414 h 1023013"/>
                <a:gd name="connsiteX0" fmla="*/ 0 w 3747546"/>
                <a:gd name="connsiteY0" fmla="*/ 838614 h 1023013"/>
                <a:gd name="connsiteX1" fmla="*/ 933450 w 3747546"/>
                <a:gd name="connsiteY1" fmla="*/ 889414 h 1023013"/>
                <a:gd name="connsiteX2" fmla="*/ 1530350 w 3747546"/>
                <a:gd name="connsiteY2" fmla="*/ 597314 h 1023013"/>
                <a:gd name="connsiteX3" fmla="*/ 1987550 w 3747546"/>
                <a:gd name="connsiteY3" fmla="*/ 171864 h 1023013"/>
                <a:gd name="connsiteX4" fmla="*/ 2686050 w 3747546"/>
                <a:gd name="connsiteY4" fmla="*/ 414 h 1023013"/>
                <a:gd name="connsiteX5" fmla="*/ 3365500 w 3747546"/>
                <a:gd name="connsiteY5" fmla="*/ 140114 h 1023013"/>
                <a:gd name="connsiteX6" fmla="*/ 3746500 w 3747546"/>
                <a:gd name="connsiteY6" fmla="*/ 597314 h 1023013"/>
                <a:gd name="connsiteX7" fmla="*/ 3467100 w 3747546"/>
                <a:gd name="connsiteY7" fmla="*/ 965614 h 1023013"/>
                <a:gd name="connsiteX8" fmla="*/ 3124200 w 3747546"/>
                <a:gd name="connsiteY8" fmla="*/ 1016414 h 1023013"/>
                <a:gd name="connsiteX0" fmla="*/ 0 w 3747546"/>
                <a:gd name="connsiteY0" fmla="*/ 838679 h 1023078"/>
                <a:gd name="connsiteX1" fmla="*/ 933450 w 3747546"/>
                <a:gd name="connsiteY1" fmla="*/ 889479 h 1023078"/>
                <a:gd name="connsiteX2" fmla="*/ 1530350 w 3747546"/>
                <a:gd name="connsiteY2" fmla="*/ 597379 h 1023078"/>
                <a:gd name="connsiteX3" fmla="*/ 1987550 w 3747546"/>
                <a:gd name="connsiteY3" fmla="*/ 171929 h 1023078"/>
                <a:gd name="connsiteX4" fmla="*/ 2686050 w 3747546"/>
                <a:gd name="connsiteY4" fmla="*/ 479 h 1023078"/>
                <a:gd name="connsiteX5" fmla="*/ 3365500 w 3747546"/>
                <a:gd name="connsiteY5" fmla="*/ 140179 h 1023078"/>
                <a:gd name="connsiteX6" fmla="*/ 3746500 w 3747546"/>
                <a:gd name="connsiteY6" fmla="*/ 597379 h 1023078"/>
                <a:gd name="connsiteX7" fmla="*/ 3467100 w 3747546"/>
                <a:gd name="connsiteY7" fmla="*/ 965679 h 1023078"/>
                <a:gd name="connsiteX8" fmla="*/ 3124200 w 3747546"/>
                <a:gd name="connsiteY8" fmla="*/ 1016479 h 1023078"/>
                <a:gd name="connsiteX0" fmla="*/ 0 w 3747546"/>
                <a:gd name="connsiteY0" fmla="*/ 838679 h 1023078"/>
                <a:gd name="connsiteX1" fmla="*/ 933450 w 3747546"/>
                <a:gd name="connsiteY1" fmla="*/ 889479 h 1023078"/>
                <a:gd name="connsiteX2" fmla="*/ 1530350 w 3747546"/>
                <a:gd name="connsiteY2" fmla="*/ 597379 h 1023078"/>
                <a:gd name="connsiteX3" fmla="*/ 1987550 w 3747546"/>
                <a:gd name="connsiteY3" fmla="*/ 171929 h 1023078"/>
                <a:gd name="connsiteX4" fmla="*/ 2686050 w 3747546"/>
                <a:gd name="connsiteY4" fmla="*/ 479 h 1023078"/>
                <a:gd name="connsiteX5" fmla="*/ 3365500 w 3747546"/>
                <a:gd name="connsiteY5" fmla="*/ 140179 h 1023078"/>
                <a:gd name="connsiteX6" fmla="*/ 3746500 w 3747546"/>
                <a:gd name="connsiteY6" fmla="*/ 597379 h 1023078"/>
                <a:gd name="connsiteX7" fmla="*/ 3467100 w 3747546"/>
                <a:gd name="connsiteY7" fmla="*/ 965679 h 1023078"/>
                <a:gd name="connsiteX8" fmla="*/ 3124200 w 3747546"/>
                <a:gd name="connsiteY8" fmla="*/ 1016479 h 1023078"/>
                <a:gd name="connsiteX0" fmla="*/ 0 w 3747801"/>
                <a:gd name="connsiteY0" fmla="*/ 838614 h 1023013"/>
                <a:gd name="connsiteX1" fmla="*/ 933450 w 3747801"/>
                <a:gd name="connsiteY1" fmla="*/ 889414 h 1023013"/>
                <a:gd name="connsiteX2" fmla="*/ 1530350 w 3747801"/>
                <a:gd name="connsiteY2" fmla="*/ 597314 h 1023013"/>
                <a:gd name="connsiteX3" fmla="*/ 1987550 w 3747801"/>
                <a:gd name="connsiteY3" fmla="*/ 171864 h 1023013"/>
                <a:gd name="connsiteX4" fmla="*/ 2686050 w 3747801"/>
                <a:gd name="connsiteY4" fmla="*/ 414 h 1023013"/>
                <a:gd name="connsiteX5" fmla="*/ 3352800 w 3747801"/>
                <a:gd name="connsiteY5" fmla="*/ 140114 h 1023013"/>
                <a:gd name="connsiteX6" fmla="*/ 3746500 w 3747801"/>
                <a:gd name="connsiteY6" fmla="*/ 597314 h 1023013"/>
                <a:gd name="connsiteX7" fmla="*/ 3467100 w 3747801"/>
                <a:gd name="connsiteY7" fmla="*/ 965614 h 1023013"/>
                <a:gd name="connsiteX8" fmla="*/ 3124200 w 3747801"/>
                <a:gd name="connsiteY8" fmla="*/ 1016414 h 1023013"/>
                <a:gd name="connsiteX0" fmla="*/ 0 w 3697329"/>
                <a:gd name="connsiteY0" fmla="*/ 838648 h 1022106"/>
                <a:gd name="connsiteX1" fmla="*/ 933450 w 3697329"/>
                <a:gd name="connsiteY1" fmla="*/ 889448 h 1022106"/>
                <a:gd name="connsiteX2" fmla="*/ 1530350 w 3697329"/>
                <a:gd name="connsiteY2" fmla="*/ 597348 h 1022106"/>
                <a:gd name="connsiteX3" fmla="*/ 1987550 w 3697329"/>
                <a:gd name="connsiteY3" fmla="*/ 171898 h 1022106"/>
                <a:gd name="connsiteX4" fmla="*/ 2686050 w 3697329"/>
                <a:gd name="connsiteY4" fmla="*/ 448 h 1022106"/>
                <a:gd name="connsiteX5" fmla="*/ 3352800 w 3697329"/>
                <a:gd name="connsiteY5" fmla="*/ 140148 h 1022106"/>
                <a:gd name="connsiteX6" fmla="*/ 3695700 w 3697329"/>
                <a:gd name="connsiteY6" fmla="*/ 622748 h 1022106"/>
                <a:gd name="connsiteX7" fmla="*/ 3467100 w 3697329"/>
                <a:gd name="connsiteY7" fmla="*/ 965648 h 1022106"/>
                <a:gd name="connsiteX8" fmla="*/ 3124200 w 3697329"/>
                <a:gd name="connsiteY8" fmla="*/ 1016448 h 1022106"/>
                <a:gd name="connsiteX0" fmla="*/ 0 w 3699709"/>
                <a:gd name="connsiteY0" fmla="*/ 838648 h 1035895"/>
                <a:gd name="connsiteX1" fmla="*/ 933450 w 3699709"/>
                <a:gd name="connsiteY1" fmla="*/ 889448 h 1035895"/>
                <a:gd name="connsiteX2" fmla="*/ 1530350 w 3699709"/>
                <a:gd name="connsiteY2" fmla="*/ 597348 h 1035895"/>
                <a:gd name="connsiteX3" fmla="*/ 1987550 w 3699709"/>
                <a:gd name="connsiteY3" fmla="*/ 171898 h 1035895"/>
                <a:gd name="connsiteX4" fmla="*/ 2686050 w 3699709"/>
                <a:gd name="connsiteY4" fmla="*/ 448 h 1035895"/>
                <a:gd name="connsiteX5" fmla="*/ 3352800 w 3699709"/>
                <a:gd name="connsiteY5" fmla="*/ 140148 h 1035895"/>
                <a:gd name="connsiteX6" fmla="*/ 3695700 w 3699709"/>
                <a:gd name="connsiteY6" fmla="*/ 622748 h 1035895"/>
                <a:gd name="connsiteX7" fmla="*/ 3467100 w 3699709"/>
                <a:gd name="connsiteY7" fmla="*/ 965648 h 1035895"/>
                <a:gd name="connsiteX8" fmla="*/ 3124200 w 3699709"/>
                <a:gd name="connsiteY8" fmla="*/ 1016448 h 1035895"/>
                <a:gd name="connsiteX0" fmla="*/ 0 w 3697339"/>
                <a:gd name="connsiteY0" fmla="*/ 838648 h 1074925"/>
                <a:gd name="connsiteX1" fmla="*/ 933450 w 3697339"/>
                <a:gd name="connsiteY1" fmla="*/ 889448 h 1074925"/>
                <a:gd name="connsiteX2" fmla="*/ 1530350 w 3697339"/>
                <a:gd name="connsiteY2" fmla="*/ 597348 h 1074925"/>
                <a:gd name="connsiteX3" fmla="*/ 1987550 w 3697339"/>
                <a:gd name="connsiteY3" fmla="*/ 171898 h 1074925"/>
                <a:gd name="connsiteX4" fmla="*/ 2686050 w 3697339"/>
                <a:gd name="connsiteY4" fmla="*/ 448 h 1074925"/>
                <a:gd name="connsiteX5" fmla="*/ 3352800 w 3697339"/>
                <a:gd name="connsiteY5" fmla="*/ 140148 h 1074925"/>
                <a:gd name="connsiteX6" fmla="*/ 3695700 w 3697339"/>
                <a:gd name="connsiteY6" fmla="*/ 622748 h 1074925"/>
                <a:gd name="connsiteX7" fmla="*/ 3467100 w 3697339"/>
                <a:gd name="connsiteY7" fmla="*/ 965648 h 1074925"/>
                <a:gd name="connsiteX8" fmla="*/ 3117850 w 3697339"/>
                <a:gd name="connsiteY8" fmla="*/ 1073598 h 1074925"/>
                <a:gd name="connsiteX0" fmla="*/ 0 w 3697339"/>
                <a:gd name="connsiteY0" fmla="*/ 838648 h 1073598"/>
                <a:gd name="connsiteX1" fmla="*/ 933450 w 3697339"/>
                <a:gd name="connsiteY1" fmla="*/ 889448 h 1073598"/>
                <a:gd name="connsiteX2" fmla="*/ 1530350 w 3697339"/>
                <a:gd name="connsiteY2" fmla="*/ 597348 h 1073598"/>
                <a:gd name="connsiteX3" fmla="*/ 1987550 w 3697339"/>
                <a:gd name="connsiteY3" fmla="*/ 171898 h 1073598"/>
                <a:gd name="connsiteX4" fmla="*/ 2686050 w 3697339"/>
                <a:gd name="connsiteY4" fmla="*/ 448 h 1073598"/>
                <a:gd name="connsiteX5" fmla="*/ 3352800 w 3697339"/>
                <a:gd name="connsiteY5" fmla="*/ 140148 h 1073598"/>
                <a:gd name="connsiteX6" fmla="*/ 3695700 w 3697339"/>
                <a:gd name="connsiteY6" fmla="*/ 622748 h 1073598"/>
                <a:gd name="connsiteX7" fmla="*/ 3467100 w 3697339"/>
                <a:gd name="connsiteY7" fmla="*/ 965648 h 1073598"/>
                <a:gd name="connsiteX8" fmla="*/ 3117850 w 3697339"/>
                <a:gd name="connsiteY8" fmla="*/ 1073598 h 107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7339" h="1073598">
                  <a:moveTo>
                    <a:pt x="0" y="838648"/>
                  </a:moveTo>
                  <a:cubicBezTo>
                    <a:pt x="277283" y="892623"/>
                    <a:pt x="678392" y="929665"/>
                    <a:pt x="933450" y="889448"/>
                  </a:cubicBezTo>
                  <a:cubicBezTo>
                    <a:pt x="1188508" y="849231"/>
                    <a:pt x="1354667" y="716940"/>
                    <a:pt x="1530350" y="597348"/>
                  </a:cubicBezTo>
                  <a:cubicBezTo>
                    <a:pt x="1706033" y="477756"/>
                    <a:pt x="1794933" y="271381"/>
                    <a:pt x="1987550" y="171898"/>
                  </a:cubicBezTo>
                  <a:cubicBezTo>
                    <a:pt x="2180167" y="72415"/>
                    <a:pt x="2458508" y="5740"/>
                    <a:pt x="2686050" y="448"/>
                  </a:cubicBezTo>
                  <a:cubicBezTo>
                    <a:pt x="2913592" y="-4844"/>
                    <a:pt x="3184525" y="36431"/>
                    <a:pt x="3352800" y="140148"/>
                  </a:cubicBezTo>
                  <a:cubicBezTo>
                    <a:pt x="3521075" y="243865"/>
                    <a:pt x="3676650" y="485165"/>
                    <a:pt x="3695700" y="622748"/>
                  </a:cubicBezTo>
                  <a:cubicBezTo>
                    <a:pt x="3714750" y="760331"/>
                    <a:pt x="3563408" y="890506"/>
                    <a:pt x="3467100" y="965648"/>
                  </a:cubicBezTo>
                  <a:cubicBezTo>
                    <a:pt x="3370792" y="1040790"/>
                    <a:pt x="3288241" y="1064073"/>
                    <a:pt x="3117850" y="1073598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921079" y="2796803"/>
              <a:ext cx="577991" cy="1473200"/>
            </a:xfrm>
            <a:custGeom>
              <a:avLst/>
              <a:gdLst>
                <a:gd name="connsiteX0" fmla="*/ 0 w 574675"/>
                <a:gd name="connsiteY0" fmla="*/ 400050 h 1473200"/>
                <a:gd name="connsiteX1" fmla="*/ 3175 w 574675"/>
                <a:gd name="connsiteY1" fmla="*/ 1473200 h 1473200"/>
                <a:gd name="connsiteX2" fmla="*/ 463550 w 574675"/>
                <a:gd name="connsiteY2" fmla="*/ 1266825 h 1473200"/>
                <a:gd name="connsiteX3" fmla="*/ 574675 w 574675"/>
                <a:gd name="connsiteY3" fmla="*/ 1028700 h 1473200"/>
                <a:gd name="connsiteX4" fmla="*/ 571500 w 574675"/>
                <a:gd name="connsiteY4" fmla="*/ 0 h 1473200"/>
                <a:gd name="connsiteX5" fmla="*/ 365125 w 574675"/>
                <a:gd name="connsiteY5" fmla="*/ 288925 h 1473200"/>
                <a:gd name="connsiteX6" fmla="*/ 0 w 574675"/>
                <a:gd name="connsiteY6" fmla="*/ 400050 h 1473200"/>
                <a:gd name="connsiteX0" fmla="*/ 0 w 574675"/>
                <a:gd name="connsiteY0" fmla="*/ 400050 h 1473200"/>
                <a:gd name="connsiteX1" fmla="*/ 3175 w 574675"/>
                <a:gd name="connsiteY1" fmla="*/ 1473200 h 1473200"/>
                <a:gd name="connsiteX2" fmla="*/ 419100 w 574675"/>
                <a:gd name="connsiteY2" fmla="*/ 1311275 h 1473200"/>
                <a:gd name="connsiteX3" fmla="*/ 574675 w 574675"/>
                <a:gd name="connsiteY3" fmla="*/ 1028700 h 1473200"/>
                <a:gd name="connsiteX4" fmla="*/ 571500 w 574675"/>
                <a:gd name="connsiteY4" fmla="*/ 0 h 1473200"/>
                <a:gd name="connsiteX5" fmla="*/ 365125 w 574675"/>
                <a:gd name="connsiteY5" fmla="*/ 288925 h 1473200"/>
                <a:gd name="connsiteX6" fmla="*/ 0 w 574675"/>
                <a:gd name="connsiteY6" fmla="*/ 400050 h 1473200"/>
                <a:gd name="connsiteX0" fmla="*/ 0 w 574675"/>
                <a:gd name="connsiteY0" fmla="*/ 400050 h 1473200"/>
                <a:gd name="connsiteX1" fmla="*/ 3175 w 574675"/>
                <a:gd name="connsiteY1" fmla="*/ 1473200 h 1473200"/>
                <a:gd name="connsiteX2" fmla="*/ 419100 w 574675"/>
                <a:gd name="connsiteY2" fmla="*/ 1311275 h 1473200"/>
                <a:gd name="connsiteX3" fmla="*/ 574675 w 574675"/>
                <a:gd name="connsiteY3" fmla="*/ 1028700 h 1473200"/>
                <a:gd name="connsiteX4" fmla="*/ 571500 w 574675"/>
                <a:gd name="connsiteY4" fmla="*/ 0 h 1473200"/>
                <a:gd name="connsiteX5" fmla="*/ 365125 w 574675"/>
                <a:gd name="connsiteY5" fmla="*/ 288925 h 1473200"/>
                <a:gd name="connsiteX6" fmla="*/ 0 w 574675"/>
                <a:gd name="connsiteY6" fmla="*/ 400050 h 1473200"/>
                <a:gd name="connsiteX0" fmla="*/ 0 w 574675"/>
                <a:gd name="connsiteY0" fmla="*/ 400050 h 1473200"/>
                <a:gd name="connsiteX1" fmla="*/ 3175 w 574675"/>
                <a:gd name="connsiteY1" fmla="*/ 1473200 h 1473200"/>
                <a:gd name="connsiteX2" fmla="*/ 419100 w 574675"/>
                <a:gd name="connsiteY2" fmla="*/ 1311275 h 1473200"/>
                <a:gd name="connsiteX3" fmla="*/ 574675 w 574675"/>
                <a:gd name="connsiteY3" fmla="*/ 1028700 h 1473200"/>
                <a:gd name="connsiteX4" fmla="*/ 571500 w 574675"/>
                <a:gd name="connsiteY4" fmla="*/ 0 h 1473200"/>
                <a:gd name="connsiteX5" fmla="*/ 365125 w 574675"/>
                <a:gd name="connsiteY5" fmla="*/ 288925 h 1473200"/>
                <a:gd name="connsiteX6" fmla="*/ 0 w 574675"/>
                <a:gd name="connsiteY6" fmla="*/ 400050 h 1473200"/>
                <a:gd name="connsiteX0" fmla="*/ 0 w 581025"/>
                <a:gd name="connsiteY0" fmla="*/ 400050 h 1473200"/>
                <a:gd name="connsiteX1" fmla="*/ 3175 w 581025"/>
                <a:gd name="connsiteY1" fmla="*/ 1473200 h 1473200"/>
                <a:gd name="connsiteX2" fmla="*/ 419100 w 581025"/>
                <a:gd name="connsiteY2" fmla="*/ 1311275 h 1473200"/>
                <a:gd name="connsiteX3" fmla="*/ 581025 w 581025"/>
                <a:gd name="connsiteY3" fmla="*/ 1066800 h 1473200"/>
                <a:gd name="connsiteX4" fmla="*/ 571500 w 581025"/>
                <a:gd name="connsiteY4" fmla="*/ 0 h 1473200"/>
                <a:gd name="connsiteX5" fmla="*/ 365125 w 581025"/>
                <a:gd name="connsiteY5" fmla="*/ 288925 h 1473200"/>
                <a:gd name="connsiteX6" fmla="*/ 0 w 581025"/>
                <a:gd name="connsiteY6" fmla="*/ 400050 h 1473200"/>
                <a:gd name="connsiteX0" fmla="*/ 0 w 581025"/>
                <a:gd name="connsiteY0" fmla="*/ 400050 h 1473200"/>
                <a:gd name="connsiteX1" fmla="*/ 3175 w 581025"/>
                <a:gd name="connsiteY1" fmla="*/ 1473200 h 1473200"/>
                <a:gd name="connsiteX2" fmla="*/ 419100 w 581025"/>
                <a:gd name="connsiteY2" fmla="*/ 1311275 h 1473200"/>
                <a:gd name="connsiteX3" fmla="*/ 581025 w 581025"/>
                <a:gd name="connsiteY3" fmla="*/ 1066800 h 1473200"/>
                <a:gd name="connsiteX4" fmla="*/ 571500 w 581025"/>
                <a:gd name="connsiteY4" fmla="*/ 0 h 1473200"/>
                <a:gd name="connsiteX5" fmla="*/ 365125 w 581025"/>
                <a:gd name="connsiteY5" fmla="*/ 288925 h 1473200"/>
                <a:gd name="connsiteX6" fmla="*/ 0 w 581025"/>
                <a:gd name="connsiteY6" fmla="*/ 400050 h 1473200"/>
                <a:gd name="connsiteX0" fmla="*/ 0 w 581025"/>
                <a:gd name="connsiteY0" fmla="*/ 400050 h 1473200"/>
                <a:gd name="connsiteX1" fmla="*/ 3175 w 581025"/>
                <a:gd name="connsiteY1" fmla="*/ 1473200 h 1473200"/>
                <a:gd name="connsiteX2" fmla="*/ 419100 w 581025"/>
                <a:gd name="connsiteY2" fmla="*/ 1311275 h 1473200"/>
                <a:gd name="connsiteX3" fmla="*/ 581025 w 581025"/>
                <a:gd name="connsiteY3" fmla="*/ 1066800 h 1473200"/>
                <a:gd name="connsiteX4" fmla="*/ 571500 w 581025"/>
                <a:gd name="connsiteY4" fmla="*/ 0 h 1473200"/>
                <a:gd name="connsiteX5" fmla="*/ 365125 w 581025"/>
                <a:gd name="connsiteY5" fmla="*/ 288925 h 1473200"/>
                <a:gd name="connsiteX6" fmla="*/ 0 w 581025"/>
                <a:gd name="connsiteY6" fmla="*/ 400050 h 1473200"/>
                <a:gd name="connsiteX0" fmla="*/ 0 w 581025"/>
                <a:gd name="connsiteY0" fmla="*/ 400050 h 1473200"/>
                <a:gd name="connsiteX1" fmla="*/ 3175 w 581025"/>
                <a:gd name="connsiteY1" fmla="*/ 1473200 h 1473200"/>
                <a:gd name="connsiteX2" fmla="*/ 419100 w 581025"/>
                <a:gd name="connsiteY2" fmla="*/ 1311275 h 1473200"/>
                <a:gd name="connsiteX3" fmla="*/ 581025 w 581025"/>
                <a:gd name="connsiteY3" fmla="*/ 1066800 h 1473200"/>
                <a:gd name="connsiteX4" fmla="*/ 571500 w 581025"/>
                <a:gd name="connsiteY4" fmla="*/ 0 h 1473200"/>
                <a:gd name="connsiteX5" fmla="*/ 365125 w 581025"/>
                <a:gd name="connsiteY5" fmla="*/ 288925 h 1473200"/>
                <a:gd name="connsiteX6" fmla="*/ 0 w 581025"/>
                <a:gd name="connsiteY6" fmla="*/ 400050 h 1473200"/>
                <a:gd name="connsiteX0" fmla="*/ 0 w 581025"/>
                <a:gd name="connsiteY0" fmla="*/ 400050 h 1473200"/>
                <a:gd name="connsiteX1" fmla="*/ 3175 w 581025"/>
                <a:gd name="connsiteY1" fmla="*/ 1473200 h 1473200"/>
                <a:gd name="connsiteX2" fmla="*/ 419100 w 581025"/>
                <a:gd name="connsiteY2" fmla="*/ 1311275 h 1473200"/>
                <a:gd name="connsiteX3" fmla="*/ 581025 w 581025"/>
                <a:gd name="connsiteY3" fmla="*/ 1066800 h 1473200"/>
                <a:gd name="connsiteX4" fmla="*/ 571500 w 581025"/>
                <a:gd name="connsiteY4" fmla="*/ 0 h 1473200"/>
                <a:gd name="connsiteX5" fmla="*/ 365125 w 581025"/>
                <a:gd name="connsiteY5" fmla="*/ 288925 h 1473200"/>
                <a:gd name="connsiteX6" fmla="*/ 0 w 581025"/>
                <a:gd name="connsiteY6" fmla="*/ 400050 h 1473200"/>
                <a:gd name="connsiteX0" fmla="*/ 0 w 581025"/>
                <a:gd name="connsiteY0" fmla="*/ 400050 h 1473200"/>
                <a:gd name="connsiteX1" fmla="*/ 3175 w 581025"/>
                <a:gd name="connsiteY1" fmla="*/ 1473200 h 1473200"/>
                <a:gd name="connsiteX2" fmla="*/ 419100 w 581025"/>
                <a:gd name="connsiteY2" fmla="*/ 1311275 h 1473200"/>
                <a:gd name="connsiteX3" fmla="*/ 581025 w 581025"/>
                <a:gd name="connsiteY3" fmla="*/ 1066800 h 1473200"/>
                <a:gd name="connsiteX4" fmla="*/ 571500 w 581025"/>
                <a:gd name="connsiteY4" fmla="*/ 0 h 1473200"/>
                <a:gd name="connsiteX5" fmla="*/ 365125 w 581025"/>
                <a:gd name="connsiteY5" fmla="*/ 288925 h 1473200"/>
                <a:gd name="connsiteX6" fmla="*/ 0 w 581025"/>
                <a:gd name="connsiteY6" fmla="*/ 400050 h 1473200"/>
                <a:gd name="connsiteX0" fmla="*/ 0 w 581025"/>
                <a:gd name="connsiteY0" fmla="*/ 400050 h 1473200"/>
                <a:gd name="connsiteX1" fmla="*/ 3175 w 581025"/>
                <a:gd name="connsiteY1" fmla="*/ 1473200 h 1473200"/>
                <a:gd name="connsiteX2" fmla="*/ 419100 w 581025"/>
                <a:gd name="connsiteY2" fmla="*/ 1311275 h 1473200"/>
                <a:gd name="connsiteX3" fmla="*/ 581025 w 581025"/>
                <a:gd name="connsiteY3" fmla="*/ 1066800 h 1473200"/>
                <a:gd name="connsiteX4" fmla="*/ 571500 w 581025"/>
                <a:gd name="connsiteY4" fmla="*/ 0 h 1473200"/>
                <a:gd name="connsiteX5" fmla="*/ 415925 w 581025"/>
                <a:gd name="connsiteY5" fmla="*/ 339725 h 1473200"/>
                <a:gd name="connsiteX6" fmla="*/ 0 w 581025"/>
                <a:gd name="connsiteY6" fmla="*/ 400050 h 1473200"/>
                <a:gd name="connsiteX0" fmla="*/ 0 w 581025"/>
                <a:gd name="connsiteY0" fmla="*/ 412750 h 1473200"/>
                <a:gd name="connsiteX1" fmla="*/ 3175 w 581025"/>
                <a:gd name="connsiteY1" fmla="*/ 1473200 h 1473200"/>
                <a:gd name="connsiteX2" fmla="*/ 419100 w 581025"/>
                <a:gd name="connsiteY2" fmla="*/ 1311275 h 1473200"/>
                <a:gd name="connsiteX3" fmla="*/ 581025 w 581025"/>
                <a:gd name="connsiteY3" fmla="*/ 1066800 h 1473200"/>
                <a:gd name="connsiteX4" fmla="*/ 571500 w 581025"/>
                <a:gd name="connsiteY4" fmla="*/ 0 h 1473200"/>
                <a:gd name="connsiteX5" fmla="*/ 415925 w 581025"/>
                <a:gd name="connsiteY5" fmla="*/ 339725 h 1473200"/>
                <a:gd name="connsiteX6" fmla="*/ 0 w 581025"/>
                <a:gd name="connsiteY6" fmla="*/ 412750 h 1473200"/>
                <a:gd name="connsiteX0" fmla="*/ 0 w 581025"/>
                <a:gd name="connsiteY0" fmla="*/ 441325 h 1473200"/>
                <a:gd name="connsiteX1" fmla="*/ 3175 w 581025"/>
                <a:gd name="connsiteY1" fmla="*/ 1473200 h 1473200"/>
                <a:gd name="connsiteX2" fmla="*/ 419100 w 581025"/>
                <a:gd name="connsiteY2" fmla="*/ 1311275 h 1473200"/>
                <a:gd name="connsiteX3" fmla="*/ 581025 w 581025"/>
                <a:gd name="connsiteY3" fmla="*/ 1066800 h 1473200"/>
                <a:gd name="connsiteX4" fmla="*/ 571500 w 581025"/>
                <a:gd name="connsiteY4" fmla="*/ 0 h 1473200"/>
                <a:gd name="connsiteX5" fmla="*/ 415925 w 581025"/>
                <a:gd name="connsiteY5" fmla="*/ 339725 h 1473200"/>
                <a:gd name="connsiteX6" fmla="*/ 0 w 581025"/>
                <a:gd name="connsiteY6" fmla="*/ 441325 h 1473200"/>
                <a:gd name="connsiteX0" fmla="*/ 306 w 578156"/>
                <a:gd name="connsiteY0" fmla="*/ 406400 h 1473200"/>
                <a:gd name="connsiteX1" fmla="*/ 306 w 578156"/>
                <a:gd name="connsiteY1" fmla="*/ 1473200 h 1473200"/>
                <a:gd name="connsiteX2" fmla="*/ 416231 w 578156"/>
                <a:gd name="connsiteY2" fmla="*/ 1311275 h 1473200"/>
                <a:gd name="connsiteX3" fmla="*/ 578156 w 578156"/>
                <a:gd name="connsiteY3" fmla="*/ 1066800 h 1473200"/>
                <a:gd name="connsiteX4" fmla="*/ 568631 w 578156"/>
                <a:gd name="connsiteY4" fmla="*/ 0 h 1473200"/>
                <a:gd name="connsiteX5" fmla="*/ 413056 w 578156"/>
                <a:gd name="connsiteY5" fmla="*/ 339725 h 1473200"/>
                <a:gd name="connsiteX6" fmla="*/ 306 w 578156"/>
                <a:gd name="connsiteY6" fmla="*/ 406400 h 1473200"/>
                <a:gd name="connsiteX0" fmla="*/ 306 w 578156"/>
                <a:gd name="connsiteY0" fmla="*/ 406400 h 1473200"/>
                <a:gd name="connsiteX1" fmla="*/ 306 w 578156"/>
                <a:gd name="connsiteY1" fmla="*/ 1473200 h 1473200"/>
                <a:gd name="connsiteX2" fmla="*/ 416231 w 578156"/>
                <a:gd name="connsiteY2" fmla="*/ 1311275 h 1473200"/>
                <a:gd name="connsiteX3" fmla="*/ 578156 w 578156"/>
                <a:gd name="connsiteY3" fmla="*/ 1066800 h 1473200"/>
                <a:gd name="connsiteX4" fmla="*/ 568631 w 578156"/>
                <a:gd name="connsiteY4" fmla="*/ 0 h 1473200"/>
                <a:gd name="connsiteX5" fmla="*/ 355906 w 578156"/>
                <a:gd name="connsiteY5" fmla="*/ 298450 h 1473200"/>
                <a:gd name="connsiteX6" fmla="*/ 306 w 578156"/>
                <a:gd name="connsiteY6" fmla="*/ 406400 h 1473200"/>
                <a:gd name="connsiteX0" fmla="*/ 306 w 578156"/>
                <a:gd name="connsiteY0" fmla="*/ 406400 h 1473200"/>
                <a:gd name="connsiteX1" fmla="*/ 306 w 578156"/>
                <a:gd name="connsiteY1" fmla="*/ 1473200 h 1473200"/>
                <a:gd name="connsiteX2" fmla="*/ 416231 w 578156"/>
                <a:gd name="connsiteY2" fmla="*/ 1311275 h 1473200"/>
                <a:gd name="connsiteX3" fmla="*/ 578156 w 578156"/>
                <a:gd name="connsiteY3" fmla="*/ 1066800 h 1473200"/>
                <a:gd name="connsiteX4" fmla="*/ 568631 w 578156"/>
                <a:gd name="connsiteY4" fmla="*/ 0 h 1473200"/>
                <a:gd name="connsiteX5" fmla="*/ 355906 w 578156"/>
                <a:gd name="connsiteY5" fmla="*/ 298450 h 1473200"/>
                <a:gd name="connsiteX6" fmla="*/ 306 w 578156"/>
                <a:gd name="connsiteY6" fmla="*/ 406400 h 1473200"/>
                <a:gd name="connsiteX0" fmla="*/ 306 w 578156"/>
                <a:gd name="connsiteY0" fmla="*/ 406400 h 1473200"/>
                <a:gd name="connsiteX1" fmla="*/ 306 w 578156"/>
                <a:gd name="connsiteY1" fmla="*/ 1473200 h 1473200"/>
                <a:gd name="connsiteX2" fmla="*/ 416231 w 578156"/>
                <a:gd name="connsiteY2" fmla="*/ 1311275 h 1473200"/>
                <a:gd name="connsiteX3" fmla="*/ 578156 w 578156"/>
                <a:gd name="connsiteY3" fmla="*/ 1066800 h 1473200"/>
                <a:gd name="connsiteX4" fmla="*/ 568631 w 578156"/>
                <a:gd name="connsiteY4" fmla="*/ 0 h 1473200"/>
                <a:gd name="connsiteX5" fmla="*/ 355906 w 578156"/>
                <a:gd name="connsiteY5" fmla="*/ 298450 h 1473200"/>
                <a:gd name="connsiteX6" fmla="*/ 306 w 578156"/>
                <a:gd name="connsiteY6" fmla="*/ 406400 h 1473200"/>
                <a:gd name="connsiteX0" fmla="*/ 306 w 578156"/>
                <a:gd name="connsiteY0" fmla="*/ 406400 h 1473200"/>
                <a:gd name="connsiteX1" fmla="*/ 306 w 578156"/>
                <a:gd name="connsiteY1" fmla="*/ 1473200 h 1473200"/>
                <a:gd name="connsiteX2" fmla="*/ 416231 w 578156"/>
                <a:gd name="connsiteY2" fmla="*/ 1311275 h 1473200"/>
                <a:gd name="connsiteX3" fmla="*/ 578156 w 578156"/>
                <a:gd name="connsiteY3" fmla="*/ 1066800 h 1473200"/>
                <a:gd name="connsiteX4" fmla="*/ 568631 w 578156"/>
                <a:gd name="connsiteY4" fmla="*/ 0 h 1473200"/>
                <a:gd name="connsiteX5" fmla="*/ 355906 w 578156"/>
                <a:gd name="connsiteY5" fmla="*/ 298450 h 1473200"/>
                <a:gd name="connsiteX6" fmla="*/ 306 w 578156"/>
                <a:gd name="connsiteY6" fmla="*/ 406400 h 1473200"/>
                <a:gd name="connsiteX0" fmla="*/ 306 w 578156"/>
                <a:gd name="connsiteY0" fmla="*/ 406400 h 1473200"/>
                <a:gd name="connsiteX1" fmla="*/ 306 w 578156"/>
                <a:gd name="connsiteY1" fmla="*/ 1473200 h 1473200"/>
                <a:gd name="connsiteX2" fmla="*/ 416231 w 578156"/>
                <a:gd name="connsiteY2" fmla="*/ 1311275 h 1473200"/>
                <a:gd name="connsiteX3" fmla="*/ 578156 w 578156"/>
                <a:gd name="connsiteY3" fmla="*/ 1066800 h 1473200"/>
                <a:gd name="connsiteX4" fmla="*/ 568631 w 578156"/>
                <a:gd name="connsiteY4" fmla="*/ 0 h 1473200"/>
                <a:gd name="connsiteX5" fmla="*/ 355906 w 578156"/>
                <a:gd name="connsiteY5" fmla="*/ 298450 h 1473200"/>
                <a:gd name="connsiteX6" fmla="*/ 306 w 578156"/>
                <a:gd name="connsiteY6" fmla="*/ 406400 h 1473200"/>
                <a:gd name="connsiteX0" fmla="*/ 306 w 578156"/>
                <a:gd name="connsiteY0" fmla="*/ 419100 h 1473200"/>
                <a:gd name="connsiteX1" fmla="*/ 306 w 578156"/>
                <a:gd name="connsiteY1" fmla="*/ 1473200 h 1473200"/>
                <a:gd name="connsiteX2" fmla="*/ 416231 w 578156"/>
                <a:gd name="connsiteY2" fmla="*/ 1311275 h 1473200"/>
                <a:gd name="connsiteX3" fmla="*/ 578156 w 578156"/>
                <a:gd name="connsiteY3" fmla="*/ 1066800 h 1473200"/>
                <a:gd name="connsiteX4" fmla="*/ 568631 w 578156"/>
                <a:gd name="connsiteY4" fmla="*/ 0 h 1473200"/>
                <a:gd name="connsiteX5" fmla="*/ 355906 w 578156"/>
                <a:gd name="connsiteY5" fmla="*/ 298450 h 1473200"/>
                <a:gd name="connsiteX6" fmla="*/ 306 w 578156"/>
                <a:gd name="connsiteY6" fmla="*/ 419100 h 1473200"/>
                <a:gd name="connsiteX0" fmla="*/ 3316 w 577991"/>
                <a:gd name="connsiteY0" fmla="*/ 403225 h 1473200"/>
                <a:gd name="connsiteX1" fmla="*/ 141 w 577991"/>
                <a:gd name="connsiteY1" fmla="*/ 1473200 h 1473200"/>
                <a:gd name="connsiteX2" fmla="*/ 416066 w 577991"/>
                <a:gd name="connsiteY2" fmla="*/ 1311275 h 1473200"/>
                <a:gd name="connsiteX3" fmla="*/ 577991 w 577991"/>
                <a:gd name="connsiteY3" fmla="*/ 1066800 h 1473200"/>
                <a:gd name="connsiteX4" fmla="*/ 568466 w 577991"/>
                <a:gd name="connsiteY4" fmla="*/ 0 h 1473200"/>
                <a:gd name="connsiteX5" fmla="*/ 355741 w 577991"/>
                <a:gd name="connsiteY5" fmla="*/ 298450 h 1473200"/>
                <a:gd name="connsiteX6" fmla="*/ 3316 w 577991"/>
                <a:gd name="connsiteY6" fmla="*/ 403225 h 1473200"/>
                <a:gd name="connsiteX0" fmla="*/ 3316 w 577991"/>
                <a:gd name="connsiteY0" fmla="*/ 403225 h 1473200"/>
                <a:gd name="connsiteX1" fmla="*/ 141 w 577991"/>
                <a:gd name="connsiteY1" fmla="*/ 1473200 h 1473200"/>
                <a:gd name="connsiteX2" fmla="*/ 416066 w 577991"/>
                <a:gd name="connsiteY2" fmla="*/ 1311275 h 1473200"/>
                <a:gd name="connsiteX3" fmla="*/ 577991 w 577991"/>
                <a:gd name="connsiteY3" fmla="*/ 1066800 h 1473200"/>
                <a:gd name="connsiteX4" fmla="*/ 568466 w 577991"/>
                <a:gd name="connsiteY4" fmla="*/ 0 h 1473200"/>
                <a:gd name="connsiteX5" fmla="*/ 355741 w 577991"/>
                <a:gd name="connsiteY5" fmla="*/ 298450 h 1473200"/>
                <a:gd name="connsiteX6" fmla="*/ 3316 w 577991"/>
                <a:gd name="connsiteY6" fmla="*/ 403225 h 1473200"/>
                <a:gd name="connsiteX0" fmla="*/ 3316 w 577991"/>
                <a:gd name="connsiteY0" fmla="*/ 403225 h 1473200"/>
                <a:gd name="connsiteX1" fmla="*/ 141 w 577991"/>
                <a:gd name="connsiteY1" fmla="*/ 1473200 h 1473200"/>
                <a:gd name="connsiteX2" fmla="*/ 416066 w 577991"/>
                <a:gd name="connsiteY2" fmla="*/ 1311275 h 1473200"/>
                <a:gd name="connsiteX3" fmla="*/ 577991 w 577991"/>
                <a:gd name="connsiteY3" fmla="*/ 1066800 h 1473200"/>
                <a:gd name="connsiteX4" fmla="*/ 568466 w 577991"/>
                <a:gd name="connsiteY4" fmla="*/ 0 h 1473200"/>
                <a:gd name="connsiteX5" fmla="*/ 355741 w 577991"/>
                <a:gd name="connsiteY5" fmla="*/ 285750 h 1473200"/>
                <a:gd name="connsiteX6" fmla="*/ 3316 w 577991"/>
                <a:gd name="connsiteY6" fmla="*/ 403225 h 1473200"/>
                <a:gd name="connsiteX0" fmla="*/ 3316 w 577991"/>
                <a:gd name="connsiteY0" fmla="*/ 403225 h 1473200"/>
                <a:gd name="connsiteX1" fmla="*/ 141 w 577991"/>
                <a:gd name="connsiteY1" fmla="*/ 1473200 h 1473200"/>
                <a:gd name="connsiteX2" fmla="*/ 416066 w 577991"/>
                <a:gd name="connsiteY2" fmla="*/ 1311275 h 1473200"/>
                <a:gd name="connsiteX3" fmla="*/ 577991 w 577991"/>
                <a:gd name="connsiteY3" fmla="*/ 1066800 h 1473200"/>
                <a:gd name="connsiteX4" fmla="*/ 568466 w 577991"/>
                <a:gd name="connsiteY4" fmla="*/ 0 h 1473200"/>
                <a:gd name="connsiteX5" fmla="*/ 355741 w 577991"/>
                <a:gd name="connsiteY5" fmla="*/ 285750 h 1473200"/>
                <a:gd name="connsiteX6" fmla="*/ 3316 w 577991"/>
                <a:gd name="connsiteY6" fmla="*/ 403225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7991" h="1473200">
                  <a:moveTo>
                    <a:pt x="3316" y="403225"/>
                  </a:moveTo>
                  <a:cubicBezTo>
                    <a:pt x="4374" y="760942"/>
                    <a:pt x="-917" y="1115483"/>
                    <a:pt x="141" y="1473200"/>
                  </a:cubicBezTo>
                  <a:cubicBezTo>
                    <a:pt x="72108" y="1466850"/>
                    <a:pt x="194874" y="1492250"/>
                    <a:pt x="416066" y="1311275"/>
                  </a:cubicBezTo>
                  <a:cubicBezTo>
                    <a:pt x="582224" y="1156758"/>
                    <a:pt x="564233" y="1068917"/>
                    <a:pt x="577991" y="1066800"/>
                  </a:cubicBezTo>
                  <a:cubicBezTo>
                    <a:pt x="576933" y="723900"/>
                    <a:pt x="569524" y="342900"/>
                    <a:pt x="568466" y="0"/>
                  </a:cubicBezTo>
                  <a:cubicBezTo>
                    <a:pt x="553649" y="124883"/>
                    <a:pt x="497558" y="170392"/>
                    <a:pt x="355741" y="285750"/>
                  </a:cubicBezTo>
                  <a:cubicBezTo>
                    <a:pt x="332458" y="316442"/>
                    <a:pt x="178999" y="416983"/>
                    <a:pt x="3316" y="40322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2797971" y="2138363"/>
              <a:ext cx="3026568" cy="1958975"/>
            </a:xfrm>
            <a:custGeom>
              <a:avLst/>
              <a:gdLst>
                <a:gd name="connsiteX0" fmla="*/ 0 w 3028950"/>
                <a:gd name="connsiteY0" fmla="*/ 1909762 h 1971675"/>
                <a:gd name="connsiteX1" fmla="*/ 9525 w 3028950"/>
                <a:gd name="connsiteY1" fmla="*/ 838200 h 1971675"/>
                <a:gd name="connsiteX2" fmla="*/ 357187 w 3028950"/>
                <a:gd name="connsiteY2" fmla="*/ 890587 h 1971675"/>
                <a:gd name="connsiteX3" fmla="*/ 852487 w 3028950"/>
                <a:gd name="connsiteY3" fmla="*/ 895350 h 1971675"/>
                <a:gd name="connsiteX4" fmla="*/ 1090612 w 3028950"/>
                <a:gd name="connsiteY4" fmla="*/ 862012 h 1971675"/>
                <a:gd name="connsiteX5" fmla="*/ 1485900 w 3028950"/>
                <a:gd name="connsiteY5" fmla="*/ 633412 h 1971675"/>
                <a:gd name="connsiteX6" fmla="*/ 1824037 w 3028950"/>
                <a:gd name="connsiteY6" fmla="*/ 300037 h 1971675"/>
                <a:gd name="connsiteX7" fmla="*/ 1881187 w 3028950"/>
                <a:gd name="connsiteY7" fmla="*/ 228600 h 1971675"/>
                <a:gd name="connsiteX8" fmla="*/ 2147887 w 3028950"/>
                <a:gd name="connsiteY8" fmla="*/ 95250 h 1971675"/>
                <a:gd name="connsiteX9" fmla="*/ 2452687 w 3028950"/>
                <a:gd name="connsiteY9" fmla="*/ 23812 h 1971675"/>
                <a:gd name="connsiteX10" fmla="*/ 2786062 w 3028950"/>
                <a:gd name="connsiteY10" fmla="*/ 0 h 1971675"/>
                <a:gd name="connsiteX11" fmla="*/ 3028950 w 3028950"/>
                <a:gd name="connsiteY11" fmla="*/ 23812 h 1971675"/>
                <a:gd name="connsiteX12" fmla="*/ 2995612 w 3028950"/>
                <a:gd name="connsiteY12" fmla="*/ 1095375 h 1971675"/>
                <a:gd name="connsiteX13" fmla="*/ 2652712 w 3028950"/>
                <a:gd name="connsiteY13" fmla="*/ 1066800 h 1971675"/>
                <a:gd name="connsiteX14" fmla="*/ 2352675 w 3028950"/>
                <a:gd name="connsiteY14" fmla="*/ 1114425 h 1971675"/>
                <a:gd name="connsiteX15" fmla="*/ 2038350 w 3028950"/>
                <a:gd name="connsiteY15" fmla="*/ 1219200 h 1971675"/>
                <a:gd name="connsiteX16" fmla="*/ 1862137 w 3028950"/>
                <a:gd name="connsiteY16" fmla="*/ 1314450 h 1971675"/>
                <a:gd name="connsiteX17" fmla="*/ 1657350 w 3028950"/>
                <a:gd name="connsiteY17" fmla="*/ 1557337 h 1971675"/>
                <a:gd name="connsiteX18" fmla="*/ 1433512 w 3028950"/>
                <a:gd name="connsiteY18" fmla="*/ 1728787 h 1971675"/>
                <a:gd name="connsiteX19" fmla="*/ 1095375 w 3028950"/>
                <a:gd name="connsiteY19" fmla="*/ 1919287 h 1971675"/>
                <a:gd name="connsiteX20" fmla="*/ 800100 w 3028950"/>
                <a:gd name="connsiteY20" fmla="*/ 1971675 h 1971675"/>
                <a:gd name="connsiteX21" fmla="*/ 447675 w 3028950"/>
                <a:gd name="connsiteY21" fmla="*/ 1971675 h 1971675"/>
                <a:gd name="connsiteX22" fmla="*/ 0 w 3028950"/>
                <a:gd name="connsiteY22" fmla="*/ 1909762 h 1971675"/>
                <a:gd name="connsiteX0" fmla="*/ 0 w 3028950"/>
                <a:gd name="connsiteY0" fmla="*/ 1909762 h 1971675"/>
                <a:gd name="connsiteX1" fmla="*/ 9525 w 3028950"/>
                <a:gd name="connsiteY1" fmla="*/ 838200 h 1971675"/>
                <a:gd name="connsiteX2" fmla="*/ 428625 w 3028950"/>
                <a:gd name="connsiteY2" fmla="*/ 904875 h 1971675"/>
                <a:gd name="connsiteX3" fmla="*/ 852487 w 3028950"/>
                <a:gd name="connsiteY3" fmla="*/ 895350 h 1971675"/>
                <a:gd name="connsiteX4" fmla="*/ 1090612 w 3028950"/>
                <a:gd name="connsiteY4" fmla="*/ 862012 h 1971675"/>
                <a:gd name="connsiteX5" fmla="*/ 1485900 w 3028950"/>
                <a:gd name="connsiteY5" fmla="*/ 633412 h 1971675"/>
                <a:gd name="connsiteX6" fmla="*/ 1824037 w 3028950"/>
                <a:gd name="connsiteY6" fmla="*/ 300037 h 1971675"/>
                <a:gd name="connsiteX7" fmla="*/ 1881187 w 3028950"/>
                <a:gd name="connsiteY7" fmla="*/ 228600 h 1971675"/>
                <a:gd name="connsiteX8" fmla="*/ 2147887 w 3028950"/>
                <a:gd name="connsiteY8" fmla="*/ 95250 h 1971675"/>
                <a:gd name="connsiteX9" fmla="*/ 2452687 w 3028950"/>
                <a:gd name="connsiteY9" fmla="*/ 23812 h 1971675"/>
                <a:gd name="connsiteX10" fmla="*/ 2786062 w 3028950"/>
                <a:gd name="connsiteY10" fmla="*/ 0 h 1971675"/>
                <a:gd name="connsiteX11" fmla="*/ 3028950 w 3028950"/>
                <a:gd name="connsiteY11" fmla="*/ 23812 h 1971675"/>
                <a:gd name="connsiteX12" fmla="*/ 2995612 w 3028950"/>
                <a:gd name="connsiteY12" fmla="*/ 1095375 h 1971675"/>
                <a:gd name="connsiteX13" fmla="*/ 2652712 w 3028950"/>
                <a:gd name="connsiteY13" fmla="*/ 1066800 h 1971675"/>
                <a:gd name="connsiteX14" fmla="*/ 2352675 w 3028950"/>
                <a:gd name="connsiteY14" fmla="*/ 1114425 h 1971675"/>
                <a:gd name="connsiteX15" fmla="*/ 2038350 w 3028950"/>
                <a:gd name="connsiteY15" fmla="*/ 1219200 h 1971675"/>
                <a:gd name="connsiteX16" fmla="*/ 1862137 w 3028950"/>
                <a:gd name="connsiteY16" fmla="*/ 1314450 h 1971675"/>
                <a:gd name="connsiteX17" fmla="*/ 1657350 w 3028950"/>
                <a:gd name="connsiteY17" fmla="*/ 1557337 h 1971675"/>
                <a:gd name="connsiteX18" fmla="*/ 1433512 w 3028950"/>
                <a:gd name="connsiteY18" fmla="*/ 1728787 h 1971675"/>
                <a:gd name="connsiteX19" fmla="*/ 1095375 w 3028950"/>
                <a:gd name="connsiteY19" fmla="*/ 1919287 h 1971675"/>
                <a:gd name="connsiteX20" fmla="*/ 800100 w 3028950"/>
                <a:gd name="connsiteY20" fmla="*/ 1971675 h 1971675"/>
                <a:gd name="connsiteX21" fmla="*/ 447675 w 3028950"/>
                <a:gd name="connsiteY21" fmla="*/ 1971675 h 1971675"/>
                <a:gd name="connsiteX22" fmla="*/ 0 w 3028950"/>
                <a:gd name="connsiteY22" fmla="*/ 1909762 h 1971675"/>
                <a:gd name="connsiteX0" fmla="*/ 0 w 3028950"/>
                <a:gd name="connsiteY0" fmla="*/ 1909762 h 1971675"/>
                <a:gd name="connsiteX1" fmla="*/ 9525 w 3028950"/>
                <a:gd name="connsiteY1" fmla="*/ 838200 h 1971675"/>
                <a:gd name="connsiteX2" fmla="*/ 428625 w 3028950"/>
                <a:gd name="connsiteY2" fmla="*/ 904875 h 1971675"/>
                <a:gd name="connsiteX3" fmla="*/ 871537 w 3028950"/>
                <a:gd name="connsiteY3" fmla="*/ 914400 h 1971675"/>
                <a:gd name="connsiteX4" fmla="*/ 1090612 w 3028950"/>
                <a:gd name="connsiteY4" fmla="*/ 862012 h 1971675"/>
                <a:gd name="connsiteX5" fmla="*/ 1485900 w 3028950"/>
                <a:gd name="connsiteY5" fmla="*/ 633412 h 1971675"/>
                <a:gd name="connsiteX6" fmla="*/ 1824037 w 3028950"/>
                <a:gd name="connsiteY6" fmla="*/ 300037 h 1971675"/>
                <a:gd name="connsiteX7" fmla="*/ 1881187 w 3028950"/>
                <a:gd name="connsiteY7" fmla="*/ 228600 h 1971675"/>
                <a:gd name="connsiteX8" fmla="*/ 2147887 w 3028950"/>
                <a:gd name="connsiteY8" fmla="*/ 95250 h 1971675"/>
                <a:gd name="connsiteX9" fmla="*/ 2452687 w 3028950"/>
                <a:gd name="connsiteY9" fmla="*/ 23812 h 1971675"/>
                <a:gd name="connsiteX10" fmla="*/ 2786062 w 3028950"/>
                <a:gd name="connsiteY10" fmla="*/ 0 h 1971675"/>
                <a:gd name="connsiteX11" fmla="*/ 3028950 w 3028950"/>
                <a:gd name="connsiteY11" fmla="*/ 23812 h 1971675"/>
                <a:gd name="connsiteX12" fmla="*/ 2995612 w 3028950"/>
                <a:gd name="connsiteY12" fmla="*/ 1095375 h 1971675"/>
                <a:gd name="connsiteX13" fmla="*/ 2652712 w 3028950"/>
                <a:gd name="connsiteY13" fmla="*/ 1066800 h 1971675"/>
                <a:gd name="connsiteX14" fmla="*/ 2352675 w 3028950"/>
                <a:gd name="connsiteY14" fmla="*/ 1114425 h 1971675"/>
                <a:gd name="connsiteX15" fmla="*/ 2038350 w 3028950"/>
                <a:gd name="connsiteY15" fmla="*/ 1219200 h 1971675"/>
                <a:gd name="connsiteX16" fmla="*/ 1862137 w 3028950"/>
                <a:gd name="connsiteY16" fmla="*/ 1314450 h 1971675"/>
                <a:gd name="connsiteX17" fmla="*/ 1657350 w 3028950"/>
                <a:gd name="connsiteY17" fmla="*/ 1557337 h 1971675"/>
                <a:gd name="connsiteX18" fmla="*/ 1433512 w 3028950"/>
                <a:gd name="connsiteY18" fmla="*/ 1728787 h 1971675"/>
                <a:gd name="connsiteX19" fmla="*/ 1095375 w 3028950"/>
                <a:gd name="connsiteY19" fmla="*/ 1919287 h 1971675"/>
                <a:gd name="connsiteX20" fmla="*/ 800100 w 3028950"/>
                <a:gd name="connsiteY20" fmla="*/ 1971675 h 1971675"/>
                <a:gd name="connsiteX21" fmla="*/ 447675 w 3028950"/>
                <a:gd name="connsiteY21" fmla="*/ 1971675 h 1971675"/>
                <a:gd name="connsiteX22" fmla="*/ 0 w 3028950"/>
                <a:gd name="connsiteY22" fmla="*/ 1909762 h 1971675"/>
                <a:gd name="connsiteX0" fmla="*/ 0 w 3028950"/>
                <a:gd name="connsiteY0" fmla="*/ 1909762 h 1971675"/>
                <a:gd name="connsiteX1" fmla="*/ 9525 w 3028950"/>
                <a:gd name="connsiteY1" fmla="*/ 838200 h 1971675"/>
                <a:gd name="connsiteX2" fmla="*/ 428625 w 3028950"/>
                <a:gd name="connsiteY2" fmla="*/ 904875 h 1971675"/>
                <a:gd name="connsiteX3" fmla="*/ 871537 w 3028950"/>
                <a:gd name="connsiteY3" fmla="*/ 914400 h 1971675"/>
                <a:gd name="connsiteX4" fmla="*/ 1209674 w 3028950"/>
                <a:gd name="connsiteY4" fmla="*/ 814387 h 1971675"/>
                <a:gd name="connsiteX5" fmla="*/ 1485900 w 3028950"/>
                <a:gd name="connsiteY5" fmla="*/ 633412 h 1971675"/>
                <a:gd name="connsiteX6" fmla="*/ 1824037 w 3028950"/>
                <a:gd name="connsiteY6" fmla="*/ 300037 h 1971675"/>
                <a:gd name="connsiteX7" fmla="*/ 1881187 w 3028950"/>
                <a:gd name="connsiteY7" fmla="*/ 228600 h 1971675"/>
                <a:gd name="connsiteX8" fmla="*/ 2147887 w 3028950"/>
                <a:gd name="connsiteY8" fmla="*/ 95250 h 1971675"/>
                <a:gd name="connsiteX9" fmla="*/ 2452687 w 3028950"/>
                <a:gd name="connsiteY9" fmla="*/ 23812 h 1971675"/>
                <a:gd name="connsiteX10" fmla="*/ 2786062 w 3028950"/>
                <a:gd name="connsiteY10" fmla="*/ 0 h 1971675"/>
                <a:gd name="connsiteX11" fmla="*/ 3028950 w 3028950"/>
                <a:gd name="connsiteY11" fmla="*/ 23812 h 1971675"/>
                <a:gd name="connsiteX12" fmla="*/ 2995612 w 3028950"/>
                <a:gd name="connsiteY12" fmla="*/ 1095375 h 1971675"/>
                <a:gd name="connsiteX13" fmla="*/ 2652712 w 3028950"/>
                <a:gd name="connsiteY13" fmla="*/ 1066800 h 1971675"/>
                <a:gd name="connsiteX14" fmla="*/ 2352675 w 3028950"/>
                <a:gd name="connsiteY14" fmla="*/ 1114425 h 1971675"/>
                <a:gd name="connsiteX15" fmla="*/ 2038350 w 3028950"/>
                <a:gd name="connsiteY15" fmla="*/ 1219200 h 1971675"/>
                <a:gd name="connsiteX16" fmla="*/ 1862137 w 3028950"/>
                <a:gd name="connsiteY16" fmla="*/ 1314450 h 1971675"/>
                <a:gd name="connsiteX17" fmla="*/ 1657350 w 3028950"/>
                <a:gd name="connsiteY17" fmla="*/ 1557337 h 1971675"/>
                <a:gd name="connsiteX18" fmla="*/ 1433512 w 3028950"/>
                <a:gd name="connsiteY18" fmla="*/ 1728787 h 1971675"/>
                <a:gd name="connsiteX19" fmla="*/ 1095375 w 3028950"/>
                <a:gd name="connsiteY19" fmla="*/ 1919287 h 1971675"/>
                <a:gd name="connsiteX20" fmla="*/ 800100 w 3028950"/>
                <a:gd name="connsiteY20" fmla="*/ 1971675 h 1971675"/>
                <a:gd name="connsiteX21" fmla="*/ 447675 w 3028950"/>
                <a:gd name="connsiteY21" fmla="*/ 1971675 h 1971675"/>
                <a:gd name="connsiteX22" fmla="*/ 0 w 3028950"/>
                <a:gd name="connsiteY22" fmla="*/ 1909762 h 1971675"/>
                <a:gd name="connsiteX0" fmla="*/ 0 w 3028950"/>
                <a:gd name="connsiteY0" fmla="*/ 1909762 h 1971675"/>
                <a:gd name="connsiteX1" fmla="*/ 9525 w 3028950"/>
                <a:gd name="connsiteY1" fmla="*/ 838200 h 1971675"/>
                <a:gd name="connsiteX2" fmla="*/ 428625 w 3028950"/>
                <a:gd name="connsiteY2" fmla="*/ 904875 h 1971675"/>
                <a:gd name="connsiteX3" fmla="*/ 871537 w 3028950"/>
                <a:gd name="connsiteY3" fmla="*/ 914400 h 1971675"/>
                <a:gd name="connsiteX4" fmla="*/ 1209674 w 3028950"/>
                <a:gd name="connsiteY4" fmla="*/ 814387 h 1971675"/>
                <a:gd name="connsiteX5" fmla="*/ 1576388 w 3028950"/>
                <a:gd name="connsiteY5" fmla="*/ 566737 h 1971675"/>
                <a:gd name="connsiteX6" fmla="*/ 1824037 w 3028950"/>
                <a:gd name="connsiteY6" fmla="*/ 300037 h 1971675"/>
                <a:gd name="connsiteX7" fmla="*/ 1881187 w 3028950"/>
                <a:gd name="connsiteY7" fmla="*/ 228600 h 1971675"/>
                <a:gd name="connsiteX8" fmla="*/ 2147887 w 3028950"/>
                <a:gd name="connsiteY8" fmla="*/ 95250 h 1971675"/>
                <a:gd name="connsiteX9" fmla="*/ 2452687 w 3028950"/>
                <a:gd name="connsiteY9" fmla="*/ 23812 h 1971675"/>
                <a:gd name="connsiteX10" fmla="*/ 2786062 w 3028950"/>
                <a:gd name="connsiteY10" fmla="*/ 0 h 1971675"/>
                <a:gd name="connsiteX11" fmla="*/ 3028950 w 3028950"/>
                <a:gd name="connsiteY11" fmla="*/ 23812 h 1971675"/>
                <a:gd name="connsiteX12" fmla="*/ 2995612 w 3028950"/>
                <a:gd name="connsiteY12" fmla="*/ 1095375 h 1971675"/>
                <a:gd name="connsiteX13" fmla="*/ 2652712 w 3028950"/>
                <a:gd name="connsiteY13" fmla="*/ 1066800 h 1971675"/>
                <a:gd name="connsiteX14" fmla="*/ 2352675 w 3028950"/>
                <a:gd name="connsiteY14" fmla="*/ 1114425 h 1971675"/>
                <a:gd name="connsiteX15" fmla="*/ 2038350 w 3028950"/>
                <a:gd name="connsiteY15" fmla="*/ 1219200 h 1971675"/>
                <a:gd name="connsiteX16" fmla="*/ 1862137 w 3028950"/>
                <a:gd name="connsiteY16" fmla="*/ 1314450 h 1971675"/>
                <a:gd name="connsiteX17" fmla="*/ 1657350 w 3028950"/>
                <a:gd name="connsiteY17" fmla="*/ 1557337 h 1971675"/>
                <a:gd name="connsiteX18" fmla="*/ 1433512 w 3028950"/>
                <a:gd name="connsiteY18" fmla="*/ 1728787 h 1971675"/>
                <a:gd name="connsiteX19" fmla="*/ 1095375 w 3028950"/>
                <a:gd name="connsiteY19" fmla="*/ 1919287 h 1971675"/>
                <a:gd name="connsiteX20" fmla="*/ 800100 w 3028950"/>
                <a:gd name="connsiteY20" fmla="*/ 1971675 h 1971675"/>
                <a:gd name="connsiteX21" fmla="*/ 447675 w 3028950"/>
                <a:gd name="connsiteY21" fmla="*/ 1971675 h 1971675"/>
                <a:gd name="connsiteX22" fmla="*/ 0 w 3028950"/>
                <a:gd name="connsiteY22" fmla="*/ 1909762 h 1971675"/>
                <a:gd name="connsiteX0" fmla="*/ 0 w 3028950"/>
                <a:gd name="connsiteY0" fmla="*/ 1909762 h 1971675"/>
                <a:gd name="connsiteX1" fmla="*/ 9525 w 3028950"/>
                <a:gd name="connsiteY1" fmla="*/ 838200 h 1971675"/>
                <a:gd name="connsiteX2" fmla="*/ 428625 w 3028950"/>
                <a:gd name="connsiteY2" fmla="*/ 904875 h 1971675"/>
                <a:gd name="connsiteX3" fmla="*/ 871537 w 3028950"/>
                <a:gd name="connsiteY3" fmla="*/ 914400 h 1971675"/>
                <a:gd name="connsiteX4" fmla="*/ 1209674 w 3028950"/>
                <a:gd name="connsiteY4" fmla="*/ 814387 h 1971675"/>
                <a:gd name="connsiteX5" fmla="*/ 1576388 w 3028950"/>
                <a:gd name="connsiteY5" fmla="*/ 566737 h 1971675"/>
                <a:gd name="connsiteX6" fmla="*/ 1804987 w 3028950"/>
                <a:gd name="connsiteY6" fmla="*/ 352425 h 1971675"/>
                <a:gd name="connsiteX7" fmla="*/ 1881187 w 3028950"/>
                <a:gd name="connsiteY7" fmla="*/ 228600 h 1971675"/>
                <a:gd name="connsiteX8" fmla="*/ 2147887 w 3028950"/>
                <a:gd name="connsiteY8" fmla="*/ 95250 h 1971675"/>
                <a:gd name="connsiteX9" fmla="*/ 2452687 w 3028950"/>
                <a:gd name="connsiteY9" fmla="*/ 23812 h 1971675"/>
                <a:gd name="connsiteX10" fmla="*/ 2786062 w 3028950"/>
                <a:gd name="connsiteY10" fmla="*/ 0 h 1971675"/>
                <a:gd name="connsiteX11" fmla="*/ 3028950 w 3028950"/>
                <a:gd name="connsiteY11" fmla="*/ 23812 h 1971675"/>
                <a:gd name="connsiteX12" fmla="*/ 2995612 w 3028950"/>
                <a:gd name="connsiteY12" fmla="*/ 1095375 h 1971675"/>
                <a:gd name="connsiteX13" fmla="*/ 2652712 w 3028950"/>
                <a:gd name="connsiteY13" fmla="*/ 1066800 h 1971675"/>
                <a:gd name="connsiteX14" fmla="*/ 2352675 w 3028950"/>
                <a:gd name="connsiteY14" fmla="*/ 1114425 h 1971675"/>
                <a:gd name="connsiteX15" fmla="*/ 2038350 w 3028950"/>
                <a:gd name="connsiteY15" fmla="*/ 1219200 h 1971675"/>
                <a:gd name="connsiteX16" fmla="*/ 1862137 w 3028950"/>
                <a:gd name="connsiteY16" fmla="*/ 1314450 h 1971675"/>
                <a:gd name="connsiteX17" fmla="*/ 1657350 w 3028950"/>
                <a:gd name="connsiteY17" fmla="*/ 1557337 h 1971675"/>
                <a:gd name="connsiteX18" fmla="*/ 1433512 w 3028950"/>
                <a:gd name="connsiteY18" fmla="*/ 1728787 h 1971675"/>
                <a:gd name="connsiteX19" fmla="*/ 1095375 w 3028950"/>
                <a:gd name="connsiteY19" fmla="*/ 1919287 h 1971675"/>
                <a:gd name="connsiteX20" fmla="*/ 800100 w 3028950"/>
                <a:gd name="connsiteY20" fmla="*/ 1971675 h 1971675"/>
                <a:gd name="connsiteX21" fmla="*/ 447675 w 3028950"/>
                <a:gd name="connsiteY21" fmla="*/ 1971675 h 1971675"/>
                <a:gd name="connsiteX22" fmla="*/ 0 w 3028950"/>
                <a:gd name="connsiteY22" fmla="*/ 1909762 h 1971675"/>
                <a:gd name="connsiteX0" fmla="*/ 0 w 3028950"/>
                <a:gd name="connsiteY0" fmla="*/ 1909762 h 1971675"/>
                <a:gd name="connsiteX1" fmla="*/ 9525 w 3028950"/>
                <a:gd name="connsiteY1" fmla="*/ 838200 h 1971675"/>
                <a:gd name="connsiteX2" fmla="*/ 428625 w 3028950"/>
                <a:gd name="connsiteY2" fmla="*/ 904875 h 1971675"/>
                <a:gd name="connsiteX3" fmla="*/ 871537 w 3028950"/>
                <a:gd name="connsiteY3" fmla="*/ 914400 h 1971675"/>
                <a:gd name="connsiteX4" fmla="*/ 1209674 w 3028950"/>
                <a:gd name="connsiteY4" fmla="*/ 814387 h 1971675"/>
                <a:gd name="connsiteX5" fmla="*/ 1576388 w 3028950"/>
                <a:gd name="connsiteY5" fmla="*/ 566737 h 1971675"/>
                <a:gd name="connsiteX6" fmla="*/ 1785937 w 3028950"/>
                <a:gd name="connsiteY6" fmla="*/ 342900 h 1971675"/>
                <a:gd name="connsiteX7" fmla="*/ 1881187 w 3028950"/>
                <a:gd name="connsiteY7" fmla="*/ 228600 h 1971675"/>
                <a:gd name="connsiteX8" fmla="*/ 2147887 w 3028950"/>
                <a:gd name="connsiteY8" fmla="*/ 95250 h 1971675"/>
                <a:gd name="connsiteX9" fmla="*/ 2452687 w 3028950"/>
                <a:gd name="connsiteY9" fmla="*/ 23812 h 1971675"/>
                <a:gd name="connsiteX10" fmla="*/ 2786062 w 3028950"/>
                <a:gd name="connsiteY10" fmla="*/ 0 h 1971675"/>
                <a:gd name="connsiteX11" fmla="*/ 3028950 w 3028950"/>
                <a:gd name="connsiteY11" fmla="*/ 23812 h 1971675"/>
                <a:gd name="connsiteX12" fmla="*/ 2995612 w 3028950"/>
                <a:gd name="connsiteY12" fmla="*/ 1095375 h 1971675"/>
                <a:gd name="connsiteX13" fmla="*/ 2652712 w 3028950"/>
                <a:gd name="connsiteY13" fmla="*/ 1066800 h 1971675"/>
                <a:gd name="connsiteX14" fmla="*/ 2352675 w 3028950"/>
                <a:gd name="connsiteY14" fmla="*/ 1114425 h 1971675"/>
                <a:gd name="connsiteX15" fmla="*/ 2038350 w 3028950"/>
                <a:gd name="connsiteY15" fmla="*/ 1219200 h 1971675"/>
                <a:gd name="connsiteX16" fmla="*/ 1862137 w 3028950"/>
                <a:gd name="connsiteY16" fmla="*/ 1314450 h 1971675"/>
                <a:gd name="connsiteX17" fmla="*/ 1657350 w 3028950"/>
                <a:gd name="connsiteY17" fmla="*/ 1557337 h 1971675"/>
                <a:gd name="connsiteX18" fmla="*/ 1433512 w 3028950"/>
                <a:gd name="connsiteY18" fmla="*/ 1728787 h 1971675"/>
                <a:gd name="connsiteX19" fmla="*/ 1095375 w 3028950"/>
                <a:gd name="connsiteY19" fmla="*/ 1919287 h 1971675"/>
                <a:gd name="connsiteX20" fmla="*/ 800100 w 3028950"/>
                <a:gd name="connsiteY20" fmla="*/ 1971675 h 1971675"/>
                <a:gd name="connsiteX21" fmla="*/ 447675 w 3028950"/>
                <a:gd name="connsiteY21" fmla="*/ 1971675 h 1971675"/>
                <a:gd name="connsiteX22" fmla="*/ 0 w 3028950"/>
                <a:gd name="connsiteY22" fmla="*/ 1909762 h 1971675"/>
                <a:gd name="connsiteX0" fmla="*/ 2381 w 3031331"/>
                <a:gd name="connsiteY0" fmla="*/ 1909762 h 1971675"/>
                <a:gd name="connsiteX1" fmla="*/ 0 w 3031331"/>
                <a:gd name="connsiteY1" fmla="*/ 842962 h 1971675"/>
                <a:gd name="connsiteX2" fmla="*/ 431006 w 3031331"/>
                <a:gd name="connsiteY2" fmla="*/ 904875 h 1971675"/>
                <a:gd name="connsiteX3" fmla="*/ 873918 w 3031331"/>
                <a:gd name="connsiteY3" fmla="*/ 914400 h 1971675"/>
                <a:gd name="connsiteX4" fmla="*/ 1212055 w 3031331"/>
                <a:gd name="connsiteY4" fmla="*/ 814387 h 1971675"/>
                <a:gd name="connsiteX5" fmla="*/ 1578769 w 3031331"/>
                <a:gd name="connsiteY5" fmla="*/ 566737 h 1971675"/>
                <a:gd name="connsiteX6" fmla="*/ 1788318 w 3031331"/>
                <a:gd name="connsiteY6" fmla="*/ 342900 h 1971675"/>
                <a:gd name="connsiteX7" fmla="*/ 1883568 w 3031331"/>
                <a:gd name="connsiteY7" fmla="*/ 228600 h 1971675"/>
                <a:gd name="connsiteX8" fmla="*/ 2150268 w 3031331"/>
                <a:gd name="connsiteY8" fmla="*/ 95250 h 1971675"/>
                <a:gd name="connsiteX9" fmla="*/ 2455068 w 3031331"/>
                <a:gd name="connsiteY9" fmla="*/ 23812 h 1971675"/>
                <a:gd name="connsiteX10" fmla="*/ 2788443 w 3031331"/>
                <a:gd name="connsiteY10" fmla="*/ 0 h 1971675"/>
                <a:gd name="connsiteX11" fmla="*/ 3031331 w 3031331"/>
                <a:gd name="connsiteY11" fmla="*/ 23812 h 1971675"/>
                <a:gd name="connsiteX12" fmla="*/ 2997993 w 3031331"/>
                <a:gd name="connsiteY12" fmla="*/ 1095375 h 1971675"/>
                <a:gd name="connsiteX13" fmla="*/ 2655093 w 3031331"/>
                <a:gd name="connsiteY13" fmla="*/ 1066800 h 1971675"/>
                <a:gd name="connsiteX14" fmla="*/ 2355056 w 3031331"/>
                <a:gd name="connsiteY14" fmla="*/ 1114425 h 1971675"/>
                <a:gd name="connsiteX15" fmla="*/ 2040731 w 3031331"/>
                <a:gd name="connsiteY15" fmla="*/ 1219200 h 1971675"/>
                <a:gd name="connsiteX16" fmla="*/ 1864518 w 3031331"/>
                <a:gd name="connsiteY16" fmla="*/ 1314450 h 1971675"/>
                <a:gd name="connsiteX17" fmla="*/ 1659731 w 3031331"/>
                <a:gd name="connsiteY17" fmla="*/ 1557337 h 1971675"/>
                <a:gd name="connsiteX18" fmla="*/ 1435893 w 3031331"/>
                <a:gd name="connsiteY18" fmla="*/ 1728787 h 1971675"/>
                <a:gd name="connsiteX19" fmla="*/ 1097756 w 3031331"/>
                <a:gd name="connsiteY19" fmla="*/ 1919287 h 1971675"/>
                <a:gd name="connsiteX20" fmla="*/ 802481 w 3031331"/>
                <a:gd name="connsiteY20" fmla="*/ 1971675 h 1971675"/>
                <a:gd name="connsiteX21" fmla="*/ 450056 w 3031331"/>
                <a:gd name="connsiteY21" fmla="*/ 1971675 h 1971675"/>
                <a:gd name="connsiteX22" fmla="*/ 2381 w 3031331"/>
                <a:gd name="connsiteY22" fmla="*/ 1909762 h 1971675"/>
                <a:gd name="connsiteX0" fmla="*/ 2381 w 3031331"/>
                <a:gd name="connsiteY0" fmla="*/ 1909762 h 1971675"/>
                <a:gd name="connsiteX1" fmla="*/ 0 w 3031331"/>
                <a:gd name="connsiteY1" fmla="*/ 842962 h 1971675"/>
                <a:gd name="connsiteX2" fmla="*/ 431006 w 3031331"/>
                <a:gd name="connsiteY2" fmla="*/ 904875 h 1971675"/>
                <a:gd name="connsiteX3" fmla="*/ 873918 w 3031331"/>
                <a:gd name="connsiteY3" fmla="*/ 914400 h 1971675"/>
                <a:gd name="connsiteX4" fmla="*/ 1212055 w 3031331"/>
                <a:gd name="connsiteY4" fmla="*/ 814387 h 1971675"/>
                <a:gd name="connsiteX5" fmla="*/ 1578769 w 3031331"/>
                <a:gd name="connsiteY5" fmla="*/ 566737 h 1971675"/>
                <a:gd name="connsiteX6" fmla="*/ 1788318 w 3031331"/>
                <a:gd name="connsiteY6" fmla="*/ 342900 h 1971675"/>
                <a:gd name="connsiteX7" fmla="*/ 1883568 w 3031331"/>
                <a:gd name="connsiteY7" fmla="*/ 228600 h 1971675"/>
                <a:gd name="connsiteX8" fmla="*/ 2150268 w 3031331"/>
                <a:gd name="connsiteY8" fmla="*/ 95250 h 1971675"/>
                <a:gd name="connsiteX9" fmla="*/ 2455068 w 3031331"/>
                <a:gd name="connsiteY9" fmla="*/ 23812 h 1971675"/>
                <a:gd name="connsiteX10" fmla="*/ 2788443 w 3031331"/>
                <a:gd name="connsiteY10" fmla="*/ 0 h 1971675"/>
                <a:gd name="connsiteX11" fmla="*/ 3031331 w 3031331"/>
                <a:gd name="connsiteY11" fmla="*/ 23812 h 1971675"/>
                <a:gd name="connsiteX12" fmla="*/ 2997993 w 3031331"/>
                <a:gd name="connsiteY12" fmla="*/ 1095375 h 1971675"/>
                <a:gd name="connsiteX13" fmla="*/ 2655093 w 3031331"/>
                <a:gd name="connsiteY13" fmla="*/ 1066800 h 1971675"/>
                <a:gd name="connsiteX14" fmla="*/ 2355056 w 3031331"/>
                <a:gd name="connsiteY14" fmla="*/ 1114425 h 1971675"/>
                <a:gd name="connsiteX15" fmla="*/ 2040731 w 3031331"/>
                <a:gd name="connsiteY15" fmla="*/ 1219200 h 1971675"/>
                <a:gd name="connsiteX16" fmla="*/ 1864518 w 3031331"/>
                <a:gd name="connsiteY16" fmla="*/ 1314450 h 1971675"/>
                <a:gd name="connsiteX17" fmla="*/ 1659731 w 3031331"/>
                <a:gd name="connsiteY17" fmla="*/ 1557337 h 1971675"/>
                <a:gd name="connsiteX18" fmla="*/ 1435893 w 3031331"/>
                <a:gd name="connsiteY18" fmla="*/ 1728787 h 1971675"/>
                <a:gd name="connsiteX19" fmla="*/ 1097756 w 3031331"/>
                <a:gd name="connsiteY19" fmla="*/ 1919287 h 1971675"/>
                <a:gd name="connsiteX20" fmla="*/ 802481 w 3031331"/>
                <a:gd name="connsiteY20" fmla="*/ 1971675 h 1971675"/>
                <a:gd name="connsiteX21" fmla="*/ 450056 w 3031331"/>
                <a:gd name="connsiteY21" fmla="*/ 1971675 h 1971675"/>
                <a:gd name="connsiteX22" fmla="*/ 2381 w 3031331"/>
                <a:gd name="connsiteY22" fmla="*/ 1909762 h 1971675"/>
                <a:gd name="connsiteX0" fmla="*/ 230 w 3029180"/>
                <a:gd name="connsiteY0" fmla="*/ 1909762 h 1971675"/>
                <a:gd name="connsiteX1" fmla="*/ 230 w 3029180"/>
                <a:gd name="connsiteY1" fmla="*/ 854868 h 1971675"/>
                <a:gd name="connsiteX2" fmla="*/ 428855 w 3029180"/>
                <a:gd name="connsiteY2" fmla="*/ 904875 h 1971675"/>
                <a:gd name="connsiteX3" fmla="*/ 871767 w 3029180"/>
                <a:gd name="connsiteY3" fmla="*/ 914400 h 1971675"/>
                <a:gd name="connsiteX4" fmla="*/ 1209904 w 3029180"/>
                <a:gd name="connsiteY4" fmla="*/ 814387 h 1971675"/>
                <a:gd name="connsiteX5" fmla="*/ 1576618 w 3029180"/>
                <a:gd name="connsiteY5" fmla="*/ 566737 h 1971675"/>
                <a:gd name="connsiteX6" fmla="*/ 1786167 w 3029180"/>
                <a:gd name="connsiteY6" fmla="*/ 342900 h 1971675"/>
                <a:gd name="connsiteX7" fmla="*/ 1881417 w 3029180"/>
                <a:gd name="connsiteY7" fmla="*/ 228600 h 1971675"/>
                <a:gd name="connsiteX8" fmla="*/ 2148117 w 3029180"/>
                <a:gd name="connsiteY8" fmla="*/ 95250 h 1971675"/>
                <a:gd name="connsiteX9" fmla="*/ 2452917 w 3029180"/>
                <a:gd name="connsiteY9" fmla="*/ 23812 h 1971675"/>
                <a:gd name="connsiteX10" fmla="*/ 2786292 w 3029180"/>
                <a:gd name="connsiteY10" fmla="*/ 0 h 1971675"/>
                <a:gd name="connsiteX11" fmla="*/ 3029180 w 3029180"/>
                <a:gd name="connsiteY11" fmla="*/ 23812 h 1971675"/>
                <a:gd name="connsiteX12" fmla="*/ 2995842 w 3029180"/>
                <a:gd name="connsiteY12" fmla="*/ 1095375 h 1971675"/>
                <a:gd name="connsiteX13" fmla="*/ 2652942 w 3029180"/>
                <a:gd name="connsiteY13" fmla="*/ 1066800 h 1971675"/>
                <a:gd name="connsiteX14" fmla="*/ 2352905 w 3029180"/>
                <a:gd name="connsiteY14" fmla="*/ 1114425 h 1971675"/>
                <a:gd name="connsiteX15" fmla="*/ 2038580 w 3029180"/>
                <a:gd name="connsiteY15" fmla="*/ 1219200 h 1971675"/>
                <a:gd name="connsiteX16" fmla="*/ 1862367 w 3029180"/>
                <a:gd name="connsiteY16" fmla="*/ 1314450 h 1971675"/>
                <a:gd name="connsiteX17" fmla="*/ 1657580 w 3029180"/>
                <a:gd name="connsiteY17" fmla="*/ 1557337 h 1971675"/>
                <a:gd name="connsiteX18" fmla="*/ 1433742 w 3029180"/>
                <a:gd name="connsiteY18" fmla="*/ 1728787 h 1971675"/>
                <a:gd name="connsiteX19" fmla="*/ 1095605 w 3029180"/>
                <a:gd name="connsiteY19" fmla="*/ 1919287 h 1971675"/>
                <a:gd name="connsiteX20" fmla="*/ 800330 w 3029180"/>
                <a:gd name="connsiteY20" fmla="*/ 1971675 h 1971675"/>
                <a:gd name="connsiteX21" fmla="*/ 447905 w 3029180"/>
                <a:gd name="connsiteY21" fmla="*/ 1971675 h 1971675"/>
                <a:gd name="connsiteX22" fmla="*/ 230 w 3029180"/>
                <a:gd name="connsiteY22" fmla="*/ 1909762 h 1971675"/>
                <a:gd name="connsiteX0" fmla="*/ 41 w 3028991"/>
                <a:gd name="connsiteY0" fmla="*/ 1909762 h 1971675"/>
                <a:gd name="connsiteX1" fmla="*/ 9566 w 3028991"/>
                <a:gd name="connsiteY1" fmla="*/ 847724 h 1971675"/>
                <a:gd name="connsiteX2" fmla="*/ 428666 w 3028991"/>
                <a:gd name="connsiteY2" fmla="*/ 904875 h 1971675"/>
                <a:gd name="connsiteX3" fmla="*/ 871578 w 3028991"/>
                <a:gd name="connsiteY3" fmla="*/ 914400 h 1971675"/>
                <a:gd name="connsiteX4" fmla="*/ 1209715 w 3028991"/>
                <a:gd name="connsiteY4" fmla="*/ 814387 h 1971675"/>
                <a:gd name="connsiteX5" fmla="*/ 1576429 w 3028991"/>
                <a:gd name="connsiteY5" fmla="*/ 566737 h 1971675"/>
                <a:gd name="connsiteX6" fmla="*/ 1785978 w 3028991"/>
                <a:gd name="connsiteY6" fmla="*/ 342900 h 1971675"/>
                <a:gd name="connsiteX7" fmla="*/ 1881228 w 3028991"/>
                <a:gd name="connsiteY7" fmla="*/ 228600 h 1971675"/>
                <a:gd name="connsiteX8" fmla="*/ 2147928 w 3028991"/>
                <a:gd name="connsiteY8" fmla="*/ 95250 h 1971675"/>
                <a:gd name="connsiteX9" fmla="*/ 2452728 w 3028991"/>
                <a:gd name="connsiteY9" fmla="*/ 23812 h 1971675"/>
                <a:gd name="connsiteX10" fmla="*/ 2786103 w 3028991"/>
                <a:gd name="connsiteY10" fmla="*/ 0 h 1971675"/>
                <a:gd name="connsiteX11" fmla="*/ 3028991 w 3028991"/>
                <a:gd name="connsiteY11" fmla="*/ 23812 h 1971675"/>
                <a:gd name="connsiteX12" fmla="*/ 2995653 w 3028991"/>
                <a:gd name="connsiteY12" fmla="*/ 1095375 h 1971675"/>
                <a:gd name="connsiteX13" fmla="*/ 2652753 w 3028991"/>
                <a:gd name="connsiteY13" fmla="*/ 1066800 h 1971675"/>
                <a:gd name="connsiteX14" fmla="*/ 2352716 w 3028991"/>
                <a:gd name="connsiteY14" fmla="*/ 1114425 h 1971675"/>
                <a:gd name="connsiteX15" fmla="*/ 2038391 w 3028991"/>
                <a:gd name="connsiteY15" fmla="*/ 1219200 h 1971675"/>
                <a:gd name="connsiteX16" fmla="*/ 1862178 w 3028991"/>
                <a:gd name="connsiteY16" fmla="*/ 1314450 h 1971675"/>
                <a:gd name="connsiteX17" fmla="*/ 1657391 w 3028991"/>
                <a:gd name="connsiteY17" fmla="*/ 1557337 h 1971675"/>
                <a:gd name="connsiteX18" fmla="*/ 1433553 w 3028991"/>
                <a:gd name="connsiteY18" fmla="*/ 1728787 h 1971675"/>
                <a:gd name="connsiteX19" fmla="*/ 1095416 w 3028991"/>
                <a:gd name="connsiteY19" fmla="*/ 1919287 h 1971675"/>
                <a:gd name="connsiteX20" fmla="*/ 800141 w 3028991"/>
                <a:gd name="connsiteY20" fmla="*/ 1971675 h 1971675"/>
                <a:gd name="connsiteX21" fmla="*/ 447716 w 3028991"/>
                <a:gd name="connsiteY21" fmla="*/ 1971675 h 1971675"/>
                <a:gd name="connsiteX22" fmla="*/ 41 w 3028991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54868 h 1971675"/>
                <a:gd name="connsiteX2" fmla="*/ 428730 w 3029055"/>
                <a:gd name="connsiteY2" fmla="*/ 904875 h 1971675"/>
                <a:gd name="connsiteX3" fmla="*/ 871642 w 3029055"/>
                <a:gd name="connsiteY3" fmla="*/ 914400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28730 w 3029055"/>
                <a:gd name="connsiteY2" fmla="*/ 904875 h 1971675"/>
                <a:gd name="connsiteX3" fmla="*/ 871642 w 3029055"/>
                <a:gd name="connsiteY3" fmla="*/ 914400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2542 w 3029055"/>
                <a:gd name="connsiteY2" fmla="*/ 897731 h 1971675"/>
                <a:gd name="connsiteX3" fmla="*/ 871642 w 3029055"/>
                <a:gd name="connsiteY3" fmla="*/ 914400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2542 w 3029055"/>
                <a:gd name="connsiteY2" fmla="*/ 897731 h 1971675"/>
                <a:gd name="connsiteX3" fmla="*/ 871642 w 3029055"/>
                <a:gd name="connsiteY3" fmla="*/ 914400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2542 w 3029055"/>
                <a:gd name="connsiteY2" fmla="*/ 897731 h 1971675"/>
                <a:gd name="connsiteX3" fmla="*/ 871642 w 3029055"/>
                <a:gd name="connsiteY3" fmla="*/ 914400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1642 w 3029055"/>
                <a:gd name="connsiteY3" fmla="*/ 914400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1642 w 3029055"/>
                <a:gd name="connsiteY3" fmla="*/ 914400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1642 w 3029055"/>
                <a:gd name="connsiteY3" fmla="*/ 914400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86042 w 3029055"/>
                <a:gd name="connsiteY6" fmla="*/ 34290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57467 w 3029055"/>
                <a:gd name="connsiteY6" fmla="*/ 37465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57467 w 3029055"/>
                <a:gd name="connsiteY6" fmla="*/ 374650 h 1971675"/>
                <a:gd name="connsiteX7" fmla="*/ 188129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57467 w 3029055"/>
                <a:gd name="connsiteY6" fmla="*/ 374650 h 1971675"/>
                <a:gd name="connsiteX7" fmla="*/ 1897167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57467 w 3029055"/>
                <a:gd name="connsiteY6" fmla="*/ 374650 h 1971675"/>
                <a:gd name="connsiteX7" fmla="*/ 1897167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57467 w 3029055"/>
                <a:gd name="connsiteY6" fmla="*/ 374650 h 1971675"/>
                <a:gd name="connsiteX7" fmla="*/ 190034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57467 w 3029055"/>
                <a:gd name="connsiteY6" fmla="*/ 374650 h 1971675"/>
                <a:gd name="connsiteX7" fmla="*/ 190034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41592 w 3029055"/>
                <a:gd name="connsiteY6" fmla="*/ 400050 h 1971675"/>
                <a:gd name="connsiteX7" fmla="*/ 190034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41592 w 3029055"/>
                <a:gd name="connsiteY6" fmla="*/ 400050 h 1971675"/>
                <a:gd name="connsiteX7" fmla="*/ 190034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41592 w 3029055"/>
                <a:gd name="connsiteY6" fmla="*/ 400050 h 1971675"/>
                <a:gd name="connsiteX7" fmla="*/ 190034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41592 w 3029055"/>
                <a:gd name="connsiteY6" fmla="*/ 400050 h 1971675"/>
                <a:gd name="connsiteX7" fmla="*/ 190034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41592 w 3029055"/>
                <a:gd name="connsiteY6" fmla="*/ 400050 h 1971675"/>
                <a:gd name="connsiteX7" fmla="*/ 190034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41592 w 3029055"/>
                <a:gd name="connsiteY6" fmla="*/ 400050 h 1971675"/>
                <a:gd name="connsiteX7" fmla="*/ 190034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41592 w 3029055"/>
                <a:gd name="connsiteY6" fmla="*/ 400050 h 1971675"/>
                <a:gd name="connsiteX7" fmla="*/ 1900342 w 3029055"/>
                <a:gd name="connsiteY7" fmla="*/ 228600 h 1971675"/>
                <a:gd name="connsiteX8" fmla="*/ 2147992 w 3029055"/>
                <a:gd name="connsiteY8" fmla="*/ 952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41592 w 3029055"/>
                <a:gd name="connsiteY6" fmla="*/ 400050 h 1971675"/>
                <a:gd name="connsiteX7" fmla="*/ 1900342 w 3029055"/>
                <a:gd name="connsiteY7" fmla="*/ 228600 h 1971675"/>
                <a:gd name="connsiteX8" fmla="*/ 2151167 w 3029055"/>
                <a:gd name="connsiteY8" fmla="*/ 107950 h 1971675"/>
                <a:gd name="connsiteX9" fmla="*/ 2452792 w 3029055"/>
                <a:gd name="connsiteY9" fmla="*/ 23812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9762 h 1971675"/>
                <a:gd name="connsiteX1" fmla="*/ 2487 w 3029055"/>
                <a:gd name="connsiteY1" fmla="*/ 845343 h 1971675"/>
                <a:gd name="connsiteX2" fmla="*/ 450160 w 3029055"/>
                <a:gd name="connsiteY2" fmla="*/ 904875 h 1971675"/>
                <a:gd name="connsiteX3" fmla="*/ 878786 w 3029055"/>
                <a:gd name="connsiteY3" fmla="*/ 900112 h 1971675"/>
                <a:gd name="connsiteX4" fmla="*/ 1209779 w 3029055"/>
                <a:gd name="connsiteY4" fmla="*/ 814387 h 1971675"/>
                <a:gd name="connsiteX5" fmla="*/ 1576493 w 3029055"/>
                <a:gd name="connsiteY5" fmla="*/ 566737 h 1971675"/>
                <a:gd name="connsiteX6" fmla="*/ 1741592 w 3029055"/>
                <a:gd name="connsiteY6" fmla="*/ 400050 h 1971675"/>
                <a:gd name="connsiteX7" fmla="*/ 1900342 w 3029055"/>
                <a:gd name="connsiteY7" fmla="*/ 228600 h 1971675"/>
                <a:gd name="connsiteX8" fmla="*/ 2151167 w 3029055"/>
                <a:gd name="connsiteY8" fmla="*/ 107950 h 1971675"/>
                <a:gd name="connsiteX9" fmla="*/ 2452792 w 3029055"/>
                <a:gd name="connsiteY9" fmla="*/ 33337 h 1971675"/>
                <a:gd name="connsiteX10" fmla="*/ 2786167 w 3029055"/>
                <a:gd name="connsiteY10" fmla="*/ 0 h 1971675"/>
                <a:gd name="connsiteX11" fmla="*/ 3029055 w 3029055"/>
                <a:gd name="connsiteY11" fmla="*/ 23812 h 1971675"/>
                <a:gd name="connsiteX12" fmla="*/ 2995717 w 3029055"/>
                <a:gd name="connsiteY12" fmla="*/ 1095375 h 1971675"/>
                <a:gd name="connsiteX13" fmla="*/ 2652817 w 3029055"/>
                <a:gd name="connsiteY13" fmla="*/ 1066800 h 1971675"/>
                <a:gd name="connsiteX14" fmla="*/ 2352780 w 3029055"/>
                <a:gd name="connsiteY14" fmla="*/ 1114425 h 1971675"/>
                <a:gd name="connsiteX15" fmla="*/ 2038455 w 3029055"/>
                <a:gd name="connsiteY15" fmla="*/ 1219200 h 1971675"/>
                <a:gd name="connsiteX16" fmla="*/ 1862242 w 3029055"/>
                <a:gd name="connsiteY16" fmla="*/ 1314450 h 1971675"/>
                <a:gd name="connsiteX17" fmla="*/ 1657455 w 3029055"/>
                <a:gd name="connsiteY17" fmla="*/ 1557337 h 1971675"/>
                <a:gd name="connsiteX18" fmla="*/ 1433617 w 3029055"/>
                <a:gd name="connsiteY18" fmla="*/ 1728787 h 1971675"/>
                <a:gd name="connsiteX19" fmla="*/ 1095480 w 3029055"/>
                <a:gd name="connsiteY19" fmla="*/ 1919287 h 1971675"/>
                <a:gd name="connsiteX20" fmla="*/ 800205 w 3029055"/>
                <a:gd name="connsiteY20" fmla="*/ 1971675 h 1971675"/>
                <a:gd name="connsiteX21" fmla="*/ 447780 w 3029055"/>
                <a:gd name="connsiteY21" fmla="*/ 1971675 h 1971675"/>
                <a:gd name="connsiteX22" fmla="*/ 105 w 3029055"/>
                <a:gd name="connsiteY22" fmla="*/ 1909762 h 1971675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14287 h 1962150"/>
                <a:gd name="connsiteX12" fmla="*/ 2995717 w 3029055"/>
                <a:gd name="connsiteY12" fmla="*/ 1085850 h 1962150"/>
                <a:gd name="connsiteX13" fmla="*/ 2652817 w 3029055"/>
                <a:gd name="connsiteY13" fmla="*/ 1057275 h 1962150"/>
                <a:gd name="connsiteX14" fmla="*/ 2352780 w 3029055"/>
                <a:gd name="connsiteY14" fmla="*/ 1104900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2817 w 3029055"/>
                <a:gd name="connsiteY13" fmla="*/ 1057275 h 1962150"/>
                <a:gd name="connsiteX14" fmla="*/ 2352780 w 3029055"/>
                <a:gd name="connsiteY14" fmla="*/ 1104900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44575 h 1962150"/>
                <a:gd name="connsiteX14" fmla="*/ 2352780 w 3029055"/>
                <a:gd name="connsiteY14" fmla="*/ 1104900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44575 h 1962150"/>
                <a:gd name="connsiteX14" fmla="*/ 2352780 w 3029055"/>
                <a:gd name="connsiteY14" fmla="*/ 1104900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104900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104900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104900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104900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8455 w 3029055"/>
                <a:gd name="connsiteY15" fmla="*/ 1209675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8455 w 3029055"/>
                <a:gd name="connsiteY15" fmla="*/ 1200150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8455 w 3029055"/>
                <a:gd name="connsiteY15" fmla="*/ 1200150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57455 w 3029055"/>
                <a:gd name="connsiteY17" fmla="*/ 1547812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47930 w 3029055"/>
                <a:gd name="connsiteY17" fmla="*/ 1544637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47930 w 3029055"/>
                <a:gd name="connsiteY17" fmla="*/ 1544637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47930 w 3029055"/>
                <a:gd name="connsiteY17" fmla="*/ 1544637 h 1962150"/>
                <a:gd name="connsiteX18" fmla="*/ 1433617 w 3029055"/>
                <a:gd name="connsiteY18" fmla="*/ 1719262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47930 w 3029055"/>
                <a:gd name="connsiteY17" fmla="*/ 1544637 h 1962150"/>
                <a:gd name="connsiteX18" fmla="*/ 1417742 w 3029055"/>
                <a:gd name="connsiteY18" fmla="*/ 1722437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47930 w 3029055"/>
                <a:gd name="connsiteY17" fmla="*/ 1544637 h 1962150"/>
                <a:gd name="connsiteX18" fmla="*/ 1417742 w 3029055"/>
                <a:gd name="connsiteY18" fmla="*/ 1722437 h 1962150"/>
                <a:gd name="connsiteX19" fmla="*/ 1095480 w 3029055"/>
                <a:gd name="connsiteY19" fmla="*/ 1909762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47930 w 3029055"/>
                <a:gd name="connsiteY17" fmla="*/ 1544637 h 1962150"/>
                <a:gd name="connsiteX18" fmla="*/ 1417742 w 3029055"/>
                <a:gd name="connsiteY18" fmla="*/ 1722437 h 1962150"/>
                <a:gd name="connsiteX19" fmla="*/ 1082780 w 3029055"/>
                <a:gd name="connsiteY19" fmla="*/ 1900237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47930 w 3029055"/>
                <a:gd name="connsiteY17" fmla="*/ 1544637 h 1962150"/>
                <a:gd name="connsiteX18" fmla="*/ 1417742 w 3029055"/>
                <a:gd name="connsiteY18" fmla="*/ 1722437 h 1962150"/>
                <a:gd name="connsiteX19" fmla="*/ 1082780 w 3029055"/>
                <a:gd name="connsiteY19" fmla="*/ 1900237 h 1962150"/>
                <a:gd name="connsiteX20" fmla="*/ 800205 w 3029055"/>
                <a:gd name="connsiteY20" fmla="*/ 1962150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47930 w 3029055"/>
                <a:gd name="connsiteY17" fmla="*/ 1544637 h 1962150"/>
                <a:gd name="connsiteX18" fmla="*/ 1417742 w 3029055"/>
                <a:gd name="connsiteY18" fmla="*/ 1722437 h 1962150"/>
                <a:gd name="connsiteX19" fmla="*/ 1082780 w 3029055"/>
                <a:gd name="connsiteY19" fmla="*/ 1900237 h 1962150"/>
                <a:gd name="connsiteX20" fmla="*/ 784330 w 3029055"/>
                <a:gd name="connsiteY20" fmla="*/ 1958975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62150"/>
                <a:gd name="connsiteX1" fmla="*/ 2487 w 3029055"/>
                <a:gd name="connsiteY1" fmla="*/ 835818 h 1962150"/>
                <a:gd name="connsiteX2" fmla="*/ 450160 w 3029055"/>
                <a:gd name="connsiteY2" fmla="*/ 895350 h 1962150"/>
                <a:gd name="connsiteX3" fmla="*/ 878786 w 3029055"/>
                <a:gd name="connsiteY3" fmla="*/ 890587 h 1962150"/>
                <a:gd name="connsiteX4" fmla="*/ 1209779 w 3029055"/>
                <a:gd name="connsiteY4" fmla="*/ 804862 h 1962150"/>
                <a:gd name="connsiteX5" fmla="*/ 1576493 w 3029055"/>
                <a:gd name="connsiteY5" fmla="*/ 557212 h 1962150"/>
                <a:gd name="connsiteX6" fmla="*/ 1741592 w 3029055"/>
                <a:gd name="connsiteY6" fmla="*/ 390525 h 1962150"/>
                <a:gd name="connsiteX7" fmla="*/ 1900342 w 3029055"/>
                <a:gd name="connsiteY7" fmla="*/ 219075 h 1962150"/>
                <a:gd name="connsiteX8" fmla="*/ 2151167 w 3029055"/>
                <a:gd name="connsiteY8" fmla="*/ 98425 h 1962150"/>
                <a:gd name="connsiteX9" fmla="*/ 2452792 w 3029055"/>
                <a:gd name="connsiteY9" fmla="*/ 23812 h 1962150"/>
                <a:gd name="connsiteX10" fmla="*/ 2786167 w 3029055"/>
                <a:gd name="connsiteY10" fmla="*/ 0 h 1962150"/>
                <a:gd name="connsiteX11" fmla="*/ 3029055 w 3029055"/>
                <a:gd name="connsiteY11" fmla="*/ 30162 h 1962150"/>
                <a:gd name="connsiteX12" fmla="*/ 2995717 w 3029055"/>
                <a:gd name="connsiteY12" fmla="*/ 1085850 h 1962150"/>
                <a:gd name="connsiteX13" fmla="*/ 2659167 w 3029055"/>
                <a:gd name="connsiteY13" fmla="*/ 1057275 h 1962150"/>
                <a:gd name="connsiteX14" fmla="*/ 2352780 w 3029055"/>
                <a:gd name="connsiteY14" fmla="*/ 1095375 h 1962150"/>
                <a:gd name="connsiteX15" fmla="*/ 2035280 w 3029055"/>
                <a:gd name="connsiteY15" fmla="*/ 1187450 h 1962150"/>
                <a:gd name="connsiteX16" fmla="*/ 1862242 w 3029055"/>
                <a:gd name="connsiteY16" fmla="*/ 1304925 h 1962150"/>
                <a:gd name="connsiteX17" fmla="*/ 1647930 w 3029055"/>
                <a:gd name="connsiteY17" fmla="*/ 1544637 h 1962150"/>
                <a:gd name="connsiteX18" fmla="*/ 1417742 w 3029055"/>
                <a:gd name="connsiteY18" fmla="*/ 1722437 h 1962150"/>
                <a:gd name="connsiteX19" fmla="*/ 1082780 w 3029055"/>
                <a:gd name="connsiteY19" fmla="*/ 1900237 h 1962150"/>
                <a:gd name="connsiteX20" fmla="*/ 784330 w 3029055"/>
                <a:gd name="connsiteY20" fmla="*/ 1958975 h 1962150"/>
                <a:gd name="connsiteX21" fmla="*/ 447780 w 3029055"/>
                <a:gd name="connsiteY21" fmla="*/ 1962150 h 1962150"/>
                <a:gd name="connsiteX22" fmla="*/ 105 w 3029055"/>
                <a:gd name="connsiteY22" fmla="*/ 1900237 h 1962150"/>
                <a:gd name="connsiteX0" fmla="*/ 105 w 3029055"/>
                <a:gd name="connsiteY0" fmla="*/ 1900237 h 1958975"/>
                <a:gd name="connsiteX1" fmla="*/ 2487 w 3029055"/>
                <a:gd name="connsiteY1" fmla="*/ 835818 h 1958975"/>
                <a:gd name="connsiteX2" fmla="*/ 450160 w 3029055"/>
                <a:gd name="connsiteY2" fmla="*/ 895350 h 1958975"/>
                <a:gd name="connsiteX3" fmla="*/ 878786 w 3029055"/>
                <a:gd name="connsiteY3" fmla="*/ 890587 h 1958975"/>
                <a:gd name="connsiteX4" fmla="*/ 1209779 w 3029055"/>
                <a:gd name="connsiteY4" fmla="*/ 804862 h 1958975"/>
                <a:gd name="connsiteX5" fmla="*/ 1576493 w 3029055"/>
                <a:gd name="connsiteY5" fmla="*/ 557212 h 1958975"/>
                <a:gd name="connsiteX6" fmla="*/ 1741592 w 3029055"/>
                <a:gd name="connsiteY6" fmla="*/ 390525 h 1958975"/>
                <a:gd name="connsiteX7" fmla="*/ 1900342 w 3029055"/>
                <a:gd name="connsiteY7" fmla="*/ 219075 h 1958975"/>
                <a:gd name="connsiteX8" fmla="*/ 2151167 w 3029055"/>
                <a:gd name="connsiteY8" fmla="*/ 98425 h 1958975"/>
                <a:gd name="connsiteX9" fmla="*/ 2452792 w 3029055"/>
                <a:gd name="connsiteY9" fmla="*/ 23812 h 1958975"/>
                <a:gd name="connsiteX10" fmla="*/ 2786167 w 3029055"/>
                <a:gd name="connsiteY10" fmla="*/ 0 h 1958975"/>
                <a:gd name="connsiteX11" fmla="*/ 3029055 w 3029055"/>
                <a:gd name="connsiteY11" fmla="*/ 30162 h 1958975"/>
                <a:gd name="connsiteX12" fmla="*/ 2995717 w 3029055"/>
                <a:gd name="connsiteY12" fmla="*/ 1085850 h 1958975"/>
                <a:gd name="connsiteX13" fmla="*/ 2659167 w 3029055"/>
                <a:gd name="connsiteY13" fmla="*/ 1057275 h 1958975"/>
                <a:gd name="connsiteX14" fmla="*/ 2352780 w 3029055"/>
                <a:gd name="connsiteY14" fmla="*/ 1095375 h 1958975"/>
                <a:gd name="connsiteX15" fmla="*/ 2035280 w 3029055"/>
                <a:gd name="connsiteY15" fmla="*/ 1187450 h 1958975"/>
                <a:gd name="connsiteX16" fmla="*/ 1862242 w 3029055"/>
                <a:gd name="connsiteY16" fmla="*/ 1304925 h 1958975"/>
                <a:gd name="connsiteX17" fmla="*/ 1647930 w 3029055"/>
                <a:gd name="connsiteY17" fmla="*/ 1544637 h 1958975"/>
                <a:gd name="connsiteX18" fmla="*/ 1417742 w 3029055"/>
                <a:gd name="connsiteY18" fmla="*/ 1722437 h 1958975"/>
                <a:gd name="connsiteX19" fmla="*/ 1082780 w 3029055"/>
                <a:gd name="connsiteY19" fmla="*/ 1900237 h 1958975"/>
                <a:gd name="connsiteX20" fmla="*/ 784330 w 3029055"/>
                <a:gd name="connsiteY20" fmla="*/ 1958975 h 1958975"/>
                <a:gd name="connsiteX21" fmla="*/ 431905 w 3029055"/>
                <a:gd name="connsiteY21" fmla="*/ 1958975 h 1958975"/>
                <a:gd name="connsiteX22" fmla="*/ 105 w 3029055"/>
                <a:gd name="connsiteY22" fmla="*/ 1900237 h 1958975"/>
                <a:gd name="connsiteX0" fmla="*/ 105 w 3029055"/>
                <a:gd name="connsiteY0" fmla="*/ 1900237 h 1958975"/>
                <a:gd name="connsiteX1" fmla="*/ 2487 w 3029055"/>
                <a:gd name="connsiteY1" fmla="*/ 835818 h 1958975"/>
                <a:gd name="connsiteX2" fmla="*/ 450160 w 3029055"/>
                <a:gd name="connsiteY2" fmla="*/ 895350 h 1958975"/>
                <a:gd name="connsiteX3" fmla="*/ 878786 w 3029055"/>
                <a:gd name="connsiteY3" fmla="*/ 890587 h 1958975"/>
                <a:gd name="connsiteX4" fmla="*/ 1209779 w 3029055"/>
                <a:gd name="connsiteY4" fmla="*/ 804862 h 1958975"/>
                <a:gd name="connsiteX5" fmla="*/ 1576493 w 3029055"/>
                <a:gd name="connsiteY5" fmla="*/ 557212 h 1958975"/>
                <a:gd name="connsiteX6" fmla="*/ 1741592 w 3029055"/>
                <a:gd name="connsiteY6" fmla="*/ 390525 h 1958975"/>
                <a:gd name="connsiteX7" fmla="*/ 1900342 w 3029055"/>
                <a:gd name="connsiteY7" fmla="*/ 219075 h 1958975"/>
                <a:gd name="connsiteX8" fmla="*/ 2151167 w 3029055"/>
                <a:gd name="connsiteY8" fmla="*/ 98425 h 1958975"/>
                <a:gd name="connsiteX9" fmla="*/ 2452792 w 3029055"/>
                <a:gd name="connsiteY9" fmla="*/ 23812 h 1958975"/>
                <a:gd name="connsiteX10" fmla="*/ 2786167 w 3029055"/>
                <a:gd name="connsiteY10" fmla="*/ 0 h 1958975"/>
                <a:gd name="connsiteX11" fmla="*/ 3029055 w 3029055"/>
                <a:gd name="connsiteY11" fmla="*/ 30162 h 1958975"/>
                <a:gd name="connsiteX12" fmla="*/ 2995717 w 3029055"/>
                <a:gd name="connsiteY12" fmla="*/ 1085850 h 1958975"/>
                <a:gd name="connsiteX13" fmla="*/ 2659167 w 3029055"/>
                <a:gd name="connsiteY13" fmla="*/ 1057275 h 1958975"/>
                <a:gd name="connsiteX14" fmla="*/ 2352780 w 3029055"/>
                <a:gd name="connsiteY14" fmla="*/ 1095375 h 1958975"/>
                <a:gd name="connsiteX15" fmla="*/ 2035280 w 3029055"/>
                <a:gd name="connsiteY15" fmla="*/ 1187450 h 1958975"/>
                <a:gd name="connsiteX16" fmla="*/ 1862242 w 3029055"/>
                <a:gd name="connsiteY16" fmla="*/ 1304925 h 1958975"/>
                <a:gd name="connsiteX17" fmla="*/ 1647930 w 3029055"/>
                <a:gd name="connsiteY17" fmla="*/ 1544637 h 1958975"/>
                <a:gd name="connsiteX18" fmla="*/ 1417742 w 3029055"/>
                <a:gd name="connsiteY18" fmla="*/ 1722437 h 1958975"/>
                <a:gd name="connsiteX19" fmla="*/ 1082780 w 3029055"/>
                <a:gd name="connsiteY19" fmla="*/ 1900237 h 1958975"/>
                <a:gd name="connsiteX20" fmla="*/ 784330 w 3029055"/>
                <a:gd name="connsiteY20" fmla="*/ 1958975 h 1958975"/>
                <a:gd name="connsiteX21" fmla="*/ 428730 w 3029055"/>
                <a:gd name="connsiteY21" fmla="*/ 1949450 h 1958975"/>
                <a:gd name="connsiteX22" fmla="*/ 105 w 3029055"/>
                <a:gd name="connsiteY22" fmla="*/ 1900237 h 1958975"/>
                <a:gd name="connsiteX0" fmla="*/ 793 w 3026568"/>
                <a:gd name="connsiteY0" fmla="*/ 1890712 h 1958975"/>
                <a:gd name="connsiteX1" fmla="*/ 0 w 3026568"/>
                <a:gd name="connsiteY1" fmla="*/ 835818 h 1958975"/>
                <a:gd name="connsiteX2" fmla="*/ 447673 w 3026568"/>
                <a:gd name="connsiteY2" fmla="*/ 895350 h 1958975"/>
                <a:gd name="connsiteX3" fmla="*/ 876299 w 3026568"/>
                <a:gd name="connsiteY3" fmla="*/ 890587 h 1958975"/>
                <a:gd name="connsiteX4" fmla="*/ 1207292 w 3026568"/>
                <a:gd name="connsiteY4" fmla="*/ 804862 h 1958975"/>
                <a:gd name="connsiteX5" fmla="*/ 1574006 w 3026568"/>
                <a:gd name="connsiteY5" fmla="*/ 557212 h 1958975"/>
                <a:gd name="connsiteX6" fmla="*/ 1739105 w 3026568"/>
                <a:gd name="connsiteY6" fmla="*/ 390525 h 1958975"/>
                <a:gd name="connsiteX7" fmla="*/ 1897855 w 3026568"/>
                <a:gd name="connsiteY7" fmla="*/ 219075 h 1958975"/>
                <a:gd name="connsiteX8" fmla="*/ 2148680 w 3026568"/>
                <a:gd name="connsiteY8" fmla="*/ 98425 h 1958975"/>
                <a:gd name="connsiteX9" fmla="*/ 2450305 w 3026568"/>
                <a:gd name="connsiteY9" fmla="*/ 23812 h 1958975"/>
                <a:gd name="connsiteX10" fmla="*/ 2783680 w 3026568"/>
                <a:gd name="connsiteY10" fmla="*/ 0 h 1958975"/>
                <a:gd name="connsiteX11" fmla="*/ 3026568 w 3026568"/>
                <a:gd name="connsiteY11" fmla="*/ 30162 h 1958975"/>
                <a:gd name="connsiteX12" fmla="*/ 2993230 w 3026568"/>
                <a:gd name="connsiteY12" fmla="*/ 1085850 h 1958975"/>
                <a:gd name="connsiteX13" fmla="*/ 2656680 w 3026568"/>
                <a:gd name="connsiteY13" fmla="*/ 1057275 h 1958975"/>
                <a:gd name="connsiteX14" fmla="*/ 2350293 w 3026568"/>
                <a:gd name="connsiteY14" fmla="*/ 1095375 h 1958975"/>
                <a:gd name="connsiteX15" fmla="*/ 2032793 w 3026568"/>
                <a:gd name="connsiteY15" fmla="*/ 1187450 h 1958975"/>
                <a:gd name="connsiteX16" fmla="*/ 1859755 w 3026568"/>
                <a:gd name="connsiteY16" fmla="*/ 1304925 h 1958975"/>
                <a:gd name="connsiteX17" fmla="*/ 1645443 w 3026568"/>
                <a:gd name="connsiteY17" fmla="*/ 1544637 h 1958975"/>
                <a:gd name="connsiteX18" fmla="*/ 1415255 w 3026568"/>
                <a:gd name="connsiteY18" fmla="*/ 1722437 h 1958975"/>
                <a:gd name="connsiteX19" fmla="*/ 1080293 w 3026568"/>
                <a:gd name="connsiteY19" fmla="*/ 1900237 h 1958975"/>
                <a:gd name="connsiteX20" fmla="*/ 781843 w 3026568"/>
                <a:gd name="connsiteY20" fmla="*/ 1958975 h 1958975"/>
                <a:gd name="connsiteX21" fmla="*/ 426243 w 3026568"/>
                <a:gd name="connsiteY21" fmla="*/ 1949450 h 1958975"/>
                <a:gd name="connsiteX22" fmla="*/ 793 w 3026568"/>
                <a:gd name="connsiteY22" fmla="*/ 1890712 h 195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6568" h="1958975">
                  <a:moveTo>
                    <a:pt x="793" y="1890712"/>
                  </a:moveTo>
                  <a:cubicBezTo>
                    <a:pt x="-1" y="1535112"/>
                    <a:pt x="794" y="1191418"/>
                    <a:pt x="0" y="835818"/>
                  </a:cubicBezTo>
                  <a:cubicBezTo>
                    <a:pt x="231775" y="875506"/>
                    <a:pt x="380204" y="891380"/>
                    <a:pt x="447673" y="895350"/>
                  </a:cubicBezTo>
                  <a:cubicBezTo>
                    <a:pt x="590548" y="893762"/>
                    <a:pt x="757236" y="911225"/>
                    <a:pt x="876299" y="890587"/>
                  </a:cubicBezTo>
                  <a:cubicBezTo>
                    <a:pt x="948530" y="888206"/>
                    <a:pt x="1099342" y="850106"/>
                    <a:pt x="1207292" y="804862"/>
                  </a:cubicBezTo>
                  <a:cubicBezTo>
                    <a:pt x="1339055" y="736599"/>
                    <a:pt x="1466056" y="646906"/>
                    <a:pt x="1574006" y="557212"/>
                  </a:cubicBezTo>
                  <a:cubicBezTo>
                    <a:pt x="1643856" y="482600"/>
                    <a:pt x="1659730" y="481012"/>
                    <a:pt x="1739105" y="390525"/>
                  </a:cubicBezTo>
                  <a:cubicBezTo>
                    <a:pt x="1805780" y="323850"/>
                    <a:pt x="1847055" y="269875"/>
                    <a:pt x="1897855" y="219075"/>
                  </a:cubicBezTo>
                  <a:cubicBezTo>
                    <a:pt x="1958180" y="187325"/>
                    <a:pt x="2043905" y="142875"/>
                    <a:pt x="2148680" y="98425"/>
                  </a:cubicBezTo>
                  <a:lnTo>
                    <a:pt x="2450305" y="23812"/>
                  </a:lnTo>
                  <a:lnTo>
                    <a:pt x="2783680" y="0"/>
                  </a:lnTo>
                  <a:lnTo>
                    <a:pt x="3026568" y="30162"/>
                  </a:lnTo>
                  <a:lnTo>
                    <a:pt x="2993230" y="1085850"/>
                  </a:lnTo>
                  <a:cubicBezTo>
                    <a:pt x="2881047" y="1072092"/>
                    <a:pt x="2835538" y="1061508"/>
                    <a:pt x="2656680" y="1057275"/>
                  </a:cubicBezTo>
                  <a:cubicBezTo>
                    <a:pt x="2519626" y="1057275"/>
                    <a:pt x="2474647" y="1073150"/>
                    <a:pt x="2350293" y="1095375"/>
                  </a:cubicBezTo>
                  <a:cubicBezTo>
                    <a:pt x="2277268" y="1120775"/>
                    <a:pt x="2194718" y="1127125"/>
                    <a:pt x="2032793" y="1187450"/>
                  </a:cubicBezTo>
                  <a:cubicBezTo>
                    <a:pt x="1924314" y="1236133"/>
                    <a:pt x="1917434" y="1265767"/>
                    <a:pt x="1859755" y="1304925"/>
                  </a:cubicBezTo>
                  <a:cubicBezTo>
                    <a:pt x="1791493" y="1385887"/>
                    <a:pt x="1751805" y="1409700"/>
                    <a:pt x="1645443" y="1544637"/>
                  </a:cubicBezTo>
                  <a:lnTo>
                    <a:pt x="1415255" y="1722437"/>
                  </a:lnTo>
                  <a:cubicBezTo>
                    <a:pt x="1307834" y="1784879"/>
                    <a:pt x="1222639" y="1834620"/>
                    <a:pt x="1080293" y="1900237"/>
                  </a:cubicBezTo>
                  <a:cubicBezTo>
                    <a:pt x="932126" y="1955800"/>
                    <a:pt x="876035" y="1938337"/>
                    <a:pt x="781843" y="1958975"/>
                  </a:cubicBezTo>
                  <a:cubicBezTo>
                    <a:pt x="698235" y="1953683"/>
                    <a:pt x="538426" y="1948392"/>
                    <a:pt x="426243" y="1949450"/>
                  </a:cubicBezTo>
                  <a:lnTo>
                    <a:pt x="793" y="1890712"/>
                  </a:lnTo>
                  <a:close/>
                </a:path>
              </a:pathLst>
            </a:custGeom>
            <a:gradFill>
              <a:gsLst>
                <a:gs pos="77000">
                  <a:srgbClr val="0A66AD"/>
                </a:gs>
                <a:gs pos="27000">
                  <a:srgbClr val="1A558B"/>
                </a:gs>
                <a:gs pos="22000">
                  <a:srgbClr val="0F61A3"/>
                </a:gs>
                <a:gs pos="100000">
                  <a:srgbClr val="135C99"/>
                </a:gs>
                <a:gs pos="39000">
                  <a:schemeClr val="accent1">
                    <a:shade val="30000"/>
                    <a:satMod val="115000"/>
                  </a:schemeClr>
                </a:gs>
                <a:gs pos="100000">
                  <a:srgbClr val="0070C0"/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2793999" y="2126354"/>
              <a:ext cx="3697339" cy="1073598"/>
            </a:xfrm>
            <a:custGeom>
              <a:avLst/>
              <a:gdLst>
                <a:gd name="connsiteX0" fmla="*/ 0 w 3747546"/>
                <a:gd name="connsiteY0" fmla="*/ 842369 h 1026768"/>
                <a:gd name="connsiteX1" fmla="*/ 800100 w 3747546"/>
                <a:gd name="connsiteY1" fmla="*/ 918569 h 1026768"/>
                <a:gd name="connsiteX2" fmla="*/ 1473200 w 3747546"/>
                <a:gd name="connsiteY2" fmla="*/ 651869 h 1026768"/>
                <a:gd name="connsiteX3" fmla="*/ 1905000 w 3747546"/>
                <a:gd name="connsiteY3" fmla="*/ 270869 h 1026768"/>
                <a:gd name="connsiteX4" fmla="*/ 2565400 w 3747546"/>
                <a:gd name="connsiteY4" fmla="*/ 4169 h 1026768"/>
                <a:gd name="connsiteX5" fmla="*/ 3365500 w 3747546"/>
                <a:gd name="connsiteY5" fmla="*/ 143869 h 1026768"/>
                <a:gd name="connsiteX6" fmla="*/ 3746500 w 3747546"/>
                <a:gd name="connsiteY6" fmla="*/ 601069 h 1026768"/>
                <a:gd name="connsiteX7" fmla="*/ 3467100 w 3747546"/>
                <a:gd name="connsiteY7" fmla="*/ 969369 h 1026768"/>
                <a:gd name="connsiteX8" fmla="*/ 3124200 w 3747546"/>
                <a:gd name="connsiteY8" fmla="*/ 1020169 h 1026768"/>
                <a:gd name="connsiteX0" fmla="*/ 0 w 3747546"/>
                <a:gd name="connsiteY0" fmla="*/ 842369 h 1026768"/>
                <a:gd name="connsiteX1" fmla="*/ 933450 w 3747546"/>
                <a:gd name="connsiteY1" fmla="*/ 893169 h 1026768"/>
                <a:gd name="connsiteX2" fmla="*/ 1473200 w 3747546"/>
                <a:gd name="connsiteY2" fmla="*/ 651869 h 1026768"/>
                <a:gd name="connsiteX3" fmla="*/ 1905000 w 3747546"/>
                <a:gd name="connsiteY3" fmla="*/ 270869 h 1026768"/>
                <a:gd name="connsiteX4" fmla="*/ 2565400 w 3747546"/>
                <a:gd name="connsiteY4" fmla="*/ 4169 h 1026768"/>
                <a:gd name="connsiteX5" fmla="*/ 3365500 w 3747546"/>
                <a:gd name="connsiteY5" fmla="*/ 143869 h 1026768"/>
                <a:gd name="connsiteX6" fmla="*/ 3746500 w 3747546"/>
                <a:gd name="connsiteY6" fmla="*/ 601069 h 1026768"/>
                <a:gd name="connsiteX7" fmla="*/ 3467100 w 3747546"/>
                <a:gd name="connsiteY7" fmla="*/ 969369 h 1026768"/>
                <a:gd name="connsiteX8" fmla="*/ 3124200 w 3747546"/>
                <a:gd name="connsiteY8" fmla="*/ 1020169 h 1026768"/>
                <a:gd name="connsiteX0" fmla="*/ 0 w 3747546"/>
                <a:gd name="connsiteY0" fmla="*/ 842369 h 1026768"/>
                <a:gd name="connsiteX1" fmla="*/ 933450 w 3747546"/>
                <a:gd name="connsiteY1" fmla="*/ 893169 h 1026768"/>
                <a:gd name="connsiteX2" fmla="*/ 1530350 w 3747546"/>
                <a:gd name="connsiteY2" fmla="*/ 601069 h 1026768"/>
                <a:gd name="connsiteX3" fmla="*/ 1905000 w 3747546"/>
                <a:gd name="connsiteY3" fmla="*/ 270869 h 1026768"/>
                <a:gd name="connsiteX4" fmla="*/ 2565400 w 3747546"/>
                <a:gd name="connsiteY4" fmla="*/ 4169 h 1026768"/>
                <a:gd name="connsiteX5" fmla="*/ 3365500 w 3747546"/>
                <a:gd name="connsiteY5" fmla="*/ 143869 h 1026768"/>
                <a:gd name="connsiteX6" fmla="*/ 3746500 w 3747546"/>
                <a:gd name="connsiteY6" fmla="*/ 601069 h 1026768"/>
                <a:gd name="connsiteX7" fmla="*/ 3467100 w 3747546"/>
                <a:gd name="connsiteY7" fmla="*/ 969369 h 1026768"/>
                <a:gd name="connsiteX8" fmla="*/ 3124200 w 3747546"/>
                <a:gd name="connsiteY8" fmla="*/ 1020169 h 1026768"/>
                <a:gd name="connsiteX0" fmla="*/ 0 w 3747546"/>
                <a:gd name="connsiteY0" fmla="*/ 842369 h 1026768"/>
                <a:gd name="connsiteX1" fmla="*/ 933450 w 3747546"/>
                <a:gd name="connsiteY1" fmla="*/ 893169 h 1026768"/>
                <a:gd name="connsiteX2" fmla="*/ 1530350 w 3747546"/>
                <a:gd name="connsiteY2" fmla="*/ 601069 h 1026768"/>
                <a:gd name="connsiteX3" fmla="*/ 1905000 w 3747546"/>
                <a:gd name="connsiteY3" fmla="*/ 270869 h 1026768"/>
                <a:gd name="connsiteX4" fmla="*/ 2565400 w 3747546"/>
                <a:gd name="connsiteY4" fmla="*/ 4169 h 1026768"/>
                <a:gd name="connsiteX5" fmla="*/ 3365500 w 3747546"/>
                <a:gd name="connsiteY5" fmla="*/ 143869 h 1026768"/>
                <a:gd name="connsiteX6" fmla="*/ 3746500 w 3747546"/>
                <a:gd name="connsiteY6" fmla="*/ 601069 h 1026768"/>
                <a:gd name="connsiteX7" fmla="*/ 3467100 w 3747546"/>
                <a:gd name="connsiteY7" fmla="*/ 969369 h 1026768"/>
                <a:gd name="connsiteX8" fmla="*/ 3124200 w 3747546"/>
                <a:gd name="connsiteY8" fmla="*/ 1020169 h 1026768"/>
                <a:gd name="connsiteX0" fmla="*/ 0 w 3747546"/>
                <a:gd name="connsiteY0" fmla="*/ 838614 h 1023013"/>
                <a:gd name="connsiteX1" fmla="*/ 933450 w 3747546"/>
                <a:gd name="connsiteY1" fmla="*/ 889414 h 1023013"/>
                <a:gd name="connsiteX2" fmla="*/ 1530350 w 3747546"/>
                <a:gd name="connsiteY2" fmla="*/ 597314 h 1023013"/>
                <a:gd name="connsiteX3" fmla="*/ 1987550 w 3747546"/>
                <a:gd name="connsiteY3" fmla="*/ 171864 h 1023013"/>
                <a:gd name="connsiteX4" fmla="*/ 2565400 w 3747546"/>
                <a:gd name="connsiteY4" fmla="*/ 414 h 1023013"/>
                <a:gd name="connsiteX5" fmla="*/ 3365500 w 3747546"/>
                <a:gd name="connsiteY5" fmla="*/ 140114 h 1023013"/>
                <a:gd name="connsiteX6" fmla="*/ 3746500 w 3747546"/>
                <a:gd name="connsiteY6" fmla="*/ 597314 h 1023013"/>
                <a:gd name="connsiteX7" fmla="*/ 3467100 w 3747546"/>
                <a:gd name="connsiteY7" fmla="*/ 965614 h 1023013"/>
                <a:gd name="connsiteX8" fmla="*/ 3124200 w 3747546"/>
                <a:gd name="connsiteY8" fmla="*/ 1016414 h 1023013"/>
                <a:gd name="connsiteX0" fmla="*/ 0 w 3747546"/>
                <a:gd name="connsiteY0" fmla="*/ 838614 h 1023013"/>
                <a:gd name="connsiteX1" fmla="*/ 933450 w 3747546"/>
                <a:gd name="connsiteY1" fmla="*/ 889414 h 1023013"/>
                <a:gd name="connsiteX2" fmla="*/ 1530350 w 3747546"/>
                <a:gd name="connsiteY2" fmla="*/ 597314 h 1023013"/>
                <a:gd name="connsiteX3" fmla="*/ 1987550 w 3747546"/>
                <a:gd name="connsiteY3" fmla="*/ 171864 h 1023013"/>
                <a:gd name="connsiteX4" fmla="*/ 2686050 w 3747546"/>
                <a:gd name="connsiteY4" fmla="*/ 414 h 1023013"/>
                <a:gd name="connsiteX5" fmla="*/ 3365500 w 3747546"/>
                <a:gd name="connsiteY5" fmla="*/ 140114 h 1023013"/>
                <a:gd name="connsiteX6" fmla="*/ 3746500 w 3747546"/>
                <a:gd name="connsiteY6" fmla="*/ 597314 h 1023013"/>
                <a:gd name="connsiteX7" fmla="*/ 3467100 w 3747546"/>
                <a:gd name="connsiteY7" fmla="*/ 965614 h 1023013"/>
                <a:gd name="connsiteX8" fmla="*/ 3124200 w 3747546"/>
                <a:gd name="connsiteY8" fmla="*/ 1016414 h 1023013"/>
                <a:gd name="connsiteX0" fmla="*/ 0 w 3747546"/>
                <a:gd name="connsiteY0" fmla="*/ 838679 h 1023078"/>
                <a:gd name="connsiteX1" fmla="*/ 933450 w 3747546"/>
                <a:gd name="connsiteY1" fmla="*/ 889479 h 1023078"/>
                <a:gd name="connsiteX2" fmla="*/ 1530350 w 3747546"/>
                <a:gd name="connsiteY2" fmla="*/ 597379 h 1023078"/>
                <a:gd name="connsiteX3" fmla="*/ 1987550 w 3747546"/>
                <a:gd name="connsiteY3" fmla="*/ 171929 h 1023078"/>
                <a:gd name="connsiteX4" fmla="*/ 2686050 w 3747546"/>
                <a:gd name="connsiteY4" fmla="*/ 479 h 1023078"/>
                <a:gd name="connsiteX5" fmla="*/ 3365500 w 3747546"/>
                <a:gd name="connsiteY5" fmla="*/ 140179 h 1023078"/>
                <a:gd name="connsiteX6" fmla="*/ 3746500 w 3747546"/>
                <a:gd name="connsiteY6" fmla="*/ 597379 h 1023078"/>
                <a:gd name="connsiteX7" fmla="*/ 3467100 w 3747546"/>
                <a:gd name="connsiteY7" fmla="*/ 965679 h 1023078"/>
                <a:gd name="connsiteX8" fmla="*/ 3124200 w 3747546"/>
                <a:gd name="connsiteY8" fmla="*/ 1016479 h 1023078"/>
                <a:gd name="connsiteX0" fmla="*/ 0 w 3747546"/>
                <a:gd name="connsiteY0" fmla="*/ 838679 h 1023078"/>
                <a:gd name="connsiteX1" fmla="*/ 933450 w 3747546"/>
                <a:gd name="connsiteY1" fmla="*/ 889479 h 1023078"/>
                <a:gd name="connsiteX2" fmla="*/ 1530350 w 3747546"/>
                <a:gd name="connsiteY2" fmla="*/ 597379 h 1023078"/>
                <a:gd name="connsiteX3" fmla="*/ 1987550 w 3747546"/>
                <a:gd name="connsiteY3" fmla="*/ 171929 h 1023078"/>
                <a:gd name="connsiteX4" fmla="*/ 2686050 w 3747546"/>
                <a:gd name="connsiteY4" fmla="*/ 479 h 1023078"/>
                <a:gd name="connsiteX5" fmla="*/ 3365500 w 3747546"/>
                <a:gd name="connsiteY5" fmla="*/ 140179 h 1023078"/>
                <a:gd name="connsiteX6" fmla="*/ 3746500 w 3747546"/>
                <a:gd name="connsiteY6" fmla="*/ 597379 h 1023078"/>
                <a:gd name="connsiteX7" fmla="*/ 3467100 w 3747546"/>
                <a:gd name="connsiteY7" fmla="*/ 965679 h 1023078"/>
                <a:gd name="connsiteX8" fmla="*/ 3124200 w 3747546"/>
                <a:gd name="connsiteY8" fmla="*/ 1016479 h 1023078"/>
                <a:gd name="connsiteX0" fmla="*/ 0 w 3747801"/>
                <a:gd name="connsiteY0" fmla="*/ 838614 h 1023013"/>
                <a:gd name="connsiteX1" fmla="*/ 933450 w 3747801"/>
                <a:gd name="connsiteY1" fmla="*/ 889414 h 1023013"/>
                <a:gd name="connsiteX2" fmla="*/ 1530350 w 3747801"/>
                <a:gd name="connsiteY2" fmla="*/ 597314 h 1023013"/>
                <a:gd name="connsiteX3" fmla="*/ 1987550 w 3747801"/>
                <a:gd name="connsiteY3" fmla="*/ 171864 h 1023013"/>
                <a:gd name="connsiteX4" fmla="*/ 2686050 w 3747801"/>
                <a:gd name="connsiteY4" fmla="*/ 414 h 1023013"/>
                <a:gd name="connsiteX5" fmla="*/ 3352800 w 3747801"/>
                <a:gd name="connsiteY5" fmla="*/ 140114 h 1023013"/>
                <a:gd name="connsiteX6" fmla="*/ 3746500 w 3747801"/>
                <a:gd name="connsiteY6" fmla="*/ 597314 h 1023013"/>
                <a:gd name="connsiteX7" fmla="*/ 3467100 w 3747801"/>
                <a:gd name="connsiteY7" fmla="*/ 965614 h 1023013"/>
                <a:gd name="connsiteX8" fmla="*/ 3124200 w 3747801"/>
                <a:gd name="connsiteY8" fmla="*/ 1016414 h 1023013"/>
                <a:gd name="connsiteX0" fmla="*/ 0 w 3697329"/>
                <a:gd name="connsiteY0" fmla="*/ 838648 h 1022106"/>
                <a:gd name="connsiteX1" fmla="*/ 933450 w 3697329"/>
                <a:gd name="connsiteY1" fmla="*/ 889448 h 1022106"/>
                <a:gd name="connsiteX2" fmla="*/ 1530350 w 3697329"/>
                <a:gd name="connsiteY2" fmla="*/ 597348 h 1022106"/>
                <a:gd name="connsiteX3" fmla="*/ 1987550 w 3697329"/>
                <a:gd name="connsiteY3" fmla="*/ 171898 h 1022106"/>
                <a:gd name="connsiteX4" fmla="*/ 2686050 w 3697329"/>
                <a:gd name="connsiteY4" fmla="*/ 448 h 1022106"/>
                <a:gd name="connsiteX5" fmla="*/ 3352800 w 3697329"/>
                <a:gd name="connsiteY5" fmla="*/ 140148 h 1022106"/>
                <a:gd name="connsiteX6" fmla="*/ 3695700 w 3697329"/>
                <a:gd name="connsiteY6" fmla="*/ 622748 h 1022106"/>
                <a:gd name="connsiteX7" fmla="*/ 3467100 w 3697329"/>
                <a:gd name="connsiteY7" fmla="*/ 965648 h 1022106"/>
                <a:gd name="connsiteX8" fmla="*/ 3124200 w 3697329"/>
                <a:gd name="connsiteY8" fmla="*/ 1016448 h 1022106"/>
                <a:gd name="connsiteX0" fmla="*/ 0 w 3699709"/>
                <a:gd name="connsiteY0" fmla="*/ 838648 h 1035895"/>
                <a:gd name="connsiteX1" fmla="*/ 933450 w 3699709"/>
                <a:gd name="connsiteY1" fmla="*/ 889448 h 1035895"/>
                <a:gd name="connsiteX2" fmla="*/ 1530350 w 3699709"/>
                <a:gd name="connsiteY2" fmla="*/ 597348 h 1035895"/>
                <a:gd name="connsiteX3" fmla="*/ 1987550 w 3699709"/>
                <a:gd name="connsiteY3" fmla="*/ 171898 h 1035895"/>
                <a:gd name="connsiteX4" fmla="*/ 2686050 w 3699709"/>
                <a:gd name="connsiteY4" fmla="*/ 448 h 1035895"/>
                <a:gd name="connsiteX5" fmla="*/ 3352800 w 3699709"/>
                <a:gd name="connsiteY5" fmla="*/ 140148 h 1035895"/>
                <a:gd name="connsiteX6" fmla="*/ 3695700 w 3699709"/>
                <a:gd name="connsiteY6" fmla="*/ 622748 h 1035895"/>
                <a:gd name="connsiteX7" fmla="*/ 3467100 w 3699709"/>
                <a:gd name="connsiteY7" fmla="*/ 965648 h 1035895"/>
                <a:gd name="connsiteX8" fmla="*/ 3124200 w 3699709"/>
                <a:gd name="connsiteY8" fmla="*/ 1016448 h 1035895"/>
                <a:gd name="connsiteX0" fmla="*/ 0 w 3697339"/>
                <a:gd name="connsiteY0" fmla="*/ 838648 h 1074925"/>
                <a:gd name="connsiteX1" fmla="*/ 933450 w 3697339"/>
                <a:gd name="connsiteY1" fmla="*/ 889448 h 1074925"/>
                <a:gd name="connsiteX2" fmla="*/ 1530350 w 3697339"/>
                <a:gd name="connsiteY2" fmla="*/ 597348 h 1074925"/>
                <a:gd name="connsiteX3" fmla="*/ 1987550 w 3697339"/>
                <a:gd name="connsiteY3" fmla="*/ 171898 h 1074925"/>
                <a:gd name="connsiteX4" fmla="*/ 2686050 w 3697339"/>
                <a:gd name="connsiteY4" fmla="*/ 448 h 1074925"/>
                <a:gd name="connsiteX5" fmla="*/ 3352800 w 3697339"/>
                <a:gd name="connsiteY5" fmla="*/ 140148 h 1074925"/>
                <a:gd name="connsiteX6" fmla="*/ 3695700 w 3697339"/>
                <a:gd name="connsiteY6" fmla="*/ 622748 h 1074925"/>
                <a:gd name="connsiteX7" fmla="*/ 3467100 w 3697339"/>
                <a:gd name="connsiteY7" fmla="*/ 965648 h 1074925"/>
                <a:gd name="connsiteX8" fmla="*/ 3117850 w 3697339"/>
                <a:gd name="connsiteY8" fmla="*/ 1073598 h 1074925"/>
                <a:gd name="connsiteX0" fmla="*/ 0 w 3697339"/>
                <a:gd name="connsiteY0" fmla="*/ 838648 h 1073598"/>
                <a:gd name="connsiteX1" fmla="*/ 933450 w 3697339"/>
                <a:gd name="connsiteY1" fmla="*/ 889448 h 1073598"/>
                <a:gd name="connsiteX2" fmla="*/ 1530350 w 3697339"/>
                <a:gd name="connsiteY2" fmla="*/ 597348 h 1073598"/>
                <a:gd name="connsiteX3" fmla="*/ 1987550 w 3697339"/>
                <a:gd name="connsiteY3" fmla="*/ 171898 h 1073598"/>
                <a:gd name="connsiteX4" fmla="*/ 2686050 w 3697339"/>
                <a:gd name="connsiteY4" fmla="*/ 448 h 1073598"/>
                <a:gd name="connsiteX5" fmla="*/ 3352800 w 3697339"/>
                <a:gd name="connsiteY5" fmla="*/ 140148 h 1073598"/>
                <a:gd name="connsiteX6" fmla="*/ 3695700 w 3697339"/>
                <a:gd name="connsiteY6" fmla="*/ 622748 h 1073598"/>
                <a:gd name="connsiteX7" fmla="*/ 3467100 w 3697339"/>
                <a:gd name="connsiteY7" fmla="*/ 965648 h 1073598"/>
                <a:gd name="connsiteX8" fmla="*/ 3117850 w 3697339"/>
                <a:gd name="connsiteY8" fmla="*/ 1073598 h 107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97339" h="1073598">
                  <a:moveTo>
                    <a:pt x="0" y="838648"/>
                  </a:moveTo>
                  <a:cubicBezTo>
                    <a:pt x="277283" y="892623"/>
                    <a:pt x="678392" y="929665"/>
                    <a:pt x="933450" y="889448"/>
                  </a:cubicBezTo>
                  <a:cubicBezTo>
                    <a:pt x="1188508" y="849231"/>
                    <a:pt x="1354667" y="716940"/>
                    <a:pt x="1530350" y="597348"/>
                  </a:cubicBezTo>
                  <a:cubicBezTo>
                    <a:pt x="1706033" y="477756"/>
                    <a:pt x="1794933" y="271381"/>
                    <a:pt x="1987550" y="171898"/>
                  </a:cubicBezTo>
                  <a:cubicBezTo>
                    <a:pt x="2180167" y="72415"/>
                    <a:pt x="2458508" y="5740"/>
                    <a:pt x="2686050" y="448"/>
                  </a:cubicBezTo>
                  <a:cubicBezTo>
                    <a:pt x="2913592" y="-4844"/>
                    <a:pt x="3184525" y="36431"/>
                    <a:pt x="3352800" y="140148"/>
                  </a:cubicBezTo>
                  <a:cubicBezTo>
                    <a:pt x="3521075" y="243865"/>
                    <a:pt x="3676650" y="485165"/>
                    <a:pt x="3695700" y="622748"/>
                  </a:cubicBezTo>
                  <a:cubicBezTo>
                    <a:pt x="3714750" y="760331"/>
                    <a:pt x="3563408" y="890506"/>
                    <a:pt x="3467100" y="965648"/>
                  </a:cubicBezTo>
                  <a:cubicBezTo>
                    <a:pt x="3370792" y="1040790"/>
                    <a:pt x="3288241" y="1064073"/>
                    <a:pt x="3117850" y="1073598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0"/>
              <a:endCxn id="4" idx="0"/>
            </p:cNvCxnSpPr>
            <p:nvPr/>
          </p:nvCxnSpPr>
          <p:spPr>
            <a:xfrm>
              <a:off x="2793999" y="2965002"/>
              <a:ext cx="1" cy="10735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9" t="37968" r="19222" b="21508"/>
          <a:stretch/>
        </p:blipFill>
        <p:spPr bwMode="auto">
          <a:xfrm>
            <a:off x="131600" y="1519079"/>
            <a:ext cx="8736416" cy="487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658382" y="283295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对口支援十周年图片展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968843" y="3110123"/>
            <a:ext cx="360040" cy="359690"/>
            <a:chOff x="1619672" y="1152278"/>
            <a:chExt cx="789259" cy="788491"/>
          </a:xfrm>
        </p:grpSpPr>
        <p:grpSp>
          <p:nvGrpSpPr>
            <p:cNvPr id="26" name="组合 25"/>
            <p:cNvGrpSpPr/>
            <p:nvPr/>
          </p:nvGrpSpPr>
          <p:grpSpPr>
            <a:xfrm>
              <a:off x="1619672" y="1152278"/>
              <a:ext cx="216024" cy="216024"/>
              <a:chOff x="1113235" y="908720"/>
              <a:chExt cx="216024" cy="216024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V="1">
                <a:off x="1115616" y="908720"/>
                <a:ext cx="0" cy="21602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16200000" flipV="1">
                <a:off x="1221247" y="803090"/>
                <a:ext cx="0" cy="21602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 flipH="1">
              <a:off x="2190524" y="1154660"/>
              <a:ext cx="216024" cy="216024"/>
              <a:chOff x="1113235" y="908720"/>
              <a:chExt cx="216024" cy="216024"/>
            </a:xfrm>
          </p:grpSpPr>
          <p:cxnSp>
            <p:nvCxnSpPr>
              <p:cNvPr id="28" name="直接连接符 27"/>
              <p:cNvCxnSpPr/>
              <p:nvPr/>
            </p:nvCxnSpPr>
            <p:spPr>
              <a:xfrm flipV="1">
                <a:off x="1115616" y="908720"/>
                <a:ext cx="0" cy="21602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rot="16200000" flipV="1">
                <a:off x="1221247" y="803090"/>
                <a:ext cx="0" cy="21602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 flipV="1">
              <a:off x="1622053" y="1724745"/>
              <a:ext cx="216024" cy="216024"/>
              <a:chOff x="1113235" y="908720"/>
              <a:chExt cx="216024" cy="21602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V="1">
                <a:off x="1115616" y="908720"/>
                <a:ext cx="0" cy="21602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16200000" flipV="1">
                <a:off x="1221247" y="803090"/>
                <a:ext cx="0" cy="21602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 rot="5400000" flipH="1">
              <a:off x="2192907" y="1722362"/>
              <a:ext cx="216024" cy="216024"/>
              <a:chOff x="1113235" y="908720"/>
              <a:chExt cx="216024" cy="216024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V="1">
                <a:off x="1115616" y="908720"/>
                <a:ext cx="0" cy="21602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16200000" flipV="1">
                <a:off x="1221247" y="803090"/>
                <a:ext cx="0" cy="216024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19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0"/>
    </mc:Choice>
    <mc:Fallback xmlns="">
      <p:transition spd="slow" advTm="4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9512" y="1578135"/>
            <a:ext cx="8640960" cy="4752528"/>
            <a:chOff x="251520" y="1556792"/>
            <a:chExt cx="8640960" cy="4752528"/>
          </a:xfrm>
        </p:grpSpPr>
        <p:sp>
          <p:nvSpPr>
            <p:cNvPr id="2" name="矩形 1"/>
            <p:cNvSpPr/>
            <p:nvPr/>
          </p:nvSpPr>
          <p:spPr>
            <a:xfrm>
              <a:off x="251520" y="1556792"/>
              <a:ext cx="8640960" cy="4752528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29000">
                  <a:srgbClr val="36639A"/>
                </a:gs>
                <a:gs pos="79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339752" y="1556792"/>
              <a:ext cx="0" cy="47525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804248" y="1556792"/>
              <a:ext cx="0" cy="475252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-1332656" y="2268474"/>
            <a:ext cx="24285021" cy="3371851"/>
            <a:chOff x="-4357683" y="6786651"/>
            <a:chExt cx="24285021" cy="3371851"/>
          </a:xfrm>
        </p:grpSpPr>
        <p:pic>
          <p:nvPicPr>
            <p:cNvPr id="1026" name="Picture 2" descr="N:\256x256\可爱4叶草超大图标\200712201653138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5488" y="6786651"/>
              <a:ext cx="3371850" cy="337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N:\256x256\可爱4叶草超大图标\2007122016531220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06" y="7001522"/>
              <a:ext cx="2942108" cy="294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:\256x256\可爱4叶草超大图标\2007122016531240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5876" y="6786651"/>
              <a:ext cx="3371850" cy="337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N:\256x256\可爱4叶草超大图标\20071220165312509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0682" y="6786651"/>
              <a:ext cx="3371850" cy="337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:\256x256\可爱4叶草超大图标\20071220165312514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070" y="6786651"/>
              <a:ext cx="3371850" cy="337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N:\256x256\可爱4叶草超大图标\20071220165312609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57683" y="6786652"/>
              <a:ext cx="3371850" cy="337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3542"/>
            <a:ext cx="9180512" cy="695739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3363" y="1578135"/>
            <a:ext cx="2224381" cy="4752528"/>
          </a:xfrm>
          <a:prstGeom prst="rect">
            <a:avLst/>
          </a:prstGeom>
          <a:blipFill dpi="0" rotWithShape="1">
            <a:blip r:embed="rId9">
              <a:alphaModFix amt="9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32240" y="1578136"/>
            <a:ext cx="2195736" cy="4752528"/>
          </a:xfrm>
          <a:prstGeom prst="rect">
            <a:avLst/>
          </a:prstGeom>
          <a:blipFill dpi="0" rotWithShape="1">
            <a:blip r:embed="rId10">
              <a:alphaModFix amt="9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58382" y="283295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对口支援十周年图片展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5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46163 -0.00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301 L -0.92413 -0.0030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2413 -0.00301 L -1.38663 -0.003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663 -0.00301 L -1.84913 -0.0030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/>
        </p:nvSpPr>
        <p:spPr bwMode="auto">
          <a:xfrm>
            <a:off x="1801813" y="3425825"/>
            <a:ext cx="1587" cy="835025"/>
          </a:xfrm>
          <a:custGeom>
            <a:avLst/>
            <a:gdLst>
              <a:gd name="T0" fmla="*/ 526 h 526"/>
              <a:gd name="T1" fmla="*/ 0 h 526"/>
              <a:gd name="T2" fmla="*/ 526 h 52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300"/>
          <p:cNvSpPr>
            <a:spLocks noChangeShapeType="1"/>
          </p:cNvSpPr>
          <p:nvPr/>
        </p:nvSpPr>
        <p:spPr bwMode="auto">
          <a:xfrm>
            <a:off x="0" y="3427413"/>
            <a:ext cx="2863850" cy="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879725" y="2501900"/>
            <a:ext cx="3384550" cy="1851025"/>
            <a:chOff x="2879725" y="2501900"/>
            <a:chExt cx="3384550" cy="1851025"/>
          </a:xfrm>
        </p:grpSpPr>
        <p:sp>
          <p:nvSpPr>
            <p:cNvPr id="2" name="Freeform 301"/>
            <p:cNvSpPr>
              <a:spLocks/>
            </p:cNvSpPr>
            <p:nvPr/>
          </p:nvSpPr>
          <p:spPr bwMode="auto">
            <a:xfrm>
              <a:off x="2951163" y="2573338"/>
              <a:ext cx="3240087" cy="1708150"/>
            </a:xfrm>
            <a:custGeom>
              <a:avLst/>
              <a:gdLst>
                <a:gd name="T0" fmla="*/ 2041 w 2041"/>
                <a:gd name="T1" fmla="*/ 1076 h 1076"/>
                <a:gd name="T2" fmla="*/ 2041 w 2041"/>
                <a:gd name="T3" fmla="*/ 1076 h 1076"/>
                <a:gd name="T4" fmla="*/ 0 w 2041"/>
                <a:gd name="T5" fmla="*/ 1076 h 1076"/>
                <a:gd name="T6" fmla="*/ 0 w 2041"/>
                <a:gd name="T7" fmla="*/ 0 h 1076"/>
                <a:gd name="T8" fmla="*/ 2041 w 2041"/>
                <a:gd name="T9" fmla="*/ 0 h 1076"/>
                <a:gd name="T10" fmla="*/ 2041 w 2041"/>
                <a:gd name="T11" fmla="*/ 1076 h 1076"/>
                <a:gd name="T12" fmla="*/ 2041 w 2041"/>
                <a:gd name="T13" fmla="*/ 107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1" h="1076">
                  <a:moveTo>
                    <a:pt x="2041" y="1076"/>
                  </a:moveTo>
                  <a:lnTo>
                    <a:pt x="2041" y="1076"/>
                  </a:lnTo>
                  <a:lnTo>
                    <a:pt x="0" y="1076"/>
                  </a:lnTo>
                  <a:lnTo>
                    <a:pt x="0" y="0"/>
                  </a:lnTo>
                  <a:lnTo>
                    <a:pt x="2041" y="0"/>
                  </a:lnTo>
                  <a:lnTo>
                    <a:pt x="2041" y="1076"/>
                  </a:lnTo>
                  <a:lnTo>
                    <a:pt x="2041" y="1076"/>
                  </a:lnTo>
                  <a:close/>
                </a:path>
              </a:pathLst>
            </a:custGeom>
            <a:solidFill>
              <a:srgbClr val="0079C5"/>
            </a:solidFill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10"/>
            <p:cNvSpPr>
              <a:spLocks noChangeShapeType="1"/>
            </p:cNvSpPr>
            <p:nvPr/>
          </p:nvSpPr>
          <p:spPr bwMode="auto">
            <a:xfrm flipV="1">
              <a:off x="2879725" y="3427413"/>
              <a:ext cx="1588" cy="835025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2879725" y="4260850"/>
              <a:ext cx="3382963" cy="92075"/>
            </a:xfrm>
            <a:custGeom>
              <a:avLst/>
              <a:gdLst>
                <a:gd name="T0" fmla="*/ 1520 w 1520"/>
                <a:gd name="T1" fmla="*/ 0 h 41"/>
                <a:gd name="T2" fmla="*/ 1520 w 1520"/>
                <a:gd name="T3" fmla="*/ 9 h 41"/>
                <a:gd name="T4" fmla="*/ 1488 w 1520"/>
                <a:gd name="T5" fmla="*/ 41 h 41"/>
                <a:gd name="T6" fmla="*/ 32 w 1520"/>
                <a:gd name="T7" fmla="*/ 41 h 41"/>
                <a:gd name="T8" fmla="*/ 0 w 1520"/>
                <a:gd name="T9" fmla="*/ 9 h 41"/>
                <a:gd name="T10" fmla="*/ 0 w 1520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0" h="41">
                  <a:moveTo>
                    <a:pt x="1520" y="0"/>
                  </a:moveTo>
                  <a:cubicBezTo>
                    <a:pt x="1520" y="9"/>
                    <a:pt x="1520" y="9"/>
                    <a:pt x="1520" y="9"/>
                  </a:cubicBezTo>
                  <a:cubicBezTo>
                    <a:pt x="1520" y="26"/>
                    <a:pt x="1506" y="41"/>
                    <a:pt x="1488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4" y="41"/>
                    <a:pt x="0" y="26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9C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2967038" y="2501900"/>
              <a:ext cx="3297237" cy="1779588"/>
            </a:xfrm>
            <a:custGeom>
              <a:avLst/>
              <a:gdLst>
                <a:gd name="T0" fmla="*/ 0 w 2077"/>
                <a:gd name="T1" fmla="*/ 0 h 1121"/>
                <a:gd name="T2" fmla="*/ 2031 w 2077"/>
                <a:gd name="T3" fmla="*/ 0 h 1121"/>
                <a:gd name="T4" fmla="*/ 2076 w 2077"/>
                <a:gd name="T5" fmla="*/ 45 h 1121"/>
                <a:gd name="T6" fmla="*/ 2077 w 2077"/>
                <a:gd name="T7" fmla="*/ 112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7" h="1121">
                  <a:moveTo>
                    <a:pt x="0" y="0"/>
                  </a:moveTo>
                  <a:cubicBezTo>
                    <a:pt x="2031" y="0"/>
                    <a:pt x="2031" y="0"/>
                    <a:pt x="2031" y="0"/>
                  </a:cubicBezTo>
                  <a:cubicBezTo>
                    <a:pt x="2056" y="0"/>
                    <a:pt x="2076" y="20"/>
                    <a:pt x="2076" y="45"/>
                  </a:cubicBezTo>
                  <a:cubicBezTo>
                    <a:pt x="2076" y="1108"/>
                    <a:pt x="2077" y="1121"/>
                    <a:pt x="2077" y="1121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9C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2879725" y="2503488"/>
              <a:ext cx="87313" cy="923925"/>
            </a:xfrm>
            <a:custGeom>
              <a:avLst/>
              <a:gdLst>
                <a:gd name="T0" fmla="*/ 0 w 39"/>
                <a:gd name="T1" fmla="*/ 415 h 415"/>
                <a:gd name="T2" fmla="*/ 0 w 39"/>
                <a:gd name="T3" fmla="*/ 32 h 415"/>
                <a:gd name="T4" fmla="*/ 32 w 39"/>
                <a:gd name="T5" fmla="*/ 0 h 415"/>
                <a:gd name="T6" fmla="*/ 39 w 39"/>
                <a:gd name="T7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415">
                  <a:moveTo>
                    <a:pt x="0" y="41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9C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63321" y="3135025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教务处</a:t>
              </a:r>
              <a:endPara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Line 300"/>
          <p:cNvSpPr>
            <a:spLocks noChangeShapeType="1"/>
          </p:cNvSpPr>
          <p:nvPr/>
        </p:nvSpPr>
        <p:spPr bwMode="auto">
          <a:xfrm>
            <a:off x="6280150" y="3427413"/>
            <a:ext cx="2863850" cy="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18383"/>
      </p:ext>
    </p:extLst>
  </p:cSld>
  <p:clrMapOvr>
    <a:masterClrMapping/>
  </p:clrMapOvr>
  <p:transition spd="slow" advTm="15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00"/>
          <p:cNvSpPr>
            <a:spLocks noChangeShapeType="1"/>
          </p:cNvSpPr>
          <p:nvPr/>
        </p:nvSpPr>
        <p:spPr bwMode="auto">
          <a:xfrm>
            <a:off x="0" y="3427413"/>
            <a:ext cx="1115616" cy="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784277" y="2924944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774752" y="2924944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1914155" y="2924945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74752" y="3425827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778919" y="3928296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914155" y="3406778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4752" y="4005064"/>
            <a:ext cx="123842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8360085">
            <a:off x="1816606" y="3752827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774752" y="836712"/>
            <a:ext cx="0" cy="208823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7584" y="1052736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综合教务管理信息系统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三年建设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基础数据维护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Line 300"/>
          <p:cNvSpPr>
            <a:spLocks noChangeShapeType="1"/>
          </p:cNvSpPr>
          <p:nvPr/>
        </p:nvSpPr>
        <p:spPr bwMode="auto">
          <a:xfrm>
            <a:off x="8028384" y="3427413"/>
            <a:ext cx="1115616" cy="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 flipH="1" flipV="1">
            <a:off x="2706421" y="2924944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2696896" y="2924944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 flipV="1">
            <a:off x="3836299" y="2924945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2696896" y="3425827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2701063" y="3928296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3836299" y="3406778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696896" y="4005064"/>
            <a:ext cx="123842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12"/>
          <p:cNvSpPr/>
          <p:nvPr/>
        </p:nvSpPr>
        <p:spPr>
          <a:xfrm rot="18360085">
            <a:off x="3738750" y="3752827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2706421" y="4140717"/>
            <a:ext cx="1" cy="152982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706421" y="483954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排课系统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1165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H="1" flipV="1">
            <a:off x="4672709" y="2924944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4663184" y="2924944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5802587" y="2924945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4663184" y="3425827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 flipV="1">
            <a:off x="4667351" y="3928296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5802587" y="3406778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663184" y="4005064"/>
            <a:ext cx="123842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12"/>
          <p:cNvSpPr/>
          <p:nvPr/>
        </p:nvSpPr>
        <p:spPr>
          <a:xfrm rot="18360085">
            <a:off x="5705038" y="3752827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/>
          <p:nvPr/>
        </p:nvCxnSpPr>
        <p:spPr>
          <a:xfrm flipV="1">
            <a:off x="4663185" y="1652900"/>
            <a:ext cx="9524" cy="127204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746108" y="165290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课系统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30000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 flipH="1" flipV="1">
            <a:off x="6516216" y="2933307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6506691" y="2933307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 flipV="1">
            <a:off x="7646094" y="2933308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6506691" y="3434190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 flipV="1">
            <a:off x="6510858" y="3936659"/>
            <a:ext cx="1147936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7646094" y="3415141"/>
            <a:ext cx="360040" cy="5024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6506691" y="4013427"/>
            <a:ext cx="123842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12"/>
          <p:cNvSpPr/>
          <p:nvPr/>
        </p:nvSpPr>
        <p:spPr>
          <a:xfrm rot="18360085">
            <a:off x="7548545" y="3761190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 flipH="1">
            <a:off x="6516216" y="4149080"/>
            <a:ext cx="2" cy="189915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516216" y="4847906"/>
            <a:ext cx="145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综合审查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1643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109580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6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"/>
                            </p:stCondLst>
                            <p:childTnLst>
                              <p:par>
                                <p:cTn id="1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8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"/>
                            </p:stCondLst>
                            <p:childTnLst>
                              <p:par>
                                <p:cTn id="2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"/>
                            </p:stCondLst>
                            <p:childTnLst>
                              <p:par>
                                <p:cTn id="2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"/>
                            </p:stCondLst>
                            <p:childTnLst>
                              <p:par>
                                <p:cTn id="2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6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700"/>
                            </p:stCondLst>
                            <p:childTnLst>
                              <p:par>
                                <p:cTn id="2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800"/>
                            </p:stCondLst>
                            <p:childTnLst>
                              <p:par>
                                <p:cTn id="2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1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2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5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8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1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3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6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2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5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8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2" grpId="1" animBg="1"/>
      <p:bldP spid="13" grpId="0" animBg="1"/>
      <p:bldP spid="13" grpId="1" animBg="1"/>
      <p:bldP spid="54" grpId="0"/>
      <p:bldP spid="54" grpId="1"/>
      <p:bldP spid="60" grpId="0" animBg="1"/>
      <p:bldP spid="76" grpId="0" animBg="1"/>
      <p:bldP spid="76" grpId="1" animBg="1"/>
      <p:bldP spid="77" grpId="0" animBg="1"/>
      <p:bldP spid="77" grpId="1" animBg="1"/>
      <p:bldP spid="79" grpId="0"/>
      <p:bldP spid="79" grpId="1"/>
      <p:bldP spid="88" grpId="0" animBg="1"/>
      <p:bldP spid="88" grpId="1" animBg="1"/>
      <p:bldP spid="89" grpId="0" animBg="1"/>
      <p:bldP spid="89" grpId="1" animBg="1"/>
      <p:bldP spid="91" grpId="0"/>
      <p:bldP spid="91" grpId="1"/>
      <p:bldP spid="99" grpId="0" animBg="1"/>
      <p:bldP spid="99" grpId="1" animBg="1"/>
      <p:bldP spid="100" grpId="0" animBg="1"/>
      <p:bldP spid="100" grpId="1" animBg="1"/>
      <p:bldP spid="102" grpId="0"/>
      <p:bldP spid="10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47404" y="836712"/>
            <a:ext cx="6413028" cy="5256584"/>
          </a:xfrm>
          <a:custGeom>
            <a:avLst/>
            <a:gdLst>
              <a:gd name="connsiteX0" fmla="*/ 0 w 6400328"/>
              <a:gd name="connsiteY0" fmla="*/ 768101 h 4608512"/>
              <a:gd name="connsiteX1" fmla="*/ 768101 w 6400328"/>
              <a:gd name="connsiteY1" fmla="*/ 0 h 4608512"/>
              <a:gd name="connsiteX2" fmla="*/ 5632227 w 6400328"/>
              <a:gd name="connsiteY2" fmla="*/ 0 h 4608512"/>
              <a:gd name="connsiteX3" fmla="*/ 6400328 w 6400328"/>
              <a:gd name="connsiteY3" fmla="*/ 768101 h 4608512"/>
              <a:gd name="connsiteX4" fmla="*/ 6400328 w 6400328"/>
              <a:gd name="connsiteY4" fmla="*/ 3840411 h 4608512"/>
              <a:gd name="connsiteX5" fmla="*/ 5632227 w 6400328"/>
              <a:gd name="connsiteY5" fmla="*/ 4608512 h 4608512"/>
              <a:gd name="connsiteX6" fmla="*/ 768101 w 6400328"/>
              <a:gd name="connsiteY6" fmla="*/ 4608512 h 4608512"/>
              <a:gd name="connsiteX7" fmla="*/ 0 w 6400328"/>
              <a:gd name="connsiteY7" fmla="*/ 3840411 h 4608512"/>
              <a:gd name="connsiteX8" fmla="*/ 0 w 6400328"/>
              <a:gd name="connsiteY8" fmla="*/ 768101 h 4608512"/>
              <a:gd name="connsiteX0" fmla="*/ 0 w 6400328"/>
              <a:gd name="connsiteY0" fmla="*/ 768101 h 4608512"/>
              <a:gd name="connsiteX1" fmla="*/ 514101 w 6400328"/>
              <a:gd name="connsiteY1" fmla="*/ 12700 h 4608512"/>
              <a:gd name="connsiteX2" fmla="*/ 5632227 w 6400328"/>
              <a:gd name="connsiteY2" fmla="*/ 0 h 4608512"/>
              <a:gd name="connsiteX3" fmla="*/ 6400328 w 6400328"/>
              <a:gd name="connsiteY3" fmla="*/ 768101 h 4608512"/>
              <a:gd name="connsiteX4" fmla="*/ 6400328 w 6400328"/>
              <a:gd name="connsiteY4" fmla="*/ 3840411 h 4608512"/>
              <a:gd name="connsiteX5" fmla="*/ 5632227 w 6400328"/>
              <a:gd name="connsiteY5" fmla="*/ 4608512 h 4608512"/>
              <a:gd name="connsiteX6" fmla="*/ 768101 w 6400328"/>
              <a:gd name="connsiteY6" fmla="*/ 4608512 h 4608512"/>
              <a:gd name="connsiteX7" fmla="*/ 0 w 6400328"/>
              <a:gd name="connsiteY7" fmla="*/ 3840411 h 4608512"/>
              <a:gd name="connsiteX8" fmla="*/ 0 w 6400328"/>
              <a:gd name="connsiteY8" fmla="*/ 768101 h 4608512"/>
              <a:gd name="connsiteX0" fmla="*/ 25400 w 6400328"/>
              <a:gd name="connsiteY0" fmla="*/ 450601 h 4608512"/>
              <a:gd name="connsiteX1" fmla="*/ 514101 w 6400328"/>
              <a:gd name="connsiteY1" fmla="*/ 12700 h 4608512"/>
              <a:gd name="connsiteX2" fmla="*/ 5632227 w 6400328"/>
              <a:gd name="connsiteY2" fmla="*/ 0 h 4608512"/>
              <a:gd name="connsiteX3" fmla="*/ 6400328 w 6400328"/>
              <a:gd name="connsiteY3" fmla="*/ 768101 h 4608512"/>
              <a:gd name="connsiteX4" fmla="*/ 6400328 w 6400328"/>
              <a:gd name="connsiteY4" fmla="*/ 3840411 h 4608512"/>
              <a:gd name="connsiteX5" fmla="*/ 5632227 w 6400328"/>
              <a:gd name="connsiteY5" fmla="*/ 4608512 h 4608512"/>
              <a:gd name="connsiteX6" fmla="*/ 768101 w 6400328"/>
              <a:gd name="connsiteY6" fmla="*/ 4608512 h 4608512"/>
              <a:gd name="connsiteX7" fmla="*/ 0 w 6400328"/>
              <a:gd name="connsiteY7" fmla="*/ 3840411 h 4608512"/>
              <a:gd name="connsiteX8" fmla="*/ 25400 w 6400328"/>
              <a:gd name="connsiteY8" fmla="*/ 450601 h 4608512"/>
              <a:gd name="connsiteX0" fmla="*/ 38100 w 6413028"/>
              <a:gd name="connsiteY0" fmla="*/ 450601 h 4610313"/>
              <a:gd name="connsiteX1" fmla="*/ 526801 w 6413028"/>
              <a:gd name="connsiteY1" fmla="*/ 12700 h 4610313"/>
              <a:gd name="connsiteX2" fmla="*/ 5644927 w 6413028"/>
              <a:gd name="connsiteY2" fmla="*/ 0 h 4610313"/>
              <a:gd name="connsiteX3" fmla="*/ 6413028 w 6413028"/>
              <a:gd name="connsiteY3" fmla="*/ 768101 h 4610313"/>
              <a:gd name="connsiteX4" fmla="*/ 6413028 w 6413028"/>
              <a:gd name="connsiteY4" fmla="*/ 3840411 h 4610313"/>
              <a:gd name="connsiteX5" fmla="*/ 5644927 w 6413028"/>
              <a:gd name="connsiteY5" fmla="*/ 4608512 h 4610313"/>
              <a:gd name="connsiteX6" fmla="*/ 780801 w 6413028"/>
              <a:gd name="connsiteY6" fmla="*/ 4608512 h 4610313"/>
              <a:gd name="connsiteX7" fmla="*/ 0 w 6413028"/>
              <a:gd name="connsiteY7" fmla="*/ 4234111 h 4610313"/>
              <a:gd name="connsiteX8" fmla="*/ 38100 w 6413028"/>
              <a:gd name="connsiteY8" fmla="*/ 450601 h 4610313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6449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644927 w 6413028"/>
              <a:gd name="connsiteY5" fmla="*/ 4608512 h 4608512"/>
              <a:gd name="connsiteX6" fmla="*/ 5649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6449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644927 w 6413028"/>
              <a:gd name="connsiteY5" fmla="*/ 4608512 h 4608512"/>
              <a:gd name="connsiteX6" fmla="*/ 5522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6449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886227 w 6413028"/>
              <a:gd name="connsiteY5" fmla="*/ 4608512 h 4608512"/>
              <a:gd name="connsiteX6" fmla="*/ 5522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8100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886227 w 6413028"/>
              <a:gd name="connsiteY5" fmla="*/ 4608512 h 4608512"/>
              <a:gd name="connsiteX6" fmla="*/ 5522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3028" h="4608512">
                <a:moveTo>
                  <a:pt x="38100" y="450601"/>
                </a:moveTo>
                <a:cubicBezTo>
                  <a:pt x="38100" y="26391"/>
                  <a:pt x="102591" y="12700"/>
                  <a:pt x="526801" y="12700"/>
                </a:cubicBezTo>
                <a:lnTo>
                  <a:pt x="5810027" y="0"/>
                </a:lnTo>
                <a:cubicBezTo>
                  <a:pt x="6234237" y="0"/>
                  <a:pt x="6413028" y="343891"/>
                  <a:pt x="6413028" y="768101"/>
                </a:cubicBezTo>
                <a:lnTo>
                  <a:pt x="6413028" y="3840411"/>
                </a:lnTo>
                <a:cubicBezTo>
                  <a:pt x="6413028" y="4264621"/>
                  <a:pt x="6310437" y="4608512"/>
                  <a:pt x="5886227" y="4608512"/>
                </a:cubicBezTo>
                <a:lnTo>
                  <a:pt x="552201" y="4595812"/>
                </a:lnTo>
                <a:cubicBezTo>
                  <a:pt x="127991" y="4595812"/>
                  <a:pt x="0" y="4658321"/>
                  <a:pt x="0" y="4234111"/>
                </a:cubicBezTo>
                <a:lnTo>
                  <a:pt x="38100" y="450601"/>
                </a:lnTo>
                <a:close/>
              </a:path>
            </a:pathLst>
          </a:custGeom>
          <a:gradFill flip="none" rotWithShape="1">
            <a:gsLst>
              <a:gs pos="52000">
                <a:schemeClr val="tx2">
                  <a:lumMod val="60000"/>
                  <a:lumOff val="40000"/>
                  <a:alpha val="44000"/>
                </a:schemeClr>
              </a:gs>
              <a:gs pos="0">
                <a:schemeClr val="tx2">
                  <a:lumMod val="40000"/>
                  <a:lumOff val="60000"/>
                  <a:alpha val="4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 descr="N:\256x256\碳笔扫描风格图标\20071221161527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18" y="70294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300"/>
          <p:cNvSpPr>
            <a:spLocks noChangeShapeType="1"/>
          </p:cNvSpPr>
          <p:nvPr/>
        </p:nvSpPr>
        <p:spPr bwMode="auto">
          <a:xfrm>
            <a:off x="0" y="3427413"/>
            <a:ext cx="1115616" cy="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15616" y="836712"/>
            <a:ext cx="792088" cy="5256584"/>
          </a:xfrm>
          <a:prstGeom prst="round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综合考务管理系统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115616" y="952152"/>
            <a:ext cx="0" cy="24842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15616" y="3429000"/>
            <a:ext cx="0" cy="24842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N:\256x256\碳笔扫描风格图标\200712211615274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18" y="70294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:\256x256\碳笔扫描风格图标\200712211615326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18" y="70294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1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00417 -0.7724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3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77246 L 0.00417 -1.65463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2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00417 -0.7724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3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77246 L 0.00417 -1.65463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2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00417 -0.77246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3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77246 L 0.00417 -1.65463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349</Words>
  <Application>Microsoft Office PowerPoint</Application>
  <PresentationFormat>全屏显示(4:3)</PresentationFormat>
  <Paragraphs>96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TITAN</dc:creator>
  <cp:lastModifiedBy>jccook</cp:lastModifiedBy>
  <cp:revision>256</cp:revision>
  <dcterms:created xsi:type="dcterms:W3CDTF">2011-02-09T12:11:34Z</dcterms:created>
  <dcterms:modified xsi:type="dcterms:W3CDTF">2012-12-31T12:53:22Z</dcterms:modified>
</cp:coreProperties>
</file>