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A1375-9E08-49E4-8087-2A47728699B5}" v="1171" dt="2025-10-05T14:55:58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5T14:50:07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5T14:53:29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October 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October 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485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October 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October 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2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October 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1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October 5,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3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October 5,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229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October 5,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32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October 5,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October 5,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0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October 5,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0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October 5, 2025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737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ia.ru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95277" y="1960281"/>
            <a:ext cx="7601446" cy="1757084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chemeClr val="tx2"/>
                </a:solidFill>
                <a:ea typeface="Batang"/>
              </a:rPr>
              <a:t>Ecodigest_bot</a:t>
            </a:r>
            <a:endParaRPr lang="ru-RU" dirty="0" err="1">
              <a:solidFill>
                <a:schemeClr val="tx2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57930" y="5734319"/>
            <a:ext cx="7076141" cy="8099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ru-RU" dirty="0">
                <a:solidFill>
                  <a:schemeClr val="tx2"/>
                </a:solidFill>
                <a:ea typeface="Batang"/>
              </a:rPr>
              <a:t>Бот об экологии и не только.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97910-7284-DF8E-10DB-0531FF5E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ru-RU" dirty="0">
                <a:ea typeface="Batang"/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EDC4D1-AA48-5F53-1D09-39BBD0C4A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427875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tx1"/>
                </a:solidFill>
                <a:ea typeface="+mn-lt"/>
                <a:cs typeface="+mn-lt"/>
              </a:rPr>
              <a:t>Это многофункциональный </a:t>
            </a:r>
            <a:r>
              <a:rPr lang="ru-RU" sz="1800" dirty="0" err="1">
                <a:solidFill>
                  <a:schemeClr val="tx1"/>
                </a:solidFill>
                <a:ea typeface="+mn-lt"/>
                <a:cs typeface="+mn-lt"/>
              </a:rPr>
              <a:t>Telegram</a:t>
            </a:r>
            <a:r>
              <a:rPr lang="ru-RU" sz="1800" dirty="0">
                <a:solidFill>
                  <a:schemeClr val="tx1"/>
                </a:solidFill>
                <a:ea typeface="+mn-lt"/>
                <a:cs typeface="+mn-lt"/>
              </a:rPr>
              <a:t> бот, который сочетает в себе функции:</a:t>
            </a:r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  <a:ea typeface="+mn-lt"/>
                <a:cs typeface="+mn-lt"/>
              </a:rPr>
              <a:t>Метеорологического помощника - предоставление актуальной информации о погоде</a:t>
            </a:r>
            <a:endParaRPr lang="ru-RU" sz="180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  <a:ea typeface="+mn-lt"/>
                <a:cs typeface="+mn-lt"/>
              </a:rPr>
              <a:t>Экологического просветителя - образовательные материалы об экологии</a:t>
            </a:r>
            <a:endParaRPr lang="ru-RU" sz="180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  <a:ea typeface="+mn-lt"/>
                <a:cs typeface="+mn-lt"/>
              </a:rPr>
              <a:t>Новостного агрегатора - сбор актуальных экологических новостей</a:t>
            </a:r>
            <a:endParaRPr lang="ru-RU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ea typeface="Batang"/>
              </a:rPr>
              <a:t>При отправке команды /</a:t>
            </a:r>
            <a:r>
              <a:rPr lang="ru-RU" err="1">
                <a:ea typeface="Batang"/>
              </a:rPr>
              <a:t>start</a:t>
            </a:r>
            <a:r>
              <a:rPr lang="ru-RU" dirty="0">
                <a:ea typeface="Batang"/>
              </a:rPr>
              <a:t>, бот встречает пользователя с кратким описанием его работы и просит юзера выбрать дальнейшее действие.</a:t>
            </a:r>
            <a:endParaRPr lang="ru-RU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97C4BC1-E1AE-3AAA-F1EE-68538E277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737" y="2743200"/>
            <a:ext cx="47434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4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326A41B-8A19-487E-BD55-01167CF7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C4807F2-B5F4-4832-B9EC-C96C9CBDE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767014" flipH="1">
            <a:off x="2774100" y="-1894523"/>
            <a:ext cx="7170758" cy="12352700"/>
          </a:xfrm>
          <a:custGeom>
            <a:avLst/>
            <a:gdLst>
              <a:gd name="connsiteX0" fmla="*/ 0 w 7170758"/>
              <a:gd name="connsiteY0" fmla="*/ 11492330 h 12352700"/>
              <a:gd name="connsiteX1" fmla="*/ 5168943 w 7170758"/>
              <a:gd name="connsiteY1" fmla="*/ 12352700 h 12352700"/>
              <a:gd name="connsiteX2" fmla="*/ 7170758 w 7170758"/>
              <a:gd name="connsiteY2" fmla="*/ 326163 h 12352700"/>
              <a:gd name="connsiteX3" fmla="*/ 5211229 w 7170758"/>
              <a:gd name="connsiteY3" fmla="*/ 0 h 12352700"/>
              <a:gd name="connsiteX4" fmla="*/ 5211235 w 7170758"/>
              <a:gd name="connsiteY4" fmla="*/ 303 h 12352700"/>
              <a:gd name="connsiteX5" fmla="*/ 5125744 w 7170758"/>
              <a:gd name="connsiteY5" fmla="*/ 311331 h 12352700"/>
              <a:gd name="connsiteX6" fmla="*/ 5095471 w 7170758"/>
              <a:gd name="connsiteY6" fmla="*/ 495519 h 12352700"/>
              <a:gd name="connsiteX7" fmla="*/ 4977060 w 7170758"/>
              <a:gd name="connsiteY7" fmla="*/ 703611 h 12352700"/>
              <a:gd name="connsiteX8" fmla="*/ 4677999 w 7170758"/>
              <a:gd name="connsiteY8" fmla="*/ 1006806 h 12352700"/>
              <a:gd name="connsiteX9" fmla="*/ 4244694 w 7170758"/>
              <a:gd name="connsiteY9" fmla="*/ 1470023 h 12352700"/>
              <a:gd name="connsiteX10" fmla="*/ 3856538 w 7170758"/>
              <a:gd name="connsiteY10" fmla="*/ 1888990 h 12352700"/>
              <a:gd name="connsiteX11" fmla="*/ 3127512 w 7170758"/>
              <a:gd name="connsiteY11" fmla="*/ 2519154 h 12352700"/>
              <a:gd name="connsiteX12" fmla="*/ 3094826 w 7170758"/>
              <a:gd name="connsiteY12" fmla="*/ 2611193 h 12352700"/>
              <a:gd name="connsiteX13" fmla="*/ 2855076 w 7170758"/>
              <a:gd name="connsiteY13" fmla="*/ 2868261 h 12352700"/>
              <a:gd name="connsiteX14" fmla="*/ 2795079 w 7170758"/>
              <a:gd name="connsiteY14" fmla="*/ 2952760 h 12352700"/>
              <a:gd name="connsiteX15" fmla="*/ 2687974 w 7170758"/>
              <a:gd name="connsiteY15" fmla="*/ 3125862 h 12352700"/>
              <a:gd name="connsiteX16" fmla="*/ 2632520 w 7170758"/>
              <a:gd name="connsiteY16" fmla="*/ 3207520 h 12352700"/>
              <a:gd name="connsiteX17" fmla="*/ 2523917 w 7170758"/>
              <a:gd name="connsiteY17" fmla="*/ 3672581 h 12352700"/>
              <a:gd name="connsiteX18" fmla="*/ 2362484 w 7170758"/>
              <a:gd name="connsiteY18" fmla="*/ 3932467 h 12352700"/>
              <a:gd name="connsiteX19" fmla="*/ 2186680 w 7170758"/>
              <a:gd name="connsiteY19" fmla="*/ 4370763 h 12352700"/>
              <a:gd name="connsiteX20" fmla="*/ 1867435 w 7170758"/>
              <a:gd name="connsiteY20" fmla="*/ 4811101 h 12352700"/>
              <a:gd name="connsiteX21" fmla="*/ 1731209 w 7170758"/>
              <a:gd name="connsiteY21" fmla="*/ 5348227 h 12352700"/>
              <a:gd name="connsiteX22" fmla="*/ 1619001 w 7170758"/>
              <a:gd name="connsiteY22" fmla="*/ 5913848 h 12352700"/>
              <a:gd name="connsiteX23" fmla="*/ 1583307 w 7170758"/>
              <a:gd name="connsiteY23" fmla="*/ 6077361 h 12352700"/>
              <a:gd name="connsiteX24" fmla="*/ 1545954 w 7170758"/>
              <a:gd name="connsiteY24" fmla="*/ 6106863 h 12352700"/>
              <a:gd name="connsiteX25" fmla="*/ 1528197 w 7170758"/>
              <a:gd name="connsiteY25" fmla="*/ 6216490 h 12352700"/>
              <a:gd name="connsiteX26" fmla="*/ 1478443 w 7170758"/>
              <a:gd name="connsiteY26" fmla="*/ 6316412 h 12352700"/>
              <a:gd name="connsiteX27" fmla="*/ 1444911 w 7170758"/>
              <a:gd name="connsiteY27" fmla="*/ 6471242 h 12352700"/>
              <a:gd name="connsiteX28" fmla="*/ 1450295 w 7170758"/>
              <a:gd name="connsiteY28" fmla="*/ 6727118 h 12352700"/>
              <a:gd name="connsiteX29" fmla="*/ 1417057 w 7170758"/>
              <a:gd name="connsiteY29" fmla="*/ 6823660 h 12352700"/>
              <a:gd name="connsiteX30" fmla="*/ 1422686 w 7170758"/>
              <a:gd name="connsiteY30" fmla="*/ 6883251 h 12352700"/>
              <a:gd name="connsiteX31" fmla="*/ 1396910 w 7170758"/>
              <a:gd name="connsiteY31" fmla="*/ 6885269 h 12352700"/>
              <a:gd name="connsiteX32" fmla="*/ 1335463 w 7170758"/>
              <a:gd name="connsiteY32" fmla="*/ 7015122 h 12352700"/>
              <a:gd name="connsiteX33" fmla="*/ 1328526 w 7170758"/>
              <a:gd name="connsiteY33" fmla="*/ 7038791 h 12352700"/>
              <a:gd name="connsiteX34" fmla="*/ 1219997 w 7170758"/>
              <a:gd name="connsiteY34" fmla="*/ 7155969 h 12352700"/>
              <a:gd name="connsiteX35" fmla="*/ 1177561 w 7170758"/>
              <a:gd name="connsiteY35" fmla="*/ 7235011 h 12352700"/>
              <a:gd name="connsiteX36" fmla="*/ 1134805 w 7170758"/>
              <a:gd name="connsiteY36" fmla="*/ 7276857 h 12352700"/>
              <a:gd name="connsiteX37" fmla="*/ 1028219 w 7170758"/>
              <a:gd name="connsiteY37" fmla="*/ 7464365 h 12352700"/>
              <a:gd name="connsiteX38" fmla="*/ 836389 w 7170758"/>
              <a:gd name="connsiteY38" fmla="*/ 8000885 h 12352700"/>
              <a:gd name="connsiteX39" fmla="*/ 622220 w 7170758"/>
              <a:gd name="connsiteY39" fmla="*/ 8683581 h 12352700"/>
              <a:gd name="connsiteX40" fmla="*/ 460982 w 7170758"/>
              <a:gd name="connsiteY40" fmla="*/ 9287993 h 12352700"/>
              <a:gd name="connsiteX41" fmla="*/ 402314 w 7170758"/>
              <a:gd name="connsiteY41" fmla="*/ 9561249 h 12352700"/>
              <a:gd name="connsiteX42" fmla="*/ 422044 w 7170758"/>
              <a:gd name="connsiteY42" fmla="*/ 9833547 h 12352700"/>
              <a:gd name="connsiteX43" fmla="*/ 335400 w 7170758"/>
              <a:gd name="connsiteY43" fmla="*/ 10072328 h 12352700"/>
              <a:gd name="connsiteX44" fmla="*/ 286060 w 7170758"/>
              <a:gd name="connsiteY44" fmla="*/ 10405104 h 12352700"/>
              <a:gd name="connsiteX45" fmla="*/ 256438 w 7170758"/>
              <a:gd name="connsiteY45" fmla="*/ 10653704 h 12352700"/>
              <a:gd name="connsiteX46" fmla="*/ 123859 w 7170758"/>
              <a:gd name="connsiteY46" fmla="*/ 11011991 h 12352700"/>
              <a:gd name="connsiteX47" fmla="*/ 21278 w 7170758"/>
              <a:gd name="connsiteY47" fmla="*/ 11435242 h 123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7170758" h="12352700">
                <a:moveTo>
                  <a:pt x="0" y="11492330"/>
                </a:moveTo>
                <a:lnTo>
                  <a:pt x="5168943" y="12352700"/>
                </a:lnTo>
                <a:lnTo>
                  <a:pt x="7170758" y="326163"/>
                </a:lnTo>
                <a:lnTo>
                  <a:pt x="5211229" y="0"/>
                </a:lnTo>
                <a:lnTo>
                  <a:pt x="5211235" y="303"/>
                </a:lnTo>
                <a:cubicBezTo>
                  <a:pt x="5203560" y="95753"/>
                  <a:pt x="5143829" y="211768"/>
                  <a:pt x="5125744" y="311331"/>
                </a:cubicBezTo>
                <a:cubicBezTo>
                  <a:pt x="5093603" y="339913"/>
                  <a:pt x="5120276" y="482584"/>
                  <a:pt x="5095471" y="495519"/>
                </a:cubicBezTo>
                <a:lnTo>
                  <a:pt x="4977060" y="703611"/>
                </a:lnTo>
                <a:cubicBezTo>
                  <a:pt x="4865323" y="753837"/>
                  <a:pt x="4800060" y="879070"/>
                  <a:pt x="4677999" y="1006806"/>
                </a:cubicBezTo>
                <a:cubicBezTo>
                  <a:pt x="4555937" y="1134541"/>
                  <a:pt x="4668490" y="1278227"/>
                  <a:pt x="4244694" y="1470023"/>
                </a:cubicBezTo>
                <a:cubicBezTo>
                  <a:pt x="4245043" y="1506282"/>
                  <a:pt x="3912530" y="1750749"/>
                  <a:pt x="3856538" y="1888990"/>
                </a:cubicBezTo>
                <a:cubicBezTo>
                  <a:pt x="3670340" y="2063845"/>
                  <a:pt x="3254463" y="2398787"/>
                  <a:pt x="3127512" y="2519154"/>
                </a:cubicBezTo>
                <a:cubicBezTo>
                  <a:pt x="3129397" y="2529744"/>
                  <a:pt x="3094953" y="2599059"/>
                  <a:pt x="3094826" y="2611193"/>
                </a:cubicBezTo>
                <a:cubicBezTo>
                  <a:pt x="3049419" y="2669377"/>
                  <a:pt x="2905034" y="2811333"/>
                  <a:pt x="2855076" y="2868261"/>
                </a:cubicBezTo>
                <a:lnTo>
                  <a:pt x="2795079" y="2952760"/>
                </a:lnTo>
                <a:lnTo>
                  <a:pt x="2687974" y="3125862"/>
                </a:lnTo>
                <a:cubicBezTo>
                  <a:pt x="2663305" y="3169585"/>
                  <a:pt x="2657128" y="3166132"/>
                  <a:pt x="2632520" y="3207520"/>
                </a:cubicBezTo>
                <a:cubicBezTo>
                  <a:pt x="2589290" y="3305569"/>
                  <a:pt x="2565957" y="3559539"/>
                  <a:pt x="2523917" y="3672581"/>
                </a:cubicBezTo>
                <a:cubicBezTo>
                  <a:pt x="2475250" y="3769614"/>
                  <a:pt x="2448722" y="3875203"/>
                  <a:pt x="2362484" y="3932467"/>
                </a:cubicBezTo>
                <a:cubicBezTo>
                  <a:pt x="2287649" y="4118638"/>
                  <a:pt x="2244627" y="4200905"/>
                  <a:pt x="2186680" y="4370763"/>
                </a:cubicBezTo>
                <a:cubicBezTo>
                  <a:pt x="2139211" y="4407041"/>
                  <a:pt x="1868585" y="4743432"/>
                  <a:pt x="1867435" y="4811101"/>
                </a:cubicBezTo>
                <a:cubicBezTo>
                  <a:pt x="1858074" y="4965582"/>
                  <a:pt x="1789128" y="5181431"/>
                  <a:pt x="1731209" y="5348227"/>
                </a:cubicBezTo>
                <a:cubicBezTo>
                  <a:pt x="1678725" y="5548329"/>
                  <a:pt x="1647453" y="5785122"/>
                  <a:pt x="1619001" y="5913848"/>
                </a:cubicBezTo>
                <a:lnTo>
                  <a:pt x="1583307" y="6077361"/>
                </a:lnTo>
                <a:cubicBezTo>
                  <a:pt x="1574048" y="6091111"/>
                  <a:pt x="1548598" y="6098191"/>
                  <a:pt x="1545954" y="6106863"/>
                </a:cubicBezTo>
                <a:cubicBezTo>
                  <a:pt x="1546011" y="6107425"/>
                  <a:pt x="1528140" y="6215927"/>
                  <a:pt x="1528197" y="6216490"/>
                </a:cubicBezTo>
                <a:lnTo>
                  <a:pt x="1478443" y="6316412"/>
                </a:lnTo>
                <a:cubicBezTo>
                  <a:pt x="1447990" y="6363483"/>
                  <a:pt x="1475408" y="6430984"/>
                  <a:pt x="1444911" y="6471242"/>
                </a:cubicBezTo>
                <a:cubicBezTo>
                  <a:pt x="1456990" y="6560649"/>
                  <a:pt x="1377193" y="6654482"/>
                  <a:pt x="1450295" y="6727118"/>
                </a:cubicBezTo>
                <a:cubicBezTo>
                  <a:pt x="1411019" y="6784157"/>
                  <a:pt x="1364347" y="6785087"/>
                  <a:pt x="1417057" y="6823660"/>
                </a:cubicBezTo>
                <a:cubicBezTo>
                  <a:pt x="1405315" y="6844158"/>
                  <a:pt x="1422125" y="6865796"/>
                  <a:pt x="1422686" y="6883251"/>
                </a:cubicBezTo>
                <a:lnTo>
                  <a:pt x="1396910" y="6885269"/>
                </a:lnTo>
                <a:lnTo>
                  <a:pt x="1335463" y="7015122"/>
                </a:lnTo>
                <a:lnTo>
                  <a:pt x="1328526" y="7038791"/>
                </a:lnTo>
                <a:lnTo>
                  <a:pt x="1219997" y="7155969"/>
                </a:lnTo>
                <a:lnTo>
                  <a:pt x="1177561" y="7235011"/>
                </a:lnTo>
                <a:lnTo>
                  <a:pt x="1134805" y="7276857"/>
                </a:lnTo>
                <a:cubicBezTo>
                  <a:pt x="1119396" y="7287915"/>
                  <a:pt x="1091781" y="7440510"/>
                  <a:pt x="1028219" y="7464365"/>
                </a:cubicBezTo>
                <a:cubicBezTo>
                  <a:pt x="952823" y="7805496"/>
                  <a:pt x="904055" y="7797682"/>
                  <a:pt x="836389" y="8000885"/>
                </a:cubicBezTo>
                <a:cubicBezTo>
                  <a:pt x="768723" y="8204089"/>
                  <a:pt x="809532" y="8271839"/>
                  <a:pt x="622220" y="8683581"/>
                </a:cubicBezTo>
                <a:cubicBezTo>
                  <a:pt x="531001" y="8931494"/>
                  <a:pt x="502217" y="9138841"/>
                  <a:pt x="460982" y="9287993"/>
                </a:cubicBezTo>
                <a:cubicBezTo>
                  <a:pt x="453369" y="9330524"/>
                  <a:pt x="381421" y="9527208"/>
                  <a:pt x="402314" y="9561249"/>
                </a:cubicBezTo>
                <a:cubicBezTo>
                  <a:pt x="424751" y="9610363"/>
                  <a:pt x="377317" y="9830548"/>
                  <a:pt x="422044" y="9833547"/>
                </a:cubicBezTo>
                <a:cubicBezTo>
                  <a:pt x="355384" y="9910733"/>
                  <a:pt x="345831" y="9980565"/>
                  <a:pt x="335400" y="10072328"/>
                </a:cubicBezTo>
                <a:cubicBezTo>
                  <a:pt x="275882" y="10128993"/>
                  <a:pt x="336909" y="10221314"/>
                  <a:pt x="286060" y="10405104"/>
                </a:cubicBezTo>
                <a:cubicBezTo>
                  <a:pt x="252193" y="10514340"/>
                  <a:pt x="283472" y="10552556"/>
                  <a:pt x="256438" y="10653704"/>
                </a:cubicBezTo>
                <a:cubicBezTo>
                  <a:pt x="229405" y="10754852"/>
                  <a:pt x="164391" y="10971035"/>
                  <a:pt x="123859" y="11011991"/>
                </a:cubicBezTo>
                <a:cubicBezTo>
                  <a:pt x="58538" y="11240530"/>
                  <a:pt x="69534" y="11294698"/>
                  <a:pt x="21278" y="1143524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A151E-48FB-3C98-146A-E9254CB7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7" y="615950"/>
            <a:ext cx="10133463" cy="1212850"/>
          </a:xfrm>
        </p:spPr>
        <p:txBody>
          <a:bodyPr>
            <a:normAutofit/>
          </a:bodyPr>
          <a:lstStyle/>
          <a:p>
            <a:r>
              <a:rPr lang="ru-RU" dirty="0">
                <a:ea typeface="Batang"/>
              </a:rPr>
              <a:t>меню</a:t>
            </a:r>
            <a:endParaRPr lang="ru-RU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2DD9C40-A2FD-4448-A65D-7D76177E1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548" y="2135875"/>
            <a:ext cx="3710992" cy="393129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Рисунок 4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20C40EB-0E30-6835-34E5-0C027BD97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680" y="805655"/>
            <a:ext cx="7690676" cy="82915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AACAE88-4BCE-B9CD-C898-4CAED435B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200" y="2222166"/>
            <a:ext cx="3709043" cy="37517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>
                <a:ea typeface="Batang"/>
              </a:rPr>
              <a:t>Пользователям предоставляется контекстное меню, расположенное на клавиатуре. Оно состоит из кнопок, каждая из которых обладает определенной функцией. Сейчас мы разберем каждую из них.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06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4239E-9725-BB06-5155-EB48FFBE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Batang"/>
              </a:rPr>
              <a:t>1.Узнать погоду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12488-6C51-3D27-4E50-91C1B25AB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4638"/>
            <a:ext cx="9970529" cy="952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Aptos"/>
                <a:ea typeface="Batang"/>
              </a:rPr>
              <a:t>Первая кнопка предоставляет нам информацию о погоде. Для этого можно нажать на нее, либо просто написать его в сообщении. После этого, бот выдает краткие сведения, такие как температура, облачность и влажность воздуха. Данная функция была</a:t>
            </a:r>
            <a:endParaRPr lang="ru-RU" sz="1800">
              <a:latin typeface="Aptos"/>
            </a:endParaRPr>
          </a:p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017BCBC-B2DE-EA1B-6D50-50607CE50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208" y="2993270"/>
            <a:ext cx="4705350" cy="2724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3A35AA-96AA-728D-E703-9346E45DD3AA}"/>
              </a:ext>
            </a:extLst>
          </p:cNvPr>
          <p:cNvSpPr txBox="1"/>
          <p:nvPr/>
        </p:nvSpPr>
        <p:spPr>
          <a:xfrm>
            <a:off x="1055417" y="2688611"/>
            <a:ext cx="4895899" cy="28435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Aptos"/>
              </a:rPr>
              <a:t>реализована путем интеграции API </a:t>
            </a:r>
            <a:r>
              <a:rPr lang="ru-RU" err="1">
                <a:latin typeface="Aptos"/>
              </a:rPr>
              <a:t>OpenWeatherMap</a:t>
            </a:r>
            <a:r>
              <a:rPr lang="ru-RU" dirty="0">
                <a:latin typeface="Aptos"/>
              </a:rPr>
              <a:t>. Форматом данных является JSON. Алгоритм действий таков:</a:t>
            </a:r>
          </a:p>
          <a:p>
            <a:pPr marL="342900" indent="-342900">
              <a:buAutoNum type="arabicPeriod"/>
            </a:pPr>
            <a:r>
              <a:rPr lang="ru-RU" dirty="0">
                <a:latin typeface="Aptos"/>
                <a:ea typeface="Calibri"/>
                <a:cs typeface="Calibri"/>
              </a:rPr>
              <a:t>Пользователь вводит название города</a:t>
            </a:r>
          </a:p>
          <a:p>
            <a:pPr marL="342900" indent="-342900">
              <a:buAutoNum type="arabicPeriod"/>
            </a:pPr>
            <a:r>
              <a:rPr lang="ru-RU" dirty="0">
                <a:latin typeface="Aptos"/>
                <a:ea typeface="Calibri"/>
                <a:cs typeface="Calibri"/>
              </a:rPr>
              <a:t>Бот отправляет запрос к </a:t>
            </a:r>
            <a:r>
              <a:rPr lang="ru-RU" err="1">
                <a:latin typeface="Aptos"/>
                <a:ea typeface="Calibri"/>
                <a:cs typeface="Calibri"/>
              </a:rPr>
              <a:t>OpenWeatherMap</a:t>
            </a:r>
            <a:r>
              <a:rPr lang="ru-RU" dirty="0">
                <a:latin typeface="Aptos"/>
                <a:ea typeface="Calibri"/>
                <a:cs typeface="Calibri"/>
              </a:rPr>
              <a:t> API</a:t>
            </a:r>
          </a:p>
          <a:p>
            <a:pPr marL="342900" indent="-342900">
              <a:buAutoNum type="arabicPeriod"/>
            </a:pPr>
            <a:r>
              <a:rPr lang="ru-RU" dirty="0">
                <a:latin typeface="Aptos"/>
                <a:ea typeface="Calibri"/>
                <a:cs typeface="Calibri"/>
              </a:rPr>
              <a:t>Получает и </a:t>
            </a:r>
            <a:r>
              <a:rPr lang="ru-RU" err="1">
                <a:latin typeface="Aptos"/>
                <a:ea typeface="Calibri"/>
                <a:cs typeface="Calibri"/>
              </a:rPr>
              <a:t>парсит</a:t>
            </a:r>
            <a:r>
              <a:rPr lang="ru-RU" dirty="0">
                <a:latin typeface="Aptos"/>
                <a:ea typeface="Calibri"/>
                <a:cs typeface="Calibri"/>
              </a:rPr>
              <a:t> JSON-ответ</a:t>
            </a:r>
          </a:p>
          <a:p>
            <a:pPr marL="342900" indent="-342900">
              <a:buAutoNum type="arabicPeriod"/>
            </a:pPr>
            <a:r>
              <a:rPr lang="ru-RU" dirty="0">
                <a:latin typeface="Aptos"/>
                <a:ea typeface="Calibri"/>
                <a:cs typeface="Calibri"/>
              </a:rPr>
              <a:t>Форматирует красивый ответ для пользовател</a:t>
            </a:r>
            <a:r>
              <a:rPr lang="ru-RU" dirty="0">
                <a:latin typeface="Calibri"/>
                <a:ea typeface="Calibri"/>
                <a:cs typeface="Calibri"/>
              </a:rPr>
              <a:t>я</a:t>
            </a:r>
            <a:br>
              <a:rPr lang="ru-RU" dirty="0">
                <a:latin typeface="Calibri"/>
                <a:ea typeface="Calibri"/>
                <a:cs typeface="Calibri"/>
              </a:rPr>
            </a:br>
            <a:endParaRPr lang="ru-RU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708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841F680-B18F-481A-8D6E-9FD77379E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7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92135-869B-9405-6F75-B3A312CA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647" y="609601"/>
            <a:ext cx="5826631" cy="12160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b="1">
                <a:ea typeface="Batang"/>
              </a:rPr>
              <a:t>Модуль экологических новостей</a:t>
            </a:r>
          </a:p>
          <a:p>
            <a:pPr>
              <a:lnSpc>
                <a:spcPct val="100000"/>
              </a:lnSpc>
            </a:pPr>
            <a:endParaRPr lang="ru-RU" sz="2400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F74CA6A1-199E-4E0D-BF66-A552C7E59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82301" cy="4882103"/>
          </a:xfrm>
          <a:custGeom>
            <a:avLst/>
            <a:gdLst>
              <a:gd name="connsiteX0" fmla="*/ 0 w 4882301"/>
              <a:gd name="connsiteY0" fmla="*/ 0 h 4882103"/>
              <a:gd name="connsiteX1" fmla="*/ 3905841 w 4882301"/>
              <a:gd name="connsiteY1" fmla="*/ 0 h 4882103"/>
              <a:gd name="connsiteX2" fmla="*/ 4882301 w 4882301"/>
              <a:gd name="connsiteY2" fmla="*/ 0 h 4882103"/>
              <a:gd name="connsiteX3" fmla="*/ 4871664 w 4882301"/>
              <a:gd name="connsiteY3" fmla="*/ 12164 h 4882103"/>
              <a:gd name="connsiteX4" fmla="*/ 4845255 w 4882301"/>
              <a:gd name="connsiteY4" fmla="*/ 53786 h 4882103"/>
              <a:gd name="connsiteX5" fmla="*/ 4832975 w 4882301"/>
              <a:gd name="connsiteY5" fmla="*/ 71441 h 4882103"/>
              <a:gd name="connsiteX6" fmla="*/ 4817370 w 4882301"/>
              <a:gd name="connsiteY6" fmla="*/ 80005 h 4882103"/>
              <a:gd name="connsiteX7" fmla="*/ 4809347 w 4882301"/>
              <a:gd name="connsiteY7" fmla="*/ 76230 h 4882103"/>
              <a:gd name="connsiteX8" fmla="*/ 4801782 w 4882301"/>
              <a:gd name="connsiteY8" fmla="*/ 84878 h 4882103"/>
              <a:gd name="connsiteX9" fmla="*/ 4798715 w 4882301"/>
              <a:gd name="connsiteY9" fmla="*/ 85797 h 4882103"/>
              <a:gd name="connsiteX10" fmla="*/ 4782182 w 4882301"/>
              <a:gd name="connsiteY10" fmla="*/ 92450 h 4882103"/>
              <a:gd name="connsiteX11" fmla="*/ 4773099 w 4882301"/>
              <a:gd name="connsiteY11" fmla="*/ 140971 h 4882103"/>
              <a:gd name="connsiteX12" fmla="*/ 4740360 w 4882301"/>
              <a:gd name="connsiteY12" fmla="*/ 172435 h 4882103"/>
              <a:gd name="connsiteX13" fmla="*/ 4736950 w 4882301"/>
              <a:gd name="connsiteY13" fmla="*/ 178679 h 4882103"/>
              <a:gd name="connsiteX14" fmla="*/ 4735838 w 4882301"/>
              <a:gd name="connsiteY14" fmla="*/ 185572 h 4882103"/>
              <a:gd name="connsiteX15" fmla="*/ 4734185 w 4882301"/>
              <a:gd name="connsiteY15" fmla="*/ 183735 h 4882103"/>
              <a:gd name="connsiteX16" fmla="*/ 4718018 w 4882301"/>
              <a:gd name="connsiteY16" fmla="*/ 213327 h 4882103"/>
              <a:gd name="connsiteX17" fmla="*/ 4688939 w 4882301"/>
              <a:gd name="connsiteY17" fmla="*/ 250886 h 4882103"/>
              <a:gd name="connsiteX18" fmla="*/ 4674425 w 4882301"/>
              <a:gd name="connsiteY18" fmla="*/ 272754 h 4882103"/>
              <a:gd name="connsiteX19" fmla="*/ 4675557 w 4882301"/>
              <a:gd name="connsiteY19" fmla="*/ 274827 h 4882103"/>
              <a:gd name="connsiteX20" fmla="*/ 4654479 w 4882301"/>
              <a:gd name="connsiteY20" fmla="*/ 396503 h 4882103"/>
              <a:gd name="connsiteX21" fmla="*/ 4590538 w 4882301"/>
              <a:gd name="connsiteY21" fmla="*/ 520441 h 4882103"/>
              <a:gd name="connsiteX22" fmla="*/ 4594889 w 4882301"/>
              <a:gd name="connsiteY22" fmla="*/ 537296 h 4882103"/>
              <a:gd name="connsiteX23" fmla="*/ 4594233 w 4882301"/>
              <a:gd name="connsiteY23" fmla="*/ 553255 h 4882103"/>
              <a:gd name="connsiteX24" fmla="*/ 4592486 w 4882301"/>
              <a:gd name="connsiteY24" fmla="*/ 554301 h 4882103"/>
              <a:gd name="connsiteX25" fmla="*/ 4586772 w 4882301"/>
              <a:gd name="connsiteY25" fmla="*/ 570157 h 4882103"/>
              <a:gd name="connsiteX26" fmla="*/ 4588850 w 4882301"/>
              <a:gd name="connsiteY26" fmla="*/ 575443 h 4882103"/>
              <a:gd name="connsiteX27" fmla="*/ 4585973 w 4882301"/>
              <a:gd name="connsiteY27" fmla="*/ 586891 h 4882103"/>
              <a:gd name="connsiteX28" fmla="*/ 4583120 w 4882301"/>
              <a:gd name="connsiteY28" fmla="*/ 610976 h 4882103"/>
              <a:gd name="connsiteX29" fmla="*/ 4579947 w 4882301"/>
              <a:gd name="connsiteY29" fmla="*/ 614045 h 4882103"/>
              <a:gd name="connsiteX30" fmla="*/ 4571535 w 4882301"/>
              <a:gd name="connsiteY30" fmla="*/ 648134 h 4882103"/>
              <a:gd name="connsiteX31" fmla="*/ 4570168 w 4882301"/>
              <a:gd name="connsiteY31" fmla="*/ 647920 h 4882103"/>
              <a:gd name="connsiteX32" fmla="*/ 4562329 w 4882301"/>
              <a:gd name="connsiteY32" fmla="*/ 654549 h 4882103"/>
              <a:gd name="connsiteX33" fmla="*/ 4550201 w 4882301"/>
              <a:gd name="connsiteY33" fmla="*/ 668771 h 4882103"/>
              <a:gd name="connsiteX34" fmla="*/ 4506750 w 4882301"/>
              <a:gd name="connsiteY34" fmla="*/ 693120 h 4882103"/>
              <a:gd name="connsiteX35" fmla="*/ 4501638 w 4882301"/>
              <a:gd name="connsiteY35" fmla="*/ 713469 h 4882103"/>
              <a:gd name="connsiteX36" fmla="*/ 4484999 w 4882301"/>
              <a:gd name="connsiteY36" fmla="*/ 723668 h 4882103"/>
              <a:gd name="connsiteX37" fmla="*/ 4431193 w 4882301"/>
              <a:gd name="connsiteY37" fmla="*/ 747977 h 4882103"/>
              <a:gd name="connsiteX38" fmla="*/ 4368110 w 4882301"/>
              <a:gd name="connsiteY38" fmla="*/ 781955 h 4882103"/>
              <a:gd name="connsiteX39" fmla="*/ 4308331 w 4882301"/>
              <a:gd name="connsiteY39" fmla="*/ 821385 h 4882103"/>
              <a:gd name="connsiteX40" fmla="*/ 4246095 w 4882301"/>
              <a:gd name="connsiteY40" fmla="*/ 838398 h 4882103"/>
              <a:gd name="connsiteX41" fmla="*/ 4201655 w 4882301"/>
              <a:gd name="connsiteY41" fmla="*/ 866799 h 4882103"/>
              <a:gd name="connsiteX42" fmla="*/ 4135014 w 4882301"/>
              <a:gd name="connsiteY42" fmla="*/ 878860 h 4882103"/>
              <a:gd name="connsiteX43" fmla="*/ 4113878 w 4882301"/>
              <a:gd name="connsiteY43" fmla="*/ 890438 h 4882103"/>
              <a:gd name="connsiteX44" fmla="*/ 4101093 w 4882301"/>
              <a:gd name="connsiteY44" fmla="*/ 895083 h 4882103"/>
              <a:gd name="connsiteX45" fmla="*/ 4099328 w 4882301"/>
              <a:gd name="connsiteY45" fmla="*/ 894380 h 4882103"/>
              <a:gd name="connsiteX46" fmla="*/ 4076403 w 4882301"/>
              <a:gd name="connsiteY46" fmla="*/ 929195 h 4882103"/>
              <a:gd name="connsiteX47" fmla="*/ 4071099 w 4882301"/>
              <a:gd name="connsiteY47" fmla="*/ 931504 h 4882103"/>
              <a:gd name="connsiteX48" fmla="*/ 4059044 w 4882301"/>
              <a:gd name="connsiteY48" fmla="*/ 957158 h 4882103"/>
              <a:gd name="connsiteX49" fmla="*/ 4051275 w 4882301"/>
              <a:gd name="connsiteY49" fmla="*/ 968833 h 4882103"/>
              <a:gd name="connsiteX50" fmla="*/ 4052262 w 4882301"/>
              <a:gd name="connsiteY50" fmla="*/ 975389 h 4882103"/>
              <a:gd name="connsiteX51" fmla="*/ 4039178 w 4882301"/>
              <a:gd name="connsiteY51" fmla="*/ 990967 h 4882103"/>
              <a:gd name="connsiteX52" fmla="*/ 4036476 w 4882301"/>
              <a:gd name="connsiteY52" fmla="*/ 991528 h 4882103"/>
              <a:gd name="connsiteX53" fmla="*/ 4030147 w 4882301"/>
              <a:gd name="connsiteY53" fmla="*/ 1008949 h 4882103"/>
              <a:gd name="connsiteX54" fmla="*/ 3791175 w 4882301"/>
              <a:gd name="connsiteY54" fmla="*/ 1112745 h 4882103"/>
              <a:gd name="connsiteX55" fmla="*/ 3468633 w 4882301"/>
              <a:gd name="connsiteY55" fmla="*/ 1357372 h 4882103"/>
              <a:gd name="connsiteX56" fmla="*/ 2349444 w 4882301"/>
              <a:gd name="connsiteY56" fmla="*/ 2665454 h 4882103"/>
              <a:gd name="connsiteX57" fmla="*/ 1644590 w 4882301"/>
              <a:gd name="connsiteY57" fmla="*/ 3444154 h 4882103"/>
              <a:gd name="connsiteX58" fmla="*/ 1250698 w 4882301"/>
              <a:gd name="connsiteY58" fmla="*/ 3827834 h 4882103"/>
              <a:gd name="connsiteX59" fmla="*/ 1131871 w 4882301"/>
              <a:gd name="connsiteY59" fmla="*/ 4121318 h 4882103"/>
              <a:gd name="connsiteX60" fmla="*/ 1051679 w 4882301"/>
              <a:gd name="connsiteY60" fmla="*/ 4348389 h 4882103"/>
              <a:gd name="connsiteX61" fmla="*/ 906982 w 4882301"/>
              <a:gd name="connsiteY61" fmla="*/ 4531597 h 4882103"/>
              <a:gd name="connsiteX62" fmla="*/ 801199 w 4882301"/>
              <a:gd name="connsiteY62" fmla="*/ 4594289 h 4882103"/>
              <a:gd name="connsiteX63" fmla="*/ 799572 w 4882301"/>
              <a:gd name="connsiteY63" fmla="*/ 4616434 h 4882103"/>
              <a:gd name="connsiteX64" fmla="*/ 793361 w 4882301"/>
              <a:gd name="connsiteY64" fmla="*/ 4632413 h 4882103"/>
              <a:gd name="connsiteX65" fmla="*/ 791288 w 4882301"/>
              <a:gd name="connsiteY65" fmla="*/ 4631684 h 4882103"/>
              <a:gd name="connsiteX66" fmla="*/ 780168 w 4882301"/>
              <a:gd name="connsiteY66" fmla="*/ 4642277 h 4882103"/>
              <a:gd name="connsiteX67" fmla="*/ 780355 w 4882301"/>
              <a:gd name="connsiteY67" fmla="*/ 4649968 h 4882103"/>
              <a:gd name="connsiteX68" fmla="*/ 773547 w 4882301"/>
              <a:gd name="connsiteY68" fmla="*/ 4658922 h 4882103"/>
              <a:gd name="connsiteX69" fmla="*/ 712980 w 4882301"/>
              <a:gd name="connsiteY69" fmla="*/ 4687109 h 4882103"/>
              <a:gd name="connsiteX70" fmla="*/ 658998 w 4882301"/>
              <a:gd name="connsiteY70" fmla="*/ 4687168 h 4882103"/>
              <a:gd name="connsiteX71" fmla="*/ 599809 w 4882301"/>
              <a:gd name="connsiteY71" fmla="*/ 4705379 h 4882103"/>
              <a:gd name="connsiteX72" fmla="*/ 558586 w 4882301"/>
              <a:gd name="connsiteY72" fmla="*/ 4701679 h 4882103"/>
              <a:gd name="connsiteX73" fmla="*/ 476867 w 4882301"/>
              <a:gd name="connsiteY73" fmla="*/ 4703401 h 4882103"/>
              <a:gd name="connsiteX74" fmla="*/ 397404 w 4882301"/>
              <a:gd name="connsiteY74" fmla="*/ 4711420 h 4882103"/>
              <a:gd name="connsiteX75" fmla="*/ 369335 w 4882301"/>
              <a:gd name="connsiteY75" fmla="*/ 4717390 h 4882103"/>
              <a:gd name="connsiteX76" fmla="*/ 316209 w 4882301"/>
              <a:gd name="connsiteY76" fmla="*/ 4714515 h 4882103"/>
              <a:gd name="connsiteX77" fmla="*/ 262859 w 4882301"/>
              <a:gd name="connsiteY77" fmla="*/ 4724281 h 4882103"/>
              <a:gd name="connsiteX78" fmla="*/ 219683 w 4882301"/>
              <a:gd name="connsiteY78" fmla="*/ 4732893 h 4882103"/>
              <a:gd name="connsiteX79" fmla="*/ 181299 w 4882301"/>
              <a:gd name="connsiteY79" fmla="*/ 4733057 h 4882103"/>
              <a:gd name="connsiteX80" fmla="*/ 158273 w 4882301"/>
              <a:gd name="connsiteY80" fmla="*/ 4732813 h 4882103"/>
              <a:gd name="connsiteX81" fmla="*/ 99338 w 4882301"/>
              <a:gd name="connsiteY81" fmla="*/ 4777324 h 4882103"/>
              <a:gd name="connsiteX82" fmla="*/ 22026 w 4882301"/>
              <a:gd name="connsiteY82" fmla="*/ 4864170 h 4882103"/>
              <a:gd name="connsiteX83" fmla="*/ 11819 w 4882301"/>
              <a:gd name="connsiteY83" fmla="*/ 4882103 h 4882103"/>
              <a:gd name="connsiteX84" fmla="*/ 0 w 4882301"/>
              <a:gd name="connsiteY84" fmla="*/ 4879437 h 488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882301" h="4882103">
                <a:moveTo>
                  <a:pt x="0" y="0"/>
                </a:moveTo>
                <a:lnTo>
                  <a:pt x="3905841" y="0"/>
                </a:lnTo>
                <a:lnTo>
                  <a:pt x="4882301" y="0"/>
                </a:lnTo>
                <a:lnTo>
                  <a:pt x="4871664" y="12164"/>
                </a:lnTo>
                <a:cubicBezTo>
                  <a:pt x="4858538" y="24444"/>
                  <a:pt x="4845228" y="35473"/>
                  <a:pt x="4845255" y="53786"/>
                </a:cubicBezTo>
                <a:cubicBezTo>
                  <a:pt x="4842155" y="61666"/>
                  <a:pt x="4837910" y="67273"/>
                  <a:pt x="4832975" y="71441"/>
                </a:cubicBezTo>
                <a:lnTo>
                  <a:pt x="4817370" y="80005"/>
                </a:lnTo>
                <a:lnTo>
                  <a:pt x="4809347" y="76230"/>
                </a:lnTo>
                <a:lnTo>
                  <a:pt x="4801782" y="84878"/>
                </a:lnTo>
                <a:lnTo>
                  <a:pt x="4798715" y="85797"/>
                </a:lnTo>
                <a:cubicBezTo>
                  <a:pt x="4792836" y="87519"/>
                  <a:pt x="4787173" y="89462"/>
                  <a:pt x="4782182" y="92450"/>
                </a:cubicBezTo>
                <a:cubicBezTo>
                  <a:pt x="4808432" y="122655"/>
                  <a:pt x="4744060" y="122852"/>
                  <a:pt x="4773099" y="140971"/>
                </a:cubicBezTo>
                <a:cubicBezTo>
                  <a:pt x="4750244" y="162644"/>
                  <a:pt x="4783879" y="174205"/>
                  <a:pt x="4740360" y="172435"/>
                </a:cubicBezTo>
                <a:lnTo>
                  <a:pt x="4736950" y="178679"/>
                </a:lnTo>
                <a:lnTo>
                  <a:pt x="4735838" y="185572"/>
                </a:lnTo>
                <a:cubicBezTo>
                  <a:pt x="4735287" y="184960"/>
                  <a:pt x="4734736" y="184347"/>
                  <a:pt x="4734185" y="183735"/>
                </a:cubicBezTo>
                <a:lnTo>
                  <a:pt x="4718018" y="213327"/>
                </a:lnTo>
                <a:cubicBezTo>
                  <a:pt x="4708900" y="226131"/>
                  <a:pt x="4698659" y="238379"/>
                  <a:pt x="4688939" y="250886"/>
                </a:cubicBezTo>
                <a:lnTo>
                  <a:pt x="4674425" y="272754"/>
                </a:lnTo>
                <a:lnTo>
                  <a:pt x="4675557" y="274827"/>
                </a:lnTo>
                <a:cubicBezTo>
                  <a:pt x="4692733" y="317553"/>
                  <a:pt x="4690330" y="399012"/>
                  <a:pt x="4654479" y="396503"/>
                </a:cubicBezTo>
                <a:cubicBezTo>
                  <a:pt x="4629917" y="439743"/>
                  <a:pt x="4630394" y="492844"/>
                  <a:pt x="4590538" y="520441"/>
                </a:cubicBezTo>
                <a:cubicBezTo>
                  <a:pt x="4593060" y="526025"/>
                  <a:pt x="4594396" y="531656"/>
                  <a:pt x="4594889" y="537296"/>
                </a:cubicBezTo>
                <a:lnTo>
                  <a:pt x="4594233" y="553255"/>
                </a:lnTo>
                <a:lnTo>
                  <a:pt x="4592486" y="554301"/>
                </a:lnTo>
                <a:cubicBezTo>
                  <a:pt x="4587288" y="560504"/>
                  <a:pt x="4586135" y="565587"/>
                  <a:pt x="4586772" y="570157"/>
                </a:cubicBezTo>
                <a:lnTo>
                  <a:pt x="4588850" y="575443"/>
                </a:lnTo>
                <a:lnTo>
                  <a:pt x="4585973" y="586891"/>
                </a:lnTo>
                <a:lnTo>
                  <a:pt x="4583120" y="610976"/>
                </a:lnTo>
                <a:lnTo>
                  <a:pt x="4579947" y="614045"/>
                </a:lnTo>
                <a:lnTo>
                  <a:pt x="4571535" y="648134"/>
                </a:lnTo>
                <a:lnTo>
                  <a:pt x="4570168" y="647920"/>
                </a:lnTo>
                <a:cubicBezTo>
                  <a:pt x="4566910" y="648223"/>
                  <a:pt x="4564144" y="649910"/>
                  <a:pt x="4562329" y="654549"/>
                </a:cubicBezTo>
                <a:cubicBezTo>
                  <a:pt x="4546774" y="637433"/>
                  <a:pt x="4554179" y="653583"/>
                  <a:pt x="4550201" y="668771"/>
                </a:cubicBezTo>
                <a:cubicBezTo>
                  <a:pt x="4525156" y="645580"/>
                  <a:pt x="4524937" y="694757"/>
                  <a:pt x="4506750" y="693120"/>
                </a:cubicBezTo>
                <a:lnTo>
                  <a:pt x="4501638" y="713469"/>
                </a:lnTo>
                <a:lnTo>
                  <a:pt x="4484999" y="723668"/>
                </a:lnTo>
                <a:cubicBezTo>
                  <a:pt x="4467842" y="731103"/>
                  <a:pt x="4449426" y="737866"/>
                  <a:pt x="4431193" y="747977"/>
                </a:cubicBezTo>
                <a:cubicBezTo>
                  <a:pt x="4393455" y="760072"/>
                  <a:pt x="4397875" y="773457"/>
                  <a:pt x="4368110" y="781955"/>
                </a:cubicBezTo>
                <a:lnTo>
                  <a:pt x="4308331" y="821385"/>
                </a:lnTo>
                <a:lnTo>
                  <a:pt x="4246095" y="838398"/>
                </a:lnTo>
                <a:lnTo>
                  <a:pt x="4201655" y="866799"/>
                </a:lnTo>
                <a:cubicBezTo>
                  <a:pt x="4177801" y="858770"/>
                  <a:pt x="4160718" y="913070"/>
                  <a:pt x="4135014" y="878860"/>
                </a:cubicBezTo>
                <a:cubicBezTo>
                  <a:pt x="4124490" y="894291"/>
                  <a:pt x="4128917" y="914682"/>
                  <a:pt x="4113878" y="890438"/>
                </a:cubicBezTo>
                <a:cubicBezTo>
                  <a:pt x="4109858" y="894945"/>
                  <a:pt x="4105569" y="895865"/>
                  <a:pt x="4101093" y="895083"/>
                </a:cubicBezTo>
                <a:lnTo>
                  <a:pt x="4099328" y="894380"/>
                </a:lnTo>
                <a:lnTo>
                  <a:pt x="4076403" y="929195"/>
                </a:lnTo>
                <a:lnTo>
                  <a:pt x="4071099" y="931504"/>
                </a:lnTo>
                <a:lnTo>
                  <a:pt x="4059044" y="957158"/>
                </a:lnTo>
                <a:lnTo>
                  <a:pt x="4051275" y="968833"/>
                </a:lnTo>
                <a:lnTo>
                  <a:pt x="4052262" y="975389"/>
                </a:lnTo>
                <a:cubicBezTo>
                  <a:pt x="4051555" y="980661"/>
                  <a:pt x="4048274" y="985887"/>
                  <a:pt x="4039178" y="990967"/>
                </a:cubicBezTo>
                <a:lnTo>
                  <a:pt x="4036476" y="991528"/>
                </a:lnTo>
                <a:lnTo>
                  <a:pt x="4030147" y="1008949"/>
                </a:lnTo>
                <a:cubicBezTo>
                  <a:pt x="4028887" y="1015351"/>
                  <a:pt x="3789695" y="1105708"/>
                  <a:pt x="3791175" y="1112745"/>
                </a:cubicBezTo>
                <a:lnTo>
                  <a:pt x="3468633" y="1357372"/>
                </a:lnTo>
                <a:cubicBezTo>
                  <a:pt x="3007916" y="1829258"/>
                  <a:pt x="2905784" y="2337003"/>
                  <a:pt x="2349444" y="2665454"/>
                </a:cubicBezTo>
                <a:lnTo>
                  <a:pt x="1644590" y="3444154"/>
                </a:lnTo>
                <a:lnTo>
                  <a:pt x="1250698" y="3827834"/>
                </a:lnTo>
                <a:cubicBezTo>
                  <a:pt x="1225290" y="3842038"/>
                  <a:pt x="1141959" y="4085899"/>
                  <a:pt x="1131871" y="4121318"/>
                </a:cubicBezTo>
                <a:cubicBezTo>
                  <a:pt x="1094841" y="4141744"/>
                  <a:pt x="1077207" y="4325829"/>
                  <a:pt x="1051679" y="4348389"/>
                </a:cubicBezTo>
                <a:cubicBezTo>
                  <a:pt x="1048682" y="4381577"/>
                  <a:pt x="956993" y="4490557"/>
                  <a:pt x="906982" y="4531597"/>
                </a:cubicBezTo>
                <a:cubicBezTo>
                  <a:pt x="867869" y="4551118"/>
                  <a:pt x="849806" y="4607070"/>
                  <a:pt x="801199" y="4594289"/>
                </a:cubicBezTo>
                <a:cubicBezTo>
                  <a:pt x="801717" y="4602753"/>
                  <a:pt x="801057" y="4610029"/>
                  <a:pt x="799572" y="4616434"/>
                </a:cubicBezTo>
                <a:lnTo>
                  <a:pt x="793361" y="4632413"/>
                </a:lnTo>
                <a:lnTo>
                  <a:pt x="791288" y="4631684"/>
                </a:lnTo>
                <a:cubicBezTo>
                  <a:pt x="784039" y="4632736"/>
                  <a:pt x="781139" y="4636841"/>
                  <a:pt x="780168" y="4642277"/>
                </a:cubicBezTo>
                <a:lnTo>
                  <a:pt x="780355" y="4649968"/>
                </a:lnTo>
                <a:lnTo>
                  <a:pt x="773547" y="4658922"/>
                </a:lnTo>
                <a:lnTo>
                  <a:pt x="712980" y="4687109"/>
                </a:lnTo>
                <a:cubicBezTo>
                  <a:pt x="693888" y="4691817"/>
                  <a:pt x="685004" y="4683329"/>
                  <a:pt x="658998" y="4687168"/>
                </a:cubicBezTo>
                <a:cubicBezTo>
                  <a:pt x="652617" y="4696903"/>
                  <a:pt x="607468" y="4696757"/>
                  <a:pt x="599809" y="4705379"/>
                </a:cubicBezTo>
                <a:lnTo>
                  <a:pt x="558586" y="4701679"/>
                </a:lnTo>
                <a:cubicBezTo>
                  <a:pt x="527600" y="4706175"/>
                  <a:pt x="499471" y="4673329"/>
                  <a:pt x="476867" y="4703401"/>
                </a:cubicBezTo>
                <a:cubicBezTo>
                  <a:pt x="447819" y="4707454"/>
                  <a:pt x="419349" y="4696441"/>
                  <a:pt x="397404" y="4711420"/>
                </a:cubicBezTo>
                <a:cubicBezTo>
                  <a:pt x="384768" y="4701219"/>
                  <a:pt x="374322" y="4698020"/>
                  <a:pt x="369335" y="4717390"/>
                </a:cubicBezTo>
                <a:cubicBezTo>
                  <a:pt x="341061" y="4716067"/>
                  <a:pt x="328725" y="4691742"/>
                  <a:pt x="316209" y="4714515"/>
                </a:cubicBezTo>
                <a:cubicBezTo>
                  <a:pt x="283497" y="4663104"/>
                  <a:pt x="280147" y="4717961"/>
                  <a:pt x="262859" y="4724281"/>
                </a:cubicBezTo>
                <a:cubicBezTo>
                  <a:pt x="246771" y="4727344"/>
                  <a:pt x="236451" y="4729844"/>
                  <a:pt x="219683" y="4732893"/>
                </a:cubicBezTo>
                <a:cubicBezTo>
                  <a:pt x="212240" y="4769464"/>
                  <a:pt x="197625" y="4722763"/>
                  <a:pt x="181299" y="4733057"/>
                </a:cubicBezTo>
                <a:cubicBezTo>
                  <a:pt x="175073" y="4746658"/>
                  <a:pt x="169278" y="4748663"/>
                  <a:pt x="158273" y="4732813"/>
                </a:cubicBezTo>
                <a:cubicBezTo>
                  <a:pt x="130214" y="4799165"/>
                  <a:pt x="131962" y="4753319"/>
                  <a:pt x="99338" y="4777324"/>
                </a:cubicBezTo>
                <a:cubicBezTo>
                  <a:pt x="72071" y="4803053"/>
                  <a:pt x="41763" y="4799596"/>
                  <a:pt x="22026" y="4864170"/>
                </a:cubicBezTo>
                <a:cubicBezTo>
                  <a:pt x="20771" y="4873425"/>
                  <a:pt x="16962" y="4879602"/>
                  <a:pt x="11819" y="4882103"/>
                </a:cubicBezTo>
                <a:lnTo>
                  <a:pt x="0" y="4879437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872" y="948519"/>
            <a:ext cx="3731986" cy="4947315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Мультимедийное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B12E784-BEC6-B96B-D3F2-5F23DAFA72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690" b="-2"/>
          <a:stretch>
            <a:fillRect/>
          </a:stretch>
        </p:blipFill>
        <p:spPr>
          <a:xfrm>
            <a:off x="939635" y="948518"/>
            <a:ext cx="3729968" cy="4947315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92FCDBE-30EF-BE73-41F0-38489C78F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647" y="2147355"/>
            <a:ext cx="5578836" cy="41070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dirty="0">
                <a:latin typeface="Aptos"/>
                <a:ea typeface="Batang"/>
              </a:rPr>
              <a:t>Источником новостей послужил сайт </a:t>
            </a:r>
            <a:r>
              <a:rPr lang="ru-RU">
                <a:latin typeface="Aptos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RIA.ru</a:t>
            </a:r>
            <a:r>
              <a:rPr lang="ru-RU">
                <a:latin typeface="Aptos"/>
                <a:ea typeface="+mn-lt"/>
                <a:cs typeface="+mn-lt"/>
              </a:rPr>
              <a:t> (раздел "Экология"). В качестве парсера использована библиотека BeautifulSoup4 для интеграции HTML ментов. Алгоритм действий следующий:</a:t>
            </a:r>
            <a:endParaRPr lang="ru-RU">
              <a:latin typeface="Aptos"/>
              <a:cs typeface="+mn-lt"/>
            </a:endParaRPr>
          </a:p>
          <a:p>
            <a:pPr marL="457200" indent="-457200">
              <a:buAutoNum type="arabicPeriod"/>
            </a:pPr>
            <a:r>
              <a:rPr lang="ru-RU">
                <a:latin typeface="Aptos"/>
                <a:ea typeface="Batang"/>
              </a:rPr>
              <a:t>Запрос к странице новостей</a:t>
            </a:r>
          </a:p>
          <a:p>
            <a:pPr marL="457200" indent="-457200">
              <a:buAutoNum type="arabicPeriod"/>
            </a:pPr>
            <a:r>
              <a:rPr lang="ru-RU">
                <a:latin typeface="Aptos"/>
                <a:ea typeface="Batang"/>
              </a:rPr>
              <a:t>Поиск элементов с заголовками и ссылками</a:t>
            </a:r>
            <a:endParaRPr lang="ru-RU">
              <a:latin typeface="Aptos"/>
            </a:endParaRPr>
          </a:p>
          <a:p>
            <a:pPr marL="457200" indent="-457200">
              <a:buAutoNum type="arabicPeriod"/>
            </a:pPr>
            <a:r>
              <a:rPr lang="ru-RU">
                <a:latin typeface="Aptos"/>
                <a:ea typeface="Batang"/>
              </a:rPr>
              <a:t>Извлечение 3 последних новостей</a:t>
            </a:r>
            <a:endParaRPr lang="ru-RU">
              <a:latin typeface="Aptos"/>
            </a:endParaRPr>
          </a:p>
          <a:p>
            <a:pPr marL="457200" indent="-457200">
              <a:buAutoNum type="arabicPeriod"/>
            </a:pPr>
            <a:r>
              <a:rPr lang="ru-RU">
                <a:latin typeface="Aptos"/>
                <a:ea typeface="Batang"/>
              </a:rPr>
              <a:t>Форматирование в читаемый вид</a:t>
            </a:r>
            <a:endParaRPr lang="ru-RU">
              <a:latin typeface="Aptos"/>
            </a:endParaRPr>
          </a:p>
          <a:p>
            <a:pPr marL="0" indent="0">
              <a:buNone/>
            </a:pPr>
            <a:endParaRPr lang="ru-RU">
              <a:latin typeface="Aptos"/>
            </a:endParaRPr>
          </a:p>
          <a:p>
            <a:pPr marL="0" indent="0">
              <a:buNone/>
            </a:pPr>
            <a:endParaRPr lang="ru-RU">
              <a:latin typeface="Aptos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96B5873C-FCDB-4D1E-80D6-01CF1883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45980" y="5694989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2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4D602-56CC-F155-B302-7D641C81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49" y="609601"/>
            <a:ext cx="7816234" cy="1187802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Aptos"/>
                <a:ea typeface="Batang"/>
                <a:cs typeface="Calibri"/>
              </a:rPr>
              <a:t>Система подписки</a:t>
            </a:r>
          </a:p>
          <a:p>
            <a:endParaRPr lang="ru-RU" dirty="0">
              <a:solidFill>
                <a:schemeClr val="tx1"/>
              </a:solidFill>
              <a:latin typeface="Apto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C69C2-78CA-51C6-32C0-69D1000A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28" y="1336439"/>
            <a:ext cx="10384455" cy="9103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Batang"/>
              </a:rPr>
              <a:t>Для тех, кто хочет получать ежедневную рассылку была создана система подписки. Для подписчиков создана БД на основе SQLite3.</a:t>
            </a:r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CB0DC98-30FF-0207-5077-3481C66C3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89" y="2411824"/>
            <a:ext cx="5867400" cy="1714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D3D5A3-56DE-B53B-A755-EB8BDF1E9A22}"/>
              </a:ext>
            </a:extLst>
          </p:cNvPr>
          <p:cNvSpPr txBox="1"/>
          <p:nvPr/>
        </p:nvSpPr>
        <p:spPr>
          <a:xfrm>
            <a:off x="415711" y="4205469"/>
            <a:ext cx="554215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Функционал:</a:t>
            </a:r>
          </a:p>
          <a:p>
            <a:pPr marL="342900" indent="-342900">
              <a:buAutoNum type="arabicPeriod"/>
            </a:pPr>
            <a:r>
              <a:rPr lang="ru-RU" dirty="0"/>
              <a:t>/</a:t>
            </a:r>
            <a:r>
              <a:rPr lang="ru-RU" dirty="0" err="1"/>
              <a:t>subscribe</a:t>
            </a:r>
            <a:r>
              <a:rPr lang="ru-RU" dirty="0"/>
              <a:t> - подписаться на ежедневную сводку</a:t>
            </a:r>
          </a:p>
          <a:p>
            <a:pPr marL="342900" indent="-342900">
              <a:buAutoNum type="arabicPeriod"/>
            </a:pPr>
            <a:r>
              <a:rPr lang="ru-RU" dirty="0"/>
              <a:t>/</a:t>
            </a:r>
            <a:r>
              <a:rPr lang="ru-RU" err="1"/>
              <a:t>unsubscribe</a:t>
            </a:r>
            <a:r>
              <a:rPr lang="ru-RU" dirty="0"/>
              <a:t> - отписаться от ежедневной сводки</a:t>
            </a:r>
          </a:p>
          <a:p>
            <a:r>
              <a:rPr lang="ru-RU" dirty="0"/>
              <a:t>Рассылка осуществляется ежедневно в 8 утра по МСК</a:t>
            </a:r>
          </a:p>
        </p:txBody>
      </p:sp>
      <p:pic>
        <p:nvPicPr>
          <p:cNvPr id="6" name="Рисунок 5" descr="Изображение выглядит как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C7500E1-DE01-2DD9-504E-45AE542EB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738" y="4206639"/>
            <a:ext cx="5346229" cy="235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6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9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20" name="Ink 11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414FF491-9986-4B6F-A24A-ED30A05FE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5">
            <a:extLst>
              <a:ext uri="{FF2B5EF4-FFF2-40B4-BE49-F238E27FC236}">
                <a16:creationId xmlns:a16="http://schemas.microsoft.com/office/drawing/2014/main" id="{56BA7FB1-7171-4986-B7AF-C52E4D6C8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43788"/>
            <a:ext cx="12192000" cy="2514212"/>
          </a:xfrm>
          <a:custGeom>
            <a:avLst/>
            <a:gdLst>
              <a:gd name="connsiteX0" fmla="*/ 1459261 w 12192000"/>
              <a:gd name="connsiteY0" fmla="*/ 0 h 2514212"/>
              <a:gd name="connsiteX1" fmla="*/ 1491434 w 12192000"/>
              <a:gd name="connsiteY1" fmla="*/ 2081 h 2514212"/>
              <a:gd name="connsiteX2" fmla="*/ 1521133 w 12192000"/>
              <a:gd name="connsiteY2" fmla="*/ 12705 h 2514212"/>
              <a:gd name="connsiteX3" fmla="*/ 1520642 w 12192000"/>
              <a:gd name="connsiteY3" fmla="*/ 15718 h 2514212"/>
              <a:gd name="connsiteX4" fmla="*/ 1525346 w 12192000"/>
              <a:gd name="connsiteY4" fmla="*/ 17440 h 2514212"/>
              <a:gd name="connsiteX5" fmla="*/ 1529861 w 12192000"/>
              <a:gd name="connsiteY5" fmla="*/ 15828 h 2514212"/>
              <a:gd name="connsiteX6" fmla="*/ 1535486 w 12192000"/>
              <a:gd name="connsiteY6" fmla="*/ 17840 h 2514212"/>
              <a:gd name="connsiteX7" fmla="*/ 1550942 w 12192000"/>
              <a:gd name="connsiteY7" fmla="*/ 22528 h 2514212"/>
              <a:gd name="connsiteX8" fmla="*/ 1555648 w 12192000"/>
              <a:gd name="connsiteY8" fmla="*/ 29063 h 2514212"/>
              <a:gd name="connsiteX9" fmla="*/ 1616371 w 12192000"/>
              <a:gd name="connsiteY9" fmla="*/ 45923 h 2514212"/>
              <a:gd name="connsiteX10" fmla="*/ 1635562 w 12192000"/>
              <a:gd name="connsiteY10" fmla="*/ 43049 h 2514212"/>
              <a:gd name="connsiteX11" fmla="*/ 1656629 w 12192000"/>
              <a:gd name="connsiteY11" fmla="*/ 54632 h 2514212"/>
              <a:gd name="connsiteX12" fmla="*/ 1718980 w 12192000"/>
              <a:gd name="connsiteY12" fmla="*/ 62564 h 2514212"/>
              <a:gd name="connsiteX13" fmla="*/ 1787692 w 12192000"/>
              <a:gd name="connsiteY13" fmla="*/ 79092 h 2514212"/>
              <a:gd name="connsiteX14" fmla="*/ 1835852 w 12192000"/>
              <a:gd name="connsiteY14" fmla="*/ 95722 h 2514212"/>
              <a:gd name="connsiteX15" fmla="*/ 1968340 w 12192000"/>
              <a:gd name="connsiteY15" fmla="*/ 113275 h 2514212"/>
              <a:gd name="connsiteX16" fmla="*/ 2192095 w 12192000"/>
              <a:gd name="connsiteY16" fmla="*/ 132015 h 2514212"/>
              <a:gd name="connsiteX17" fmla="*/ 2238669 w 12192000"/>
              <a:gd name="connsiteY17" fmla="*/ 138299 h 2514212"/>
              <a:gd name="connsiteX18" fmla="*/ 2274486 w 12192000"/>
              <a:gd name="connsiteY18" fmla="*/ 152812 h 2514212"/>
              <a:gd name="connsiteX19" fmla="*/ 2279116 w 12192000"/>
              <a:gd name="connsiteY19" fmla="*/ 164122 h 2514212"/>
              <a:gd name="connsiteX20" fmla="*/ 2304056 w 12192000"/>
              <a:gd name="connsiteY20" fmla="*/ 169037 h 2514212"/>
              <a:gd name="connsiteX21" fmla="*/ 2309804 w 12192000"/>
              <a:gd name="connsiteY21" fmla="*/ 172251 h 2514212"/>
              <a:gd name="connsiteX22" fmla="*/ 2343670 w 12192000"/>
              <a:gd name="connsiteY22" fmla="*/ 188764 h 2514212"/>
              <a:gd name="connsiteX23" fmla="*/ 2437876 w 12192000"/>
              <a:gd name="connsiteY23" fmla="*/ 176721 h 2514212"/>
              <a:gd name="connsiteX24" fmla="*/ 2506102 w 12192000"/>
              <a:gd name="connsiteY24" fmla="*/ 177268 h 2514212"/>
              <a:gd name="connsiteX25" fmla="*/ 2510860 w 12192000"/>
              <a:gd name="connsiteY25" fmla="*/ 180499 h 2514212"/>
              <a:gd name="connsiteX26" fmla="*/ 2513728 w 12192000"/>
              <a:gd name="connsiteY26" fmla="*/ 188092 h 2514212"/>
              <a:gd name="connsiteX27" fmla="*/ 2525381 w 12192000"/>
              <a:gd name="connsiteY27" fmla="*/ 191769 h 2514212"/>
              <a:gd name="connsiteX28" fmla="*/ 2535756 w 12192000"/>
              <a:gd name="connsiteY28" fmla="*/ 200817 h 2514212"/>
              <a:gd name="connsiteX29" fmla="*/ 2948811 w 12192000"/>
              <a:gd name="connsiteY29" fmla="*/ 262955 h 2514212"/>
              <a:gd name="connsiteX30" fmla="*/ 3142095 w 12192000"/>
              <a:gd name="connsiteY30" fmla="*/ 233204 h 2514212"/>
              <a:gd name="connsiteX31" fmla="*/ 3218414 w 12192000"/>
              <a:gd name="connsiteY31" fmla="*/ 232839 h 2514212"/>
              <a:gd name="connsiteX32" fmla="*/ 3227972 w 12192000"/>
              <a:gd name="connsiteY32" fmla="*/ 240653 h 2514212"/>
              <a:gd name="connsiteX33" fmla="*/ 3339346 w 12192000"/>
              <a:gd name="connsiteY33" fmla="*/ 209458 h 2514212"/>
              <a:gd name="connsiteX34" fmla="*/ 3490713 w 12192000"/>
              <a:gd name="connsiteY34" fmla="*/ 226208 h 2514212"/>
              <a:gd name="connsiteX35" fmla="*/ 3603103 w 12192000"/>
              <a:gd name="connsiteY35" fmla="*/ 248853 h 2514212"/>
              <a:gd name="connsiteX36" fmla="*/ 3666905 w 12192000"/>
              <a:gd name="connsiteY36" fmla="*/ 257229 h 2514212"/>
              <a:gd name="connsiteX37" fmla="*/ 3712467 w 12192000"/>
              <a:gd name="connsiteY37" fmla="*/ 268120 h 2514212"/>
              <a:gd name="connsiteX38" fmla="*/ 3833104 w 12192000"/>
              <a:gd name="connsiteY38" fmla="*/ 270033 h 2514212"/>
              <a:gd name="connsiteX39" fmla="*/ 4035021 w 12192000"/>
              <a:gd name="connsiteY39" fmla="*/ 262422 h 2514212"/>
              <a:gd name="connsiteX40" fmla="*/ 4179149 w 12192000"/>
              <a:gd name="connsiteY40" fmla="*/ 301076 h 2514212"/>
              <a:gd name="connsiteX41" fmla="*/ 4260839 w 12192000"/>
              <a:gd name="connsiteY41" fmla="*/ 278054 h 2514212"/>
              <a:gd name="connsiteX42" fmla="*/ 4351813 w 12192000"/>
              <a:gd name="connsiteY42" fmla="*/ 290531 h 2514212"/>
              <a:gd name="connsiteX43" fmla="*/ 4711075 w 12192000"/>
              <a:gd name="connsiteY43" fmla="*/ 274182 h 2514212"/>
              <a:gd name="connsiteX44" fmla="*/ 4942986 w 12192000"/>
              <a:gd name="connsiteY44" fmla="*/ 256714 h 2514212"/>
              <a:gd name="connsiteX45" fmla="*/ 4975093 w 12192000"/>
              <a:gd name="connsiteY45" fmla="*/ 251303 h 2514212"/>
              <a:gd name="connsiteX46" fmla="*/ 4975507 w 12192000"/>
              <a:gd name="connsiteY46" fmla="*/ 248286 h 2514212"/>
              <a:gd name="connsiteX47" fmla="*/ 4980605 w 12192000"/>
              <a:gd name="connsiteY47" fmla="*/ 247390 h 2514212"/>
              <a:gd name="connsiteX48" fmla="*/ 4984527 w 12192000"/>
              <a:gd name="connsiteY48" fmla="*/ 249713 h 2514212"/>
              <a:gd name="connsiteX49" fmla="*/ 4990610 w 12192000"/>
              <a:gd name="connsiteY49" fmla="*/ 248688 h 2514212"/>
              <a:gd name="connsiteX50" fmla="*/ 5007068 w 12192000"/>
              <a:gd name="connsiteY50" fmla="*/ 246693 h 2514212"/>
              <a:gd name="connsiteX51" fmla="*/ 5013592 w 12192000"/>
              <a:gd name="connsiteY51" fmla="*/ 241106 h 2514212"/>
              <a:gd name="connsiteX52" fmla="*/ 5095653 w 12192000"/>
              <a:gd name="connsiteY52" fmla="*/ 240789 h 2514212"/>
              <a:gd name="connsiteX53" fmla="*/ 5119627 w 12192000"/>
              <a:gd name="connsiteY53" fmla="*/ 233005 h 2514212"/>
              <a:gd name="connsiteX54" fmla="*/ 5182769 w 12192000"/>
              <a:gd name="connsiteY54" fmla="*/ 235660 h 2514212"/>
              <a:gd name="connsiteX55" fmla="*/ 5254661 w 12192000"/>
              <a:gd name="connsiteY55" fmla="*/ 230996 h 2514212"/>
              <a:gd name="connsiteX56" fmla="*/ 5306546 w 12192000"/>
              <a:gd name="connsiteY56" fmla="*/ 222807 h 2514212"/>
              <a:gd name="connsiteX57" fmla="*/ 5440923 w 12192000"/>
              <a:gd name="connsiteY57" fmla="*/ 227771 h 2514212"/>
              <a:gd name="connsiteX58" fmla="*/ 5664636 w 12192000"/>
              <a:gd name="connsiteY58" fmla="*/ 246788 h 2514212"/>
              <a:gd name="connsiteX59" fmla="*/ 5711906 w 12192000"/>
              <a:gd name="connsiteY59" fmla="*/ 248422 h 2514212"/>
              <a:gd name="connsiteX60" fmla="*/ 5758995 w 12192000"/>
              <a:gd name="connsiteY60" fmla="*/ 229984 h 2514212"/>
              <a:gd name="connsiteX61" fmla="*/ 5784768 w 12192000"/>
              <a:gd name="connsiteY61" fmla="*/ 229347 h 2514212"/>
              <a:gd name="connsiteX62" fmla="*/ 5791325 w 12192000"/>
              <a:gd name="connsiteY62" fmla="*/ 227173 h 2514212"/>
              <a:gd name="connsiteX63" fmla="*/ 5829240 w 12192000"/>
              <a:gd name="connsiteY63" fmla="*/ 216714 h 2514212"/>
              <a:gd name="connsiteX64" fmla="*/ 5917520 w 12192000"/>
              <a:gd name="connsiteY64" fmla="*/ 244155 h 2514212"/>
              <a:gd name="connsiteX65" fmla="*/ 5984201 w 12192000"/>
              <a:gd name="connsiteY65" fmla="*/ 254991 h 2514212"/>
              <a:gd name="connsiteX66" fmla="*/ 5989796 w 12192000"/>
              <a:gd name="connsiteY66" fmla="*/ 252634 h 2514212"/>
              <a:gd name="connsiteX67" fmla="*/ 5994845 w 12192000"/>
              <a:gd name="connsiteY67" fmla="*/ 245709 h 2514212"/>
              <a:gd name="connsiteX68" fmla="*/ 6007294 w 12192000"/>
              <a:gd name="connsiteY68" fmla="*/ 244068 h 2514212"/>
              <a:gd name="connsiteX69" fmla="*/ 6020093 w 12192000"/>
              <a:gd name="connsiteY69" fmla="*/ 236972 h 2514212"/>
              <a:gd name="connsiteX70" fmla="*/ 6417817 w 12192000"/>
              <a:gd name="connsiteY70" fmla="*/ 273587 h 2514212"/>
              <a:gd name="connsiteX71" fmla="*/ 6497893 w 12192000"/>
              <a:gd name="connsiteY71" fmla="*/ 308483 h 2514212"/>
              <a:gd name="connsiteX72" fmla="*/ 6620868 w 12192000"/>
              <a:gd name="connsiteY72" fmla="*/ 306436 h 2514212"/>
              <a:gd name="connsiteX73" fmla="*/ 6695168 w 12192000"/>
              <a:gd name="connsiteY73" fmla="*/ 319510 h 2514212"/>
              <a:gd name="connsiteX74" fmla="*/ 6706805 w 12192000"/>
              <a:gd name="connsiteY74" fmla="*/ 313484 h 2514212"/>
              <a:gd name="connsiteX75" fmla="*/ 6806152 w 12192000"/>
              <a:gd name="connsiteY75" fmla="*/ 362459 h 2514212"/>
              <a:gd name="connsiteX76" fmla="*/ 6958694 w 12192000"/>
              <a:gd name="connsiteY76" fmla="*/ 371353 h 2514212"/>
              <a:gd name="connsiteX77" fmla="*/ 7074987 w 12192000"/>
              <a:gd name="connsiteY77" fmla="*/ 368002 h 2514212"/>
              <a:gd name="connsiteX78" fmla="*/ 7139676 w 12192000"/>
              <a:gd name="connsiteY78" fmla="*/ 370468 h 2514212"/>
              <a:gd name="connsiteX79" fmla="*/ 7187325 w 12192000"/>
              <a:gd name="connsiteY79" fmla="*/ 367442 h 2514212"/>
              <a:gd name="connsiteX80" fmla="*/ 7305513 w 12192000"/>
              <a:gd name="connsiteY80" fmla="*/ 385677 h 2514212"/>
              <a:gd name="connsiteX81" fmla="*/ 7500124 w 12192000"/>
              <a:gd name="connsiteY81" fmla="*/ 426748 h 2514212"/>
              <a:gd name="connsiteX82" fmla="*/ 7724929 w 12192000"/>
              <a:gd name="connsiteY82" fmla="*/ 449138 h 2514212"/>
              <a:gd name="connsiteX83" fmla="*/ 7817327 w 12192000"/>
              <a:gd name="connsiteY83" fmla="*/ 452132 h 2514212"/>
              <a:gd name="connsiteX84" fmla="*/ 8259366 w 12192000"/>
              <a:gd name="connsiteY84" fmla="*/ 488306 h 2514212"/>
              <a:gd name="connsiteX85" fmla="*/ 8361715 w 12192000"/>
              <a:gd name="connsiteY85" fmla="*/ 515290 h 2514212"/>
              <a:gd name="connsiteX86" fmla="*/ 8569919 w 12192000"/>
              <a:gd name="connsiteY86" fmla="*/ 614538 h 2514212"/>
              <a:gd name="connsiteX87" fmla="*/ 8831835 w 12192000"/>
              <a:gd name="connsiteY87" fmla="*/ 648283 h 2514212"/>
              <a:gd name="connsiteX88" fmla="*/ 8849122 w 12192000"/>
              <a:gd name="connsiteY88" fmla="*/ 666729 h 2514212"/>
              <a:gd name="connsiteX89" fmla="*/ 8853801 w 12192000"/>
              <a:gd name="connsiteY89" fmla="*/ 669241 h 2514212"/>
              <a:gd name="connsiteX90" fmla="*/ 8855454 w 12192000"/>
              <a:gd name="connsiteY90" fmla="*/ 668299 h 2514212"/>
              <a:gd name="connsiteX91" fmla="*/ 8880205 w 12192000"/>
              <a:gd name="connsiteY91" fmla="*/ 665589 h 2514212"/>
              <a:gd name="connsiteX92" fmla="*/ 8935919 w 12192000"/>
              <a:gd name="connsiteY92" fmla="*/ 639843 h 2514212"/>
              <a:gd name="connsiteX93" fmla="*/ 9003753 w 12192000"/>
              <a:gd name="connsiteY93" fmla="*/ 607399 h 2514212"/>
              <a:gd name="connsiteX94" fmla="*/ 9054440 w 12192000"/>
              <a:gd name="connsiteY94" fmla="*/ 601719 h 2514212"/>
              <a:gd name="connsiteX95" fmla="*/ 9176644 w 12192000"/>
              <a:gd name="connsiteY95" fmla="*/ 571798 h 2514212"/>
              <a:gd name="connsiteX96" fmla="*/ 9255771 w 12192000"/>
              <a:gd name="connsiteY96" fmla="*/ 558155 h 2514212"/>
              <a:gd name="connsiteX97" fmla="*/ 9257975 w 12192000"/>
              <a:gd name="connsiteY97" fmla="*/ 557458 h 2514212"/>
              <a:gd name="connsiteX98" fmla="*/ 9274418 w 12192000"/>
              <a:gd name="connsiteY98" fmla="*/ 561900 h 2514212"/>
              <a:gd name="connsiteX99" fmla="*/ 9273680 w 12192000"/>
              <a:gd name="connsiteY99" fmla="*/ 569656 h 2514212"/>
              <a:gd name="connsiteX100" fmla="*/ 9287890 w 12192000"/>
              <a:gd name="connsiteY100" fmla="*/ 575751 h 2514212"/>
              <a:gd name="connsiteX101" fmla="*/ 9316722 w 12192000"/>
              <a:gd name="connsiteY101" fmla="*/ 573716 h 2514212"/>
              <a:gd name="connsiteX102" fmla="*/ 9327259 w 12192000"/>
              <a:gd name="connsiteY102" fmla="*/ 577444 h 2514212"/>
              <a:gd name="connsiteX103" fmla="*/ 9331251 w 12192000"/>
              <a:gd name="connsiteY103" fmla="*/ 577179 h 2514212"/>
              <a:gd name="connsiteX104" fmla="*/ 9340659 w 12192000"/>
              <a:gd name="connsiteY104" fmla="*/ 577500 h 2514212"/>
              <a:gd name="connsiteX105" fmla="*/ 9339631 w 12192000"/>
              <a:gd name="connsiteY105" fmla="*/ 572598 h 2514212"/>
              <a:gd name="connsiteX106" fmla="*/ 9351207 w 12192000"/>
              <a:gd name="connsiteY106" fmla="*/ 563785 h 2514212"/>
              <a:gd name="connsiteX107" fmla="*/ 9405150 w 12192000"/>
              <a:gd name="connsiteY107" fmla="*/ 568142 h 2514212"/>
              <a:gd name="connsiteX108" fmla="*/ 9407882 w 12192000"/>
              <a:gd name="connsiteY108" fmla="*/ 573714 h 2514212"/>
              <a:gd name="connsiteX109" fmla="*/ 9414653 w 12192000"/>
              <a:gd name="connsiteY109" fmla="*/ 574802 h 2514212"/>
              <a:gd name="connsiteX110" fmla="*/ 9419975 w 12192000"/>
              <a:gd name="connsiteY110" fmla="*/ 569856 h 2514212"/>
              <a:gd name="connsiteX111" fmla="*/ 9511372 w 12192000"/>
              <a:gd name="connsiteY111" fmla="*/ 560464 h 2514212"/>
              <a:gd name="connsiteX112" fmla="*/ 9633425 w 12192000"/>
              <a:gd name="connsiteY112" fmla="*/ 556826 h 2514212"/>
              <a:gd name="connsiteX113" fmla="*/ 9719959 w 12192000"/>
              <a:gd name="connsiteY113" fmla="*/ 582657 h 2514212"/>
              <a:gd name="connsiteX114" fmla="*/ 9728174 w 12192000"/>
              <a:gd name="connsiteY114" fmla="*/ 578001 h 2514212"/>
              <a:gd name="connsiteX115" fmla="*/ 9789050 w 12192000"/>
              <a:gd name="connsiteY115" fmla="*/ 581939 h 2514212"/>
              <a:gd name="connsiteX116" fmla="*/ 9999097 w 12192000"/>
              <a:gd name="connsiteY116" fmla="*/ 630056 h 2514212"/>
              <a:gd name="connsiteX117" fmla="*/ 10118147 w 12192000"/>
              <a:gd name="connsiteY117" fmla="*/ 636802 h 2514212"/>
              <a:gd name="connsiteX118" fmla="*/ 10160919 w 12192000"/>
              <a:gd name="connsiteY118" fmla="*/ 633662 h 2514212"/>
              <a:gd name="connsiteX119" fmla="*/ 10232545 w 12192000"/>
              <a:gd name="connsiteY119" fmla="*/ 628744 h 2514212"/>
              <a:gd name="connsiteX120" fmla="*/ 10287354 w 12192000"/>
              <a:gd name="connsiteY120" fmla="*/ 611436 h 2514212"/>
              <a:gd name="connsiteX121" fmla="*/ 10346741 w 12192000"/>
              <a:gd name="connsiteY121" fmla="*/ 612725 h 2514212"/>
              <a:gd name="connsiteX122" fmla="*/ 10358891 w 12192000"/>
              <a:gd name="connsiteY122" fmla="*/ 630654 h 2514212"/>
              <a:gd name="connsiteX123" fmla="*/ 10422952 w 12192000"/>
              <a:gd name="connsiteY123" fmla="*/ 626310 h 2514212"/>
              <a:gd name="connsiteX124" fmla="*/ 10520312 w 12192000"/>
              <a:gd name="connsiteY124" fmla="*/ 617790 h 2514212"/>
              <a:gd name="connsiteX125" fmla="*/ 10576039 w 12192000"/>
              <a:gd name="connsiteY125" fmla="*/ 617427 h 2514212"/>
              <a:gd name="connsiteX126" fmla="*/ 10728718 w 12192000"/>
              <a:gd name="connsiteY126" fmla="*/ 611492 h 2514212"/>
              <a:gd name="connsiteX127" fmla="*/ 10881994 w 12192000"/>
              <a:gd name="connsiteY127" fmla="*/ 601780 h 2514212"/>
              <a:gd name="connsiteX128" fmla="*/ 10974772 w 12192000"/>
              <a:gd name="connsiteY128" fmla="*/ 574756 h 2514212"/>
              <a:gd name="connsiteX129" fmla="*/ 11100552 w 12192000"/>
              <a:gd name="connsiteY129" fmla="*/ 569069 h 2514212"/>
              <a:gd name="connsiteX130" fmla="*/ 11121894 w 12192000"/>
              <a:gd name="connsiteY130" fmla="*/ 565000 h 2514212"/>
              <a:gd name="connsiteX131" fmla="*/ 11150643 w 12192000"/>
              <a:gd name="connsiteY131" fmla="*/ 569233 h 2514212"/>
              <a:gd name="connsiteX132" fmla="*/ 11265796 w 12192000"/>
              <a:gd name="connsiteY132" fmla="*/ 587175 h 2514212"/>
              <a:gd name="connsiteX133" fmla="*/ 11355726 w 12192000"/>
              <a:gd name="connsiteY133" fmla="*/ 610122 h 2514212"/>
              <a:gd name="connsiteX134" fmla="*/ 11470658 w 12192000"/>
              <a:gd name="connsiteY134" fmla="*/ 601703 h 2514212"/>
              <a:gd name="connsiteX135" fmla="*/ 11539778 w 12192000"/>
              <a:gd name="connsiteY135" fmla="*/ 608939 h 2514212"/>
              <a:gd name="connsiteX136" fmla="*/ 11651535 w 12192000"/>
              <a:gd name="connsiteY136" fmla="*/ 639663 h 2514212"/>
              <a:gd name="connsiteX137" fmla="*/ 11802020 w 12192000"/>
              <a:gd name="connsiteY137" fmla="*/ 638398 h 2514212"/>
              <a:gd name="connsiteX138" fmla="*/ 11834825 w 12192000"/>
              <a:gd name="connsiteY138" fmla="*/ 613125 h 2514212"/>
              <a:gd name="connsiteX139" fmla="*/ 11877449 w 12192000"/>
              <a:gd name="connsiteY139" fmla="*/ 598790 h 2514212"/>
              <a:gd name="connsiteX140" fmla="*/ 11892393 w 12192000"/>
              <a:gd name="connsiteY140" fmla="*/ 636939 h 2514212"/>
              <a:gd name="connsiteX141" fmla="*/ 12020094 w 12192000"/>
              <a:gd name="connsiteY141" fmla="*/ 670415 h 2514212"/>
              <a:gd name="connsiteX142" fmla="*/ 12084199 w 12192000"/>
              <a:gd name="connsiteY142" fmla="*/ 682904 h 2514212"/>
              <a:gd name="connsiteX143" fmla="*/ 12184719 w 12192000"/>
              <a:gd name="connsiteY143" fmla="*/ 693779 h 2514212"/>
              <a:gd name="connsiteX144" fmla="*/ 12192000 w 12192000"/>
              <a:gd name="connsiteY144" fmla="*/ 698582 h 2514212"/>
              <a:gd name="connsiteX145" fmla="*/ 12192000 w 12192000"/>
              <a:gd name="connsiteY145" fmla="*/ 2514212 h 2514212"/>
              <a:gd name="connsiteX146" fmla="*/ 0 w 12192000"/>
              <a:gd name="connsiteY146" fmla="*/ 2514212 h 2514212"/>
              <a:gd name="connsiteX147" fmla="*/ 0 w 12192000"/>
              <a:gd name="connsiteY147" fmla="*/ 389701 h 2514212"/>
              <a:gd name="connsiteX148" fmla="*/ 2342 w 12192000"/>
              <a:gd name="connsiteY148" fmla="*/ 390690 h 2514212"/>
              <a:gd name="connsiteX149" fmla="*/ 52832 w 12192000"/>
              <a:gd name="connsiteY149" fmla="*/ 414585 h 2514212"/>
              <a:gd name="connsiteX150" fmla="*/ 181833 w 12192000"/>
              <a:gd name="connsiteY150" fmla="*/ 426282 h 2514212"/>
              <a:gd name="connsiteX151" fmla="*/ 232344 w 12192000"/>
              <a:gd name="connsiteY151" fmla="*/ 412403 h 2514212"/>
              <a:gd name="connsiteX152" fmla="*/ 328963 w 12192000"/>
              <a:gd name="connsiteY152" fmla="*/ 389204 h 2514212"/>
              <a:gd name="connsiteX153" fmla="*/ 407676 w 12192000"/>
              <a:gd name="connsiteY153" fmla="*/ 335549 h 2514212"/>
              <a:gd name="connsiteX154" fmla="*/ 501221 w 12192000"/>
              <a:gd name="connsiteY154" fmla="*/ 296456 h 2514212"/>
              <a:gd name="connsiteX155" fmla="*/ 513422 w 12192000"/>
              <a:gd name="connsiteY155" fmla="*/ 299142 h 2514212"/>
              <a:gd name="connsiteX156" fmla="*/ 566181 w 12192000"/>
              <a:gd name="connsiteY156" fmla="*/ 274985 h 2514212"/>
              <a:gd name="connsiteX157" fmla="*/ 715501 w 12192000"/>
              <a:gd name="connsiteY157" fmla="*/ 208814 h 2514212"/>
              <a:gd name="connsiteX158" fmla="*/ 818524 w 12192000"/>
              <a:gd name="connsiteY158" fmla="*/ 105901 h 2514212"/>
              <a:gd name="connsiteX159" fmla="*/ 861377 w 12192000"/>
              <a:gd name="connsiteY159" fmla="*/ 95700 h 2514212"/>
              <a:gd name="connsiteX160" fmla="*/ 932809 w 12192000"/>
              <a:gd name="connsiteY160" fmla="*/ 78226 h 2514212"/>
              <a:gd name="connsiteX161" fmla="*/ 947517 w 12192000"/>
              <a:gd name="connsiteY161" fmla="*/ 83246 h 2514212"/>
              <a:gd name="connsiteX162" fmla="*/ 953836 w 12192000"/>
              <a:gd name="connsiteY162" fmla="*/ 81618 h 2514212"/>
              <a:gd name="connsiteX163" fmla="*/ 954499 w 12192000"/>
              <a:gd name="connsiteY163" fmla="*/ 81950 h 2514212"/>
              <a:gd name="connsiteX164" fmla="*/ 955824 w 12192000"/>
              <a:gd name="connsiteY164" fmla="*/ 81107 h 2514212"/>
              <a:gd name="connsiteX165" fmla="*/ 969830 w 12192000"/>
              <a:gd name="connsiteY165" fmla="*/ 77500 h 2514212"/>
              <a:gd name="connsiteX166" fmla="*/ 1000732 w 12192000"/>
              <a:gd name="connsiteY166" fmla="*/ 80378 h 2514212"/>
              <a:gd name="connsiteX167" fmla="*/ 1019324 w 12192000"/>
              <a:gd name="connsiteY167" fmla="*/ 78903 h 2514212"/>
              <a:gd name="connsiteX168" fmla="*/ 1037274 w 12192000"/>
              <a:gd name="connsiteY168" fmla="*/ 62267 h 2514212"/>
              <a:gd name="connsiteX169" fmla="*/ 1049971 w 12192000"/>
              <a:gd name="connsiteY169" fmla="*/ 60424 h 2514212"/>
              <a:gd name="connsiteX170" fmla="*/ 1052480 w 12192000"/>
              <a:gd name="connsiteY170" fmla="*/ 58135 h 2514212"/>
              <a:gd name="connsiteX171" fmla="*/ 1059690 w 12192000"/>
              <a:gd name="connsiteY171" fmla="*/ 53641 h 2514212"/>
              <a:gd name="connsiteX172" fmla="*/ 1052220 w 12192000"/>
              <a:gd name="connsiteY172" fmla="*/ 49522 h 2514212"/>
              <a:gd name="connsiteX173" fmla="*/ 1138039 w 12192000"/>
              <a:gd name="connsiteY173" fmla="*/ 30872 h 2514212"/>
              <a:gd name="connsiteX174" fmla="*/ 1210926 w 12192000"/>
              <a:gd name="connsiteY174" fmla="*/ 14979 h 2514212"/>
              <a:gd name="connsiteX175" fmla="*/ 1336068 w 12192000"/>
              <a:gd name="connsiteY175" fmla="*/ 38186 h 2514212"/>
              <a:gd name="connsiteX176" fmla="*/ 1459261 w 12192000"/>
              <a:gd name="connsiteY176" fmla="*/ 0 h 251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12192000" h="2514212">
                <a:moveTo>
                  <a:pt x="1459261" y="0"/>
                </a:moveTo>
                <a:lnTo>
                  <a:pt x="1491434" y="2081"/>
                </a:lnTo>
                <a:lnTo>
                  <a:pt x="1521133" y="12705"/>
                </a:lnTo>
                <a:lnTo>
                  <a:pt x="1520642" y="15718"/>
                </a:lnTo>
                <a:cubicBezTo>
                  <a:pt x="1521159" y="17756"/>
                  <a:pt x="1522793" y="18045"/>
                  <a:pt x="1525346" y="17440"/>
                </a:cubicBezTo>
                <a:lnTo>
                  <a:pt x="1529861" y="15828"/>
                </a:lnTo>
                <a:lnTo>
                  <a:pt x="1535486" y="17840"/>
                </a:lnTo>
                <a:lnTo>
                  <a:pt x="1550942" y="22528"/>
                </a:lnTo>
                <a:lnTo>
                  <a:pt x="1555648" y="29063"/>
                </a:lnTo>
                <a:cubicBezTo>
                  <a:pt x="1570161" y="39789"/>
                  <a:pt x="1606342" y="30263"/>
                  <a:pt x="1616371" y="45923"/>
                </a:cubicBezTo>
                <a:lnTo>
                  <a:pt x="1635562" y="43049"/>
                </a:lnTo>
                <a:lnTo>
                  <a:pt x="1656629" y="54632"/>
                </a:lnTo>
                <a:cubicBezTo>
                  <a:pt x="1676136" y="64313"/>
                  <a:pt x="1696495" y="70493"/>
                  <a:pt x="1718980" y="62564"/>
                </a:cubicBezTo>
                <a:cubicBezTo>
                  <a:pt x="1710198" y="83271"/>
                  <a:pt x="1773513" y="59959"/>
                  <a:pt x="1787692" y="79092"/>
                </a:cubicBezTo>
                <a:cubicBezTo>
                  <a:pt x="1796330" y="94761"/>
                  <a:pt x="1817555" y="91338"/>
                  <a:pt x="1835852" y="95722"/>
                </a:cubicBezTo>
                <a:cubicBezTo>
                  <a:pt x="1852612" y="110991"/>
                  <a:pt x="1940167" y="118287"/>
                  <a:pt x="1968340" y="113275"/>
                </a:cubicBezTo>
                <a:cubicBezTo>
                  <a:pt x="2044795" y="89517"/>
                  <a:pt x="2130455" y="149318"/>
                  <a:pt x="2192095" y="132015"/>
                </a:cubicBezTo>
                <a:cubicBezTo>
                  <a:pt x="2209619" y="131991"/>
                  <a:pt x="2224887" y="134397"/>
                  <a:pt x="2238669" y="138299"/>
                </a:cubicBezTo>
                <a:lnTo>
                  <a:pt x="2274486" y="152812"/>
                </a:lnTo>
                <a:lnTo>
                  <a:pt x="2279116" y="164122"/>
                </a:lnTo>
                <a:lnTo>
                  <a:pt x="2304056" y="169037"/>
                </a:lnTo>
                <a:lnTo>
                  <a:pt x="2309804" y="172251"/>
                </a:lnTo>
                <a:cubicBezTo>
                  <a:pt x="2320767" y="178426"/>
                  <a:pt x="2331795" y="184241"/>
                  <a:pt x="2343670" y="188764"/>
                </a:cubicBezTo>
                <a:cubicBezTo>
                  <a:pt x="2358600" y="143359"/>
                  <a:pt x="2447137" y="219755"/>
                  <a:pt x="2437876" y="176721"/>
                </a:cubicBezTo>
                <a:cubicBezTo>
                  <a:pt x="2488758" y="189440"/>
                  <a:pt x="2486507" y="167076"/>
                  <a:pt x="2506102" y="177268"/>
                </a:cubicBezTo>
                <a:lnTo>
                  <a:pt x="2510860" y="180499"/>
                </a:lnTo>
                <a:lnTo>
                  <a:pt x="2513728" y="188092"/>
                </a:lnTo>
                <a:lnTo>
                  <a:pt x="2525381" y="191769"/>
                </a:lnTo>
                <a:lnTo>
                  <a:pt x="2535756" y="200817"/>
                </a:lnTo>
                <a:cubicBezTo>
                  <a:pt x="2663692" y="197936"/>
                  <a:pt x="2829776" y="289543"/>
                  <a:pt x="2948811" y="262955"/>
                </a:cubicBezTo>
                <a:lnTo>
                  <a:pt x="3142095" y="233204"/>
                </a:lnTo>
                <a:cubicBezTo>
                  <a:pt x="3162523" y="219589"/>
                  <a:pt x="3196692" y="219425"/>
                  <a:pt x="3218414" y="232839"/>
                </a:cubicBezTo>
                <a:cubicBezTo>
                  <a:pt x="3222150" y="235147"/>
                  <a:pt x="3225368" y="237779"/>
                  <a:pt x="3227972" y="240653"/>
                </a:cubicBezTo>
                <a:cubicBezTo>
                  <a:pt x="3288384" y="208452"/>
                  <a:pt x="3307998" y="233039"/>
                  <a:pt x="3339346" y="209458"/>
                </a:cubicBezTo>
                <a:cubicBezTo>
                  <a:pt x="3414952" y="210507"/>
                  <a:pt x="3462028" y="246676"/>
                  <a:pt x="3490713" y="226208"/>
                </a:cubicBezTo>
                <a:cubicBezTo>
                  <a:pt x="3526630" y="233822"/>
                  <a:pt x="3565798" y="269898"/>
                  <a:pt x="3603103" y="248853"/>
                </a:cubicBezTo>
                <a:cubicBezTo>
                  <a:pt x="3598754" y="270476"/>
                  <a:pt x="3651119" y="239864"/>
                  <a:pt x="3666905" y="257229"/>
                </a:cubicBezTo>
                <a:cubicBezTo>
                  <a:pt x="3677191" y="271798"/>
                  <a:pt x="3695481" y="265906"/>
                  <a:pt x="3712467" y="268120"/>
                </a:cubicBezTo>
                <a:cubicBezTo>
                  <a:pt x="3729902" y="281336"/>
                  <a:pt x="3808905" y="278322"/>
                  <a:pt x="3833104" y="270033"/>
                </a:cubicBezTo>
                <a:cubicBezTo>
                  <a:pt x="3897067" y="237437"/>
                  <a:pt x="3983140" y="286861"/>
                  <a:pt x="4035021" y="262422"/>
                </a:cubicBezTo>
                <a:cubicBezTo>
                  <a:pt x="4097282" y="254109"/>
                  <a:pt x="4133929" y="288654"/>
                  <a:pt x="4179149" y="301076"/>
                </a:cubicBezTo>
                <a:cubicBezTo>
                  <a:pt x="4184845" y="254173"/>
                  <a:pt x="4276235" y="319760"/>
                  <a:pt x="4260839" y="278054"/>
                </a:cubicBezTo>
                <a:cubicBezTo>
                  <a:pt x="4323937" y="286956"/>
                  <a:pt x="4292725" y="244922"/>
                  <a:pt x="4351813" y="290531"/>
                </a:cubicBezTo>
                <a:cubicBezTo>
                  <a:pt x="4464997" y="272658"/>
                  <a:pt x="4609749" y="314584"/>
                  <a:pt x="4711075" y="274182"/>
                </a:cubicBezTo>
                <a:lnTo>
                  <a:pt x="4942986" y="256714"/>
                </a:lnTo>
                <a:lnTo>
                  <a:pt x="4975093" y="251303"/>
                </a:lnTo>
                <a:cubicBezTo>
                  <a:pt x="4975232" y="250297"/>
                  <a:pt x="4975369" y="249291"/>
                  <a:pt x="4975507" y="248286"/>
                </a:cubicBezTo>
                <a:cubicBezTo>
                  <a:pt x="4976618" y="246385"/>
                  <a:pt x="4978295" y="246375"/>
                  <a:pt x="4980605" y="247390"/>
                </a:cubicBezTo>
                <a:lnTo>
                  <a:pt x="4984527" y="249713"/>
                </a:lnTo>
                <a:lnTo>
                  <a:pt x="4990610" y="248688"/>
                </a:lnTo>
                <a:lnTo>
                  <a:pt x="5007068" y="246693"/>
                </a:lnTo>
                <a:lnTo>
                  <a:pt x="5013592" y="241106"/>
                </a:lnTo>
                <a:lnTo>
                  <a:pt x="5095653" y="240789"/>
                </a:lnTo>
                <a:lnTo>
                  <a:pt x="5119627" y="233005"/>
                </a:lnTo>
                <a:cubicBezTo>
                  <a:pt x="5141514" y="226816"/>
                  <a:pt x="5163197" y="224182"/>
                  <a:pt x="5182769" y="235660"/>
                </a:cubicBezTo>
                <a:cubicBezTo>
                  <a:pt x="5180344" y="214008"/>
                  <a:pt x="5235166" y="247288"/>
                  <a:pt x="5254661" y="230996"/>
                </a:cubicBezTo>
                <a:cubicBezTo>
                  <a:pt x="5267728" y="217158"/>
                  <a:pt x="5287406" y="224033"/>
                  <a:pt x="5306546" y="222807"/>
                </a:cubicBezTo>
                <a:cubicBezTo>
                  <a:pt x="5327410" y="210713"/>
                  <a:pt x="5414938" y="218190"/>
                  <a:pt x="5440923" y="227771"/>
                </a:cubicBezTo>
                <a:cubicBezTo>
                  <a:pt x="5508426" y="263677"/>
                  <a:pt x="5609664" y="219644"/>
                  <a:pt x="5664636" y="246788"/>
                </a:cubicBezTo>
                <a:cubicBezTo>
                  <a:pt x="5681713" y="249730"/>
                  <a:pt x="5697311" y="249929"/>
                  <a:pt x="5711906" y="248422"/>
                </a:cubicBezTo>
                <a:lnTo>
                  <a:pt x="5758995" y="229984"/>
                </a:lnTo>
                <a:lnTo>
                  <a:pt x="5784768" y="229347"/>
                </a:lnTo>
                <a:lnTo>
                  <a:pt x="5791325" y="227173"/>
                </a:lnTo>
                <a:cubicBezTo>
                  <a:pt x="5803843" y="222978"/>
                  <a:pt x="5816320" y="219147"/>
                  <a:pt x="5829240" y="216714"/>
                </a:cubicBezTo>
                <a:cubicBezTo>
                  <a:pt x="5830337" y="263473"/>
                  <a:pt x="5939302" y="203742"/>
                  <a:pt x="5917520" y="244155"/>
                </a:cubicBezTo>
                <a:cubicBezTo>
                  <a:pt x="5970898" y="240235"/>
                  <a:pt x="5962075" y="261662"/>
                  <a:pt x="5984201" y="254991"/>
                </a:cubicBezTo>
                <a:lnTo>
                  <a:pt x="5989796" y="252634"/>
                </a:lnTo>
                <a:lnTo>
                  <a:pt x="5994845" y="245709"/>
                </a:lnTo>
                <a:lnTo>
                  <a:pt x="6007294" y="244068"/>
                </a:lnTo>
                <a:lnTo>
                  <a:pt x="6020093" y="236972"/>
                </a:lnTo>
                <a:cubicBezTo>
                  <a:pt x="6143975" y="261102"/>
                  <a:pt x="6309638" y="227829"/>
                  <a:pt x="6417817" y="273587"/>
                </a:cubicBezTo>
                <a:lnTo>
                  <a:pt x="6497893" y="308483"/>
                </a:lnTo>
                <a:cubicBezTo>
                  <a:pt x="6539407" y="322455"/>
                  <a:pt x="6580258" y="277217"/>
                  <a:pt x="6620868" y="306436"/>
                </a:cubicBezTo>
                <a:cubicBezTo>
                  <a:pt x="6636749" y="323118"/>
                  <a:pt x="6670016" y="328969"/>
                  <a:pt x="6695168" y="319510"/>
                </a:cubicBezTo>
                <a:cubicBezTo>
                  <a:pt x="6699497" y="317883"/>
                  <a:pt x="6703416" y="315853"/>
                  <a:pt x="6706805" y="313484"/>
                </a:cubicBezTo>
                <a:cubicBezTo>
                  <a:pt x="6756162" y="354947"/>
                  <a:pt x="6782573" y="334244"/>
                  <a:pt x="6806152" y="362459"/>
                </a:cubicBezTo>
                <a:cubicBezTo>
                  <a:pt x="6880177" y="374037"/>
                  <a:pt x="6936793" y="346617"/>
                  <a:pt x="6958694" y="371353"/>
                </a:cubicBezTo>
                <a:cubicBezTo>
                  <a:pt x="6995971" y="369912"/>
                  <a:pt x="7044851" y="341265"/>
                  <a:pt x="7074987" y="368002"/>
                </a:cubicBezTo>
                <a:cubicBezTo>
                  <a:pt x="7077154" y="346196"/>
                  <a:pt x="7119136" y="384768"/>
                  <a:pt x="7139676" y="370468"/>
                </a:cubicBezTo>
                <a:cubicBezTo>
                  <a:pt x="7154023" y="357977"/>
                  <a:pt x="7170108" y="366769"/>
                  <a:pt x="7187325" y="367442"/>
                </a:cubicBezTo>
                <a:cubicBezTo>
                  <a:pt x="7208239" y="357461"/>
                  <a:pt x="7284374" y="373565"/>
                  <a:pt x="7305513" y="385677"/>
                </a:cubicBezTo>
                <a:cubicBezTo>
                  <a:pt x="7358216" y="428117"/>
                  <a:pt x="7456784" y="394274"/>
                  <a:pt x="7500124" y="426748"/>
                </a:cubicBezTo>
                <a:cubicBezTo>
                  <a:pt x="7570026" y="437325"/>
                  <a:pt x="7672061" y="444907"/>
                  <a:pt x="7724929" y="449138"/>
                </a:cubicBezTo>
                <a:cubicBezTo>
                  <a:pt x="7789088" y="450971"/>
                  <a:pt x="7746200" y="486754"/>
                  <a:pt x="7817327" y="452132"/>
                </a:cubicBezTo>
                <a:cubicBezTo>
                  <a:pt x="7922383" y="488419"/>
                  <a:pt x="8172547" y="432030"/>
                  <a:pt x="8259366" y="488306"/>
                </a:cubicBezTo>
                <a:cubicBezTo>
                  <a:pt x="8350099" y="498832"/>
                  <a:pt x="8293855" y="500857"/>
                  <a:pt x="8361715" y="515290"/>
                </a:cubicBezTo>
                <a:cubicBezTo>
                  <a:pt x="8371866" y="569917"/>
                  <a:pt x="8530916" y="584816"/>
                  <a:pt x="8569919" y="614538"/>
                </a:cubicBezTo>
                <a:cubicBezTo>
                  <a:pt x="8664467" y="623916"/>
                  <a:pt x="8737518" y="667979"/>
                  <a:pt x="8831835" y="648283"/>
                </a:cubicBezTo>
                <a:cubicBezTo>
                  <a:pt x="8836043" y="655540"/>
                  <a:pt x="8841988" y="661578"/>
                  <a:pt x="8849122" y="666729"/>
                </a:cubicBezTo>
                <a:lnTo>
                  <a:pt x="8853801" y="669241"/>
                </a:lnTo>
                <a:lnTo>
                  <a:pt x="8855454" y="668299"/>
                </a:lnTo>
                <a:cubicBezTo>
                  <a:pt x="8861777" y="666205"/>
                  <a:pt x="8869530" y="665188"/>
                  <a:pt x="8880205" y="665589"/>
                </a:cubicBezTo>
                <a:cubicBezTo>
                  <a:pt x="8882413" y="615998"/>
                  <a:pt x="8901725" y="649813"/>
                  <a:pt x="8935919" y="639843"/>
                </a:cubicBezTo>
                <a:cubicBezTo>
                  <a:pt x="8965695" y="634364"/>
                  <a:pt x="8979510" y="616979"/>
                  <a:pt x="9003753" y="607399"/>
                </a:cubicBezTo>
                <a:cubicBezTo>
                  <a:pt x="9023507" y="601045"/>
                  <a:pt x="9028653" y="615845"/>
                  <a:pt x="9054440" y="601719"/>
                </a:cubicBezTo>
                <a:cubicBezTo>
                  <a:pt x="9102537" y="613838"/>
                  <a:pt x="9140088" y="579118"/>
                  <a:pt x="9176644" y="571798"/>
                </a:cubicBezTo>
                <a:cubicBezTo>
                  <a:pt x="9188385" y="572749"/>
                  <a:pt x="9223409" y="566570"/>
                  <a:pt x="9255771" y="558155"/>
                </a:cubicBezTo>
                <a:lnTo>
                  <a:pt x="9257975" y="557458"/>
                </a:lnTo>
                <a:lnTo>
                  <a:pt x="9274418" y="561900"/>
                </a:lnTo>
                <a:cubicBezTo>
                  <a:pt x="9278464" y="563900"/>
                  <a:pt x="9279211" y="566336"/>
                  <a:pt x="9273680" y="569656"/>
                </a:cubicBezTo>
                <a:cubicBezTo>
                  <a:pt x="9278378" y="573580"/>
                  <a:pt x="9283120" y="575244"/>
                  <a:pt x="9287890" y="575751"/>
                </a:cubicBezTo>
                <a:cubicBezTo>
                  <a:pt x="9297426" y="576762"/>
                  <a:pt x="9307072" y="573141"/>
                  <a:pt x="9316722" y="573716"/>
                </a:cubicBezTo>
                <a:lnTo>
                  <a:pt x="9327259" y="577444"/>
                </a:lnTo>
                <a:lnTo>
                  <a:pt x="9331251" y="577179"/>
                </a:lnTo>
                <a:lnTo>
                  <a:pt x="9340659" y="577500"/>
                </a:lnTo>
                <a:lnTo>
                  <a:pt x="9339631" y="572598"/>
                </a:lnTo>
                <a:cubicBezTo>
                  <a:pt x="9337764" y="567895"/>
                  <a:pt x="9336418" y="562761"/>
                  <a:pt x="9351207" y="563785"/>
                </a:cubicBezTo>
                <a:cubicBezTo>
                  <a:pt x="9381758" y="568242"/>
                  <a:pt x="9392853" y="548462"/>
                  <a:pt x="9405150" y="568142"/>
                </a:cubicBezTo>
                <a:lnTo>
                  <a:pt x="9407882" y="573714"/>
                </a:lnTo>
                <a:lnTo>
                  <a:pt x="9414653" y="574802"/>
                </a:lnTo>
                <a:cubicBezTo>
                  <a:pt x="9418313" y="574734"/>
                  <a:pt x="9420436" y="573449"/>
                  <a:pt x="9419975" y="569856"/>
                </a:cubicBezTo>
                <a:cubicBezTo>
                  <a:pt x="9448165" y="585450"/>
                  <a:pt x="9482132" y="563716"/>
                  <a:pt x="9511372" y="560464"/>
                </a:cubicBezTo>
                <a:cubicBezTo>
                  <a:pt x="9532721" y="575263"/>
                  <a:pt x="9573014" y="553851"/>
                  <a:pt x="9633425" y="556826"/>
                </a:cubicBezTo>
                <a:cubicBezTo>
                  <a:pt x="9656670" y="573792"/>
                  <a:pt x="9674171" y="558636"/>
                  <a:pt x="9719959" y="582657"/>
                </a:cubicBezTo>
                <a:cubicBezTo>
                  <a:pt x="9722251" y="580902"/>
                  <a:pt x="9725017" y="579334"/>
                  <a:pt x="9728174" y="578001"/>
                </a:cubicBezTo>
                <a:cubicBezTo>
                  <a:pt x="9746519" y="570266"/>
                  <a:pt x="9773775" y="572028"/>
                  <a:pt x="9789050" y="581939"/>
                </a:cubicBezTo>
                <a:cubicBezTo>
                  <a:pt x="9862796" y="615076"/>
                  <a:pt x="9933554" y="619385"/>
                  <a:pt x="9999097" y="630056"/>
                </a:cubicBezTo>
                <a:cubicBezTo>
                  <a:pt x="10073634" y="639072"/>
                  <a:pt x="10027878" y="603769"/>
                  <a:pt x="10118147" y="636802"/>
                </a:cubicBezTo>
                <a:cubicBezTo>
                  <a:pt x="10129583" y="626600"/>
                  <a:pt x="10141531" y="626951"/>
                  <a:pt x="10160919" y="633662"/>
                </a:cubicBezTo>
                <a:cubicBezTo>
                  <a:pt x="10197237" y="637224"/>
                  <a:pt x="10197744" y="609490"/>
                  <a:pt x="10232545" y="628744"/>
                </a:cubicBezTo>
                <a:cubicBezTo>
                  <a:pt x="10227729" y="613472"/>
                  <a:pt x="10302341" y="628038"/>
                  <a:pt x="10287354" y="611436"/>
                </a:cubicBezTo>
                <a:cubicBezTo>
                  <a:pt x="10312702" y="599686"/>
                  <a:pt x="10321773" y="622726"/>
                  <a:pt x="10346741" y="612725"/>
                </a:cubicBezTo>
                <a:cubicBezTo>
                  <a:pt x="10373648" y="611923"/>
                  <a:pt x="10329597" y="627428"/>
                  <a:pt x="10358891" y="630654"/>
                </a:cubicBezTo>
                <a:cubicBezTo>
                  <a:pt x="10394727" y="631893"/>
                  <a:pt x="10391419" y="659011"/>
                  <a:pt x="10422952" y="626310"/>
                </a:cubicBezTo>
                <a:cubicBezTo>
                  <a:pt x="10459313" y="637271"/>
                  <a:pt x="10468379" y="622210"/>
                  <a:pt x="10520312" y="617790"/>
                </a:cubicBezTo>
                <a:cubicBezTo>
                  <a:pt x="10540692" y="627850"/>
                  <a:pt x="10558327" y="624717"/>
                  <a:pt x="10576039" y="617427"/>
                </a:cubicBezTo>
                <a:cubicBezTo>
                  <a:pt x="10625508" y="622847"/>
                  <a:pt x="10672265" y="613041"/>
                  <a:pt x="10728718" y="611492"/>
                </a:cubicBezTo>
                <a:cubicBezTo>
                  <a:pt x="10788054" y="625173"/>
                  <a:pt x="10821675" y="603337"/>
                  <a:pt x="10881994" y="601780"/>
                </a:cubicBezTo>
                <a:cubicBezTo>
                  <a:pt x="10938647" y="627611"/>
                  <a:pt x="10924569" y="570890"/>
                  <a:pt x="10974772" y="574756"/>
                </a:cubicBezTo>
                <a:cubicBezTo>
                  <a:pt x="11054469" y="599514"/>
                  <a:pt x="10974757" y="556166"/>
                  <a:pt x="11100552" y="569069"/>
                </a:cubicBezTo>
                <a:cubicBezTo>
                  <a:pt x="11107335" y="572917"/>
                  <a:pt x="11123036" y="569926"/>
                  <a:pt x="11121894" y="565000"/>
                </a:cubicBezTo>
                <a:cubicBezTo>
                  <a:pt x="11129768" y="566836"/>
                  <a:pt x="11148041" y="576945"/>
                  <a:pt x="11150643" y="569233"/>
                </a:cubicBezTo>
                <a:cubicBezTo>
                  <a:pt x="11191007" y="569951"/>
                  <a:pt x="11230667" y="576130"/>
                  <a:pt x="11265796" y="587175"/>
                </a:cubicBezTo>
                <a:cubicBezTo>
                  <a:pt x="11344554" y="576956"/>
                  <a:pt x="11299274" y="611579"/>
                  <a:pt x="11355726" y="610122"/>
                </a:cubicBezTo>
                <a:cubicBezTo>
                  <a:pt x="11402025" y="596607"/>
                  <a:pt x="11417778" y="609803"/>
                  <a:pt x="11470658" y="601703"/>
                </a:cubicBezTo>
                <a:cubicBezTo>
                  <a:pt x="11486705" y="627669"/>
                  <a:pt x="11519888" y="601016"/>
                  <a:pt x="11539778" y="608939"/>
                </a:cubicBezTo>
                <a:cubicBezTo>
                  <a:pt x="11574043" y="580735"/>
                  <a:pt x="11617623" y="638927"/>
                  <a:pt x="11651535" y="639663"/>
                </a:cubicBezTo>
                <a:cubicBezTo>
                  <a:pt x="11708897" y="636377"/>
                  <a:pt x="11772338" y="608253"/>
                  <a:pt x="11802020" y="638398"/>
                </a:cubicBezTo>
                <a:cubicBezTo>
                  <a:pt x="11806807" y="626481"/>
                  <a:pt x="11802365" y="609922"/>
                  <a:pt x="11834825" y="613125"/>
                </a:cubicBezTo>
                <a:cubicBezTo>
                  <a:pt x="11848113" y="607401"/>
                  <a:pt x="11851264" y="588974"/>
                  <a:pt x="11877449" y="598790"/>
                </a:cubicBezTo>
                <a:cubicBezTo>
                  <a:pt x="11843946" y="614246"/>
                  <a:pt x="11898192" y="617922"/>
                  <a:pt x="11892393" y="636939"/>
                </a:cubicBezTo>
                <a:cubicBezTo>
                  <a:pt x="11932582" y="650019"/>
                  <a:pt x="12026348" y="636148"/>
                  <a:pt x="12020094" y="670415"/>
                </a:cubicBezTo>
                <a:cubicBezTo>
                  <a:pt x="12031319" y="691006"/>
                  <a:pt x="12084600" y="660995"/>
                  <a:pt x="12084199" y="682904"/>
                </a:cubicBezTo>
                <a:cubicBezTo>
                  <a:pt x="12107472" y="669352"/>
                  <a:pt x="12147283" y="693523"/>
                  <a:pt x="12184719" y="693779"/>
                </a:cubicBezTo>
                <a:lnTo>
                  <a:pt x="12192000" y="698582"/>
                </a:lnTo>
                <a:lnTo>
                  <a:pt x="12192000" y="2514212"/>
                </a:lnTo>
                <a:lnTo>
                  <a:pt x="0" y="2514212"/>
                </a:lnTo>
                <a:lnTo>
                  <a:pt x="0" y="389701"/>
                </a:lnTo>
                <a:lnTo>
                  <a:pt x="2342" y="390690"/>
                </a:lnTo>
                <a:cubicBezTo>
                  <a:pt x="19293" y="399646"/>
                  <a:pt x="34869" y="408448"/>
                  <a:pt x="52832" y="414585"/>
                </a:cubicBezTo>
                <a:cubicBezTo>
                  <a:pt x="66618" y="437393"/>
                  <a:pt x="160312" y="422136"/>
                  <a:pt x="181833" y="426282"/>
                </a:cubicBezTo>
                <a:cubicBezTo>
                  <a:pt x="210976" y="416847"/>
                  <a:pt x="201697" y="418897"/>
                  <a:pt x="232344" y="412403"/>
                </a:cubicBezTo>
                <a:cubicBezTo>
                  <a:pt x="243291" y="385432"/>
                  <a:pt x="298585" y="394911"/>
                  <a:pt x="328963" y="389204"/>
                </a:cubicBezTo>
                <a:cubicBezTo>
                  <a:pt x="334325" y="365351"/>
                  <a:pt x="354405" y="358454"/>
                  <a:pt x="407676" y="335549"/>
                </a:cubicBezTo>
                <a:cubicBezTo>
                  <a:pt x="412678" y="308603"/>
                  <a:pt x="482160" y="338768"/>
                  <a:pt x="501221" y="296456"/>
                </a:cubicBezTo>
                <a:cubicBezTo>
                  <a:pt x="505071" y="297730"/>
                  <a:pt x="509180" y="298635"/>
                  <a:pt x="513422" y="299142"/>
                </a:cubicBezTo>
                <a:cubicBezTo>
                  <a:pt x="538056" y="302089"/>
                  <a:pt x="561680" y="291273"/>
                  <a:pt x="566181" y="274985"/>
                </a:cubicBezTo>
                <a:cubicBezTo>
                  <a:pt x="602317" y="213205"/>
                  <a:pt x="664992" y="242196"/>
                  <a:pt x="715501" y="208814"/>
                </a:cubicBezTo>
                <a:cubicBezTo>
                  <a:pt x="775993" y="174427"/>
                  <a:pt x="766920" y="172896"/>
                  <a:pt x="818524" y="105901"/>
                </a:cubicBezTo>
                <a:cubicBezTo>
                  <a:pt x="839150" y="113907"/>
                  <a:pt x="849917" y="109648"/>
                  <a:pt x="861377" y="95700"/>
                </a:cubicBezTo>
                <a:cubicBezTo>
                  <a:pt x="891666" y="79897"/>
                  <a:pt x="919300" y="111522"/>
                  <a:pt x="932809" y="78226"/>
                </a:cubicBezTo>
                <a:cubicBezTo>
                  <a:pt x="935429" y="82991"/>
                  <a:pt x="940838" y="84015"/>
                  <a:pt x="947517" y="83246"/>
                </a:cubicBezTo>
                <a:lnTo>
                  <a:pt x="953836" y="81618"/>
                </a:lnTo>
                <a:lnTo>
                  <a:pt x="954499" y="81950"/>
                </a:lnTo>
                <a:lnTo>
                  <a:pt x="955824" y="81107"/>
                </a:lnTo>
                <a:lnTo>
                  <a:pt x="969830" y="77500"/>
                </a:lnTo>
                <a:cubicBezTo>
                  <a:pt x="985211" y="72671"/>
                  <a:pt x="999573" y="68445"/>
                  <a:pt x="1000732" y="80378"/>
                </a:cubicBezTo>
                <a:cubicBezTo>
                  <a:pt x="1009502" y="81699"/>
                  <a:pt x="1015199" y="80857"/>
                  <a:pt x="1019324" y="78903"/>
                </a:cubicBezTo>
                <a:cubicBezTo>
                  <a:pt x="1027573" y="74997"/>
                  <a:pt x="1029542" y="66644"/>
                  <a:pt x="1037274" y="62267"/>
                </a:cubicBezTo>
                <a:lnTo>
                  <a:pt x="1049971" y="60424"/>
                </a:lnTo>
                <a:lnTo>
                  <a:pt x="1052480" y="58135"/>
                </a:lnTo>
                <a:lnTo>
                  <a:pt x="1059690" y="53641"/>
                </a:lnTo>
                <a:lnTo>
                  <a:pt x="1052220" y="49522"/>
                </a:lnTo>
                <a:cubicBezTo>
                  <a:pt x="1044419" y="46017"/>
                  <a:pt x="1125995" y="37448"/>
                  <a:pt x="1138039" y="30872"/>
                </a:cubicBezTo>
                <a:lnTo>
                  <a:pt x="1210926" y="14979"/>
                </a:lnTo>
                <a:lnTo>
                  <a:pt x="1336068" y="38186"/>
                </a:lnTo>
                <a:cubicBezTo>
                  <a:pt x="1363940" y="5039"/>
                  <a:pt x="1430115" y="18160"/>
                  <a:pt x="1459261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639A7-3179-6063-0436-2D0D9BC8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71" y="4817036"/>
            <a:ext cx="9233647" cy="1004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Вопрос админу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947769-8393-F04E-F004-EBA51F01E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251" y="5890768"/>
            <a:ext cx="9233467" cy="46794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spc="160"/>
              <a:t>Пользователи также могут задать вопрос администратору, введя команду /tp</a:t>
            </a:r>
          </a:p>
        </p:txBody>
      </p:sp>
      <p:pic>
        <p:nvPicPr>
          <p:cNvPr id="5" name="Рисунок 4" descr="Изображение выглядит как текст, снимок экрана, программное обеспечение, Мультимедийное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BEBE914-CD2C-2F0E-903C-C3677F2CB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390" y="1036916"/>
            <a:ext cx="4153697" cy="3099297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0841018-2A7D-A0CD-34E6-C04097841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5246" y="1174687"/>
            <a:ext cx="5404699" cy="244757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4A51828-8A1C-4718-8592-FA8A69835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277223" y="-1"/>
            <a:ext cx="6914777" cy="643325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0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F6690-55D9-D87A-E159-0EEE8175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Batang"/>
              </a:rPr>
              <a:t>Глобальное потепление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B2616E-F340-9E77-5647-407956A69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9810604" cy="12167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Batang"/>
              </a:rPr>
              <a:t>Бот также предоставляет сведения о глобальном потеплении, рассказывая его причины и сто пользователь может сделать для его предотвращения</a:t>
            </a:r>
            <a:endParaRPr lang="ru-RU" dirty="0"/>
          </a:p>
        </p:txBody>
      </p:sp>
      <p:pic>
        <p:nvPicPr>
          <p:cNvPr id="4" name="Рисунок 3" descr="Изображение выглядит как текст, электроника, снимок экрана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8309F57-C746-B1DE-D566-331BCA5FA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22" y="3043780"/>
            <a:ext cx="47053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1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92D01-7CA9-35A4-E5E0-207402F2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  <a:ea typeface="Batang"/>
              </a:rPr>
              <a:t>До</a:t>
            </a:r>
            <a:r>
              <a:rPr lang="en-US" dirty="0">
                <a:solidFill>
                  <a:schemeClr val="tx2"/>
                </a:solidFill>
                <a:ea typeface="Batang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Batang"/>
              </a:rPr>
              <a:t>свидания</a:t>
            </a:r>
            <a:r>
              <a:rPr lang="en-US" dirty="0">
                <a:solidFill>
                  <a:schemeClr val="tx2"/>
                </a:solidFill>
                <a:ea typeface="+mj-lt"/>
                <a:cs typeface="+mj-lt"/>
              </a:rPr>
              <a:t>👋👋👋</a:t>
            </a:r>
            <a:r>
              <a:rPr lang="en-US" dirty="0" err="1">
                <a:solidFill>
                  <a:schemeClr val="tx2"/>
                </a:solidFill>
                <a:ea typeface="+mj-lt"/>
                <a:cs typeface="+mj-lt"/>
              </a:rPr>
              <a:t>пока</a:t>
            </a:r>
            <a:r>
              <a:rPr lang="en-US" dirty="0">
                <a:solidFill>
                  <a:schemeClr val="tx2"/>
                </a:solidFill>
                <a:ea typeface="+mj-lt"/>
                <a:cs typeface="+mj-lt"/>
              </a:rPr>
              <a:t>👋👋👋</a:t>
            </a:r>
            <a:r>
              <a:rPr lang="en-US" dirty="0" err="1">
                <a:solidFill>
                  <a:schemeClr val="tx2"/>
                </a:solidFill>
                <a:ea typeface="+mj-lt"/>
                <a:cs typeface="+mj-lt"/>
              </a:rPr>
              <a:t>всего</a:t>
            </a:r>
            <a:r>
              <a:rPr lang="en-US" dirty="0">
                <a:solidFill>
                  <a:schemeClr val="tx2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j-lt"/>
                <a:cs typeface="+mj-lt"/>
              </a:rPr>
              <a:t>доброго</a:t>
            </a:r>
            <a:r>
              <a:rPr lang="en-US" dirty="0">
                <a:solidFill>
                  <a:schemeClr val="tx2"/>
                </a:solidFill>
                <a:ea typeface="+mj-lt"/>
                <a:cs typeface="+mj-lt"/>
              </a:rPr>
              <a:t>👋👋👋</a:t>
            </a:r>
            <a:r>
              <a:rPr lang="en-US" dirty="0" err="1">
                <a:solidFill>
                  <a:schemeClr val="tx2"/>
                </a:solidFill>
                <a:ea typeface="+mj-lt"/>
                <a:cs typeface="+mj-lt"/>
              </a:rPr>
              <a:t>до</a:t>
            </a:r>
            <a:r>
              <a:rPr lang="en-US" dirty="0">
                <a:solidFill>
                  <a:schemeClr val="tx2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j-lt"/>
                <a:cs typeface="+mj-lt"/>
              </a:rPr>
              <a:t>встречи</a:t>
            </a:r>
            <a:r>
              <a:rPr lang="en-US" dirty="0">
                <a:solidFill>
                  <a:schemeClr val="tx2"/>
                </a:solidFill>
                <a:ea typeface="+mj-lt"/>
                <a:cs typeface="+mj-lt"/>
              </a:rPr>
              <a:t>👋👋👋</a:t>
            </a:r>
            <a:r>
              <a:rPr lang="en-US" dirty="0" err="1">
                <a:solidFill>
                  <a:schemeClr val="tx2"/>
                </a:solidFill>
                <a:ea typeface="+mj-lt"/>
                <a:cs typeface="+mj-lt"/>
              </a:rPr>
              <a:t>хорошей</a:t>
            </a:r>
            <a:r>
              <a:rPr lang="en-US" dirty="0">
                <a:solidFill>
                  <a:schemeClr val="tx2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chemeClr val="tx2"/>
                </a:solidFill>
                <a:ea typeface="+mj-lt"/>
                <a:cs typeface="+mj-lt"/>
              </a:rPr>
              <a:t>дороги</a:t>
            </a:r>
            <a:r>
              <a:rPr lang="en-US" dirty="0">
                <a:solidFill>
                  <a:schemeClr val="tx2"/>
                </a:solidFill>
                <a:ea typeface="+mj-lt"/>
                <a:cs typeface="+mj-lt"/>
              </a:rPr>
              <a:t>👋👋👋</a:t>
            </a:r>
            <a:endParaRPr lang="en-US" dirty="0" err="1">
              <a:solidFill>
                <a:schemeClr val="tx2"/>
              </a:solidFill>
              <a:ea typeface="+mj-lt"/>
              <a:cs typeface="+mj-lt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84268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ArchiveVTI</vt:lpstr>
      <vt:lpstr>Ecodigest_bot</vt:lpstr>
      <vt:lpstr>Введение</vt:lpstr>
      <vt:lpstr>меню</vt:lpstr>
      <vt:lpstr>1.Узнать погоду</vt:lpstr>
      <vt:lpstr>Модуль экологических новостей </vt:lpstr>
      <vt:lpstr>Система подписки </vt:lpstr>
      <vt:lpstr>Вопрос админу</vt:lpstr>
      <vt:lpstr>Глобальное потепление</vt:lpstr>
      <vt:lpstr>До свидания👋👋👋пока👋👋👋всего доброго👋👋👋до встречи👋👋👋хорошей дороги👋👋👋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388</cp:revision>
  <dcterms:created xsi:type="dcterms:W3CDTF">2025-09-28T13:11:56Z</dcterms:created>
  <dcterms:modified xsi:type="dcterms:W3CDTF">2025-10-05T15:53:48Z</dcterms:modified>
</cp:coreProperties>
</file>