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5681" y="1562100"/>
            <a:ext cx="8692488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814"/>
              </a:spcBef>
              <a:spcAft>
                <a:spcPts val="2814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リリースノートサマリー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25681" y="2643336"/>
            <a:ext cx="8692488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spcAft>
                <a:spcPts val="2400"/>
              </a:spcAft>
              <a:buNone/>
            </a:pPr>
            <a:r>
              <a:rPr lang="en-US" sz="24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バージョン21.0.5から21.0.8へのアップデート分析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25681" y="3443436"/>
            <a:ext cx="86924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0"/>
              </a:spcBef>
              <a:spcAft>
                <a:spcPts val="18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21.0.6 | 21.0.7 | 21.0.8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60252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アジェンダ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441252"/>
            <a:ext cx="8128099" cy="581025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31763" y="1441252"/>
            <a:ext cx="0" cy="581025"/>
          </a:xfrm>
          <a:prstGeom prst="line">
            <a:avLst/>
          </a:prstGeom>
          <a:noFill/>
          <a:ln w="47625">
            <a:solidFill>
              <a:srgbClr val="3498D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46075" y="1593652"/>
            <a:ext cx="785346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主要変更点のハイレベルサマリー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07950" y="2174677"/>
            <a:ext cx="8128099" cy="581025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531763" y="2174677"/>
            <a:ext cx="0" cy="581025"/>
          </a:xfrm>
          <a:prstGeom prst="line">
            <a:avLst/>
          </a:prstGeom>
          <a:noFill/>
          <a:ln w="47625">
            <a:solidFill>
              <a:srgbClr val="3498D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46075" y="2327077"/>
            <a:ext cx="785346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各バージョンの詳細分析（21.0.6 - 21.0.8）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07950" y="2908102"/>
            <a:ext cx="8128099" cy="581025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31763" y="2908102"/>
            <a:ext cx="0" cy="581025"/>
          </a:xfrm>
          <a:prstGeom prst="line">
            <a:avLst/>
          </a:prstGeom>
          <a:noFill/>
          <a:ln w="47625">
            <a:solidFill>
              <a:srgbClr val="3498D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46075" y="3060502"/>
            <a:ext cx="785346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アップデート影響評価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507950" y="3641527"/>
            <a:ext cx="8128099" cy="581025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31763" y="3641527"/>
            <a:ext cx="0" cy="581025"/>
          </a:xfrm>
          <a:prstGeom prst="line">
            <a:avLst/>
          </a:prstGeom>
          <a:noFill/>
          <a:ln w="47625">
            <a:solidFill>
              <a:srgbClr val="3498D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46075" y="3793927"/>
            <a:ext cx="785346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推奨検証計画と結論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152400"/>
            <a:ext cx="829066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3バージョンを通じた主要変更点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07950" y="1136600"/>
            <a:ext cx="3983507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安定性と信頼性の向上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98450" y="1489025"/>
            <a:ext cx="3714899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C1コンパイラのクラッシュ修正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ZGCのセグメンテーション修正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G1 GC/NUMA競合修正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64プロセッサ超対応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07950" y="2606576"/>
            <a:ext cx="3983507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セキュリティ更新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98450" y="2959001"/>
            <a:ext cx="3714899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Sectigoルート証明書追加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Camerfirma証明書廃止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Baltimore証明書削除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730800" y="1136600"/>
            <a:ext cx="3983507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後方互換性への影響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730800" y="1489025"/>
            <a:ext cx="3905399" cy="768102"/>
          </a:xfrm>
          <a:prstGeom prst="rect">
            <a:avLst/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749850" y="1489025"/>
            <a:ext cx="0" cy="768102"/>
          </a:xfrm>
          <a:prstGeom prst="line">
            <a:avLst/>
          </a:prstGeom>
          <a:noFill/>
          <a:ln w="38100">
            <a:solidFill>
              <a:srgbClr val="F39C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060900" y="1590526"/>
            <a:ext cx="3473797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 Windowsヘッドレス挙動復元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 javac型アノテーション無効化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730800" y="2460278"/>
            <a:ext cx="3983507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パフォーマンス改善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921300" y="2812703"/>
            <a:ext cx="3714899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二次スーパークラスキャッシュ</a:t>
            </a:r>
            <a:endParaRPr lang="en-US" sz="1200" dirty="0"/>
          </a:p>
          <a:p>
            <a:pPr algn="l" marL="342900" indent="-3429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スケーラビリティ向上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190500"/>
            <a:ext cx="525031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21.0.6 - 主要な改善点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690098" y="208062"/>
            <a:ext cx="945952" cy="441127"/>
          </a:xfrm>
          <a:prstGeom prst="roundRect">
            <a:avLst>
              <a:gd name="adj" fmla="val 5758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880598" y="309563"/>
            <a:ext cx="5762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21.0.6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1111151"/>
            <a:ext cx="3905399" cy="1638002"/>
          </a:xfrm>
          <a:prstGeom prst="roundRect">
            <a:avLst>
              <a:gd name="adj" fmla="val 6203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60350" y="1466701"/>
            <a:ext cx="367261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HotSpot VMの改善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60350" y="1844427"/>
            <a:ext cx="3600599" cy="701576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JITコンパイラの安定性向上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G1/ZGC/Shenandoah競合修正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64プロセッサ超対応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939653"/>
            <a:ext cx="3905399" cy="1387227"/>
          </a:xfrm>
          <a:prstGeom prst="roundRect">
            <a:avLst>
              <a:gd name="adj" fmla="val 7324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60350" y="3295204"/>
            <a:ext cx="367261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コアライブラリ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660350" y="3672929"/>
            <a:ext cx="3600599" cy="4508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タイムゾーンデータ更新 (2024b)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NIOチャネルの競合状態修正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730800" y="1111151"/>
            <a:ext cx="3905399" cy="1387227"/>
          </a:xfrm>
          <a:prstGeom prst="roundRect">
            <a:avLst>
              <a:gd name="adj" fmla="val 7324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883200" y="1466701"/>
            <a:ext cx="367261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クライアントライブラリ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883200" y="1844427"/>
            <a:ext cx="3600599" cy="4508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macOS フルスクリーン表示修正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Swingコンポーネント安定性向上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730800" y="2688878"/>
            <a:ext cx="3905399" cy="1638002"/>
          </a:xfrm>
          <a:prstGeom prst="roundRect">
            <a:avLst>
              <a:gd name="adj" fmla="val 6203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883200" y="3044428"/>
            <a:ext cx="367261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セキュリティ強化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4883200" y="3422154"/>
            <a:ext cx="3600599" cy="701576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NSS ライブラリ v3.96 更新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Suffix List更新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SHAKE256実装バグ修正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190500"/>
            <a:ext cx="525031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21.0.7 - 安定性の強化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690098" y="208062"/>
            <a:ext cx="945952" cy="441127"/>
          </a:xfrm>
          <a:prstGeom prst="roundRect">
            <a:avLst>
              <a:gd name="adj" fmla="val 5758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880598" y="309563"/>
            <a:ext cx="5762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21.0.7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1111151"/>
            <a:ext cx="8128099" cy="1676102"/>
          </a:xfrm>
          <a:prstGeom prst="roundRect">
            <a:avLst>
              <a:gd name="adj" fmla="val 6062"/>
            </a:avLst>
          </a:prstGeom>
          <a:solidFill>
            <a:srgbClr val="FEF5E7"/>
          </a:solidFill>
          <a:ln w="19050">
            <a:solidFill>
              <a:srgbClr val="F39C12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17500" y="1549301"/>
            <a:ext cx="786317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 重要：リグレッション修正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17500" y="1955602"/>
            <a:ext cx="7708999" cy="5587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500"/>
              </a:spcAft>
              <a:buSzPct val="100000"/>
              <a:buChar char="•"/>
            </a:pPr>
            <a:r>
              <a:rPr lang="en-US" sz="14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Windows環境のヘッドレスモード挙動を復元</a:t>
            </a:r>
            <a:endParaRPr lang="en-US" sz="1400" dirty="0"/>
          </a:p>
          <a:p>
            <a:pPr algn="l" marL="95250" indent="-95250">
              <a:spcAft>
                <a:spcPts val="500"/>
              </a:spcAft>
              <a:buSzPct val="100000"/>
              <a:buChar char="•"/>
            </a:pPr>
            <a:r>
              <a:rPr lang="en-US" sz="14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CI/CDパイプラインでのGUIテスト安定性回復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07950" y="3041154"/>
            <a:ext cx="2582317" cy="1606302"/>
          </a:xfrm>
          <a:prstGeom prst="roundRect">
            <a:avLst>
              <a:gd name="adj" fmla="val 6325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60350" y="3384054"/>
            <a:ext cx="232306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VMクラッシュ修正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60350" y="3742730"/>
            <a:ext cx="2277517" cy="4508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C1コンパイラ修正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ZGCフォールト修正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280767" y="3041154"/>
            <a:ext cx="2582317" cy="1606302"/>
          </a:xfrm>
          <a:prstGeom prst="roundRect">
            <a:avLst>
              <a:gd name="adj" fmla="val 6325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433167" y="3384054"/>
            <a:ext cx="232306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ライブラリ改善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3433167" y="3742730"/>
            <a:ext cx="2277517" cy="701576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HTTP/1.1堅牢性向上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FFM API競合修正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タイムゾーン更新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6053584" y="3041154"/>
            <a:ext cx="2582317" cy="1606302"/>
          </a:xfrm>
          <a:prstGeom prst="roundRect">
            <a:avLst>
              <a:gd name="adj" fmla="val 6325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205984" y="3384054"/>
            <a:ext cx="232306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6205984" y="3742730"/>
            <a:ext cx="2277517" cy="4508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Camerfirma CA失効</a:t>
            </a:r>
            <a:endParaRPr lang="en-US" sz="1200" dirty="0"/>
          </a:p>
          <a:p>
            <a:pPr algn="l" marL="95250" indent="-9525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PKCS#11互換性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190500"/>
            <a:ext cx="488112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21.0.8 - 最新安定版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690098" y="208062"/>
            <a:ext cx="945952" cy="441127"/>
          </a:xfrm>
          <a:prstGeom prst="roundRect">
            <a:avLst>
              <a:gd name="adj" fmla="val 5758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880598" y="309563"/>
            <a:ext cx="5762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21.0.8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1047750"/>
            <a:ext cx="8128099" cy="1244501"/>
          </a:xfrm>
          <a:prstGeom prst="roundRect">
            <a:avLst>
              <a:gd name="adj" fmla="val 8164"/>
            </a:avLst>
          </a:prstGeom>
          <a:solidFill>
            <a:srgbClr val="FDEDEC"/>
          </a:solidFill>
          <a:ln w="19050">
            <a:solidFill>
              <a:srgbClr val="E74C3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53951" y="1384250"/>
            <a:ext cx="79928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500"/>
              </a:spcBef>
              <a:spcAft>
                <a:spcPts val="400"/>
              </a:spcAft>
              <a:buNone/>
            </a:pPr>
            <a:r>
              <a:rPr lang="en-US" sz="15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🔧 予防的措置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53951" y="1793825"/>
            <a:ext cx="79928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922B2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javacの型アノテーション処理を一時的に無効化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444651"/>
            <a:ext cx="4000500" cy="1123504"/>
          </a:xfrm>
          <a:prstGeom prst="roundRect">
            <a:avLst>
              <a:gd name="adj" fmla="val 6782"/>
            </a:avLst>
          </a:prstGeom>
          <a:solidFill>
            <a:srgbClr val="F8F9F9"/>
          </a:solidFill>
          <a:ln w="9525">
            <a:solidFill>
              <a:srgbClr val="D5D8D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44426" y="2746177"/>
            <a:ext cx="3802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300"/>
              </a:spcBef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VM堅牢性向上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644426" y="3038177"/>
            <a:ext cx="3727549" cy="36820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JFR/Shenandoah競合修正</a:t>
            </a:r>
            <a:endParaRPr lang="en-US" sz="1000" dirty="0"/>
          </a:p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G1/NUMA環境修正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4635401" y="2444651"/>
            <a:ext cx="4000649" cy="1123504"/>
          </a:xfrm>
          <a:prstGeom prst="roundRect">
            <a:avLst>
              <a:gd name="adj" fmla="val 6782"/>
            </a:avLst>
          </a:prstGeom>
          <a:solidFill>
            <a:srgbClr val="F8F9F9"/>
          </a:solidFill>
          <a:ln w="9525">
            <a:solidFill>
              <a:srgbClr val="D5D8D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771876" y="2746177"/>
            <a:ext cx="380225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300"/>
              </a:spcBef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トラストストア更新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4771876" y="3038177"/>
            <a:ext cx="3727698" cy="36820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Sectigo証明書追加</a:t>
            </a:r>
            <a:endParaRPr lang="en-US" sz="1000" dirty="0"/>
          </a:p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Baltimore/Camerfirma削除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507950" y="3695105"/>
            <a:ext cx="4000500" cy="1123504"/>
          </a:xfrm>
          <a:prstGeom prst="roundRect">
            <a:avLst>
              <a:gd name="adj" fmla="val 6782"/>
            </a:avLst>
          </a:prstGeom>
          <a:solidFill>
            <a:srgbClr val="F8F9F9"/>
          </a:solidFill>
          <a:ln w="9525">
            <a:solidFill>
              <a:srgbClr val="D5D8D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44426" y="3996630"/>
            <a:ext cx="3802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300"/>
              </a:spcBef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コアライブラリ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644426" y="4288631"/>
            <a:ext cx="3727549" cy="36820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タイムゾーン更新</a:t>
            </a:r>
            <a:endParaRPr lang="en-US" sz="1000" dirty="0"/>
          </a:p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HTTP/2修正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4635401" y="3695105"/>
            <a:ext cx="4000649" cy="1123504"/>
          </a:xfrm>
          <a:prstGeom prst="roundRect">
            <a:avLst>
              <a:gd name="adj" fmla="val 6782"/>
            </a:avLst>
          </a:prstGeom>
          <a:solidFill>
            <a:srgbClr val="F8F9F9"/>
          </a:solidFill>
          <a:ln w="9525">
            <a:solidFill>
              <a:srgbClr val="D5D8D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771876" y="3996630"/>
            <a:ext cx="380225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300"/>
              </a:spcBef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ツール改善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4771876" y="4288631"/>
            <a:ext cx="3727698" cy="36820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javac安定性向上</a:t>
            </a:r>
            <a:endParaRPr lang="en-US" sz="1000" dirty="0"/>
          </a:p>
          <a:p>
            <a:pPr algn="l" marL="76200" indent="-7620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jshell修正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9599" y="901452"/>
            <a:ext cx="6984802" cy="3340596"/>
          </a:xfrm>
          <a:prstGeom prst="roundRect">
            <a:avLst>
              <a:gd name="adj" fmla="val 3802"/>
            </a:avLst>
          </a:prstGeom>
          <a:solidFill>
            <a:srgbClr val="FFFFFF">
              <a:alpha val="9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33551" y="1423095"/>
            <a:ext cx="6476899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608"/>
              </a:spcBef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結論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397050" y="2096095"/>
            <a:ext cx="6349901" cy="685800"/>
          </a:xfrm>
          <a:prstGeom prst="roundRect">
            <a:avLst>
              <a:gd name="adj" fmla="val 14815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592529" y="2286595"/>
            <a:ext cx="595894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21.0.8へのアップデート推奨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333551" y="3035796"/>
            <a:ext cx="647689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安定性向上、セキュリティ強化、パフォーマンス最適化により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333551" y="3480197"/>
            <a:ext cx="647689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システム全体の信頼性が大幅に向上します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21.0.6-21.0.8 リリースノートサマリー</dc:title>
  <dc:subject>PptxGenJS Presentation</dc:subject>
  <dc:creator>Technical Documentation Team</dc:creator>
  <cp:lastModifiedBy>Technical Documentation Team</cp:lastModifiedBy>
  <cp:revision>1</cp:revision>
  <dcterms:created xsi:type="dcterms:W3CDTF">2025-09-26T04:42:22Z</dcterms:created>
  <dcterms:modified xsi:type="dcterms:W3CDTF">2025-09-26T04:42:22Z</dcterms:modified>
</cp:coreProperties>
</file>