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2B579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3251" y="1412974"/>
            <a:ext cx="8077498" cy="2317552"/>
          </a:xfrm>
          <a:prstGeom prst="roundRect">
            <a:avLst>
              <a:gd name="adj" fmla="val 5480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841096" y="1793974"/>
            <a:ext cx="7461808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1500"/>
              </a:spcAft>
              <a:buNone/>
            </a:pPr>
            <a:r>
              <a:rPr lang="en-US" sz="3600" b="1" dirty="0">
                <a:solidFill>
                  <a:srgbClr val="2B579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OpenJDK リリースノートサマリー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841096" y="2594074"/>
            <a:ext cx="746180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800"/>
              </a:spcAft>
              <a:buNone/>
            </a:pPr>
            <a:r>
              <a:rPr lang="en-US" sz="2000" dirty="0">
                <a:solidFill>
                  <a:srgbClr val="ED7D3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21.0.6, 21.0.7, 21.0.8 アップデート内容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841096" y="3038475"/>
            <a:ext cx="7461808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400" dirty="0">
                <a:solidFill>
                  <a:srgbClr val="40404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調査基準: v21.0.5 → 案件開始: v21.0.8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4472C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17450" y="190500"/>
            <a:ext cx="8679281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背景と目的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53901" y="1054001"/>
            <a:ext cx="42749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2B579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プロジェクト前提条件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253901" y="1485751"/>
            <a:ext cx="4191149" cy="1561802"/>
          </a:xfrm>
          <a:prstGeom prst="roundRect">
            <a:avLst>
              <a:gd name="adj" fmla="val 4879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444401" y="1752451"/>
            <a:ext cx="388635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案件開始時点の最新版を使用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44401" y="2053977"/>
            <a:ext cx="3810149" cy="701576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algn="l" marL="114300" indent="-11430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安定性の確保</a:t>
            </a:r>
            <a:endParaRPr lang="en-US" sz="1200" dirty="0"/>
          </a:p>
          <a:p>
            <a:pPr algn="l" marL="114300" indent="-11430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セキュリティパッチ適用</a:t>
            </a:r>
            <a:endParaRPr lang="en-US" sz="1200" dirty="0"/>
          </a:p>
          <a:p>
            <a:pPr algn="l" marL="114300" indent="-11430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既知バグの修正反映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698950" y="1054001"/>
            <a:ext cx="4274972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2B579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バージョンギャップ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4698950" y="1485751"/>
            <a:ext cx="4191149" cy="2028527"/>
          </a:xfrm>
          <a:prstGeom prst="roundRect">
            <a:avLst>
              <a:gd name="adj" fmla="val 3756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889450" y="1752451"/>
            <a:ext cx="388635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調査時: OpenJDK 21.0.5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889450" y="2028676"/>
            <a:ext cx="388635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開始時: OpenJDK 21.0.8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889450" y="2304901"/>
            <a:ext cx="388635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対象リリース: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889450" y="2606427"/>
            <a:ext cx="3810149" cy="615851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algn="l" marL="114300" indent="-11430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21.0.6</a:t>
            </a:r>
            <a:endParaRPr lang="en-US" sz="1200" dirty="0"/>
          </a:p>
          <a:p>
            <a:pPr algn="l" marL="114300" indent="-11430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21.0.7</a:t>
            </a:r>
            <a:endParaRPr lang="en-US" sz="1200" dirty="0"/>
          </a:p>
          <a:p>
            <a:pPr algn="l" marL="114300" indent="-114300">
              <a:spcAft>
                <a:spcPts val="400"/>
              </a:spcAft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21.0.8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8686800" y="4754880"/>
            <a:ext cx="3657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66666"/>
                </a:solidFill>
              </a:rPr>
              <a:t>2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00100"/>
          </a:xfrm>
          <a:prstGeom prst="rect">
            <a:avLst/>
          </a:prstGeom>
          <a:solidFill>
            <a:srgbClr val="E74C3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17450" y="190500"/>
            <a:ext cx="8679281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セキュリティアップデート - 証明書とライブラリ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253901" y="1054001"/>
            <a:ext cx="4191149" cy="1384102"/>
          </a:xfrm>
          <a:prstGeom prst="roundRect">
            <a:avLst>
              <a:gd name="adj" fmla="val 5505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253901" y="1077813"/>
            <a:ext cx="4191149" cy="0"/>
          </a:xfrm>
          <a:prstGeom prst="line">
            <a:avLst/>
          </a:prstGeom>
          <a:noFill/>
          <a:ln w="47625">
            <a:solidFill>
              <a:srgbClr val="27AE6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406301" y="1254026"/>
            <a:ext cx="3964076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追加された証明書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06301" y="1603177"/>
            <a:ext cx="3886349" cy="619125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300"/>
              </a:spcAft>
              <a:buSzPct val="100000"/>
              <a:buChar char="•"/>
            </a:pPr>
            <a:r>
              <a:rPr lang="en-US" sz="11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Sectigo ルート証明書 (21.0.8)</a:t>
            </a:r>
            <a:endParaRPr lang="en-US" sz="1100" dirty="0"/>
          </a:p>
          <a:p>
            <a:pPr algn="l" marL="95250" indent="-95250">
              <a:spcAft>
                <a:spcPts val="300"/>
              </a:spcAft>
              <a:buSzPct val="100000"/>
              <a:buChar char="•"/>
            </a:pPr>
            <a:r>
              <a:rPr lang="en-US" sz="11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TLS用: 2証明書</a:t>
            </a:r>
            <a:endParaRPr lang="en-US" sz="1100" dirty="0"/>
          </a:p>
          <a:p>
            <a:pPr algn="l" marL="95250" indent="-95250">
              <a:spcAft>
                <a:spcPts val="300"/>
              </a:spcAft>
              <a:buSzPct val="100000"/>
              <a:buChar char="•"/>
            </a:pPr>
            <a:r>
              <a:rPr lang="en-US" sz="11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コード署名用: 2証明書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253901" y="2565053"/>
            <a:ext cx="4191149" cy="1355527"/>
          </a:xfrm>
          <a:prstGeom prst="roundRect">
            <a:avLst>
              <a:gd name="adj" fmla="val 5621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253901" y="2588865"/>
            <a:ext cx="4191149" cy="0"/>
          </a:xfrm>
          <a:prstGeom prst="line">
            <a:avLst/>
          </a:prstGeom>
          <a:noFill/>
          <a:ln w="47625">
            <a:solidFill>
              <a:srgbClr val="3498D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406301" y="2765078"/>
            <a:ext cx="3964076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ライブラリ更新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406301" y="3114229"/>
            <a:ext cx="3886349" cy="59055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300"/>
              </a:spcAft>
              <a:buSzPct val="100000"/>
              <a:buChar char="•"/>
            </a:pPr>
            <a:r>
              <a:rPr lang="en-US" sz="11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NSS v3.96 (21.0.6)</a:t>
            </a:r>
            <a:endParaRPr lang="en-US" sz="1100" dirty="0"/>
          </a:p>
          <a:p>
            <a:pPr algn="l" marL="95250" indent="-95250">
              <a:spcAft>
                <a:spcPts val="300"/>
              </a:spcAft>
              <a:buSzPct val="100000"/>
              <a:buChar char="•"/>
            </a:pPr>
            <a:r>
              <a:rPr lang="en-US" sz="11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Public Suffix List最新版</a:t>
            </a:r>
            <a:endParaRPr lang="en-US" sz="1100" dirty="0"/>
          </a:p>
          <a:p>
            <a:pPr algn="l" marL="95250" indent="-95250">
              <a:spcAft>
                <a:spcPts val="300"/>
              </a:spcAft>
              <a:buSzPct val="100000"/>
              <a:buChar char="•"/>
            </a:pPr>
            <a:r>
              <a:rPr lang="en-US" sz="11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タイムゾーンDB 2025b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4698950" y="1054001"/>
            <a:ext cx="4191149" cy="1326952"/>
          </a:xfrm>
          <a:prstGeom prst="roundRect">
            <a:avLst>
              <a:gd name="adj" fmla="val 574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Shape 11"/>
          <p:cNvSpPr/>
          <p:nvPr/>
        </p:nvSpPr>
        <p:spPr>
          <a:xfrm>
            <a:off x="4698950" y="1077813"/>
            <a:ext cx="4191149" cy="0"/>
          </a:xfrm>
          <a:prstGeom prst="line">
            <a:avLst/>
          </a:prstGeom>
          <a:noFill/>
          <a:ln w="47625">
            <a:solidFill>
              <a:srgbClr val="E74C3C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4851350" y="1254026"/>
            <a:ext cx="3964076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削除された証明書</a:t>
            </a:r>
            <a:endParaRPr lang="en-US" sz="1400" dirty="0"/>
          </a:p>
        </p:txBody>
      </p:sp>
      <p:sp>
        <p:nvSpPr>
          <p:cNvPr id="15" name="Text 13"/>
          <p:cNvSpPr/>
          <p:nvPr/>
        </p:nvSpPr>
        <p:spPr>
          <a:xfrm>
            <a:off x="4851350" y="1603177"/>
            <a:ext cx="3886349" cy="561975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300"/>
              </a:spcAft>
              <a:buSzPct val="100000"/>
              <a:buChar char="•"/>
            </a:pPr>
            <a:r>
              <a:rPr lang="en-US" sz="11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Camerfirma (21.0.7-8)</a:t>
            </a:r>
            <a:endParaRPr lang="en-US" sz="1100" dirty="0"/>
          </a:p>
          <a:p>
            <a:pPr algn="l" marL="95250" indent="-95250">
              <a:spcAft>
                <a:spcPts val="300"/>
              </a:spcAft>
              <a:buSzPct val="100000"/>
              <a:buChar char="•"/>
            </a:pPr>
            <a:r>
              <a:rPr lang="en-US" sz="11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Baltimore CyberTrust (21.0.8)</a:t>
            </a:r>
            <a:endParaRPr lang="en-US" sz="1100" dirty="0"/>
          </a:p>
          <a:p>
            <a:pPr algn="l" marL="95250" indent="-95250">
              <a:spcAft>
                <a:spcPts val="300"/>
              </a:spcAft>
              <a:buSzPct val="100000"/>
              <a:buChar char="•"/>
            </a:pPr>
            <a:r>
              <a:rPr lang="en-US" sz="1100" dirty="0">
                <a:solidFill>
                  <a:srgbClr val="55555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2025年5月有効期限</a:t>
            </a:r>
            <a:endParaRPr lang="en-US" sz="1100" dirty="0"/>
          </a:p>
        </p:txBody>
      </p:sp>
      <p:sp>
        <p:nvSpPr>
          <p:cNvPr id="16" name="Text 14"/>
          <p:cNvSpPr/>
          <p:nvPr/>
        </p:nvSpPr>
        <p:spPr>
          <a:xfrm>
            <a:off x="8686800" y="4754880"/>
            <a:ext cx="3657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66666"/>
                </a:solidFill>
              </a:rPr>
              <a:t>6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8F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19150"/>
            <a:ext cx="9144000" cy="0"/>
          </a:xfrm>
          <a:prstGeom prst="line">
            <a:avLst/>
          </a:prstGeom>
          <a:noFill/>
          <a:ln w="38100">
            <a:solidFill>
              <a:srgbClr val="ED7D3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17450" y="190500"/>
            <a:ext cx="8679281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2B579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OpenJDK 21.0.6 - 変更内容詳細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253901" y="1193602"/>
            <a:ext cx="5630466" cy="923627"/>
          </a:xfrm>
          <a:prstGeom prst="roundRect">
            <a:avLst>
              <a:gd name="adj" fmla="val 5500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80851" y="1320552"/>
            <a:ext cx="548409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HotSpot VM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380851" y="1583978"/>
            <a:ext cx="5376565" cy="36820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 64論理プロセッサ超のサポート</a:t>
            </a:r>
            <a:endParaRPr lang="en-US" sz="1000" dirty="0"/>
          </a:p>
          <a:p>
            <a:pPr algn="l" marL="95250" indent="-9525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C1/C2コンパイラの安定性向上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253901" y="2218730"/>
            <a:ext cx="5630466" cy="952202"/>
          </a:xfrm>
          <a:prstGeom prst="roundRect">
            <a:avLst>
              <a:gd name="adj" fmla="val 5335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380851" y="2345680"/>
            <a:ext cx="548409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コアライブラリ</a:t>
            </a:r>
            <a:endParaRPr lang="en-US" sz="1300" dirty="0"/>
          </a:p>
        </p:txBody>
      </p:sp>
      <p:sp>
        <p:nvSpPr>
          <p:cNvPr id="10" name="Text 8"/>
          <p:cNvSpPr/>
          <p:nvPr/>
        </p:nvSpPr>
        <p:spPr>
          <a:xfrm>
            <a:off x="380851" y="2637681"/>
            <a:ext cx="5376565" cy="36820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タイムゾーンデータ2024b更新</a:t>
            </a:r>
            <a:endParaRPr lang="en-US" sz="1000" dirty="0"/>
          </a:p>
          <a:p>
            <a:pPr algn="l" marL="95250" indent="-9525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NIOチャネルの競合状態修正</a:t>
            </a:r>
            <a:endParaRPr lang="en-US" sz="1000" dirty="0"/>
          </a:p>
        </p:txBody>
      </p:sp>
      <p:sp>
        <p:nvSpPr>
          <p:cNvPr id="11" name="Text 9"/>
          <p:cNvSpPr/>
          <p:nvPr/>
        </p:nvSpPr>
        <p:spPr>
          <a:xfrm>
            <a:off x="253901" y="3272433"/>
            <a:ext cx="5630466" cy="952202"/>
          </a:xfrm>
          <a:prstGeom prst="roundRect">
            <a:avLst>
              <a:gd name="adj" fmla="val 5335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380851" y="3399383"/>
            <a:ext cx="548409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セキュリティ</a:t>
            </a:r>
            <a:endParaRPr lang="en-US" sz="1300" dirty="0"/>
          </a:p>
        </p:txBody>
      </p:sp>
      <p:sp>
        <p:nvSpPr>
          <p:cNvPr id="13" name="Text 11"/>
          <p:cNvSpPr/>
          <p:nvPr/>
        </p:nvSpPr>
        <p:spPr>
          <a:xfrm>
            <a:off x="380851" y="3691384"/>
            <a:ext cx="5376565" cy="36820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NSS v3.96へのアップデート</a:t>
            </a:r>
            <a:endParaRPr lang="en-US" sz="1000" dirty="0"/>
          </a:p>
          <a:p>
            <a:pPr algn="l" marL="95250" indent="-9525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SHAKE256実装バグ修正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6074866" y="1193602"/>
            <a:ext cx="2815233" cy="1279029"/>
          </a:xfrm>
          <a:prstGeom prst="roundRect">
            <a:avLst>
              <a:gd name="adj" fmla="val 3972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6201817" y="1320552"/>
            <a:ext cx="261255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リリース概要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6201817" y="1612553"/>
            <a:ext cx="2612559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リリース: 2024 Q4</a:t>
            </a:r>
            <a:endParaRPr lang="en-US" sz="1100" dirty="0"/>
          </a:p>
        </p:txBody>
      </p:sp>
      <p:sp>
        <p:nvSpPr>
          <p:cNvPr id="17" name="Text 15"/>
          <p:cNvSpPr/>
          <p:nvPr/>
        </p:nvSpPr>
        <p:spPr>
          <a:xfrm>
            <a:off x="6201817" y="1856929"/>
            <a:ext cx="2612559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修正数: 約50件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6201817" y="2101304"/>
            <a:ext cx="2612559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焦点: 安定性向上</a:t>
            </a:r>
            <a:endParaRPr lang="en-US" sz="1100" dirty="0"/>
          </a:p>
        </p:txBody>
      </p:sp>
      <p:sp>
        <p:nvSpPr>
          <p:cNvPr id="19" name="Text 17"/>
          <p:cNvSpPr/>
          <p:nvPr/>
        </p:nvSpPr>
        <p:spPr>
          <a:xfrm>
            <a:off x="8686800" y="4754880"/>
            <a:ext cx="3657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66666"/>
                </a:solidFill>
              </a:rPr>
              <a:t>7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8F4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Shape 1"/>
          <p:cNvSpPr/>
          <p:nvPr/>
        </p:nvSpPr>
        <p:spPr>
          <a:xfrm>
            <a:off x="0" y="819150"/>
            <a:ext cx="9144000" cy="0"/>
          </a:xfrm>
          <a:prstGeom prst="line">
            <a:avLst/>
          </a:prstGeom>
          <a:noFill/>
          <a:ln w="38100">
            <a:solidFill>
              <a:srgbClr val="ED7D31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17450" y="190500"/>
            <a:ext cx="8679281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2B579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OpenJDK 21.0.8 - 変更内容詳細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253901" y="1092101"/>
            <a:ext cx="5630466" cy="453926"/>
          </a:xfrm>
          <a:prstGeom prst="roundRect">
            <a:avLst>
              <a:gd name="adj" fmla="val 11191"/>
            </a:avLst>
          </a:prstGeom>
          <a:solidFill>
            <a:srgbClr val="F8D7DA"/>
          </a:solidFill>
          <a:ln w="9525">
            <a:solidFill>
              <a:srgbClr val="DC3545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390376" y="1228576"/>
            <a:ext cx="5464665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予防的措置: javac型アノテーションの一時無効化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253901" y="1672977"/>
            <a:ext cx="5630466" cy="923627"/>
          </a:xfrm>
          <a:prstGeom prst="roundRect">
            <a:avLst>
              <a:gd name="adj" fmla="val 5500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380851" y="1799927"/>
            <a:ext cx="548409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HotSpot VM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380851" y="2063353"/>
            <a:ext cx="5376565" cy="36820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JFR/Shenandoah GC競合修正</a:t>
            </a:r>
            <a:endParaRPr lang="en-US" sz="1000" dirty="0"/>
          </a:p>
          <a:p>
            <a:pPr algn="l" marL="95250" indent="-9525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G1 GC/NUMAクラッシュ修正</a:t>
            </a:r>
            <a:endParaRPr lang="en-US" sz="1000" dirty="0"/>
          </a:p>
        </p:txBody>
      </p:sp>
      <p:sp>
        <p:nvSpPr>
          <p:cNvPr id="10" name="Text 8"/>
          <p:cNvSpPr/>
          <p:nvPr/>
        </p:nvSpPr>
        <p:spPr>
          <a:xfrm>
            <a:off x="253901" y="2698105"/>
            <a:ext cx="5630466" cy="952202"/>
          </a:xfrm>
          <a:prstGeom prst="roundRect">
            <a:avLst>
              <a:gd name="adj" fmla="val 5335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380851" y="2825055"/>
            <a:ext cx="548409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セキュリティ強化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380851" y="3117056"/>
            <a:ext cx="5376565" cy="36820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Sectigoルート証明書追加</a:t>
            </a:r>
            <a:endParaRPr lang="en-US" sz="1000" dirty="0"/>
          </a:p>
          <a:p>
            <a:pPr algn="l" marL="95250" indent="-9525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Baltimore証明書削除</a:t>
            </a:r>
            <a:endParaRPr lang="en-US" sz="1000" dirty="0"/>
          </a:p>
        </p:txBody>
      </p:sp>
      <p:sp>
        <p:nvSpPr>
          <p:cNvPr id="13" name="Text 11"/>
          <p:cNvSpPr/>
          <p:nvPr/>
        </p:nvSpPr>
        <p:spPr>
          <a:xfrm>
            <a:off x="253901" y="3751808"/>
            <a:ext cx="5630466" cy="952202"/>
          </a:xfrm>
          <a:prstGeom prst="roundRect">
            <a:avLst>
              <a:gd name="adj" fmla="val 5335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380851" y="3878759"/>
            <a:ext cx="548409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コアライブラリ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380851" y="4170759"/>
            <a:ext cx="5376565" cy="36820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タイムゾーンデータ2025b</a:t>
            </a:r>
            <a:endParaRPr lang="en-US" sz="1000" dirty="0"/>
          </a:p>
          <a:p>
            <a:pPr algn="l" marL="95250" indent="-95250">
              <a:spcAft>
                <a:spcPts val="200"/>
              </a:spcAft>
              <a:buSzPct val="100000"/>
              <a:buChar char="•"/>
            </a:pPr>
            <a:r>
              <a:rPr lang="en-US" sz="1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HTTP/2 GOAWAY処理改善</a:t>
            </a:r>
            <a:endParaRPr lang="en-US" sz="1000" dirty="0"/>
          </a:p>
        </p:txBody>
      </p:sp>
      <p:sp>
        <p:nvSpPr>
          <p:cNvPr id="16" name="Text 14"/>
          <p:cNvSpPr/>
          <p:nvPr/>
        </p:nvSpPr>
        <p:spPr>
          <a:xfrm>
            <a:off x="6074866" y="1092101"/>
            <a:ext cx="2815233" cy="450652"/>
          </a:xfrm>
          <a:prstGeom prst="roundRect">
            <a:avLst>
              <a:gd name="adj" fmla="val 11273"/>
            </a:avLst>
          </a:prstGeom>
          <a:solidFill>
            <a:srgbClr val="27AE6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6150245" y="1193602"/>
            <a:ext cx="2664476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最新安定版</a:t>
            </a:r>
            <a:endParaRPr lang="en-US" sz="1400" dirty="0"/>
          </a:p>
        </p:txBody>
      </p:sp>
      <p:sp>
        <p:nvSpPr>
          <p:cNvPr id="18" name="Text 16"/>
          <p:cNvSpPr/>
          <p:nvPr/>
        </p:nvSpPr>
        <p:spPr>
          <a:xfrm>
            <a:off x="8686800" y="4754880"/>
            <a:ext cx="3657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666666"/>
                </a:solidFill>
              </a:rPr>
              <a:t>9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OpenJDK 21.0.6, 21.0.7, 21.0.8 リリースノートサマリー</dc:title>
  <dc:subject>PptxGenJS Presentation</dc:subject>
  <dc:creator>Technical Team</dc:creator>
  <cp:lastModifiedBy>Technical Team</cp:lastModifiedBy>
  <cp:revision>1</cp:revision>
  <dcterms:created xsi:type="dcterms:W3CDTF">2025-09-26T03:16:53Z</dcterms:created>
  <dcterms:modified xsi:type="dcterms:W3CDTF">2025-09-26T03:16:53Z</dcterms:modified>
</cp:coreProperties>
</file>