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notesMasterIdLst>
    <p:notesMasterId r:id="rId37"/>
  </p:notesMasterIdLst>
  <p:sldIdLst>
    <p:sldId id="256" r:id="rId8"/>
    <p:sldId id="341" r:id="rId9"/>
    <p:sldId id="342" r:id="rId10"/>
    <p:sldId id="340" r:id="rId11"/>
    <p:sldId id="284" r:id="rId12"/>
    <p:sldId id="334" r:id="rId13"/>
    <p:sldId id="260" r:id="rId14"/>
    <p:sldId id="302" r:id="rId15"/>
    <p:sldId id="432" r:id="rId16"/>
    <p:sldId id="261" r:id="rId17"/>
    <p:sldId id="262" r:id="rId18"/>
    <p:sldId id="263" r:id="rId19"/>
    <p:sldId id="352" r:id="rId20"/>
    <p:sldId id="353" r:id="rId21"/>
    <p:sldId id="559" r:id="rId22"/>
    <p:sldId id="433" r:id="rId23"/>
    <p:sldId id="570" r:id="rId24"/>
    <p:sldId id="405" r:id="rId25"/>
    <p:sldId id="299" r:id="rId26"/>
    <p:sldId id="304" r:id="rId27"/>
    <p:sldId id="560" r:id="rId28"/>
    <p:sldId id="414" r:id="rId29"/>
    <p:sldId id="561" r:id="rId30"/>
    <p:sldId id="568" r:id="rId31"/>
    <p:sldId id="563" r:id="rId32"/>
    <p:sldId id="565" r:id="rId33"/>
    <p:sldId id="566" r:id="rId34"/>
    <p:sldId id="567" r:id="rId35"/>
    <p:sldId id="569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C97F1-132C-46F8-A0E5-EF3330DDFD69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B24AE-C51F-48FD-9EB2-839939299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7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>
            <a:extLst>
              <a:ext uri="{FF2B5EF4-FFF2-40B4-BE49-F238E27FC236}">
                <a16:creationId xmlns:a16="http://schemas.microsoft.com/office/drawing/2014/main" id="{B4F2967B-8BFC-4A67-B28B-AF64B82195C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7890" name="备注占位符 2">
            <a:extLst>
              <a:ext uri="{FF2B5EF4-FFF2-40B4-BE49-F238E27FC236}">
                <a16:creationId xmlns:a16="http://schemas.microsoft.com/office/drawing/2014/main" id="{9C40F705-17F1-4198-9E9C-A957A77FF0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1" name="灯片编号占位符 3">
            <a:extLst>
              <a:ext uri="{FF2B5EF4-FFF2-40B4-BE49-F238E27FC236}">
                <a16:creationId xmlns:a16="http://schemas.microsoft.com/office/drawing/2014/main" id="{EFA768F3-CE54-4ADD-BF71-A8298DB408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7E84F99-BAC1-4334-9E58-F686CCE7D98E}" type="slidenum">
              <a:rPr kumimoji="0" lang="en-US" altLang="zh-CN" sz="1000" b="0" i="1" u="none" strike="noStrike" kern="1200" cap="none" spc="0" normalizeH="0" baseline="0" noProof="1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endParaRPr kumimoji="0" lang="en-US" altLang="zh-CN" sz="1000" b="0" i="1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744872DC-4FDC-465D-9C87-C3484C6FAAE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79A54DB7-1241-4055-A34D-3C5C8C73DF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性质</a:t>
            </a:r>
            <a:r>
              <a:rPr lang="en-US" altLang="zh-CN"/>
              <a:t>1</a:t>
            </a:r>
            <a:r>
              <a:rPr lang="zh-CN" altLang="en-US"/>
              <a:t>和性质</a:t>
            </a:r>
            <a:r>
              <a:rPr lang="en-US" altLang="zh-CN"/>
              <a:t>2</a:t>
            </a:r>
            <a:r>
              <a:rPr lang="zh-CN" altLang="en-US"/>
              <a:t>其实针对的就是完全二叉树，性质</a:t>
            </a:r>
            <a:r>
              <a:rPr lang="en-US" altLang="zh-CN"/>
              <a:t>3</a:t>
            </a:r>
            <a:r>
              <a:rPr lang="zh-CN" altLang="en-US"/>
              <a:t>对树也通用</a:t>
            </a:r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66C12AA8-3CD0-423B-9F69-4050211CA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E44F6E3-E40B-404A-86EE-1A7E6357CE4E}" type="slidenum">
              <a:rPr kumimoji="0" lang="en-US" altLang="zh-CN" sz="1000" b="0" i="1" u="none" strike="noStrike" kern="1200" cap="none" spc="0" normalizeH="0" baseline="0" noProof="1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8</a:t>
            </a:fld>
            <a:endParaRPr kumimoji="0" lang="en-US" altLang="zh-CN" sz="1000" b="0" i="1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5FB86DDC-64DC-46BF-8039-25D0EA0B5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buFontTx/>
              <a:buNone/>
              <a:defRPr/>
            </a:pPr>
            <a:endParaRPr lang="zh-CN" altLang="en-US" sz="1800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A1235798-586D-4255-965E-FE4441F919DC}"/>
              </a:ext>
            </a:extLst>
          </p:cNvPr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8D0A5EAA-750C-49D9-A673-C689CFD4E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BA158F47-12B9-46AE-A2FA-D8D18D9FD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90D54840-CE97-4BE0-8048-3472925B4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EAA40FAD-8403-4B5D-9E6F-385D9655E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E4AD43DE-9358-46EF-85F9-995A0E4B3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64A6C75F-A57D-47CD-96C8-371A0025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D94D58B5-60FE-41B9-8EC4-A227CC968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CAED0B55-F481-4681-91AD-F225FD0C1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63A7C5A8-4E2C-4B1F-8925-6EC99CA02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9C307765-47BE-42F8-B6C8-6F934C886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FEA7A4EA-7BD2-4057-A592-B395E1E69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97C5F4A5-389C-4EBB-86DA-36891503A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87A0F801-AEFB-4397-AB13-3467DDC5C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D5421C97-5FDA-4F76-BBCD-FE390EB8F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FC0CBF51-AA2C-4291-A116-D98502E9D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DF2731A0-B0BC-458F-937C-29F38324D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5EA44355-77C3-4244-AA45-D6E9DA5E0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7DDAA59D-0398-46D0-ADE5-E10E15387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5AC108DA-E497-419E-A4C1-96DACBC4C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39169F9C-3ED2-4B93-AF6E-A997CFD3E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4680B60D-B36C-49F6-8120-57AD2BBA9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0908D5F1-B308-41D7-8268-D91C66706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4BB13FB7-7A2E-4B1A-B30F-49C38CD5E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A9545317-3284-4DFE-94A8-A1EE3EAC7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98368138-F283-4778-AEC9-49A81C380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72A30525-1390-4560-90D0-799D91DAE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171C2771-32ED-43A5-B603-FB3A81E1D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E468AB28-4754-42F1-AC33-F92CA8605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3122F395-C26C-4DD0-B629-BADAD7036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11B3C232-29C1-43F7-999D-A04592106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EA6AE8B1-AF49-4A56-B4AE-D2FA3327E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F727D0BE-8ADE-44B1-832A-7EE944F46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buFontTx/>
              <a:buNone/>
              <a:defRPr/>
            </a:pPr>
            <a:endParaRPr lang="zh-CN" altLang="en-US" sz="180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459DB947-7F29-45FD-9C5A-6710DFAFAD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DAFB2F1E-8F6B-40A6-9A69-21609F8FA6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4EC55CC9-1352-4FE4-81CC-A02F15A43A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6F23F-82EE-43C8-9A3E-F99545D4BD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99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8805AA-C109-4E39-AC07-9AED35438A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D70A00-B13A-447B-93C9-25AEDE22B4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E4D4583-6348-477F-B5AE-6EA332FD19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4C326B-E55E-4D79-A25B-59144D71EE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794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6BE435-375F-4AA8-AC1B-B164AEF069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4587C9-F4D7-4AAF-8F12-9B0E81D30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2F592AD-0D42-4464-9D36-B7BE92624C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2A5AF-FD0E-4CDA-961B-C14D4A2E53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64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CCAD-111D-4A03-87A1-267DDF07D7C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EB26A26-B8A3-4EA9-8212-4D53BAC703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443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CCAD-111D-4A03-87A1-267DDF07D7C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6A26-B8A3-4EA9-8212-4D53BAC703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467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CCAD-111D-4A03-87A1-267DDF07D7C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6A26-B8A3-4EA9-8212-4D53BAC703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898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CCAD-111D-4A03-87A1-267DDF07D7C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6A26-B8A3-4EA9-8212-4D53BAC703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987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CCAD-111D-4A03-87A1-267DDF07D7C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6A26-B8A3-4EA9-8212-4D53BAC703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08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CCAD-111D-4A03-87A1-267DDF07D7C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6A26-B8A3-4EA9-8212-4D53BAC703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19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CCAD-111D-4A03-87A1-267DDF07D7C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6A26-B8A3-4EA9-8212-4D53BAC70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91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CCAD-111D-4A03-87A1-267DDF07D7C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6A26-B8A3-4EA9-8212-4D53BAC703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69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EF303B-00D8-485B-A18F-874C51AD5B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2960F2D-F60C-497E-8EF4-253445F89C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A84D385-57DB-4951-AF00-CC2B9208A1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627DC-87AA-4423-A9CC-8366A4450A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2263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29FCCAD-111D-4A03-87A1-267DDF07D7C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6A26-B8A3-4EA9-8212-4D53BAC703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1818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CCAD-111D-4A03-87A1-267DDF07D7C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6A26-B8A3-4EA9-8212-4D53BAC703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16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CCAD-111D-4A03-87A1-267DDF07D7C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6A26-B8A3-4EA9-8212-4D53BAC703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6445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83CC77A-8323-423D-8A79-491C15A955A3}"/>
              </a:ext>
            </a:extLst>
          </p:cNvPr>
          <p:cNvGrpSpPr>
            <a:grpSpLocks/>
          </p:cNvGrpSpPr>
          <p:nvPr/>
        </p:nvGrpSpPr>
        <p:grpSpPr bwMode="auto">
          <a:xfrm>
            <a:off x="1" y="0"/>
            <a:ext cx="11741151" cy="6858000"/>
            <a:chOff x="0" y="0"/>
            <a:chExt cx="5547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7A99B102-2285-43E1-8BF4-F55CA6D90D1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>
                <a:extLst>
                  <a:ext uri="{FF2B5EF4-FFF2-40B4-BE49-F238E27FC236}">
                    <a16:creationId xmlns:a16="http://schemas.microsoft.com/office/drawing/2014/main" id="{926407AB-27FA-4B63-AD8B-79B759CEAEB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533" y="776"/>
                <a:ext cx="1333" cy="1485"/>
              </a:xfrm>
              <a:custGeom>
                <a:avLst/>
                <a:gdLst/>
                <a:ahLst/>
                <a:cxnLst>
                  <a:cxn ang="0">
                    <a:pos x="16" y="370"/>
                  </a:cxn>
                  <a:cxn ang="0">
                    <a:pos x="6" y="341"/>
                  </a:cxn>
                  <a:cxn ang="0">
                    <a:pos x="0" y="289"/>
                  </a:cxn>
                  <a:cxn ang="0">
                    <a:pos x="4" y="222"/>
                  </a:cxn>
                  <a:cxn ang="0">
                    <a:pos x="25" y="151"/>
                  </a:cxn>
                  <a:cxn ang="0">
                    <a:pos x="69" y="84"/>
                  </a:cxn>
                  <a:cxn ang="0">
                    <a:pos x="142" y="31"/>
                  </a:cxn>
                  <a:cxn ang="0">
                    <a:pos x="247" y="2"/>
                  </a:cxn>
                  <a:cxn ang="0">
                    <a:pos x="380" y="9"/>
                  </a:cxn>
                  <a:cxn ang="0">
                    <a:pos x="484" y="68"/>
                  </a:cxn>
                  <a:cxn ang="0">
                    <a:pos x="554" y="165"/>
                  </a:cxn>
                  <a:cxn ang="0">
                    <a:pos x="591" y="284"/>
                  </a:cxn>
                  <a:cxn ang="0">
                    <a:pos x="595" y="409"/>
                  </a:cxn>
                  <a:cxn ang="0">
                    <a:pos x="566" y="525"/>
                  </a:cxn>
                  <a:cxn ang="0">
                    <a:pos x="507" y="615"/>
                  </a:cxn>
                  <a:cxn ang="0">
                    <a:pos x="417" y="663"/>
                  </a:cxn>
                  <a:cxn ang="0">
                    <a:pos x="389" y="659"/>
                  </a:cxn>
                  <a:cxn ang="0">
                    <a:pos x="441" y="617"/>
                  </a:cxn>
                  <a:cxn ang="0">
                    <a:pos x="482" y="544"/>
                  </a:cxn>
                  <a:cxn ang="0">
                    <a:pos x="509" y="454"/>
                  </a:cxn>
                  <a:cxn ang="0">
                    <a:pos x="520" y="355"/>
                  </a:cxn>
                  <a:cxn ang="0">
                    <a:pos x="514" y="258"/>
                  </a:cxn>
                  <a:cxn ang="0">
                    <a:pos x="485" y="174"/>
                  </a:cxn>
                  <a:cxn ang="0">
                    <a:pos x="433" y="112"/>
                  </a:cxn>
                  <a:cxn ang="0">
                    <a:pos x="341" y="75"/>
                  </a:cxn>
                  <a:cxn ang="0">
                    <a:pos x="246" y="61"/>
                  </a:cxn>
                  <a:cxn ang="0">
                    <a:pos x="174" y="71"/>
                  </a:cxn>
                  <a:cxn ang="0">
                    <a:pos x="121" y="101"/>
                  </a:cxn>
                  <a:cxn ang="0">
                    <a:pos x="84" y="149"/>
                  </a:cxn>
                  <a:cxn ang="0">
                    <a:pos x="57" y="206"/>
                  </a:cxn>
                  <a:cxn ang="0">
                    <a:pos x="40" y="272"/>
                  </a:cxn>
                  <a:cxn ang="0">
                    <a:pos x="28" y="339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740E7C26-CAE1-4064-A3DA-B58512A5EEE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4028" y="1800"/>
                <a:ext cx="571" cy="5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"/>
                  </a:cxn>
                  <a:cxn ang="0">
                    <a:pos x="3" y="50"/>
                  </a:cxn>
                  <a:cxn ang="0">
                    <a:pos x="6" y="75"/>
                  </a:cxn>
                  <a:cxn ang="0">
                    <a:pos x="11" y="98"/>
                  </a:cxn>
                  <a:cxn ang="0">
                    <a:pos x="18" y="119"/>
                  </a:cxn>
                  <a:cxn ang="0">
                    <a:pos x="27" y="141"/>
                  </a:cxn>
                  <a:cxn ang="0">
                    <a:pos x="38" y="161"/>
                  </a:cxn>
                  <a:cxn ang="0">
                    <a:pos x="51" y="178"/>
                  </a:cxn>
                  <a:cxn ang="0">
                    <a:pos x="67" y="194"/>
                  </a:cxn>
                  <a:cxn ang="0">
                    <a:pos x="86" y="208"/>
                  </a:cxn>
                  <a:cxn ang="0">
                    <a:pos x="106" y="219"/>
                  </a:cxn>
                  <a:cxn ang="0">
                    <a:pos x="131" y="228"/>
                  </a:cxn>
                  <a:cxn ang="0">
                    <a:pos x="158" y="234"/>
                  </a:cxn>
                  <a:cxn ang="0">
                    <a:pos x="188" y="237"/>
                  </a:cxn>
                  <a:cxn ang="0">
                    <a:pos x="220" y="236"/>
                  </a:cxn>
                  <a:cxn ang="0">
                    <a:pos x="257" y="232"/>
                  </a:cxn>
                  <a:cxn ang="0">
                    <a:pos x="224" y="227"/>
                  </a:cxn>
                  <a:cxn ang="0">
                    <a:pos x="195" y="220"/>
                  </a:cxn>
                  <a:cxn ang="0">
                    <a:pos x="170" y="212"/>
                  </a:cxn>
                  <a:cxn ang="0">
                    <a:pos x="148" y="204"/>
                  </a:cxn>
                  <a:cxn ang="0">
                    <a:pos x="128" y="193"/>
                  </a:cxn>
                  <a:cxn ang="0">
                    <a:pos x="112" y="182"/>
                  </a:cxn>
                  <a:cxn ang="0">
                    <a:pos x="97" y="169"/>
                  </a:cxn>
                  <a:cxn ang="0">
                    <a:pos x="84" y="155"/>
                  </a:cxn>
                  <a:cxn ang="0">
                    <a:pos x="72" y="141"/>
                  </a:cxn>
                  <a:cxn ang="0">
                    <a:pos x="61" y="125"/>
                  </a:cxn>
                  <a:cxn ang="0">
                    <a:pos x="52" y="107"/>
                  </a:cxn>
                  <a:cxn ang="0">
                    <a:pos x="43" y="88"/>
                  </a:cxn>
                  <a:cxn ang="0">
                    <a:pos x="33" y="69"/>
                  </a:cxn>
                  <a:cxn ang="0">
                    <a:pos x="23" y="47"/>
                  </a:cxn>
                  <a:cxn ang="0">
                    <a:pos x="12" y="24"/>
                  </a:cxn>
                  <a:cxn ang="0">
                    <a:pos x="0" y="0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C7A7073F-ABB5-47BD-8B30-9BC6017F191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637" y="2165"/>
                <a:ext cx="277" cy="249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124" y="108"/>
                  </a:cxn>
                  <a:cxn ang="0">
                    <a:pos x="120" y="107"/>
                  </a:cxn>
                  <a:cxn ang="0">
                    <a:pos x="107" y="105"/>
                  </a:cxn>
                  <a:cxn ang="0">
                    <a:pos x="89" y="101"/>
                  </a:cxn>
                  <a:cxn ang="0">
                    <a:pos x="68" y="99"/>
                  </a:cxn>
                  <a:cxn ang="0">
                    <a:pos x="45" y="97"/>
                  </a:cxn>
                  <a:cxn ang="0">
                    <a:pos x="25" y="98"/>
                  </a:cxn>
                  <a:cxn ang="0">
                    <a:pos x="9" y="102"/>
                  </a:cxn>
                  <a:cxn ang="0">
                    <a:pos x="0" y="110"/>
                  </a:cxn>
                  <a:cxn ang="0">
                    <a:pos x="4" y="98"/>
                  </a:cxn>
                  <a:cxn ang="0">
                    <a:pos x="8" y="89"/>
                  </a:cxn>
                  <a:cxn ang="0">
                    <a:pos x="16" y="82"/>
                  </a:cxn>
                  <a:cxn ang="0">
                    <a:pos x="25" y="76"/>
                  </a:cxn>
                  <a:cxn ang="0">
                    <a:pos x="36" y="72"/>
                  </a:cxn>
                  <a:cxn ang="0">
                    <a:pos x="47" y="71"/>
                  </a:cxn>
                  <a:cxn ang="0">
                    <a:pos x="59" y="71"/>
                  </a:cxn>
                  <a:cxn ang="0">
                    <a:pos x="72" y="74"/>
                  </a:cxn>
                  <a:cxn ang="0">
                    <a:pos x="73" y="71"/>
                  </a:cxn>
                  <a:cxn ang="0">
                    <a:pos x="70" y="56"/>
                  </a:cxn>
                  <a:cxn ang="0">
                    <a:pos x="67" y="38"/>
                  </a:cxn>
                  <a:cxn ang="0">
                    <a:pos x="65" y="30"/>
                  </a:cxn>
                  <a:cxn ang="0">
                    <a:pos x="63" y="30"/>
                  </a:cxn>
                  <a:cxn ang="0">
                    <a:pos x="61" y="29"/>
                  </a:cxn>
                  <a:cxn ang="0">
                    <a:pos x="59" y="26"/>
                  </a:cxn>
                  <a:cxn ang="0">
                    <a:pos x="57" y="23"/>
                  </a:cxn>
                  <a:cxn ang="0">
                    <a:pos x="57" y="19"/>
                  </a:cxn>
                  <a:cxn ang="0">
                    <a:pos x="59" y="14"/>
                  </a:cxn>
                  <a:cxn ang="0">
                    <a:pos x="66" y="8"/>
                  </a:cxn>
                  <a:cxn ang="0">
                    <a:pos x="77" y="0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1CCDF94D-00AE-4DA9-BAF5-888571CC128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978" y="975"/>
                <a:ext cx="245" cy="3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"/>
                  </a:cxn>
                  <a:cxn ang="0">
                    <a:pos x="18" y="5"/>
                  </a:cxn>
                  <a:cxn ang="0">
                    <a:pos x="37" y="12"/>
                  </a:cxn>
                  <a:cxn ang="0">
                    <a:pos x="58" y="24"/>
                  </a:cxn>
                  <a:cxn ang="0">
                    <a:pos x="78" y="44"/>
                  </a:cxn>
                  <a:cxn ang="0">
                    <a:pos x="96" y="71"/>
                  </a:cxn>
                  <a:cxn ang="0">
                    <a:pos x="107" y="108"/>
                  </a:cxn>
                  <a:cxn ang="0">
                    <a:pos x="109" y="156"/>
                  </a:cxn>
                  <a:cxn ang="0">
                    <a:pos x="105" y="156"/>
                  </a:cxn>
                  <a:cxn ang="0">
                    <a:pos x="99" y="156"/>
                  </a:cxn>
                  <a:cxn ang="0">
                    <a:pos x="93" y="156"/>
                  </a:cxn>
                  <a:cxn ang="0">
                    <a:pos x="87" y="154"/>
                  </a:cxn>
                  <a:cxn ang="0">
                    <a:pos x="81" y="153"/>
                  </a:cxn>
                  <a:cxn ang="0">
                    <a:pos x="74" y="150"/>
                  </a:cxn>
                  <a:cxn ang="0">
                    <a:pos x="66" y="145"/>
                  </a:cxn>
                  <a:cxn ang="0">
                    <a:pos x="58" y="139"/>
                  </a:cxn>
                  <a:cxn ang="0">
                    <a:pos x="53" y="126"/>
                  </a:cxn>
                  <a:cxn ang="0">
                    <a:pos x="53" y="111"/>
                  </a:cxn>
                  <a:cxn ang="0">
                    <a:pos x="56" y="96"/>
                  </a:cxn>
                  <a:cxn ang="0">
                    <a:pos x="59" y="80"/>
                  </a:cxn>
                  <a:cxn ang="0">
                    <a:pos x="56" y="62"/>
                  </a:cxn>
                  <a:cxn ang="0">
                    <a:pos x="48" y="43"/>
                  </a:cxn>
                  <a:cxn ang="0">
                    <a:pos x="31" y="23"/>
                  </a:cxn>
                  <a:cxn ang="0">
                    <a:pos x="0" y="0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923BB6AF-6CEB-4E4B-880F-703A82FD7669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843" y="2207"/>
                <a:ext cx="103" cy="209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0" y="38"/>
                  </a:cxn>
                  <a:cxn ang="0">
                    <a:pos x="15" y="62"/>
                  </a:cxn>
                  <a:cxn ang="0">
                    <a:pos x="11" y="79"/>
                  </a:cxn>
                  <a:cxn ang="0">
                    <a:pos x="0" y="94"/>
                  </a:cxn>
                  <a:cxn ang="0">
                    <a:pos x="12" y="88"/>
                  </a:cxn>
                  <a:cxn ang="0">
                    <a:pos x="23" y="80"/>
                  </a:cxn>
                  <a:cxn ang="0">
                    <a:pos x="32" y="69"/>
                  </a:cxn>
                  <a:cxn ang="0">
                    <a:pos x="40" y="57"/>
                  </a:cxn>
                  <a:cxn ang="0">
                    <a:pos x="45" y="44"/>
                  </a:cxn>
                  <a:cxn ang="0">
                    <a:pos x="46" y="30"/>
                  </a:cxn>
                  <a:cxn ang="0">
                    <a:pos x="42" y="15"/>
                  </a:cxn>
                  <a:cxn ang="0">
                    <a:pos x="31" y="0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D782E71D-640C-41B6-8A02-206C4B933E8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893" y="1325"/>
                <a:ext cx="120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6" y="3"/>
                  </a:cxn>
                  <a:cxn ang="0">
                    <a:pos x="13" y="8"/>
                  </a:cxn>
                  <a:cxn ang="0">
                    <a:pos x="21" y="12"/>
                  </a:cxn>
                  <a:cxn ang="0">
                    <a:pos x="29" y="15"/>
                  </a:cxn>
                  <a:cxn ang="0">
                    <a:pos x="38" y="17"/>
                  </a:cxn>
                  <a:cxn ang="0">
                    <a:pos x="46" y="18"/>
                  </a:cxn>
                  <a:cxn ang="0">
                    <a:pos x="54" y="16"/>
                  </a:cxn>
                  <a:cxn ang="0">
                    <a:pos x="53" y="25"/>
                  </a:cxn>
                  <a:cxn ang="0">
                    <a:pos x="50" y="33"/>
                  </a:cxn>
                  <a:cxn ang="0">
                    <a:pos x="44" y="38"/>
                  </a:cxn>
                  <a:cxn ang="0">
                    <a:pos x="37" y="40"/>
                  </a:cxn>
                  <a:cxn ang="0">
                    <a:pos x="28" y="39"/>
                  </a:cxn>
                  <a:cxn ang="0">
                    <a:pos x="19" y="32"/>
                  </a:cxn>
                  <a:cxn ang="0">
                    <a:pos x="10" y="20"/>
                  </a:cxn>
                  <a:cxn ang="0">
                    <a:pos x="0" y="0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CD96163F-93D6-488B-9B8C-D49710CB818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16" y="14"/>
                  </a:cxn>
                  <a:cxn ang="0">
                    <a:pos x="28" y="24"/>
                  </a:cxn>
                  <a:cxn ang="0">
                    <a:pos x="41" y="37"/>
                  </a:cxn>
                  <a:cxn ang="0">
                    <a:pos x="58" y="53"/>
                  </a:cxn>
                  <a:cxn ang="0">
                    <a:pos x="73" y="70"/>
                  </a:cxn>
                  <a:cxn ang="0">
                    <a:pos x="88" y="90"/>
                  </a:cxn>
                  <a:cxn ang="0">
                    <a:pos x="100" y="113"/>
                  </a:cxn>
                  <a:cxn ang="0">
                    <a:pos x="112" y="137"/>
                  </a:cxn>
                  <a:cxn ang="0">
                    <a:pos x="120" y="165"/>
                  </a:cxn>
                  <a:cxn ang="0">
                    <a:pos x="124" y="196"/>
                  </a:cxn>
                  <a:cxn ang="0">
                    <a:pos x="126" y="228"/>
                  </a:cxn>
                  <a:cxn ang="0">
                    <a:pos x="120" y="264"/>
                  </a:cxn>
                  <a:cxn ang="0">
                    <a:pos x="109" y="302"/>
                  </a:cxn>
                  <a:cxn ang="0">
                    <a:pos x="92" y="342"/>
                  </a:cxn>
                  <a:cxn ang="0">
                    <a:pos x="67" y="386"/>
                  </a:cxn>
                  <a:cxn ang="0">
                    <a:pos x="39" y="436"/>
                  </a:cxn>
                  <a:cxn ang="0">
                    <a:pos x="21" y="482"/>
                  </a:cxn>
                  <a:cxn ang="0">
                    <a:pos x="10" y="525"/>
                  </a:cxn>
                  <a:cxn ang="0">
                    <a:pos x="6" y="566"/>
                  </a:cxn>
                  <a:cxn ang="0">
                    <a:pos x="6" y="605"/>
                  </a:cxn>
                  <a:cxn ang="0">
                    <a:pos x="8" y="641"/>
                  </a:cxn>
                  <a:cxn ang="0">
                    <a:pos x="12" y="673"/>
                  </a:cxn>
                  <a:cxn ang="0">
                    <a:pos x="14" y="704"/>
                  </a:cxn>
                  <a:cxn ang="0">
                    <a:pos x="41" y="688"/>
                  </a:cxn>
                  <a:cxn ang="0">
                    <a:pos x="39" y="680"/>
                  </a:cxn>
                  <a:cxn ang="0">
                    <a:pos x="36" y="657"/>
                  </a:cxn>
                  <a:cxn ang="0">
                    <a:pos x="33" y="622"/>
                  </a:cxn>
                  <a:cxn ang="0">
                    <a:pos x="35" y="575"/>
                  </a:cxn>
                  <a:cxn ang="0">
                    <a:pos x="41" y="519"/>
                  </a:cxn>
                  <a:cxn ang="0">
                    <a:pos x="58" y="455"/>
                  </a:cxn>
                  <a:cxn ang="0">
                    <a:pos x="86" y="386"/>
                  </a:cxn>
                  <a:cxn ang="0">
                    <a:pos x="129" y="313"/>
                  </a:cxn>
                  <a:cxn ang="0">
                    <a:pos x="143" y="279"/>
                  </a:cxn>
                  <a:cxn ang="0">
                    <a:pos x="149" y="235"/>
                  </a:cxn>
                  <a:cxn ang="0">
                    <a:pos x="144" y="184"/>
                  </a:cxn>
                  <a:cxn ang="0">
                    <a:pos x="131" y="134"/>
                  </a:cxn>
                  <a:cxn ang="0">
                    <a:pos x="109" y="85"/>
                  </a:cxn>
                  <a:cxn ang="0">
                    <a:pos x="81" y="44"/>
                  </a:cxn>
                  <a:cxn ang="0">
                    <a:pos x="44" y="14"/>
                  </a:cxn>
                  <a:cxn ang="0">
                    <a:pos x="0" y="0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875629F4-A680-4ABD-8508-F42A1CAF2FBA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5" y="9"/>
                </a:cxn>
                <a:cxn ang="0">
                  <a:pos x="115" y="27"/>
                </a:cxn>
                <a:cxn ang="0">
                  <a:pos x="123" y="50"/>
                </a:cxn>
                <a:cxn ang="0">
                  <a:pos x="128" y="78"/>
                </a:cxn>
                <a:cxn ang="0">
                  <a:pos x="127" y="111"/>
                </a:cxn>
                <a:cxn ang="0">
                  <a:pos x="116" y="145"/>
                </a:cxn>
                <a:cxn ang="0">
                  <a:pos x="94" y="181"/>
                </a:cxn>
                <a:cxn ang="0">
                  <a:pos x="60" y="217"/>
                </a:cxn>
                <a:cxn ang="0">
                  <a:pos x="49" y="213"/>
                </a:cxn>
                <a:cxn ang="0">
                  <a:pos x="38" y="210"/>
                </a:cxn>
                <a:cxn ang="0">
                  <a:pos x="26" y="205"/>
                </a:cxn>
                <a:cxn ang="0">
                  <a:pos x="16" y="201"/>
                </a:cxn>
                <a:cxn ang="0">
                  <a:pos x="8" y="196"/>
                </a:cxn>
                <a:cxn ang="0">
                  <a:pos x="2" y="190"/>
                </a:cxn>
                <a:cxn ang="0">
                  <a:pos x="0" y="183"/>
                </a:cxn>
                <a:cxn ang="0">
                  <a:pos x="1" y="178"/>
                </a:cxn>
                <a:cxn ang="0">
                  <a:pos x="13" y="171"/>
                </a:cxn>
                <a:cxn ang="0">
                  <a:pos x="29" y="161"/>
                </a:cxn>
                <a:cxn ang="0">
                  <a:pos x="46" y="150"/>
                </a:cxn>
                <a:cxn ang="0">
                  <a:pos x="63" y="134"/>
                </a:cxn>
                <a:cxn ang="0">
                  <a:pos x="79" y="112"/>
                </a:cxn>
                <a:cxn ang="0">
                  <a:pos x="91" y="83"/>
                </a:cxn>
                <a:cxn ang="0">
                  <a:pos x="97" y="46"/>
                </a:cxn>
                <a:cxn ang="0">
                  <a:pos x="94" y="0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C0E9E2DB-B7A0-4351-BC6D-21744EFD49E2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/>
              <a:ahLst/>
              <a:cxnLst>
                <a:cxn ang="0">
                  <a:pos x="891" y="1532"/>
                </a:cxn>
                <a:cxn ang="0">
                  <a:pos x="954" y="1452"/>
                </a:cxn>
                <a:cxn ang="0">
                  <a:pos x="1032" y="1338"/>
                </a:cxn>
                <a:cxn ang="0">
                  <a:pos x="1115" y="1188"/>
                </a:cxn>
                <a:cxn ang="0">
                  <a:pos x="1194" y="1023"/>
                </a:cxn>
                <a:cxn ang="0">
                  <a:pos x="1244" y="841"/>
                </a:cxn>
                <a:cxn ang="0">
                  <a:pos x="1259" y="647"/>
                </a:cxn>
                <a:cxn ang="0">
                  <a:pos x="1230" y="463"/>
                </a:cxn>
                <a:cxn ang="0">
                  <a:pos x="1140" y="294"/>
                </a:cxn>
                <a:cxn ang="0">
                  <a:pos x="1043" y="190"/>
                </a:cxn>
                <a:cxn ang="0">
                  <a:pos x="961" y="109"/>
                </a:cxn>
                <a:cxn ang="0">
                  <a:pos x="894" y="65"/>
                </a:cxn>
                <a:cxn ang="0">
                  <a:pos x="786" y="18"/>
                </a:cxn>
                <a:cxn ang="0">
                  <a:pos x="642" y="0"/>
                </a:cxn>
                <a:cxn ang="0">
                  <a:pos x="440" y="23"/>
                </a:cxn>
                <a:cxn ang="0">
                  <a:pos x="366" y="44"/>
                </a:cxn>
                <a:cxn ang="0">
                  <a:pos x="292" y="58"/>
                </a:cxn>
                <a:cxn ang="0">
                  <a:pos x="229" y="79"/>
                </a:cxn>
                <a:cxn ang="0">
                  <a:pos x="178" y="103"/>
                </a:cxn>
                <a:cxn ang="0">
                  <a:pos x="127" y="127"/>
                </a:cxn>
                <a:cxn ang="0">
                  <a:pos x="82" y="158"/>
                </a:cxn>
                <a:cxn ang="0">
                  <a:pos x="41" y="197"/>
                </a:cxn>
                <a:cxn ang="0">
                  <a:pos x="0" y="243"/>
                </a:cxn>
                <a:cxn ang="0">
                  <a:pos x="76" y="215"/>
                </a:cxn>
                <a:cxn ang="0">
                  <a:pos x="144" y="194"/>
                </a:cxn>
                <a:cxn ang="0">
                  <a:pos x="212" y="179"/>
                </a:cxn>
                <a:cxn ang="0">
                  <a:pos x="280" y="164"/>
                </a:cxn>
                <a:cxn ang="0">
                  <a:pos x="336" y="149"/>
                </a:cxn>
                <a:cxn ang="0">
                  <a:pos x="397" y="149"/>
                </a:cxn>
                <a:cxn ang="0">
                  <a:pos x="458" y="141"/>
                </a:cxn>
                <a:cxn ang="0">
                  <a:pos x="511" y="146"/>
                </a:cxn>
                <a:cxn ang="0">
                  <a:pos x="565" y="152"/>
                </a:cxn>
                <a:cxn ang="0">
                  <a:pos x="618" y="166"/>
                </a:cxn>
                <a:cxn ang="0">
                  <a:pos x="669" y="186"/>
                </a:cxn>
                <a:cxn ang="0">
                  <a:pos x="715" y="205"/>
                </a:cxn>
                <a:cxn ang="0">
                  <a:pos x="760" y="239"/>
                </a:cxn>
                <a:cxn ang="0">
                  <a:pos x="811" y="267"/>
                </a:cxn>
                <a:cxn ang="0">
                  <a:pos x="855" y="307"/>
                </a:cxn>
                <a:cxn ang="0">
                  <a:pos x="899" y="348"/>
                </a:cxn>
                <a:cxn ang="0">
                  <a:pos x="971" y="464"/>
                </a:cxn>
                <a:cxn ang="0">
                  <a:pos x="1016" y="606"/>
                </a:cxn>
                <a:cxn ang="0">
                  <a:pos x="1027" y="774"/>
                </a:cxn>
                <a:cxn ang="0">
                  <a:pos x="1022" y="939"/>
                </a:cxn>
                <a:cxn ang="0">
                  <a:pos x="1002" y="1117"/>
                </a:cxn>
                <a:cxn ang="0">
                  <a:pos x="966" y="1279"/>
                </a:cxn>
                <a:cxn ang="0">
                  <a:pos x="933" y="1421"/>
                </a:cxn>
                <a:cxn ang="0">
                  <a:pos x="891" y="1532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F5B9E7C6-ABA6-49BD-9B83-230F81625FF2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69"/>
                </a:cxn>
                <a:cxn ang="0">
                  <a:pos x="68" y="132"/>
                </a:cxn>
                <a:cxn ang="0">
                  <a:pos x="110" y="188"/>
                </a:cxn>
                <a:cxn ang="0">
                  <a:pos x="149" y="229"/>
                </a:cxn>
                <a:cxn ang="0">
                  <a:pos x="192" y="278"/>
                </a:cxn>
                <a:cxn ang="0">
                  <a:pos x="250" y="314"/>
                </a:cxn>
                <a:cxn ang="0">
                  <a:pos x="308" y="336"/>
                </a:cxn>
                <a:cxn ang="0">
                  <a:pos x="365" y="365"/>
                </a:cxn>
                <a:cxn ang="0">
                  <a:pos x="430" y="381"/>
                </a:cxn>
                <a:cxn ang="0">
                  <a:pos x="501" y="390"/>
                </a:cxn>
                <a:cxn ang="0">
                  <a:pos x="573" y="392"/>
                </a:cxn>
                <a:cxn ang="0">
                  <a:pos x="646" y="381"/>
                </a:cxn>
                <a:cxn ang="0">
                  <a:pos x="726" y="362"/>
                </a:cxn>
                <a:cxn ang="0">
                  <a:pos x="801" y="335"/>
                </a:cxn>
                <a:cxn ang="0">
                  <a:pos x="731" y="377"/>
                </a:cxn>
                <a:cxn ang="0">
                  <a:pos x="662" y="404"/>
                </a:cxn>
                <a:cxn ang="0">
                  <a:pos x="594" y="432"/>
                </a:cxn>
                <a:cxn ang="0">
                  <a:pos x="532" y="445"/>
                </a:cxn>
                <a:cxn ang="0">
                  <a:pos x="471" y="459"/>
                </a:cxn>
                <a:cxn ang="0">
                  <a:pos x="411" y="458"/>
                </a:cxn>
                <a:cxn ang="0">
                  <a:pos x="350" y="458"/>
                </a:cxn>
                <a:cxn ang="0">
                  <a:pos x="291" y="450"/>
                </a:cxn>
                <a:cxn ang="0">
                  <a:pos x="244" y="436"/>
                </a:cxn>
                <a:cxn ang="0">
                  <a:pos x="192" y="415"/>
                </a:cxn>
                <a:cxn ang="0">
                  <a:pos x="145" y="394"/>
                </a:cxn>
                <a:cxn ang="0">
                  <a:pos x="100" y="373"/>
                </a:cxn>
                <a:cxn ang="0">
                  <a:pos x="60" y="347"/>
                </a:cxn>
                <a:cxn ang="0">
                  <a:pos x="0" y="294"/>
                </a:cxn>
                <a:cxn ang="0">
                  <a:pos x="0" y="0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10147688-FDC1-4F4E-9FD8-31A1A71E79FE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0" y="25"/>
                </a:cxn>
                <a:cxn ang="0">
                  <a:pos x="3" y="26"/>
                </a:cxn>
                <a:cxn ang="0">
                  <a:pos x="14" y="29"/>
                </a:cxn>
                <a:cxn ang="0">
                  <a:pos x="29" y="36"/>
                </a:cxn>
                <a:cxn ang="0">
                  <a:pos x="46" y="47"/>
                </a:cxn>
                <a:cxn ang="0">
                  <a:pos x="66" y="62"/>
                </a:cxn>
                <a:cxn ang="0">
                  <a:pos x="84" y="80"/>
                </a:cxn>
                <a:cxn ang="0">
                  <a:pos x="102" y="103"/>
                </a:cxn>
                <a:cxn ang="0">
                  <a:pos x="116" y="132"/>
                </a:cxn>
                <a:cxn ang="0">
                  <a:pos x="117" y="120"/>
                </a:cxn>
                <a:cxn ang="0">
                  <a:pos x="115" y="107"/>
                </a:cxn>
                <a:cxn ang="0">
                  <a:pos x="108" y="90"/>
                </a:cxn>
                <a:cxn ang="0">
                  <a:pos x="99" y="74"/>
                </a:cxn>
                <a:cxn ang="0">
                  <a:pos x="89" y="58"/>
                </a:cxn>
                <a:cxn ang="0">
                  <a:pos x="78" y="45"/>
                </a:cxn>
                <a:cxn ang="0">
                  <a:pos x="67" y="36"/>
                </a:cxn>
                <a:cxn ang="0">
                  <a:pos x="58" y="32"/>
                </a:cxn>
                <a:cxn ang="0">
                  <a:pos x="69" y="29"/>
                </a:cxn>
                <a:cxn ang="0">
                  <a:pos x="79" y="28"/>
                </a:cxn>
                <a:cxn ang="0">
                  <a:pos x="89" y="26"/>
                </a:cxn>
                <a:cxn ang="0">
                  <a:pos x="98" y="25"/>
                </a:cxn>
                <a:cxn ang="0">
                  <a:pos x="105" y="24"/>
                </a:cxn>
                <a:cxn ang="0">
                  <a:pos x="109" y="22"/>
                </a:cxn>
                <a:cxn ang="0">
                  <a:pos x="113" y="21"/>
                </a:cxn>
                <a:cxn ang="0">
                  <a:pos x="114" y="21"/>
                </a:cxn>
                <a:cxn ang="0">
                  <a:pos x="75" y="0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39AF6F28-EB2E-4005-B1A4-B3B20D4B9A6C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3" y="0"/>
                </a:cxn>
                <a:cxn ang="0">
                  <a:pos x="16" y="4"/>
                </a:cxn>
                <a:cxn ang="0">
                  <a:pos x="9" y="9"/>
                </a:cxn>
                <a:cxn ang="0">
                  <a:pos x="4" y="19"/>
                </a:cxn>
                <a:cxn ang="0">
                  <a:pos x="1" y="30"/>
                </a:cxn>
                <a:cxn ang="0">
                  <a:pos x="0" y="44"/>
                </a:cxn>
                <a:cxn ang="0">
                  <a:pos x="3" y="60"/>
                </a:cxn>
                <a:cxn ang="0">
                  <a:pos x="11" y="77"/>
                </a:cxn>
                <a:cxn ang="0">
                  <a:pos x="15" y="53"/>
                </a:cxn>
                <a:cxn ang="0">
                  <a:pos x="19" y="37"/>
                </a:cxn>
                <a:cxn ang="0">
                  <a:pos x="23" y="22"/>
                </a:cxn>
                <a:cxn ang="0">
                  <a:pos x="29" y="0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1281E4C8-27BA-4C75-8FC5-4E6A05A4DF69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/>
              <a:ahLst/>
              <a:cxnLst>
                <a:cxn ang="0">
                  <a:pos x="784" y="1047"/>
                </a:cxn>
                <a:cxn ang="0">
                  <a:pos x="692" y="1011"/>
                </a:cxn>
                <a:cxn ang="0">
                  <a:pos x="607" y="945"/>
                </a:cxn>
                <a:cxn ang="0">
                  <a:pos x="517" y="861"/>
                </a:cxn>
                <a:cxn ang="0">
                  <a:pos x="432" y="776"/>
                </a:cxn>
                <a:cxn ang="0">
                  <a:pos x="350" y="677"/>
                </a:cxn>
                <a:cxn ang="0">
                  <a:pos x="266" y="563"/>
                </a:cxn>
                <a:cxn ang="0">
                  <a:pos x="188" y="447"/>
                </a:cxn>
                <a:cxn ang="0">
                  <a:pos x="122" y="325"/>
                </a:cxn>
                <a:cxn ang="0">
                  <a:pos x="65" y="211"/>
                </a:cxn>
                <a:cxn ang="0">
                  <a:pos x="21" y="101"/>
                </a:cxn>
                <a:cxn ang="0">
                  <a:pos x="0" y="0"/>
                </a:cxn>
                <a:cxn ang="0">
                  <a:pos x="109" y="217"/>
                </a:cxn>
                <a:cxn ang="0">
                  <a:pos x="209" y="378"/>
                </a:cxn>
                <a:cxn ang="0">
                  <a:pos x="294" y="500"/>
                </a:cxn>
                <a:cxn ang="0">
                  <a:pos x="373" y="590"/>
                </a:cxn>
                <a:cxn ang="0">
                  <a:pos x="441" y="661"/>
                </a:cxn>
                <a:cxn ang="0">
                  <a:pos x="506" y="713"/>
                </a:cxn>
                <a:cxn ang="0">
                  <a:pos x="564" y="754"/>
                </a:cxn>
                <a:cxn ang="0">
                  <a:pos x="620" y="801"/>
                </a:cxn>
                <a:cxn ang="0">
                  <a:pos x="754" y="899"/>
                </a:cxn>
                <a:cxn ang="0">
                  <a:pos x="925" y="977"/>
                </a:cxn>
                <a:cxn ang="0">
                  <a:pos x="1108" y="1047"/>
                </a:cxn>
                <a:cxn ang="0">
                  <a:pos x="784" y="10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340019BB-8704-4EA7-BED5-5324F0ACB57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FC57CC44-1793-4731-A224-0996DE21A48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5236CD5C-1CFD-4D18-944C-59ED2192498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EE6E3151-0F9C-4337-B460-216A7AFA1B4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id="{8B29BD77-D9C1-49F4-8E93-224FF2192B7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22">
                <a:extLst>
                  <a:ext uri="{FF2B5EF4-FFF2-40B4-BE49-F238E27FC236}">
                    <a16:creationId xmlns:a16="http://schemas.microsoft.com/office/drawing/2014/main" id="{639EBB1D-4E69-4212-8BE9-B60106827EB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4" name="Freeform 23">
                <a:extLst>
                  <a:ext uri="{FF2B5EF4-FFF2-40B4-BE49-F238E27FC236}">
                    <a16:creationId xmlns:a16="http://schemas.microsoft.com/office/drawing/2014/main" id="{D64B05AC-3D7B-4242-9F6A-DF6D796F436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8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5" name="Freeform 24">
                <a:extLst>
                  <a:ext uri="{FF2B5EF4-FFF2-40B4-BE49-F238E27FC236}">
                    <a16:creationId xmlns:a16="http://schemas.microsoft.com/office/drawing/2014/main" id="{C53DD502-8ABF-46C0-965C-0F046BC26D8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id="{3B077111-7A66-470E-BB8F-615785018BE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2064EEA7-4009-4068-8CD9-8F746C24296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B41DEA2E-33A1-4AD1-B30D-6B98F7B015FF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F04568F1-0DBF-4141-B0CA-15825FFB320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15" name="Group 29">
              <a:extLst>
                <a:ext uri="{FF2B5EF4-FFF2-40B4-BE49-F238E27FC236}">
                  <a16:creationId xmlns:a16="http://schemas.microsoft.com/office/drawing/2014/main" id="{885DCDC6-8BF9-4634-9D0F-6182D4CBB09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30">
                <a:extLst>
                  <a:ext uri="{FF2B5EF4-FFF2-40B4-BE49-F238E27FC236}">
                    <a16:creationId xmlns:a16="http://schemas.microsoft.com/office/drawing/2014/main" id="{51A741DE-5DBB-4B96-82D8-B6ACABE07F6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5430D1BA-B8FF-4F54-8D01-05563D953CE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2CF75BD5-97F5-4C75-B456-A6A4DCF3E15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16" name="Group 33">
              <a:extLst>
                <a:ext uri="{FF2B5EF4-FFF2-40B4-BE49-F238E27FC236}">
                  <a16:creationId xmlns:a16="http://schemas.microsoft.com/office/drawing/2014/main" id="{368E020B-9FB3-474C-8B96-618FA042610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52E7C2F0-5911-4582-9381-3F3D95F4A02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AC215A9E-94CD-46D1-8AF8-B0A49FFADF4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40A4767A-9077-4EDC-8992-50EDA07ABB9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A8FC776A-F623-45F6-A86D-52AF4D05854F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7"/>
                </a:cxn>
                <a:cxn ang="0">
                  <a:pos x="37" y="262"/>
                </a:cxn>
                <a:cxn ang="0">
                  <a:pos x="83" y="410"/>
                </a:cxn>
                <a:cxn ang="0">
                  <a:pos x="149" y="546"/>
                </a:cxn>
                <a:cxn ang="0">
                  <a:pos x="237" y="666"/>
                </a:cxn>
                <a:cxn ang="0">
                  <a:pos x="338" y="764"/>
                </a:cxn>
                <a:cxn ang="0">
                  <a:pos x="450" y="838"/>
                </a:cxn>
                <a:cxn ang="0">
                  <a:pos x="579" y="879"/>
                </a:cxn>
                <a:cxn ang="0">
                  <a:pos x="714" y="886"/>
                </a:cxn>
                <a:cxn ang="0">
                  <a:pos x="862" y="851"/>
                </a:cxn>
                <a:cxn ang="0">
                  <a:pos x="784" y="856"/>
                </a:cxn>
                <a:cxn ang="0">
                  <a:pos x="700" y="835"/>
                </a:cxn>
                <a:cxn ang="0">
                  <a:pos x="621" y="794"/>
                </a:cxn>
                <a:cxn ang="0">
                  <a:pos x="542" y="728"/>
                </a:cxn>
                <a:cxn ang="0">
                  <a:pos x="466" y="649"/>
                </a:cxn>
                <a:cxn ang="0">
                  <a:pos x="397" y="557"/>
                </a:cxn>
                <a:cxn ang="0">
                  <a:pos x="334" y="454"/>
                </a:cxn>
                <a:cxn ang="0">
                  <a:pos x="279" y="339"/>
                </a:cxn>
                <a:cxn ang="0">
                  <a:pos x="238" y="225"/>
                </a:cxn>
                <a:cxn ang="0">
                  <a:pos x="205" y="105"/>
                </a:cxn>
                <a:cxn ang="0">
                  <a:pos x="184" y="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1C464136-955B-4E45-826F-FB1174188404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D87A87E1-3A04-462B-8B31-90E25C166D00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956650AE-A4E6-44D4-8734-97D2AC40836E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FE3A428B-25EE-4E0A-8FD6-42100EE5AE9C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3" y="9"/>
                </a:cxn>
                <a:cxn ang="0">
                  <a:pos x="99" y="25"/>
                </a:cxn>
                <a:cxn ang="0">
                  <a:pos x="81" y="41"/>
                </a:cxn>
                <a:cxn ang="0">
                  <a:pos x="63" y="54"/>
                </a:cxn>
                <a:cxn ang="0">
                  <a:pos x="41" y="66"/>
                </a:cxn>
                <a:cxn ang="0">
                  <a:pos x="22" y="74"/>
                </a:cxn>
                <a:cxn ang="0">
                  <a:pos x="0" y="75"/>
                </a:cxn>
                <a:cxn ang="0">
                  <a:pos x="10" y="96"/>
                </a:cxn>
                <a:cxn ang="0">
                  <a:pos x="23" y="113"/>
                </a:cxn>
                <a:cxn ang="0">
                  <a:pos x="41" y="121"/>
                </a:cxn>
                <a:cxn ang="0">
                  <a:pos x="60" y="121"/>
                </a:cxn>
                <a:cxn ang="0">
                  <a:pos x="83" y="111"/>
                </a:cxn>
                <a:cxn ang="0">
                  <a:pos x="101" y="88"/>
                </a:cxn>
                <a:cxn ang="0">
                  <a:pos x="116" y="53"/>
                </a:cxn>
                <a:cxn ang="0">
                  <a:pos x="124" y="0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2" name="Freeform 42">
              <a:extLst>
                <a:ext uri="{FF2B5EF4-FFF2-40B4-BE49-F238E27FC236}">
                  <a16:creationId xmlns:a16="http://schemas.microsoft.com/office/drawing/2014/main" id="{80CCD7C4-8666-46A3-9AAF-889AAD1F6DF5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6" y="14"/>
                </a:cxn>
                <a:cxn ang="0">
                  <a:pos x="28" y="24"/>
                </a:cxn>
                <a:cxn ang="0">
                  <a:pos x="41" y="37"/>
                </a:cxn>
                <a:cxn ang="0">
                  <a:pos x="58" y="53"/>
                </a:cxn>
                <a:cxn ang="0">
                  <a:pos x="73" y="70"/>
                </a:cxn>
                <a:cxn ang="0">
                  <a:pos x="88" y="90"/>
                </a:cxn>
                <a:cxn ang="0">
                  <a:pos x="100" y="113"/>
                </a:cxn>
                <a:cxn ang="0">
                  <a:pos x="112" y="137"/>
                </a:cxn>
                <a:cxn ang="0">
                  <a:pos x="120" y="165"/>
                </a:cxn>
                <a:cxn ang="0">
                  <a:pos x="124" y="196"/>
                </a:cxn>
                <a:cxn ang="0">
                  <a:pos x="126" y="228"/>
                </a:cxn>
                <a:cxn ang="0">
                  <a:pos x="120" y="264"/>
                </a:cxn>
                <a:cxn ang="0">
                  <a:pos x="109" y="302"/>
                </a:cxn>
                <a:cxn ang="0">
                  <a:pos x="92" y="342"/>
                </a:cxn>
                <a:cxn ang="0">
                  <a:pos x="67" y="386"/>
                </a:cxn>
                <a:cxn ang="0">
                  <a:pos x="39" y="436"/>
                </a:cxn>
                <a:cxn ang="0">
                  <a:pos x="21" y="482"/>
                </a:cxn>
                <a:cxn ang="0">
                  <a:pos x="10" y="525"/>
                </a:cxn>
                <a:cxn ang="0">
                  <a:pos x="6" y="566"/>
                </a:cxn>
                <a:cxn ang="0">
                  <a:pos x="6" y="605"/>
                </a:cxn>
                <a:cxn ang="0">
                  <a:pos x="8" y="641"/>
                </a:cxn>
                <a:cxn ang="0">
                  <a:pos x="12" y="673"/>
                </a:cxn>
                <a:cxn ang="0">
                  <a:pos x="14" y="704"/>
                </a:cxn>
                <a:cxn ang="0">
                  <a:pos x="41" y="688"/>
                </a:cxn>
                <a:cxn ang="0">
                  <a:pos x="39" y="680"/>
                </a:cxn>
                <a:cxn ang="0">
                  <a:pos x="36" y="657"/>
                </a:cxn>
                <a:cxn ang="0">
                  <a:pos x="33" y="622"/>
                </a:cxn>
                <a:cxn ang="0">
                  <a:pos x="35" y="575"/>
                </a:cxn>
                <a:cxn ang="0">
                  <a:pos x="41" y="519"/>
                </a:cxn>
                <a:cxn ang="0">
                  <a:pos x="58" y="455"/>
                </a:cxn>
                <a:cxn ang="0">
                  <a:pos x="86" y="386"/>
                </a:cxn>
                <a:cxn ang="0">
                  <a:pos x="129" y="313"/>
                </a:cxn>
                <a:cxn ang="0">
                  <a:pos x="143" y="279"/>
                </a:cxn>
                <a:cxn ang="0">
                  <a:pos x="149" y="235"/>
                </a:cxn>
                <a:cxn ang="0">
                  <a:pos x="144" y="184"/>
                </a:cxn>
                <a:cxn ang="0">
                  <a:pos x="131" y="134"/>
                </a:cxn>
                <a:cxn ang="0">
                  <a:pos x="109" y="85"/>
                </a:cxn>
                <a:cxn ang="0">
                  <a:pos x="81" y="44"/>
                </a:cxn>
                <a:cxn ang="0">
                  <a:pos x="44" y="14"/>
                </a:cxn>
                <a:cxn ang="0">
                  <a:pos x="0" y="0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7053D05-A9DE-42D7-AF6B-0BD0586C2C86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0" y="132"/>
                </a:cxn>
                <a:cxn ang="0">
                  <a:pos x="0" y="0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</p:grpSp>
      <p:sp>
        <p:nvSpPr>
          <p:cNvPr id="57391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3274485" y="596900"/>
            <a:ext cx="8257116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7392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3318933" y="4279900"/>
            <a:ext cx="8195733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31B733E8-1FCF-4E54-A983-8EF3BAEFDA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F3BFACD2-D3EE-47D0-9ED3-38117EA390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0CEF02CE-9C06-416E-BFE7-4094942BE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9C78A-114F-480A-9D24-C1AC075702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5549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3993C6EB-2E50-4BF3-A366-83DBCE0ECF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AAFCD07F-C45D-41A3-8667-68C2EF6A98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5EC686FA-07D7-48E3-AD1B-90AF8A18DB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C36F47-C562-4C62-BAA5-44AD8D5EFF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543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DEEE9F98-EFD3-47A1-9837-295F4C65CF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2657994A-D827-4DFF-B1CC-26B11101DF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BE0A0905-B67A-439A-BC76-B86E6C7296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DA6AD7-B280-43B1-8A71-14893405F8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314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EDB2D8D3-4C84-455C-B4B2-BD06587244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8BA66E1E-A33A-4372-86A6-B30FED084B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B5BC4433-BFFD-4A76-B639-519D554AC3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70F65-9131-4FA3-9ACF-D5A0EF5590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2398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4D6549DB-CFAA-4201-85B4-4E20A9B4AD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34E9CF8A-69C0-4000-B1D2-DD6AB81DA6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>
            <a:extLst>
              <a:ext uri="{FF2B5EF4-FFF2-40B4-BE49-F238E27FC236}">
                <a16:creationId xmlns:a16="http://schemas.microsoft.com/office/drawing/2014/main" id="{4151EF5F-1467-4BEA-8B21-8396340821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BE5E3-4CFC-4C32-9BD1-1BA6AB56A9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8914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A8BA00FF-C68E-405D-9EFC-C7FA678BE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>
            <a:extLst>
              <a:ext uri="{FF2B5EF4-FFF2-40B4-BE49-F238E27FC236}">
                <a16:creationId xmlns:a16="http://schemas.microsoft.com/office/drawing/2014/main" id="{832A7EB3-17DA-4D23-A522-38926D886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13083042-220C-4CCA-9B3E-4EC61666C5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D7A033-E33A-463D-9577-38AB15361E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8790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:a16="http://schemas.microsoft.com/office/drawing/2014/main" id="{E0C3DAC2-AE79-4387-8413-79FFD0414E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>
            <a:extLst>
              <a:ext uri="{FF2B5EF4-FFF2-40B4-BE49-F238E27FC236}">
                <a16:creationId xmlns:a16="http://schemas.microsoft.com/office/drawing/2014/main" id="{2719549B-0DF4-4E65-A24A-C20124D6B8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id="{7BCAB355-8773-4BC6-93DB-69EBB56E82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A708FD-D04C-4F5A-BE06-0D87A7AA3E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75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0BA18F-B446-4490-9ED5-0CBF46762E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761DF7C-1C71-4D0D-9765-539F3FBF72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5F0B705-95B3-4C94-82C8-0C5258228F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19DDBA-E503-432F-A1DE-377A064057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9678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D8024836-3573-411C-A750-694A5D8D88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1F3D0EC8-FAB2-4C59-B198-27724E5D54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B54F5F66-B04F-4D5D-8CE1-1386882696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DEA22-F724-4A74-8761-F0E90A63C0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4033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8AE82167-5C9A-43E3-8358-14A247998D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715BAC06-0B7A-425E-AFBF-C1C786B2E1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F90F5E2A-99AF-4668-8DFA-960AE9590E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2C95D-D207-4C29-B1DE-EB67F50093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24152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E5F9CA9E-261E-44F4-A3C7-34621AFFBA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0A285635-37AE-4704-BC91-69747FAD09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98F0BC7B-7FCB-4E3C-9EE9-47A655BCB4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F46F3F-B335-456B-87FE-2F1D3D16BE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89715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4968" y="103189"/>
            <a:ext cx="2747433" cy="5953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0551" y="103189"/>
            <a:ext cx="8041216" cy="5953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88805D9B-D66A-40D9-AE1B-B531287B59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0D3399A1-E011-4791-9BED-4ED9956D1A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55A4D6DF-E55A-494F-8206-E5405DAE0F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8C598D-93CB-49A6-85EC-602BC0819B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901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>
              <a:defRPr/>
            </a:pPr>
            <a:fld id="{45388104-B13F-4EDC-9D01-13A1CA100AF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066080"/>
      </p:ext>
    </p:extLst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68D511-CB6E-40D7-8122-07B0FF67269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96008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AF780-6393-4E2E-B12A-43DE5A821B0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81145"/>
      </p:ext>
    </p:extLst>
  </p:cSld>
  <p:clrMapOvr>
    <a:masterClrMapping/>
  </p:clrMapOvr>
  <p:transition>
    <p:fade thruBlk="1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430D4-EA7E-497A-B4BD-770A0594B02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081799"/>
      </p:ext>
    </p:extLst>
  </p:cSld>
  <p:clrMapOvr>
    <a:masterClrMapping/>
  </p:clrMapOvr>
  <p:transition>
    <p:fade thruBlk="1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F9050-5B8C-4833-8D8E-E769BEDED24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482765"/>
      </p:ext>
    </p:extLst>
  </p:cSld>
  <p:clrMapOvr>
    <a:masterClrMapping/>
  </p:clrMapOvr>
  <p:transition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0D5B5E-7A1B-41C5-94CE-57B53DB62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00288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CDDE03-0B27-48C6-9DBF-25F79573D8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36ED18-4A32-43BA-A03F-7F8F6D9E3B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2F03623-701A-44BC-BE40-83166ED3DB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61125-2EA8-4544-AB2E-9261D44742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3693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A69116-DCC2-4DE3-BD1F-0780EDC10F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5143152"/>
      </p:ext>
    </p:extLst>
  </p:cSld>
  <p:clrMapOvr>
    <a:masterClrMapping/>
  </p:clrMapOvr>
  <p:transition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DD519-3162-4ED5-B5E6-F1DA86214E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13593"/>
      </p:ext>
    </p:extLst>
  </p:cSld>
  <p:clrMapOvr>
    <a:masterClrMapping/>
  </p:clrMapOvr>
  <p:transition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D7E382-1CA2-4BF6-9586-069BE228264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014645"/>
      </p:ext>
    </p:extLst>
  </p:cSld>
  <p:clrMapOvr>
    <a:masterClrMapping/>
  </p:clrMapOvr>
  <p:transition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11C60-DE68-4125-BF51-FBEB160055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49236"/>
      </p:ext>
    </p:extLst>
  </p:cSld>
  <p:clrMapOvr>
    <a:masterClrMapping/>
  </p:clrMapOvr>
  <p:transition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BBB76-D1CB-441C-8B17-90C4B96BDB9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8922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33870BB3-55C0-40C8-9EFD-244A14AAB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buFontTx/>
              <a:buNone/>
              <a:defRPr/>
            </a:pPr>
            <a:endParaRPr lang="zh-CN" altLang="en-US" sz="1800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4F0DDED7-B31F-43C7-8843-1223D8F28302}"/>
              </a:ext>
            </a:extLst>
          </p:cNvPr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F6A32551-6161-4A6C-8B1A-5CCA3CE45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6FE0487E-5F6D-4199-8E0C-9D6D71E81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A617838D-7073-462E-9767-9753AC786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E85F9B11-1BDD-4C13-9B41-6378A1853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3C28C3AC-3520-4360-A6EE-F6EB1146E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1C8BEC2B-39DA-42A5-BAB8-C1F128F06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42CA4817-CCF4-462F-AE0F-673352357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1F023569-5BB9-4E46-B148-62B2377A5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0C3FE41E-E66C-4BF0-8707-5E620A6AA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99909DBC-BC1D-427A-9F01-6ACD0F7AB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7FF943ED-F0A8-4F59-B2A5-D14D1B7EB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EDAD9404-FE89-4107-8484-79BE85BDF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BE420CE6-9CCA-4DAF-BFD4-45F303D21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E5207425-5274-4AA6-BE15-1D574BB88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D82001E6-3D6C-4AC1-97CD-80532F1F5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A8DA29F0-BFA0-4FAB-8642-2F7BBE1BA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C6246CDC-81E6-4C51-B3E0-9DC8E4411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0456916C-566F-4DF2-81B2-0BD557159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A1416B11-BB08-4D02-87D7-F66647C4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0916396B-2D91-4A8D-ABF5-69128C897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34F7DE4C-F18D-4B80-BDC5-0E462539C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EDE56809-5CE2-43F9-8021-06C3F90A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C60E62F7-0ED5-4E2B-84BF-83D92C02F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C4EFD45C-82A8-49C9-BB75-A4AED2E28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79F483B4-3AE5-4E6B-A258-F56C4EED6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91739D45-106A-4CDA-9AC1-3B0051DC3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939EEE3D-F841-403B-9735-07E4987F2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323B100A-52C3-4DF8-890D-BB346BC54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097B30DC-BE2F-4783-B8FF-23CB0AADD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409F457D-1EA7-4CB2-A21D-3B04BA4D7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57BB87C2-044B-42D2-84AE-660BDFA5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29D7DC95-DB00-408A-9AC5-46F5465DB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buFontTx/>
              <a:buNone/>
              <a:defRPr/>
            </a:pPr>
            <a:endParaRPr lang="zh-CN" altLang="en-US" sz="180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18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575905E0-559C-4C2A-A7B3-06CE08A0B3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B0A0216D-C8F3-44F8-8A3E-0A323ACA53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534EFB33-A752-4DE8-91C8-F7AC64F2A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ADDC5B-7866-42D1-A402-A03CCFB256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970940"/>
      </p:ext>
    </p:extLst>
  </p:cSld>
  <p:clrMapOvr>
    <a:masterClrMapping/>
  </p:clrMapOvr>
  <p:transition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2952DD-E020-4597-B52F-744945491C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E36E80-2425-4EBA-AC93-632C1F52CB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C611BDC-8321-44CD-9190-98BD753AB0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48285-3AFD-4F87-B92D-FFD7693EFA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583892"/>
      </p:ext>
    </p:extLst>
  </p:cSld>
  <p:clrMapOvr>
    <a:masterClrMapping/>
  </p:clrMapOvr>
  <p:transition>
    <p:fade thruBlk="1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4A347DF-21E4-4EB0-AF56-B0A6E1413E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AEE2A09-614F-41E2-B799-AC3D87AF8D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419E498-7BFE-4F56-9D12-98A951C76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B0C4E-D4FB-4A99-B0A0-090DD4D3F3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393636"/>
      </p:ext>
    </p:extLst>
  </p:cSld>
  <p:clrMapOvr>
    <a:masterClrMapping/>
  </p:clrMapOvr>
  <p:transition>
    <p:fade thruBlk="1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7F4C5B-DB4F-4ADF-A737-A06EC60811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C0B5BB-8AB1-4A1A-AAB7-C2B8FBD887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91F9BFD-3FB7-41BC-B0F3-93D966BB14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B1687-903D-4CD8-B622-9DD563A61E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1051641"/>
      </p:ext>
    </p:extLst>
  </p:cSld>
  <p:clrMapOvr>
    <a:masterClrMapping/>
  </p:clrMapOvr>
  <p:transition>
    <p:fade thruBlk="1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AFF55F7-A6A9-41B0-806E-0442BF18F6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27346E7-9BE1-4008-A9A7-5FE6829396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927C3A7-1FD3-4F9D-A385-6E5C3A447D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2D2BA8-16F2-4126-89B1-A4E11AB41E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055288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D4E40BE-721E-4CD3-BFD4-CEE8885A6A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29851FC-FF3D-4518-B2A1-FA3BD2F78D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5C3D9B1-02E2-44B1-9010-CE2C7DD1BB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B9EE3B-B7FD-44BD-BFFB-8AA2A23114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8013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BFBFF8F-AD00-46EB-AE2E-C5B2563966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EDA7CB-7B2C-459D-830A-FAC61EB919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1FBC6AE-0BD9-428C-A966-CA26E324B7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78B27-6A10-4760-AB83-09C958C31A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396399"/>
      </p:ext>
    </p:extLst>
  </p:cSld>
  <p:clrMapOvr>
    <a:masterClrMapping/>
  </p:clrMapOvr>
  <p:transition>
    <p:fade thruBlk="1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E54D58B-238D-4A7A-A7E1-DDF6F41B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F92A3B6-F7D5-48F6-BD30-10C19AA1CB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E883736-D022-45E1-8FD9-EED8914CC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7B0DEC-3C98-49F5-82CB-917D401072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079722"/>
      </p:ext>
    </p:extLst>
  </p:cSld>
  <p:clrMapOvr>
    <a:masterClrMapping/>
  </p:clrMapOvr>
  <p:transition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5CFE6E-8C48-4359-80AD-2B9F0B44FE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198346-A25E-4B4C-BC5B-E7CA94A132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E4E0815-0D7D-4542-803F-B26FCA094F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D0B1E-8B0B-4241-82B0-97F4457A53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003096"/>
      </p:ext>
    </p:extLst>
  </p:cSld>
  <p:clrMapOvr>
    <a:masterClrMapping/>
  </p:clrMapOvr>
  <p:transition>
    <p:fade thruBlk="1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B8C6E2-B496-4A2A-84FB-320106443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BB3778-8525-4062-B27A-D7C28E7449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C2270E8-65F6-4D58-9C6A-C717B41F2C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4BA853-BFAE-408D-9CE3-C36EA64B78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268597"/>
      </p:ext>
    </p:extLst>
  </p:cSld>
  <p:clrMapOvr>
    <a:masterClrMapping/>
  </p:clrMapOvr>
  <p:transition>
    <p:fade thruBlk="1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D632F8-FDD6-46D2-AE32-C96F6A83B3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2F5137-74C5-4094-8771-4FE8AC7ADD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50FD731-29C8-4E71-ACD1-61740A1E9A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8EE946-DC2B-45F8-9AE6-D620521579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943518"/>
      </p:ext>
    </p:extLst>
  </p:cSld>
  <p:clrMapOvr>
    <a:masterClrMapping/>
  </p:clrMapOvr>
  <p:transition>
    <p:fade thruBlk="1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53DB277-F66E-4532-A1B5-BDA4CA8B1E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6294574-AB7E-4339-BACA-78FA54D7C0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E9E3C21-92A8-4A0F-B9D2-3FE9D21223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118C3-BCC8-49D2-B17C-FC0DC39257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278328"/>
      </p:ext>
    </p:extLst>
  </p:cSld>
  <p:clrMapOvr>
    <a:masterClrMapping/>
  </p:clrMapOvr>
  <p:transition>
    <p:fade thruBlk="1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38945">
            <a:extLst>
              <a:ext uri="{FF2B5EF4-FFF2-40B4-BE49-F238E27FC236}">
                <a16:creationId xmlns:a16="http://schemas.microsoft.com/office/drawing/2014/main" id="{B62C9CC3-A5F6-4010-B139-0EB9C94F2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grpSp>
        <p:nvGrpSpPr>
          <p:cNvPr id="5" name="组合 338951">
            <a:extLst>
              <a:ext uri="{FF2B5EF4-FFF2-40B4-BE49-F238E27FC236}">
                <a16:creationId xmlns:a16="http://schemas.microsoft.com/office/drawing/2014/main" id="{4A1DE58C-E964-4B3E-B11F-AAA5480C7641}"/>
              </a:ext>
            </a:extLst>
          </p:cNvPr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椭圆 338952">
              <a:extLst>
                <a:ext uri="{FF2B5EF4-FFF2-40B4-BE49-F238E27FC236}">
                  <a16:creationId xmlns:a16="http://schemas.microsoft.com/office/drawing/2014/main" id="{8CC8F060-B99F-408B-A6D8-5DE7A964E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7" name="椭圆 338953">
              <a:extLst>
                <a:ext uri="{FF2B5EF4-FFF2-40B4-BE49-F238E27FC236}">
                  <a16:creationId xmlns:a16="http://schemas.microsoft.com/office/drawing/2014/main" id="{942AB37C-960B-4485-94E5-E182B564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8" name="椭圆 338954">
              <a:extLst>
                <a:ext uri="{FF2B5EF4-FFF2-40B4-BE49-F238E27FC236}">
                  <a16:creationId xmlns:a16="http://schemas.microsoft.com/office/drawing/2014/main" id="{0AE9065F-EF4C-47D5-A9BC-CA4F04199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9" name="椭圆 338955">
              <a:extLst>
                <a:ext uri="{FF2B5EF4-FFF2-40B4-BE49-F238E27FC236}">
                  <a16:creationId xmlns:a16="http://schemas.microsoft.com/office/drawing/2014/main" id="{F0CED82D-8371-4531-9233-950D0295D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" name="椭圆 338956">
              <a:extLst>
                <a:ext uri="{FF2B5EF4-FFF2-40B4-BE49-F238E27FC236}">
                  <a16:creationId xmlns:a16="http://schemas.microsoft.com/office/drawing/2014/main" id="{57BFFC23-EEE4-4C00-82C9-0F645E35A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1" name="椭圆 338957">
              <a:extLst>
                <a:ext uri="{FF2B5EF4-FFF2-40B4-BE49-F238E27FC236}">
                  <a16:creationId xmlns:a16="http://schemas.microsoft.com/office/drawing/2014/main" id="{20296688-724E-4D5D-86C1-CA4B4026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2" name="椭圆 338958">
              <a:extLst>
                <a:ext uri="{FF2B5EF4-FFF2-40B4-BE49-F238E27FC236}">
                  <a16:creationId xmlns:a16="http://schemas.microsoft.com/office/drawing/2014/main" id="{75C93D23-D1C6-4C29-ABF1-FA43FD0D7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3" name="椭圆 338959">
              <a:extLst>
                <a:ext uri="{FF2B5EF4-FFF2-40B4-BE49-F238E27FC236}">
                  <a16:creationId xmlns:a16="http://schemas.microsoft.com/office/drawing/2014/main" id="{6A2F8190-AE9A-46B0-AA0F-1015539BB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4" name="椭圆 338960">
              <a:extLst>
                <a:ext uri="{FF2B5EF4-FFF2-40B4-BE49-F238E27FC236}">
                  <a16:creationId xmlns:a16="http://schemas.microsoft.com/office/drawing/2014/main" id="{CC0B34DE-813C-4E20-80E1-0BAF33561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5" name="椭圆 338961">
              <a:extLst>
                <a:ext uri="{FF2B5EF4-FFF2-40B4-BE49-F238E27FC236}">
                  <a16:creationId xmlns:a16="http://schemas.microsoft.com/office/drawing/2014/main" id="{29787E09-2653-493C-8B4D-EC035192B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6" name="椭圆 338962">
              <a:extLst>
                <a:ext uri="{FF2B5EF4-FFF2-40B4-BE49-F238E27FC236}">
                  <a16:creationId xmlns:a16="http://schemas.microsoft.com/office/drawing/2014/main" id="{FF39D204-4ED1-4215-8218-03CA8B75B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7" name="椭圆 338963">
              <a:extLst>
                <a:ext uri="{FF2B5EF4-FFF2-40B4-BE49-F238E27FC236}">
                  <a16:creationId xmlns:a16="http://schemas.microsoft.com/office/drawing/2014/main" id="{CF503E1A-CD09-49B7-82CE-A8138E64C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8" name="椭圆 338964">
              <a:extLst>
                <a:ext uri="{FF2B5EF4-FFF2-40B4-BE49-F238E27FC236}">
                  <a16:creationId xmlns:a16="http://schemas.microsoft.com/office/drawing/2014/main" id="{1D497215-E58D-4E9A-A1F7-F87A35E1A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9" name="椭圆 338965">
              <a:extLst>
                <a:ext uri="{FF2B5EF4-FFF2-40B4-BE49-F238E27FC236}">
                  <a16:creationId xmlns:a16="http://schemas.microsoft.com/office/drawing/2014/main" id="{63E687D4-C67E-4AAB-8EF9-E0BD48E11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0" name="椭圆 338966">
              <a:extLst>
                <a:ext uri="{FF2B5EF4-FFF2-40B4-BE49-F238E27FC236}">
                  <a16:creationId xmlns:a16="http://schemas.microsoft.com/office/drawing/2014/main" id="{20532A38-E5FE-4488-AF93-B51F9F47A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1" name="椭圆 338967">
              <a:extLst>
                <a:ext uri="{FF2B5EF4-FFF2-40B4-BE49-F238E27FC236}">
                  <a16:creationId xmlns:a16="http://schemas.microsoft.com/office/drawing/2014/main" id="{151A7733-C6B4-477F-991D-A18C9636C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2" name="椭圆 338968">
              <a:extLst>
                <a:ext uri="{FF2B5EF4-FFF2-40B4-BE49-F238E27FC236}">
                  <a16:creationId xmlns:a16="http://schemas.microsoft.com/office/drawing/2014/main" id="{8FF38CDE-8C19-403D-975D-7BA4C418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3" name="椭圆 338969">
              <a:extLst>
                <a:ext uri="{FF2B5EF4-FFF2-40B4-BE49-F238E27FC236}">
                  <a16:creationId xmlns:a16="http://schemas.microsoft.com/office/drawing/2014/main" id="{B23ACF27-97B1-4ABC-B3A9-F62BB3A34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4" name="椭圆 338970">
              <a:extLst>
                <a:ext uri="{FF2B5EF4-FFF2-40B4-BE49-F238E27FC236}">
                  <a16:creationId xmlns:a16="http://schemas.microsoft.com/office/drawing/2014/main" id="{53587B24-230D-4815-B9DA-37B252C48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5" name="椭圆 338971">
              <a:extLst>
                <a:ext uri="{FF2B5EF4-FFF2-40B4-BE49-F238E27FC236}">
                  <a16:creationId xmlns:a16="http://schemas.microsoft.com/office/drawing/2014/main" id="{2F105F5A-AC41-40EE-A37C-BF911CA8E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6" name="椭圆 338972">
              <a:extLst>
                <a:ext uri="{FF2B5EF4-FFF2-40B4-BE49-F238E27FC236}">
                  <a16:creationId xmlns:a16="http://schemas.microsoft.com/office/drawing/2014/main" id="{48B8865F-F7C7-4FF8-82E2-42CAF66BB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7" name="椭圆 338973">
              <a:extLst>
                <a:ext uri="{FF2B5EF4-FFF2-40B4-BE49-F238E27FC236}">
                  <a16:creationId xmlns:a16="http://schemas.microsoft.com/office/drawing/2014/main" id="{F0FF01E7-FA5C-4C6E-8286-269D94021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8" name="椭圆 338974">
              <a:extLst>
                <a:ext uri="{FF2B5EF4-FFF2-40B4-BE49-F238E27FC236}">
                  <a16:creationId xmlns:a16="http://schemas.microsoft.com/office/drawing/2014/main" id="{B67E1E6F-3219-4F61-9847-B2E3EEA30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29" name="椭圆 338975">
              <a:extLst>
                <a:ext uri="{FF2B5EF4-FFF2-40B4-BE49-F238E27FC236}">
                  <a16:creationId xmlns:a16="http://schemas.microsoft.com/office/drawing/2014/main" id="{0C6DBD1F-FE9F-4632-AEF6-57F59A2FB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30" name="椭圆 338976">
              <a:extLst>
                <a:ext uri="{FF2B5EF4-FFF2-40B4-BE49-F238E27FC236}">
                  <a16:creationId xmlns:a16="http://schemas.microsoft.com/office/drawing/2014/main" id="{8E36E479-4924-43D7-918A-E960E5B08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31" name="椭圆 338977">
              <a:extLst>
                <a:ext uri="{FF2B5EF4-FFF2-40B4-BE49-F238E27FC236}">
                  <a16:creationId xmlns:a16="http://schemas.microsoft.com/office/drawing/2014/main" id="{704FDFE0-EFA2-4617-BFC6-01708480C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32" name="椭圆 338978">
              <a:extLst>
                <a:ext uri="{FF2B5EF4-FFF2-40B4-BE49-F238E27FC236}">
                  <a16:creationId xmlns:a16="http://schemas.microsoft.com/office/drawing/2014/main" id="{760D1F95-F4FC-44EC-9BE0-583439E19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33" name="椭圆 338979">
              <a:extLst>
                <a:ext uri="{FF2B5EF4-FFF2-40B4-BE49-F238E27FC236}">
                  <a16:creationId xmlns:a16="http://schemas.microsoft.com/office/drawing/2014/main" id="{85979ABE-9F3A-4ACB-A5AD-D47758DA7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34" name="椭圆 338980">
              <a:extLst>
                <a:ext uri="{FF2B5EF4-FFF2-40B4-BE49-F238E27FC236}">
                  <a16:creationId xmlns:a16="http://schemas.microsoft.com/office/drawing/2014/main" id="{A3A75A92-F95F-4387-96EC-24C7DDA5C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35" name="椭圆 338981">
              <a:extLst>
                <a:ext uri="{FF2B5EF4-FFF2-40B4-BE49-F238E27FC236}">
                  <a16:creationId xmlns:a16="http://schemas.microsoft.com/office/drawing/2014/main" id="{60154E73-A30A-4BC2-BC27-DE0071F5D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36" name="椭圆 338982">
              <a:extLst>
                <a:ext uri="{FF2B5EF4-FFF2-40B4-BE49-F238E27FC236}">
                  <a16:creationId xmlns:a16="http://schemas.microsoft.com/office/drawing/2014/main" id="{8570C6C1-EBCE-4A86-8590-B17F9C0B1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</p:grpSp>
      <p:sp>
        <p:nvSpPr>
          <p:cNvPr id="37" name="直接连接符 338983">
            <a:extLst>
              <a:ext uri="{FF2B5EF4-FFF2-40B4-BE49-F238E27FC236}">
                <a16:creationId xmlns:a16="http://schemas.microsoft.com/office/drawing/2014/main" id="{DEDC9AA4-0A76-4B5B-B250-792873912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38947" name="标题 338946"/>
          <p:cNvSpPr>
            <a:spLocks noGrp="1"/>
          </p:cNvSpPr>
          <p:nvPr>
            <p:ph type="ctrTitle"/>
          </p:nvPr>
        </p:nvSpPr>
        <p:spPr>
          <a:xfrm>
            <a:off x="421217" y="466725"/>
            <a:ext cx="9042400" cy="2133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 algn="r">
              <a:defRPr sz="480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338948" name="副标题 338947"/>
          <p:cNvSpPr>
            <a:spLocks noGrp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r">
              <a:buNone/>
              <a:defRPr sz="3200"/>
            </a:lvl1pPr>
            <a:lvl2pPr marL="344805" lvl="1" indent="0" algn="ctr">
              <a:buNone/>
              <a:defRPr sz="3200"/>
            </a:lvl2pPr>
            <a:lvl3pPr marL="694055" lvl="2" indent="0" algn="ctr">
              <a:buNone/>
              <a:defRPr sz="3200"/>
            </a:lvl3pPr>
            <a:lvl4pPr marL="989330" lvl="3" indent="0" algn="ctr">
              <a:buNone/>
              <a:defRPr sz="3200"/>
            </a:lvl4pPr>
            <a:lvl5pPr marL="1282700" lvl="4" indent="0" algn="ctr">
              <a:buNone/>
              <a:defRPr sz="3200"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38" name="日期占位符 338948">
            <a:extLst>
              <a:ext uri="{FF2B5EF4-FFF2-40B4-BE49-F238E27FC236}">
                <a16:creationId xmlns:a16="http://schemas.microsoft.com/office/drawing/2014/main" id="{50D29DE3-9236-4CE5-9592-9E2EC43E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 sz="1000" dirty="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9" name="页脚占位符 338949">
            <a:extLst>
              <a:ext uri="{FF2B5EF4-FFF2-40B4-BE49-F238E27FC236}">
                <a16:creationId xmlns:a16="http://schemas.microsoft.com/office/drawing/2014/main" id="{9D38DADB-16BF-427D-B9E2-9CC29D42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 algn="ctr">
              <a:defRPr sz="100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0" name="灯片编号占位符 338950">
            <a:extLst>
              <a:ext uri="{FF2B5EF4-FFF2-40B4-BE49-F238E27FC236}">
                <a16:creationId xmlns:a16="http://schemas.microsoft.com/office/drawing/2014/main" id="{E47460BC-F77C-4483-B3B6-D1BE7A04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60273CC0-E0DE-4053-A816-124CE641CA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78851"/>
      </p:ext>
    </p:extLst>
  </p:cSld>
  <p:clrMapOvr>
    <a:masterClrMapping/>
  </p:clrMapOvr>
  <p:transition>
    <p:cover dir="r"/>
  </p:transition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37924">
            <a:extLst>
              <a:ext uri="{FF2B5EF4-FFF2-40B4-BE49-F238E27FC236}">
                <a16:creationId xmlns:a16="http://schemas.microsoft.com/office/drawing/2014/main" id="{E1FA866C-8246-45AB-8552-F4CDA287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337925">
            <a:extLst>
              <a:ext uri="{FF2B5EF4-FFF2-40B4-BE49-F238E27FC236}">
                <a16:creationId xmlns:a16="http://schemas.microsoft.com/office/drawing/2014/main" id="{C3115416-0364-4F9D-869F-5110808D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337926">
            <a:extLst>
              <a:ext uri="{FF2B5EF4-FFF2-40B4-BE49-F238E27FC236}">
                <a16:creationId xmlns:a16="http://schemas.microsoft.com/office/drawing/2014/main" id="{15129CC5-60AF-4AF4-BCF3-62DF4E6B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609F7-88BA-43B3-8A5F-D912BEACD7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28313"/>
      </p:ext>
    </p:extLst>
  </p:cSld>
  <p:clrMapOvr>
    <a:masterClrMapping/>
  </p:clrMapOvr>
  <p:transition>
    <p:cover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37924">
            <a:extLst>
              <a:ext uri="{FF2B5EF4-FFF2-40B4-BE49-F238E27FC236}">
                <a16:creationId xmlns:a16="http://schemas.microsoft.com/office/drawing/2014/main" id="{5142F33E-DA03-4A48-9C0E-01013425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337925">
            <a:extLst>
              <a:ext uri="{FF2B5EF4-FFF2-40B4-BE49-F238E27FC236}">
                <a16:creationId xmlns:a16="http://schemas.microsoft.com/office/drawing/2014/main" id="{C946D692-6A95-4E4F-A826-FF1C9E53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337926">
            <a:extLst>
              <a:ext uri="{FF2B5EF4-FFF2-40B4-BE49-F238E27FC236}">
                <a16:creationId xmlns:a16="http://schemas.microsoft.com/office/drawing/2014/main" id="{51C6DE26-5ABF-4E29-A48D-18AC585A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89E218-88B2-4449-B32A-2D9BE7BF67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64208"/>
      </p:ext>
    </p:extLst>
  </p:cSld>
  <p:clrMapOvr>
    <a:masterClrMapping/>
  </p:clrMapOvr>
  <p:transition>
    <p:cover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76672" cy="4411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719263"/>
            <a:ext cx="5376672" cy="4411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37924">
            <a:extLst>
              <a:ext uri="{FF2B5EF4-FFF2-40B4-BE49-F238E27FC236}">
                <a16:creationId xmlns:a16="http://schemas.microsoft.com/office/drawing/2014/main" id="{F697A0C3-EC5F-4120-8E28-28D2A9CD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337925">
            <a:extLst>
              <a:ext uri="{FF2B5EF4-FFF2-40B4-BE49-F238E27FC236}">
                <a16:creationId xmlns:a16="http://schemas.microsoft.com/office/drawing/2014/main" id="{A33410F1-01A5-46D0-8974-16A006DE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337926">
            <a:extLst>
              <a:ext uri="{FF2B5EF4-FFF2-40B4-BE49-F238E27FC236}">
                <a16:creationId xmlns:a16="http://schemas.microsoft.com/office/drawing/2014/main" id="{4EEF0D93-F481-4CBB-B93D-1DCDF2C7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27536-FA7F-49CF-A565-796342972E6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106857"/>
      </p:ext>
    </p:extLst>
  </p:cSld>
  <p:clrMapOvr>
    <a:masterClrMapping/>
  </p:clrMapOvr>
  <p:transition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B59FB5B-6A3A-44CF-9E6D-3D559524C1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3C4A98-4F59-49D6-9C40-FF37469776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1CDFDAC-EF81-404B-8F9F-EF842A772E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F015D0-E940-4632-8798-0AB532F782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8178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37924">
            <a:extLst>
              <a:ext uri="{FF2B5EF4-FFF2-40B4-BE49-F238E27FC236}">
                <a16:creationId xmlns:a16="http://schemas.microsoft.com/office/drawing/2014/main" id="{6E959326-3F74-4D25-A256-DE36CDF1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37925">
            <a:extLst>
              <a:ext uri="{FF2B5EF4-FFF2-40B4-BE49-F238E27FC236}">
                <a16:creationId xmlns:a16="http://schemas.microsoft.com/office/drawing/2014/main" id="{1108C680-7DD2-4ADE-8CDC-011F165B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337926">
            <a:extLst>
              <a:ext uri="{FF2B5EF4-FFF2-40B4-BE49-F238E27FC236}">
                <a16:creationId xmlns:a16="http://schemas.microsoft.com/office/drawing/2014/main" id="{C424AADC-E0F3-4C68-8767-BFACF038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351D3-63BD-4108-BF94-49805CA12A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455577"/>
      </p:ext>
    </p:extLst>
  </p:cSld>
  <p:clrMapOvr>
    <a:masterClrMapping/>
  </p:clrMapOvr>
  <p:transition>
    <p:cover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37924">
            <a:extLst>
              <a:ext uri="{FF2B5EF4-FFF2-40B4-BE49-F238E27FC236}">
                <a16:creationId xmlns:a16="http://schemas.microsoft.com/office/drawing/2014/main" id="{0D1827ED-14E5-4BDD-803B-D3B10B2D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37925">
            <a:extLst>
              <a:ext uri="{FF2B5EF4-FFF2-40B4-BE49-F238E27FC236}">
                <a16:creationId xmlns:a16="http://schemas.microsoft.com/office/drawing/2014/main" id="{B42A7796-2207-47DC-8682-BD3DB97A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37926">
            <a:extLst>
              <a:ext uri="{FF2B5EF4-FFF2-40B4-BE49-F238E27FC236}">
                <a16:creationId xmlns:a16="http://schemas.microsoft.com/office/drawing/2014/main" id="{21963B13-14DA-4D9E-8AF1-122AAA4D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FF2E3-D8B5-4C1F-9482-6FB479152B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02923"/>
      </p:ext>
    </p:extLst>
  </p:cSld>
  <p:clrMapOvr>
    <a:masterClrMapping/>
  </p:clrMapOvr>
  <p:transition>
    <p:cover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37924">
            <a:extLst>
              <a:ext uri="{FF2B5EF4-FFF2-40B4-BE49-F238E27FC236}">
                <a16:creationId xmlns:a16="http://schemas.microsoft.com/office/drawing/2014/main" id="{B7EE9E09-A645-43F1-8482-E89D545A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337925">
            <a:extLst>
              <a:ext uri="{FF2B5EF4-FFF2-40B4-BE49-F238E27FC236}">
                <a16:creationId xmlns:a16="http://schemas.microsoft.com/office/drawing/2014/main" id="{A2EF37D8-3733-4296-A81B-E589CBFD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37926">
            <a:extLst>
              <a:ext uri="{FF2B5EF4-FFF2-40B4-BE49-F238E27FC236}">
                <a16:creationId xmlns:a16="http://schemas.microsoft.com/office/drawing/2014/main" id="{0DB5EB6C-0B32-4A4E-9F2E-1E1711FC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95C022-FC86-426C-BACD-A08C06C660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639585"/>
      </p:ext>
    </p:extLst>
  </p:cSld>
  <p:clrMapOvr>
    <a:masterClrMapping/>
  </p:clrMapOvr>
  <p:transition>
    <p:cover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37924">
            <a:extLst>
              <a:ext uri="{FF2B5EF4-FFF2-40B4-BE49-F238E27FC236}">
                <a16:creationId xmlns:a16="http://schemas.microsoft.com/office/drawing/2014/main" id="{85066A9D-575B-48F2-A7B1-8E8070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337925">
            <a:extLst>
              <a:ext uri="{FF2B5EF4-FFF2-40B4-BE49-F238E27FC236}">
                <a16:creationId xmlns:a16="http://schemas.microsoft.com/office/drawing/2014/main" id="{F817FD78-0953-45BC-B2DC-CEACD77A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337926">
            <a:extLst>
              <a:ext uri="{FF2B5EF4-FFF2-40B4-BE49-F238E27FC236}">
                <a16:creationId xmlns:a16="http://schemas.microsoft.com/office/drawing/2014/main" id="{44DCAB77-019D-410F-AC6D-82D56E41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353992-FCA3-4DA5-8C22-25F809BFBD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10149"/>
      </p:ext>
    </p:extLst>
  </p:cSld>
  <p:clrMapOvr>
    <a:masterClrMapping/>
  </p:clrMapOvr>
  <p:transition>
    <p:cover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37924">
            <a:extLst>
              <a:ext uri="{FF2B5EF4-FFF2-40B4-BE49-F238E27FC236}">
                <a16:creationId xmlns:a16="http://schemas.microsoft.com/office/drawing/2014/main" id="{2CA1988E-C11D-490C-80C7-F18070B5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337925">
            <a:extLst>
              <a:ext uri="{FF2B5EF4-FFF2-40B4-BE49-F238E27FC236}">
                <a16:creationId xmlns:a16="http://schemas.microsoft.com/office/drawing/2014/main" id="{83CEFC0E-4E2D-420F-BFB7-8709E80C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337926">
            <a:extLst>
              <a:ext uri="{FF2B5EF4-FFF2-40B4-BE49-F238E27FC236}">
                <a16:creationId xmlns:a16="http://schemas.microsoft.com/office/drawing/2014/main" id="{F8E93121-8A75-4642-B492-D738C6C1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3E3D0-C2C6-4954-8732-9A746E5556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19380"/>
      </p:ext>
    </p:extLst>
  </p:cSld>
  <p:clrMapOvr>
    <a:masterClrMapping/>
  </p:clrMapOvr>
  <p:transition>
    <p:cover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37924">
            <a:extLst>
              <a:ext uri="{FF2B5EF4-FFF2-40B4-BE49-F238E27FC236}">
                <a16:creationId xmlns:a16="http://schemas.microsoft.com/office/drawing/2014/main" id="{348B3D7F-D719-4C55-9940-D5E49489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337925">
            <a:extLst>
              <a:ext uri="{FF2B5EF4-FFF2-40B4-BE49-F238E27FC236}">
                <a16:creationId xmlns:a16="http://schemas.microsoft.com/office/drawing/2014/main" id="{95981193-0557-428F-96E3-D1CBEE58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337926">
            <a:extLst>
              <a:ext uri="{FF2B5EF4-FFF2-40B4-BE49-F238E27FC236}">
                <a16:creationId xmlns:a16="http://schemas.microsoft.com/office/drawing/2014/main" id="{CBFC8B32-62FC-45AA-886D-6677833B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4A3EA-25E5-4824-8448-EB7555765B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85226"/>
      </p:ext>
    </p:extLst>
  </p:cSld>
  <p:clrMapOvr>
    <a:masterClrMapping/>
  </p:clrMapOvr>
  <p:transition>
    <p:cover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70573" cy="60086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37924">
            <a:extLst>
              <a:ext uri="{FF2B5EF4-FFF2-40B4-BE49-F238E27FC236}">
                <a16:creationId xmlns:a16="http://schemas.microsoft.com/office/drawing/2014/main" id="{5490B07A-6396-4959-ACAC-8434DE6D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337925">
            <a:extLst>
              <a:ext uri="{FF2B5EF4-FFF2-40B4-BE49-F238E27FC236}">
                <a16:creationId xmlns:a16="http://schemas.microsoft.com/office/drawing/2014/main" id="{09E22500-5FF2-46A5-948B-E5F535A8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337926">
            <a:extLst>
              <a:ext uri="{FF2B5EF4-FFF2-40B4-BE49-F238E27FC236}">
                <a16:creationId xmlns:a16="http://schemas.microsoft.com/office/drawing/2014/main" id="{96479FB7-9426-4F74-BA67-0D935BC4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E2B84-234F-4F5A-9118-6B4DF27F28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60533"/>
      </p:ext>
    </p:extLst>
  </p:cSld>
  <p:clrMapOvr>
    <a:masterClrMapping/>
  </p:clrMapOvr>
  <p:transition>
    <p:cover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249487A2-0205-4CFC-9840-AC4FC6D7FFE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9ABCED7-AFD7-406A-A6F9-5648993F213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3AF4082C-27FD-4D88-B8CB-BA24EE76FCA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45CA8F9D-7172-4CBD-884B-77C94A486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E13CC12C-A07B-410F-9C28-FE62000FE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20095232-A143-4223-863D-6A3C4F8A4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5A6A0949-B493-442D-AE79-E56F3DBBE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1C10866E-9D87-45BE-8D52-CF35F8186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F3247A3A-30A7-4A3C-84CD-FB6B0648F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F85E5155-73D2-467C-A843-67FE04A71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3E78E1DE-23F4-4595-8D64-614CADAF8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9A05DAD0-55A8-4C28-99C6-D63C3A44A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38FF1E93-EE9A-4ED0-AD41-75B943E24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3F06DDA2-B491-4232-AE96-E2622AAD1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042897C6-59F9-4CE8-8A92-9DA50A21FF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45B553A3-D0A6-46E6-AFA5-E33E0AAB6F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0778DC7C-0245-46D7-A3BB-8C4EAA7B62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B4AEF-BA1B-44D1-BB1E-A87B780CC7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0706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BACC932-3161-4113-AE63-39D7698F78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C389494-0B23-42CC-99EA-F8B9BD8BAE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71D77E-EA34-44B7-AB18-A1FF7A6C2295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784D86C-D51E-4C64-97E8-52952C98EE9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54802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57F268-9EDB-45F7-8B40-83E84F1125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05E5654-DD2C-49C6-AD93-B894086A66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C42DE-0242-4ED8-B74D-EF68033DC518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74D32A9-9A70-4C3C-9D4B-E97CCDEDFFA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38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B8FC6FB-F233-4DD1-8757-C3FD3CB4FD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3D92675-5E18-4A5E-A706-BE267B69F0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3DC7447-18C9-460F-BF71-77932A7991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382CE4-5276-41AF-BC19-36059B3D07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52859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DC46A5-0C96-4F6C-8799-E0C0E6FB55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03155D0-1299-451F-A900-3FD4E8E324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CBA19-6EB4-4CA0-8E24-6B9F89213AD9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505A229-3B39-4244-BA25-7ABBC71D886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9888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C156046-D19B-4718-B77E-701AA2D47C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EB63BD9-DA6C-483A-B17C-D77D2837E1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0F6A1-205B-47C7-947D-DE96D513C5EB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D309AD0-8AED-4D15-966D-6DCE4F0DAD6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7201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21EC5D-467C-4812-ABE9-E0FC7CC4AE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68F6A-74CE-4454-A0AF-489131D936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CE9BD2-487E-455F-AB93-EDF7704C041A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0487198-F570-44D9-B1BA-48F6980015F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378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0313606-7CDE-496A-8BA7-76989CADC4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A6C9958-B5D5-4815-8E33-02B7C4CB10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754419-67D1-4CFD-B06E-CBC0F84F1410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8093E56-85A8-4985-AE53-D9C2FEC3FCB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5238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7E37B1-875A-468B-8B64-B03A60E71E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E2DDA68-AAF6-4967-B049-B39DC9D47C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D25700-AD5B-419E-81E2-419421632CA7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AB7593F-CF39-4D22-A549-0543DC1B10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2415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C6DF615-0AFA-4907-9517-B33A75E8D7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78980F4-41D8-41A0-8605-D093C475DC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65B3B-80FF-4B15-BE15-3B0CF249FF44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257B8E7-FDAE-4D21-BFD7-80560056B63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6000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42A673D-8810-41E5-821D-AB5FFF98AA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8B82EC5-C56F-4547-88F4-72D4231546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05A879-4700-4B4A-8CB5-3B50C9AB92F7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EE17736-C2FA-4CCC-9A04-140F6D5BFEC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7096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CAFD41-752F-4938-9860-EA4E0BB5EB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D9D616-4FFE-4BE5-A58B-96C5935019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18B53-2473-4EFD-980F-2D94A8630995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B2690CE-05C3-4161-88CC-0EEC8FBF971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6247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A44300C-C4F7-4DCD-8719-70D6D74E33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B24C59C-7B75-476C-A27E-0F8F0CB536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C55948-E679-4774-9D9A-E2D562401EED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AB9D30A8-07A3-4978-9E15-7F0344673E0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11936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7AB23E-D09F-457A-9CC7-9E593BED01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DD9BC31-A919-4A2B-AB1F-EF31741608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5FE640-565A-4847-8A3F-B06EC886D12C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548239E-4294-4DF4-949B-E3D71526AFE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68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77C57A-2634-4471-A314-76BADD0795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F23E0C-11A0-44E8-BF7A-0D8A7034BA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B69187B-2B2C-473F-B5D8-E098A343DD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60CB8-8390-4149-A5D9-AAE5DDADAA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85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E74743-0FE6-4D23-834F-D6864B10F5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C95C4F-C9FD-4A7C-8E02-8FEEA520E4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7D26C08-8FA5-4AD5-922C-2A3B53A960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8B631-AA88-4FF9-9029-88E6F86FF1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5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Line 2">
            <a:extLst>
              <a:ext uri="{FF2B5EF4-FFF2-40B4-BE49-F238E27FC236}">
                <a16:creationId xmlns:a16="http://schemas.microsoft.com/office/drawing/2014/main" id="{77972695-F0AC-4843-9DE0-AD8B90AF5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buFontTx/>
              <a:buNone/>
              <a:defRPr/>
            </a:pPr>
            <a:endParaRPr lang="zh-CN" altLang="en-US" sz="18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623608-DDF5-4EAF-87C5-3DFBBA3E08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0CD1DC7-146E-43F2-AC2F-DF1F0F11F3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F500EA4B-93C8-4884-8EE6-0BB5A68ADDA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1EB4F0B5-259D-4976-8006-2FD41F2D6F2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352E1134-733F-4FBD-ACB9-2AA9118C186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noProof="1" dirty="0"/>
            </a:lvl1pPr>
          </a:lstStyle>
          <a:p>
            <a:fld id="{DCED0690-74DD-4508-B21C-295111E19DF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443BB1D1-97E6-496A-B8C5-37DB2D43F71C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13673" name="Oval 9">
              <a:extLst>
                <a:ext uri="{FF2B5EF4-FFF2-40B4-BE49-F238E27FC236}">
                  <a16:creationId xmlns:a16="http://schemas.microsoft.com/office/drawing/2014/main" id="{560BE0EB-84FF-4186-850B-582436DEA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74" name="Oval 10">
              <a:extLst>
                <a:ext uri="{FF2B5EF4-FFF2-40B4-BE49-F238E27FC236}">
                  <a16:creationId xmlns:a16="http://schemas.microsoft.com/office/drawing/2014/main" id="{8E964D3C-E1BD-47C0-BBAD-21CE9F39A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75" name="Oval 11">
              <a:extLst>
                <a:ext uri="{FF2B5EF4-FFF2-40B4-BE49-F238E27FC236}">
                  <a16:creationId xmlns:a16="http://schemas.microsoft.com/office/drawing/2014/main" id="{4745FC8C-7B44-4B7B-B6D2-F72626FC9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76" name="Oval 12">
              <a:extLst>
                <a:ext uri="{FF2B5EF4-FFF2-40B4-BE49-F238E27FC236}">
                  <a16:creationId xmlns:a16="http://schemas.microsoft.com/office/drawing/2014/main" id="{9C5062CF-81B9-4D3D-B811-75204F159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77" name="Oval 13">
              <a:extLst>
                <a:ext uri="{FF2B5EF4-FFF2-40B4-BE49-F238E27FC236}">
                  <a16:creationId xmlns:a16="http://schemas.microsoft.com/office/drawing/2014/main" id="{8E5C68E3-C6AE-4AF3-A67D-A0029C68D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78" name="Oval 14">
              <a:extLst>
                <a:ext uri="{FF2B5EF4-FFF2-40B4-BE49-F238E27FC236}">
                  <a16:creationId xmlns:a16="http://schemas.microsoft.com/office/drawing/2014/main" id="{F1333D0D-2ED9-4A96-A53C-1DC2F1479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79" name="Oval 15">
              <a:extLst>
                <a:ext uri="{FF2B5EF4-FFF2-40B4-BE49-F238E27FC236}">
                  <a16:creationId xmlns:a16="http://schemas.microsoft.com/office/drawing/2014/main" id="{D1D7FE20-A9E8-4576-A460-9F4A5F85F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6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80" name="Oval 16">
              <a:extLst>
                <a:ext uri="{FF2B5EF4-FFF2-40B4-BE49-F238E27FC236}">
                  <a16:creationId xmlns:a16="http://schemas.microsoft.com/office/drawing/2014/main" id="{7C34DBCD-6534-4941-B952-2FEF8F24B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81" name="Oval 17">
              <a:extLst>
                <a:ext uri="{FF2B5EF4-FFF2-40B4-BE49-F238E27FC236}">
                  <a16:creationId xmlns:a16="http://schemas.microsoft.com/office/drawing/2014/main" id="{B0BA9F8E-A194-4B65-8A0E-7B5F9B2A4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82" name="Oval 18">
              <a:extLst>
                <a:ext uri="{FF2B5EF4-FFF2-40B4-BE49-F238E27FC236}">
                  <a16:creationId xmlns:a16="http://schemas.microsoft.com/office/drawing/2014/main" id="{19197263-3912-4931-809E-7C7A2E644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83" name="Oval 19">
              <a:extLst>
                <a:ext uri="{FF2B5EF4-FFF2-40B4-BE49-F238E27FC236}">
                  <a16:creationId xmlns:a16="http://schemas.microsoft.com/office/drawing/2014/main" id="{078674C1-F08E-45A5-B763-4A81A6ED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6" cy="7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84" name="Oval 20">
              <a:extLst>
                <a:ext uri="{FF2B5EF4-FFF2-40B4-BE49-F238E27FC236}">
                  <a16:creationId xmlns:a16="http://schemas.microsoft.com/office/drawing/2014/main" id="{1990CF0C-1D56-4385-893F-A06907FE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85" name="Oval 21">
              <a:extLst>
                <a:ext uri="{FF2B5EF4-FFF2-40B4-BE49-F238E27FC236}">
                  <a16:creationId xmlns:a16="http://schemas.microsoft.com/office/drawing/2014/main" id="{7D11E247-9287-49BB-B843-BC8C04639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86" name="Oval 22">
              <a:extLst>
                <a:ext uri="{FF2B5EF4-FFF2-40B4-BE49-F238E27FC236}">
                  <a16:creationId xmlns:a16="http://schemas.microsoft.com/office/drawing/2014/main" id="{3B8E715D-0B60-4BAB-A2E4-4EA9D2268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87" name="Oval 23">
              <a:extLst>
                <a:ext uri="{FF2B5EF4-FFF2-40B4-BE49-F238E27FC236}">
                  <a16:creationId xmlns:a16="http://schemas.microsoft.com/office/drawing/2014/main" id="{8EEA7922-6C8E-4089-9AB7-735470527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88" name="Oval 24">
              <a:extLst>
                <a:ext uri="{FF2B5EF4-FFF2-40B4-BE49-F238E27FC236}">
                  <a16:creationId xmlns:a16="http://schemas.microsoft.com/office/drawing/2014/main" id="{E098C504-A632-4F6D-A4E2-4AA59E5B2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89" name="Oval 25">
              <a:extLst>
                <a:ext uri="{FF2B5EF4-FFF2-40B4-BE49-F238E27FC236}">
                  <a16:creationId xmlns:a16="http://schemas.microsoft.com/office/drawing/2014/main" id="{5D69F2A4-CD8F-46B5-93BD-81A28C487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90" name="Oval 26">
              <a:extLst>
                <a:ext uri="{FF2B5EF4-FFF2-40B4-BE49-F238E27FC236}">
                  <a16:creationId xmlns:a16="http://schemas.microsoft.com/office/drawing/2014/main" id="{9A6A129A-3C50-4734-B2DF-332F5983C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91" name="Oval 27">
              <a:extLst>
                <a:ext uri="{FF2B5EF4-FFF2-40B4-BE49-F238E27FC236}">
                  <a16:creationId xmlns:a16="http://schemas.microsoft.com/office/drawing/2014/main" id="{A2F9EDA3-90B7-430A-A38A-B4F657970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92" name="Oval 28">
              <a:extLst>
                <a:ext uri="{FF2B5EF4-FFF2-40B4-BE49-F238E27FC236}">
                  <a16:creationId xmlns:a16="http://schemas.microsoft.com/office/drawing/2014/main" id="{136EE76C-31AB-45DE-8462-FC9694AA0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93" name="Oval 29">
              <a:extLst>
                <a:ext uri="{FF2B5EF4-FFF2-40B4-BE49-F238E27FC236}">
                  <a16:creationId xmlns:a16="http://schemas.microsoft.com/office/drawing/2014/main" id="{B31DFDDF-DDE4-4EA0-BF8D-6DA6BF12E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94" name="Oval 30">
              <a:extLst>
                <a:ext uri="{FF2B5EF4-FFF2-40B4-BE49-F238E27FC236}">
                  <a16:creationId xmlns:a16="http://schemas.microsoft.com/office/drawing/2014/main" id="{3658A32E-4D0E-4673-B769-BA2A39F65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95" name="Oval 31">
              <a:extLst>
                <a:ext uri="{FF2B5EF4-FFF2-40B4-BE49-F238E27FC236}">
                  <a16:creationId xmlns:a16="http://schemas.microsoft.com/office/drawing/2014/main" id="{405EB386-5AE7-4CAF-BADB-4D08385B0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96" name="Oval 32">
              <a:extLst>
                <a:ext uri="{FF2B5EF4-FFF2-40B4-BE49-F238E27FC236}">
                  <a16:creationId xmlns:a16="http://schemas.microsoft.com/office/drawing/2014/main" id="{29664F29-08A1-427D-A9CA-23BD8FF64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97" name="Oval 33">
              <a:extLst>
                <a:ext uri="{FF2B5EF4-FFF2-40B4-BE49-F238E27FC236}">
                  <a16:creationId xmlns:a16="http://schemas.microsoft.com/office/drawing/2014/main" id="{679F4C62-7A97-48C5-9B8E-C53DB1A8E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6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98" name="Oval 34">
              <a:extLst>
                <a:ext uri="{FF2B5EF4-FFF2-40B4-BE49-F238E27FC236}">
                  <a16:creationId xmlns:a16="http://schemas.microsoft.com/office/drawing/2014/main" id="{1784ABF2-1F72-470A-AE4E-A026BF037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699" name="Oval 35">
              <a:extLst>
                <a:ext uri="{FF2B5EF4-FFF2-40B4-BE49-F238E27FC236}">
                  <a16:creationId xmlns:a16="http://schemas.microsoft.com/office/drawing/2014/main" id="{ECFC8147-25B7-449A-923D-83390176E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700" name="Oval 36">
              <a:extLst>
                <a:ext uri="{FF2B5EF4-FFF2-40B4-BE49-F238E27FC236}">
                  <a16:creationId xmlns:a16="http://schemas.microsoft.com/office/drawing/2014/main" id="{7EA72E58-9E49-491A-92DE-BB07EF96C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701" name="Oval 37">
              <a:extLst>
                <a:ext uri="{FF2B5EF4-FFF2-40B4-BE49-F238E27FC236}">
                  <a16:creationId xmlns:a16="http://schemas.microsoft.com/office/drawing/2014/main" id="{77A04904-1B11-40F1-8798-B081CDCB7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6" cy="7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702" name="Oval 38">
              <a:extLst>
                <a:ext uri="{FF2B5EF4-FFF2-40B4-BE49-F238E27FC236}">
                  <a16:creationId xmlns:a16="http://schemas.microsoft.com/office/drawing/2014/main" id="{7AD2E485-A7B0-4B77-A010-2D3BA948E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113703" name="Oval 39">
              <a:extLst>
                <a:ext uri="{FF2B5EF4-FFF2-40B4-BE49-F238E27FC236}">
                  <a16:creationId xmlns:a16="http://schemas.microsoft.com/office/drawing/2014/main" id="{BC917A28-421C-4DEB-BB82-FABDF8C0A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6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0818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FCCAD-111D-4A03-87A1-267DDF07D7C0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EB26A26-B8A3-4EA9-8212-4D53BAC7030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53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>
            <a:extLst>
              <a:ext uri="{FF2B5EF4-FFF2-40B4-BE49-F238E27FC236}">
                <a16:creationId xmlns:a16="http://schemas.microsoft.com/office/drawing/2014/main" id="{FF0B3CC6-78A7-4D32-AD27-D472A6BA23C6}"/>
              </a:ext>
            </a:extLst>
          </p:cNvPr>
          <p:cNvGrpSpPr>
            <a:grpSpLocks/>
          </p:cNvGrpSpPr>
          <p:nvPr/>
        </p:nvGrpSpPr>
        <p:grpSpPr bwMode="auto">
          <a:xfrm>
            <a:off x="-10584" y="1"/>
            <a:ext cx="3778251" cy="6856413"/>
            <a:chOff x="-5" y="0"/>
            <a:chExt cx="1785" cy="4319"/>
          </a:xfrm>
        </p:grpSpPr>
        <p:sp>
          <p:nvSpPr>
            <p:cNvPr id="56323" name="Freeform 3">
              <a:extLst>
                <a:ext uri="{FF2B5EF4-FFF2-40B4-BE49-F238E27FC236}">
                  <a16:creationId xmlns:a16="http://schemas.microsoft.com/office/drawing/2014/main" id="{85AFD3A2-B54C-432D-8718-88E24052894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189" y="26"/>
                </a:cxn>
                <a:cxn ang="0">
                  <a:pos x="309" y="66"/>
                </a:cxn>
                <a:cxn ang="0">
                  <a:pos x="357" y="98"/>
                </a:cxn>
                <a:cxn ang="0">
                  <a:pos x="413" y="162"/>
                </a:cxn>
                <a:cxn ang="0">
                  <a:pos x="437" y="250"/>
                </a:cxn>
                <a:cxn ang="0">
                  <a:pos x="397" y="530"/>
                </a:cxn>
                <a:cxn ang="0">
                  <a:pos x="341" y="634"/>
                </a:cxn>
                <a:cxn ang="0">
                  <a:pos x="173" y="714"/>
                </a:cxn>
                <a:cxn ang="0">
                  <a:pos x="77" y="730"/>
                </a:cxn>
                <a:cxn ang="0">
                  <a:pos x="69" y="802"/>
                </a:cxn>
                <a:cxn ang="0">
                  <a:pos x="7" y="788"/>
                </a:cxn>
                <a:cxn ang="0">
                  <a:pos x="5" y="751"/>
                </a:cxn>
                <a:cxn ang="0">
                  <a:pos x="37" y="722"/>
                </a:cxn>
                <a:cxn ang="0">
                  <a:pos x="5" y="670"/>
                </a:cxn>
                <a:cxn ang="0">
                  <a:pos x="5" y="32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grpSp>
          <p:nvGrpSpPr>
            <p:cNvPr id="8201" name="Group 4">
              <a:extLst>
                <a:ext uri="{FF2B5EF4-FFF2-40B4-BE49-F238E27FC236}">
                  <a16:creationId xmlns:a16="http://schemas.microsoft.com/office/drawing/2014/main" id="{D51E1A5B-B926-47AF-8BA5-42EBC51B71C2}"/>
                </a:ext>
              </a:extLst>
            </p:cNvPr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6325" name="Freeform 5">
                <a:extLst>
                  <a:ext uri="{FF2B5EF4-FFF2-40B4-BE49-F238E27FC236}">
                    <a16:creationId xmlns:a16="http://schemas.microsoft.com/office/drawing/2014/main" id="{2A16D5D1-0613-483A-9DF4-DBDE3FB4CD0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56326" name="Freeform 6">
                <a:extLst>
                  <a:ext uri="{FF2B5EF4-FFF2-40B4-BE49-F238E27FC236}">
                    <a16:creationId xmlns:a16="http://schemas.microsoft.com/office/drawing/2014/main" id="{63774C9B-961C-483C-BE8E-CFEB780BF84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56327" name="Freeform 7">
                <a:extLst>
                  <a:ext uri="{FF2B5EF4-FFF2-40B4-BE49-F238E27FC236}">
                    <a16:creationId xmlns:a16="http://schemas.microsoft.com/office/drawing/2014/main" id="{8563BC94-D0D3-412F-A5AB-1C539D658F6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56328" name="Freeform 8">
              <a:extLst>
                <a:ext uri="{FF2B5EF4-FFF2-40B4-BE49-F238E27FC236}">
                  <a16:creationId xmlns:a16="http://schemas.microsoft.com/office/drawing/2014/main" id="{5583BEA9-A36F-4CA4-B077-AFC310F3575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/>
              <a:ahLst/>
              <a:cxnLst>
                <a:cxn ang="0">
                  <a:pos x="14" y="416"/>
                </a:cxn>
                <a:cxn ang="0">
                  <a:pos x="14" y="272"/>
                </a:cxn>
                <a:cxn ang="0">
                  <a:pos x="102" y="144"/>
                </a:cxn>
                <a:cxn ang="0">
                  <a:pos x="150" y="96"/>
                </a:cxn>
                <a:cxn ang="0">
                  <a:pos x="198" y="64"/>
                </a:cxn>
                <a:cxn ang="0">
                  <a:pos x="350" y="0"/>
                </a:cxn>
                <a:cxn ang="0">
                  <a:pos x="534" y="8"/>
                </a:cxn>
                <a:cxn ang="0">
                  <a:pos x="662" y="96"/>
                </a:cxn>
                <a:cxn ang="0">
                  <a:pos x="710" y="200"/>
                </a:cxn>
                <a:cxn ang="0">
                  <a:pos x="702" y="400"/>
                </a:cxn>
                <a:cxn ang="0">
                  <a:pos x="678" y="448"/>
                </a:cxn>
                <a:cxn ang="0">
                  <a:pos x="550" y="632"/>
                </a:cxn>
                <a:cxn ang="0">
                  <a:pos x="518" y="656"/>
                </a:cxn>
                <a:cxn ang="0">
                  <a:pos x="470" y="664"/>
                </a:cxn>
                <a:cxn ang="0">
                  <a:pos x="518" y="680"/>
                </a:cxn>
                <a:cxn ang="0">
                  <a:pos x="566" y="696"/>
                </a:cxn>
                <a:cxn ang="0">
                  <a:pos x="574" y="720"/>
                </a:cxn>
                <a:cxn ang="0">
                  <a:pos x="526" y="736"/>
                </a:cxn>
                <a:cxn ang="0">
                  <a:pos x="502" y="752"/>
                </a:cxn>
                <a:cxn ang="0">
                  <a:pos x="454" y="768"/>
                </a:cxn>
                <a:cxn ang="0">
                  <a:pos x="438" y="712"/>
                </a:cxn>
                <a:cxn ang="0">
                  <a:pos x="246" y="688"/>
                </a:cxn>
                <a:cxn ang="0">
                  <a:pos x="134" y="648"/>
                </a:cxn>
                <a:cxn ang="0">
                  <a:pos x="110" y="624"/>
                </a:cxn>
                <a:cxn ang="0">
                  <a:pos x="78" y="576"/>
                </a:cxn>
                <a:cxn ang="0">
                  <a:pos x="54" y="464"/>
                </a:cxn>
                <a:cxn ang="0">
                  <a:pos x="30" y="408"/>
                </a:cxn>
                <a:cxn ang="0">
                  <a:pos x="22" y="384"/>
                </a:cxn>
                <a:cxn ang="0">
                  <a:pos x="14" y="416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grpSp>
          <p:nvGrpSpPr>
            <p:cNvPr id="8203" name="Group 9">
              <a:extLst>
                <a:ext uri="{FF2B5EF4-FFF2-40B4-BE49-F238E27FC236}">
                  <a16:creationId xmlns:a16="http://schemas.microsoft.com/office/drawing/2014/main" id="{D262E493-1252-4CEF-915F-2E53C1818679}"/>
                </a:ext>
              </a:extLst>
            </p:cNvPr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6330" name="Freeform 10">
                <a:extLst>
                  <a:ext uri="{FF2B5EF4-FFF2-40B4-BE49-F238E27FC236}">
                    <a16:creationId xmlns:a16="http://schemas.microsoft.com/office/drawing/2014/main" id="{2578CEA8-15A6-4C6C-80E2-1F00C4C3B8A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>
                  <a:cxn ang="0">
                    <a:pos x="46" y="210"/>
                  </a:cxn>
                  <a:cxn ang="0">
                    <a:pos x="37" y="198"/>
                  </a:cxn>
                  <a:cxn ang="0">
                    <a:pos x="26" y="181"/>
                  </a:cxn>
                  <a:cxn ang="0">
                    <a:pos x="15" y="159"/>
                  </a:cxn>
                  <a:cxn ang="0">
                    <a:pos x="5" y="135"/>
                  </a:cxn>
                  <a:cxn ang="0">
                    <a:pos x="0" y="109"/>
                  </a:cxn>
                  <a:cxn ang="0">
                    <a:pos x="1" y="82"/>
                  </a:cxn>
                  <a:cxn ang="0">
                    <a:pos x="9" y="57"/>
                  </a:cxn>
                  <a:cxn ang="0">
                    <a:pos x="27" y="35"/>
                  </a:cxn>
                  <a:cxn ang="0">
                    <a:pos x="45" y="22"/>
                  </a:cxn>
                  <a:cxn ang="0">
                    <a:pos x="60" y="12"/>
                  </a:cxn>
                  <a:cxn ang="0">
                    <a:pos x="72" y="7"/>
                  </a:cxn>
                  <a:cxn ang="0">
                    <a:pos x="81" y="5"/>
                  </a:cxn>
                  <a:cxn ang="0">
                    <a:pos x="88" y="5"/>
                  </a:cxn>
                  <a:cxn ang="0">
                    <a:pos x="104" y="0"/>
                  </a:cxn>
                  <a:cxn ang="0">
                    <a:pos x="148" y="8"/>
                  </a:cxn>
                  <a:cxn ang="0">
                    <a:pos x="160" y="12"/>
                  </a:cxn>
                  <a:cxn ang="0">
                    <a:pos x="172" y="15"/>
                  </a:cxn>
                  <a:cxn ang="0">
                    <a:pos x="182" y="19"/>
                  </a:cxn>
                  <a:cxn ang="0">
                    <a:pos x="190" y="23"/>
                  </a:cxn>
                  <a:cxn ang="0">
                    <a:pos x="198" y="27"/>
                  </a:cxn>
                  <a:cxn ang="0">
                    <a:pos x="205" y="32"/>
                  </a:cxn>
                  <a:cxn ang="0">
                    <a:pos x="211" y="38"/>
                  </a:cxn>
                  <a:cxn ang="0">
                    <a:pos x="217" y="45"/>
                  </a:cxn>
                  <a:cxn ang="0">
                    <a:pos x="205" y="40"/>
                  </a:cxn>
                  <a:cxn ang="0">
                    <a:pos x="194" y="36"/>
                  </a:cxn>
                  <a:cxn ang="0">
                    <a:pos x="183" y="33"/>
                  </a:cxn>
                  <a:cxn ang="0">
                    <a:pos x="172" y="30"/>
                  </a:cxn>
                  <a:cxn ang="0">
                    <a:pos x="163" y="27"/>
                  </a:cxn>
                  <a:cxn ang="0">
                    <a:pos x="153" y="26"/>
                  </a:cxn>
                  <a:cxn ang="0">
                    <a:pos x="143" y="24"/>
                  </a:cxn>
                  <a:cxn ang="0">
                    <a:pos x="134" y="24"/>
                  </a:cxn>
                  <a:cxn ang="0">
                    <a:pos x="125" y="24"/>
                  </a:cxn>
                  <a:cxn ang="0">
                    <a:pos x="116" y="25"/>
                  </a:cxn>
                  <a:cxn ang="0">
                    <a:pos x="107" y="27"/>
                  </a:cxn>
                  <a:cxn ang="0">
                    <a:pos x="99" y="29"/>
                  </a:cxn>
                  <a:cxn ang="0">
                    <a:pos x="91" y="33"/>
                  </a:cxn>
                  <a:cxn ang="0">
                    <a:pos x="82" y="36"/>
                  </a:cxn>
                  <a:cxn ang="0">
                    <a:pos x="74" y="41"/>
                  </a:cxn>
                  <a:cxn ang="0">
                    <a:pos x="66" y="46"/>
                  </a:cxn>
                  <a:cxn ang="0">
                    <a:pos x="52" y="61"/>
                  </a:cxn>
                  <a:cxn ang="0">
                    <a:pos x="42" y="80"/>
                  </a:cxn>
                  <a:cxn ang="0">
                    <a:pos x="37" y="103"/>
                  </a:cxn>
                  <a:cxn ang="0">
                    <a:pos x="35" y="126"/>
                  </a:cxn>
                  <a:cxn ang="0">
                    <a:pos x="35" y="151"/>
                  </a:cxn>
                  <a:cxn ang="0">
                    <a:pos x="38" y="174"/>
                  </a:cxn>
                  <a:cxn ang="0">
                    <a:pos x="41" y="194"/>
                  </a:cxn>
                  <a:cxn ang="0">
                    <a:pos x="46" y="210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56331" name="Freeform 11">
                <a:extLst>
                  <a:ext uri="{FF2B5EF4-FFF2-40B4-BE49-F238E27FC236}">
                    <a16:creationId xmlns:a16="http://schemas.microsoft.com/office/drawing/2014/main" id="{FBCE5701-04E6-405E-AE1A-F8E0F00CF4C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112" y="2"/>
                  </a:cxn>
                  <a:cxn ang="0">
                    <a:pos x="118" y="8"/>
                  </a:cxn>
                  <a:cxn ang="0">
                    <a:pos x="127" y="18"/>
                  </a:cxn>
                  <a:cxn ang="0">
                    <a:pos x="137" y="33"/>
                  </a:cxn>
                  <a:cxn ang="0">
                    <a:pos x="145" y="52"/>
                  </a:cxn>
                  <a:cxn ang="0">
                    <a:pos x="150" y="76"/>
                  </a:cxn>
                  <a:cxn ang="0">
                    <a:pos x="150" y="105"/>
                  </a:cxn>
                  <a:cxn ang="0">
                    <a:pos x="144" y="139"/>
                  </a:cxn>
                  <a:cxn ang="0">
                    <a:pos x="140" y="149"/>
                  </a:cxn>
                  <a:cxn ang="0">
                    <a:pos x="136" y="157"/>
                  </a:cxn>
                  <a:cxn ang="0">
                    <a:pos x="131" y="165"/>
                  </a:cxn>
                  <a:cxn ang="0">
                    <a:pos x="125" y="173"/>
                  </a:cxn>
                  <a:cxn ang="0">
                    <a:pos x="117" y="180"/>
                  </a:cxn>
                  <a:cxn ang="0">
                    <a:pos x="110" y="185"/>
                  </a:cxn>
                  <a:cxn ang="0">
                    <a:pos x="102" y="191"/>
                  </a:cxn>
                  <a:cxn ang="0">
                    <a:pos x="92" y="195"/>
                  </a:cxn>
                  <a:cxn ang="0">
                    <a:pos x="82" y="197"/>
                  </a:cxn>
                  <a:cxn ang="0">
                    <a:pos x="72" y="200"/>
                  </a:cxn>
                  <a:cxn ang="0">
                    <a:pos x="61" y="201"/>
                  </a:cxn>
                  <a:cxn ang="0">
                    <a:pos x="49" y="201"/>
                  </a:cxn>
                  <a:cxn ang="0">
                    <a:pos x="37" y="200"/>
                  </a:cxn>
                  <a:cxn ang="0">
                    <a:pos x="25" y="197"/>
                  </a:cxn>
                  <a:cxn ang="0">
                    <a:pos x="12" y="193"/>
                  </a:cxn>
                  <a:cxn ang="0">
                    <a:pos x="0" y="188"/>
                  </a:cxn>
                  <a:cxn ang="0">
                    <a:pos x="11" y="195"/>
                  </a:cxn>
                  <a:cxn ang="0">
                    <a:pos x="22" y="200"/>
                  </a:cxn>
                  <a:cxn ang="0">
                    <a:pos x="33" y="205"/>
                  </a:cxn>
                  <a:cxn ang="0">
                    <a:pos x="43" y="208"/>
                  </a:cxn>
                  <a:cxn ang="0">
                    <a:pos x="53" y="211"/>
                  </a:cxn>
                  <a:cxn ang="0">
                    <a:pos x="63" y="212"/>
                  </a:cxn>
                  <a:cxn ang="0">
                    <a:pos x="73" y="213"/>
                  </a:cxn>
                  <a:cxn ang="0">
                    <a:pos x="83" y="213"/>
                  </a:cxn>
                  <a:cxn ang="0">
                    <a:pos x="91" y="212"/>
                  </a:cxn>
                  <a:cxn ang="0">
                    <a:pos x="100" y="210"/>
                  </a:cxn>
                  <a:cxn ang="0">
                    <a:pos x="108" y="208"/>
                  </a:cxn>
                  <a:cxn ang="0">
                    <a:pos x="116" y="206"/>
                  </a:cxn>
                  <a:cxn ang="0">
                    <a:pos x="123" y="203"/>
                  </a:cxn>
                  <a:cxn ang="0">
                    <a:pos x="130" y="199"/>
                  </a:cxn>
                  <a:cxn ang="0">
                    <a:pos x="136" y="195"/>
                  </a:cxn>
                  <a:cxn ang="0">
                    <a:pos x="142" y="191"/>
                  </a:cxn>
                  <a:cxn ang="0">
                    <a:pos x="158" y="176"/>
                  </a:cxn>
                  <a:cxn ang="0">
                    <a:pos x="169" y="161"/>
                  </a:cxn>
                  <a:cxn ang="0">
                    <a:pos x="176" y="144"/>
                  </a:cxn>
                  <a:cxn ang="0">
                    <a:pos x="179" y="128"/>
                  </a:cxn>
                  <a:cxn ang="0">
                    <a:pos x="181" y="111"/>
                  </a:cxn>
                  <a:cxn ang="0">
                    <a:pos x="181" y="95"/>
                  </a:cxn>
                  <a:cxn ang="0">
                    <a:pos x="182" y="79"/>
                  </a:cxn>
                  <a:cxn ang="0">
                    <a:pos x="173" y="46"/>
                  </a:cxn>
                  <a:cxn ang="0">
                    <a:pos x="156" y="21"/>
                  </a:cxn>
                  <a:cxn ang="0">
                    <a:pos x="151" y="18"/>
                  </a:cxn>
                  <a:cxn ang="0">
                    <a:pos x="147" y="15"/>
                  </a:cxn>
                  <a:cxn ang="0">
                    <a:pos x="142" y="13"/>
                  </a:cxn>
                  <a:cxn ang="0">
                    <a:pos x="138" y="11"/>
                  </a:cxn>
                  <a:cxn ang="0">
                    <a:pos x="132" y="9"/>
                  </a:cxn>
                  <a:cxn ang="0">
                    <a:pos x="126" y="6"/>
                  </a:cxn>
                  <a:cxn ang="0">
                    <a:pos x="119" y="3"/>
                  </a:cxn>
                  <a:cxn ang="0">
                    <a:pos x="109" y="0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56332" name="Freeform 12">
                <a:extLst>
                  <a:ext uri="{FF2B5EF4-FFF2-40B4-BE49-F238E27FC236}">
                    <a16:creationId xmlns:a16="http://schemas.microsoft.com/office/drawing/2014/main" id="{069911AB-BD25-4347-BDCB-EA6CA6D4A06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>
                  <a:cxn ang="0">
                    <a:pos x="94" y="0"/>
                  </a:cxn>
                  <a:cxn ang="0">
                    <a:pos x="105" y="9"/>
                  </a:cxn>
                  <a:cxn ang="0">
                    <a:pos x="115" y="27"/>
                  </a:cxn>
                  <a:cxn ang="0">
                    <a:pos x="123" y="50"/>
                  </a:cxn>
                  <a:cxn ang="0">
                    <a:pos x="128" y="78"/>
                  </a:cxn>
                  <a:cxn ang="0">
                    <a:pos x="127" y="111"/>
                  </a:cxn>
                  <a:cxn ang="0">
                    <a:pos x="116" y="145"/>
                  </a:cxn>
                  <a:cxn ang="0">
                    <a:pos x="94" y="181"/>
                  </a:cxn>
                  <a:cxn ang="0">
                    <a:pos x="60" y="217"/>
                  </a:cxn>
                  <a:cxn ang="0">
                    <a:pos x="49" y="213"/>
                  </a:cxn>
                  <a:cxn ang="0">
                    <a:pos x="38" y="210"/>
                  </a:cxn>
                  <a:cxn ang="0">
                    <a:pos x="26" y="205"/>
                  </a:cxn>
                  <a:cxn ang="0">
                    <a:pos x="16" y="201"/>
                  </a:cxn>
                  <a:cxn ang="0">
                    <a:pos x="8" y="196"/>
                  </a:cxn>
                  <a:cxn ang="0">
                    <a:pos x="2" y="190"/>
                  </a:cxn>
                  <a:cxn ang="0">
                    <a:pos x="0" y="183"/>
                  </a:cxn>
                  <a:cxn ang="0">
                    <a:pos x="1" y="178"/>
                  </a:cxn>
                  <a:cxn ang="0">
                    <a:pos x="13" y="171"/>
                  </a:cxn>
                  <a:cxn ang="0">
                    <a:pos x="29" y="161"/>
                  </a:cxn>
                  <a:cxn ang="0">
                    <a:pos x="46" y="150"/>
                  </a:cxn>
                  <a:cxn ang="0">
                    <a:pos x="63" y="134"/>
                  </a:cxn>
                  <a:cxn ang="0">
                    <a:pos x="79" y="112"/>
                  </a:cxn>
                  <a:cxn ang="0">
                    <a:pos x="91" y="83"/>
                  </a:cxn>
                  <a:cxn ang="0">
                    <a:pos x="97" y="46"/>
                  </a:cxn>
                  <a:cxn ang="0">
                    <a:pos x="94" y="0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56333" name="Freeform 13">
                <a:extLst>
                  <a:ext uri="{FF2B5EF4-FFF2-40B4-BE49-F238E27FC236}">
                    <a16:creationId xmlns:a16="http://schemas.microsoft.com/office/drawing/2014/main" id="{D1E9688D-EEC6-4A58-9440-6C1E5474F63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0" y="25"/>
                  </a:cxn>
                  <a:cxn ang="0">
                    <a:pos x="3" y="26"/>
                  </a:cxn>
                  <a:cxn ang="0">
                    <a:pos x="14" y="29"/>
                  </a:cxn>
                  <a:cxn ang="0">
                    <a:pos x="29" y="36"/>
                  </a:cxn>
                  <a:cxn ang="0">
                    <a:pos x="46" y="47"/>
                  </a:cxn>
                  <a:cxn ang="0">
                    <a:pos x="66" y="62"/>
                  </a:cxn>
                  <a:cxn ang="0">
                    <a:pos x="84" y="80"/>
                  </a:cxn>
                  <a:cxn ang="0">
                    <a:pos x="102" y="103"/>
                  </a:cxn>
                  <a:cxn ang="0">
                    <a:pos x="116" y="132"/>
                  </a:cxn>
                  <a:cxn ang="0">
                    <a:pos x="117" y="120"/>
                  </a:cxn>
                  <a:cxn ang="0">
                    <a:pos x="115" y="107"/>
                  </a:cxn>
                  <a:cxn ang="0">
                    <a:pos x="108" y="90"/>
                  </a:cxn>
                  <a:cxn ang="0">
                    <a:pos x="99" y="74"/>
                  </a:cxn>
                  <a:cxn ang="0">
                    <a:pos x="89" y="58"/>
                  </a:cxn>
                  <a:cxn ang="0">
                    <a:pos x="78" y="45"/>
                  </a:cxn>
                  <a:cxn ang="0">
                    <a:pos x="67" y="36"/>
                  </a:cxn>
                  <a:cxn ang="0">
                    <a:pos x="58" y="32"/>
                  </a:cxn>
                  <a:cxn ang="0">
                    <a:pos x="69" y="29"/>
                  </a:cxn>
                  <a:cxn ang="0">
                    <a:pos x="79" y="28"/>
                  </a:cxn>
                  <a:cxn ang="0">
                    <a:pos x="89" y="26"/>
                  </a:cxn>
                  <a:cxn ang="0">
                    <a:pos x="98" y="25"/>
                  </a:cxn>
                  <a:cxn ang="0">
                    <a:pos x="105" y="24"/>
                  </a:cxn>
                  <a:cxn ang="0">
                    <a:pos x="109" y="22"/>
                  </a:cxn>
                  <a:cxn ang="0">
                    <a:pos x="113" y="21"/>
                  </a:cxn>
                  <a:cxn ang="0">
                    <a:pos x="114" y="21"/>
                  </a:cxn>
                  <a:cxn ang="0">
                    <a:pos x="75" y="0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56334" name="Freeform 14">
                <a:extLst>
                  <a:ext uri="{FF2B5EF4-FFF2-40B4-BE49-F238E27FC236}">
                    <a16:creationId xmlns:a16="http://schemas.microsoft.com/office/drawing/2014/main" id="{9A646DBF-5F29-4252-968F-E4C9AEB336D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289" y="3133"/>
                <a:ext cx="21" cy="5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3" y="0"/>
                  </a:cxn>
                  <a:cxn ang="0">
                    <a:pos x="16" y="4"/>
                  </a:cxn>
                  <a:cxn ang="0">
                    <a:pos x="9" y="9"/>
                  </a:cxn>
                  <a:cxn ang="0">
                    <a:pos x="4" y="19"/>
                  </a:cxn>
                  <a:cxn ang="0">
                    <a:pos x="1" y="30"/>
                  </a:cxn>
                  <a:cxn ang="0">
                    <a:pos x="0" y="44"/>
                  </a:cxn>
                  <a:cxn ang="0">
                    <a:pos x="3" y="60"/>
                  </a:cxn>
                  <a:cxn ang="0">
                    <a:pos x="11" y="77"/>
                  </a:cxn>
                  <a:cxn ang="0">
                    <a:pos x="15" y="53"/>
                  </a:cxn>
                  <a:cxn ang="0">
                    <a:pos x="19" y="37"/>
                  </a:cxn>
                  <a:cxn ang="0">
                    <a:pos x="23" y="22"/>
                  </a:cxn>
                  <a:cxn ang="0">
                    <a:pos x="29" y="0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grpSp>
            <p:nvGrpSpPr>
              <p:cNvPr id="8235" name="Group 15">
                <a:extLst>
                  <a:ext uri="{FF2B5EF4-FFF2-40B4-BE49-F238E27FC236}">
                    <a16:creationId xmlns:a16="http://schemas.microsoft.com/office/drawing/2014/main" id="{429E0DA1-F375-49A1-AA28-7EE9443CFCD4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6336" name="Freeform 16">
                  <a:extLst>
                    <a:ext uri="{FF2B5EF4-FFF2-40B4-BE49-F238E27FC236}">
                      <a16:creationId xmlns:a16="http://schemas.microsoft.com/office/drawing/2014/main" id="{BCD92F29-4464-4E6C-88B4-5CF53D8A3678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/>
                  <a:ahLst/>
                  <a:cxnLst>
                    <a:cxn ang="0">
                      <a:pos x="12" y="44"/>
                    </a:cxn>
                    <a:cxn ang="0">
                      <a:pos x="6" y="72"/>
                    </a:cxn>
                    <a:cxn ang="0">
                      <a:pos x="3" y="99"/>
                    </a:cxn>
                    <a:cxn ang="0">
                      <a:pos x="0" y="125"/>
                    </a:cxn>
                    <a:cxn ang="0">
                      <a:pos x="0" y="151"/>
                    </a:cxn>
                    <a:cxn ang="0">
                      <a:pos x="3" y="180"/>
                    </a:cxn>
                    <a:cxn ang="0">
                      <a:pos x="7" y="211"/>
                    </a:cxn>
                    <a:cxn ang="0">
                      <a:pos x="16" y="247"/>
                    </a:cxn>
                    <a:cxn ang="0">
                      <a:pos x="29" y="287"/>
                    </a:cxn>
                    <a:cxn ang="0">
                      <a:pos x="43" y="325"/>
                    </a:cxn>
                    <a:cxn ang="0">
                      <a:pos x="61" y="364"/>
                    </a:cxn>
                    <a:cxn ang="0">
                      <a:pos x="83" y="406"/>
                    </a:cxn>
                    <a:cxn ang="0">
                      <a:pos x="106" y="446"/>
                    </a:cxn>
                    <a:cxn ang="0">
                      <a:pos x="132" y="483"/>
                    </a:cxn>
                    <a:cxn ang="0">
                      <a:pos x="157" y="516"/>
                    </a:cxn>
                    <a:cxn ang="0">
                      <a:pos x="182" y="544"/>
                    </a:cxn>
                    <a:cxn ang="0">
                      <a:pos x="207" y="564"/>
                    </a:cxn>
                    <a:cxn ang="0">
                      <a:pos x="160" y="501"/>
                    </a:cxn>
                    <a:cxn ang="0">
                      <a:pos x="127" y="448"/>
                    </a:cxn>
                    <a:cxn ang="0">
                      <a:pos x="103" y="405"/>
                    </a:cxn>
                    <a:cxn ang="0">
                      <a:pos x="87" y="368"/>
                    </a:cxn>
                    <a:cxn ang="0">
                      <a:pos x="75" y="337"/>
                    </a:cxn>
                    <a:cxn ang="0">
                      <a:pos x="68" y="309"/>
                    </a:cxn>
                    <a:cxn ang="0">
                      <a:pos x="63" y="285"/>
                    </a:cxn>
                    <a:cxn ang="0">
                      <a:pos x="56" y="261"/>
                    </a:cxn>
                    <a:cxn ang="0">
                      <a:pos x="44" y="205"/>
                    </a:cxn>
                    <a:cxn ang="0">
                      <a:pos x="41" y="140"/>
                    </a:cxn>
                    <a:cxn ang="0">
                      <a:pos x="43" y="68"/>
                    </a:cxn>
                    <a:cxn ang="0">
                      <a:pos x="50" y="0"/>
                    </a:cxn>
                    <a:cxn ang="0">
                      <a:pos x="12" y="44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/>
                </a:p>
              </p:txBody>
            </p:sp>
            <p:sp>
              <p:nvSpPr>
                <p:cNvPr id="56337" name="Freeform 17">
                  <a:extLst>
                    <a:ext uri="{FF2B5EF4-FFF2-40B4-BE49-F238E27FC236}">
                      <a16:creationId xmlns:a16="http://schemas.microsoft.com/office/drawing/2014/main" id="{874C552A-ED33-4B6F-AF10-C9E471C42B5A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14" y="55"/>
                    </a:cxn>
                    <a:cxn ang="0">
                      <a:pos x="22" y="101"/>
                    </a:cxn>
                    <a:cxn ang="0">
                      <a:pos x="24" y="159"/>
                    </a:cxn>
                    <a:cxn ang="0">
                      <a:pos x="19" y="232"/>
                    </a:cxn>
                    <a:cxn ang="0">
                      <a:pos x="45" y="217"/>
                    </a:cxn>
                    <a:cxn ang="0">
                      <a:pos x="47" y="178"/>
                    </a:cxn>
                    <a:cxn ang="0">
                      <a:pos x="47" y="140"/>
                    </a:cxn>
                    <a:cxn ang="0">
                      <a:pos x="45" y="103"/>
                    </a:cxn>
                    <a:cxn ang="0">
                      <a:pos x="41" y="71"/>
                    </a:cxn>
                    <a:cxn ang="0">
                      <a:pos x="36" y="52"/>
                    </a:cxn>
                    <a:cxn ang="0">
                      <a:pos x="29" y="34"/>
                    </a:cxn>
                    <a:cxn ang="0">
                      <a:pos x="22" y="17"/>
                    </a:cxn>
                    <a:cxn ang="0">
                      <a:pos x="13" y="0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/>
                </a:p>
              </p:txBody>
            </p:sp>
            <p:sp>
              <p:nvSpPr>
                <p:cNvPr id="56338" name="Freeform 18">
                  <a:extLst>
                    <a:ext uri="{FF2B5EF4-FFF2-40B4-BE49-F238E27FC236}">
                      <a16:creationId xmlns:a16="http://schemas.microsoft.com/office/drawing/2014/main" id="{A5938761-7D4B-4E2F-A138-97BD3CEF1A76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96" y="1721"/>
                  <a:ext cx="60" cy="27"/>
                </a:xfrm>
                <a:custGeom>
                  <a:avLst/>
                  <a:gdLst/>
                  <a:ahLst/>
                  <a:cxnLst>
                    <a:cxn ang="0">
                      <a:pos x="87" y="22"/>
                    </a:cxn>
                    <a:cxn ang="0">
                      <a:pos x="77" y="17"/>
                    </a:cxn>
                    <a:cxn ang="0">
                      <a:pos x="68" y="12"/>
                    </a:cxn>
                    <a:cxn ang="0">
                      <a:pos x="58" y="7"/>
                    </a:cxn>
                    <a:cxn ang="0">
                      <a:pos x="47" y="5"/>
                    </a:cxn>
                    <a:cxn ang="0">
                      <a:pos x="37" y="3"/>
                    </a:cxn>
                    <a:cxn ang="0">
                      <a:pos x="26" y="2"/>
                    </a:cxn>
                    <a:cxn ang="0">
                      <a:pos x="13" y="0"/>
                    </a:cxn>
                    <a:cxn ang="0">
                      <a:pos x="0" y="2"/>
                    </a:cxn>
                    <a:cxn ang="0">
                      <a:pos x="6" y="6"/>
                    </a:cxn>
                    <a:cxn ang="0">
                      <a:pos x="14" y="10"/>
                    </a:cxn>
                    <a:cxn ang="0">
                      <a:pos x="22" y="14"/>
                    </a:cxn>
                    <a:cxn ang="0">
                      <a:pos x="33" y="18"/>
                    </a:cxn>
                    <a:cxn ang="0">
                      <a:pos x="42" y="22"/>
                    </a:cxn>
                    <a:cxn ang="0">
                      <a:pos x="52" y="27"/>
                    </a:cxn>
                    <a:cxn ang="0">
                      <a:pos x="64" y="33"/>
                    </a:cxn>
                    <a:cxn ang="0">
                      <a:pos x="74" y="40"/>
                    </a:cxn>
                    <a:cxn ang="0">
                      <a:pos x="87" y="22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/>
                </a:p>
              </p:txBody>
            </p:sp>
          </p:grpSp>
        </p:grpSp>
        <p:grpSp>
          <p:nvGrpSpPr>
            <p:cNvPr id="8204" name="Group 19">
              <a:extLst>
                <a:ext uri="{FF2B5EF4-FFF2-40B4-BE49-F238E27FC236}">
                  <a16:creationId xmlns:a16="http://schemas.microsoft.com/office/drawing/2014/main" id="{1D81095E-76D4-43CB-BA1C-285096EFBFAF}"/>
                </a:ext>
              </a:extLst>
            </p:cNvPr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6340" name="Freeform 20">
                <a:extLst>
                  <a:ext uri="{FF2B5EF4-FFF2-40B4-BE49-F238E27FC236}">
                    <a16:creationId xmlns:a16="http://schemas.microsoft.com/office/drawing/2014/main" id="{F2B3C000-BC6C-4D02-9DCD-3B8ABB2AD0E9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56341" name="Freeform 21">
                <a:extLst>
                  <a:ext uri="{FF2B5EF4-FFF2-40B4-BE49-F238E27FC236}">
                    <a16:creationId xmlns:a16="http://schemas.microsoft.com/office/drawing/2014/main" id="{71CB0CEE-A6B1-456D-BE19-3E8C380F7F4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6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56342" name="Freeform 22">
                <a:extLst>
                  <a:ext uri="{FF2B5EF4-FFF2-40B4-BE49-F238E27FC236}">
                    <a16:creationId xmlns:a16="http://schemas.microsoft.com/office/drawing/2014/main" id="{4DABA179-F751-41BB-8549-06D2A7DC078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8205" name="Group 23">
              <a:extLst>
                <a:ext uri="{FF2B5EF4-FFF2-40B4-BE49-F238E27FC236}">
                  <a16:creationId xmlns:a16="http://schemas.microsoft.com/office/drawing/2014/main" id="{DA749C04-4414-4D46-AF1F-D05071C05A3C}"/>
                </a:ext>
              </a:extLst>
            </p:cNvPr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6344" name="Freeform 24">
                <a:extLst>
                  <a:ext uri="{FF2B5EF4-FFF2-40B4-BE49-F238E27FC236}">
                    <a16:creationId xmlns:a16="http://schemas.microsoft.com/office/drawing/2014/main" id="{076240C8-8324-407B-8373-DC0115109C3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56345" name="Freeform 25">
                <a:extLst>
                  <a:ext uri="{FF2B5EF4-FFF2-40B4-BE49-F238E27FC236}">
                    <a16:creationId xmlns:a16="http://schemas.microsoft.com/office/drawing/2014/main" id="{24EE182C-5D4B-4C1E-8916-7E4324F7D37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56346" name="Freeform 26">
                <a:extLst>
                  <a:ext uri="{FF2B5EF4-FFF2-40B4-BE49-F238E27FC236}">
                    <a16:creationId xmlns:a16="http://schemas.microsoft.com/office/drawing/2014/main" id="{16B0CC68-4012-4028-B39C-8E418BD7F24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8206" name="Group 27">
              <a:extLst>
                <a:ext uri="{FF2B5EF4-FFF2-40B4-BE49-F238E27FC236}">
                  <a16:creationId xmlns:a16="http://schemas.microsoft.com/office/drawing/2014/main" id="{BC867EFD-B505-48F7-86C7-B1D2A6A1B8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6348" name="Freeform 28">
                <a:extLst>
                  <a:ext uri="{FF2B5EF4-FFF2-40B4-BE49-F238E27FC236}">
                    <a16:creationId xmlns:a16="http://schemas.microsoft.com/office/drawing/2014/main" id="{03337839-BADB-45BF-B199-E55919F5440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/>
                <a:ahLst/>
                <a:cxnLst>
                  <a:cxn ang="0">
                    <a:pos x="83" y="28"/>
                  </a:cxn>
                  <a:cxn ang="0">
                    <a:pos x="27" y="0"/>
                  </a:cxn>
                  <a:cxn ang="0">
                    <a:pos x="0" y="117"/>
                  </a:cxn>
                  <a:cxn ang="0">
                    <a:pos x="83" y="28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56349" name="Freeform 29">
                <a:extLst>
                  <a:ext uri="{FF2B5EF4-FFF2-40B4-BE49-F238E27FC236}">
                    <a16:creationId xmlns:a16="http://schemas.microsoft.com/office/drawing/2014/main" id="{E896CDBB-58D4-43CC-89F7-6A5809F7455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/>
                <a:ahLst/>
                <a:cxnLst>
                  <a:cxn ang="0">
                    <a:pos x="0" y="98"/>
                  </a:cxn>
                  <a:cxn ang="0">
                    <a:pos x="118" y="0"/>
                  </a:cxn>
                  <a:cxn ang="0">
                    <a:pos x="140" y="49"/>
                  </a:cxn>
                  <a:cxn ang="0">
                    <a:pos x="0" y="98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56350" name="Freeform 30">
                <a:extLst>
                  <a:ext uri="{FF2B5EF4-FFF2-40B4-BE49-F238E27FC236}">
                    <a16:creationId xmlns:a16="http://schemas.microsoft.com/office/drawing/2014/main" id="{FA80A023-C31D-415D-AB41-CB8B60843DA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5" y="0"/>
                  </a:cxn>
                  <a:cxn ang="0">
                    <a:pos x="131" y="49"/>
                  </a:cxn>
                  <a:cxn ang="0">
                    <a:pos x="0" y="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56351" name="Freeform 31">
              <a:extLst>
                <a:ext uri="{FF2B5EF4-FFF2-40B4-BE49-F238E27FC236}">
                  <a16:creationId xmlns:a16="http://schemas.microsoft.com/office/drawing/2014/main" id="{2A227498-8EE9-4DED-976B-832D014F09BE}"/>
                </a:ext>
              </a:extLst>
            </p:cNvPr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/>
              <a:ahLst/>
              <a:cxnLst>
                <a:cxn ang="0">
                  <a:pos x="1" y="392"/>
                </a:cxn>
                <a:cxn ang="0">
                  <a:pos x="3" y="252"/>
                </a:cxn>
                <a:cxn ang="0">
                  <a:pos x="21" y="210"/>
                </a:cxn>
                <a:cxn ang="0">
                  <a:pos x="29" y="182"/>
                </a:cxn>
                <a:cxn ang="0">
                  <a:pos x="39" y="154"/>
                </a:cxn>
                <a:cxn ang="0">
                  <a:pos x="51" y="138"/>
                </a:cxn>
                <a:cxn ang="0">
                  <a:pos x="111" y="74"/>
                </a:cxn>
                <a:cxn ang="0">
                  <a:pos x="169" y="30"/>
                </a:cxn>
                <a:cxn ang="0">
                  <a:pos x="225" y="10"/>
                </a:cxn>
                <a:cxn ang="0">
                  <a:pos x="249" y="4"/>
                </a:cxn>
                <a:cxn ang="0">
                  <a:pos x="265" y="0"/>
                </a:cxn>
                <a:cxn ang="0">
                  <a:pos x="357" y="2"/>
                </a:cxn>
                <a:cxn ang="0">
                  <a:pos x="385" y="6"/>
                </a:cxn>
                <a:cxn ang="0">
                  <a:pos x="489" y="40"/>
                </a:cxn>
                <a:cxn ang="0">
                  <a:pos x="619" y="128"/>
                </a:cxn>
                <a:cxn ang="0">
                  <a:pos x="653" y="178"/>
                </a:cxn>
                <a:cxn ang="0">
                  <a:pos x="693" y="322"/>
                </a:cxn>
                <a:cxn ang="0">
                  <a:pos x="687" y="434"/>
                </a:cxn>
                <a:cxn ang="0">
                  <a:pos x="665" y="538"/>
                </a:cxn>
                <a:cxn ang="0">
                  <a:pos x="639" y="564"/>
                </a:cxn>
                <a:cxn ang="0">
                  <a:pos x="631" y="580"/>
                </a:cxn>
                <a:cxn ang="0">
                  <a:pos x="607" y="588"/>
                </a:cxn>
                <a:cxn ang="0">
                  <a:pos x="473" y="664"/>
                </a:cxn>
                <a:cxn ang="0">
                  <a:pos x="449" y="678"/>
                </a:cxn>
                <a:cxn ang="0">
                  <a:pos x="405" y="684"/>
                </a:cxn>
                <a:cxn ang="0">
                  <a:pos x="375" y="690"/>
                </a:cxn>
                <a:cxn ang="0">
                  <a:pos x="267" y="684"/>
                </a:cxn>
                <a:cxn ang="0">
                  <a:pos x="259" y="722"/>
                </a:cxn>
                <a:cxn ang="0">
                  <a:pos x="241" y="756"/>
                </a:cxn>
                <a:cxn ang="0">
                  <a:pos x="185" y="728"/>
                </a:cxn>
                <a:cxn ang="0">
                  <a:pos x="163" y="720"/>
                </a:cxn>
                <a:cxn ang="0">
                  <a:pos x="151" y="716"/>
                </a:cxn>
                <a:cxn ang="0">
                  <a:pos x="195" y="674"/>
                </a:cxn>
                <a:cxn ang="0">
                  <a:pos x="211" y="644"/>
                </a:cxn>
                <a:cxn ang="0">
                  <a:pos x="209" y="626"/>
                </a:cxn>
                <a:cxn ang="0">
                  <a:pos x="195" y="620"/>
                </a:cxn>
                <a:cxn ang="0">
                  <a:pos x="165" y="596"/>
                </a:cxn>
                <a:cxn ang="0">
                  <a:pos x="99" y="534"/>
                </a:cxn>
                <a:cxn ang="0">
                  <a:pos x="61" y="506"/>
                </a:cxn>
                <a:cxn ang="0">
                  <a:pos x="23" y="470"/>
                </a:cxn>
                <a:cxn ang="0">
                  <a:pos x="7" y="434"/>
                </a:cxn>
                <a:cxn ang="0">
                  <a:pos x="5" y="396"/>
                </a:cxn>
                <a:cxn ang="0">
                  <a:pos x="1" y="392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56352" name="Freeform 32">
              <a:extLst>
                <a:ext uri="{FF2B5EF4-FFF2-40B4-BE49-F238E27FC236}">
                  <a16:creationId xmlns:a16="http://schemas.microsoft.com/office/drawing/2014/main" id="{5120A454-F2B9-4A77-8273-64BD57BC171A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56353" name="Freeform 33">
              <a:extLst>
                <a:ext uri="{FF2B5EF4-FFF2-40B4-BE49-F238E27FC236}">
                  <a16:creationId xmlns:a16="http://schemas.microsoft.com/office/drawing/2014/main" id="{C8357773-0205-48A0-9C78-AADAC21451D9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56354" name="Freeform 34">
              <a:extLst>
                <a:ext uri="{FF2B5EF4-FFF2-40B4-BE49-F238E27FC236}">
                  <a16:creationId xmlns:a16="http://schemas.microsoft.com/office/drawing/2014/main" id="{52FE3D6E-9EE0-47F3-AC60-BD1E6A40BD3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8"/>
                </a:cxn>
                <a:cxn ang="0">
                  <a:pos x="15" y="19"/>
                </a:cxn>
                <a:cxn ang="0">
                  <a:pos x="26" y="33"/>
                </a:cxn>
                <a:cxn ang="0">
                  <a:pos x="38" y="51"/>
                </a:cxn>
                <a:cxn ang="0">
                  <a:pos x="54" y="72"/>
                </a:cxn>
                <a:cxn ang="0">
                  <a:pos x="67" y="94"/>
                </a:cxn>
                <a:cxn ang="0">
                  <a:pos x="79" y="119"/>
                </a:cxn>
                <a:cxn ang="0">
                  <a:pos x="87" y="146"/>
                </a:cxn>
                <a:cxn ang="0">
                  <a:pos x="94" y="175"/>
                </a:cxn>
                <a:cxn ang="0">
                  <a:pos x="91" y="209"/>
                </a:cxn>
                <a:cxn ang="0">
                  <a:pos x="118" y="209"/>
                </a:cxn>
                <a:cxn ang="0">
                  <a:pos x="117" y="177"/>
                </a:cxn>
                <a:cxn ang="0">
                  <a:pos x="104" y="119"/>
                </a:cxn>
                <a:cxn ang="0">
                  <a:pos x="82" y="69"/>
                </a:cxn>
                <a:cxn ang="0">
                  <a:pos x="47" y="27"/>
                </a:cxn>
                <a:cxn ang="0">
                  <a:pos x="0" y="0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56355" name="Freeform 35">
              <a:extLst>
                <a:ext uri="{FF2B5EF4-FFF2-40B4-BE49-F238E27FC236}">
                  <a16:creationId xmlns:a16="http://schemas.microsoft.com/office/drawing/2014/main" id="{6AC097A6-C0A2-46C6-BE77-C25B46C6AA5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30" y="128"/>
                </a:cxn>
                <a:cxn ang="0">
                  <a:pos x="125" y="126"/>
                </a:cxn>
                <a:cxn ang="0">
                  <a:pos x="111" y="121"/>
                </a:cxn>
                <a:cxn ang="0">
                  <a:pos x="92" y="111"/>
                </a:cxn>
                <a:cxn ang="0">
                  <a:pos x="68" y="103"/>
                </a:cxn>
                <a:cxn ang="0">
                  <a:pos x="41" y="94"/>
                </a:cxn>
                <a:cxn ang="0">
                  <a:pos x="19" y="90"/>
                </a:cxn>
                <a:cxn ang="0">
                  <a:pos x="0" y="93"/>
                </a:cxn>
                <a:cxn ang="0">
                  <a:pos x="0" y="72"/>
                </a:cxn>
                <a:cxn ang="0">
                  <a:pos x="12" y="70"/>
                </a:cxn>
                <a:cxn ang="0">
                  <a:pos x="24" y="66"/>
                </a:cxn>
                <a:cxn ang="0">
                  <a:pos x="38" y="66"/>
                </a:cxn>
                <a:cxn ang="0">
                  <a:pos x="51" y="67"/>
                </a:cxn>
                <a:cxn ang="0">
                  <a:pos x="65" y="70"/>
                </a:cxn>
                <a:cxn ang="0">
                  <a:pos x="78" y="78"/>
                </a:cxn>
                <a:cxn ang="0">
                  <a:pos x="81" y="74"/>
                </a:cxn>
                <a:cxn ang="0">
                  <a:pos x="81" y="58"/>
                </a:cxn>
                <a:cxn ang="0">
                  <a:pos x="82" y="37"/>
                </a:cxn>
                <a:cxn ang="0">
                  <a:pos x="82" y="29"/>
                </a:cxn>
                <a:cxn ang="0">
                  <a:pos x="80" y="29"/>
                </a:cxn>
                <a:cxn ang="0">
                  <a:pos x="77" y="27"/>
                </a:cxn>
                <a:cxn ang="0">
                  <a:pos x="76" y="22"/>
                </a:cxn>
                <a:cxn ang="0">
                  <a:pos x="75" y="19"/>
                </a:cxn>
                <a:cxn ang="0">
                  <a:pos x="76" y="15"/>
                </a:cxn>
                <a:cxn ang="0">
                  <a:pos x="79" y="10"/>
                </a:cxn>
                <a:cxn ang="0">
                  <a:pos x="89" y="6"/>
                </a:cxn>
                <a:cxn ang="0">
                  <a:pos x="103" y="0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56356" name="Freeform 36">
              <a:extLst>
                <a:ext uri="{FF2B5EF4-FFF2-40B4-BE49-F238E27FC236}">
                  <a16:creationId xmlns:a16="http://schemas.microsoft.com/office/drawing/2014/main" id="{68BF040F-6310-4A4C-8B52-14D1DFEC6A3E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5" y="37"/>
                </a:cxn>
                <a:cxn ang="0">
                  <a:pos x="0" y="59"/>
                </a:cxn>
                <a:cxn ang="0">
                  <a:pos x="0" y="86"/>
                </a:cxn>
                <a:cxn ang="0">
                  <a:pos x="8" y="82"/>
                </a:cxn>
                <a:cxn ang="0">
                  <a:pos x="20" y="73"/>
                </a:cxn>
                <a:cxn ang="0">
                  <a:pos x="33" y="63"/>
                </a:cxn>
                <a:cxn ang="0">
                  <a:pos x="42" y="51"/>
                </a:cxn>
                <a:cxn ang="0">
                  <a:pos x="47" y="36"/>
                </a:cxn>
                <a:cxn ang="0">
                  <a:pos x="46" y="19"/>
                </a:cxn>
                <a:cxn ang="0">
                  <a:pos x="37" y="0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56357" name="Freeform 37">
              <a:extLst>
                <a:ext uri="{FF2B5EF4-FFF2-40B4-BE49-F238E27FC236}">
                  <a16:creationId xmlns:a16="http://schemas.microsoft.com/office/drawing/2014/main" id="{3A680A13-7542-4CD3-B581-894CE57B33F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1" y="4"/>
                </a:cxn>
                <a:cxn ang="0">
                  <a:pos x="101" y="0"/>
                </a:cxn>
                <a:cxn ang="0">
                  <a:pos x="170" y="4"/>
                </a:cxn>
                <a:cxn ang="0">
                  <a:pos x="248" y="21"/>
                </a:cxn>
                <a:cxn ang="0">
                  <a:pos x="323" y="50"/>
                </a:cxn>
                <a:cxn ang="0">
                  <a:pos x="382" y="90"/>
                </a:cxn>
                <a:cxn ang="0">
                  <a:pos x="428" y="141"/>
                </a:cxn>
                <a:cxn ang="0">
                  <a:pos x="463" y="199"/>
                </a:cxn>
                <a:cxn ang="0">
                  <a:pos x="485" y="262"/>
                </a:cxn>
                <a:cxn ang="0">
                  <a:pos x="496" y="327"/>
                </a:cxn>
                <a:cxn ang="0">
                  <a:pos x="497" y="396"/>
                </a:cxn>
                <a:cxn ang="0">
                  <a:pos x="487" y="462"/>
                </a:cxn>
                <a:cxn ang="0">
                  <a:pos x="470" y="527"/>
                </a:cxn>
                <a:cxn ang="0">
                  <a:pos x="443" y="586"/>
                </a:cxn>
                <a:cxn ang="0">
                  <a:pos x="406" y="639"/>
                </a:cxn>
                <a:cxn ang="0">
                  <a:pos x="364" y="683"/>
                </a:cxn>
                <a:cxn ang="0">
                  <a:pos x="315" y="715"/>
                </a:cxn>
                <a:cxn ang="0">
                  <a:pos x="259" y="736"/>
                </a:cxn>
                <a:cxn ang="0">
                  <a:pos x="198" y="740"/>
                </a:cxn>
                <a:cxn ang="0">
                  <a:pos x="131" y="727"/>
                </a:cxn>
                <a:cxn ang="0">
                  <a:pos x="167" y="728"/>
                </a:cxn>
                <a:cxn ang="0">
                  <a:pos x="204" y="718"/>
                </a:cxn>
                <a:cxn ang="0">
                  <a:pos x="238" y="700"/>
                </a:cxn>
                <a:cxn ang="0">
                  <a:pos x="272" y="670"/>
                </a:cxn>
                <a:cxn ang="0">
                  <a:pos x="304" y="635"/>
                </a:cxn>
                <a:cxn ang="0">
                  <a:pos x="333" y="594"/>
                </a:cxn>
                <a:cxn ang="0">
                  <a:pos x="358" y="549"/>
                </a:cxn>
                <a:cxn ang="0">
                  <a:pos x="381" y="500"/>
                </a:cxn>
                <a:cxn ang="0">
                  <a:pos x="396" y="449"/>
                </a:cxn>
                <a:cxn ang="0">
                  <a:pos x="408" y="397"/>
                </a:cxn>
                <a:cxn ang="0">
                  <a:pos x="414" y="346"/>
                </a:cxn>
                <a:cxn ang="0">
                  <a:pos x="412" y="296"/>
                </a:cxn>
                <a:cxn ang="0">
                  <a:pos x="402" y="251"/>
                </a:cxn>
                <a:cxn ang="0">
                  <a:pos x="384" y="208"/>
                </a:cxn>
                <a:cxn ang="0">
                  <a:pos x="357" y="172"/>
                </a:cxn>
                <a:cxn ang="0">
                  <a:pos x="320" y="142"/>
                </a:cxn>
                <a:cxn ang="0">
                  <a:pos x="260" y="107"/>
                </a:cxn>
                <a:cxn ang="0">
                  <a:pos x="203" y="82"/>
                </a:cxn>
                <a:cxn ang="0">
                  <a:pos x="154" y="65"/>
                </a:cxn>
                <a:cxn ang="0">
                  <a:pos x="108" y="56"/>
                </a:cxn>
                <a:cxn ang="0">
                  <a:pos x="68" y="55"/>
                </a:cxn>
                <a:cxn ang="0">
                  <a:pos x="32" y="61"/>
                </a:cxn>
                <a:cxn ang="0">
                  <a:pos x="0" y="70"/>
                </a:cxn>
                <a:cxn ang="0">
                  <a:pos x="0" y="13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56358" name="Freeform 38">
              <a:extLst>
                <a:ext uri="{FF2B5EF4-FFF2-40B4-BE49-F238E27FC236}">
                  <a16:creationId xmlns:a16="http://schemas.microsoft.com/office/drawing/2014/main" id="{6D09C727-04DD-435F-90F3-889E2AF2F233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"/>
                </a:cxn>
                <a:cxn ang="0">
                  <a:pos x="3" y="50"/>
                </a:cxn>
                <a:cxn ang="0">
                  <a:pos x="6" y="75"/>
                </a:cxn>
                <a:cxn ang="0">
                  <a:pos x="11" y="98"/>
                </a:cxn>
                <a:cxn ang="0">
                  <a:pos x="18" y="119"/>
                </a:cxn>
                <a:cxn ang="0">
                  <a:pos x="27" y="141"/>
                </a:cxn>
                <a:cxn ang="0">
                  <a:pos x="38" y="161"/>
                </a:cxn>
                <a:cxn ang="0">
                  <a:pos x="51" y="178"/>
                </a:cxn>
                <a:cxn ang="0">
                  <a:pos x="67" y="194"/>
                </a:cxn>
                <a:cxn ang="0">
                  <a:pos x="86" y="208"/>
                </a:cxn>
                <a:cxn ang="0">
                  <a:pos x="106" y="219"/>
                </a:cxn>
                <a:cxn ang="0">
                  <a:pos x="131" y="228"/>
                </a:cxn>
                <a:cxn ang="0">
                  <a:pos x="158" y="234"/>
                </a:cxn>
                <a:cxn ang="0">
                  <a:pos x="188" y="237"/>
                </a:cxn>
                <a:cxn ang="0">
                  <a:pos x="220" y="236"/>
                </a:cxn>
                <a:cxn ang="0">
                  <a:pos x="257" y="232"/>
                </a:cxn>
                <a:cxn ang="0">
                  <a:pos x="224" y="227"/>
                </a:cxn>
                <a:cxn ang="0">
                  <a:pos x="195" y="220"/>
                </a:cxn>
                <a:cxn ang="0">
                  <a:pos x="170" y="212"/>
                </a:cxn>
                <a:cxn ang="0">
                  <a:pos x="148" y="204"/>
                </a:cxn>
                <a:cxn ang="0">
                  <a:pos x="128" y="193"/>
                </a:cxn>
                <a:cxn ang="0">
                  <a:pos x="112" y="182"/>
                </a:cxn>
                <a:cxn ang="0">
                  <a:pos x="97" y="169"/>
                </a:cxn>
                <a:cxn ang="0">
                  <a:pos x="84" y="155"/>
                </a:cxn>
                <a:cxn ang="0">
                  <a:pos x="72" y="141"/>
                </a:cxn>
                <a:cxn ang="0">
                  <a:pos x="61" y="125"/>
                </a:cxn>
                <a:cxn ang="0">
                  <a:pos x="52" y="107"/>
                </a:cxn>
                <a:cxn ang="0">
                  <a:pos x="43" y="88"/>
                </a:cxn>
                <a:cxn ang="0">
                  <a:pos x="33" y="69"/>
                </a:cxn>
                <a:cxn ang="0">
                  <a:pos x="23" y="47"/>
                </a:cxn>
                <a:cxn ang="0">
                  <a:pos x="12" y="24"/>
                </a:cxn>
                <a:cxn ang="0">
                  <a:pos x="0" y="0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56359" name="Freeform 39">
              <a:extLst>
                <a:ext uri="{FF2B5EF4-FFF2-40B4-BE49-F238E27FC236}">
                  <a16:creationId xmlns:a16="http://schemas.microsoft.com/office/drawing/2014/main" id="{CA86CC22-7DDE-462B-8E09-517CD0E2CF33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24" y="108"/>
                </a:cxn>
                <a:cxn ang="0">
                  <a:pos x="120" y="107"/>
                </a:cxn>
                <a:cxn ang="0">
                  <a:pos x="107" y="105"/>
                </a:cxn>
                <a:cxn ang="0">
                  <a:pos x="89" y="101"/>
                </a:cxn>
                <a:cxn ang="0">
                  <a:pos x="68" y="99"/>
                </a:cxn>
                <a:cxn ang="0">
                  <a:pos x="45" y="97"/>
                </a:cxn>
                <a:cxn ang="0">
                  <a:pos x="25" y="98"/>
                </a:cxn>
                <a:cxn ang="0">
                  <a:pos x="9" y="102"/>
                </a:cxn>
                <a:cxn ang="0">
                  <a:pos x="0" y="110"/>
                </a:cxn>
                <a:cxn ang="0">
                  <a:pos x="4" y="98"/>
                </a:cxn>
                <a:cxn ang="0">
                  <a:pos x="8" y="89"/>
                </a:cxn>
                <a:cxn ang="0">
                  <a:pos x="16" y="82"/>
                </a:cxn>
                <a:cxn ang="0">
                  <a:pos x="25" y="76"/>
                </a:cxn>
                <a:cxn ang="0">
                  <a:pos x="36" y="72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2" y="74"/>
                </a:cxn>
                <a:cxn ang="0">
                  <a:pos x="73" y="71"/>
                </a:cxn>
                <a:cxn ang="0">
                  <a:pos x="70" y="56"/>
                </a:cxn>
                <a:cxn ang="0">
                  <a:pos x="67" y="38"/>
                </a:cxn>
                <a:cxn ang="0">
                  <a:pos x="65" y="30"/>
                </a:cxn>
                <a:cxn ang="0">
                  <a:pos x="63" y="30"/>
                </a:cxn>
                <a:cxn ang="0">
                  <a:pos x="61" y="29"/>
                </a:cxn>
                <a:cxn ang="0">
                  <a:pos x="59" y="26"/>
                </a:cxn>
                <a:cxn ang="0">
                  <a:pos x="57" y="23"/>
                </a:cxn>
                <a:cxn ang="0">
                  <a:pos x="57" y="19"/>
                </a:cxn>
                <a:cxn ang="0">
                  <a:pos x="59" y="14"/>
                </a:cxn>
                <a:cxn ang="0">
                  <a:pos x="66" y="8"/>
                </a:cxn>
                <a:cxn ang="0">
                  <a:pos x="77" y="0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56360" name="Freeform 40">
              <a:extLst>
                <a:ext uri="{FF2B5EF4-FFF2-40B4-BE49-F238E27FC236}">
                  <a16:creationId xmlns:a16="http://schemas.microsoft.com/office/drawing/2014/main" id="{1897176F-26C0-4CB2-BE80-E7B11D09DF9E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18" y="5"/>
                </a:cxn>
                <a:cxn ang="0">
                  <a:pos x="37" y="12"/>
                </a:cxn>
                <a:cxn ang="0">
                  <a:pos x="58" y="24"/>
                </a:cxn>
                <a:cxn ang="0">
                  <a:pos x="78" y="44"/>
                </a:cxn>
                <a:cxn ang="0">
                  <a:pos x="96" y="71"/>
                </a:cxn>
                <a:cxn ang="0">
                  <a:pos x="107" y="108"/>
                </a:cxn>
                <a:cxn ang="0">
                  <a:pos x="109" y="156"/>
                </a:cxn>
                <a:cxn ang="0">
                  <a:pos x="105" y="156"/>
                </a:cxn>
                <a:cxn ang="0">
                  <a:pos x="99" y="156"/>
                </a:cxn>
                <a:cxn ang="0">
                  <a:pos x="93" y="156"/>
                </a:cxn>
                <a:cxn ang="0">
                  <a:pos x="87" y="154"/>
                </a:cxn>
                <a:cxn ang="0">
                  <a:pos x="81" y="153"/>
                </a:cxn>
                <a:cxn ang="0">
                  <a:pos x="74" y="150"/>
                </a:cxn>
                <a:cxn ang="0">
                  <a:pos x="66" y="145"/>
                </a:cxn>
                <a:cxn ang="0">
                  <a:pos x="58" y="139"/>
                </a:cxn>
                <a:cxn ang="0">
                  <a:pos x="53" y="126"/>
                </a:cxn>
                <a:cxn ang="0">
                  <a:pos x="53" y="111"/>
                </a:cxn>
                <a:cxn ang="0">
                  <a:pos x="56" y="96"/>
                </a:cxn>
                <a:cxn ang="0">
                  <a:pos x="59" y="80"/>
                </a:cxn>
                <a:cxn ang="0">
                  <a:pos x="56" y="62"/>
                </a:cxn>
                <a:cxn ang="0">
                  <a:pos x="48" y="43"/>
                </a:cxn>
                <a:cxn ang="0">
                  <a:pos x="31" y="23"/>
                </a:cxn>
                <a:cxn ang="0">
                  <a:pos x="0" y="0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56361" name="Freeform 41">
              <a:extLst>
                <a:ext uri="{FF2B5EF4-FFF2-40B4-BE49-F238E27FC236}">
                  <a16:creationId xmlns:a16="http://schemas.microsoft.com/office/drawing/2014/main" id="{95437A37-BB63-4BA8-B5F7-A032A4A6C9AB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0" y="38"/>
                </a:cxn>
                <a:cxn ang="0">
                  <a:pos x="15" y="62"/>
                </a:cxn>
                <a:cxn ang="0">
                  <a:pos x="11" y="79"/>
                </a:cxn>
                <a:cxn ang="0">
                  <a:pos x="0" y="94"/>
                </a:cxn>
                <a:cxn ang="0">
                  <a:pos x="12" y="88"/>
                </a:cxn>
                <a:cxn ang="0">
                  <a:pos x="23" y="80"/>
                </a:cxn>
                <a:cxn ang="0">
                  <a:pos x="32" y="69"/>
                </a:cxn>
                <a:cxn ang="0">
                  <a:pos x="40" y="57"/>
                </a:cxn>
                <a:cxn ang="0">
                  <a:pos x="45" y="44"/>
                </a:cxn>
                <a:cxn ang="0">
                  <a:pos x="46" y="30"/>
                </a:cxn>
                <a:cxn ang="0">
                  <a:pos x="42" y="15"/>
                </a:cxn>
                <a:cxn ang="0">
                  <a:pos x="31" y="0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56362" name="Freeform 42">
              <a:extLst>
                <a:ext uri="{FF2B5EF4-FFF2-40B4-BE49-F238E27FC236}">
                  <a16:creationId xmlns:a16="http://schemas.microsoft.com/office/drawing/2014/main" id="{73CC7537-E1EA-41CB-8764-EFDEB8F332A9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6" y="3"/>
                </a:cxn>
                <a:cxn ang="0">
                  <a:pos x="13" y="8"/>
                </a:cxn>
                <a:cxn ang="0">
                  <a:pos x="21" y="12"/>
                </a:cxn>
                <a:cxn ang="0">
                  <a:pos x="29" y="15"/>
                </a:cxn>
                <a:cxn ang="0">
                  <a:pos x="38" y="17"/>
                </a:cxn>
                <a:cxn ang="0">
                  <a:pos x="46" y="18"/>
                </a:cxn>
                <a:cxn ang="0">
                  <a:pos x="54" y="16"/>
                </a:cxn>
                <a:cxn ang="0">
                  <a:pos x="53" y="25"/>
                </a:cxn>
                <a:cxn ang="0">
                  <a:pos x="50" y="33"/>
                </a:cxn>
                <a:cxn ang="0">
                  <a:pos x="44" y="38"/>
                </a:cxn>
                <a:cxn ang="0">
                  <a:pos x="37" y="40"/>
                </a:cxn>
                <a:cxn ang="0">
                  <a:pos x="28" y="39"/>
                </a:cxn>
                <a:cxn ang="0">
                  <a:pos x="19" y="32"/>
                </a:cxn>
                <a:cxn ang="0">
                  <a:pos x="10" y="20"/>
                </a:cxn>
                <a:cxn ang="0">
                  <a:pos x="0" y="0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56363" name="Freeform 43">
              <a:extLst>
                <a:ext uri="{FF2B5EF4-FFF2-40B4-BE49-F238E27FC236}">
                  <a16:creationId xmlns:a16="http://schemas.microsoft.com/office/drawing/2014/main" id="{457F0461-8B9D-41F4-9680-B59112A30E8A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9" y="9"/>
                </a:cxn>
                <a:cxn ang="0">
                  <a:pos x="277" y="22"/>
                </a:cxn>
                <a:cxn ang="0">
                  <a:pos x="286" y="39"/>
                </a:cxn>
                <a:cxn ang="0">
                  <a:pos x="297" y="58"/>
                </a:cxn>
                <a:cxn ang="0">
                  <a:pos x="309" y="83"/>
                </a:cxn>
                <a:cxn ang="0">
                  <a:pos x="319" y="108"/>
                </a:cxn>
                <a:cxn ang="0">
                  <a:pos x="329" y="136"/>
                </a:cxn>
                <a:cxn ang="0">
                  <a:pos x="333" y="163"/>
                </a:cxn>
                <a:cxn ang="0">
                  <a:pos x="336" y="193"/>
                </a:cxn>
                <a:cxn ang="0">
                  <a:pos x="332" y="223"/>
                </a:cxn>
                <a:cxn ang="0">
                  <a:pos x="323" y="255"/>
                </a:cxn>
                <a:cxn ang="0">
                  <a:pos x="310" y="285"/>
                </a:cxn>
                <a:cxn ang="0">
                  <a:pos x="287" y="315"/>
                </a:cxn>
                <a:cxn ang="0">
                  <a:pos x="257" y="343"/>
                </a:cxn>
                <a:cxn ang="0">
                  <a:pos x="218" y="370"/>
                </a:cxn>
                <a:cxn ang="0">
                  <a:pos x="167" y="396"/>
                </a:cxn>
                <a:cxn ang="0">
                  <a:pos x="111" y="425"/>
                </a:cxn>
                <a:cxn ang="0">
                  <a:pos x="69" y="457"/>
                </a:cxn>
                <a:cxn ang="0">
                  <a:pos x="35" y="490"/>
                </a:cxn>
                <a:cxn ang="0">
                  <a:pos x="12" y="526"/>
                </a:cxn>
                <a:cxn ang="0">
                  <a:pos x="0" y="553"/>
                </a:cxn>
                <a:cxn ang="0">
                  <a:pos x="0" y="650"/>
                </a:cxn>
                <a:cxn ang="0">
                  <a:pos x="6" y="628"/>
                </a:cxn>
                <a:cxn ang="0">
                  <a:pos x="19" y="594"/>
                </a:cxn>
                <a:cxn ang="0">
                  <a:pos x="43" y="551"/>
                </a:cxn>
                <a:cxn ang="0">
                  <a:pos x="76" y="503"/>
                </a:cxn>
                <a:cxn ang="0">
                  <a:pos x="125" y="454"/>
                </a:cxn>
                <a:cxn ang="0">
                  <a:pos x="190" y="408"/>
                </a:cxn>
                <a:cxn ang="0">
                  <a:pos x="275" y="365"/>
                </a:cxn>
                <a:cxn ang="0">
                  <a:pos x="308" y="342"/>
                </a:cxn>
                <a:cxn ang="0">
                  <a:pos x="335" y="305"/>
                </a:cxn>
                <a:cxn ang="0">
                  <a:pos x="352" y="255"/>
                </a:cxn>
                <a:cxn ang="0">
                  <a:pos x="360" y="201"/>
                </a:cxn>
                <a:cxn ang="0">
                  <a:pos x="356" y="144"/>
                </a:cxn>
                <a:cxn ang="0">
                  <a:pos x="341" y="88"/>
                </a:cxn>
                <a:cxn ang="0">
                  <a:pos x="311" y="39"/>
                </a:cxn>
                <a:cxn ang="0">
                  <a:pos x="264" y="0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56364" name="Freeform 44">
              <a:extLst>
                <a:ext uri="{FF2B5EF4-FFF2-40B4-BE49-F238E27FC236}">
                  <a16:creationId xmlns:a16="http://schemas.microsoft.com/office/drawing/2014/main" id="{66830E22-C20F-4A7C-876C-A75B14C11A94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/>
              <a:ahLst/>
              <a:cxnLst>
                <a:cxn ang="0">
                  <a:pos x="16" y="370"/>
                </a:cxn>
                <a:cxn ang="0">
                  <a:pos x="6" y="341"/>
                </a:cxn>
                <a:cxn ang="0">
                  <a:pos x="0" y="289"/>
                </a:cxn>
                <a:cxn ang="0">
                  <a:pos x="4" y="222"/>
                </a:cxn>
                <a:cxn ang="0">
                  <a:pos x="25" y="151"/>
                </a:cxn>
                <a:cxn ang="0">
                  <a:pos x="69" y="84"/>
                </a:cxn>
                <a:cxn ang="0">
                  <a:pos x="142" y="31"/>
                </a:cxn>
                <a:cxn ang="0">
                  <a:pos x="247" y="2"/>
                </a:cxn>
                <a:cxn ang="0">
                  <a:pos x="380" y="9"/>
                </a:cxn>
                <a:cxn ang="0">
                  <a:pos x="484" y="68"/>
                </a:cxn>
                <a:cxn ang="0">
                  <a:pos x="554" y="165"/>
                </a:cxn>
                <a:cxn ang="0">
                  <a:pos x="591" y="284"/>
                </a:cxn>
                <a:cxn ang="0">
                  <a:pos x="595" y="409"/>
                </a:cxn>
                <a:cxn ang="0">
                  <a:pos x="566" y="525"/>
                </a:cxn>
                <a:cxn ang="0">
                  <a:pos x="507" y="615"/>
                </a:cxn>
                <a:cxn ang="0">
                  <a:pos x="417" y="663"/>
                </a:cxn>
                <a:cxn ang="0">
                  <a:pos x="389" y="659"/>
                </a:cxn>
                <a:cxn ang="0">
                  <a:pos x="441" y="617"/>
                </a:cxn>
                <a:cxn ang="0">
                  <a:pos x="482" y="544"/>
                </a:cxn>
                <a:cxn ang="0">
                  <a:pos x="509" y="454"/>
                </a:cxn>
                <a:cxn ang="0">
                  <a:pos x="520" y="355"/>
                </a:cxn>
                <a:cxn ang="0">
                  <a:pos x="514" y="258"/>
                </a:cxn>
                <a:cxn ang="0">
                  <a:pos x="485" y="174"/>
                </a:cxn>
                <a:cxn ang="0">
                  <a:pos x="433" y="112"/>
                </a:cxn>
                <a:cxn ang="0">
                  <a:pos x="341" y="75"/>
                </a:cxn>
                <a:cxn ang="0">
                  <a:pos x="246" y="61"/>
                </a:cxn>
                <a:cxn ang="0">
                  <a:pos x="174" y="71"/>
                </a:cxn>
                <a:cxn ang="0">
                  <a:pos x="121" y="101"/>
                </a:cxn>
                <a:cxn ang="0">
                  <a:pos x="84" y="149"/>
                </a:cxn>
                <a:cxn ang="0">
                  <a:pos x="57" y="206"/>
                </a:cxn>
                <a:cxn ang="0">
                  <a:pos x="40" y="272"/>
                </a:cxn>
                <a:cxn ang="0">
                  <a:pos x="28" y="339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/>
            </a:p>
          </p:txBody>
        </p:sp>
      </p:grpSp>
      <p:sp>
        <p:nvSpPr>
          <p:cNvPr id="56365" name="Rectangle 45">
            <a:extLst>
              <a:ext uri="{FF2B5EF4-FFF2-40B4-BE49-F238E27FC236}">
                <a16:creationId xmlns:a16="http://schemas.microsoft.com/office/drawing/2014/main" id="{34C7B68F-DDDF-4EB9-80B0-49C4C84F3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90552" y="103188"/>
            <a:ext cx="10991849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6" name="Rectangle 46">
            <a:extLst>
              <a:ext uri="{FF2B5EF4-FFF2-40B4-BE49-F238E27FC236}">
                <a16:creationId xmlns:a16="http://schemas.microsoft.com/office/drawing/2014/main" id="{1F382A72-7CFE-4A19-8714-BD31908D0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6367" name="Rectangle 47">
            <a:extLst>
              <a:ext uri="{FF2B5EF4-FFF2-40B4-BE49-F238E27FC236}">
                <a16:creationId xmlns:a16="http://schemas.microsoft.com/office/drawing/2014/main" id="{D1168F68-2651-4D0D-904E-4F1ADE9C11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68" name="Rectangle 48">
            <a:extLst>
              <a:ext uri="{FF2B5EF4-FFF2-40B4-BE49-F238E27FC236}">
                <a16:creationId xmlns:a16="http://schemas.microsoft.com/office/drawing/2014/main" id="{5C2D3CC5-3BC2-4AB9-B956-604D206EE4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69" name="Rectangle 49">
            <a:extLst>
              <a:ext uri="{FF2B5EF4-FFF2-40B4-BE49-F238E27FC236}">
                <a16:creationId xmlns:a16="http://schemas.microsoft.com/office/drawing/2014/main" id="{F6280423-CC23-43F0-A458-DC9038850E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6C9B6B-5E05-4E5A-80D5-2F486590EB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73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4EC12-4EB9-489D-B22E-2282E03E2BF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E82DBB5-BC50-4CB5-9D26-32E34CBF6A3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55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Line 2">
            <a:extLst>
              <a:ext uri="{FF2B5EF4-FFF2-40B4-BE49-F238E27FC236}">
                <a16:creationId xmlns:a16="http://schemas.microsoft.com/office/drawing/2014/main" id="{77971AA3-8E25-436A-9773-31DCF9F57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buFontTx/>
              <a:buNone/>
              <a:defRPr/>
            </a:pPr>
            <a:endParaRPr lang="zh-CN" altLang="en-US" sz="18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EAA254-80BA-4A18-9E5A-B8D3EC783E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375B5AC-84C2-4CC4-9FEB-9508295130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7093" name="Rectangle 5">
            <a:extLst>
              <a:ext uri="{FF2B5EF4-FFF2-40B4-BE49-F238E27FC236}">
                <a16:creationId xmlns:a16="http://schemas.microsoft.com/office/drawing/2014/main" id="{58A0F542-B6CC-4137-8F2F-3554D46ACBE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7094" name="Rectangle 6">
            <a:extLst>
              <a:ext uri="{FF2B5EF4-FFF2-40B4-BE49-F238E27FC236}">
                <a16:creationId xmlns:a16="http://schemas.microsoft.com/office/drawing/2014/main" id="{A7B545AC-6825-46E2-8E42-41CE7902F96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7095" name="Rectangle 7">
            <a:extLst>
              <a:ext uri="{FF2B5EF4-FFF2-40B4-BE49-F238E27FC236}">
                <a16:creationId xmlns:a16="http://schemas.microsoft.com/office/drawing/2014/main" id="{F840B51A-EDA1-4A61-BA41-5A59E7B6F2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noProof="1" dirty="0"/>
            </a:lvl1pPr>
          </a:lstStyle>
          <a:p>
            <a:fld id="{7EF8FB0D-90F0-4441-9A31-6A3E99B48C23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42B86B5B-04D4-40EE-B934-C82E2B6FC3A5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217097" name="Oval 9">
              <a:extLst>
                <a:ext uri="{FF2B5EF4-FFF2-40B4-BE49-F238E27FC236}">
                  <a16:creationId xmlns:a16="http://schemas.microsoft.com/office/drawing/2014/main" id="{69FDEC96-187C-4A71-AE56-3BA60F9B8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098" name="Oval 10">
              <a:extLst>
                <a:ext uri="{FF2B5EF4-FFF2-40B4-BE49-F238E27FC236}">
                  <a16:creationId xmlns:a16="http://schemas.microsoft.com/office/drawing/2014/main" id="{EF759C38-F957-48F9-A718-E5FCBD0BA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099" name="Oval 11">
              <a:extLst>
                <a:ext uri="{FF2B5EF4-FFF2-40B4-BE49-F238E27FC236}">
                  <a16:creationId xmlns:a16="http://schemas.microsoft.com/office/drawing/2014/main" id="{6A4A7E99-285E-4EEF-835D-95B09888E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00" name="Oval 12">
              <a:extLst>
                <a:ext uri="{FF2B5EF4-FFF2-40B4-BE49-F238E27FC236}">
                  <a16:creationId xmlns:a16="http://schemas.microsoft.com/office/drawing/2014/main" id="{FECF1678-9D58-4430-9AF2-339C9BD22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01" name="Oval 13">
              <a:extLst>
                <a:ext uri="{FF2B5EF4-FFF2-40B4-BE49-F238E27FC236}">
                  <a16:creationId xmlns:a16="http://schemas.microsoft.com/office/drawing/2014/main" id="{D80AA8F3-DF7B-43E4-99D1-A9610D7FA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02" name="Oval 14">
              <a:extLst>
                <a:ext uri="{FF2B5EF4-FFF2-40B4-BE49-F238E27FC236}">
                  <a16:creationId xmlns:a16="http://schemas.microsoft.com/office/drawing/2014/main" id="{1D733A6A-C5DE-448F-9006-D7DC5E205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03" name="Oval 15">
              <a:extLst>
                <a:ext uri="{FF2B5EF4-FFF2-40B4-BE49-F238E27FC236}">
                  <a16:creationId xmlns:a16="http://schemas.microsoft.com/office/drawing/2014/main" id="{1FB6E5DD-4EA2-4D93-B4A5-4BA6620CE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04" name="Oval 16">
              <a:extLst>
                <a:ext uri="{FF2B5EF4-FFF2-40B4-BE49-F238E27FC236}">
                  <a16:creationId xmlns:a16="http://schemas.microsoft.com/office/drawing/2014/main" id="{9A187C51-CC42-44A5-AE2F-B20E3CF62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05" name="Oval 17">
              <a:extLst>
                <a:ext uri="{FF2B5EF4-FFF2-40B4-BE49-F238E27FC236}">
                  <a16:creationId xmlns:a16="http://schemas.microsoft.com/office/drawing/2014/main" id="{507DD6BD-47DD-43A6-BD50-31796FBC5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06" name="Oval 18">
              <a:extLst>
                <a:ext uri="{FF2B5EF4-FFF2-40B4-BE49-F238E27FC236}">
                  <a16:creationId xmlns:a16="http://schemas.microsoft.com/office/drawing/2014/main" id="{BC63DD09-55E4-4D6C-A314-107C46675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07" name="Oval 19">
              <a:extLst>
                <a:ext uri="{FF2B5EF4-FFF2-40B4-BE49-F238E27FC236}">
                  <a16:creationId xmlns:a16="http://schemas.microsoft.com/office/drawing/2014/main" id="{64AA0538-0DAD-46EB-B44D-B9ED02B98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08" name="Oval 20">
              <a:extLst>
                <a:ext uri="{FF2B5EF4-FFF2-40B4-BE49-F238E27FC236}">
                  <a16:creationId xmlns:a16="http://schemas.microsoft.com/office/drawing/2014/main" id="{15BE2440-F2C1-4932-A31E-7EC2206A3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09" name="Oval 21">
              <a:extLst>
                <a:ext uri="{FF2B5EF4-FFF2-40B4-BE49-F238E27FC236}">
                  <a16:creationId xmlns:a16="http://schemas.microsoft.com/office/drawing/2014/main" id="{78A70767-A37B-41EE-BF51-059A8587A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10" name="Oval 22">
              <a:extLst>
                <a:ext uri="{FF2B5EF4-FFF2-40B4-BE49-F238E27FC236}">
                  <a16:creationId xmlns:a16="http://schemas.microsoft.com/office/drawing/2014/main" id="{56394D03-BD08-4E7B-AE07-638EEDF5E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11" name="Oval 23">
              <a:extLst>
                <a:ext uri="{FF2B5EF4-FFF2-40B4-BE49-F238E27FC236}">
                  <a16:creationId xmlns:a16="http://schemas.microsoft.com/office/drawing/2014/main" id="{42F4EE15-2787-4DAD-AE1D-4837C325C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12" name="Oval 24">
              <a:extLst>
                <a:ext uri="{FF2B5EF4-FFF2-40B4-BE49-F238E27FC236}">
                  <a16:creationId xmlns:a16="http://schemas.microsoft.com/office/drawing/2014/main" id="{626744AB-5A42-4A29-A207-5AE673D2C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13" name="Oval 25">
              <a:extLst>
                <a:ext uri="{FF2B5EF4-FFF2-40B4-BE49-F238E27FC236}">
                  <a16:creationId xmlns:a16="http://schemas.microsoft.com/office/drawing/2014/main" id="{40A8EE10-3A2C-4770-96AE-46E500350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14" name="Oval 26">
              <a:extLst>
                <a:ext uri="{FF2B5EF4-FFF2-40B4-BE49-F238E27FC236}">
                  <a16:creationId xmlns:a16="http://schemas.microsoft.com/office/drawing/2014/main" id="{98128A19-1044-496A-A315-11069BBBA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15" name="Oval 27">
              <a:extLst>
                <a:ext uri="{FF2B5EF4-FFF2-40B4-BE49-F238E27FC236}">
                  <a16:creationId xmlns:a16="http://schemas.microsoft.com/office/drawing/2014/main" id="{A096493D-1DCB-45C0-9484-F1D7894A6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16" name="Oval 28">
              <a:extLst>
                <a:ext uri="{FF2B5EF4-FFF2-40B4-BE49-F238E27FC236}">
                  <a16:creationId xmlns:a16="http://schemas.microsoft.com/office/drawing/2014/main" id="{8896F4F7-B502-4A1C-91DD-569904C13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17" name="Oval 29">
              <a:extLst>
                <a:ext uri="{FF2B5EF4-FFF2-40B4-BE49-F238E27FC236}">
                  <a16:creationId xmlns:a16="http://schemas.microsoft.com/office/drawing/2014/main" id="{40E34CE5-FF9C-409E-A591-EC063A52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18" name="Oval 30">
              <a:extLst>
                <a:ext uri="{FF2B5EF4-FFF2-40B4-BE49-F238E27FC236}">
                  <a16:creationId xmlns:a16="http://schemas.microsoft.com/office/drawing/2014/main" id="{D6639816-797E-4C75-BBF1-DD8B9333C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19" name="Oval 31">
              <a:extLst>
                <a:ext uri="{FF2B5EF4-FFF2-40B4-BE49-F238E27FC236}">
                  <a16:creationId xmlns:a16="http://schemas.microsoft.com/office/drawing/2014/main" id="{B9F6F447-E0ED-4665-BE5B-40384E49F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20" name="Oval 32">
              <a:extLst>
                <a:ext uri="{FF2B5EF4-FFF2-40B4-BE49-F238E27FC236}">
                  <a16:creationId xmlns:a16="http://schemas.microsoft.com/office/drawing/2014/main" id="{5947F467-7AEE-46C3-958F-27CEB43C0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21" name="Oval 33">
              <a:extLst>
                <a:ext uri="{FF2B5EF4-FFF2-40B4-BE49-F238E27FC236}">
                  <a16:creationId xmlns:a16="http://schemas.microsoft.com/office/drawing/2014/main" id="{3686AE5A-BB9A-4713-AD44-EFAFD62F7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22" name="Oval 34">
              <a:extLst>
                <a:ext uri="{FF2B5EF4-FFF2-40B4-BE49-F238E27FC236}">
                  <a16:creationId xmlns:a16="http://schemas.microsoft.com/office/drawing/2014/main" id="{7C2DD56C-66F9-4293-94BE-8D30D2EAF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23" name="Oval 35">
              <a:extLst>
                <a:ext uri="{FF2B5EF4-FFF2-40B4-BE49-F238E27FC236}">
                  <a16:creationId xmlns:a16="http://schemas.microsoft.com/office/drawing/2014/main" id="{BA3DAAC8-49E0-4BA2-B5E5-F6BEDC799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24" name="Oval 36">
              <a:extLst>
                <a:ext uri="{FF2B5EF4-FFF2-40B4-BE49-F238E27FC236}">
                  <a16:creationId xmlns:a16="http://schemas.microsoft.com/office/drawing/2014/main" id="{2ABC8B41-A1B0-432C-9A81-56E52D877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25" name="Oval 37">
              <a:extLst>
                <a:ext uri="{FF2B5EF4-FFF2-40B4-BE49-F238E27FC236}">
                  <a16:creationId xmlns:a16="http://schemas.microsoft.com/office/drawing/2014/main" id="{2B800688-D58A-4650-BF47-914692B31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26" name="Oval 38">
              <a:extLst>
                <a:ext uri="{FF2B5EF4-FFF2-40B4-BE49-F238E27FC236}">
                  <a16:creationId xmlns:a16="http://schemas.microsoft.com/office/drawing/2014/main" id="{1D9911A7-E1D5-4948-892B-F80355557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  <p:sp>
          <p:nvSpPr>
            <p:cNvPr id="217127" name="Oval 39">
              <a:extLst>
                <a:ext uri="{FF2B5EF4-FFF2-40B4-BE49-F238E27FC236}">
                  <a16:creationId xmlns:a16="http://schemas.microsoft.com/office/drawing/2014/main" id="{F741ECAF-4C12-4226-93A7-458C64106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6875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337921">
            <a:extLst>
              <a:ext uri="{FF2B5EF4-FFF2-40B4-BE49-F238E27FC236}">
                <a16:creationId xmlns:a16="http://schemas.microsoft.com/office/drawing/2014/main" id="{48430B64-4F6F-4723-A190-508898D27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27" name="标题 337922">
            <a:extLst>
              <a:ext uri="{FF2B5EF4-FFF2-40B4-BE49-F238E27FC236}">
                <a16:creationId xmlns:a16="http://schemas.microsoft.com/office/drawing/2014/main" id="{939DE94C-6AC4-405E-AB79-A55AA2A343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337923">
            <a:extLst>
              <a:ext uri="{FF2B5EF4-FFF2-40B4-BE49-F238E27FC236}">
                <a16:creationId xmlns:a16="http://schemas.microsoft.com/office/drawing/2014/main" id="{6679F540-D234-4B60-83C2-AC50930E45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7925" name="日期占位符 337924">
            <a:extLst>
              <a:ext uri="{FF2B5EF4-FFF2-40B4-BE49-F238E27FC236}">
                <a16:creationId xmlns:a16="http://schemas.microsoft.com/office/drawing/2014/main" id="{2F36AA0B-20BF-4FF3-91A1-4A0C1B900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 noProof="1" dirty="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37926" name="页脚占位符 337925">
            <a:extLst>
              <a:ext uri="{FF2B5EF4-FFF2-40B4-BE49-F238E27FC236}">
                <a16:creationId xmlns:a16="http://schemas.microsoft.com/office/drawing/2014/main" id="{AF0E1A75-3F4C-4796-B5B8-C7BA95475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 noProof="1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37927" name="灯片编号占位符 337926">
            <a:extLst>
              <a:ext uri="{FF2B5EF4-FFF2-40B4-BE49-F238E27FC236}">
                <a16:creationId xmlns:a16="http://schemas.microsoft.com/office/drawing/2014/main" id="{83E805F5-12E3-4F0C-9903-72664AC9E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 noProof="1">
                <a:latin typeface="Arial" panose="020B0604020202020204" pitchFamily="34" charset="0"/>
              </a:defRPr>
            </a:lvl1pPr>
          </a:lstStyle>
          <a:p>
            <a:fld id="{19E7C631-D6D1-4855-80DC-3A6453CEC004}" type="slidenum">
              <a:rPr lang="zh-CN" altLang="en-US"/>
              <a:pPr/>
              <a:t>‹#›</a:t>
            </a:fld>
            <a:endParaRPr lang="zh-CN" altLang="en-US"/>
          </a:p>
        </p:txBody>
      </p:sp>
      <p:grpSp>
        <p:nvGrpSpPr>
          <p:cNvPr id="1032" name="组合 337927">
            <a:extLst>
              <a:ext uri="{FF2B5EF4-FFF2-40B4-BE49-F238E27FC236}">
                <a16:creationId xmlns:a16="http://schemas.microsoft.com/office/drawing/2014/main" id="{5204627C-D5D9-4604-B30B-9919DA52C6EE}"/>
              </a:ext>
            </a:extLst>
          </p:cNvPr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3" name="椭圆 337928">
              <a:extLst>
                <a:ext uri="{FF2B5EF4-FFF2-40B4-BE49-F238E27FC236}">
                  <a16:creationId xmlns:a16="http://schemas.microsoft.com/office/drawing/2014/main" id="{6D37AE4E-C94F-436A-A6B4-0AF7C873B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34" name="椭圆 337929">
              <a:extLst>
                <a:ext uri="{FF2B5EF4-FFF2-40B4-BE49-F238E27FC236}">
                  <a16:creationId xmlns:a16="http://schemas.microsoft.com/office/drawing/2014/main" id="{C60CA4E0-E6F8-438A-9274-DF9CD60EF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35" name="椭圆 337930">
              <a:extLst>
                <a:ext uri="{FF2B5EF4-FFF2-40B4-BE49-F238E27FC236}">
                  <a16:creationId xmlns:a16="http://schemas.microsoft.com/office/drawing/2014/main" id="{02D9D450-BA3D-4FD1-AE22-87D6AF726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36" name="椭圆 337931">
              <a:extLst>
                <a:ext uri="{FF2B5EF4-FFF2-40B4-BE49-F238E27FC236}">
                  <a16:creationId xmlns:a16="http://schemas.microsoft.com/office/drawing/2014/main" id="{26CBD2D3-8CFD-4E5C-833B-DAF3FC906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37" name="椭圆 337932">
              <a:extLst>
                <a:ext uri="{FF2B5EF4-FFF2-40B4-BE49-F238E27FC236}">
                  <a16:creationId xmlns:a16="http://schemas.microsoft.com/office/drawing/2014/main" id="{0E9A0D04-26AE-4891-BE69-9DBFADA22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38" name="椭圆 337933">
              <a:extLst>
                <a:ext uri="{FF2B5EF4-FFF2-40B4-BE49-F238E27FC236}">
                  <a16:creationId xmlns:a16="http://schemas.microsoft.com/office/drawing/2014/main" id="{6B38223B-663D-4AFC-8C57-A25CE4C80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39" name="椭圆 337934">
              <a:extLst>
                <a:ext uri="{FF2B5EF4-FFF2-40B4-BE49-F238E27FC236}">
                  <a16:creationId xmlns:a16="http://schemas.microsoft.com/office/drawing/2014/main" id="{E0BAF954-C565-42E0-B75C-0C3E256EC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40" name="椭圆 337935">
              <a:extLst>
                <a:ext uri="{FF2B5EF4-FFF2-40B4-BE49-F238E27FC236}">
                  <a16:creationId xmlns:a16="http://schemas.microsoft.com/office/drawing/2014/main" id="{5B5F4902-DFD0-4A51-AEA1-07718E994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41" name="椭圆 337936">
              <a:extLst>
                <a:ext uri="{FF2B5EF4-FFF2-40B4-BE49-F238E27FC236}">
                  <a16:creationId xmlns:a16="http://schemas.microsoft.com/office/drawing/2014/main" id="{75F70BFB-B0B2-4B3D-A5D6-E119DDFF3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42" name="椭圆 337937">
              <a:extLst>
                <a:ext uri="{FF2B5EF4-FFF2-40B4-BE49-F238E27FC236}">
                  <a16:creationId xmlns:a16="http://schemas.microsoft.com/office/drawing/2014/main" id="{31EEC4C6-2975-42D7-91C3-85EB3FDF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43" name="椭圆 337938">
              <a:extLst>
                <a:ext uri="{FF2B5EF4-FFF2-40B4-BE49-F238E27FC236}">
                  <a16:creationId xmlns:a16="http://schemas.microsoft.com/office/drawing/2014/main" id="{35A267DA-966A-42A6-9DF0-6F64D2C7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44" name="椭圆 337939">
              <a:extLst>
                <a:ext uri="{FF2B5EF4-FFF2-40B4-BE49-F238E27FC236}">
                  <a16:creationId xmlns:a16="http://schemas.microsoft.com/office/drawing/2014/main" id="{2D967DC6-5703-4FCD-B298-59FBF12AB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45" name="椭圆 337940">
              <a:extLst>
                <a:ext uri="{FF2B5EF4-FFF2-40B4-BE49-F238E27FC236}">
                  <a16:creationId xmlns:a16="http://schemas.microsoft.com/office/drawing/2014/main" id="{1AE47FC7-50E5-4AD5-A114-E5FAAE53B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46" name="椭圆 337941">
              <a:extLst>
                <a:ext uri="{FF2B5EF4-FFF2-40B4-BE49-F238E27FC236}">
                  <a16:creationId xmlns:a16="http://schemas.microsoft.com/office/drawing/2014/main" id="{95198D0B-4B52-424B-B767-6B0420445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47" name="椭圆 337942">
              <a:extLst>
                <a:ext uri="{FF2B5EF4-FFF2-40B4-BE49-F238E27FC236}">
                  <a16:creationId xmlns:a16="http://schemas.microsoft.com/office/drawing/2014/main" id="{6E7C3D74-D50E-4A54-8C12-FF8087E2B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48" name="椭圆 337943">
              <a:extLst>
                <a:ext uri="{FF2B5EF4-FFF2-40B4-BE49-F238E27FC236}">
                  <a16:creationId xmlns:a16="http://schemas.microsoft.com/office/drawing/2014/main" id="{832620F4-18E4-4CB5-9A2E-ECBC4B8AC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49" name="椭圆 337944">
              <a:extLst>
                <a:ext uri="{FF2B5EF4-FFF2-40B4-BE49-F238E27FC236}">
                  <a16:creationId xmlns:a16="http://schemas.microsoft.com/office/drawing/2014/main" id="{CEA5CA61-3B69-4465-90F6-8AB18B828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50" name="椭圆 337945">
              <a:extLst>
                <a:ext uri="{FF2B5EF4-FFF2-40B4-BE49-F238E27FC236}">
                  <a16:creationId xmlns:a16="http://schemas.microsoft.com/office/drawing/2014/main" id="{8D936CC5-3805-4BBC-8F05-DBA08BBFD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51" name="椭圆 337946">
              <a:extLst>
                <a:ext uri="{FF2B5EF4-FFF2-40B4-BE49-F238E27FC236}">
                  <a16:creationId xmlns:a16="http://schemas.microsoft.com/office/drawing/2014/main" id="{DFC55934-803B-48DB-8429-B845485E3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52" name="椭圆 337947">
              <a:extLst>
                <a:ext uri="{FF2B5EF4-FFF2-40B4-BE49-F238E27FC236}">
                  <a16:creationId xmlns:a16="http://schemas.microsoft.com/office/drawing/2014/main" id="{4302EF0C-7103-4372-9D63-DE4C3D95A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53" name="椭圆 337948">
              <a:extLst>
                <a:ext uri="{FF2B5EF4-FFF2-40B4-BE49-F238E27FC236}">
                  <a16:creationId xmlns:a16="http://schemas.microsoft.com/office/drawing/2014/main" id="{F6E93D28-CF0A-48FA-AEE6-BF7666F6F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54" name="椭圆 337949">
              <a:extLst>
                <a:ext uri="{FF2B5EF4-FFF2-40B4-BE49-F238E27FC236}">
                  <a16:creationId xmlns:a16="http://schemas.microsoft.com/office/drawing/2014/main" id="{EE82569F-3423-4402-9FD1-C1A6F93E3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55" name="椭圆 337950">
              <a:extLst>
                <a:ext uri="{FF2B5EF4-FFF2-40B4-BE49-F238E27FC236}">
                  <a16:creationId xmlns:a16="http://schemas.microsoft.com/office/drawing/2014/main" id="{423CB201-A152-4139-968F-BAA99484D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56" name="椭圆 337951">
              <a:extLst>
                <a:ext uri="{FF2B5EF4-FFF2-40B4-BE49-F238E27FC236}">
                  <a16:creationId xmlns:a16="http://schemas.microsoft.com/office/drawing/2014/main" id="{5EE96465-9BB2-4CB4-8F00-23DD1E934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57" name="椭圆 337952">
              <a:extLst>
                <a:ext uri="{FF2B5EF4-FFF2-40B4-BE49-F238E27FC236}">
                  <a16:creationId xmlns:a16="http://schemas.microsoft.com/office/drawing/2014/main" id="{9FD0C7E5-F674-4468-AFD8-751142EF0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58" name="椭圆 337953">
              <a:extLst>
                <a:ext uri="{FF2B5EF4-FFF2-40B4-BE49-F238E27FC236}">
                  <a16:creationId xmlns:a16="http://schemas.microsoft.com/office/drawing/2014/main" id="{89CA145F-FDC2-462E-B12B-F56A1D10B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59" name="椭圆 337954">
              <a:extLst>
                <a:ext uri="{FF2B5EF4-FFF2-40B4-BE49-F238E27FC236}">
                  <a16:creationId xmlns:a16="http://schemas.microsoft.com/office/drawing/2014/main" id="{D0F089DE-923B-4285-B9C7-DA1040601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60" name="椭圆 337955">
              <a:extLst>
                <a:ext uri="{FF2B5EF4-FFF2-40B4-BE49-F238E27FC236}">
                  <a16:creationId xmlns:a16="http://schemas.microsoft.com/office/drawing/2014/main" id="{1C44EF12-F52E-4838-835E-F24CE1FAE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61" name="椭圆 337956">
              <a:extLst>
                <a:ext uri="{FF2B5EF4-FFF2-40B4-BE49-F238E27FC236}">
                  <a16:creationId xmlns:a16="http://schemas.microsoft.com/office/drawing/2014/main" id="{09DD5DD6-411B-4CEF-88C6-4110AE4FF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62" name="椭圆 337957">
              <a:extLst>
                <a:ext uri="{FF2B5EF4-FFF2-40B4-BE49-F238E27FC236}">
                  <a16:creationId xmlns:a16="http://schemas.microsoft.com/office/drawing/2014/main" id="{D1771D28-C085-4B2B-A5AE-CDCA67CC7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  <p:sp>
          <p:nvSpPr>
            <p:cNvPr id="1063" name="椭圆 337958">
              <a:extLst>
                <a:ext uri="{FF2B5EF4-FFF2-40B4-BE49-F238E27FC236}">
                  <a16:creationId xmlns:a16="http://schemas.microsoft.com/office/drawing/2014/main" id="{9599B2D5-5766-4501-8C55-E1D7259E8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13607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cover dir="r"/>
  </p:transition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lvl="1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lvl="2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lvl="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lvl="4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8584FD99-A140-4F27-B3D4-5D057FF4606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BB2316A-54D8-4685-9021-8E3C7D3B25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Arial Black" panose="020B0A04020102020204" pitchFamily="34" charset="0"/>
              </a:defRPr>
            </a:lvl1pPr>
          </a:lstStyle>
          <a:p>
            <a:fld id="{30C9B47C-302C-4A02-BF52-877737BDA16E}" type="slidenum">
              <a:rPr lang="en-US" altLang="zh-CN"/>
              <a:pPr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C4320AE5-7C8E-4EAB-8993-CDBA5D92F7A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5477" name="Rectangle 5">
              <a:extLst>
                <a:ext uri="{FF2B5EF4-FFF2-40B4-BE49-F238E27FC236}">
                  <a16:creationId xmlns:a16="http://schemas.microsoft.com/office/drawing/2014/main" id="{9F007FDD-584B-44B5-B127-5CC43BEF7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478" name="Rectangle 6">
              <a:extLst>
                <a:ext uri="{FF2B5EF4-FFF2-40B4-BE49-F238E27FC236}">
                  <a16:creationId xmlns:a16="http://schemas.microsoft.com/office/drawing/2014/main" id="{2778C474-72F7-47EF-BB8A-CA565B4C2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479" name="Rectangle 7">
              <a:extLst>
                <a:ext uri="{FF2B5EF4-FFF2-40B4-BE49-F238E27FC236}">
                  <a16:creationId xmlns:a16="http://schemas.microsoft.com/office/drawing/2014/main" id="{A166D206-B355-4B9B-A2A2-D7443F286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105480" name="Rectangle 8">
              <a:extLst>
                <a:ext uri="{FF2B5EF4-FFF2-40B4-BE49-F238E27FC236}">
                  <a16:creationId xmlns:a16="http://schemas.microsoft.com/office/drawing/2014/main" id="{D8DF572C-169A-478F-AC60-1D50FDA67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105481" name="Rectangle 9">
              <a:extLst>
                <a:ext uri="{FF2B5EF4-FFF2-40B4-BE49-F238E27FC236}">
                  <a16:creationId xmlns:a16="http://schemas.microsoft.com/office/drawing/2014/main" id="{365BEDE1-5BA0-49BC-A7FA-A28290FE0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105482" name="Rectangle 10">
              <a:extLst>
                <a:ext uri="{FF2B5EF4-FFF2-40B4-BE49-F238E27FC236}">
                  <a16:creationId xmlns:a16="http://schemas.microsoft.com/office/drawing/2014/main" id="{536D7EF3-B0FD-453E-B764-854B70448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105483" name="Rectangle 11">
              <a:extLst>
                <a:ext uri="{FF2B5EF4-FFF2-40B4-BE49-F238E27FC236}">
                  <a16:creationId xmlns:a16="http://schemas.microsoft.com/office/drawing/2014/main" id="{7779425C-A698-4FD1-96AE-CBFDF55FA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484" name="Rectangle 12">
              <a:extLst>
                <a:ext uri="{FF2B5EF4-FFF2-40B4-BE49-F238E27FC236}">
                  <a16:creationId xmlns:a16="http://schemas.microsoft.com/office/drawing/2014/main" id="{4B930A5F-2E8D-4305-80FE-CB77196B9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105485" name="Rectangle 13">
              <a:extLst>
                <a:ext uri="{FF2B5EF4-FFF2-40B4-BE49-F238E27FC236}">
                  <a16:creationId xmlns:a16="http://schemas.microsoft.com/office/drawing/2014/main" id="{05172217-CE87-4E57-930B-2BFFE513E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38" name="Rectangle 14">
            <a:extLst>
              <a:ext uri="{FF2B5EF4-FFF2-40B4-BE49-F238E27FC236}">
                <a16:creationId xmlns:a16="http://schemas.microsoft.com/office/drawing/2014/main" id="{8C0A13C9-E8E3-4BFE-93A8-22071499BB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3763081C-95B8-4C46-AF33-36F1BDF053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>
            <a:extLst>
              <a:ext uri="{FF2B5EF4-FFF2-40B4-BE49-F238E27FC236}">
                <a16:creationId xmlns:a16="http://schemas.microsoft.com/office/drawing/2014/main" id="{C6CEC6C9-F127-47C6-95C5-AB463F4555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00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DF4E5-02E3-4BEB-A3E1-2D3667285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求识学苑</a:t>
            </a:r>
            <a:r>
              <a:rPr lang="en-US" altLang="zh-CN" dirty="0"/>
              <a:t>——</a:t>
            </a:r>
            <a:r>
              <a:rPr lang="zh-CN" altLang="en-US" dirty="0"/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00D37F-CD5F-4298-A95E-216B7DB73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</a:t>
            </a:r>
            <a:r>
              <a:rPr lang="zh-CN" altLang="en-US" sz="2400" dirty="0"/>
              <a:t>主讲人：周林状</a:t>
            </a:r>
          </a:p>
        </p:txBody>
      </p:sp>
    </p:spTree>
    <p:extLst>
      <p:ext uri="{BB962C8B-B14F-4D97-AF65-F5344CB8AC3E}">
        <p14:creationId xmlns:p14="http://schemas.microsoft.com/office/powerpoint/2010/main" val="348977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927F7-A905-4B3E-BFD5-EEB72A9A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F1567-B22E-406B-A1A2-D1E9DC9AA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三种遍历：先序遍历（根、左、右）</a:t>
            </a:r>
            <a:endParaRPr lang="en-US" altLang="zh-CN" dirty="0"/>
          </a:p>
          <a:p>
            <a:pPr marL="1371600" lvl="3" indent="0">
              <a:buNone/>
            </a:pPr>
            <a:r>
              <a:rPr lang="zh-CN" altLang="en-US" sz="2000" dirty="0"/>
              <a:t> 中序遍历（左、根、右）</a:t>
            </a:r>
            <a:endParaRPr lang="en-US" altLang="zh-CN" sz="2000" dirty="0"/>
          </a:p>
          <a:p>
            <a:pPr marL="1371600" lvl="3" indent="0">
              <a:buNone/>
            </a:pPr>
            <a:r>
              <a:rPr lang="zh-CN" altLang="en-US" sz="2000" dirty="0"/>
              <a:t> 后序遍历（左、右、根）</a:t>
            </a:r>
            <a:endParaRPr lang="en-US" altLang="zh-CN" sz="2000" dirty="0"/>
          </a:p>
          <a:p>
            <a:pPr marL="1371600" lvl="3" indent="0">
              <a:buNone/>
            </a:pPr>
            <a:endParaRPr lang="en-US" altLang="zh-CN" sz="2000" dirty="0"/>
          </a:p>
          <a:p>
            <a:pPr marL="1371600" lvl="3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8558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50B50-5413-4BFA-824B-A7B63693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95508"/>
          </a:xfrm>
        </p:spPr>
        <p:txBody>
          <a:bodyPr/>
          <a:lstStyle/>
          <a:p>
            <a:r>
              <a:rPr lang="zh-CN" altLang="en-US" dirty="0"/>
              <a:t>二叉树的遍历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4BDFF-6953-4DE7-98DB-F313212BA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100" dirty="0"/>
              <a:t>例：</a:t>
            </a:r>
            <a:endParaRPr lang="en-US" altLang="zh-CN" sz="2100" dirty="0"/>
          </a:p>
          <a:p>
            <a:r>
              <a:rPr lang="zh-CN" altLang="zh-CN" sz="2100" dirty="0"/>
              <a:t>（</a:t>
            </a:r>
            <a:r>
              <a:rPr lang="en-US" altLang="zh-CN" sz="2100" dirty="0"/>
              <a:t>10</a:t>
            </a:r>
            <a:r>
              <a:rPr lang="zh-CN" altLang="zh-CN" sz="2100" dirty="0"/>
              <a:t>分） 有如图</a:t>
            </a:r>
            <a:r>
              <a:rPr lang="en-US" altLang="zh-CN" sz="2100" dirty="0"/>
              <a:t>1</a:t>
            </a:r>
            <a:r>
              <a:rPr lang="zh-CN" altLang="zh-CN" sz="2100" dirty="0"/>
              <a:t>所示的二叉树，请问：</a:t>
            </a:r>
          </a:p>
          <a:p>
            <a:r>
              <a:rPr lang="en-US" altLang="zh-CN" sz="2100" dirty="0"/>
              <a:t>    a) </a:t>
            </a:r>
            <a:r>
              <a:rPr lang="zh-CN" altLang="zh-CN" sz="2100" dirty="0"/>
              <a:t>其中序遍历序列为</a:t>
            </a:r>
            <a:r>
              <a:rPr lang="en-US" altLang="zh-CN" sz="2100" u="sng" dirty="0"/>
              <a:t>            </a:t>
            </a:r>
            <a:r>
              <a:rPr lang="zh-CN" altLang="zh-CN" sz="2100" dirty="0"/>
              <a:t>。</a:t>
            </a:r>
          </a:p>
          <a:p>
            <a:r>
              <a:rPr lang="en-US" altLang="zh-CN" sz="2100" dirty="0"/>
              <a:t>    b) </a:t>
            </a:r>
            <a:r>
              <a:rPr lang="zh-CN" altLang="zh-CN" sz="2100" dirty="0"/>
              <a:t>其后序遍历序列为</a:t>
            </a:r>
            <a:r>
              <a:rPr lang="en-US" altLang="zh-CN" sz="2100" u="sng" dirty="0"/>
              <a:t>            </a:t>
            </a:r>
            <a:r>
              <a:rPr lang="zh-CN" altLang="zh-CN" sz="2100" dirty="0"/>
              <a:t>。</a:t>
            </a:r>
          </a:p>
          <a:p>
            <a:r>
              <a:rPr lang="en-US" altLang="zh-CN" sz="2100" dirty="0"/>
              <a:t>    c</a:t>
            </a:r>
            <a:r>
              <a:rPr lang="zh-CN" altLang="zh-CN" sz="2100" dirty="0"/>
              <a:t>）其先序遍历序列为</a:t>
            </a:r>
            <a:r>
              <a:rPr lang="en-US" altLang="zh-CN" sz="2100" u="sng" dirty="0"/>
              <a:t>            </a:t>
            </a:r>
            <a:r>
              <a:rPr lang="zh-CN" altLang="zh-CN" sz="2100" dirty="0"/>
              <a:t>。</a:t>
            </a:r>
          </a:p>
          <a:p>
            <a:r>
              <a:rPr lang="en-US" altLang="zh-CN" sz="2100" dirty="0"/>
              <a:t>     a</a:t>
            </a:r>
            <a:r>
              <a:rPr lang="zh-CN" altLang="en-US" sz="2100" dirty="0"/>
              <a:t>）</a:t>
            </a:r>
            <a:r>
              <a:rPr lang="en-US" altLang="zh-CN" sz="2100" dirty="0" err="1"/>
              <a:t>dgbaechif</a:t>
            </a:r>
            <a:r>
              <a:rPr lang="en-US" altLang="zh-CN" sz="2100" dirty="0"/>
              <a:t>;   b)  </a:t>
            </a:r>
            <a:r>
              <a:rPr lang="en-US" altLang="zh-CN" sz="2100" dirty="0" err="1"/>
              <a:t>gdbeihfca</a:t>
            </a:r>
            <a:r>
              <a:rPr lang="en-US" altLang="zh-CN" sz="2100" dirty="0"/>
              <a:t>;   c)  </a:t>
            </a:r>
            <a:r>
              <a:rPr lang="en-US" altLang="zh-CN" sz="2100" dirty="0" err="1"/>
              <a:t>abdgcefhi</a:t>
            </a:r>
            <a:endParaRPr lang="en-US" altLang="zh-CN" sz="2100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由序列转换为二叉树？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90B430-E79C-46FA-8171-642D0442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216" y="2015732"/>
            <a:ext cx="3362124" cy="285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2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568D0-E4B3-41BD-A6A6-06EBE8B1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05FB5-D932-4C5B-99C5-A982A48B6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endParaRPr lang="en-US" altLang="zh-CN" dirty="0"/>
          </a:p>
          <a:p>
            <a:r>
              <a:rPr lang="zh-CN" altLang="zh-CN" dirty="0"/>
              <a:t>对某二叉树进行先序遍历的结果为</a:t>
            </a:r>
            <a:r>
              <a:rPr lang="en-US" altLang="zh-CN" dirty="0"/>
              <a:t>ABDEFC</a:t>
            </a:r>
            <a:r>
              <a:rPr lang="zh-CN" altLang="zh-CN" dirty="0"/>
              <a:t>，中序遍历的结果为</a:t>
            </a:r>
            <a:r>
              <a:rPr lang="en-US" altLang="zh-CN" dirty="0"/>
              <a:t>DBFEAC</a:t>
            </a:r>
            <a:r>
              <a:rPr lang="zh-CN" altLang="zh-CN" dirty="0"/>
              <a:t>，则后序遍历的结果为（</a:t>
            </a:r>
            <a:r>
              <a:rPr lang="en-US" altLang="zh-CN" dirty="0"/>
              <a:t>    </a:t>
            </a:r>
            <a:r>
              <a:rPr lang="zh-CN" altLang="zh-CN" dirty="0"/>
              <a:t>）。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A. DBFEAC        B. DFEBCA          C. BDFECA          D. BDEFAC</a:t>
            </a:r>
            <a:endParaRPr lang="zh-CN" altLang="zh-CN" dirty="0"/>
          </a:p>
          <a:p>
            <a:pPr lvl="4"/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8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72" name="Rectangle 36">
            <a:extLst>
              <a:ext uri="{FF2B5EF4-FFF2-40B4-BE49-F238E27FC236}">
                <a16:creationId xmlns:a16="http://schemas.microsoft.com/office/drawing/2014/main" id="{8B6BC8C7-8616-46DC-B764-F999F70D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228600"/>
            <a:ext cx="3852863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6.3.2</a:t>
            </a:r>
            <a:r>
              <a:rPr kumimoji="1" lang="en-US" altLang="zh-CN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kumimoji="1" lang="zh-C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线索二叉树</a:t>
            </a:r>
          </a:p>
        </p:txBody>
      </p:sp>
      <p:sp>
        <p:nvSpPr>
          <p:cNvPr id="116775" name="Text Box 39">
            <a:extLst>
              <a:ext uri="{FF2B5EF4-FFF2-40B4-BE49-F238E27FC236}">
                <a16:creationId xmlns:a16="http://schemas.microsoft.com/office/drawing/2014/main" id="{591CE500-9639-4949-9B5F-9AEE30081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5" y="3902076"/>
            <a:ext cx="6486840" cy="206210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LTag</a:t>
            </a:r>
            <a:r>
              <a:rPr kumimoji="1"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=0,   </a:t>
            </a:r>
            <a:r>
              <a:rPr kumimoji="1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LeftChild</a:t>
            </a: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为左</a:t>
            </a:r>
            <a:r>
              <a:rPr kumimoji="1" lang="zh-CN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子女</a:t>
            </a:r>
            <a:r>
              <a:rPr kumimoji="1"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指针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LTag</a:t>
            </a:r>
            <a:r>
              <a:rPr kumimoji="1"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=1,   </a:t>
            </a:r>
            <a:r>
              <a:rPr kumimoji="1" lang="en-US" altLang="zh-CN" sz="3200" b="1">
                <a:solidFill>
                  <a:srgbClr val="33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LeftChild</a:t>
            </a:r>
            <a:r>
              <a:rPr kumimoji="1" lang="zh-CN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kumimoji="1" lang="zh-CN" altLang="en-US" sz="3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前驱线索</a:t>
            </a:r>
            <a:endParaRPr kumimoji="1" lang="zh-CN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RTag</a:t>
            </a:r>
            <a:r>
              <a:rPr kumimoji="1"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=0,   </a:t>
            </a:r>
            <a:r>
              <a:rPr kumimoji="1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RightChild</a:t>
            </a:r>
            <a:r>
              <a:rPr kumimoji="1" lang="zh-CN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为右子女指针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RTag</a:t>
            </a:r>
            <a:r>
              <a:rPr kumimoji="1"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 =1,   </a:t>
            </a:r>
            <a:r>
              <a:rPr kumimoji="1" lang="en-US" altLang="zh-CN" sz="3200" b="1">
                <a:solidFill>
                  <a:srgbClr val="33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RightChild</a:t>
            </a:r>
            <a:r>
              <a:rPr kumimoji="1" lang="zh-CN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kumimoji="1" lang="zh-CN" altLang="zh-CN" sz="32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</a:rPr>
              <a:t>后继指针</a:t>
            </a:r>
            <a:endParaRPr kumimoji="1" lang="zh-CN" altLang="en-US" sz="3200" b="1">
              <a:solidFill>
                <a:srgbClr val="8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16776" name="Rectangle 40" descr="白色大理石">
            <a:extLst>
              <a:ext uri="{FF2B5EF4-FFF2-40B4-BE49-F238E27FC236}">
                <a16:creationId xmlns:a16="http://schemas.microsoft.com/office/drawing/2014/main" id="{7CB82A9D-B3F1-4447-9140-5F476D1F0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447800"/>
            <a:ext cx="6858000" cy="5334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19050">
            <a:solidFill>
              <a:schemeClr val="accent2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8" name="Line 41">
            <a:extLst>
              <a:ext uri="{FF2B5EF4-FFF2-40B4-BE49-F238E27FC236}">
                <a16:creationId xmlns:a16="http://schemas.microsoft.com/office/drawing/2014/main" id="{24DFDF9E-7E3F-42AC-B123-B710C2851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447800"/>
            <a:ext cx="0" cy="533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9" name="Line 42">
            <a:extLst>
              <a:ext uri="{FF2B5EF4-FFF2-40B4-BE49-F238E27FC236}">
                <a16:creationId xmlns:a16="http://schemas.microsoft.com/office/drawing/2014/main" id="{FCFD8C3F-32F0-48B5-A05C-CD2190286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447800"/>
            <a:ext cx="0" cy="533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90" name="Line 43">
            <a:extLst>
              <a:ext uri="{FF2B5EF4-FFF2-40B4-BE49-F238E27FC236}">
                <a16:creationId xmlns:a16="http://schemas.microsoft.com/office/drawing/2014/main" id="{628D5CF1-821B-4155-A54B-9E4265473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447800"/>
            <a:ext cx="0" cy="533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91" name="Line 44">
            <a:extLst>
              <a:ext uri="{FF2B5EF4-FFF2-40B4-BE49-F238E27FC236}">
                <a16:creationId xmlns:a16="http://schemas.microsoft.com/office/drawing/2014/main" id="{42C7268A-8007-4E7B-B1DA-05565A2BC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1447800"/>
            <a:ext cx="0" cy="533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781" name="Text Box 45">
            <a:extLst>
              <a:ext uri="{FF2B5EF4-FFF2-40B4-BE49-F238E27FC236}">
                <a16:creationId xmlns:a16="http://schemas.microsoft.com/office/drawing/2014/main" id="{7086A3A2-B8C1-4453-AB19-664930ECB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6" y="2468564"/>
            <a:ext cx="1876425" cy="57943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>
                <a:solidFill>
                  <a:srgbClr val="33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LeftChild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82" name="Text Box 46">
            <a:extLst>
              <a:ext uri="{FF2B5EF4-FFF2-40B4-BE49-F238E27FC236}">
                <a16:creationId xmlns:a16="http://schemas.microsoft.com/office/drawing/2014/main" id="{0FD4079D-1D1C-4A72-AF27-0888C3C55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351" y="2514600"/>
            <a:ext cx="2124075" cy="579438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>
                <a:solidFill>
                  <a:srgbClr val="33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RightChild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83" name="Text Box 47">
            <a:extLst>
              <a:ext uri="{FF2B5EF4-FFF2-40B4-BE49-F238E27FC236}">
                <a16:creationId xmlns:a16="http://schemas.microsoft.com/office/drawing/2014/main" id="{299B242C-A2C0-4F82-A849-5D31C5591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6" y="2468564"/>
            <a:ext cx="950913" cy="57943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>
                <a:solidFill>
                  <a:srgbClr val="33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84" name="Text Box 48">
            <a:extLst>
              <a:ext uri="{FF2B5EF4-FFF2-40B4-BE49-F238E27FC236}">
                <a16:creationId xmlns:a16="http://schemas.microsoft.com/office/drawing/2014/main" id="{65EB6158-4002-49CD-B7EC-A75FE373B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247" y="3065970"/>
            <a:ext cx="1067856" cy="5847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>
                <a:solidFill>
                  <a:srgbClr val="8E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LTag</a:t>
            </a:r>
            <a:endParaRPr kumimoji="1" lang="en-US" altLang="zh-CN" sz="2400">
              <a:solidFill>
                <a:srgbClr val="8E001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85" name="Text Box 49">
            <a:extLst>
              <a:ext uri="{FF2B5EF4-FFF2-40B4-BE49-F238E27FC236}">
                <a16:creationId xmlns:a16="http://schemas.microsoft.com/office/drawing/2014/main" id="{B04F8D39-5776-4EE9-8033-C05FFB723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88" y="3078164"/>
            <a:ext cx="1155700" cy="57943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>
                <a:solidFill>
                  <a:srgbClr val="8E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RTag</a:t>
            </a:r>
          </a:p>
        </p:txBody>
      </p:sp>
      <p:sp>
        <p:nvSpPr>
          <p:cNvPr id="67597" name="Line 50">
            <a:extLst>
              <a:ext uri="{FF2B5EF4-FFF2-40B4-BE49-F238E27FC236}">
                <a16:creationId xmlns:a16="http://schemas.microsoft.com/office/drawing/2014/main" id="{6C5C6DF0-64B9-4B24-8ABF-1F191FCDA0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676400"/>
            <a:ext cx="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98" name="Line 51">
            <a:extLst>
              <a:ext uri="{FF2B5EF4-FFF2-40B4-BE49-F238E27FC236}">
                <a16:creationId xmlns:a16="http://schemas.microsoft.com/office/drawing/2014/main" id="{0770C5B6-FD4C-4E11-A35C-C7B4B068FE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1676400"/>
            <a:ext cx="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99" name="Line 52">
            <a:extLst>
              <a:ext uri="{FF2B5EF4-FFF2-40B4-BE49-F238E27FC236}">
                <a16:creationId xmlns:a16="http://schemas.microsoft.com/office/drawing/2014/main" id="{7D690DCC-0098-43EC-91A9-FD7E0A25B1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1676400"/>
            <a:ext cx="0" cy="838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00" name="Line 53">
            <a:extLst>
              <a:ext uri="{FF2B5EF4-FFF2-40B4-BE49-F238E27FC236}">
                <a16:creationId xmlns:a16="http://schemas.microsoft.com/office/drawing/2014/main" id="{C7E4DD61-77BD-44A3-A9A8-5F8DD01E68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1676400"/>
            <a:ext cx="0" cy="1447800"/>
          </a:xfrm>
          <a:prstGeom prst="line">
            <a:avLst/>
          </a:prstGeom>
          <a:noFill/>
          <a:ln w="38100">
            <a:solidFill>
              <a:srgbClr val="8E001B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01" name="Line 54">
            <a:extLst>
              <a:ext uri="{FF2B5EF4-FFF2-40B4-BE49-F238E27FC236}">
                <a16:creationId xmlns:a16="http://schemas.microsoft.com/office/drawing/2014/main" id="{E3F3FEEF-0B60-48CE-9709-52F7D4BFE9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1676400"/>
            <a:ext cx="0" cy="1447800"/>
          </a:xfrm>
          <a:prstGeom prst="line">
            <a:avLst/>
          </a:prstGeom>
          <a:noFill/>
          <a:ln w="38100">
            <a:solidFill>
              <a:srgbClr val="8E001B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09" name="Object 2">
            <a:extLst>
              <a:ext uri="{FF2B5EF4-FFF2-40B4-BE49-F238E27FC236}">
                <a16:creationId xmlns:a16="http://schemas.microsoft.com/office/drawing/2014/main" id="{1A3A8622-1C78-469F-861F-25E74401C7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7492994"/>
              </p:ext>
            </p:extLst>
          </p:nvPr>
        </p:nvGraphicFramePr>
        <p:xfrm>
          <a:off x="1981200" y="457200"/>
          <a:ext cx="83820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r:id="rId3" imgW="7361905" imgH="3790476" progId="Paint.Picture">
                  <p:embed/>
                </p:oleObj>
              </mc:Choice>
              <mc:Fallback>
                <p:oleObj r:id="rId3" imgW="7361905" imgH="3790476" progId="Paint.Picture">
                  <p:embed/>
                  <p:pic>
                    <p:nvPicPr>
                      <p:cNvPr id="68609" name="Object 2">
                        <a:extLst>
                          <a:ext uri="{FF2B5EF4-FFF2-40B4-BE49-F238E27FC236}">
                            <a16:creationId xmlns:a16="http://schemas.microsoft.com/office/drawing/2014/main" id="{1A3A8622-1C78-469F-861F-25E74401C7E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"/>
                        <a:ext cx="83820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0" name="Text Box 3">
            <a:extLst>
              <a:ext uri="{FF2B5EF4-FFF2-40B4-BE49-F238E27FC236}">
                <a16:creationId xmlns:a16="http://schemas.microsoft.com/office/drawing/2014/main" id="{688D6459-EDF3-421D-A24A-04AB21D5C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562600"/>
            <a:ext cx="609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330066"/>
                </a:solidFill>
                <a:ea typeface="仿宋_GB2312" pitchFamily="49" charset="-122"/>
              </a:rPr>
              <a:t>中序线索化二叉树</a:t>
            </a:r>
            <a:endParaRPr lang="zh-CN" altLang="en-US" sz="2400" b="1">
              <a:solidFill>
                <a:srgbClr val="33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6535A7-4761-424D-B72A-DEACFE6F72A0}"/>
              </a:ext>
            </a:extLst>
          </p:cNvPr>
          <p:cNvSpPr txBox="1"/>
          <p:nvPr/>
        </p:nvSpPr>
        <p:spPr>
          <a:xfrm>
            <a:off x="6626831" y="4767209"/>
            <a:ext cx="238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中序线索链表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9A1031-C204-4764-B7D8-219A897CEA7C}"/>
              </a:ext>
            </a:extLst>
          </p:cNvPr>
          <p:cNvSpPr txBox="1"/>
          <p:nvPr/>
        </p:nvSpPr>
        <p:spPr>
          <a:xfrm>
            <a:off x="2671281" y="4541715"/>
            <a:ext cx="185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中序线索二叉树</a:t>
            </a: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>
            <a:extLst>
              <a:ext uri="{FF2B5EF4-FFF2-40B4-BE49-F238E27FC236}">
                <a16:creationId xmlns:a16="http://schemas.microsoft.com/office/drawing/2014/main" id="{BFDBD0A0-AF1C-49A9-9571-E19AEF921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36526"/>
            <a:ext cx="7543800" cy="1501775"/>
          </a:xfrm>
        </p:spPr>
        <p:txBody>
          <a:bodyPr/>
          <a:lstStyle/>
          <a:p>
            <a:r>
              <a:rPr lang="en-US" altLang="zh-CN" sz="2800" dirty="0"/>
              <a:t>10</a:t>
            </a:r>
            <a:r>
              <a:rPr lang="zh-CN" altLang="en-US" sz="2800" dirty="0"/>
              <a:t>、如图所示的二叉树进行中序线索化，则结点</a:t>
            </a:r>
            <a:r>
              <a:rPr lang="en-US" altLang="zh-CN" sz="2800" dirty="0"/>
              <a:t>x</a:t>
            </a:r>
            <a:r>
              <a:rPr lang="zh-CN" altLang="en-US" sz="2800" dirty="0"/>
              <a:t>的左、右线索指向的结点分别是（）</a:t>
            </a:r>
          </a:p>
        </p:txBody>
      </p:sp>
      <p:sp>
        <p:nvSpPr>
          <p:cNvPr id="75778" name="内容占位符 2">
            <a:extLst>
              <a:ext uri="{FF2B5EF4-FFF2-40B4-BE49-F238E27FC236}">
                <a16:creationId xmlns:a16="http://schemas.microsoft.com/office/drawing/2014/main" id="{C53D35C4-01C9-4CAA-93AD-478B6E4E18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A. e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B. e</a:t>
            </a:r>
            <a:r>
              <a:rPr lang="zh-CN" altLang="en-US" sz="2400" dirty="0"/>
              <a:t>、</a:t>
            </a:r>
            <a:r>
              <a:rPr lang="en-US" altLang="zh-CN" sz="2400" dirty="0"/>
              <a:t>a</a:t>
            </a:r>
          </a:p>
          <a:p>
            <a:pPr marL="0" indent="0"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C. d</a:t>
            </a:r>
            <a:r>
              <a:rPr lang="zh-CN" altLang="en-US" sz="2400" dirty="0">
                <a:sym typeface="宋体" panose="02010600030101010101" pitchFamily="2" charset="-122"/>
              </a:rPr>
              <a:t>、</a:t>
            </a:r>
            <a:r>
              <a:rPr lang="en-US" altLang="zh-CN" sz="2400" dirty="0">
                <a:sym typeface="宋体" panose="02010600030101010101" pitchFamily="2" charset="-122"/>
              </a:rPr>
              <a:t>c</a:t>
            </a:r>
            <a:endParaRPr lang="zh-CN" altLang="en-US" sz="2400" dirty="0">
              <a:sym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ym typeface="宋体" panose="02010600030101010101" pitchFamily="2" charset="-122"/>
              </a:rPr>
              <a:t>D. b</a:t>
            </a:r>
            <a:r>
              <a:rPr lang="zh-CN" altLang="en-US" sz="2400" dirty="0">
                <a:sym typeface="宋体" panose="02010600030101010101" pitchFamily="2" charset="-122"/>
              </a:rPr>
              <a:t>、</a:t>
            </a:r>
            <a:r>
              <a:rPr lang="en-US" altLang="zh-CN" sz="2400" dirty="0">
                <a:sym typeface="宋体" panose="02010600030101010101" pitchFamily="2" charset="-122"/>
              </a:rPr>
              <a:t>a</a:t>
            </a:r>
          </a:p>
        </p:txBody>
      </p:sp>
      <p:sp>
        <p:nvSpPr>
          <p:cNvPr id="75779" name="Line 4">
            <a:extLst>
              <a:ext uri="{FF2B5EF4-FFF2-40B4-BE49-F238E27FC236}">
                <a16:creationId xmlns:a16="http://schemas.microsoft.com/office/drawing/2014/main" id="{C5C0300B-661F-4DC4-82D7-DE911F7F2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2238" y="3208338"/>
            <a:ext cx="381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0" name="Line 9">
            <a:extLst>
              <a:ext uri="{FF2B5EF4-FFF2-40B4-BE49-F238E27FC236}">
                <a16:creationId xmlns:a16="http://schemas.microsoft.com/office/drawing/2014/main" id="{91B3A8B4-DB3A-4EE5-909C-CF6E4CBB7D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5038" y="3284538"/>
            <a:ext cx="304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1" name="Line 10">
            <a:extLst>
              <a:ext uri="{FF2B5EF4-FFF2-40B4-BE49-F238E27FC236}">
                <a16:creationId xmlns:a16="http://schemas.microsoft.com/office/drawing/2014/main" id="{0DC2204D-117D-4CBC-90E2-B3BD560A6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0438" y="2370138"/>
            <a:ext cx="6858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2" name="Line 11">
            <a:extLst>
              <a:ext uri="{FF2B5EF4-FFF2-40B4-BE49-F238E27FC236}">
                <a16:creationId xmlns:a16="http://schemas.microsoft.com/office/drawing/2014/main" id="{B444619B-E817-46DE-9AC2-6160C2AF86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8438" y="2370138"/>
            <a:ext cx="60960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95419C6D-B13B-4E64-9757-BFF7E00CC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1989138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4" name="Oval 15">
            <a:extLst>
              <a:ext uri="{FF2B5EF4-FFF2-40B4-BE49-F238E27FC236}">
                <a16:creationId xmlns:a16="http://schemas.microsoft.com/office/drawing/2014/main" id="{41CE398C-77B0-4E39-BE61-4A27D7BB9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3756025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20112094-363F-4824-9240-55CDE2B2A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3741738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Oval 19">
            <a:extLst>
              <a:ext uri="{FF2B5EF4-FFF2-40B4-BE49-F238E27FC236}">
                <a16:creationId xmlns:a16="http://schemas.microsoft.com/office/drawing/2014/main" id="{C04436E7-45CF-4042-BBE9-04D9F109D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2827338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Oval 20">
            <a:extLst>
              <a:ext uri="{FF2B5EF4-FFF2-40B4-BE49-F238E27FC236}">
                <a16:creationId xmlns:a16="http://schemas.microsoft.com/office/drawing/2014/main" id="{5FCA971D-0961-4F73-8FF6-0425DEE58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2827338"/>
            <a:ext cx="533400" cy="5334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8" name="Oval 21">
            <a:extLst>
              <a:ext uri="{FF2B5EF4-FFF2-40B4-BE49-F238E27FC236}">
                <a16:creationId xmlns:a16="http://schemas.microsoft.com/office/drawing/2014/main" id="{3F90AFA3-C298-410F-B5B7-FBFB0316F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4656138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5789" name="Text Box 27">
            <a:extLst>
              <a:ext uri="{FF2B5EF4-FFF2-40B4-BE49-F238E27FC236}">
                <a16:creationId xmlns:a16="http://schemas.microsoft.com/office/drawing/2014/main" id="{9C9FF627-8342-49C5-91FC-64C5AF8B2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981" y="2809409"/>
            <a:ext cx="3433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87E9C049-1A96-47CE-886A-902C781C1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835" y="2716898"/>
            <a:ext cx="492444" cy="64633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b</a:t>
            </a:r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1B7E7884-B873-48E0-A48E-20C0C5CAF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272" y="3631298"/>
            <a:ext cx="453971" cy="64633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x</a:t>
            </a:r>
          </a:p>
        </p:txBody>
      </p:sp>
      <p:sp>
        <p:nvSpPr>
          <p:cNvPr id="29" name="Text Box 30">
            <a:extLst>
              <a:ext uri="{FF2B5EF4-FFF2-40B4-BE49-F238E27FC236}">
                <a16:creationId xmlns:a16="http://schemas.microsoft.com/office/drawing/2014/main" id="{CF7E4138-6A36-4278-8C49-A22FE32E0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9118" y="3644792"/>
            <a:ext cx="490840" cy="64633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d</a:t>
            </a:r>
          </a:p>
        </p:txBody>
      </p:sp>
      <p:sp>
        <p:nvSpPr>
          <p:cNvPr id="30" name="Text Box 31">
            <a:extLst>
              <a:ext uri="{FF2B5EF4-FFF2-40B4-BE49-F238E27FC236}">
                <a16:creationId xmlns:a16="http://schemas.microsoft.com/office/drawing/2014/main" id="{7BD62B23-BF10-4748-AB39-DC40A7B18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28" y="4544905"/>
            <a:ext cx="453970" cy="64633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e</a:t>
            </a:r>
          </a:p>
        </p:txBody>
      </p:sp>
      <p:sp>
        <p:nvSpPr>
          <p:cNvPr id="4" name="Text Box 28">
            <a:extLst>
              <a:ext uri="{FF2B5EF4-FFF2-40B4-BE49-F238E27FC236}">
                <a16:creationId xmlns:a16="http://schemas.microsoft.com/office/drawing/2014/main" id="{2457CA01-1329-4D77-84C8-FA746E853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957" y="1932673"/>
            <a:ext cx="450765" cy="646331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a</a:t>
            </a:r>
          </a:p>
        </p:txBody>
      </p:sp>
      <p:sp>
        <p:nvSpPr>
          <p:cNvPr id="75795" name="Line 4">
            <a:extLst>
              <a:ext uri="{FF2B5EF4-FFF2-40B4-BE49-F238E27FC236}">
                <a16:creationId xmlns:a16="http://schemas.microsoft.com/office/drawing/2014/main" id="{F7A4D6C6-FF88-48C7-A2FF-82E762A8F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0913" y="4179889"/>
            <a:ext cx="271462" cy="4905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2EBC2-A891-474A-9063-1BF057BC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赫夫曼编码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44E6E-281B-4B1C-A271-B320C17C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例：已知某系统在通信网络中只可能出现</a:t>
            </a:r>
            <a:r>
              <a:rPr lang="en-US" altLang="zh-CN" dirty="0"/>
              <a:t>8</a:t>
            </a:r>
            <a:r>
              <a:rPr lang="zh-CN" altLang="en-US" dirty="0"/>
              <a:t>种字符，其概率分别是</a:t>
            </a:r>
            <a:endParaRPr lang="en-US" altLang="zh-CN" dirty="0"/>
          </a:p>
          <a:p>
            <a:r>
              <a:rPr lang="en-US" altLang="zh-CN" dirty="0"/>
              <a:t>0.05</a:t>
            </a:r>
            <a:r>
              <a:rPr lang="zh-CN" altLang="en-US" dirty="0"/>
              <a:t>，</a:t>
            </a:r>
            <a:r>
              <a:rPr lang="en-US" altLang="zh-CN" dirty="0"/>
              <a:t>0.29</a:t>
            </a:r>
            <a:r>
              <a:rPr lang="zh-CN" altLang="en-US" dirty="0"/>
              <a:t>，</a:t>
            </a:r>
            <a:r>
              <a:rPr lang="en-US" altLang="zh-CN" dirty="0"/>
              <a:t>0.07</a:t>
            </a:r>
            <a:r>
              <a:rPr lang="zh-CN" altLang="en-US" dirty="0"/>
              <a:t>，</a:t>
            </a:r>
            <a:r>
              <a:rPr lang="en-US" altLang="zh-CN" dirty="0"/>
              <a:t>0.08</a:t>
            </a:r>
            <a:r>
              <a:rPr lang="zh-CN" altLang="en-US" dirty="0"/>
              <a:t>，</a:t>
            </a:r>
            <a:r>
              <a:rPr lang="en-US" altLang="zh-CN" dirty="0"/>
              <a:t>0.14</a:t>
            </a:r>
            <a:r>
              <a:rPr lang="zh-CN" altLang="en-US" dirty="0"/>
              <a:t>，</a:t>
            </a:r>
            <a:r>
              <a:rPr lang="en-US" altLang="zh-CN" dirty="0"/>
              <a:t>0.23</a:t>
            </a:r>
            <a:r>
              <a:rPr lang="zh-CN" altLang="en-US" dirty="0"/>
              <a:t>，</a:t>
            </a:r>
            <a:r>
              <a:rPr lang="en-US" altLang="zh-CN" dirty="0"/>
              <a:t>0.03</a:t>
            </a:r>
            <a:r>
              <a:rPr lang="zh-CN" altLang="en-US" dirty="0"/>
              <a:t>，</a:t>
            </a:r>
            <a:r>
              <a:rPr lang="en-US" altLang="zh-CN" dirty="0"/>
              <a:t>0.11</a:t>
            </a:r>
            <a:r>
              <a:rPr lang="zh-CN" altLang="en-US" dirty="0"/>
              <a:t>，试设计出赫夫曼编码。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001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BEBC9E-0679-47F0-85BE-35DB85403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79" y="136244"/>
            <a:ext cx="3827017" cy="56764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4C9C43-E51C-424E-B246-824215698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17" y="133565"/>
            <a:ext cx="4034320" cy="567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42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直接连接符 263193">
            <a:extLst>
              <a:ext uri="{FF2B5EF4-FFF2-40B4-BE49-F238E27FC236}">
                <a16:creationId xmlns:a16="http://schemas.microsoft.com/office/drawing/2014/main" id="{974B01AC-351A-4A9F-8BB1-D066B81C6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191000"/>
            <a:ext cx="0" cy="533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4" name="椭圆 263192">
            <a:extLst>
              <a:ext uri="{FF2B5EF4-FFF2-40B4-BE49-F238E27FC236}">
                <a16:creationId xmlns:a16="http://schemas.microsoft.com/office/drawing/2014/main" id="{6EFCDFD2-307E-4927-80DE-2B2EF92D6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00400"/>
            <a:ext cx="304800" cy="685800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3171" name="文本占位符 263170">
            <a:extLst>
              <a:ext uri="{FF2B5EF4-FFF2-40B4-BE49-F238E27FC236}">
                <a16:creationId xmlns:a16="http://schemas.microsoft.com/office/drawing/2014/main" id="{647397CA-4EE1-4463-838E-11CC0930B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5334000"/>
            <a:ext cx="8001000" cy="1143000"/>
          </a:xfrm>
        </p:spPr>
        <p:txBody>
          <a:bodyPr/>
          <a:lstStyle/>
          <a:p>
            <a:pPr>
              <a:spcBef>
                <a:spcPct val="5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ea typeface="仿宋_GB2312" pitchFamily="49" charset="-122"/>
              </a:rPr>
              <a:t>无向图的邻接矩阵是对称的</a:t>
            </a: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ea typeface="仿宋_GB2312" pitchFamily="49" charset="-122"/>
              </a:rPr>
              <a:t>;</a:t>
            </a:r>
          </a:p>
          <a:p>
            <a:pPr>
              <a:spcBef>
                <a:spcPct val="5000"/>
              </a:spcBef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ea typeface="仿宋_GB2312" pitchFamily="49" charset="-122"/>
              </a:rPr>
              <a:t>有向图的邻接矩阵可能是不对称的。</a:t>
            </a:r>
            <a:endParaRPr lang="zh-CN" altLang="en-US" noProof="1"/>
          </a:p>
        </p:txBody>
      </p:sp>
      <p:sp>
        <p:nvSpPr>
          <p:cNvPr id="13316" name="直接连接符 263173">
            <a:extLst>
              <a:ext uri="{FF2B5EF4-FFF2-40B4-BE49-F238E27FC236}">
                <a16:creationId xmlns:a16="http://schemas.microsoft.com/office/drawing/2014/main" id="{D8E91148-DACC-482D-8676-6F38826A01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1676400"/>
            <a:ext cx="5334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7" name="直接连接符 263174">
            <a:extLst>
              <a:ext uri="{FF2B5EF4-FFF2-40B4-BE49-F238E27FC236}">
                <a16:creationId xmlns:a16="http://schemas.microsoft.com/office/drawing/2014/main" id="{FCF5F734-8194-4858-8F9E-6B04C3ED1C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914400"/>
            <a:ext cx="6858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8" name="直接连接符 263175">
            <a:extLst>
              <a:ext uri="{FF2B5EF4-FFF2-40B4-BE49-F238E27FC236}">
                <a16:creationId xmlns:a16="http://schemas.microsoft.com/office/drawing/2014/main" id="{39088C20-2433-48B4-A2A0-13B832AB1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524000"/>
            <a:ext cx="1371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9" name="直接连接符 263176">
            <a:extLst>
              <a:ext uri="{FF2B5EF4-FFF2-40B4-BE49-F238E27FC236}">
                <a16:creationId xmlns:a16="http://schemas.microsoft.com/office/drawing/2014/main" id="{AADFC751-0C40-4691-8EF7-65359C7C3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944564"/>
            <a:ext cx="0" cy="13414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0" name="椭圆 263177">
            <a:extLst>
              <a:ext uri="{FF2B5EF4-FFF2-40B4-BE49-F238E27FC236}">
                <a16:creationId xmlns:a16="http://schemas.microsoft.com/office/drawing/2014/main" id="{97EF7193-6542-4132-B928-51411153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325563"/>
            <a:ext cx="457200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21" name="椭圆 263178">
            <a:extLst>
              <a:ext uri="{FF2B5EF4-FFF2-40B4-BE49-F238E27FC236}">
                <a16:creationId xmlns:a16="http://schemas.microsoft.com/office/drawing/2014/main" id="{42505A24-926B-4D79-884E-27D69A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325563"/>
            <a:ext cx="457200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22" name="椭圆 263179">
            <a:extLst>
              <a:ext uri="{FF2B5EF4-FFF2-40B4-BE49-F238E27FC236}">
                <a16:creationId xmlns:a16="http://schemas.microsoft.com/office/drawing/2014/main" id="{5CF541F6-E468-49F1-8DB6-BE5339ED2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63563"/>
            <a:ext cx="457200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23" name="椭圆 263180">
            <a:extLst>
              <a:ext uri="{FF2B5EF4-FFF2-40B4-BE49-F238E27FC236}">
                <a16:creationId xmlns:a16="http://schemas.microsoft.com/office/drawing/2014/main" id="{69743679-20E9-40C9-AF28-B52A526DF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011363"/>
            <a:ext cx="457200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24" name="文本框 263181">
            <a:extLst>
              <a:ext uri="{FF2B5EF4-FFF2-40B4-BE49-F238E27FC236}">
                <a16:creationId xmlns:a16="http://schemas.microsoft.com/office/drawing/2014/main" id="{2BEB8037-E3FE-4583-A155-6B71857AA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850" y="4873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5" name="文本框 263182">
            <a:extLst>
              <a:ext uri="{FF2B5EF4-FFF2-40B4-BE49-F238E27FC236}">
                <a16:creationId xmlns:a16="http://schemas.microsoft.com/office/drawing/2014/main" id="{A4576C4D-D8C5-440F-B584-633B1560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2493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6" name="文本框 263183">
            <a:extLst>
              <a:ext uri="{FF2B5EF4-FFF2-40B4-BE49-F238E27FC236}">
                <a16:creationId xmlns:a16="http://schemas.microsoft.com/office/drawing/2014/main" id="{0E751511-5CB0-415D-B381-E46EE4F56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12493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7" name="文本框 263184">
            <a:extLst>
              <a:ext uri="{FF2B5EF4-FFF2-40B4-BE49-F238E27FC236}">
                <a16:creationId xmlns:a16="http://schemas.microsoft.com/office/drawing/2014/main" id="{E8A26C0C-6D76-410D-AB6C-8B0310CB8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850" y="19351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8" name="椭圆 263186">
            <a:extLst>
              <a:ext uri="{FF2B5EF4-FFF2-40B4-BE49-F238E27FC236}">
                <a16:creationId xmlns:a16="http://schemas.microsoft.com/office/drawing/2014/main" id="{68FB8EEB-59E6-48D4-80F3-CE83BDA2C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49563"/>
            <a:ext cx="457200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29" name="文本框 263187">
            <a:extLst>
              <a:ext uri="{FF2B5EF4-FFF2-40B4-BE49-F238E27FC236}">
                <a16:creationId xmlns:a16="http://schemas.microsoft.com/office/drawing/2014/main" id="{5C99ED1C-E1A5-44B3-8CBB-387380C79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850" y="27733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30" name="椭圆 263188">
            <a:extLst>
              <a:ext uri="{FF2B5EF4-FFF2-40B4-BE49-F238E27FC236}">
                <a16:creationId xmlns:a16="http://schemas.microsoft.com/office/drawing/2014/main" id="{F8A51DFD-4058-422F-8AD7-9180E92E0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763963"/>
            <a:ext cx="457200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31" name="文本框 263189">
            <a:extLst>
              <a:ext uri="{FF2B5EF4-FFF2-40B4-BE49-F238E27FC236}">
                <a16:creationId xmlns:a16="http://schemas.microsoft.com/office/drawing/2014/main" id="{E210820D-1912-434A-9424-01627BF56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850" y="36877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32" name="椭圆 263190">
            <a:extLst>
              <a:ext uri="{FF2B5EF4-FFF2-40B4-BE49-F238E27FC236}">
                <a16:creationId xmlns:a16="http://schemas.microsoft.com/office/drawing/2014/main" id="{2318FFAC-19E4-423C-A425-AC29EBCF7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648200"/>
            <a:ext cx="457200" cy="457200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33" name="文本框 263191">
            <a:extLst>
              <a:ext uri="{FF2B5EF4-FFF2-40B4-BE49-F238E27FC236}">
                <a16:creationId xmlns:a16="http://schemas.microsoft.com/office/drawing/2014/main" id="{DE890A9A-553D-44CC-885B-D17AE0263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850" y="45720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34" name="直接连接符 263194">
            <a:extLst>
              <a:ext uri="{FF2B5EF4-FFF2-40B4-BE49-F238E27FC236}">
                <a16:creationId xmlns:a16="http://schemas.microsoft.com/office/drawing/2014/main" id="{2DA1E1E3-9A4C-481D-BD1C-AAC34F692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657600"/>
            <a:ext cx="76200" cy="152400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35" name="直接连接符 263195">
            <a:extLst>
              <a:ext uri="{FF2B5EF4-FFF2-40B4-BE49-F238E27FC236}">
                <a16:creationId xmlns:a16="http://schemas.microsoft.com/office/drawing/2014/main" id="{F33FCD05-FDA1-4EA6-8132-E770EFF2630C}"/>
              </a:ext>
            </a:extLst>
          </p:cNvPr>
          <p:cNvSpPr>
            <a:spLocks noChangeShapeType="1"/>
          </p:cNvSpPr>
          <p:nvPr/>
        </p:nvSpPr>
        <p:spPr bwMode="auto">
          <a:xfrm rot="12266637">
            <a:off x="3352800" y="3276600"/>
            <a:ext cx="76200" cy="152400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336" name="对象 263198">
            <a:extLst>
              <a:ext uri="{FF2B5EF4-FFF2-40B4-BE49-F238E27FC236}">
                <a16:creationId xmlns:a16="http://schemas.microsoft.com/office/drawing/2014/main" id="{55D9AFED-6B68-4E77-A942-D29B64C6A697}"/>
              </a:ext>
            </a:extLst>
          </p:cNvPr>
          <p:cNvGraphicFramePr>
            <a:graphicFrameLocks/>
          </p:cNvGraphicFramePr>
          <p:nvPr/>
        </p:nvGraphicFramePr>
        <p:xfrm>
          <a:off x="4572000" y="3352800"/>
          <a:ext cx="3657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r:id="rId3" imgW="2886478" imgH="1371429" progId="Paint.Picture">
                  <p:embed/>
                </p:oleObj>
              </mc:Choice>
              <mc:Fallback>
                <p:oleObj r:id="rId3" imgW="2886478" imgH="1371429" progId="Paint.Picture">
                  <p:embed/>
                  <p:pic>
                    <p:nvPicPr>
                      <p:cNvPr id="13336" name="对象 263198">
                        <a:extLst>
                          <a:ext uri="{FF2B5EF4-FFF2-40B4-BE49-F238E27FC236}">
                            <a16:creationId xmlns:a16="http://schemas.microsoft.com/office/drawing/2014/main" id="{55D9AFED-6B68-4E77-A942-D29B64C6A69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52800"/>
                        <a:ext cx="36576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对象 263199">
            <a:extLst>
              <a:ext uri="{FF2B5EF4-FFF2-40B4-BE49-F238E27FC236}">
                <a16:creationId xmlns:a16="http://schemas.microsoft.com/office/drawing/2014/main" id="{6F444684-1AB0-466F-9305-42419CBE6941}"/>
              </a:ext>
            </a:extLst>
          </p:cNvPr>
          <p:cNvGraphicFramePr>
            <a:graphicFrameLocks/>
          </p:cNvGraphicFramePr>
          <p:nvPr/>
        </p:nvGraphicFramePr>
        <p:xfrm>
          <a:off x="4572000" y="381000"/>
          <a:ext cx="50292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r:id="rId5" imgW="4001058" imgH="1924319" progId="Paint.Picture">
                  <p:embed/>
                </p:oleObj>
              </mc:Choice>
              <mc:Fallback>
                <p:oleObj r:id="rId5" imgW="4001058" imgH="1924319" progId="Paint.Picture">
                  <p:embed/>
                  <p:pic>
                    <p:nvPicPr>
                      <p:cNvPr id="13337" name="对象 263199">
                        <a:extLst>
                          <a:ext uri="{FF2B5EF4-FFF2-40B4-BE49-F238E27FC236}">
                            <a16:creationId xmlns:a16="http://schemas.microsoft.com/office/drawing/2014/main" id="{6F444684-1AB0-466F-9305-42419CBE694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1000"/>
                        <a:ext cx="50292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直接连接符 154702">
            <a:extLst>
              <a:ext uri="{FF2B5EF4-FFF2-40B4-BE49-F238E27FC236}">
                <a16:creationId xmlns:a16="http://schemas.microsoft.com/office/drawing/2014/main" id="{8911B4A9-C75C-4513-AE7E-365FC70EB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743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0" name="直接连接符 154653">
            <a:extLst>
              <a:ext uri="{FF2B5EF4-FFF2-40B4-BE49-F238E27FC236}">
                <a16:creationId xmlns:a16="http://schemas.microsoft.com/office/drawing/2014/main" id="{18A9BC86-B76F-4F9E-844A-369DECF75F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838200" cy="762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直接连接符 154652">
            <a:extLst>
              <a:ext uri="{FF2B5EF4-FFF2-40B4-BE49-F238E27FC236}">
                <a16:creationId xmlns:a16="http://schemas.microsoft.com/office/drawing/2014/main" id="{3E7EF621-70CA-417E-AD9F-565ACB8D1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667000"/>
            <a:ext cx="9144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直接连接符 154651">
            <a:extLst>
              <a:ext uri="{FF2B5EF4-FFF2-40B4-BE49-F238E27FC236}">
                <a16:creationId xmlns:a16="http://schemas.microsoft.com/office/drawing/2014/main" id="{97D55D12-9AD7-4BDF-943E-ABD392D8F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6670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3" name="直接连接符 154648">
            <a:extLst>
              <a:ext uri="{FF2B5EF4-FFF2-40B4-BE49-F238E27FC236}">
                <a16:creationId xmlns:a16="http://schemas.microsoft.com/office/drawing/2014/main" id="{F6F03D78-1C88-4E98-A049-4AAB70C91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95800"/>
            <a:ext cx="1981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4" name="直接连接符 154634">
            <a:extLst>
              <a:ext uri="{FF2B5EF4-FFF2-40B4-BE49-F238E27FC236}">
                <a16:creationId xmlns:a16="http://schemas.microsoft.com/office/drawing/2014/main" id="{7942035B-1603-471B-95A0-ACC019406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757488"/>
            <a:ext cx="0" cy="1600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626" name="标题 154625">
            <a:extLst>
              <a:ext uri="{FF2B5EF4-FFF2-40B4-BE49-F238E27FC236}">
                <a16:creationId xmlns:a16="http://schemas.microsoft.com/office/drawing/2014/main" id="{651D2D02-A2E9-4DB1-AE7C-DE1178B8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0"/>
            <a:ext cx="8686800" cy="762000"/>
          </a:xfrm>
        </p:spPr>
        <p:txBody>
          <a:bodyPr/>
          <a:lstStyle/>
          <a:p>
            <a:pPr algn="just"/>
            <a:r>
              <a:rPr lang="zh-CN" altLang="en-US" sz="3400" b="0" noProof="1">
                <a:effectLst>
                  <a:outerShdw blurRad="38100" dist="38100" dir="2700000">
                    <a:srgbClr val="C0C0C0"/>
                  </a:outerShdw>
                </a:effectLst>
                <a:ea typeface="仿宋_GB2312" pitchFamily="49" charset="-122"/>
              </a:rPr>
              <a:t>深度优先搜索</a:t>
            </a:r>
            <a:r>
              <a:rPr lang="en-US" altLang="zh-CN" sz="3400" b="0" noProof="1">
                <a:effectLst>
                  <a:outerShdw blurRad="38100" dist="38100" dir="2700000">
                    <a:srgbClr val="C0C0C0"/>
                  </a:outerShdw>
                </a:effectLst>
                <a:ea typeface="仿宋_GB2312" pitchFamily="49" charset="-122"/>
              </a:rPr>
              <a:t>DFS</a:t>
            </a:r>
            <a:r>
              <a:rPr lang="en-US" altLang="zh-CN" sz="3400" b="0" i="1" noProof="1">
                <a:effectLst>
                  <a:outerShdw blurRad="38100" dist="38100" dir="2700000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sz="3400" b="0" noProof="1">
                <a:effectLst>
                  <a:outerShdw blurRad="38100" dist="38100" dir="2700000">
                    <a:srgbClr val="C0C0C0"/>
                  </a:outerShdw>
                </a:effectLst>
                <a:ea typeface="仿宋_GB2312" pitchFamily="49" charset="-122"/>
              </a:rPr>
              <a:t>( Depth First Search )</a:t>
            </a:r>
            <a:endParaRPr lang="en-US" altLang="zh-CN" sz="3000" noProof="1">
              <a:effectLst>
                <a:outerShdw blurRad="38100" dist="38100" dir="2700000">
                  <a:srgbClr val="C0C0C0"/>
                </a:outerShdw>
              </a:effectLst>
              <a:ea typeface="仿宋_GB2312" pitchFamily="49" charset="-122"/>
            </a:endParaRPr>
          </a:p>
        </p:txBody>
      </p:sp>
      <p:sp>
        <p:nvSpPr>
          <p:cNvPr id="154627" name="文本占位符 154626">
            <a:extLst>
              <a:ext uri="{FF2B5EF4-FFF2-40B4-BE49-F238E27FC236}">
                <a16:creationId xmlns:a16="http://schemas.microsoft.com/office/drawing/2014/main" id="{1B74386B-96A0-41A9-9B6F-9F5FDBD61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0"/>
            <a:ext cx="5029200" cy="685800"/>
          </a:xfrm>
        </p:spPr>
        <p:txBody>
          <a:bodyPr/>
          <a:lstStyle/>
          <a:p>
            <a:pPr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3400" b="1" noProof="1">
                <a:effectLst>
                  <a:outerShdw blurRad="38100" dist="38100" dir="2700000">
                    <a:srgbClr val="C0C0C0"/>
                  </a:outerShdw>
                </a:effectLst>
                <a:ea typeface="仿宋_GB2312" pitchFamily="49" charset="-122"/>
              </a:rPr>
              <a:t>深度优先搜索的示例</a:t>
            </a:r>
            <a:endParaRPr lang="zh-CN" altLang="en-US" noProof="1">
              <a:ea typeface="仿宋_GB2312" pitchFamily="49" charset="-122"/>
            </a:endParaRPr>
          </a:p>
        </p:txBody>
      </p:sp>
      <p:sp>
        <p:nvSpPr>
          <p:cNvPr id="27657" name="直接连接符 154628">
            <a:extLst>
              <a:ext uri="{FF2B5EF4-FFF2-40B4-BE49-F238E27FC236}">
                <a16:creationId xmlns:a16="http://schemas.microsoft.com/office/drawing/2014/main" id="{3284A24E-0B60-4077-87EC-0BC601EBD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514600"/>
            <a:ext cx="1981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8" name="椭圆 154629" descr="粉色砂纸">
            <a:extLst>
              <a:ext uri="{FF2B5EF4-FFF2-40B4-BE49-F238E27FC236}">
                <a16:creationId xmlns:a16="http://schemas.microsoft.com/office/drawing/2014/main" id="{C8FDF31E-7C65-4BFC-AA43-0A423D061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3002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59" name="椭圆 154630" descr="粉色砂纸">
            <a:extLst>
              <a:ext uri="{FF2B5EF4-FFF2-40B4-BE49-F238E27FC236}">
                <a16:creationId xmlns:a16="http://schemas.microsoft.com/office/drawing/2014/main" id="{ADFC7874-8E7C-4716-AF8E-15FEB4B9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002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60" name="椭圆 154631" descr="粉色砂纸">
            <a:extLst>
              <a:ext uri="{FF2B5EF4-FFF2-40B4-BE49-F238E27FC236}">
                <a16:creationId xmlns:a16="http://schemas.microsoft.com/office/drawing/2014/main" id="{5FA38DF5-C667-4168-AFA1-CA20F8811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273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61" name="椭圆 154632" descr="粉色砂纸">
            <a:extLst>
              <a:ext uri="{FF2B5EF4-FFF2-40B4-BE49-F238E27FC236}">
                <a16:creationId xmlns:a16="http://schemas.microsoft.com/office/drawing/2014/main" id="{C17218C4-071D-43AE-A321-D56376715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2814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62" name="椭圆 154633" descr="粉色砂纸">
            <a:extLst>
              <a:ext uri="{FF2B5EF4-FFF2-40B4-BE49-F238E27FC236}">
                <a16:creationId xmlns:a16="http://schemas.microsoft.com/office/drawing/2014/main" id="{F5856FFA-BE89-4DE9-A41E-18CD5164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63" name="文本框 154636">
            <a:extLst>
              <a:ext uri="{FF2B5EF4-FFF2-40B4-BE49-F238E27FC236}">
                <a16:creationId xmlns:a16="http://schemas.microsoft.com/office/drawing/2014/main" id="{61CD5DC1-6DA1-43B0-AD35-EF354D803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6" y="22733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A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4" name="文本框 154637">
            <a:extLst>
              <a:ext uri="{FF2B5EF4-FFF2-40B4-BE49-F238E27FC236}">
                <a16:creationId xmlns:a16="http://schemas.microsoft.com/office/drawing/2014/main" id="{A387583B-B372-41B0-8ECD-773A5B00F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6" y="32004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C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5" name="文本框 154638">
            <a:extLst>
              <a:ext uri="{FF2B5EF4-FFF2-40B4-BE49-F238E27FC236}">
                <a16:creationId xmlns:a16="http://schemas.microsoft.com/office/drawing/2014/main" id="{75A24A3D-8D1E-4A7B-8697-05F243B6A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6" y="32004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D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6" name="文本框 154639">
            <a:extLst>
              <a:ext uri="{FF2B5EF4-FFF2-40B4-BE49-F238E27FC236}">
                <a16:creationId xmlns:a16="http://schemas.microsoft.com/office/drawing/2014/main" id="{378B2A01-8A39-448C-8BE1-D1EADCD02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714" y="2300288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E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7" name="椭圆 154640" descr="粉色砂纸">
            <a:extLst>
              <a:ext uri="{FF2B5EF4-FFF2-40B4-BE49-F238E27FC236}">
                <a16:creationId xmlns:a16="http://schemas.microsoft.com/office/drawing/2014/main" id="{6F9F3B34-E160-4647-B430-E22316CB0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2860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68" name="直接连接符 154641">
            <a:extLst>
              <a:ext uri="{FF2B5EF4-FFF2-40B4-BE49-F238E27FC236}">
                <a16:creationId xmlns:a16="http://schemas.microsoft.com/office/drawing/2014/main" id="{DEE9C3C3-E7DB-47F6-B4BF-E2CFA6A32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743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69" name="椭圆 154642" descr="粉色砂纸">
            <a:extLst>
              <a:ext uri="{FF2B5EF4-FFF2-40B4-BE49-F238E27FC236}">
                <a16:creationId xmlns:a16="http://schemas.microsoft.com/office/drawing/2014/main" id="{8DDEB5C1-AB63-470D-BF32-D2D68896E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2131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70" name="椭圆 154643" descr="粉色砂纸">
            <a:extLst>
              <a:ext uri="{FF2B5EF4-FFF2-40B4-BE49-F238E27FC236}">
                <a16:creationId xmlns:a16="http://schemas.microsoft.com/office/drawing/2014/main" id="{7299F39C-7CA7-44D8-89D5-447AE662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2672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71" name="文本框 154644">
            <a:extLst>
              <a:ext uri="{FF2B5EF4-FFF2-40B4-BE49-F238E27FC236}">
                <a16:creationId xmlns:a16="http://schemas.microsoft.com/office/drawing/2014/main" id="{E2180D2A-33EB-4775-A5E9-43C6E3B2F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6" y="3186113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G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2" name="文本框 154645">
            <a:extLst>
              <a:ext uri="{FF2B5EF4-FFF2-40B4-BE49-F238E27FC236}">
                <a16:creationId xmlns:a16="http://schemas.microsoft.com/office/drawing/2014/main" id="{0A776FB2-D23A-490D-8506-797B5D259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6" y="22860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B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3" name="文本框 154646">
            <a:extLst>
              <a:ext uri="{FF2B5EF4-FFF2-40B4-BE49-F238E27FC236}">
                <a16:creationId xmlns:a16="http://schemas.microsoft.com/office/drawing/2014/main" id="{14BA6C5F-7922-4697-B352-6A1C18539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4" y="4281488"/>
            <a:ext cx="401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F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4" name="文本框 154647">
            <a:extLst>
              <a:ext uri="{FF2B5EF4-FFF2-40B4-BE49-F238E27FC236}">
                <a16:creationId xmlns:a16="http://schemas.microsoft.com/office/drawing/2014/main" id="{2CA6314A-0340-4B8F-BA97-6448A8509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6" y="4267201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I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5" name="椭圆 154649" descr="粉色砂纸">
            <a:extLst>
              <a:ext uri="{FF2B5EF4-FFF2-40B4-BE49-F238E27FC236}">
                <a16:creationId xmlns:a16="http://schemas.microsoft.com/office/drawing/2014/main" id="{C7A884D3-A082-4453-9681-96E640777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2672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76" name="文本框 154650">
            <a:extLst>
              <a:ext uri="{FF2B5EF4-FFF2-40B4-BE49-F238E27FC236}">
                <a16:creationId xmlns:a16="http://schemas.microsoft.com/office/drawing/2014/main" id="{725F4D87-1755-4F3D-BB6C-89D428800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6" y="42672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H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7" name="直接连接符 154678">
            <a:extLst>
              <a:ext uri="{FF2B5EF4-FFF2-40B4-BE49-F238E27FC236}">
                <a16:creationId xmlns:a16="http://schemas.microsoft.com/office/drawing/2014/main" id="{501D4E02-6375-4BDF-8C47-D4341747E9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96150" y="3594100"/>
            <a:ext cx="838200" cy="762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78" name="直接连接符 154680">
            <a:extLst>
              <a:ext uri="{FF2B5EF4-FFF2-40B4-BE49-F238E27FC236}">
                <a16:creationId xmlns:a16="http://schemas.microsoft.com/office/drawing/2014/main" id="{D40C03D6-27E8-440D-A396-0A2AEA1E3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6150" y="4508500"/>
            <a:ext cx="1981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79" name="直接连接符 154681">
            <a:extLst>
              <a:ext uri="{FF2B5EF4-FFF2-40B4-BE49-F238E27FC236}">
                <a16:creationId xmlns:a16="http://schemas.microsoft.com/office/drawing/2014/main" id="{05175188-7047-4B58-94CF-6EA970DA05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581400"/>
            <a:ext cx="0" cy="1066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80" name="直接连接符 154682">
            <a:extLst>
              <a:ext uri="{FF2B5EF4-FFF2-40B4-BE49-F238E27FC236}">
                <a16:creationId xmlns:a16="http://schemas.microsoft.com/office/drawing/2014/main" id="{980D8C84-4754-4D24-9EC8-44486EE75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6150" y="2527300"/>
            <a:ext cx="1981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81" name="椭圆 154683" descr="粉色砂纸">
            <a:extLst>
              <a:ext uri="{FF2B5EF4-FFF2-40B4-BE49-F238E27FC236}">
                <a16:creationId xmlns:a16="http://schemas.microsoft.com/office/drawing/2014/main" id="{0354116C-0DAF-42F7-8DF0-AE1FE68E7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23129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82" name="椭圆 154684" descr="粉色砂纸">
            <a:extLst>
              <a:ext uri="{FF2B5EF4-FFF2-40B4-BE49-F238E27FC236}">
                <a16:creationId xmlns:a16="http://schemas.microsoft.com/office/drawing/2014/main" id="{EEA7F456-7BA6-447C-AE40-FA1FE6293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350" y="23129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83" name="椭圆 154685" descr="粉色砂纸">
            <a:extLst>
              <a:ext uri="{FF2B5EF4-FFF2-40B4-BE49-F238E27FC236}">
                <a16:creationId xmlns:a16="http://schemas.microsoft.com/office/drawing/2014/main" id="{374BEA4B-E50E-476B-85A1-62BE519DA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2400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84" name="椭圆 154686" descr="粉色砂纸">
            <a:extLst>
              <a:ext uri="{FF2B5EF4-FFF2-40B4-BE49-F238E27FC236}">
                <a16:creationId xmlns:a16="http://schemas.microsoft.com/office/drawing/2014/main" id="{0D93259A-2402-4F6F-ACA3-37176404A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42941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85" name="椭圆 154687" descr="粉色砂纸">
            <a:extLst>
              <a:ext uri="{FF2B5EF4-FFF2-40B4-BE49-F238E27FC236}">
                <a16:creationId xmlns:a16="http://schemas.microsoft.com/office/drawing/2014/main" id="{999C487E-2D04-4B2A-8BE8-9E4F1EAC3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32131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86" name="文本框 154688">
            <a:extLst>
              <a:ext uri="{FF2B5EF4-FFF2-40B4-BE49-F238E27FC236}">
                <a16:creationId xmlns:a16="http://schemas.microsoft.com/office/drawing/2014/main" id="{0653374F-D1DF-4657-96DE-BCB924CFE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26" y="22860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A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87" name="文本框 154689">
            <a:extLst>
              <a:ext uri="{FF2B5EF4-FFF2-40B4-BE49-F238E27FC236}">
                <a16:creationId xmlns:a16="http://schemas.microsoft.com/office/drawing/2014/main" id="{C7A04DA0-0285-49A1-8F6B-F08F42AFE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026" y="32131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C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88" name="文本框 154690">
            <a:extLst>
              <a:ext uri="{FF2B5EF4-FFF2-40B4-BE49-F238E27FC236}">
                <a16:creationId xmlns:a16="http://schemas.microsoft.com/office/drawing/2014/main" id="{529B7831-9538-4109-A766-06AC4BF7A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26" y="32131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D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89" name="文本框 154691">
            <a:extLst>
              <a:ext uri="{FF2B5EF4-FFF2-40B4-BE49-F238E27FC236}">
                <a16:creationId xmlns:a16="http://schemas.microsoft.com/office/drawing/2014/main" id="{440DDFED-8235-4B11-8BA9-914D57EBD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864" y="2312988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E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90" name="椭圆 154692" descr="粉色砂纸">
            <a:extLst>
              <a:ext uri="{FF2B5EF4-FFF2-40B4-BE49-F238E27FC236}">
                <a16:creationId xmlns:a16="http://schemas.microsoft.com/office/drawing/2014/main" id="{C5882530-4F86-4EBF-B08C-34B83391B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22987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91" name="直接连接符 154693">
            <a:extLst>
              <a:ext uri="{FF2B5EF4-FFF2-40B4-BE49-F238E27FC236}">
                <a16:creationId xmlns:a16="http://schemas.microsoft.com/office/drawing/2014/main" id="{38668B26-65FF-4384-BB99-2575086A9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50" y="27559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92" name="椭圆 154694" descr="粉色砂纸">
            <a:extLst>
              <a:ext uri="{FF2B5EF4-FFF2-40B4-BE49-F238E27FC236}">
                <a16:creationId xmlns:a16="http://schemas.microsoft.com/office/drawing/2014/main" id="{792C5B90-0777-4E1C-8883-14B505D28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350" y="32258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93" name="椭圆 154695" descr="粉色砂纸">
            <a:extLst>
              <a:ext uri="{FF2B5EF4-FFF2-40B4-BE49-F238E27FC236}">
                <a16:creationId xmlns:a16="http://schemas.microsoft.com/office/drawing/2014/main" id="{7A9297DE-C56D-4ED3-89D6-BF40A5D01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350" y="42799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94" name="文本框 154696">
            <a:extLst>
              <a:ext uri="{FF2B5EF4-FFF2-40B4-BE49-F238E27FC236}">
                <a16:creationId xmlns:a16="http://schemas.microsoft.com/office/drawing/2014/main" id="{009E08B4-A546-4D05-AD54-97D03849F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3226" y="3198813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G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95" name="文本框 154697">
            <a:extLst>
              <a:ext uri="{FF2B5EF4-FFF2-40B4-BE49-F238E27FC236}">
                <a16:creationId xmlns:a16="http://schemas.microsoft.com/office/drawing/2014/main" id="{5AFCE701-CA92-4F87-B6E9-685623D76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026" y="22987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B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96" name="文本框 154698">
            <a:extLst>
              <a:ext uri="{FF2B5EF4-FFF2-40B4-BE49-F238E27FC236}">
                <a16:creationId xmlns:a16="http://schemas.microsoft.com/office/drawing/2014/main" id="{31A57AE6-4984-4D43-AE99-91A9A50B6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4" y="4294188"/>
            <a:ext cx="401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F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97" name="文本框 154699">
            <a:extLst>
              <a:ext uri="{FF2B5EF4-FFF2-40B4-BE49-F238E27FC236}">
                <a16:creationId xmlns:a16="http://schemas.microsoft.com/office/drawing/2014/main" id="{FEC1C1FD-BFAB-4A96-A45D-EB9995801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5776" y="4279901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I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98" name="椭圆 154700" descr="粉色砂纸">
            <a:extLst>
              <a:ext uri="{FF2B5EF4-FFF2-40B4-BE49-F238E27FC236}">
                <a16:creationId xmlns:a16="http://schemas.microsoft.com/office/drawing/2014/main" id="{5814A9DC-A979-4BC6-87E5-CFF3FD9A4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42799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99" name="文本框 154701">
            <a:extLst>
              <a:ext uri="{FF2B5EF4-FFF2-40B4-BE49-F238E27FC236}">
                <a16:creationId xmlns:a16="http://schemas.microsoft.com/office/drawing/2014/main" id="{E60F1882-D2BA-4B10-A605-D2BE3DCF2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026" y="42799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H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00" name="文本框 154703">
            <a:extLst>
              <a:ext uri="{FF2B5EF4-FFF2-40B4-BE49-F238E27FC236}">
                <a16:creationId xmlns:a16="http://schemas.microsoft.com/office/drawing/2014/main" id="{8AD26944-F846-47FE-97B0-A46EF8B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17811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01" name="文本框 154704">
            <a:extLst>
              <a:ext uri="{FF2B5EF4-FFF2-40B4-BE49-F238E27FC236}">
                <a16:creationId xmlns:a16="http://schemas.microsoft.com/office/drawing/2014/main" id="{F334A033-7E51-46DE-9A68-F22EA60B1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850" y="17811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02" name="文本框 154705">
            <a:extLst>
              <a:ext uri="{FF2B5EF4-FFF2-40B4-BE49-F238E27FC236}">
                <a16:creationId xmlns:a16="http://schemas.microsoft.com/office/drawing/2014/main" id="{A16E8D39-98D2-441E-8A46-E69C7D497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17827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03" name="文本框 154706">
            <a:extLst>
              <a:ext uri="{FF2B5EF4-FFF2-40B4-BE49-F238E27FC236}">
                <a16:creationId xmlns:a16="http://schemas.microsoft.com/office/drawing/2014/main" id="{4C6A3915-3CA3-4CD0-A6A2-32068D509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1543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04" name="直接连接符 154707">
            <a:extLst>
              <a:ext uri="{FF2B5EF4-FFF2-40B4-BE49-F238E27FC236}">
                <a16:creationId xmlns:a16="http://schemas.microsoft.com/office/drawing/2014/main" id="{E60003E4-A114-4BF4-A40C-ECFAD8D48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286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05" name="直接连接符 154708">
            <a:extLst>
              <a:ext uri="{FF2B5EF4-FFF2-40B4-BE49-F238E27FC236}">
                <a16:creationId xmlns:a16="http://schemas.microsoft.com/office/drawing/2014/main" id="{49F0DF44-5433-4A3A-8133-DCB59B7C7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06" name="直接连接符 154709">
            <a:extLst>
              <a:ext uri="{FF2B5EF4-FFF2-40B4-BE49-F238E27FC236}">
                <a16:creationId xmlns:a16="http://schemas.microsoft.com/office/drawing/2014/main" id="{30D25B86-5CFD-4BF4-B213-94A756E8A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07" name="直接连接符 154710">
            <a:extLst>
              <a:ext uri="{FF2B5EF4-FFF2-40B4-BE49-F238E27FC236}">
                <a16:creationId xmlns:a16="http://schemas.microsoft.com/office/drawing/2014/main" id="{BAE3ED09-E00B-47FA-9586-3DFCDFA96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08" name="直接连接符 154711">
            <a:extLst>
              <a:ext uri="{FF2B5EF4-FFF2-40B4-BE49-F238E27FC236}">
                <a16:creationId xmlns:a16="http://schemas.microsoft.com/office/drawing/2014/main" id="{F3AB7773-1C84-4BAB-9BD4-85FF13280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0" cy="53340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09" name="直接连接符 154712">
            <a:extLst>
              <a:ext uri="{FF2B5EF4-FFF2-40B4-BE49-F238E27FC236}">
                <a16:creationId xmlns:a16="http://schemas.microsoft.com/office/drawing/2014/main" id="{B1C2BFBE-FD9D-48EA-BD02-11E3F2715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43200"/>
            <a:ext cx="6096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10" name="直接连接符 154713">
            <a:extLst>
              <a:ext uri="{FF2B5EF4-FFF2-40B4-BE49-F238E27FC236}">
                <a16:creationId xmlns:a16="http://schemas.microsoft.com/office/drawing/2014/main" id="{72539855-1112-4F9A-BDC8-A5279FEB4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667000"/>
            <a:ext cx="0" cy="45720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11" name="直接连接符 154714">
            <a:extLst>
              <a:ext uri="{FF2B5EF4-FFF2-40B4-BE49-F238E27FC236}">
                <a16:creationId xmlns:a16="http://schemas.microsoft.com/office/drawing/2014/main" id="{63B2E6B1-9DF5-478D-96D5-F7FDDE80B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4572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12" name="文本框 154715">
            <a:extLst>
              <a:ext uri="{FF2B5EF4-FFF2-40B4-BE49-F238E27FC236}">
                <a16:creationId xmlns:a16="http://schemas.microsoft.com/office/drawing/2014/main" id="{33B46D0C-6FB9-4FB1-9C61-7E821AD2D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1543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13" name="直接连接符 154716">
            <a:extLst>
              <a:ext uri="{FF2B5EF4-FFF2-40B4-BE49-F238E27FC236}">
                <a16:creationId xmlns:a16="http://schemas.microsoft.com/office/drawing/2014/main" id="{494323F7-2792-4165-8DA9-47B12DCDF9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37338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14" name="直接连接符 154717">
            <a:extLst>
              <a:ext uri="{FF2B5EF4-FFF2-40B4-BE49-F238E27FC236}">
                <a16:creationId xmlns:a16="http://schemas.microsoft.com/office/drawing/2014/main" id="{A07E1152-0EA5-4EC8-B84E-1191041B39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733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15" name="直接连接符 154718">
            <a:extLst>
              <a:ext uri="{FF2B5EF4-FFF2-40B4-BE49-F238E27FC236}">
                <a16:creationId xmlns:a16="http://schemas.microsoft.com/office/drawing/2014/main" id="{59FF7B16-DC05-42B8-AA12-6C8C22F270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733800"/>
            <a:ext cx="0" cy="53340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16" name="直接连接符 154719">
            <a:extLst>
              <a:ext uri="{FF2B5EF4-FFF2-40B4-BE49-F238E27FC236}">
                <a16:creationId xmlns:a16="http://schemas.microsoft.com/office/drawing/2014/main" id="{4804C458-B5AF-4396-819A-F09CEE5DF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724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17" name="直接连接符 154720">
            <a:extLst>
              <a:ext uri="{FF2B5EF4-FFF2-40B4-BE49-F238E27FC236}">
                <a16:creationId xmlns:a16="http://schemas.microsoft.com/office/drawing/2014/main" id="{495064E2-4BD5-4913-8EAA-D0AFB14B4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724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18" name="直接连接符 154721">
            <a:extLst>
              <a:ext uri="{FF2B5EF4-FFF2-40B4-BE49-F238E27FC236}">
                <a16:creationId xmlns:a16="http://schemas.microsoft.com/office/drawing/2014/main" id="{0BB85146-DACB-41E5-B817-C240881FC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953000"/>
            <a:ext cx="6096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19" name="直接连接符 154722">
            <a:extLst>
              <a:ext uri="{FF2B5EF4-FFF2-40B4-BE49-F238E27FC236}">
                <a16:creationId xmlns:a16="http://schemas.microsoft.com/office/drawing/2014/main" id="{70118D33-AB07-474D-8340-F0341A2C0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953000"/>
            <a:ext cx="6096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20" name="直接连接符 154723">
            <a:extLst>
              <a:ext uri="{FF2B5EF4-FFF2-40B4-BE49-F238E27FC236}">
                <a16:creationId xmlns:a16="http://schemas.microsoft.com/office/drawing/2014/main" id="{7ECF2D62-D392-464A-8D8C-7578053ADB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05200"/>
            <a:ext cx="533400" cy="45720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21" name="文本框 154724">
            <a:extLst>
              <a:ext uri="{FF2B5EF4-FFF2-40B4-BE49-F238E27FC236}">
                <a16:creationId xmlns:a16="http://schemas.microsoft.com/office/drawing/2014/main" id="{E8663F0C-5EBA-435A-B16C-1AB03A81F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50" y="41910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22" name="文本框 154725">
            <a:extLst>
              <a:ext uri="{FF2B5EF4-FFF2-40B4-BE49-F238E27FC236}">
                <a16:creationId xmlns:a16="http://schemas.microsoft.com/office/drawing/2014/main" id="{F038BB9D-FAFE-4BF2-AA32-D90AC8990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124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23" name="文本框 154726">
            <a:extLst>
              <a:ext uri="{FF2B5EF4-FFF2-40B4-BE49-F238E27FC236}">
                <a16:creationId xmlns:a16="http://schemas.microsoft.com/office/drawing/2014/main" id="{AEDC329C-71BF-4E26-A91B-C35121BE6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46783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24" name="文本框 154727">
            <a:extLst>
              <a:ext uri="{FF2B5EF4-FFF2-40B4-BE49-F238E27FC236}">
                <a16:creationId xmlns:a16="http://schemas.microsoft.com/office/drawing/2014/main" id="{87769FF4-D86C-413C-97E5-F40A93DD8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6783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25" name="文本框 154728">
            <a:extLst>
              <a:ext uri="{FF2B5EF4-FFF2-40B4-BE49-F238E27FC236}">
                <a16:creationId xmlns:a16="http://schemas.microsoft.com/office/drawing/2014/main" id="{4C01D41F-DE5F-406D-93F0-60413F145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17811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26" name="文本框 154729">
            <a:extLst>
              <a:ext uri="{FF2B5EF4-FFF2-40B4-BE49-F238E27FC236}">
                <a16:creationId xmlns:a16="http://schemas.microsoft.com/office/drawing/2014/main" id="{1BE5AC4A-6D58-4188-B808-0B04A0DB4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7811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27" name="文本框 154730">
            <a:extLst>
              <a:ext uri="{FF2B5EF4-FFF2-40B4-BE49-F238E27FC236}">
                <a16:creationId xmlns:a16="http://schemas.microsoft.com/office/drawing/2014/main" id="{CE293A95-2C08-4713-9687-E3FEB5F03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17827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28" name="文本框 154731">
            <a:extLst>
              <a:ext uri="{FF2B5EF4-FFF2-40B4-BE49-F238E27FC236}">
                <a16:creationId xmlns:a16="http://schemas.microsoft.com/office/drawing/2014/main" id="{133CCC9C-8229-4BD6-B1F7-644B540CB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9950" y="31543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29" name="文本框 154732">
            <a:extLst>
              <a:ext uri="{FF2B5EF4-FFF2-40B4-BE49-F238E27FC236}">
                <a16:creationId xmlns:a16="http://schemas.microsoft.com/office/drawing/2014/main" id="{7FF7BF7F-1301-4D17-B4E7-D32960313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0" y="31543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30" name="文本框 154733">
            <a:extLst>
              <a:ext uri="{FF2B5EF4-FFF2-40B4-BE49-F238E27FC236}">
                <a16:creationId xmlns:a16="http://schemas.microsoft.com/office/drawing/2014/main" id="{92421C5F-1DF0-41E7-A7D6-2F10AE4DA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1910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31" name="文本框 154734">
            <a:extLst>
              <a:ext uri="{FF2B5EF4-FFF2-40B4-BE49-F238E27FC236}">
                <a16:creationId xmlns:a16="http://schemas.microsoft.com/office/drawing/2014/main" id="{96A23DD2-F1BB-4D43-A4EC-293D966E1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550" y="3124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32" name="文本框 154735">
            <a:extLst>
              <a:ext uri="{FF2B5EF4-FFF2-40B4-BE49-F238E27FC236}">
                <a16:creationId xmlns:a16="http://schemas.microsoft.com/office/drawing/2014/main" id="{339A691F-936E-4CB3-8982-6040A4E25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6783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33" name="文本框 154736">
            <a:extLst>
              <a:ext uri="{FF2B5EF4-FFF2-40B4-BE49-F238E27FC236}">
                <a16:creationId xmlns:a16="http://schemas.microsoft.com/office/drawing/2014/main" id="{63718E7F-EE78-4207-9B87-D91BE4AAA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0" y="46783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34" name="文本框 154737">
            <a:extLst>
              <a:ext uri="{FF2B5EF4-FFF2-40B4-BE49-F238E27FC236}">
                <a16:creationId xmlns:a16="http://schemas.microsoft.com/office/drawing/2014/main" id="{128712B3-23F2-40F4-A856-6B1687E1C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4983164"/>
            <a:ext cx="99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前进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35" name="直接连接符 154738">
            <a:extLst>
              <a:ext uri="{FF2B5EF4-FFF2-40B4-BE49-F238E27FC236}">
                <a16:creationId xmlns:a16="http://schemas.microsoft.com/office/drawing/2014/main" id="{22F7B3FB-5071-4917-82A1-6AEAAF421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334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36" name="文本框 154739">
            <a:extLst>
              <a:ext uri="{FF2B5EF4-FFF2-40B4-BE49-F238E27FC236}">
                <a16:creationId xmlns:a16="http://schemas.microsoft.com/office/drawing/2014/main" id="{8741B937-B015-444B-9175-6AAC958AD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983164"/>
            <a:ext cx="99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回退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37" name="直接连接符 154740">
            <a:extLst>
              <a:ext uri="{FF2B5EF4-FFF2-40B4-BE49-F238E27FC236}">
                <a16:creationId xmlns:a16="http://schemas.microsoft.com/office/drawing/2014/main" id="{F7737EC0-8645-4D1A-801B-E6E2DAC6C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334000"/>
            <a:ext cx="9144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738" name="文本框 154741">
            <a:extLst>
              <a:ext uri="{FF2B5EF4-FFF2-40B4-BE49-F238E27FC236}">
                <a16:creationId xmlns:a16="http://schemas.microsoft.com/office/drawing/2014/main" id="{435F71DC-3D63-4763-ACB2-9117C7D09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5505450"/>
            <a:ext cx="7702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深度优先搜索过程              深度优先生成树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FA51C0-7422-4C24-920B-4982A9222ABC}"/>
              </a:ext>
            </a:extLst>
          </p:cNvPr>
          <p:cNvSpPr txBox="1"/>
          <p:nvPr/>
        </p:nvSpPr>
        <p:spPr>
          <a:xfrm>
            <a:off x="1294544" y="503434"/>
            <a:ext cx="924674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数据结构三要素：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逻辑结构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（线性结构、非线性结构）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物理（存储）结构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（顺序、链式、索引、散列）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数据运算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（增、删、改、查、排）</a:t>
            </a:r>
          </a:p>
        </p:txBody>
      </p:sp>
    </p:spTree>
    <p:extLst>
      <p:ext uri="{BB962C8B-B14F-4D97-AF65-F5344CB8AC3E}">
        <p14:creationId xmlns:p14="http://schemas.microsoft.com/office/powerpoint/2010/main" val="114528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标题 159745">
            <a:extLst>
              <a:ext uri="{FF2B5EF4-FFF2-40B4-BE49-F238E27FC236}">
                <a16:creationId xmlns:a16="http://schemas.microsoft.com/office/drawing/2014/main" id="{250A5450-D4ED-4021-B955-14553A97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304800"/>
            <a:ext cx="8686800" cy="762000"/>
          </a:xfrm>
        </p:spPr>
        <p:txBody>
          <a:bodyPr/>
          <a:lstStyle/>
          <a:p>
            <a:pPr algn="just"/>
            <a:r>
              <a:rPr lang="zh-CN" altLang="en-US" sz="3000" noProof="1">
                <a:effectLst>
                  <a:outerShdw blurRad="38100" dist="38100" dir="2700000">
                    <a:srgbClr val="C0C0C0"/>
                  </a:outerShdw>
                </a:effectLst>
                <a:ea typeface="仿宋_GB2312" pitchFamily="49" charset="-122"/>
              </a:rPr>
              <a:t>广度优先搜索</a:t>
            </a:r>
            <a:r>
              <a:rPr lang="en-US" altLang="zh-CN" sz="3000" noProof="1">
                <a:effectLst>
                  <a:outerShdw blurRad="38100" dist="38100" dir="2700000">
                    <a:srgbClr val="C0C0C0"/>
                  </a:outerShdw>
                </a:effectLst>
                <a:ea typeface="仿宋_GB2312" pitchFamily="49" charset="-122"/>
              </a:rPr>
              <a:t>BFS</a:t>
            </a:r>
            <a:r>
              <a:rPr lang="en-US" altLang="zh-CN" sz="3000" i="1" noProof="1">
                <a:effectLst>
                  <a:outerShdw blurRad="38100" dist="38100" dir="2700000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sz="3000" noProof="1">
                <a:effectLst>
                  <a:outerShdw blurRad="38100" dist="38100" dir="2700000">
                    <a:srgbClr val="C0C0C0"/>
                  </a:outerShdw>
                </a:effectLst>
                <a:ea typeface="仿宋_GB2312" pitchFamily="49" charset="-122"/>
              </a:rPr>
              <a:t>( Breadth First Search</a:t>
            </a:r>
            <a:r>
              <a:rPr lang="en-US" altLang="zh-CN" sz="3000" i="1" noProof="1">
                <a:effectLst>
                  <a:outerShdw blurRad="38100" dist="38100" dir="2700000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sz="3000" noProof="1">
                <a:effectLst>
                  <a:outerShdw blurRad="38100" dist="38100" dir="2700000">
                    <a:srgbClr val="C0C0C0"/>
                  </a:outerShdw>
                </a:effectLst>
                <a:ea typeface="仿宋_GB2312" pitchFamily="49" charset="-122"/>
              </a:rPr>
              <a:t>)</a:t>
            </a:r>
            <a:endParaRPr lang="en-US" altLang="zh-CN" noProof="1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159747" name="文本占位符 159746">
            <a:extLst>
              <a:ext uri="{FF2B5EF4-FFF2-40B4-BE49-F238E27FC236}">
                <a16:creationId xmlns:a16="http://schemas.microsoft.com/office/drawing/2014/main" id="{A0B239D0-F815-4881-A7BE-F64B73A1D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0"/>
            <a:ext cx="4953000" cy="762000"/>
          </a:xfrm>
        </p:spPr>
        <p:txBody>
          <a:bodyPr/>
          <a:lstStyle/>
          <a:p>
            <a:pPr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3400" b="1" noProof="1">
                <a:effectLst>
                  <a:outerShdw blurRad="38100" dist="38100" dir="2700000">
                    <a:srgbClr val="C0C0C0"/>
                  </a:outerShdw>
                </a:effectLst>
                <a:ea typeface="仿宋_GB2312" pitchFamily="49" charset="-122"/>
              </a:rPr>
              <a:t>广度优先搜索的示例</a:t>
            </a:r>
            <a:endParaRPr lang="zh-CN" altLang="en-US" sz="2600" noProof="1">
              <a:ea typeface="仿宋_GB2312" pitchFamily="49" charset="-122"/>
            </a:endParaRPr>
          </a:p>
        </p:txBody>
      </p:sp>
      <p:sp>
        <p:nvSpPr>
          <p:cNvPr id="31747" name="直接连接符 159749">
            <a:extLst>
              <a:ext uri="{FF2B5EF4-FFF2-40B4-BE49-F238E27FC236}">
                <a16:creationId xmlns:a16="http://schemas.microsoft.com/office/drawing/2014/main" id="{F83E7406-F6BD-4545-8DD4-2BBBEE6DD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743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直接连接符 159750">
            <a:extLst>
              <a:ext uri="{FF2B5EF4-FFF2-40B4-BE49-F238E27FC236}">
                <a16:creationId xmlns:a16="http://schemas.microsoft.com/office/drawing/2014/main" id="{7981A4DB-9AFA-4889-8CBD-F19E0DAF10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838200" cy="762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9" name="直接连接符 159751">
            <a:extLst>
              <a:ext uri="{FF2B5EF4-FFF2-40B4-BE49-F238E27FC236}">
                <a16:creationId xmlns:a16="http://schemas.microsoft.com/office/drawing/2014/main" id="{74536ABE-60E7-4D21-A7BF-A32E1E2AB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667000"/>
            <a:ext cx="9144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0" name="直接连接符 159752">
            <a:extLst>
              <a:ext uri="{FF2B5EF4-FFF2-40B4-BE49-F238E27FC236}">
                <a16:creationId xmlns:a16="http://schemas.microsoft.com/office/drawing/2014/main" id="{50037740-BD68-49B2-B0FD-FB80A9D60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6670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1" name="直接连接符 159753">
            <a:extLst>
              <a:ext uri="{FF2B5EF4-FFF2-40B4-BE49-F238E27FC236}">
                <a16:creationId xmlns:a16="http://schemas.microsoft.com/office/drawing/2014/main" id="{ED7935CD-84F6-4467-84C3-03EAB5F8B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495800"/>
            <a:ext cx="1981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2" name="直接连接符 159754">
            <a:extLst>
              <a:ext uri="{FF2B5EF4-FFF2-40B4-BE49-F238E27FC236}">
                <a16:creationId xmlns:a16="http://schemas.microsoft.com/office/drawing/2014/main" id="{EC0374C5-C7B1-47E7-962F-D7BE70F5F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757488"/>
            <a:ext cx="0" cy="1600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3" name="直接连接符 159755">
            <a:extLst>
              <a:ext uri="{FF2B5EF4-FFF2-40B4-BE49-F238E27FC236}">
                <a16:creationId xmlns:a16="http://schemas.microsoft.com/office/drawing/2014/main" id="{1C6AD4A9-0546-4BD5-9E62-11ED1A751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514600"/>
            <a:ext cx="1981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4" name="椭圆 159756" descr="粉色砂纸">
            <a:extLst>
              <a:ext uri="{FF2B5EF4-FFF2-40B4-BE49-F238E27FC236}">
                <a16:creationId xmlns:a16="http://schemas.microsoft.com/office/drawing/2014/main" id="{88511917-01BE-44AD-9F11-F601612E8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3002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55" name="椭圆 159757" descr="粉色砂纸">
            <a:extLst>
              <a:ext uri="{FF2B5EF4-FFF2-40B4-BE49-F238E27FC236}">
                <a16:creationId xmlns:a16="http://schemas.microsoft.com/office/drawing/2014/main" id="{1E1DE7AD-4BA8-43CB-8DE7-B5762561E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002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56" name="椭圆 159758" descr="粉色砂纸">
            <a:extLst>
              <a:ext uri="{FF2B5EF4-FFF2-40B4-BE49-F238E27FC236}">
                <a16:creationId xmlns:a16="http://schemas.microsoft.com/office/drawing/2014/main" id="{775F0A4C-AB12-4750-A2BA-B8C337F2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273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57" name="椭圆 159759" descr="粉色砂纸">
            <a:extLst>
              <a:ext uri="{FF2B5EF4-FFF2-40B4-BE49-F238E27FC236}">
                <a16:creationId xmlns:a16="http://schemas.microsoft.com/office/drawing/2014/main" id="{1619A175-51A6-4BBC-B4EE-202195117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2814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58" name="椭圆 159760" descr="粉色砂纸">
            <a:extLst>
              <a:ext uri="{FF2B5EF4-FFF2-40B4-BE49-F238E27FC236}">
                <a16:creationId xmlns:a16="http://schemas.microsoft.com/office/drawing/2014/main" id="{92D198B1-F252-4AED-B827-0A9B9C64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59" name="文本框 159761">
            <a:extLst>
              <a:ext uri="{FF2B5EF4-FFF2-40B4-BE49-F238E27FC236}">
                <a16:creationId xmlns:a16="http://schemas.microsoft.com/office/drawing/2014/main" id="{6833F618-7AD3-4955-9637-EC8A63848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6" y="22733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A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60" name="文本框 159762">
            <a:extLst>
              <a:ext uri="{FF2B5EF4-FFF2-40B4-BE49-F238E27FC236}">
                <a16:creationId xmlns:a16="http://schemas.microsoft.com/office/drawing/2014/main" id="{B0BA0AE6-9ECA-47C7-9E8C-4A531DF21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6" y="32004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C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61" name="文本框 159763">
            <a:extLst>
              <a:ext uri="{FF2B5EF4-FFF2-40B4-BE49-F238E27FC236}">
                <a16:creationId xmlns:a16="http://schemas.microsoft.com/office/drawing/2014/main" id="{85790710-FC48-497C-B4A6-06D810BB0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6" y="32004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D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62" name="文本框 159764">
            <a:extLst>
              <a:ext uri="{FF2B5EF4-FFF2-40B4-BE49-F238E27FC236}">
                <a16:creationId xmlns:a16="http://schemas.microsoft.com/office/drawing/2014/main" id="{6BF0E155-E96D-42DE-829F-6E7AD7418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714" y="2300288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E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63" name="椭圆 159765" descr="粉色砂纸">
            <a:extLst>
              <a:ext uri="{FF2B5EF4-FFF2-40B4-BE49-F238E27FC236}">
                <a16:creationId xmlns:a16="http://schemas.microsoft.com/office/drawing/2014/main" id="{2B78CE20-A2D1-4BA3-B7FE-79FA62E21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2860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64" name="直接连接符 159766">
            <a:extLst>
              <a:ext uri="{FF2B5EF4-FFF2-40B4-BE49-F238E27FC236}">
                <a16:creationId xmlns:a16="http://schemas.microsoft.com/office/drawing/2014/main" id="{33269CC7-41E3-4F10-B06F-16EC4147D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743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65" name="椭圆 159767" descr="粉色砂纸">
            <a:extLst>
              <a:ext uri="{FF2B5EF4-FFF2-40B4-BE49-F238E27FC236}">
                <a16:creationId xmlns:a16="http://schemas.microsoft.com/office/drawing/2014/main" id="{D0867DE9-D4BD-458E-A3E9-EDCA015DD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2131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66" name="椭圆 159768" descr="粉色砂纸">
            <a:extLst>
              <a:ext uri="{FF2B5EF4-FFF2-40B4-BE49-F238E27FC236}">
                <a16:creationId xmlns:a16="http://schemas.microsoft.com/office/drawing/2014/main" id="{BD4BE8D4-BEF4-40EE-AA91-2BA570215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2672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67" name="文本框 159769">
            <a:extLst>
              <a:ext uri="{FF2B5EF4-FFF2-40B4-BE49-F238E27FC236}">
                <a16:creationId xmlns:a16="http://schemas.microsoft.com/office/drawing/2014/main" id="{1FC819A4-3AF4-470E-9341-CCD42261D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6" y="3186113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G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68" name="文本框 159770">
            <a:extLst>
              <a:ext uri="{FF2B5EF4-FFF2-40B4-BE49-F238E27FC236}">
                <a16:creationId xmlns:a16="http://schemas.microsoft.com/office/drawing/2014/main" id="{011AE557-05B0-46A1-90DB-043F71093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6" y="22860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B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69" name="文本框 159771">
            <a:extLst>
              <a:ext uri="{FF2B5EF4-FFF2-40B4-BE49-F238E27FC236}">
                <a16:creationId xmlns:a16="http://schemas.microsoft.com/office/drawing/2014/main" id="{18D86200-3878-44D3-8526-B50065833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4" y="4281488"/>
            <a:ext cx="401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F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70" name="文本框 159772">
            <a:extLst>
              <a:ext uri="{FF2B5EF4-FFF2-40B4-BE49-F238E27FC236}">
                <a16:creationId xmlns:a16="http://schemas.microsoft.com/office/drawing/2014/main" id="{51727ADF-D29A-49B8-8561-9311ED329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6" y="4267201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I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71" name="椭圆 159773" descr="粉色砂纸">
            <a:extLst>
              <a:ext uri="{FF2B5EF4-FFF2-40B4-BE49-F238E27FC236}">
                <a16:creationId xmlns:a16="http://schemas.microsoft.com/office/drawing/2014/main" id="{F8F3655E-DEF2-400C-BF11-DF1422453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2672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72" name="文本框 159774">
            <a:extLst>
              <a:ext uri="{FF2B5EF4-FFF2-40B4-BE49-F238E27FC236}">
                <a16:creationId xmlns:a16="http://schemas.microsoft.com/office/drawing/2014/main" id="{C1438691-9AD3-48D2-BB2C-EB0116199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6" y="42672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H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73" name="直接连接符 159775">
            <a:extLst>
              <a:ext uri="{FF2B5EF4-FFF2-40B4-BE49-F238E27FC236}">
                <a16:creationId xmlns:a16="http://schemas.microsoft.com/office/drawing/2014/main" id="{D40FD64E-A2DA-462B-8824-838671A088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96150" y="3594100"/>
            <a:ext cx="838200" cy="762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74" name="直接连接符 159776">
            <a:extLst>
              <a:ext uri="{FF2B5EF4-FFF2-40B4-BE49-F238E27FC236}">
                <a16:creationId xmlns:a16="http://schemas.microsoft.com/office/drawing/2014/main" id="{C86C6648-C0E3-49B7-BA9E-9897AACA4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6150" y="4508500"/>
            <a:ext cx="1981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75" name="直接连接符 159777">
            <a:extLst>
              <a:ext uri="{FF2B5EF4-FFF2-40B4-BE49-F238E27FC236}">
                <a16:creationId xmlns:a16="http://schemas.microsoft.com/office/drawing/2014/main" id="{8492A066-E47B-47ED-BDF1-781C00D9B1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2514600"/>
            <a:ext cx="0" cy="1066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76" name="直接连接符 159778">
            <a:extLst>
              <a:ext uri="{FF2B5EF4-FFF2-40B4-BE49-F238E27FC236}">
                <a16:creationId xmlns:a16="http://schemas.microsoft.com/office/drawing/2014/main" id="{211AB879-3D3E-4652-AC16-4C53883BE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6150" y="2527300"/>
            <a:ext cx="1981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77" name="椭圆 159779" descr="粉色砂纸">
            <a:extLst>
              <a:ext uri="{FF2B5EF4-FFF2-40B4-BE49-F238E27FC236}">
                <a16:creationId xmlns:a16="http://schemas.microsoft.com/office/drawing/2014/main" id="{0D5CC780-E52C-4DB1-B2ED-8A5207BFA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23129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78" name="椭圆 159780" descr="粉色砂纸">
            <a:extLst>
              <a:ext uri="{FF2B5EF4-FFF2-40B4-BE49-F238E27FC236}">
                <a16:creationId xmlns:a16="http://schemas.microsoft.com/office/drawing/2014/main" id="{EE58000D-E7A2-43DD-B0FE-CA0FABCB4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350" y="23129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79" name="椭圆 159781" descr="粉色砂纸">
            <a:extLst>
              <a:ext uri="{FF2B5EF4-FFF2-40B4-BE49-F238E27FC236}">
                <a16:creationId xmlns:a16="http://schemas.microsoft.com/office/drawing/2014/main" id="{3A795CDD-2817-467B-AD49-C94FE826A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2400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80" name="椭圆 159782" descr="粉色砂纸">
            <a:extLst>
              <a:ext uri="{FF2B5EF4-FFF2-40B4-BE49-F238E27FC236}">
                <a16:creationId xmlns:a16="http://schemas.microsoft.com/office/drawing/2014/main" id="{6294FF8F-E970-4137-9BD6-C01429A06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4294188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81" name="椭圆 159783" descr="粉色砂纸">
            <a:extLst>
              <a:ext uri="{FF2B5EF4-FFF2-40B4-BE49-F238E27FC236}">
                <a16:creationId xmlns:a16="http://schemas.microsoft.com/office/drawing/2014/main" id="{667D641A-9497-41DC-B8E8-69C3715C6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32131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82" name="文本框 159784">
            <a:extLst>
              <a:ext uri="{FF2B5EF4-FFF2-40B4-BE49-F238E27FC236}">
                <a16:creationId xmlns:a16="http://schemas.microsoft.com/office/drawing/2014/main" id="{2C1FA248-9BC0-45C1-BDE6-779D5B58A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26" y="22860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A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83" name="文本框 159785">
            <a:extLst>
              <a:ext uri="{FF2B5EF4-FFF2-40B4-BE49-F238E27FC236}">
                <a16:creationId xmlns:a16="http://schemas.microsoft.com/office/drawing/2014/main" id="{D9555F14-3338-4AF7-B6C4-FD59ED8F8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026" y="32131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C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84" name="文本框 159786">
            <a:extLst>
              <a:ext uri="{FF2B5EF4-FFF2-40B4-BE49-F238E27FC236}">
                <a16:creationId xmlns:a16="http://schemas.microsoft.com/office/drawing/2014/main" id="{EAD1D9E6-5128-41B5-9556-2CF622AD8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26" y="32131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D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85" name="文本框 159787">
            <a:extLst>
              <a:ext uri="{FF2B5EF4-FFF2-40B4-BE49-F238E27FC236}">
                <a16:creationId xmlns:a16="http://schemas.microsoft.com/office/drawing/2014/main" id="{9A2DDA2F-F43A-4B64-9C3B-95025B0D1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864" y="2312988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E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86" name="椭圆 159788" descr="粉色砂纸">
            <a:extLst>
              <a:ext uri="{FF2B5EF4-FFF2-40B4-BE49-F238E27FC236}">
                <a16:creationId xmlns:a16="http://schemas.microsoft.com/office/drawing/2014/main" id="{1F5CE424-A58C-43D4-A03A-1110442AF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22987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87" name="直接连接符 159789">
            <a:extLst>
              <a:ext uri="{FF2B5EF4-FFF2-40B4-BE49-F238E27FC236}">
                <a16:creationId xmlns:a16="http://schemas.microsoft.com/office/drawing/2014/main" id="{874FD501-C9F5-4503-8561-E081B50DB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50" y="27559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88" name="椭圆 159790" descr="粉色砂纸">
            <a:extLst>
              <a:ext uri="{FF2B5EF4-FFF2-40B4-BE49-F238E27FC236}">
                <a16:creationId xmlns:a16="http://schemas.microsoft.com/office/drawing/2014/main" id="{C165E32F-026F-40B1-ABAA-9A207CE1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350" y="32258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89" name="文本框 159791">
            <a:extLst>
              <a:ext uri="{FF2B5EF4-FFF2-40B4-BE49-F238E27FC236}">
                <a16:creationId xmlns:a16="http://schemas.microsoft.com/office/drawing/2014/main" id="{5EEF5B61-3A8F-4675-8FB8-969827F25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3226" y="3198813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G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90" name="文本框 159792">
            <a:extLst>
              <a:ext uri="{FF2B5EF4-FFF2-40B4-BE49-F238E27FC236}">
                <a16:creationId xmlns:a16="http://schemas.microsoft.com/office/drawing/2014/main" id="{ADE030CA-F5E5-411E-BD97-AC6D5D2F7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026" y="22987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B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91" name="文本框 159793">
            <a:extLst>
              <a:ext uri="{FF2B5EF4-FFF2-40B4-BE49-F238E27FC236}">
                <a16:creationId xmlns:a16="http://schemas.microsoft.com/office/drawing/2014/main" id="{26A892B1-5F56-4AF5-A8A0-15028A52F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4" y="4294188"/>
            <a:ext cx="401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F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92" name="椭圆 159795" descr="粉色砂纸">
            <a:extLst>
              <a:ext uri="{FF2B5EF4-FFF2-40B4-BE49-F238E27FC236}">
                <a16:creationId xmlns:a16="http://schemas.microsoft.com/office/drawing/2014/main" id="{49B4C9FF-F45F-40A1-BC8D-17B77B441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42799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793" name="文本框 159796">
            <a:extLst>
              <a:ext uri="{FF2B5EF4-FFF2-40B4-BE49-F238E27FC236}">
                <a16:creationId xmlns:a16="http://schemas.microsoft.com/office/drawing/2014/main" id="{522F9849-B744-4900-9DD3-96A1D6632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026" y="42799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H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94" name="文本框 159797">
            <a:extLst>
              <a:ext uri="{FF2B5EF4-FFF2-40B4-BE49-F238E27FC236}">
                <a16:creationId xmlns:a16="http://schemas.microsoft.com/office/drawing/2014/main" id="{E2F83E13-4B46-4A65-82B0-F3B4987DB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17811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95" name="文本框 159798">
            <a:extLst>
              <a:ext uri="{FF2B5EF4-FFF2-40B4-BE49-F238E27FC236}">
                <a16:creationId xmlns:a16="http://schemas.microsoft.com/office/drawing/2014/main" id="{540E2342-94B9-40B7-AED1-2FCAC429D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850" y="17811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96" name="文本框 159799">
            <a:extLst>
              <a:ext uri="{FF2B5EF4-FFF2-40B4-BE49-F238E27FC236}">
                <a16:creationId xmlns:a16="http://schemas.microsoft.com/office/drawing/2014/main" id="{58B9B1A6-6D84-4C2E-891C-27488D235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0" y="3124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97" name="文本框 159800">
            <a:extLst>
              <a:ext uri="{FF2B5EF4-FFF2-40B4-BE49-F238E27FC236}">
                <a16:creationId xmlns:a16="http://schemas.microsoft.com/office/drawing/2014/main" id="{6B1E9210-4FC9-4AA3-A348-AB95F4C3D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124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98" name="直接连接符 159801">
            <a:extLst>
              <a:ext uri="{FF2B5EF4-FFF2-40B4-BE49-F238E27FC236}">
                <a16:creationId xmlns:a16="http://schemas.microsoft.com/office/drawing/2014/main" id="{8CB076EE-00DC-4DAA-B058-595E27672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286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99" name="直接连接符 159802">
            <a:extLst>
              <a:ext uri="{FF2B5EF4-FFF2-40B4-BE49-F238E27FC236}">
                <a16:creationId xmlns:a16="http://schemas.microsoft.com/office/drawing/2014/main" id="{EA3D3610-1AAE-4635-8CE9-211029385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00" name="文本框 159805">
            <a:extLst>
              <a:ext uri="{FF2B5EF4-FFF2-40B4-BE49-F238E27FC236}">
                <a16:creationId xmlns:a16="http://schemas.microsoft.com/office/drawing/2014/main" id="{7DA3B404-5B5A-4E3A-8A2B-7786153D7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17827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01" name="直接连接符 159806">
            <a:extLst>
              <a:ext uri="{FF2B5EF4-FFF2-40B4-BE49-F238E27FC236}">
                <a16:creationId xmlns:a16="http://schemas.microsoft.com/office/drawing/2014/main" id="{4E33EEBA-A3D6-4230-B026-6F2BE3736A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37338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02" name="直接连接符 159807">
            <a:extLst>
              <a:ext uri="{FF2B5EF4-FFF2-40B4-BE49-F238E27FC236}">
                <a16:creationId xmlns:a16="http://schemas.microsoft.com/office/drawing/2014/main" id="{A02E5483-48C4-4B94-A60B-E2157B893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724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03" name="直接连接符 159808">
            <a:extLst>
              <a:ext uri="{FF2B5EF4-FFF2-40B4-BE49-F238E27FC236}">
                <a16:creationId xmlns:a16="http://schemas.microsoft.com/office/drawing/2014/main" id="{BFB4A57B-BEEF-43C0-89BA-EECDFAFA5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724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04" name="直接连接符 159809">
            <a:extLst>
              <a:ext uri="{FF2B5EF4-FFF2-40B4-BE49-F238E27FC236}">
                <a16:creationId xmlns:a16="http://schemas.microsoft.com/office/drawing/2014/main" id="{9A5D8E0C-00E2-4D3A-88BF-84255DCB7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953000"/>
            <a:ext cx="6096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05" name="直接连接符 159810">
            <a:extLst>
              <a:ext uri="{FF2B5EF4-FFF2-40B4-BE49-F238E27FC236}">
                <a16:creationId xmlns:a16="http://schemas.microsoft.com/office/drawing/2014/main" id="{025D197D-AB46-48EB-A73C-A4F7FCD84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953000"/>
            <a:ext cx="6096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06" name="直接连接符 159811">
            <a:extLst>
              <a:ext uri="{FF2B5EF4-FFF2-40B4-BE49-F238E27FC236}">
                <a16:creationId xmlns:a16="http://schemas.microsoft.com/office/drawing/2014/main" id="{B32CAD7E-D18E-4123-9628-7C028F2F2F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505200"/>
            <a:ext cx="533400" cy="45720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07" name="文本框 159812">
            <a:extLst>
              <a:ext uri="{FF2B5EF4-FFF2-40B4-BE49-F238E27FC236}">
                <a16:creationId xmlns:a16="http://schemas.microsoft.com/office/drawing/2014/main" id="{D80C98C9-2F92-40A2-AB78-2E1C89DA0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50" y="41910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08" name="文本框 159813">
            <a:extLst>
              <a:ext uri="{FF2B5EF4-FFF2-40B4-BE49-F238E27FC236}">
                <a16:creationId xmlns:a16="http://schemas.microsoft.com/office/drawing/2014/main" id="{C59B8B09-329D-4A9C-A63D-07109F207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124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09" name="文本框 159814">
            <a:extLst>
              <a:ext uri="{FF2B5EF4-FFF2-40B4-BE49-F238E27FC236}">
                <a16:creationId xmlns:a16="http://schemas.microsoft.com/office/drawing/2014/main" id="{45B5B647-5E5B-4D4B-A002-C3048C4F3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46783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10" name="文本框 159815">
            <a:extLst>
              <a:ext uri="{FF2B5EF4-FFF2-40B4-BE49-F238E27FC236}">
                <a16:creationId xmlns:a16="http://schemas.microsoft.com/office/drawing/2014/main" id="{8EA12997-3497-49BD-8897-E8B0B979E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6783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11" name="文本框 159816">
            <a:extLst>
              <a:ext uri="{FF2B5EF4-FFF2-40B4-BE49-F238E27FC236}">
                <a16:creationId xmlns:a16="http://schemas.microsoft.com/office/drawing/2014/main" id="{802274DF-AAAD-42FF-B8C7-F84A3903B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17811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12" name="文本框 159817">
            <a:extLst>
              <a:ext uri="{FF2B5EF4-FFF2-40B4-BE49-F238E27FC236}">
                <a16:creationId xmlns:a16="http://schemas.microsoft.com/office/drawing/2014/main" id="{AE5B7481-0950-4DE8-AB77-526DB673D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7811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13" name="文本框 159818">
            <a:extLst>
              <a:ext uri="{FF2B5EF4-FFF2-40B4-BE49-F238E27FC236}">
                <a16:creationId xmlns:a16="http://schemas.microsoft.com/office/drawing/2014/main" id="{CBA166ED-9473-45D2-A4C9-523D87B2C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31543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14" name="文本框 159819">
            <a:extLst>
              <a:ext uri="{FF2B5EF4-FFF2-40B4-BE49-F238E27FC236}">
                <a16:creationId xmlns:a16="http://schemas.microsoft.com/office/drawing/2014/main" id="{0FC29D56-1A44-48F1-8AD3-96A78466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543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15" name="文本框 159820">
            <a:extLst>
              <a:ext uri="{FF2B5EF4-FFF2-40B4-BE49-F238E27FC236}">
                <a16:creationId xmlns:a16="http://schemas.microsoft.com/office/drawing/2014/main" id="{7D5A865B-C252-4C0C-8821-C855E7A35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050" y="17827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16" name="文本框 159821">
            <a:extLst>
              <a:ext uri="{FF2B5EF4-FFF2-40B4-BE49-F238E27FC236}">
                <a16:creationId xmlns:a16="http://schemas.microsoft.com/office/drawing/2014/main" id="{B12ABA38-54D3-430E-9119-A55028BFE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1910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17" name="文本框 159822">
            <a:extLst>
              <a:ext uri="{FF2B5EF4-FFF2-40B4-BE49-F238E27FC236}">
                <a16:creationId xmlns:a16="http://schemas.microsoft.com/office/drawing/2014/main" id="{681BC78D-EE18-450B-B3FE-B072CB9FB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0" y="32004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18" name="文本框 159823">
            <a:extLst>
              <a:ext uri="{FF2B5EF4-FFF2-40B4-BE49-F238E27FC236}">
                <a16:creationId xmlns:a16="http://schemas.microsoft.com/office/drawing/2014/main" id="{7D7A3EC2-704A-4D77-A434-DAE7AA714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6783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19" name="文本框 159824">
            <a:extLst>
              <a:ext uri="{FF2B5EF4-FFF2-40B4-BE49-F238E27FC236}">
                <a16:creationId xmlns:a16="http://schemas.microsoft.com/office/drawing/2014/main" id="{EB39DD08-6551-4060-9666-49D443FCC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0" y="4678364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20" name="文本框 159825">
            <a:extLst>
              <a:ext uri="{FF2B5EF4-FFF2-40B4-BE49-F238E27FC236}">
                <a16:creationId xmlns:a16="http://schemas.microsoft.com/office/drawing/2014/main" id="{F494FA83-55FC-4CF5-B54A-9FF25DBB2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5257800"/>
            <a:ext cx="7702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广度优先搜索过程              广度优先生成树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21" name="直接连接符 159826">
            <a:extLst>
              <a:ext uri="{FF2B5EF4-FFF2-40B4-BE49-F238E27FC236}">
                <a16:creationId xmlns:a16="http://schemas.microsoft.com/office/drawing/2014/main" id="{2B64AEAC-7236-4A1A-A0E2-9034C3F1C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66700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22" name="直接连接符 159827">
            <a:extLst>
              <a:ext uri="{FF2B5EF4-FFF2-40B4-BE49-F238E27FC236}">
                <a16:creationId xmlns:a16="http://schemas.microsoft.com/office/drawing/2014/main" id="{AD15E62D-0845-4DBB-BCED-59B80FB43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819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23" name="任意多边形 159828">
            <a:extLst>
              <a:ext uri="{FF2B5EF4-FFF2-40B4-BE49-F238E27FC236}">
                <a16:creationId xmlns:a16="http://schemas.microsoft.com/office/drawing/2014/main" id="{B61ED889-2ACB-47FF-9DDF-B498A883F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81200"/>
            <a:ext cx="1003300" cy="1079500"/>
          </a:xfrm>
          <a:custGeom>
            <a:avLst/>
            <a:gdLst>
              <a:gd name="T0" fmla="*/ 624 w 632"/>
              <a:gd name="T1" fmla="*/ 0 h 680"/>
              <a:gd name="T2" fmla="*/ 624 w 632"/>
              <a:gd name="T3" fmla="*/ 192 h 680"/>
              <a:gd name="T4" fmla="*/ 576 w 632"/>
              <a:gd name="T5" fmla="*/ 384 h 680"/>
              <a:gd name="T6" fmla="*/ 528 w 632"/>
              <a:gd name="T7" fmla="*/ 480 h 680"/>
              <a:gd name="T8" fmla="*/ 384 w 632"/>
              <a:gd name="T9" fmla="*/ 624 h 680"/>
              <a:gd name="T10" fmla="*/ 192 w 632"/>
              <a:gd name="T11" fmla="*/ 672 h 680"/>
              <a:gd name="T12" fmla="*/ 96 w 632"/>
              <a:gd name="T13" fmla="*/ 672 h 680"/>
              <a:gd name="T14" fmla="*/ 0 w 632"/>
              <a:gd name="T15" fmla="*/ 672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2" h="680">
                <a:moveTo>
                  <a:pt x="624" y="0"/>
                </a:moveTo>
                <a:cubicBezTo>
                  <a:pt x="628" y="64"/>
                  <a:pt x="632" y="128"/>
                  <a:pt x="624" y="192"/>
                </a:cubicBezTo>
                <a:cubicBezTo>
                  <a:pt x="616" y="256"/>
                  <a:pt x="592" y="336"/>
                  <a:pt x="576" y="384"/>
                </a:cubicBezTo>
                <a:cubicBezTo>
                  <a:pt x="560" y="432"/>
                  <a:pt x="560" y="440"/>
                  <a:pt x="528" y="480"/>
                </a:cubicBezTo>
                <a:cubicBezTo>
                  <a:pt x="496" y="520"/>
                  <a:pt x="440" y="592"/>
                  <a:pt x="384" y="624"/>
                </a:cubicBezTo>
                <a:cubicBezTo>
                  <a:pt x="328" y="656"/>
                  <a:pt x="240" y="664"/>
                  <a:pt x="192" y="672"/>
                </a:cubicBezTo>
                <a:cubicBezTo>
                  <a:pt x="144" y="680"/>
                  <a:pt x="128" y="672"/>
                  <a:pt x="96" y="672"/>
                </a:cubicBezTo>
                <a:cubicBezTo>
                  <a:pt x="64" y="672"/>
                  <a:pt x="24" y="672"/>
                  <a:pt x="0" y="672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824" name="任意多边形 159830">
            <a:extLst>
              <a:ext uri="{FF2B5EF4-FFF2-40B4-BE49-F238E27FC236}">
                <a16:creationId xmlns:a16="http://schemas.microsoft.com/office/drawing/2014/main" id="{69B1904C-3817-4D63-9DAE-0C5191B46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2311400" cy="1981200"/>
          </a:xfrm>
          <a:custGeom>
            <a:avLst/>
            <a:gdLst>
              <a:gd name="T0" fmla="*/ 1344 w 1456"/>
              <a:gd name="T1" fmla="*/ 0 h 1248"/>
              <a:gd name="T2" fmla="*/ 1392 w 1456"/>
              <a:gd name="T3" fmla="*/ 96 h 1248"/>
              <a:gd name="T4" fmla="*/ 1440 w 1456"/>
              <a:gd name="T5" fmla="*/ 240 h 1248"/>
              <a:gd name="T6" fmla="*/ 1440 w 1456"/>
              <a:gd name="T7" fmla="*/ 336 h 1248"/>
              <a:gd name="T8" fmla="*/ 1440 w 1456"/>
              <a:gd name="T9" fmla="*/ 864 h 1248"/>
              <a:gd name="T10" fmla="*/ 1344 w 1456"/>
              <a:gd name="T11" fmla="*/ 1056 h 1248"/>
              <a:gd name="T12" fmla="*/ 1248 w 1456"/>
              <a:gd name="T13" fmla="*/ 1104 h 1248"/>
              <a:gd name="T14" fmla="*/ 1104 w 1456"/>
              <a:gd name="T15" fmla="*/ 1152 h 1248"/>
              <a:gd name="T16" fmla="*/ 960 w 1456"/>
              <a:gd name="T17" fmla="*/ 1152 h 1248"/>
              <a:gd name="T18" fmla="*/ 768 w 1456"/>
              <a:gd name="T19" fmla="*/ 1152 h 1248"/>
              <a:gd name="T20" fmla="*/ 576 w 1456"/>
              <a:gd name="T21" fmla="*/ 1152 h 1248"/>
              <a:gd name="T22" fmla="*/ 432 w 1456"/>
              <a:gd name="T23" fmla="*/ 1152 h 1248"/>
              <a:gd name="T24" fmla="*/ 240 w 1456"/>
              <a:gd name="T25" fmla="*/ 1152 h 1248"/>
              <a:gd name="T26" fmla="*/ 96 w 1456"/>
              <a:gd name="T27" fmla="*/ 1200 h 1248"/>
              <a:gd name="T28" fmla="*/ 0 w 1456"/>
              <a:gd name="T29" fmla="*/ 124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6" h="1248">
                <a:moveTo>
                  <a:pt x="1344" y="0"/>
                </a:moveTo>
                <a:cubicBezTo>
                  <a:pt x="1360" y="28"/>
                  <a:pt x="1376" y="56"/>
                  <a:pt x="1392" y="96"/>
                </a:cubicBezTo>
                <a:cubicBezTo>
                  <a:pt x="1408" y="136"/>
                  <a:pt x="1432" y="200"/>
                  <a:pt x="1440" y="240"/>
                </a:cubicBezTo>
                <a:cubicBezTo>
                  <a:pt x="1448" y="280"/>
                  <a:pt x="1440" y="232"/>
                  <a:pt x="1440" y="336"/>
                </a:cubicBezTo>
                <a:cubicBezTo>
                  <a:pt x="1440" y="440"/>
                  <a:pt x="1456" y="744"/>
                  <a:pt x="1440" y="864"/>
                </a:cubicBezTo>
                <a:cubicBezTo>
                  <a:pt x="1424" y="984"/>
                  <a:pt x="1376" y="1016"/>
                  <a:pt x="1344" y="1056"/>
                </a:cubicBezTo>
                <a:cubicBezTo>
                  <a:pt x="1312" y="1096"/>
                  <a:pt x="1288" y="1088"/>
                  <a:pt x="1248" y="1104"/>
                </a:cubicBezTo>
                <a:cubicBezTo>
                  <a:pt x="1208" y="1120"/>
                  <a:pt x="1152" y="1144"/>
                  <a:pt x="1104" y="1152"/>
                </a:cubicBezTo>
                <a:cubicBezTo>
                  <a:pt x="1056" y="1160"/>
                  <a:pt x="1016" y="1152"/>
                  <a:pt x="960" y="1152"/>
                </a:cubicBezTo>
                <a:cubicBezTo>
                  <a:pt x="904" y="1152"/>
                  <a:pt x="832" y="1152"/>
                  <a:pt x="768" y="1152"/>
                </a:cubicBezTo>
                <a:cubicBezTo>
                  <a:pt x="704" y="1152"/>
                  <a:pt x="632" y="1152"/>
                  <a:pt x="576" y="1152"/>
                </a:cubicBezTo>
                <a:cubicBezTo>
                  <a:pt x="520" y="1152"/>
                  <a:pt x="488" y="1152"/>
                  <a:pt x="432" y="1152"/>
                </a:cubicBezTo>
                <a:cubicBezTo>
                  <a:pt x="376" y="1152"/>
                  <a:pt x="296" y="1144"/>
                  <a:pt x="240" y="1152"/>
                </a:cubicBezTo>
                <a:cubicBezTo>
                  <a:pt x="184" y="1160"/>
                  <a:pt x="136" y="1184"/>
                  <a:pt x="96" y="1200"/>
                </a:cubicBezTo>
                <a:cubicBezTo>
                  <a:pt x="56" y="1216"/>
                  <a:pt x="16" y="1240"/>
                  <a:pt x="0" y="1248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825" name="任意多边形 159831">
            <a:extLst>
              <a:ext uri="{FF2B5EF4-FFF2-40B4-BE49-F238E27FC236}">
                <a16:creationId xmlns:a16="http://schemas.microsoft.com/office/drawing/2014/main" id="{9BE5235E-E359-427E-ADB5-CC93641C9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59100"/>
            <a:ext cx="3352800" cy="2082800"/>
          </a:xfrm>
          <a:custGeom>
            <a:avLst/>
            <a:gdLst>
              <a:gd name="T0" fmla="*/ 2112 w 2112"/>
              <a:gd name="T1" fmla="*/ 8 h 1312"/>
              <a:gd name="T2" fmla="*/ 1776 w 2112"/>
              <a:gd name="T3" fmla="*/ 8 h 1312"/>
              <a:gd name="T4" fmla="*/ 1632 w 2112"/>
              <a:gd name="T5" fmla="*/ 56 h 1312"/>
              <a:gd name="T6" fmla="*/ 1536 w 2112"/>
              <a:gd name="T7" fmla="*/ 152 h 1312"/>
              <a:gd name="T8" fmla="*/ 1488 w 2112"/>
              <a:gd name="T9" fmla="*/ 248 h 1312"/>
              <a:gd name="T10" fmla="*/ 1440 w 2112"/>
              <a:gd name="T11" fmla="*/ 392 h 1312"/>
              <a:gd name="T12" fmla="*/ 1392 w 2112"/>
              <a:gd name="T13" fmla="*/ 488 h 1312"/>
              <a:gd name="T14" fmla="*/ 1344 w 2112"/>
              <a:gd name="T15" fmla="*/ 536 h 1312"/>
              <a:gd name="T16" fmla="*/ 1296 w 2112"/>
              <a:gd name="T17" fmla="*/ 584 h 1312"/>
              <a:gd name="T18" fmla="*/ 1152 w 2112"/>
              <a:gd name="T19" fmla="*/ 632 h 1312"/>
              <a:gd name="T20" fmla="*/ 960 w 2112"/>
              <a:gd name="T21" fmla="*/ 680 h 1312"/>
              <a:gd name="T22" fmla="*/ 816 w 2112"/>
              <a:gd name="T23" fmla="*/ 680 h 1312"/>
              <a:gd name="T24" fmla="*/ 720 w 2112"/>
              <a:gd name="T25" fmla="*/ 728 h 1312"/>
              <a:gd name="T26" fmla="*/ 672 w 2112"/>
              <a:gd name="T27" fmla="*/ 824 h 1312"/>
              <a:gd name="T28" fmla="*/ 624 w 2112"/>
              <a:gd name="T29" fmla="*/ 920 h 1312"/>
              <a:gd name="T30" fmla="*/ 624 w 2112"/>
              <a:gd name="T31" fmla="*/ 1016 h 1312"/>
              <a:gd name="T32" fmla="*/ 576 w 2112"/>
              <a:gd name="T33" fmla="*/ 1160 h 1312"/>
              <a:gd name="T34" fmla="*/ 480 w 2112"/>
              <a:gd name="T35" fmla="*/ 1256 h 1312"/>
              <a:gd name="T36" fmla="*/ 336 w 2112"/>
              <a:gd name="T37" fmla="*/ 1304 h 1312"/>
              <a:gd name="T38" fmla="*/ 192 w 2112"/>
              <a:gd name="T39" fmla="*/ 1304 h 1312"/>
              <a:gd name="T40" fmla="*/ 0 w 2112"/>
              <a:gd name="T41" fmla="*/ 1304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12" h="1312">
                <a:moveTo>
                  <a:pt x="2112" y="8"/>
                </a:moveTo>
                <a:cubicBezTo>
                  <a:pt x="1984" y="4"/>
                  <a:pt x="1856" y="0"/>
                  <a:pt x="1776" y="8"/>
                </a:cubicBezTo>
                <a:cubicBezTo>
                  <a:pt x="1696" y="16"/>
                  <a:pt x="1672" y="32"/>
                  <a:pt x="1632" y="56"/>
                </a:cubicBezTo>
                <a:cubicBezTo>
                  <a:pt x="1592" y="80"/>
                  <a:pt x="1560" y="120"/>
                  <a:pt x="1536" y="152"/>
                </a:cubicBezTo>
                <a:cubicBezTo>
                  <a:pt x="1512" y="184"/>
                  <a:pt x="1504" y="208"/>
                  <a:pt x="1488" y="248"/>
                </a:cubicBezTo>
                <a:cubicBezTo>
                  <a:pt x="1472" y="288"/>
                  <a:pt x="1456" y="352"/>
                  <a:pt x="1440" y="392"/>
                </a:cubicBezTo>
                <a:cubicBezTo>
                  <a:pt x="1424" y="432"/>
                  <a:pt x="1408" y="464"/>
                  <a:pt x="1392" y="488"/>
                </a:cubicBezTo>
                <a:cubicBezTo>
                  <a:pt x="1376" y="512"/>
                  <a:pt x="1360" y="520"/>
                  <a:pt x="1344" y="536"/>
                </a:cubicBezTo>
                <a:cubicBezTo>
                  <a:pt x="1328" y="552"/>
                  <a:pt x="1328" y="568"/>
                  <a:pt x="1296" y="584"/>
                </a:cubicBezTo>
                <a:cubicBezTo>
                  <a:pt x="1264" y="600"/>
                  <a:pt x="1208" y="616"/>
                  <a:pt x="1152" y="632"/>
                </a:cubicBezTo>
                <a:cubicBezTo>
                  <a:pt x="1096" y="648"/>
                  <a:pt x="1016" y="672"/>
                  <a:pt x="960" y="680"/>
                </a:cubicBezTo>
                <a:cubicBezTo>
                  <a:pt x="904" y="688"/>
                  <a:pt x="856" y="672"/>
                  <a:pt x="816" y="680"/>
                </a:cubicBezTo>
                <a:cubicBezTo>
                  <a:pt x="776" y="688"/>
                  <a:pt x="744" y="704"/>
                  <a:pt x="720" y="728"/>
                </a:cubicBezTo>
                <a:cubicBezTo>
                  <a:pt x="696" y="752"/>
                  <a:pt x="688" y="792"/>
                  <a:pt x="672" y="824"/>
                </a:cubicBezTo>
                <a:cubicBezTo>
                  <a:pt x="656" y="856"/>
                  <a:pt x="632" y="888"/>
                  <a:pt x="624" y="920"/>
                </a:cubicBezTo>
                <a:cubicBezTo>
                  <a:pt x="616" y="952"/>
                  <a:pt x="632" y="976"/>
                  <a:pt x="624" y="1016"/>
                </a:cubicBezTo>
                <a:cubicBezTo>
                  <a:pt x="616" y="1056"/>
                  <a:pt x="600" y="1120"/>
                  <a:pt x="576" y="1160"/>
                </a:cubicBezTo>
                <a:cubicBezTo>
                  <a:pt x="552" y="1200"/>
                  <a:pt x="520" y="1232"/>
                  <a:pt x="480" y="1256"/>
                </a:cubicBezTo>
                <a:cubicBezTo>
                  <a:pt x="440" y="1280"/>
                  <a:pt x="384" y="1296"/>
                  <a:pt x="336" y="1304"/>
                </a:cubicBezTo>
                <a:cubicBezTo>
                  <a:pt x="288" y="1312"/>
                  <a:pt x="248" y="1304"/>
                  <a:pt x="192" y="1304"/>
                </a:cubicBezTo>
                <a:cubicBezTo>
                  <a:pt x="136" y="1304"/>
                  <a:pt x="32" y="1304"/>
                  <a:pt x="0" y="1304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826" name="任意多边形 159832">
            <a:extLst>
              <a:ext uri="{FF2B5EF4-FFF2-40B4-BE49-F238E27FC236}">
                <a16:creationId xmlns:a16="http://schemas.microsoft.com/office/drawing/2014/main" id="{045D3910-9873-4AB1-804F-A5054FB15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949700"/>
            <a:ext cx="1524000" cy="1079500"/>
          </a:xfrm>
          <a:custGeom>
            <a:avLst/>
            <a:gdLst>
              <a:gd name="T0" fmla="*/ 960 w 960"/>
              <a:gd name="T1" fmla="*/ 8 h 680"/>
              <a:gd name="T2" fmla="*/ 720 w 960"/>
              <a:gd name="T3" fmla="*/ 8 h 680"/>
              <a:gd name="T4" fmla="*/ 576 w 960"/>
              <a:gd name="T5" fmla="*/ 8 h 680"/>
              <a:gd name="T6" fmla="*/ 432 w 960"/>
              <a:gd name="T7" fmla="*/ 56 h 680"/>
              <a:gd name="T8" fmla="*/ 336 w 960"/>
              <a:gd name="T9" fmla="*/ 152 h 680"/>
              <a:gd name="T10" fmla="*/ 288 w 960"/>
              <a:gd name="T11" fmla="*/ 248 h 680"/>
              <a:gd name="T12" fmla="*/ 240 w 960"/>
              <a:gd name="T13" fmla="*/ 392 h 680"/>
              <a:gd name="T14" fmla="*/ 192 w 960"/>
              <a:gd name="T15" fmla="*/ 488 h 680"/>
              <a:gd name="T16" fmla="*/ 96 w 960"/>
              <a:gd name="T17" fmla="*/ 632 h 680"/>
              <a:gd name="T18" fmla="*/ 0 w 960"/>
              <a:gd name="T19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0" h="680">
                <a:moveTo>
                  <a:pt x="960" y="8"/>
                </a:moveTo>
                <a:cubicBezTo>
                  <a:pt x="872" y="8"/>
                  <a:pt x="784" y="8"/>
                  <a:pt x="720" y="8"/>
                </a:cubicBezTo>
                <a:cubicBezTo>
                  <a:pt x="656" y="8"/>
                  <a:pt x="624" y="0"/>
                  <a:pt x="576" y="8"/>
                </a:cubicBezTo>
                <a:cubicBezTo>
                  <a:pt x="528" y="16"/>
                  <a:pt x="472" y="32"/>
                  <a:pt x="432" y="56"/>
                </a:cubicBezTo>
                <a:cubicBezTo>
                  <a:pt x="392" y="80"/>
                  <a:pt x="360" y="120"/>
                  <a:pt x="336" y="152"/>
                </a:cubicBezTo>
                <a:cubicBezTo>
                  <a:pt x="312" y="184"/>
                  <a:pt x="304" y="208"/>
                  <a:pt x="288" y="248"/>
                </a:cubicBezTo>
                <a:cubicBezTo>
                  <a:pt x="272" y="288"/>
                  <a:pt x="256" y="352"/>
                  <a:pt x="240" y="392"/>
                </a:cubicBezTo>
                <a:cubicBezTo>
                  <a:pt x="224" y="432"/>
                  <a:pt x="216" y="448"/>
                  <a:pt x="192" y="488"/>
                </a:cubicBezTo>
                <a:cubicBezTo>
                  <a:pt x="168" y="528"/>
                  <a:pt x="128" y="600"/>
                  <a:pt x="96" y="632"/>
                </a:cubicBezTo>
                <a:cubicBezTo>
                  <a:pt x="64" y="664"/>
                  <a:pt x="16" y="672"/>
                  <a:pt x="0" y="680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827" name="直接连接符 159833">
            <a:extLst>
              <a:ext uri="{FF2B5EF4-FFF2-40B4-BE49-F238E27FC236}">
                <a16:creationId xmlns:a16="http://schemas.microsoft.com/office/drawing/2014/main" id="{DEAAC2B8-96AF-44A3-B021-2C78BA6D2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743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28" name="椭圆 159834" descr="粉色砂纸">
            <a:extLst>
              <a:ext uri="{FF2B5EF4-FFF2-40B4-BE49-F238E27FC236}">
                <a16:creationId xmlns:a16="http://schemas.microsoft.com/office/drawing/2014/main" id="{1BCC4A37-309A-4460-A339-A191A8BB8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2672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rgbClr val="CC33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829" name="文本框 159794">
            <a:extLst>
              <a:ext uri="{FF2B5EF4-FFF2-40B4-BE49-F238E27FC236}">
                <a16:creationId xmlns:a16="http://schemas.microsoft.com/office/drawing/2014/main" id="{DF4E4BCE-ABE2-44D3-BB7A-5AE97CC0D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5776" y="4281488"/>
            <a:ext cx="28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</a:rPr>
              <a:t>I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4B740-D548-454A-A246-2B03C240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  <a:r>
              <a:rPr lang="en-US" altLang="zh-CN" dirty="0"/>
              <a:t>——</a:t>
            </a:r>
            <a:r>
              <a:rPr lang="zh-CN" altLang="en-US" dirty="0"/>
              <a:t>普里姆算法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143B8-2168-46DE-BB7D-1F6966F8D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40899"/>
      </p:ext>
    </p:extLst>
  </p:cSld>
  <p:clrMapOvr>
    <a:masterClrMapping/>
  </p:clrMapOvr>
  <p:transition>
    <p:cover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直接连接符 277615">
            <a:extLst>
              <a:ext uri="{FF2B5EF4-FFF2-40B4-BE49-F238E27FC236}">
                <a16:creationId xmlns:a16="http://schemas.microsoft.com/office/drawing/2014/main" id="{08EB5EA0-6DFC-4B4D-9396-FD01B5E6A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914400"/>
            <a:ext cx="457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4" name="直接连接符 277614">
            <a:extLst>
              <a:ext uri="{FF2B5EF4-FFF2-40B4-BE49-F238E27FC236}">
                <a16:creationId xmlns:a16="http://schemas.microsoft.com/office/drawing/2014/main" id="{04D2D9D0-EC2F-4BA2-A15E-8886F40E9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752600"/>
            <a:ext cx="457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直接连接符 277613">
            <a:extLst>
              <a:ext uri="{FF2B5EF4-FFF2-40B4-BE49-F238E27FC236}">
                <a16:creationId xmlns:a16="http://schemas.microsoft.com/office/drawing/2014/main" id="{2FBB968F-6D26-4F73-B73E-0D1A300A4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1200" y="4038600"/>
            <a:ext cx="457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6" name="直接连接符 277610">
            <a:extLst>
              <a:ext uri="{FF2B5EF4-FFF2-40B4-BE49-F238E27FC236}">
                <a16:creationId xmlns:a16="http://schemas.microsoft.com/office/drawing/2014/main" id="{3A00A43F-C563-4FD2-9F04-3BA6EC9FB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76800"/>
            <a:ext cx="533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文本框 277611">
            <a:extLst>
              <a:ext uri="{FF2B5EF4-FFF2-40B4-BE49-F238E27FC236}">
                <a16:creationId xmlns:a16="http://schemas.microsoft.com/office/drawing/2014/main" id="{EFB57F2C-EB5E-4761-8445-2B0C42E98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81601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25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8" name="直接连接符 277607">
            <a:extLst>
              <a:ext uri="{FF2B5EF4-FFF2-40B4-BE49-F238E27FC236}">
                <a16:creationId xmlns:a16="http://schemas.microsoft.com/office/drawing/2014/main" id="{A0966969-365E-4DFF-A4D4-F8C9B219A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752600"/>
            <a:ext cx="533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9" name="直接连接符 277608">
            <a:extLst>
              <a:ext uri="{FF2B5EF4-FFF2-40B4-BE49-F238E27FC236}">
                <a16:creationId xmlns:a16="http://schemas.microsoft.com/office/drawing/2014/main" id="{07EED4EC-2877-477E-A41F-CFAD892638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838200"/>
            <a:ext cx="457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0" name="直接连接符 277609">
            <a:extLst>
              <a:ext uri="{FF2B5EF4-FFF2-40B4-BE49-F238E27FC236}">
                <a16:creationId xmlns:a16="http://schemas.microsoft.com/office/drawing/2014/main" id="{1EC3109A-FDE7-46F4-B222-82479E2CC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667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1" name="直接连接符 277601">
            <a:extLst>
              <a:ext uri="{FF2B5EF4-FFF2-40B4-BE49-F238E27FC236}">
                <a16:creationId xmlns:a16="http://schemas.microsoft.com/office/drawing/2014/main" id="{5F962D2F-4BE9-4AA1-A5D0-1B439E1376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876800"/>
            <a:ext cx="533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2" name="文本框 277602">
            <a:extLst>
              <a:ext uri="{FF2B5EF4-FFF2-40B4-BE49-F238E27FC236}">
                <a16:creationId xmlns:a16="http://schemas.microsoft.com/office/drawing/2014/main" id="{9848CD31-5F4F-4F91-AF6E-EEDC567CE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81601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25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43" name="直接连接符 277599">
            <a:extLst>
              <a:ext uri="{FF2B5EF4-FFF2-40B4-BE49-F238E27FC236}">
                <a16:creationId xmlns:a16="http://schemas.microsoft.com/office/drawing/2014/main" id="{ACAA9C6D-DD91-44C6-A999-8E80BD7A6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752600"/>
            <a:ext cx="533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4" name="直接连接符 277598">
            <a:extLst>
              <a:ext uri="{FF2B5EF4-FFF2-40B4-BE49-F238E27FC236}">
                <a16:creationId xmlns:a16="http://schemas.microsoft.com/office/drawing/2014/main" id="{BB48F383-5181-48FB-BD6D-E2B521BBD4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838200"/>
            <a:ext cx="457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5" name="文本框 277505">
            <a:extLst>
              <a:ext uri="{FF2B5EF4-FFF2-40B4-BE49-F238E27FC236}">
                <a16:creationId xmlns:a16="http://schemas.microsoft.com/office/drawing/2014/main" id="{2EC87032-C432-42EB-971C-B8C68B4F8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8524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10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46" name="直接连接符 277507">
            <a:extLst>
              <a:ext uri="{FF2B5EF4-FFF2-40B4-BE49-F238E27FC236}">
                <a16:creationId xmlns:a16="http://schemas.microsoft.com/office/drawing/2014/main" id="{D3B8F3F2-0FB8-4861-B5EC-ADAD3FC282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1828800"/>
            <a:ext cx="457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7" name="直接连接符 277508">
            <a:extLst>
              <a:ext uri="{FF2B5EF4-FFF2-40B4-BE49-F238E27FC236}">
                <a16:creationId xmlns:a16="http://schemas.microsoft.com/office/drawing/2014/main" id="{94FD5E54-AE3E-4740-BC55-5890D2D469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762000"/>
            <a:ext cx="9906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8" name="椭圆 277509" descr="羊皮纸">
            <a:extLst>
              <a:ext uri="{FF2B5EF4-FFF2-40B4-BE49-F238E27FC236}">
                <a16:creationId xmlns:a16="http://schemas.microsoft.com/office/drawing/2014/main" id="{4328ED00-91C9-4859-A814-8A8DAF9B9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240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5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49" name="椭圆 277510" descr="羊皮纸">
            <a:extLst>
              <a:ext uri="{FF2B5EF4-FFF2-40B4-BE49-F238E27FC236}">
                <a16:creationId xmlns:a16="http://schemas.microsoft.com/office/drawing/2014/main" id="{E087CA64-D0C7-40C3-8CDB-1DF7F6AE7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334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50" name="椭圆 277511" descr="羊皮纸">
            <a:extLst>
              <a:ext uri="{FF2B5EF4-FFF2-40B4-BE49-F238E27FC236}">
                <a16:creationId xmlns:a16="http://schemas.microsoft.com/office/drawing/2014/main" id="{467E1A20-CBA2-4F97-9637-52BDA7995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384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4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51" name="椭圆 277512" descr="羊皮纸">
            <a:extLst>
              <a:ext uri="{FF2B5EF4-FFF2-40B4-BE49-F238E27FC236}">
                <a16:creationId xmlns:a16="http://schemas.microsoft.com/office/drawing/2014/main" id="{B3F34FB0-9F80-41CB-B8CB-4C40B29E6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240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6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52" name="椭圆 277513" descr="羊皮纸">
            <a:extLst>
              <a:ext uri="{FF2B5EF4-FFF2-40B4-BE49-F238E27FC236}">
                <a16:creationId xmlns:a16="http://schemas.microsoft.com/office/drawing/2014/main" id="{F3548191-4EE9-4A3D-95A7-60CA5C7F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334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53" name="椭圆 277514" descr="羊皮纸">
            <a:extLst>
              <a:ext uri="{FF2B5EF4-FFF2-40B4-BE49-F238E27FC236}">
                <a16:creationId xmlns:a16="http://schemas.microsoft.com/office/drawing/2014/main" id="{578E8FC1-7486-41FE-B912-F34B124B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384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3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54" name="椭圆 277515" descr="羊皮纸">
            <a:extLst>
              <a:ext uri="{FF2B5EF4-FFF2-40B4-BE49-F238E27FC236}">
                <a16:creationId xmlns:a16="http://schemas.microsoft.com/office/drawing/2014/main" id="{7D79DE1D-D067-4B8E-882F-60EAADA864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14800" y="15240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55" name="文本框 277516">
            <a:extLst>
              <a:ext uri="{FF2B5EF4-FFF2-40B4-BE49-F238E27FC236}">
                <a16:creationId xmlns:a16="http://schemas.microsoft.com/office/drawing/2014/main" id="{0B7D2783-F8CF-41C2-8805-D15C588B6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28601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28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56" name="文本框 277517">
            <a:extLst>
              <a:ext uri="{FF2B5EF4-FFF2-40B4-BE49-F238E27FC236}">
                <a16:creationId xmlns:a16="http://schemas.microsoft.com/office/drawing/2014/main" id="{D5DA9163-6802-461D-B6D5-B9A6A0AB8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8524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10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57" name="文本框 277518">
            <a:extLst>
              <a:ext uri="{FF2B5EF4-FFF2-40B4-BE49-F238E27FC236}">
                <a16:creationId xmlns:a16="http://schemas.microsoft.com/office/drawing/2014/main" id="{87BDB611-96AB-4BFB-90D6-B17E2DDB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716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25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58" name="文本框 277519">
            <a:extLst>
              <a:ext uri="{FF2B5EF4-FFF2-40B4-BE49-F238E27FC236}">
                <a16:creationId xmlns:a16="http://schemas.microsoft.com/office/drawing/2014/main" id="{CE2E1F94-DFAD-41B7-B670-7F917B5CF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9286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14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59" name="文本框 277520">
            <a:extLst>
              <a:ext uri="{FF2B5EF4-FFF2-40B4-BE49-F238E27FC236}">
                <a16:creationId xmlns:a16="http://schemas.microsoft.com/office/drawing/2014/main" id="{BB066B33-62AA-4E29-890D-21CD3E7B2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8430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24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60" name="文本框 277521">
            <a:extLst>
              <a:ext uri="{FF2B5EF4-FFF2-40B4-BE49-F238E27FC236}">
                <a16:creationId xmlns:a16="http://schemas.microsoft.com/office/drawing/2014/main" id="{0BF7C958-9E17-47D7-998F-CE95E5601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050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22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61" name="文本框 277522">
            <a:extLst>
              <a:ext uri="{FF2B5EF4-FFF2-40B4-BE49-F238E27FC236}">
                <a16:creationId xmlns:a16="http://schemas.microsoft.com/office/drawing/2014/main" id="{2310035B-98EA-4CFE-BEA5-F8F3D0847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9286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16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62" name="文本框 277523">
            <a:extLst>
              <a:ext uri="{FF2B5EF4-FFF2-40B4-BE49-F238E27FC236}">
                <a16:creationId xmlns:a16="http://schemas.microsoft.com/office/drawing/2014/main" id="{220A3247-0EFE-4147-9414-AD6EB44E8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1828801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18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63" name="椭圆 277525" descr="羊皮纸">
            <a:extLst>
              <a:ext uri="{FF2B5EF4-FFF2-40B4-BE49-F238E27FC236}">
                <a16:creationId xmlns:a16="http://schemas.microsoft.com/office/drawing/2014/main" id="{B2915834-20EB-4389-87B8-DA2DC678E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5240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5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64" name="椭圆 277526" descr="羊皮纸">
            <a:extLst>
              <a:ext uri="{FF2B5EF4-FFF2-40B4-BE49-F238E27FC236}">
                <a16:creationId xmlns:a16="http://schemas.microsoft.com/office/drawing/2014/main" id="{B19BB84C-92B0-47C8-A075-ABCC0FA0A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334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65" name="椭圆 277527" descr="羊皮纸">
            <a:extLst>
              <a:ext uri="{FF2B5EF4-FFF2-40B4-BE49-F238E27FC236}">
                <a16:creationId xmlns:a16="http://schemas.microsoft.com/office/drawing/2014/main" id="{22447EE3-C027-4590-B4FA-ED210B00F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4384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4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66" name="椭圆 277528" descr="羊皮纸">
            <a:extLst>
              <a:ext uri="{FF2B5EF4-FFF2-40B4-BE49-F238E27FC236}">
                <a16:creationId xmlns:a16="http://schemas.microsoft.com/office/drawing/2014/main" id="{45412BCD-F180-47C2-B7B8-06C998C2A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5240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6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67" name="椭圆 277529" descr="羊皮纸">
            <a:extLst>
              <a:ext uri="{FF2B5EF4-FFF2-40B4-BE49-F238E27FC236}">
                <a16:creationId xmlns:a16="http://schemas.microsoft.com/office/drawing/2014/main" id="{48511029-70B3-4C25-9098-3CB86F46F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334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68" name="椭圆 277530" descr="羊皮纸">
            <a:extLst>
              <a:ext uri="{FF2B5EF4-FFF2-40B4-BE49-F238E27FC236}">
                <a16:creationId xmlns:a16="http://schemas.microsoft.com/office/drawing/2014/main" id="{DE8CD378-B47D-4D4A-B2FB-F0D715D9B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4384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3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69" name="椭圆 277531" descr="羊皮纸">
            <a:extLst>
              <a:ext uri="{FF2B5EF4-FFF2-40B4-BE49-F238E27FC236}">
                <a16:creationId xmlns:a16="http://schemas.microsoft.com/office/drawing/2014/main" id="{AB585AB5-892D-4298-A1C7-EA2B08DAE7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10400" y="15240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70" name="直接连接符 277532">
            <a:extLst>
              <a:ext uri="{FF2B5EF4-FFF2-40B4-BE49-F238E27FC236}">
                <a16:creationId xmlns:a16="http://schemas.microsoft.com/office/drawing/2014/main" id="{A300F5CB-4ADA-4437-90C5-7F711AE2BA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04800"/>
            <a:ext cx="0" cy="2819400"/>
          </a:xfrm>
          <a:prstGeom prst="line">
            <a:avLst/>
          </a:prstGeom>
          <a:noFill/>
          <a:ln w="57150" cmpd="thinThick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71" name="直接连接符 277533">
            <a:extLst>
              <a:ext uri="{FF2B5EF4-FFF2-40B4-BE49-F238E27FC236}">
                <a16:creationId xmlns:a16="http://schemas.microsoft.com/office/drawing/2014/main" id="{764ECD75-3F18-483C-8C71-6B92BBDD7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04800"/>
            <a:ext cx="0" cy="2819400"/>
          </a:xfrm>
          <a:prstGeom prst="line">
            <a:avLst/>
          </a:prstGeom>
          <a:noFill/>
          <a:ln w="57150" cmpd="thinThick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72" name="直接连接符 277535">
            <a:extLst>
              <a:ext uri="{FF2B5EF4-FFF2-40B4-BE49-F238E27FC236}">
                <a16:creationId xmlns:a16="http://schemas.microsoft.com/office/drawing/2014/main" id="{52DA0330-9112-4252-B5F6-F5F96754A8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762000"/>
            <a:ext cx="5334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73" name="椭圆 277536" descr="羊皮纸">
            <a:extLst>
              <a:ext uri="{FF2B5EF4-FFF2-40B4-BE49-F238E27FC236}">
                <a16:creationId xmlns:a16="http://schemas.microsoft.com/office/drawing/2014/main" id="{472ED662-DBCF-4CE6-AA99-B7EB800B0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5240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5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74" name="椭圆 277537" descr="羊皮纸">
            <a:extLst>
              <a:ext uri="{FF2B5EF4-FFF2-40B4-BE49-F238E27FC236}">
                <a16:creationId xmlns:a16="http://schemas.microsoft.com/office/drawing/2014/main" id="{23FE241F-B509-438B-ADB9-F02AA21AC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334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75" name="椭圆 277538" descr="羊皮纸">
            <a:extLst>
              <a:ext uri="{FF2B5EF4-FFF2-40B4-BE49-F238E27FC236}">
                <a16:creationId xmlns:a16="http://schemas.microsoft.com/office/drawing/2014/main" id="{BB0C9AE7-507A-4CB0-9853-9C6440D52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4384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4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76" name="椭圆 277539" descr="羊皮纸">
            <a:extLst>
              <a:ext uri="{FF2B5EF4-FFF2-40B4-BE49-F238E27FC236}">
                <a16:creationId xmlns:a16="http://schemas.microsoft.com/office/drawing/2014/main" id="{22F7A8D8-CB02-4D2D-AD15-4A9C7E3C8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15240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6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77" name="椭圆 277540" descr="羊皮纸">
            <a:extLst>
              <a:ext uri="{FF2B5EF4-FFF2-40B4-BE49-F238E27FC236}">
                <a16:creationId xmlns:a16="http://schemas.microsoft.com/office/drawing/2014/main" id="{02266BA5-DB4C-405D-90C0-928ECF618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5334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78" name="椭圆 277541" descr="羊皮纸">
            <a:extLst>
              <a:ext uri="{FF2B5EF4-FFF2-40B4-BE49-F238E27FC236}">
                <a16:creationId xmlns:a16="http://schemas.microsoft.com/office/drawing/2014/main" id="{188ED1A2-F9E1-49D1-8028-7C193B759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4384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3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79" name="椭圆 277542" descr="羊皮纸">
            <a:extLst>
              <a:ext uri="{FF2B5EF4-FFF2-40B4-BE49-F238E27FC236}">
                <a16:creationId xmlns:a16="http://schemas.microsoft.com/office/drawing/2014/main" id="{F47B1A09-BC97-4FF6-A3C6-F68AA4C900A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906000" y="15240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80" name="文本框 277543">
            <a:extLst>
              <a:ext uri="{FF2B5EF4-FFF2-40B4-BE49-F238E27FC236}">
                <a16:creationId xmlns:a16="http://schemas.microsoft.com/office/drawing/2014/main" id="{19BD6719-2E2E-40B4-8BC6-CA9EE0E2F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8524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10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81" name="文本框 277546">
            <a:extLst>
              <a:ext uri="{FF2B5EF4-FFF2-40B4-BE49-F238E27FC236}">
                <a16:creationId xmlns:a16="http://schemas.microsoft.com/office/drawing/2014/main" id="{ECBF20B2-4848-4A52-8166-D6A4418C9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1" y="3068639"/>
            <a:ext cx="6740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原图</a:t>
            </a:r>
            <a:r>
              <a:rPr lang="zh-CN" altLang="en-US" sz="3200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</a:rPr>
              <a:t>(a)                        (b)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82" name="直接连接符 277550">
            <a:extLst>
              <a:ext uri="{FF2B5EF4-FFF2-40B4-BE49-F238E27FC236}">
                <a16:creationId xmlns:a16="http://schemas.microsoft.com/office/drawing/2014/main" id="{D384DFCC-8541-4A44-9C27-F62530C330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962400"/>
            <a:ext cx="457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83" name="椭圆 277551" descr="羊皮纸">
            <a:extLst>
              <a:ext uri="{FF2B5EF4-FFF2-40B4-BE49-F238E27FC236}">
                <a16:creationId xmlns:a16="http://schemas.microsoft.com/office/drawing/2014/main" id="{4B61D79D-AF4E-4DE0-8D11-1779934B3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6482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5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84" name="椭圆 277552" descr="羊皮纸">
            <a:extLst>
              <a:ext uri="{FF2B5EF4-FFF2-40B4-BE49-F238E27FC236}">
                <a16:creationId xmlns:a16="http://schemas.microsoft.com/office/drawing/2014/main" id="{4BA64712-0681-4E7E-AA8D-2425C4E5A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76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85" name="椭圆 277553" descr="羊皮纸">
            <a:extLst>
              <a:ext uri="{FF2B5EF4-FFF2-40B4-BE49-F238E27FC236}">
                <a16:creationId xmlns:a16="http://schemas.microsoft.com/office/drawing/2014/main" id="{9898812F-D1FE-4646-B13E-8E0A5E3F1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5626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4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86" name="椭圆 277554" descr="羊皮纸">
            <a:extLst>
              <a:ext uri="{FF2B5EF4-FFF2-40B4-BE49-F238E27FC236}">
                <a16:creationId xmlns:a16="http://schemas.microsoft.com/office/drawing/2014/main" id="{BD63181D-48B5-43B8-8D3F-4FD423DA4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6482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6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87" name="椭圆 277555" descr="羊皮纸">
            <a:extLst>
              <a:ext uri="{FF2B5EF4-FFF2-40B4-BE49-F238E27FC236}">
                <a16:creationId xmlns:a16="http://schemas.microsoft.com/office/drawing/2014/main" id="{F6D7CF90-0A35-4F7F-A8CB-F32ADCEB1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6576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88" name="椭圆 277556" descr="羊皮纸">
            <a:extLst>
              <a:ext uri="{FF2B5EF4-FFF2-40B4-BE49-F238E27FC236}">
                <a16:creationId xmlns:a16="http://schemas.microsoft.com/office/drawing/2014/main" id="{490F6124-187D-499E-B8FB-C7D2A7F2B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5626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3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89" name="椭圆 277557" descr="羊皮纸">
            <a:extLst>
              <a:ext uri="{FF2B5EF4-FFF2-40B4-BE49-F238E27FC236}">
                <a16:creationId xmlns:a16="http://schemas.microsoft.com/office/drawing/2014/main" id="{C730A3CD-6CDF-43A7-AEDA-BA7D7FDD718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14800" y="46482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90" name="文本框 277558">
            <a:extLst>
              <a:ext uri="{FF2B5EF4-FFF2-40B4-BE49-F238E27FC236}">
                <a16:creationId xmlns:a16="http://schemas.microsoft.com/office/drawing/2014/main" id="{53E1E048-C90F-4A53-9499-3A70CF34C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766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10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91" name="文本框 277562">
            <a:extLst>
              <a:ext uri="{FF2B5EF4-FFF2-40B4-BE49-F238E27FC236}">
                <a16:creationId xmlns:a16="http://schemas.microsoft.com/office/drawing/2014/main" id="{9BC9302D-D8DC-448F-955C-E1AB4F5A2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6049964"/>
            <a:ext cx="66595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(c)                        (d)                     (e) (f)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92" name="直接连接符 277563">
            <a:extLst>
              <a:ext uri="{FF2B5EF4-FFF2-40B4-BE49-F238E27FC236}">
                <a16:creationId xmlns:a16="http://schemas.microsoft.com/office/drawing/2014/main" id="{2EBEA7E4-3598-430A-9D59-F20865B1D8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953000"/>
            <a:ext cx="457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93" name="直接连接符 277565">
            <a:extLst>
              <a:ext uri="{FF2B5EF4-FFF2-40B4-BE49-F238E27FC236}">
                <a16:creationId xmlns:a16="http://schemas.microsoft.com/office/drawing/2014/main" id="{A8DAE1D4-6125-4F02-95AC-28BAA06FC8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962400"/>
            <a:ext cx="457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94" name="椭圆 277566" descr="羊皮纸">
            <a:extLst>
              <a:ext uri="{FF2B5EF4-FFF2-40B4-BE49-F238E27FC236}">
                <a16:creationId xmlns:a16="http://schemas.microsoft.com/office/drawing/2014/main" id="{84EC2438-5A14-4512-8FE9-525C86BFE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5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95" name="椭圆 277567" descr="羊皮纸">
            <a:extLst>
              <a:ext uri="{FF2B5EF4-FFF2-40B4-BE49-F238E27FC236}">
                <a16:creationId xmlns:a16="http://schemas.microsoft.com/office/drawing/2014/main" id="{C269277E-9DA9-4456-B2CF-DB0609F54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576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96" name="椭圆 277568" descr="羊皮纸">
            <a:extLst>
              <a:ext uri="{FF2B5EF4-FFF2-40B4-BE49-F238E27FC236}">
                <a16:creationId xmlns:a16="http://schemas.microsoft.com/office/drawing/2014/main" id="{06106B99-8D01-4298-8887-201AAD160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5626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4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97" name="椭圆 277569" descr="羊皮纸">
            <a:extLst>
              <a:ext uri="{FF2B5EF4-FFF2-40B4-BE49-F238E27FC236}">
                <a16:creationId xmlns:a16="http://schemas.microsoft.com/office/drawing/2014/main" id="{B273AD5F-F9CD-4428-A027-F36760957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482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6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98" name="椭圆 277570" descr="羊皮纸">
            <a:extLst>
              <a:ext uri="{FF2B5EF4-FFF2-40B4-BE49-F238E27FC236}">
                <a16:creationId xmlns:a16="http://schemas.microsoft.com/office/drawing/2014/main" id="{8782E0C9-D5CE-4C70-9BEB-D2134455C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576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99" name="椭圆 277571" descr="羊皮纸">
            <a:extLst>
              <a:ext uri="{FF2B5EF4-FFF2-40B4-BE49-F238E27FC236}">
                <a16:creationId xmlns:a16="http://schemas.microsoft.com/office/drawing/2014/main" id="{C7180F69-43E6-4156-B9B0-B0DF6AE11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5626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3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00" name="椭圆 277572" descr="羊皮纸">
            <a:extLst>
              <a:ext uri="{FF2B5EF4-FFF2-40B4-BE49-F238E27FC236}">
                <a16:creationId xmlns:a16="http://schemas.microsoft.com/office/drawing/2014/main" id="{60534D3C-3745-407A-BABC-8B5566F2308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010400" y="46482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01" name="文本框 277573">
            <a:extLst>
              <a:ext uri="{FF2B5EF4-FFF2-40B4-BE49-F238E27FC236}">
                <a16:creationId xmlns:a16="http://schemas.microsoft.com/office/drawing/2014/main" id="{37BFABA1-BA7B-4A1B-8C85-46FF098AC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766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10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02" name="文本框 277575">
            <a:extLst>
              <a:ext uri="{FF2B5EF4-FFF2-40B4-BE49-F238E27FC236}">
                <a16:creationId xmlns:a16="http://schemas.microsoft.com/office/drawing/2014/main" id="{E2E5A493-139A-4356-9614-D54E5381C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7292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22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03" name="文本框 277577">
            <a:extLst>
              <a:ext uri="{FF2B5EF4-FFF2-40B4-BE49-F238E27FC236}">
                <a16:creationId xmlns:a16="http://schemas.microsoft.com/office/drawing/2014/main" id="{326D56DE-5DCB-46D1-A459-6D2BCA3B7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850" y="51958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12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04" name="直接连接符 277578">
            <a:extLst>
              <a:ext uri="{FF2B5EF4-FFF2-40B4-BE49-F238E27FC236}">
                <a16:creationId xmlns:a16="http://schemas.microsoft.com/office/drawing/2014/main" id="{499DF670-2D23-46A4-968E-6F857B130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5791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105" name="直接连接符 277579">
            <a:extLst>
              <a:ext uri="{FF2B5EF4-FFF2-40B4-BE49-F238E27FC236}">
                <a16:creationId xmlns:a16="http://schemas.microsoft.com/office/drawing/2014/main" id="{2EFE6337-7FEA-4A76-85C3-B3E1D9BB75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01200" y="4953000"/>
            <a:ext cx="457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106" name="直接连接符 277580">
            <a:extLst>
              <a:ext uri="{FF2B5EF4-FFF2-40B4-BE49-F238E27FC236}">
                <a16:creationId xmlns:a16="http://schemas.microsoft.com/office/drawing/2014/main" id="{0CDC6F30-07B8-4DD5-B1DA-2F68EBAC0E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1600" y="3886200"/>
            <a:ext cx="5334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107" name="直接连接符 277581">
            <a:extLst>
              <a:ext uri="{FF2B5EF4-FFF2-40B4-BE49-F238E27FC236}">
                <a16:creationId xmlns:a16="http://schemas.microsoft.com/office/drawing/2014/main" id="{C680ECC7-1B27-4886-A994-C621F8B38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953000"/>
            <a:ext cx="457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108" name="直接连接符 277582">
            <a:extLst>
              <a:ext uri="{FF2B5EF4-FFF2-40B4-BE49-F238E27FC236}">
                <a16:creationId xmlns:a16="http://schemas.microsoft.com/office/drawing/2014/main" id="{BB7E2976-B008-42E0-B57F-E6F92C7127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3962400"/>
            <a:ext cx="457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109" name="椭圆 277583" descr="羊皮纸">
            <a:extLst>
              <a:ext uri="{FF2B5EF4-FFF2-40B4-BE49-F238E27FC236}">
                <a16:creationId xmlns:a16="http://schemas.microsoft.com/office/drawing/2014/main" id="{1F82FAE6-26CF-4828-A98E-15FCEE264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6482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5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10" name="椭圆 277584" descr="羊皮纸">
            <a:extLst>
              <a:ext uri="{FF2B5EF4-FFF2-40B4-BE49-F238E27FC236}">
                <a16:creationId xmlns:a16="http://schemas.microsoft.com/office/drawing/2014/main" id="{CE860CE3-D0D0-45CB-8D53-3A8F82BFC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6576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11" name="椭圆 277585" descr="羊皮纸">
            <a:extLst>
              <a:ext uri="{FF2B5EF4-FFF2-40B4-BE49-F238E27FC236}">
                <a16:creationId xmlns:a16="http://schemas.microsoft.com/office/drawing/2014/main" id="{41100939-97ED-45BA-8289-9E35DEF74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5626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4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12" name="椭圆 277586" descr="羊皮纸">
            <a:extLst>
              <a:ext uri="{FF2B5EF4-FFF2-40B4-BE49-F238E27FC236}">
                <a16:creationId xmlns:a16="http://schemas.microsoft.com/office/drawing/2014/main" id="{93548772-7DEE-4CA6-9A8D-4C33388C1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6482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6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13" name="椭圆 277587" descr="羊皮纸">
            <a:extLst>
              <a:ext uri="{FF2B5EF4-FFF2-40B4-BE49-F238E27FC236}">
                <a16:creationId xmlns:a16="http://schemas.microsoft.com/office/drawing/2014/main" id="{3AF1F381-C846-48BD-9DD4-1718D10C1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36576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14" name="椭圆 277588" descr="羊皮纸">
            <a:extLst>
              <a:ext uri="{FF2B5EF4-FFF2-40B4-BE49-F238E27FC236}">
                <a16:creationId xmlns:a16="http://schemas.microsoft.com/office/drawing/2014/main" id="{BA9A6515-1429-4949-A3FB-33AEF9E0543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906000" y="46482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15" name="文本框 277589">
            <a:extLst>
              <a:ext uri="{FF2B5EF4-FFF2-40B4-BE49-F238E27FC236}">
                <a16:creationId xmlns:a16="http://schemas.microsoft.com/office/drawing/2014/main" id="{A81341A1-D789-4E91-8034-AF211EEE8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9766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10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16" name="文本框 277590">
            <a:extLst>
              <a:ext uri="{FF2B5EF4-FFF2-40B4-BE49-F238E27FC236}">
                <a16:creationId xmlns:a16="http://schemas.microsoft.com/office/drawing/2014/main" id="{B67D157C-3457-4944-A51D-226957548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1958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25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17" name="文本框 277591">
            <a:extLst>
              <a:ext uri="{FF2B5EF4-FFF2-40B4-BE49-F238E27FC236}">
                <a16:creationId xmlns:a16="http://schemas.microsoft.com/office/drawing/2014/main" id="{D27F3990-7F6C-4C36-B4E6-B97E0B518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40528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14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18" name="文本框 277592">
            <a:extLst>
              <a:ext uri="{FF2B5EF4-FFF2-40B4-BE49-F238E27FC236}">
                <a16:creationId xmlns:a16="http://schemas.microsoft.com/office/drawing/2014/main" id="{3F1C901A-EEF8-42EE-B048-890308608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57292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22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19" name="文本框 277593">
            <a:extLst>
              <a:ext uri="{FF2B5EF4-FFF2-40B4-BE49-F238E27FC236}">
                <a16:creationId xmlns:a16="http://schemas.microsoft.com/office/drawing/2014/main" id="{A8F3AF8E-1AA4-4CDC-AA43-06E9BEB41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3450" y="40528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16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20" name="文本框 277594">
            <a:extLst>
              <a:ext uri="{FF2B5EF4-FFF2-40B4-BE49-F238E27FC236}">
                <a16:creationId xmlns:a16="http://schemas.microsoft.com/office/drawing/2014/main" id="{0104035D-1BDF-4B3B-BCEC-E5BDC3BA4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3450" y="51958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12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21" name="椭圆 277595" descr="羊皮纸">
            <a:extLst>
              <a:ext uri="{FF2B5EF4-FFF2-40B4-BE49-F238E27FC236}">
                <a16:creationId xmlns:a16="http://schemas.microsoft.com/office/drawing/2014/main" id="{C63CE1E2-9E82-4015-AC17-9E6F953DE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562600"/>
            <a:ext cx="457200" cy="4572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3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22" name="直接连接符 277596">
            <a:extLst>
              <a:ext uri="{FF2B5EF4-FFF2-40B4-BE49-F238E27FC236}">
                <a16:creationId xmlns:a16="http://schemas.microsoft.com/office/drawing/2014/main" id="{0D5FA5F9-A71D-45DE-BC64-D3112652C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581400"/>
            <a:ext cx="0" cy="2819400"/>
          </a:xfrm>
          <a:prstGeom prst="line">
            <a:avLst/>
          </a:prstGeom>
          <a:noFill/>
          <a:ln w="57150" cmpd="thinThick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123" name="直接连接符 277597">
            <a:extLst>
              <a:ext uri="{FF2B5EF4-FFF2-40B4-BE49-F238E27FC236}">
                <a16:creationId xmlns:a16="http://schemas.microsoft.com/office/drawing/2014/main" id="{21AB0D2D-E36D-4F11-8DD4-31088FBF1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581400"/>
            <a:ext cx="0" cy="2819400"/>
          </a:xfrm>
          <a:prstGeom prst="line">
            <a:avLst/>
          </a:prstGeom>
          <a:noFill/>
          <a:ln w="57150" cmpd="thinThick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124" name="文本框 277600">
            <a:extLst>
              <a:ext uri="{FF2B5EF4-FFF2-40B4-BE49-F238E27FC236}">
                <a16:creationId xmlns:a16="http://schemas.microsoft.com/office/drawing/2014/main" id="{D49884E4-BAD2-443E-907A-502119C26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057401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25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25" name="直接连接符 277605">
            <a:extLst>
              <a:ext uri="{FF2B5EF4-FFF2-40B4-BE49-F238E27FC236}">
                <a16:creationId xmlns:a16="http://schemas.microsoft.com/office/drawing/2014/main" id="{23CFFB76-B9B4-424A-B7B0-1B9B7A7C7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791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126" name="文本框 277606">
            <a:extLst>
              <a:ext uri="{FF2B5EF4-FFF2-40B4-BE49-F238E27FC236}">
                <a16:creationId xmlns:a16="http://schemas.microsoft.com/office/drawing/2014/main" id="{1204D36C-58F2-4D44-93A4-D8B48753D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715001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22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27" name="直接连接符 277612">
            <a:extLst>
              <a:ext uri="{FF2B5EF4-FFF2-40B4-BE49-F238E27FC236}">
                <a16:creationId xmlns:a16="http://schemas.microsoft.com/office/drawing/2014/main" id="{A0C89FD5-DF13-4E0C-B2E5-E563E13F1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791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128" name="文本框 277616">
            <a:extLst>
              <a:ext uri="{FF2B5EF4-FFF2-40B4-BE49-F238E27FC236}">
                <a16:creationId xmlns:a16="http://schemas.microsoft.com/office/drawing/2014/main" id="{C8F8CB22-BFC6-4A43-9B7F-F40FD6DD9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1981201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12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29" name="直接连接符 277617">
            <a:extLst>
              <a:ext uri="{FF2B5EF4-FFF2-40B4-BE49-F238E27FC236}">
                <a16:creationId xmlns:a16="http://schemas.microsoft.com/office/drawing/2014/main" id="{A18594F1-9A26-4128-B00D-B21D54B9E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762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CF4D0-F555-4F80-8FE6-B587F879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——</a:t>
            </a:r>
            <a:r>
              <a:rPr lang="zh-CN" altLang="en-US" dirty="0"/>
              <a:t>迪杰斯特拉算法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2ED1F-7CC2-408F-81BB-03A2A51E0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39009"/>
      </p:ext>
    </p:extLst>
  </p:cSld>
  <p:clrMapOvr>
    <a:masterClrMapping/>
  </p:clrMapOvr>
  <p:transition>
    <p:cover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4">
            <a:extLst>
              <a:ext uri="{FF2B5EF4-FFF2-40B4-BE49-F238E27FC236}">
                <a16:creationId xmlns:a16="http://schemas.microsoft.com/office/drawing/2014/main" id="{DAA23801-41D0-4162-B684-9CA6545120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D41608-390E-4E89-B138-33C8F996A6B7}" type="slidenum"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6F5F9891-4E5B-47D6-B9A5-0498A2535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1"/>
            <a:ext cx="8229600" cy="900113"/>
          </a:xfrm>
        </p:spPr>
        <p:txBody>
          <a:bodyPr/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Dijkstra</a:t>
            </a:r>
            <a:r>
              <a:rPr lang="zh-CN" altLang="en-US" b="1">
                <a:latin typeface="Times New Roman" panose="02020603050405020304" pitchFamily="18" charset="0"/>
              </a:rPr>
              <a:t>标号法实例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195" name="Text Box 4">
            <a:extLst>
              <a:ext uri="{FF2B5EF4-FFF2-40B4-BE49-F238E27FC236}">
                <a16:creationId xmlns:a16="http://schemas.microsoft.com/office/drawing/2014/main" id="{60D8B38A-FB97-4B5D-B13B-2A3902686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1357314"/>
            <a:ext cx="8248650" cy="506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45000"/>
              </a:lnSpc>
              <a:spcBef>
                <a:spcPct val="1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的最短路径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lnSpc>
                <a:spcPct val="145000"/>
              </a:lnSpc>
              <a:spcBef>
                <a:spcPct val="10000"/>
              </a:spcBef>
              <a:spcAft>
                <a:spcPct val="0"/>
              </a:spcAft>
            </a:pP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lnSpc>
                <a:spcPct val="145000"/>
              </a:lnSpc>
              <a:spcBef>
                <a:spcPct val="10000"/>
              </a:spcBef>
              <a:spcAft>
                <a:spcPct val="0"/>
              </a:spcAft>
            </a:pP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1     (0,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)*    (+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(+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(+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(+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(+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2                      (1,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)*      (4,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(+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(+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(+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3                                       (3,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)*      (8,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  (6,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(+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4                                                        (8,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    (4,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)*     (+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5                                                        (7,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)*                     (10,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6                                                                                          (9,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)*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的最短路径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   d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)=9</a:t>
            </a:r>
          </a:p>
        </p:txBody>
      </p:sp>
      <p:grpSp>
        <p:nvGrpSpPr>
          <p:cNvPr id="8196" name="组合 26">
            <a:extLst>
              <a:ext uri="{FF2B5EF4-FFF2-40B4-BE49-F238E27FC236}">
                <a16:creationId xmlns:a16="http://schemas.microsoft.com/office/drawing/2014/main" id="{3E1F7C03-E2DB-44AD-8B44-502687213429}"/>
              </a:ext>
            </a:extLst>
          </p:cNvPr>
          <p:cNvGrpSpPr>
            <a:grpSpLocks/>
          </p:cNvGrpSpPr>
          <p:nvPr/>
        </p:nvGrpSpPr>
        <p:grpSpPr bwMode="auto">
          <a:xfrm>
            <a:off x="2024064" y="3286126"/>
            <a:ext cx="8143875" cy="2644775"/>
            <a:chOff x="500034" y="2928934"/>
            <a:chExt cx="8143932" cy="264400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CE3E935-8DD3-4450-BE61-EEEB86EF84D8}"/>
                </a:ext>
              </a:extLst>
            </p:cNvPr>
            <p:cNvCxnSpPr/>
            <p:nvPr/>
          </p:nvCxnSpPr>
          <p:spPr>
            <a:xfrm>
              <a:off x="500034" y="2928934"/>
              <a:ext cx="814393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5E8D2DD-A564-4624-A5D3-F29CC9BBDF55}"/>
                </a:ext>
              </a:extLst>
            </p:cNvPr>
            <p:cNvCxnSpPr/>
            <p:nvPr/>
          </p:nvCxnSpPr>
          <p:spPr>
            <a:xfrm>
              <a:off x="500034" y="3355847"/>
              <a:ext cx="814393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05CBAFA-78DC-41AA-A18B-F8CB182C783E}"/>
                </a:ext>
              </a:extLst>
            </p:cNvPr>
            <p:cNvCxnSpPr/>
            <p:nvPr/>
          </p:nvCxnSpPr>
          <p:spPr>
            <a:xfrm>
              <a:off x="500034" y="5569760"/>
              <a:ext cx="814393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FD58A8E-4F1B-4D13-8697-C3F849186A04}"/>
                </a:ext>
              </a:extLst>
            </p:cNvPr>
            <p:cNvCxnSpPr/>
            <p:nvPr/>
          </p:nvCxnSpPr>
          <p:spPr>
            <a:xfrm rot="5400000">
              <a:off x="-820379" y="4250934"/>
              <a:ext cx="26424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AFF219A-3FF6-41C3-AD51-6D31E51D380E}"/>
                </a:ext>
              </a:extLst>
            </p:cNvPr>
            <p:cNvCxnSpPr/>
            <p:nvPr/>
          </p:nvCxnSpPr>
          <p:spPr>
            <a:xfrm rot="5400000">
              <a:off x="-321900" y="4249347"/>
              <a:ext cx="26424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C92A09F-372A-4F33-90E2-F1E198D524DF}"/>
                </a:ext>
              </a:extLst>
            </p:cNvPr>
            <p:cNvCxnSpPr/>
            <p:nvPr/>
          </p:nvCxnSpPr>
          <p:spPr>
            <a:xfrm rot="5400000">
              <a:off x="7321965" y="4249347"/>
              <a:ext cx="26424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203" name="Picture 23" descr="D:\离散数学(范素珍)\tp\7T13.tif">
            <a:extLst>
              <a:ext uri="{FF2B5EF4-FFF2-40B4-BE49-F238E27FC236}">
                <a16:creationId xmlns:a16="http://schemas.microsoft.com/office/drawing/2014/main" id="{D5AF8BCE-D8F9-4182-B638-1EEB5C9C7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1285876"/>
            <a:ext cx="4233862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22220-2387-4284-8C63-816554D4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有序表的查找</a:t>
            </a:r>
            <a:r>
              <a:rPr lang="en-US" altLang="zh-CN" dirty="0"/>
              <a:t>——</a:t>
            </a:r>
            <a:r>
              <a:rPr lang="zh-CN" altLang="en-US" dirty="0"/>
              <a:t>折半查找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5067F-801C-4FE8-A81C-064D9E286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73101"/>
      </p:ext>
    </p:extLst>
  </p:cSld>
  <p:clrMapOvr>
    <a:masterClrMapping/>
  </p:clrMapOvr>
  <p:transition>
    <p:cover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83AFC-0C22-49C0-ADDB-9EF1E1D5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BE50E-0905-4512-9C41-DCC909E1C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63840"/>
      </p:ext>
    </p:extLst>
  </p:cSld>
  <p:clrMapOvr>
    <a:masterClrMapping/>
  </p:clrMapOvr>
  <p:transition>
    <p:cover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77EF9-8C26-454B-A72D-23648120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希尔排序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46207-C7DD-411F-998C-FBA7740BE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24140"/>
      </p:ext>
    </p:extLst>
  </p:cSld>
  <p:clrMapOvr>
    <a:masterClrMapping/>
  </p:clrMapOvr>
  <p:transition>
    <p:cover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25A5F-EA47-4D35-9A2C-92242143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8230D-7B2E-4E64-A973-E5C967B74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41767"/>
      </p:ext>
    </p:extLst>
  </p:cSld>
  <p:clrMapOvr>
    <a:masterClrMapping/>
  </p:clrMapOvr>
  <p:transition>
    <p:cover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5ADDA9-9219-457C-A485-4F606D5E12A8}"/>
              </a:ext>
            </a:extLst>
          </p:cNvPr>
          <p:cNvSpPr txBox="1"/>
          <p:nvPr/>
        </p:nvSpPr>
        <p:spPr>
          <a:xfrm>
            <a:off x="1099335" y="626724"/>
            <a:ext cx="913372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判别下列序列是否为堆（小顶堆或大顶堆）。如果不是，则把它调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zh-CN" sz="2400" dirty="0"/>
              <a:t>整为堆（要求写出调整过程状态）。</a:t>
            </a:r>
            <a:r>
              <a:rPr lang="en-US" altLang="zh-CN" sz="2400" b="1" dirty="0"/>
              <a:t>(</a:t>
            </a:r>
            <a:r>
              <a:rPr lang="zh-CN" altLang="zh-CN" sz="2400" b="1" dirty="0"/>
              <a:t>每小题</a:t>
            </a:r>
            <a:r>
              <a:rPr lang="en-US" altLang="zh-CN" sz="2400" b="1" dirty="0"/>
              <a:t>10</a:t>
            </a:r>
            <a:r>
              <a:rPr lang="zh-CN" altLang="zh-CN" sz="2400" b="1" dirty="0"/>
              <a:t>分，共</a:t>
            </a:r>
            <a:r>
              <a:rPr lang="en-US" altLang="zh-CN" sz="2400" b="1" dirty="0"/>
              <a:t>20</a:t>
            </a:r>
            <a:r>
              <a:rPr lang="zh-CN" altLang="zh-CN" sz="2400" b="1" dirty="0"/>
              <a:t>分</a:t>
            </a:r>
            <a:r>
              <a:rPr lang="en-US" altLang="zh-CN" sz="2400" b="1" dirty="0"/>
              <a:t>)</a:t>
            </a:r>
            <a:endParaRPr lang="zh-CN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(1)  (100, 86, 48, 73, 35, 39, 42, 57, 66, 21)</a:t>
            </a:r>
            <a:r>
              <a:rPr lang="zh-CN" altLang="zh-CN" sz="2400" dirty="0"/>
              <a:t>；</a:t>
            </a:r>
          </a:p>
          <a:p>
            <a:endParaRPr lang="en-US" altLang="zh-CN" sz="2400" dirty="0"/>
          </a:p>
          <a:p>
            <a:pPr marL="457200" indent="-457200">
              <a:buAutoNum type="arabicParenBoth" startAt="2"/>
            </a:pPr>
            <a:r>
              <a:rPr lang="en-US" altLang="zh-CN" sz="2400" dirty="0"/>
              <a:t>(49, 38, 65, 97, 76, 13, 27, </a:t>
            </a:r>
            <a:r>
              <a:rPr lang="en-US" altLang="zh-CN" sz="2400" u="sng" dirty="0"/>
              <a:t>49</a:t>
            </a:r>
            <a:r>
              <a:rPr lang="en-US" altLang="zh-CN" sz="2400" dirty="0"/>
              <a:t>)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marL="457200" indent="-457200">
              <a:buAutoNum type="arabicParenBoth" startAt="2"/>
            </a:pPr>
            <a:endParaRPr lang="en-US" altLang="zh-CN" sz="2400" dirty="0"/>
          </a:p>
          <a:p>
            <a:r>
              <a:rPr lang="zh-CN" altLang="en-US" sz="2400" dirty="0"/>
              <a:t>一、稳定排序算法</a:t>
            </a:r>
          </a:p>
          <a:p>
            <a:endParaRPr lang="en-US" altLang="zh-CN" sz="2400" dirty="0"/>
          </a:p>
          <a:p>
            <a:r>
              <a:rPr lang="zh-CN" altLang="en-US" sz="2400" dirty="0"/>
              <a:t>冒泡排序、</a:t>
            </a:r>
          </a:p>
          <a:p>
            <a:endParaRPr lang="en-US" altLang="zh-CN" sz="2400" dirty="0"/>
          </a:p>
          <a:p>
            <a:r>
              <a:rPr lang="zh-CN" altLang="en-US" sz="2400" dirty="0"/>
              <a:t>二、不稳定排序算法</a:t>
            </a:r>
          </a:p>
          <a:p>
            <a:endParaRPr lang="en-US" altLang="zh-CN" sz="2400" dirty="0"/>
          </a:p>
          <a:p>
            <a:r>
              <a:rPr lang="zh-CN" altLang="en-US" sz="2400" dirty="0"/>
              <a:t>选择排序、希尔排序、堆排序、快速排序</a:t>
            </a:r>
          </a:p>
          <a:p>
            <a:pPr marL="457200" indent="-457200">
              <a:buAutoNum type="arabicParenBoth" startAt="2"/>
            </a:pPr>
            <a:endParaRPr lang="zh-CN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2308176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BAE662-99EE-4985-9464-FCEB4FCC9926}"/>
              </a:ext>
            </a:extLst>
          </p:cNvPr>
          <p:cNvSpPr txBox="1"/>
          <p:nvPr/>
        </p:nvSpPr>
        <p:spPr>
          <a:xfrm>
            <a:off x="1417834" y="472611"/>
            <a:ext cx="932893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链表</a:t>
            </a:r>
            <a:r>
              <a:rPr lang="en-US" altLang="zh-CN" sz="3200" dirty="0"/>
              <a:t>:</a:t>
            </a:r>
          </a:p>
          <a:p>
            <a:endParaRPr lang="en-US" altLang="zh-CN" dirty="0"/>
          </a:p>
          <a:p>
            <a:r>
              <a:rPr lang="zh-CN" altLang="zh-CN" sz="2000" dirty="0"/>
              <a:t>用单链表表示的链式队列的队头在链表的（</a:t>
            </a:r>
            <a:r>
              <a:rPr lang="en-US" altLang="zh-CN" sz="2000" dirty="0"/>
              <a:t>      </a:t>
            </a:r>
            <a:r>
              <a:rPr lang="zh-CN" altLang="zh-CN" sz="2000" dirty="0"/>
              <a:t>）位置。</a:t>
            </a:r>
          </a:p>
          <a:p>
            <a:pPr marL="457200" indent="-457200">
              <a:buAutoNum type="alphaUcPeriod"/>
            </a:pPr>
            <a:r>
              <a:rPr lang="zh-CN" altLang="zh-CN" sz="2000" dirty="0"/>
              <a:t>链头</a:t>
            </a:r>
            <a:r>
              <a:rPr lang="en-US" altLang="zh-CN" sz="2000" dirty="0"/>
              <a:t>         B. </a:t>
            </a:r>
            <a:r>
              <a:rPr lang="zh-CN" altLang="zh-CN" sz="2000" dirty="0"/>
              <a:t>链尾</a:t>
            </a:r>
            <a:r>
              <a:rPr lang="en-US" altLang="zh-CN" sz="2000" dirty="0"/>
              <a:t>          C. </a:t>
            </a:r>
            <a:r>
              <a:rPr lang="zh-CN" altLang="zh-CN" sz="2000" dirty="0"/>
              <a:t>链中</a:t>
            </a:r>
            <a:r>
              <a:rPr lang="en-US" altLang="zh-CN" sz="2000" dirty="0"/>
              <a:t>    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endParaRPr lang="zh-CN" altLang="zh-CN" sz="2000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14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B6E3427B-262A-4DFD-8ABD-6DADB323F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52400"/>
            <a:ext cx="76962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</a:rPr>
              <a:t>栈：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</a:rPr>
              <a:t>d</a:t>
            </a:r>
            <a:r>
              <a:rPr lang="zh-CN" altLang="en-US" sz="2400" b="1" dirty="0">
                <a:solidFill>
                  <a:srgbClr val="000000"/>
                </a:solidFill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</a:rPr>
              <a:t>以所给的次序进栈，若在进栈操作时，允许出栈操作，则下面得不到的序列为（ ）。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</a:rPr>
              <a:t>A. </a:t>
            </a:r>
            <a:r>
              <a:rPr lang="en-US" altLang="zh-CN" sz="2400" b="1" dirty="0" err="1">
                <a:solidFill>
                  <a:srgbClr val="000000"/>
                </a:solidFill>
              </a:rPr>
              <a:t>fedcba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</a:rPr>
              <a:t>B. </a:t>
            </a:r>
            <a:r>
              <a:rPr lang="en-US" altLang="zh-CN" sz="2400" b="1" dirty="0" err="1">
                <a:solidFill>
                  <a:srgbClr val="000000"/>
                </a:solidFill>
              </a:rPr>
              <a:t>bcafed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</a:rPr>
              <a:t>C. </a:t>
            </a:r>
            <a:r>
              <a:rPr lang="en-US" altLang="zh-CN" sz="2400" b="1" dirty="0" err="1">
                <a:solidFill>
                  <a:srgbClr val="000000"/>
                </a:solidFill>
              </a:rPr>
              <a:t>dcefba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</a:rPr>
              <a:t>D. </a:t>
            </a:r>
            <a:r>
              <a:rPr lang="en-US" altLang="zh-CN" sz="2400" b="1" dirty="0" err="1">
                <a:solidFill>
                  <a:srgbClr val="000000"/>
                </a:solidFill>
              </a:rPr>
              <a:t>cabdef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8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DCDB04F8-FA22-4052-B372-009709C29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96914"/>
            <a:ext cx="7924800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假设有一个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6×7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阶稀疏矩阵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为图示方便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我们所取的行列数都很小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),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中元素如下图所示。则对应的三元组线性表为：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((0,2,1),(1,1,2),(2,0,3),(3,3,5),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(4,4,6),(5,5,7),(5,6,4))</a:t>
            </a:r>
          </a:p>
        </p:txBody>
      </p:sp>
      <p:graphicFrame>
        <p:nvGraphicFramePr>
          <p:cNvPr id="6146" name="Object 1024">
            <a:extLst>
              <a:ext uri="{FF2B5EF4-FFF2-40B4-BE49-F238E27FC236}">
                <a16:creationId xmlns:a16="http://schemas.microsoft.com/office/drawing/2014/main" id="{89F9E808-84B8-4632-A911-AB8E9F53CD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6400" y="3568700"/>
          <a:ext cx="391953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1955520" imgH="1371600" progId="Equation.3">
                  <p:embed/>
                </p:oleObj>
              </mc:Choice>
              <mc:Fallback>
                <p:oleObj name="Equation" r:id="rId3" imgW="1955520" imgH="1371600" progId="Equation.3">
                  <p:embed/>
                  <p:pic>
                    <p:nvPicPr>
                      <p:cNvPr id="6146" name="Object 1024">
                        <a:extLst>
                          <a:ext uri="{FF2B5EF4-FFF2-40B4-BE49-F238E27FC236}">
                            <a16:creationId xmlns:a16="http://schemas.microsoft.com/office/drawing/2014/main" id="{89F9E808-84B8-4632-A911-AB8E9F53CD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3568700"/>
                        <a:ext cx="3919538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>
            <a:extLst>
              <a:ext uri="{FF2B5EF4-FFF2-40B4-BE49-F238E27FC236}">
                <a16:creationId xmlns:a16="http://schemas.microsoft.com/office/drawing/2014/main" id="{42C44A09-4A73-4E5A-B905-AB3CFC22A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886200"/>
            <a:ext cx="4572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Line 3">
            <a:extLst>
              <a:ext uri="{FF2B5EF4-FFF2-40B4-BE49-F238E27FC236}">
                <a16:creationId xmlns:a16="http://schemas.microsoft.com/office/drawing/2014/main" id="{65122573-78D9-4E79-AE1A-41C2647E85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886200"/>
            <a:ext cx="4572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CBDC74BD-5356-4E07-B8DD-24B2EBFC1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962400"/>
            <a:ext cx="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Line 5">
            <a:extLst>
              <a:ext uri="{FF2B5EF4-FFF2-40B4-BE49-F238E27FC236}">
                <a16:creationId xmlns:a16="http://schemas.microsoft.com/office/drawing/2014/main" id="{BCDDB24A-298B-4D86-904F-800E7D861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800600"/>
            <a:ext cx="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8" name="Line 6">
            <a:extLst>
              <a:ext uri="{FF2B5EF4-FFF2-40B4-BE49-F238E27FC236}">
                <a16:creationId xmlns:a16="http://schemas.microsoft.com/office/drawing/2014/main" id="{84F24E10-6A40-4039-A14A-8E7012314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971800"/>
            <a:ext cx="1066800" cy="609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Line 7">
            <a:extLst>
              <a:ext uri="{FF2B5EF4-FFF2-40B4-BE49-F238E27FC236}">
                <a16:creationId xmlns:a16="http://schemas.microsoft.com/office/drawing/2014/main" id="{280307C8-21F8-499C-A085-CC6D232B73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2971800"/>
            <a:ext cx="914400" cy="609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0" name="Line 8">
            <a:extLst>
              <a:ext uri="{FF2B5EF4-FFF2-40B4-BE49-F238E27FC236}">
                <a16:creationId xmlns:a16="http://schemas.microsoft.com/office/drawing/2014/main" id="{09E9690C-7420-4546-9D94-D59B98710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048000"/>
            <a:ext cx="0" cy="17526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1" name="Line 9">
            <a:extLst>
              <a:ext uri="{FF2B5EF4-FFF2-40B4-BE49-F238E27FC236}">
                <a16:creationId xmlns:a16="http://schemas.microsoft.com/office/drawing/2014/main" id="{62DADF00-85A5-408C-AF5D-B7E31C21C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886200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2" name="Line 10">
            <a:extLst>
              <a:ext uri="{FF2B5EF4-FFF2-40B4-BE49-F238E27FC236}">
                <a16:creationId xmlns:a16="http://schemas.microsoft.com/office/drawing/2014/main" id="{1419B768-F4BC-47A8-BCDA-7F399EEE1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724400"/>
            <a:ext cx="2286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3" name="Line 11">
            <a:extLst>
              <a:ext uri="{FF2B5EF4-FFF2-40B4-BE49-F238E27FC236}">
                <a16:creationId xmlns:a16="http://schemas.microsoft.com/office/drawing/2014/main" id="{8C06CCFA-F315-4787-8341-0B8E35B872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86200"/>
            <a:ext cx="685800" cy="1524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98023DDE-AB5B-491D-B2E7-36C54C5C6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>
                <a:solidFill>
                  <a:srgbClr val="8E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树的特点</a:t>
            </a:r>
            <a:endParaRPr lang="zh-CN" altLang="en-US" sz="4300" dirty="0">
              <a:solidFill>
                <a:srgbClr val="8E001B"/>
              </a:solidFill>
            </a:endParaRPr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17F12022-4D7D-4BDF-A043-6E639C622E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295400"/>
            <a:ext cx="7772400" cy="1295400"/>
          </a:xfrm>
          <a:solidFill>
            <a:srgbClr val="00FFFF"/>
          </a:solidFill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FF7C8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每棵子树的根结点有且仅有一个直接前驱，但可以有</a:t>
            </a:r>
            <a:r>
              <a:rPr lang="en-US" altLang="zh-CN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0</a:t>
            </a:r>
            <a:r>
              <a:rPr lang="zh-CN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个或多个直接后继。</a:t>
            </a:r>
            <a:endParaRPr lang="zh-CN" altLang="en-US"/>
          </a:p>
        </p:txBody>
      </p:sp>
      <p:sp>
        <p:nvSpPr>
          <p:cNvPr id="8206" name="Oval 14">
            <a:extLst>
              <a:ext uri="{FF2B5EF4-FFF2-40B4-BE49-F238E27FC236}">
                <a16:creationId xmlns:a16="http://schemas.microsoft.com/office/drawing/2014/main" id="{05158A67-993B-41BA-804D-0565F5B92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908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7" name="Line 15">
            <a:extLst>
              <a:ext uri="{FF2B5EF4-FFF2-40B4-BE49-F238E27FC236}">
                <a16:creationId xmlns:a16="http://schemas.microsoft.com/office/drawing/2014/main" id="{1AE97D71-F779-4AED-89F2-75EF98E8C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819400"/>
            <a:ext cx="21336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8" name="Oval 16">
            <a:extLst>
              <a:ext uri="{FF2B5EF4-FFF2-40B4-BE49-F238E27FC236}">
                <a16:creationId xmlns:a16="http://schemas.microsoft.com/office/drawing/2014/main" id="{922B4E48-2F99-49AE-B5DF-C0956C7DA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4290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9" name="Oval 17">
            <a:extLst>
              <a:ext uri="{FF2B5EF4-FFF2-40B4-BE49-F238E27FC236}">
                <a16:creationId xmlns:a16="http://schemas.microsoft.com/office/drawing/2014/main" id="{2E0A2B1B-5009-4341-A348-2F85774BA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4290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0" name="Oval 18">
            <a:extLst>
              <a:ext uri="{FF2B5EF4-FFF2-40B4-BE49-F238E27FC236}">
                <a16:creationId xmlns:a16="http://schemas.microsoft.com/office/drawing/2014/main" id="{1E89AEE3-80CD-49AD-B18E-DC35E60BE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290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1" name="Oval 19">
            <a:extLst>
              <a:ext uri="{FF2B5EF4-FFF2-40B4-BE49-F238E27FC236}">
                <a16:creationId xmlns:a16="http://schemas.microsoft.com/office/drawing/2014/main" id="{1F8554D7-12DC-423C-9F13-EB0CF2C84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267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2" name="Oval 20">
            <a:extLst>
              <a:ext uri="{FF2B5EF4-FFF2-40B4-BE49-F238E27FC236}">
                <a16:creationId xmlns:a16="http://schemas.microsoft.com/office/drawing/2014/main" id="{7016BFBA-8942-4175-8AED-9E4F8587B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267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3" name="Oval 21">
            <a:extLst>
              <a:ext uri="{FF2B5EF4-FFF2-40B4-BE49-F238E27FC236}">
                <a16:creationId xmlns:a16="http://schemas.microsoft.com/office/drawing/2014/main" id="{9348AC73-F6F9-4795-A59A-2F412AF9E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4" name="Oval 22">
            <a:extLst>
              <a:ext uri="{FF2B5EF4-FFF2-40B4-BE49-F238E27FC236}">
                <a16:creationId xmlns:a16="http://schemas.microsoft.com/office/drawing/2014/main" id="{B6C06B5C-3299-49AF-84CE-9EF07F7D7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5" name="Oval 23">
            <a:extLst>
              <a:ext uri="{FF2B5EF4-FFF2-40B4-BE49-F238E27FC236}">
                <a16:creationId xmlns:a16="http://schemas.microsoft.com/office/drawing/2014/main" id="{3BF39C54-B8F9-406A-9936-5EB8E96D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67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6" name="Oval 24">
            <a:extLst>
              <a:ext uri="{FF2B5EF4-FFF2-40B4-BE49-F238E27FC236}">
                <a16:creationId xmlns:a16="http://schemas.microsoft.com/office/drawing/2014/main" id="{51904AE5-5554-4FC8-854A-D8C54294D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7" name="Oval 25">
            <a:extLst>
              <a:ext uri="{FF2B5EF4-FFF2-40B4-BE49-F238E27FC236}">
                <a16:creationId xmlns:a16="http://schemas.microsoft.com/office/drawing/2014/main" id="{CF6A17BB-9935-447F-98AE-D0C561155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105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8" name="Oval 26">
            <a:extLst>
              <a:ext uri="{FF2B5EF4-FFF2-40B4-BE49-F238E27FC236}">
                <a16:creationId xmlns:a16="http://schemas.microsoft.com/office/drawing/2014/main" id="{E6DF2DFC-D224-4571-AD3D-199C7B1E6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105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9" name="Oval 27">
            <a:extLst>
              <a:ext uri="{FF2B5EF4-FFF2-40B4-BE49-F238E27FC236}">
                <a16:creationId xmlns:a16="http://schemas.microsoft.com/office/drawing/2014/main" id="{80334051-7DC8-4CCB-A172-8E577728A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20" name="Line 28">
            <a:extLst>
              <a:ext uri="{FF2B5EF4-FFF2-40B4-BE49-F238E27FC236}">
                <a16:creationId xmlns:a16="http://schemas.microsoft.com/office/drawing/2014/main" id="{80E15EAE-3094-42C7-A5EF-7AEB78D23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657600"/>
            <a:ext cx="11430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21" name="Line 29">
            <a:extLst>
              <a:ext uri="{FF2B5EF4-FFF2-40B4-BE49-F238E27FC236}">
                <a16:creationId xmlns:a16="http://schemas.microsoft.com/office/drawing/2014/main" id="{C567E889-5C05-451D-BE62-E5D4966FF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495800"/>
            <a:ext cx="6858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22" name="Line 30">
            <a:extLst>
              <a:ext uri="{FF2B5EF4-FFF2-40B4-BE49-F238E27FC236}">
                <a16:creationId xmlns:a16="http://schemas.microsoft.com/office/drawing/2014/main" id="{FCD206D3-CDF4-43E0-90BA-277546382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334000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23" name="Text Box 31">
            <a:extLst>
              <a:ext uri="{FF2B5EF4-FFF2-40B4-BE49-F238E27FC236}">
                <a16:creationId xmlns:a16="http://schemas.microsoft.com/office/drawing/2014/main" id="{930DBE3B-DEA5-4A42-91B6-AE09D7B03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530475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A000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A0005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层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1A000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24" name="Text Box 32">
            <a:extLst>
              <a:ext uri="{FF2B5EF4-FFF2-40B4-BE49-F238E27FC236}">
                <a16:creationId xmlns:a16="http://schemas.microsoft.com/office/drawing/2014/main" id="{5B2D367F-FF9E-4C03-815C-73B197F15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3528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A000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A0005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层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1A000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25" name="Text Box 33">
            <a:extLst>
              <a:ext uri="{FF2B5EF4-FFF2-40B4-BE49-F238E27FC236}">
                <a16:creationId xmlns:a16="http://schemas.microsoft.com/office/drawing/2014/main" id="{8C361C94-C294-48BC-A1D7-79E73A14D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50292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A000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A0005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层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1A000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26" name="Text Box 34">
            <a:extLst>
              <a:ext uri="{FF2B5EF4-FFF2-40B4-BE49-F238E27FC236}">
                <a16:creationId xmlns:a16="http://schemas.microsoft.com/office/drawing/2014/main" id="{0D601F2A-7424-4D5B-B318-E397BBA5A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191000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A000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A0005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层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1A000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27" name="Text Box 35">
            <a:extLst>
              <a:ext uri="{FF2B5EF4-FFF2-40B4-BE49-F238E27FC236}">
                <a16:creationId xmlns:a16="http://schemas.microsoft.com/office/drawing/2014/main" id="{DBAE5160-CBD4-4043-B64F-3056E6F1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1226" y="3956050"/>
            <a:ext cx="159861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Depth= 4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28" name="Line 36">
            <a:extLst>
              <a:ext uri="{FF2B5EF4-FFF2-40B4-BE49-F238E27FC236}">
                <a16:creationId xmlns:a16="http://schemas.microsoft.com/office/drawing/2014/main" id="{EEF43B07-D304-4FB8-938C-172F7D0AC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2667000"/>
            <a:ext cx="304800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29" name="Line 37">
            <a:extLst>
              <a:ext uri="{FF2B5EF4-FFF2-40B4-BE49-F238E27FC236}">
                <a16:creationId xmlns:a16="http://schemas.microsoft.com/office/drawing/2014/main" id="{0C9C9985-5833-411F-B76F-9A159CF455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96400" y="2667000"/>
            <a:ext cx="0" cy="10668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30" name="Line 38">
            <a:extLst>
              <a:ext uri="{FF2B5EF4-FFF2-40B4-BE49-F238E27FC236}">
                <a16:creationId xmlns:a16="http://schemas.microsoft.com/office/drawing/2014/main" id="{0E30220F-AE79-4F6F-A541-D765E854F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5562600"/>
            <a:ext cx="304800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31" name="Line 39">
            <a:extLst>
              <a:ext uri="{FF2B5EF4-FFF2-40B4-BE49-F238E27FC236}">
                <a16:creationId xmlns:a16="http://schemas.microsoft.com/office/drawing/2014/main" id="{0C6E5DBB-343D-476C-951F-AC55D645EB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96400" y="4495800"/>
            <a:ext cx="0" cy="10668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32" name="Text Box 40">
            <a:extLst>
              <a:ext uri="{FF2B5EF4-FFF2-40B4-BE49-F238E27FC236}">
                <a16:creationId xmlns:a16="http://schemas.microsoft.com/office/drawing/2014/main" id="{8B6252EB-BF38-435F-9B87-F9A2E0289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5908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33" name="Text Box 41">
            <a:extLst>
              <a:ext uri="{FF2B5EF4-FFF2-40B4-BE49-F238E27FC236}">
                <a16:creationId xmlns:a16="http://schemas.microsoft.com/office/drawing/2014/main" id="{7E565FDD-B1C4-4AAE-8750-093D46599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34290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34" name="Text Box 42">
            <a:extLst>
              <a:ext uri="{FF2B5EF4-FFF2-40B4-BE49-F238E27FC236}">
                <a16:creationId xmlns:a16="http://schemas.microsoft.com/office/drawing/2014/main" id="{0B52A6D9-20ED-46D0-A2F3-9A4999CB7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6" y="4281488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35" name="Text Box 43">
            <a:extLst>
              <a:ext uri="{FF2B5EF4-FFF2-40B4-BE49-F238E27FC236}">
                <a16:creationId xmlns:a16="http://schemas.microsoft.com/office/drawing/2014/main" id="{65D8FF5A-9709-4BDA-B470-726C9DEAC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34290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36" name="Text Box 44">
            <a:extLst>
              <a:ext uri="{FF2B5EF4-FFF2-40B4-BE49-F238E27FC236}">
                <a16:creationId xmlns:a16="http://schemas.microsoft.com/office/drawing/2014/main" id="{45F8EF74-2ECD-4459-AC27-34861EFE6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1" y="34432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37" name="Text Box 45">
            <a:extLst>
              <a:ext uri="{FF2B5EF4-FFF2-40B4-BE49-F238E27FC236}">
                <a16:creationId xmlns:a16="http://schemas.microsoft.com/office/drawing/2014/main" id="{5148C662-43F5-4245-9A39-62D616D3C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4281488"/>
            <a:ext cx="420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38" name="Text Box 46">
            <a:extLst>
              <a:ext uri="{FF2B5EF4-FFF2-40B4-BE49-F238E27FC236}">
                <a16:creationId xmlns:a16="http://schemas.microsoft.com/office/drawing/2014/main" id="{8048BB77-BF88-4E0D-9C69-F69294735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5" y="4281488"/>
            <a:ext cx="401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39" name="Text Box 47">
            <a:extLst>
              <a:ext uri="{FF2B5EF4-FFF2-40B4-BE49-F238E27FC236}">
                <a16:creationId xmlns:a16="http://schemas.microsoft.com/office/drawing/2014/main" id="{9DAB3428-2C40-47D8-8733-C872DE21F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6" y="51196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40" name="Text Box 48">
            <a:extLst>
              <a:ext uri="{FF2B5EF4-FFF2-40B4-BE49-F238E27FC236}">
                <a16:creationId xmlns:a16="http://schemas.microsoft.com/office/drawing/2014/main" id="{7FA7B3BD-E00C-48DB-9E66-F02417CB8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119688"/>
            <a:ext cx="401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41" name="Text Box 49">
            <a:extLst>
              <a:ext uri="{FF2B5EF4-FFF2-40B4-BE49-F238E27FC236}">
                <a16:creationId xmlns:a16="http://schemas.microsoft.com/office/drawing/2014/main" id="{AF18BD88-0F04-4FC4-A265-ABE9034A8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76" y="42814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42" name="Text Box 50">
            <a:extLst>
              <a:ext uri="{FF2B5EF4-FFF2-40B4-BE49-F238E27FC236}">
                <a16:creationId xmlns:a16="http://schemas.microsoft.com/office/drawing/2014/main" id="{DA28F879-A4AC-4FC0-B744-F49503C3D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551" y="5119688"/>
            <a:ext cx="481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43" name="Text Box 51">
            <a:extLst>
              <a:ext uri="{FF2B5EF4-FFF2-40B4-BE49-F238E27FC236}">
                <a16:creationId xmlns:a16="http://schemas.microsoft.com/office/drawing/2014/main" id="{BAE61643-4773-4887-8791-652D518CC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776" y="4281488"/>
            <a:ext cx="28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44" name="Text Box 52">
            <a:extLst>
              <a:ext uri="{FF2B5EF4-FFF2-40B4-BE49-F238E27FC236}">
                <a16:creationId xmlns:a16="http://schemas.microsoft.com/office/drawing/2014/main" id="{034BC4C1-BCCC-4B44-80CB-996B9E489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281488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E8F13-1899-4C1C-ACDA-50DBA824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F4493-E364-45F9-A485-2AE62EA4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定义：每个结点至多有两棵子树（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sz="1400" dirty="0">
                <a:solidFill>
                  <a:srgbClr val="FF0000"/>
                </a:solidFill>
              </a:rPr>
              <a:t>注意：二叉树的子树有左右区分，次序不可以颠倒。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dirty="0"/>
              <a:t>满二叉树、完全二叉树、非完全二叉树（二叉树的性质）</a:t>
            </a:r>
          </a:p>
        </p:txBody>
      </p:sp>
    </p:spTree>
    <p:extLst>
      <p:ext uri="{BB962C8B-B14F-4D97-AF65-F5344CB8AC3E}">
        <p14:creationId xmlns:p14="http://schemas.microsoft.com/office/powerpoint/2010/main" val="75106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D1AE9850-F3E3-401B-AF8D-CF37F59283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304800"/>
            <a:ext cx="9144000" cy="4114800"/>
          </a:xfrm>
        </p:spPr>
        <p:txBody>
          <a:bodyPr/>
          <a:lstStyle/>
          <a:p>
            <a:pPr lvl="1" indent="-347980" eaLnBrk="1" hangingPunct="1">
              <a:lnSpc>
                <a:spcPct val="125000"/>
              </a:lnSpc>
              <a:spcAft>
                <a:spcPts val="1200"/>
              </a:spcAft>
              <a:buNone/>
              <a:defRPr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900" b="1" dirty="0">
                <a:solidFill>
                  <a:srgbClr val="8E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900" b="1" dirty="0">
                <a:solidFill>
                  <a:srgbClr val="8E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二叉树的性质</a:t>
            </a:r>
            <a:endParaRPr lang="zh-CN" altLang="en-US" sz="3900" dirty="0">
              <a:solidFill>
                <a:srgbClr val="8E001B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【</a:t>
            </a:r>
            <a:r>
              <a:rPr lang="zh-CN" altLang="en-US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性质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】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在二叉树的第</a:t>
            </a:r>
            <a:r>
              <a:rPr lang="en-US" altLang="zh-CN" b="1" dirty="0" err="1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en-US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层上最多有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1" baseline="30000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i-1</a:t>
            </a:r>
            <a:r>
              <a:rPr lang="zh-CN" altLang="en-US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个结点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≥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）。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【</a:t>
            </a:r>
            <a:r>
              <a:rPr lang="zh-CN" altLang="en-US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性质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】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深度为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zh-CN" altLang="en-US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的二叉树最多有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1" baseline="30000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zh-CN" altLang="en-US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个结点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≥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）。  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【</a:t>
            </a:r>
            <a:r>
              <a:rPr lang="zh-CN" altLang="en-US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性质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】 </a:t>
            </a:r>
            <a:r>
              <a:rPr lang="zh-CN" altLang="en-US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对于任意一棵二叉树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zh-CN" altLang="en-US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，如果度为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的结点个数为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b="1" baseline="-25000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，度为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的结点个数为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b="1" baseline="-25000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，则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b="1" baseline="-25000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=n</a:t>
            </a:r>
            <a:r>
              <a:rPr lang="en-US" altLang="zh-CN" b="1" baseline="-25000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+1</a:t>
            </a:r>
            <a:r>
              <a:rPr lang="zh-CN" altLang="en-US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 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67D726A3-960E-451C-AEA7-DE7D3CCF4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228600"/>
            <a:ext cx="8915400" cy="5504380"/>
          </a:xfrm>
        </p:spPr>
        <p:txBody>
          <a:bodyPr>
            <a:normAutofit fontScale="92500" lnSpcReduction="10000"/>
          </a:bodyPr>
          <a:lstStyle/>
          <a:p>
            <a:pPr lvl="1" indent="-347980" eaLnBrk="1" hangingPunct="1">
              <a:lnSpc>
                <a:spcPct val="135000"/>
              </a:lnSpc>
              <a:spcAft>
                <a:spcPts val="1200"/>
              </a:spcAft>
              <a:buNone/>
              <a:defRPr/>
            </a:pPr>
            <a:r>
              <a:rPr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课堂练习：</a:t>
            </a:r>
            <a:endParaRPr lang="en-US" altLang="zh-CN" sz="3000" b="1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  <a:p>
            <a:pPr lvl="1" indent="-347980" eaLnBrk="1" hangingPunct="1">
              <a:lnSpc>
                <a:spcPct val="135000"/>
              </a:lnSpc>
              <a:spcAft>
                <a:spcPts val="1200"/>
              </a:spcAft>
              <a:buNone/>
              <a:defRPr/>
            </a:pPr>
            <a:r>
              <a:rPr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6</a:t>
            </a:r>
            <a:r>
              <a:rPr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、假设一颗二叉树的结点个数为</a:t>
            </a:r>
            <a:r>
              <a:rPr lang="en-US" altLang="zh-CN" sz="3000" b="1" dirty="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50</a:t>
            </a:r>
            <a:r>
              <a:rPr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，则它的最小高度是（  ）。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  <a:p>
            <a:pPr marL="858520" lvl="1" indent="-514350" eaLnBrk="1" hangingPunct="1">
              <a:spcAft>
                <a:spcPts val="120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altLang="zh-CN" sz="3200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  <a:sym typeface="Symbol" panose="05050102010706020507" pitchFamily="18" charset="2"/>
              </a:rPr>
              <a:t>4</a:t>
            </a:r>
          </a:p>
          <a:p>
            <a:pPr marL="858520" lvl="1" indent="-514350" eaLnBrk="1" hangingPunct="1">
              <a:spcAft>
                <a:spcPts val="120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altLang="zh-CN" sz="3200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  <a:sym typeface="Symbol" panose="05050102010706020507" pitchFamily="18" charset="2"/>
              </a:rPr>
              <a:t>5</a:t>
            </a:r>
          </a:p>
          <a:p>
            <a:pPr marL="858520" lvl="1" indent="-514350" eaLnBrk="1" hangingPunct="1">
              <a:spcAft>
                <a:spcPts val="120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altLang="zh-CN" sz="3200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  <a:sym typeface="Symbol" panose="05050102010706020507" pitchFamily="18" charset="2"/>
              </a:rPr>
              <a:t>6</a:t>
            </a:r>
          </a:p>
          <a:p>
            <a:pPr marL="858520" lvl="1" indent="-514350" eaLnBrk="1" hangingPunct="1">
              <a:spcAft>
                <a:spcPts val="120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altLang="zh-CN" sz="3200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  <a:sym typeface="Symbol" panose="05050102010706020507" pitchFamily="18" charset="2"/>
              </a:rPr>
              <a:t>7</a:t>
            </a:r>
          </a:p>
          <a:p>
            <a:pPr marL="344170" lvl="1" indent="0">
              <a:spcAft>
                <a:spcPts val="1200"/>
              </a:spcAft>
              <a:buNone/>
              <a:defRPr/>
            </a:pPr>
            <a:r>
              <a:rPr lang="en-US" altLang="zh-CN" sz="3200" b="1" dirty="0">
                <a:solidFill>
                  <a:srgbClr val="1A000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  <a:sym typeface="Symbol" panose="05050102010706020507" pitchFamily="18" charset="2"/>
              </a:rPr>
              <a:t>						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  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完全二叉树</a:t>
            </a:r>
            <a:endParaRPr lang="en-US" altLang="zh-CN" sz="3200" b="1" dirty="0">
              <a:solidFill>
                <a:srgbClr val="1A0005"/>
              </a:solidFill>
              <a:effectLst>
                <a:outerShdw blurRad="38100" dist="38100" dir="2700000" algn="tl">
                  <a:srgbClr val="C0C0C0"/>
                </a:outerShdw>
              </a:effectLst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5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Network">
  <a:themeElements>
    <a:clrScheme name="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B8989"/>
      </a:accent6>
      <a:hlink>
        <a:srgbClr val="7E9CE8"/>
      </a:hlink>
      <a:folHlink>
        <a:srgbClr val="D8D8E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1252</Words>
  <Application>Microsoft Office PowerPoint</Application>
  <PresentationFormat>宽屏</PresentationFormat>
  <Paragraphs>300</Paragraphs>
  <Slides>29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9" baseType="lpstr">
      <vt:lpstr>等线</vt:lpstr>
      <vt:lpstr>仿宋_GB2312</vt:lpstr>
      <vt:lpstr>黑体</vt:lpstr>
      <vt:lpstr>华文仿宋</vt:lpstr>
      <vt:lpstr>宋体</vt:lpstr>
      <vt:lpstr>Arial</vt:lpstr>
      <vt:lpstr>Arial Black</vt:lpstr>
      <vt:lpstr>Gill Sans MT</vt:lpstr>
      <vt:lpstr>Times New Roman</vt:lpstr>
      <vt:lpstr>Verdana</vt:lpstr>
      <vt:lpstr>Wingdings</vt:lpstr>
      <vt:lpstr>Network</vt:lpstr>
      <vt:lpstr>画廊</vt:lpstr>
      <vt:lpstr>Balloons</vt:lpstr>
      <vt:lpstr>1_画廊</vt:lpstr>
      <vt:lpstr>1_Network</vt:lpstr>
      <vt:lpstr>2_Network</vt:lpstr>
      <vt:lpstr>Pixel</vt:lpstr>
      <vt:lpstr>Equation</vt:lpstr>
      <vt:lpstr>Bitmap Image</vt:lpstr>
      <vt:lpstr>求识学苑——数据结构</vt:lpstr>
      <vt:lpstr>PowerPoint 演示文稿</vt:lpstr>
      <vt:lpstr>PowerPoint 演示文稿</vt:lpstr>
      <vt:lpstr>PowerPoint 演示文稿</vt:lpstr>
      <vt:lpstr>PowerPoint 演示文稿</vt:lpstr>
      <vt:lpstr>树的特点</vt:lpstr>
      <vt:lpstr>二叉树</vt:lpstr>
      <vt:lpstr>PowerPoint 演示文稿</vt:lpstr>
      <vt:lpstr>PowerPoint 演示文稿</vt:lpstr>
      <vt:lpstr>二叉树的遍历</vt:lpstr>
      <vt:lpstr>二叉树的遍历</vt:lpstr>
      <vt:lpstr>二叉树的遍历</vt:lpstr>
      <vt:lpstr>PowerPoint 演示文稿</vt:lpstr>
      <vt:lpstr>PowerPoint 演示文稿</vt:lpstr>
      <vt:lpstr>10、如图所示的二叉树进行中序线索化，则结点x的左、右线索指向的结点分别是（）</vt:lpstr>
      <vt:lpstr>赫夫曼编码</vt:lpstr>
      <vt:lpstr>PowerPoint 演示文稿</vt:lpstr>
      <vt:lpstr>PowerPoint 演示文稿</vt:lpstr>
      <vt:lpstr>深度优先搜索DFS ( Depth First Search )</vt:lpstr>
      <vt:lpstr>广度优先搜索BFS ( Breadth First Search )</vt:lpstr>
      <vt:lpstr>最小生成树——普里姆算法</vt:lpstr>
      <vt:lpstr>PowerPoint 演示文稿</vt:lpstr>
      <vt:lpstr>最短路径——迪杰斯特拉算法</vt:lpstr>
      <vt:lpstr>Dijkstra标号法实例</vt:lpstr>
      <vt:lpstr>有序表的查找——折半查找</vt:lpstr>
      <vt:lpstr>哈希表</vt:lpstr>
      <vt:lpstr>希尔排序</vt:lpstr>
      <vt:lpstr>堆排序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林状</dc:creator>
  <cp:lastModifiedBy>周 林状</cp:lastModifiedBy>
  <cp:revision>30</cp:revision>
  <dcterms:created xsi:type="dcterms:W3CDTF">2019-12-11T01:58:54Z</dcterms:created>
  <dcterms:modified xsi:type="dcterms:W3CDTF">2019-12-17T02:56:26Z</dcterms:modified>
</cp:coreProperties>
</file>