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61" r:id="rId4"/>
    <p:sldId id="263" r:id="rId5"/>
    <p:sldId id="262" r:id="rId6"/>
    <p:sldId id="264" r:id="rId7"/>
    <p:sldId id="265" r:id="rId8"/>
    <p:sldId id="266" r:id="rId9"/>
    <p:sldId id="268" r:id="rId10"/>
    <p:sldId id="269" r:id="rId11"/>
    <p:sldId id="271" r:id="rId12"/>
    <p:sldId id="272" r:id="rId13"/>
    <p:sldId id="300" r:id="rId14"/>
    <p:sldId id="273" r:id="rId15"/>
    <p:sldId id="294" r:id="rId16"/>
    <p:sldId id="279" r:id="rId17"/>
    <p:sldId id="281" r:id="rId18"/>
    <p:sldId id="282" r:id="rId19"/>
    <p:sldId id="283" r:id="rId20"/>
    <p:sldId id="284" r:id="rId21"/>
    <p:sldId id="285" r:id="rId22"/>
    <p:sldId id="301" r:id="rId23"/>
    <p:sldId id="286" r:id="rId24"/>
    <p:sldId id="310" r:id="rId25"/>
    <p:sldId id="304" r:id="rId26"/>
    <p:sldId id="303" r:id="rId27"/>
    <p:sldId id="302" r:id="rId28"/>
    <p:sldId id="305" r:id="rId29"/>
    <p:sldId id="295" r:id="rId30"/>
    <p:sldId id="296" r:id="rId31"/>
    <p:sldId id="287" r:id="rId32"/>
    <p:sldId id="311" r:id="rId33"/>
    <p:sldId id="288" r:id="rId34"/>
    <p:sldId id="297" r:id="rId35"/>
    <p:sldId id="298" r:id="rId36"/>
    <p:sldId id="291" r:id="rId37"/>
    <p:sldId id="275" r:id="rId38"/>
    <p:sldId id="289" r:id="rId39"/>
    <p:sldId id="290" r:id="rId40"/>
    <p:sldId id="306" r:id="rId41"/>
    <p:sldId id="307" r:id="rId42"/>
    <p:sldId id="299" r:id="rId43"/>
    <p:sldId id="308" r:id="rId44"/>
    <p:sldId id="316" r:id="rId45"/>
    <p:sldId id="313" r:id="rId46"/>
    <p:sldId id="312" r:id="rId47"/>
    <p:sldId id="315" r:id="rId48"/>
    <p:sldId id="314" r:id="rId49"/>
    <p:sldId id="318" r:id="rId50"/>
    <p:sldId id="292" r:id="rId51"/>
    <p:sldId id="309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ADDED-966D-4BB4-9069-42C124D119ED}" v="1678" dt="2019-12-02T09:34:19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Huazhen" userId="869d95f8b743f01c" providerId="LiveId" clId="{4E8ADDED-966D-4BB4-9069-42C124D119ED}"/>
    <pc:docChg chg="undo custSel mod addSld delSld modSld sldOrd">
      <pc:chgData name="Chen Huazhen" userId="869d95f8b743f01c" providerId="LiveId" clId="{4E8ADDED-966D-4BB4-9069-42C124D119ED}" dt="2019-12-02T09:34:19.355" v="5912" actId="207"/>
      <pc:docMkLst>
        <pc:docMk/>
      </pc:docMkLst>
      <pc:sldChg chg="add del">
        <pc:chgData name="Chen Huazhen" userId="869d95f8b743f01c" providerId="LiveId" clId="{4E8ADDED-966D-4BB4-9069-42C124D119ED}" dt="2019-11-26T14:58:35.427" v="2" actId="2696"/>
        <pc:sldMkLst>
          <pc:docMk/>
          <pc:sldMk cId="401781605" sldId="256"/>
        </pc:sldMkLst>
      </pc:sldChg>
      <pc:sldChg chg="addSp modSp add mod setBg">
        <pc:chgData name="Chen Huazhen" userId="869d95f8b743f01c" providerId="LiveId" clId="{4E8ADDED-966D-4BB4-9069-42C124D119ED}" dt="2019-11-27T07:06:07.999" v="4231" actId="403"/>
        <pc:sldMkLst>
          <pc:docMk/>
          <pc:sldMk cId="1200822495" sldId="257"/>
        </pc:sldMkLst>
        <pc:spChg chg="add mod">
          <ac:chgData name="Chen Huazhen" userId="869d95f8b743f01c" providerId="LiveId" clId="{4E8ADDED-966D-4BB4-9069-42C124D119ED}" dt="2019-11-27T07:06:07.999" v="4231" actId="403"/>
          <ac:spMkLst>
            <pc:docMk/>
            <pc:sldMk cId="1200822495" sldId="257"/>
            <ac:spMk id="2" creationId="{99246805-1180-4175-8EF2-1EF8B8FB6728}"/>
          </ac:spMkLst>
        </pc:spChg>
        <pc:spChg chg="add mod">
          <ac:chgData name="Chen Huazhen" userId="869d95f8b743f01c" providerId="LiveId" clId="{4E8ADDED-966D-4BB4-9069-42C124D119ED}" dt="2019-11-27T07:05:50.648" v="4227" actId="113"/>
          <ac:spMkLst>
            <pc:docMk/>
            <pc:sldMk cId="1200822495" sldId="257"/>
            <ac:spMk id="3" creationId="{9D9744A2-6635-4C20-A74B-EB3541A9DC4A}"/>
          </ac:spMkLst>
        </pc:spChg>
        <pc:spChg chg="add">
          <ac:chgData name="Chen Huazhen" userId="869d95f8b743f01c" providerId="LiveId" clId="{4E8ADDED-966D-4BB4-9069-42C124D119ED}" dt="2019-11-27T07:03:12.650" v="4116" actId="26606"/>
          <ac:spMkLst>
            <pc:docMk/>
            <pc:sldMk cId="1200822495" sldId="257"/>
            <ac:spMk id="8" creationId="{23962611-DFD5-4092-AAFD-559E3DFCE2C9}"/>
          </ac:spMkLst>
        </pc:spChg>
        <pc:picChg chg="add">
          <ac:chgData name="Chen Huazhen" userId="869d95f8b743f01c" providerId="LiveId" clId="{4E8ADDED-966D-4BB4-9069-42C124D119ED}" dt="2019-11-27T07:03:12.650" v="4116" actId="26606"/>
          <ac:picMkLst>
            <pc:docMk/>
            <pc:sldMk cId="1200822495" sldId="257"/>
            <ac:picMk id="10" creationId="{2270F1FA-0425-408F-9861-80BF5AFB276D}"/>
          </ac:picMkLst>
        </pc:picChg>
      </pc:sldChg>
      <pc:sldChg chg="addSp modSp add modAnim modNotesTx">
        <pc:chgData name="Chen Huazhen" userId="869d95f8b743f01c" providerId="LiveId" clId="{4E8ADDED-966D-4BB4-9069-42C124D119ED}" dt="2019-11-27T07:09:06.796" v="4262" actId="164"/>
        <pc:sldMkLst>
          <pc:docMk/>
          <pc:sldMk cId="900337084" sldId="258"/>
        </pc:sldMkLst>
        <pc:spChg chg="add mod">
          <ac:chgData name="Chen Huazhen" userId="869d95f8b743f01c" providerId="LiveId" clId="{4E8ADDED-966D-4BB4-9069-42C124D119ED}" dt="2019-11-27T07:08:26.907" v="4260" actId="207"/>
          <ac:spMkLst>
            <pc:docMk/>
            <pc:sldMk cId="900337084" sldId="258"/>
            <ac:spMk id="2" creationId="{29FC70E4-EEF2-4C65-B192-A546AF48303B}"/>
          </ac:spMkLst>
        </pc:spChg>
        <pc:spChg chg="add mod">
          <ac:chgData name="Chen Huazhen" userId="869d95f8b743f01c" providerId="LiveId" clId="{4E8ADDED-966D-4BB4-9069-42C124D119ED}" dt="2019-11-27T07:09:06.796" v="4262" actId="164"/>
          <ac:spMkLst>
            <pc:docMk/>
            <pc:sldMk cId="900337084" sldId="258"/>
            <ac:spMk id="3" creationId="{410CD42E-8BC0-4D31-B86A-D99F11D4AB77}"/>
          </ac:spMkLst>
        </pc:spChg>
        <pc:spChg chg="add mod">
          <ac:chgData name="Chen Huazhen" userId="869d95f8b743f01c" providerId="LiveId" clId="{4E8ADDED-966D-4BB4-9069-42C124D119ED}" dt="2019-11-27T07:09:06.796" v="4262" actId="164"/>
          <ac:spMkLst>
            <pc:docMk/>
            <pc:sldMk cId="900337084" sldId="258"/>
            <ac:spMk id="4" creationId="{041C8887-1622-45F8-88EB-1CAACD3A753C}"/>
          </ac:spMkLst>
        </pc:spChg>
        <pc:grpChg chg="add mod">
          <ac:chgData name="Chen Huazhen" userId="869d95f8b743f01c" providerId="LiveId" clId="{4E8ADDED-966D-4BB4-9069-42C124D119ED}" dt="2019-11-27T07:09:06.796" v="4262" actId="164"/>
          <ac:grpSpMkLst>
            <pc:docMk/>
            <pc:sldMk cId="900337084" sldId="258"/>
            <ac:grpSpMk id="5" creationId="{AFAE4D72-75D0-4841-90A9-D2D17B814D9B}"/>
          </ac:grpSpMkLst>
        </pc:grpChg>
      </pc:sldChg>
      <pc:sldChg chg="addSp modSp add del">
        <pc:chgData name="Chen Huazhen" userId="869d95f8b743f01c" providerId="LiveId" clId="{4E8ADDED-966D-4BB4-9069-42C124D119ED}" dt="2019-11-26T15:58:51.744" v="663" actId="2696"/>
        <pc:sldMkLst>
          <pc:docMk/>
          <pc:sldMk cId="1303541072" sldId="259"/>
        </pc:sldMkLst>
        <pc:spChg chg="add mod">
          <ac:chgData name="Chen Huazhen" userId="869d95f8b743f01c" providerId="LiveId" clId="{4E8ADDED-966D-4BB4-9069-42C124D119ED}" dt="2019-11-26T15:17:25.784" v="486" actId="1076"/>
          <ac:spMkLst>
            <pc:docMk/>
            <pc:sldMk cId="1303541072" sldId="259"/>
            <ac:spMk id="2" creationId="{F02E1FF5-76A2-4796-89E8-D2811EF7ECB7}"/>
          </ac:spMkLst>
        </pc:spChg>
      </pc:sldChg>
      <pc:sldChg chg="addSp modSp add del modNotesTx">
        <pc:chgData name="Chen Huazhen" userId="869d95f8b743f01c" providerId="LiveId" clId="{4E8ADDED-966D-4BB4-9069-42C124D119ED}" dt="2019-11-26T15:58:52.592" v="664" actId="2696"/>
        <pc:sldMkLst>
          <pc:docMk/>
          <pc:sldMk cId="1785918638" sldId="260"/>
        </pc:sldMkLst>
        <pc:spChg chg="add mod">
          <ac:chgData name="Chen Huazhen" userId="869d95f8b743f01c" providerId="LiveId" clId="{4E8ADDED-966D-4BB4-9069-42C124D119ED}" dt="2019-11-26T15:17:20.450" v="485" actId="1076"/>
          <ac:spMkLst>
            <pc:docMk/>
            <pc:sldMk cId="1785918638" sldId="260"/>
            <ac:spMk id="2" creationId="{6C2B5E57-1294-4FDA-99AA-C60F9121364F}"/>
          </ac:spMkLst>
        </pc:spChg>
      </pc:sldChg>
      <pc:sldChg chg="addSp modSp add modNotesTx">
        <pc:chgData name="Chen Huazhen" userId="869d95f8b743f01c" providerId="LiveId" clId="{4E8ADDED-966D-4BB4-9069-42C124D119ED}" dt="2019-11-26T16:42:16.544" v="1878" actId="113"/>
        <pc:sldMkLst>
          <pc:docMk/>
          <pc:sldMk cId="378889081" sldId="261"/>
        </pc:sldMkLst>
        <pc:spChg chg="add mod">
          <ac:chgData name="Chen Huazhen" userId="869d95f8b743f01c" providerId="LiveId" clId="{4E8ADDED-966D-4BB4-9069-42C124D119ED}" dt="2019-11-26T16:42:16.544" v="1878" actId="113"/>
          <ac:spMkLst>
            <pc:docMk/>
            <pc:sldMk cId="378889081" sldId="261"/>
            <ac:spMk id="2" creationId="{C05ECDBB-4CB5-451D-98CD-26F01113B59D}"/>
          </ac:spMkLst>
        </pc:spChg>
      </pc:sldChg>
      <pc:sldChg chg="modSp add modNotesTx">
        <pc:chgData name="Chen Huazhen" userId="869d95f8b743f01c" providerId="LiveId" clId="{4E8ADDED-966D-4BB4-9069-42C124D119ED}" dt="2019-11-26T16:42:30.918" v="1880" actId="113"/>
        <pc:sldMkLst>
          <pc:docMk/>
          <pc:sldMk cId="960529985" sldId="262"/>
        </pc:sldMkLst>
        <pc:spChg chg="mod">
          <ac:chgData name="Chen Huazhen" userId="869d95f8b743f01c" providerId="LiveId" clId="{4E8ADDED-966D-4BB4-9069-42C124D119ED}" dt="2019-11-26T16:42:30.918" v="1880" actId="113"/>
          <ac:spMkLst>
            <pc:docMk/>
            <pc:sldMk cId="960529985" sldId="262"/>
            <ac:spMk id="2" creationId="{C05ECDBB-4CB5-451D-98CD-26F01113B59D}"/>
          </ac:spMkLst>
        </pc:spChg>
      </pc:sldChg>
      <pc:sldChg chg="modSp add ord modNotesTx">
        <pc:chgData name="Chen Huazhen" userId="869d95f8b743f01c" providerId="LiveId" clId="{4E8ADDED-966D-4BB4-9069-42C124D119ED}" dt="2019-11-26T16:42:26.900" v="1879" actId="113"/>
        <pc:sldMkLst>
          <pc:docMk/>
          <pc:sldMk cId="3268291745" sldId="263"/>
        </pc:sldMkLst>
        <pc:spChg chg="mod">
          <ac:chgData name="Chen Huazhen" userId="869d95f8b743f01c" providerId="LiveId" clId="{4E8ADDED-966D-4BB4-9069-42C124D119ED}" dt="2019-11-26T16:42:26.900" v="1879" actId="113"/>
          <ac:spMkLst>
            <pc:docMk/>
            <pc:sldMk cId="3268291745" sldId="263"/>
            <ac:spMk id="2" creationId="{C05ECDBB-4CB5-451D-98CD-26F01113B59D}"/>
          </ac:spMkLst>
        </pc:spChg>
      </pc:sldChg>
      <pc:sldChg chg="modSp add modNotesTx">
        <pc:chgData name="Chen Huazhen" userId="869d95f8b743f01c" providerId="LiveId" clId="{4E8ADDED-966D-4BB4-9069-42C124D119ED}" dt="2019-11-26T16:42:41.035" v="1881" actId="113"/>
        <pc:sldMkLst>
          <pc:docMk/>
          <pc:sldMk cId="1794238660" sldId="264"/>
        </pc:sldMkLst>
        <pc:spChg chg="mod">
          <ac:chgData name="Chen Huazhen" userId="869d95f8b743f01c" providerId="LiveId" clId="{4E8ADDED-966D-4BB4-9069-42C124D119ED}" dt="2019-11-26T16:42:41.035" v="1881" actId="113"/>
          <ac:spMkLst>
            <pc:docMk/>
            <pc:sldMk cId="1794238660" sldId="264"/>
            <ac:spMk id="2" creationId="{C05ECDBB-4CB5-451D-98CD-26F01113B59D}"/>
          </ac:spMkLst>
        </pc:spChg>
      </pc:sldChg>
      <pc:sldChg chg="addSp modSp add modAnim">
        <pc:chgData name="Chen Huazhen" userId="869d95f8b743f01c" providerId="LiveId" clId="{4E8ADDED-966D-4BB4-9069-42C124D119ED}" dt="2019-11-27T07:10:37.742" v="4475" actId="1037"/>
        <pc:sldMkLst>
          <pc:docMk/>
          <pc:sldMk cId="2960245104" sldId="265"/>
        </pc:sldMkLst>
        <pc:spChg chg="add mod">
          <ac:chgData name="Chen Huazhen" userId="869d95f8b743f01c" providerId="LiveId" clId="{4E8ADDED-966D-4BB4-9069-42C124D119ED}" dt="2019-11-26T16:42:50.594" v="1895"/>
          <ac:spMkLst>
            <pc:docMk/>
            <pc:sldMk cId="2960245104" sldId="265"/>
            <ac:spMk id="2" creationId="{EEACFD69-C011-48B8-878E-97CFE3B5750E}"/>
          </ac:spMkLst>
        </pc:spChg>
        <pc:spChg chg="add mod">
          <ac:chgData name="Chen Huazhen" userId="869d95f8b743f01c" providerId="LiveId" clId="{4E8ADDED-966D-4BB4-9069-42C124D119ED}" dt="2019-11-27T07:10:37.742" v="4475" actId="1037"/>
          <ac:spMkLst>
            <pc:docMk/>
            <pc:sldMk cId="2960245104" sldId="265"/>
            <ac:spMk id="3" creationId="{648F5093-3C16-4656-8372-8889112F945D}"/>
          </ac:spMkLst>
        </pc:spChg>
        <pc:spChg chg="add mod">
          <ac:chgData name="Chen Huazhen" userId="869d95f8b743f01c" providerId="LiveId" clId="{4E8ADDED-966D-4BB4-9069-42C124D119ED}" dt="2019-11-27T07:10:37.742" v="4475" actId="1037"/>
          <ac:spMkLst>
            <pc:docMk/>
            <pc:sldMk cId="2960245104" sldId="265"/>
            <ac:spMk id="4" creationId="{7034F0B0-0453-4A06-BD2D-9DE41CD1DC6C}"/>
          </ac:spMkLst>
        </pc:spChg>
      </pc:sldChg>
      <pc:sldChg chg="addSp modSp add modAnim modNotesTx">
        <pc:chgData name="Chen Huazhen" userId="869d95f8b743f01c" providerId="LiveId" clId="{4E8ADDED-966D-4BB4-9069-42C124D119ED}" dt="2019-11-26T16:10:16.236" v="842"/>
        <pc:sldMkLst>
          <pc:docMk/>
          <pc:sldMk cId="2147707057" sldId="266"/>
        </pc:sldMkLst>
        <pc:spChg chg="mod">
          <ac:chgData name="Chen Huazhen" userId="869d95f8b743f01c" providerId="LiveId" clId="{4E8ADDED-966D-4BB4-9069-42C124D119ED}" dt="2019-11-26T16:01:53.534" v="729" actId="20577"/>
          <ac:spMkLst>
            <pc:docMk/>
            <pc:sldMk cId="2147707057" sldId="266"/>
            <ac:spMk id="2" creationId="{C05ECDBB-4CB5-451D-98CD-26F01113B59D}"/>
          </ac:spMkLst>
        </pc:spChg>
        <pc:spChg chg="add mod">
          <ac:chgData name="Chen Huazhen" userId="869d95f8b743f01c" providerId="LiveId" clId="{4E8ADDED-966D-4BB4-9069-42C124D119ED}" dt="2019-11-26T16:03:57.205" v="790" actId="1582"/>
          <ac:spMkLst>
            <pc:docMk/>
            <pc:sldMk cId="2147707057" sldId="266"/>
            <ac:spMk id="3" creationId="{FB0E11F7-D1CF-4DF6-AD7B-188BDEFF18F6}"/>
          </ac:spMkLst>
        </pc:spChg>
        <pc:spChg chg="add mod">
          <ac:chgData name="Chen Huazhen" userId="869d95f8b743f01c" providerId="LiveId" clId="{4E8ADDED-966D-4BB4-9069-42C124D119ED}" dt="2019-11-26T16:05:50.991" v="832" actId="1076"/>
          <ac:spMkLst>
            <pc:docMk/>
            <pc:sldMk cId="2147707057" sldId="266"/>
            <ac:spMk id="4" creationId="{08963EBA-953D-4DF3-A1B8-47FAD9A16C03}"/>
          </ac:spMkLst>
        </pc:spChg>
        <pc:spChg chg="add mod">
          <ac:chgData name="Chen Huazhen" userId="869d95f8b743f01c" providerId="LiveId" clId="{4E8ADDED-966D-4BB4-9069-42C124D119ED}" dt="2019-11-26T16:04:55.268" v="808" actId="1076"/>
          <ac:spMkLst>
            <pc:docMk/>
            <pc:sldMk cId="2147707057" sldId="266"/>
            <ac:spMk id="5" creationId="{75FDE3EB-9923-4910-BD1C-BB3738640CD6}"/>
          </ac:spMkLst>
        </pc:spChg>
        <pc:spChg chg="add mod">
          <ac:chgData name="Chen Huazhen" userId="869d95f8b743f01c" providerId="LiveId" clId="{4E8ADDED-966D-4BB4-9069-42C124D119ED}" dt="2019-11-26T16:05:24.081" v="829" actId="1582"/>
          <ac:spMkLst>
            <pc:docMk/>
            <pc:sldMk cId="2147707057" sldId="266"/>
            <ac:spMk id="6" creationId="{F100EB4F-A147-400F-8E1D-7000C089719E}"/>
          </ac:spMkLst>
        </pc:spChg>
      </pc:sldChg>
      <pc:sldChg chg="addSp delSp modSp add del delAnim modAnim">
        <pc:chgData name="Chen Huazhen" userId="869d95f8b743f01c" providerId="LiveId" clId="{4E8ADDED-966D-4BB4-9069-42C124D119ED}" dt="2019-11-26T16:11:26.634" v="867" actId="2696"/>
        <pc:sldMkLst>
          <pc:docMk/>
          <pc:sldMk cId="3239835840" sldId="267"/>
        </pc:sldMkLst>
        <pc:spChg chg="add del mod">
          <ac:chgData name="Chen Huazhen" userId="869d95f8b743f01c" providerId="LiveId" clId="{4E8ADDED-966D-4BB4-9069-42C124D119ED}" dt="2019-11-26T16:11:21.935" v="865" actId="478"/>
          <ac:spMkLst>
            <pc:docMk/>
            <pc:sldMk cId="3239835840" sldId="267"/>
            <ac:spMk id="2" creationId="{EC1701B0-CE99-47B9-A261-C6CAE0C7BB39}"/>
          </ac:spMkLst>
        </pc:spChg>
        <pc:spChg chg="add mod">
          <ac:chgData name="Chen Huazhen" userId="869d95f8b743f01c" providerId="LiveId" clId="{4E8ADDED-966D-4BB4-9069-42C124D119ED}" dt="2019-11-26T16:11:14.209" v="864" actId="20577"/>
          <ac:spMkLst>
            <pc:docMk/>
            <pc:sldMk cId="3239835840" sldId="267"/>
            <ac:spMk id="3" creationId="{C5D0A5AF-E2A7-4FA7-BCEA-4592C2311910}"/>
          </ac:spMkLst>
        </pc:spChg>
      </pc:sldChg>
      <pc:sldChg chg="modSp add">
        <pc:chgData name="Chen Huazhen" userId="869d95f8b743f01c" providerId="LiveId" clId="{4E8ADDED-966D-4BB4-9069-42C124D119ED}" dt="2019-11-26T16:12:46.724" v="920" actId="1076"/>
        <pc:sldMkLst>
          <pc:docMk/>
          <pc:sldMk cId="114752947" sldId="268"/>
        </pc:sldMkLst>
        <pc:spChg chg="mod">
          <ac:chgData name="Chen Huazhen" userId="869d95f8b743f01c" providerId="LiveId" clId="{4E8ADDED-966D-4BB4-9069-42C124D119ED}" dt="2019-11-26T16:12:35.625" v="919" actId="20577"/>
          <ac:spMkLst>
            <pc:docMk/>
            <pc:sldMk cId="114752947" sldId="268"/>
            <ac:spMk id="2" creationId="{C05ECDBB-4CB5-451D-98CD-26F01113B59D}"/>
          </ac:spMkLst>
        </pc:spChg>
        <pc:spChg chg="mod">
          <ac:chgData name="Chen Huazhen" userId="869d95f8b743f01c" providerId="LiveId" clId="{4E8ADDED-966D-4BB4-9069-42C124D119ED}" dt="2019-11-26T16:12:46.724" v="920" actId="1076"/>
          <ac:spMkLst>
            <pc:docMk/>
            <pc:sldMk cId="114752947" sldId="268"/>
            <ac:spMk id="6" creationId="{F100EB4F-A147-400F-8E1D-7000C089719E}"/>
          </ac:spMkLst>
        </pc:spChg>
      </pc:sldChg>
      <pc:sldChg chg="addSp delSp modSp add delAnim modAnim">
        <pc:chgData name="Chen Huazhen" userId="869d95f8b743f01c" providerId="LiveId" clId="{4E8ADDED-966D-4BB4-9069-42C124D119ED}" dt="2019-11-26T16:20:14.479" v="1038"/>
        <pc:sldMkLst>
          <pc:docMk/>
          <pc:sldMk cId="43764837" sldId="269"/>
        </pc:sldMkLst>
        <pc:spChg chg="mod">
          <ac:chgData name="Chen Huazhen" userId="869d95f8b743f01c" providerId="LiveId" clId="{4E8ADDED-966D-4BB4-9069-42C124D119ED}" dt="2019-11-26T16:17:15.358" v="1015" actId="207"/>
          <ac:spMkLst>
            <pc:docMk/>
            <pc:sldMk cId="43764837" sldId="269"/>
            <ac:spMk id="2" creationId="{C05ECDBB-4CB5-451D-98CD-26F01113B59D}"/>
          </ac:spMkLst>
        </pc:spChg>
        <pc:spChg chg="del">
          <ac:chgData name="Chen Huazhen" userId="869d95f8b743f01c" providerId="LiveId" clId="{4E8ADDED-966D-4BB4-9069-42C124D119ED}" dt="2019-11-26T16:13:03.971" v="922" actId="478"/>
          <ac:spMkLst>
            <pc:docMk/>
            <pc:sldMk cId="43764837" sldId="269"/>
            <ac:spMk id="3" creationId="{FB0E11F7-D1CF-4DF6-AD7B-188BDEFF18F6}"/>
          </ac:spMkLst>
        </pc:spChg>
        <pc:spChg chg="del">
          <ac:chgData name="Chen Huazhen" userId="869d95f8b743f01c" providerId="LiveId" clId="{4E8ADDED-966D-4BB4-9069-42C124D119ED}" dt="2019-11-26T16:13:06.986" v="924" actId="478"/>
          <ac:spMkLst>
            <pc:docMk/>
            <pc:sldMk cId="43764837" sldId="269"/>
            <ac:spMk id="4" creationId="{08963EBA-953D-4DF3-A1B8-47FAD9A16C03}"/>
          </ac:spMkLst>
        </pc:spChg>
        <pc:spChg chg="mod">
          <ac:chgData name="Chen Huazhen" userId="869d95f8b743f01c" providerId="LiveId" clId="{4E8ADDED-966D-4BB4-9069-42C124D119ED}" dt="2019-11-26T16:13:10.721" v="925" actId="1076"/>
          <ac:spMkLst>
            <pc:docMk/>
            <pc:sldMk cId="43764837" sldId="269"/>
            <ac:spMk id="5" creationId="{75FDE3EB-9923-4910-BD1C-BB3738640CD6}"/>
          </ac:spMkLst>
        </pc:spChg>
        <pc:spChg chg="del">
          <ac:chgData name="Chen Huazhen" userId="869d95f8b743f01c" providerId="LiveId" clId="{4E8ADDED-966D-4BB4-9069-42C124D119ED}" dt="2019-11-26T16:13:05.300" v="923" actId="478"/>
          <ac:spMkLst>
            <pc:docMk/>
            <pc:sldMk cId="43764837" sldId="269"/>
            <ac:spMk id="6" creationId="{F100EB4F-A147-400F-8E1D-7000C089719E}"/>
          </ac:spMkLst>
        </pc:spChg>
        <pc:spChg chg="add mod">
          <ac:chgData name="Chen Huazhen" userId="869d95f8b743f01c" providerId="LiveId" clId="{4E8ADDED-966D-4BB4-9069-42C124D119ED}" dt="2019-11-26T16:17:21.829" v="1016" actId="207"/>
          <ac:spMkLst>
            <pc:docMk/>
            <pc:sldMk cId="43764837" sldId="269"/>
            <ac:spMk id="7" creationId="{45C59BE0-BB29-4F93-B9DB-237508F3568C}"/>
          </ac:spMkLst>
        </pc:spChg>
        <pc:spChg chg="add mod">
          <ac:chgData name="Chen Huazhen" userId="869d95f8b743f01c" providerId="LiveId" clId="{4E8ADDED-966D-4BB4-9069-42C124D119ED}" dt="2019-11-26T16:17:29.037" v="1018" actId="207"/>
          <ac:spMkLst>
            <pc:docMk/>
            <pc:sldMk cId="43764837" sldId="269"/>
            <ac:spMk id="8" creationId="{9561AFCA-1A65-4546-A9F1-1F70982114F3}"/>
          </ac:spMkLst>
        </pc:spChg>
        <pc:spChg chg="add mod">
          <ac:chgData name="Chen Huazhen" userId="869d95f8b743f01c" providerId="LiveId" clId="{4E8ADDED-966D-4BB4-9069-42C124D119ED}" dt="2019-11-26T16:17:25.374" v="1017" actId="207"/>
          <ac:spMkLst>
            <pc:docMk/>
            <pc:sldMk cId="43764837" sldId="269"/>
            <ac:spMk id="9" creationId="{8C37A6AD-2552-4B49-8871-4D575C4B9A9A}"/>
          </ac:spMkLst>
        </pc:spChg>
        <pc:spChg chg="add del mod">
          <ac:chgData name="Chen Huazhen" userId="869d95f8b743f01c" providerId="LiveId" clId="{4E8ADDED-966D-4BB4-9069-42C124D119ED}" dt="2019-11-26T16:18:20.567" v="1029"/>
          <ac:spMkLst>
            <pc:docMk/>
            <pc:sldMk cId="43764837" sldId="269"/>
            <ac:spMk id="10" creationId="{F7B33A33-8721-408E-B3D7-222F7FAD55C3}"/>
          </ac:spMkLst>
        </pc:spChg>
        <pc:picChg chg="add mod">
          <ac:chgData name="Chen Huazhen" userId="869d95f8b743f01c" providerId="LiveId" clId="{4E8ADDED-966D-4BB4-9069-42C124D119ED}" dt="2019-11-26T16:20:00.555" v="1036" actId="1076"/>
          <ac:picMkLst>
            <pc:docMk/>
            <pc:sldMk cId="43764837" sldId="269"/>
            <ac:picMk id="12" creationId="{B1614E66-7E99-4799-9F0B-067B74912239}"/>
          </ac:picMkLst>
        </pc:picChg>
      </pc:sldChg>
      <pc:sldChg chg="delSp add del modAnim">
        <pc:chgData name="Chen Huazhen" userId="869d95f8b743f01c" providerId="LiveId" clId="{4E8ADDED-966D-4BB4-9069-42C124D119ED}" dt="2019-11-26T16:21:36.870" v="1048" actId="2696"/>
        <pc:sldMkLst>
          <pc:docMk/>
          <pc:sldMk cId="3573726099" sldId="270"/>
        </pc:sldMkLst>
        <pc:spChg chg="del">
          <ac:chgData name="Chen Huazhen" userId="869d95f8b743f01c" providerId="LiveId" clId="{4E8ADDED-966D-4BB4-9069-42C124D119ED}" dt="2019-11-26T16:21:16.869" v="1042"/>
          <ac:spMkLst>
            <pc:docMk/>
            <pc:sldMk cId="3573726099" sldId="270"/>
            <ac:spMk id="6" creationId="{F100EB4F-A147-400F-8E1D-7000C089719E}"/>
          </ac:spMkLst>
        </pc:spChg>
      </pc:sldChg>
      <pc:sldChg chg="add del">
        <pc:chgData name="Chen Huazhen" userId="869d95f8b743f01c" providerId="LiveId" clId="{4E8ADDED-966D-4BB4-9069-42C124D119ED}" dt="2019-11-26T16:20:41.903" v="1039" actId="2696"/>
        <pc:sldMkLst>
          <pc:docMk/>
          <pc:sldMk cId="3613139597" sldId="270"/>
        </pc:sldMkLst>
      </pc:sldChg>
      <pc:sldChg chg="addSp delSp modSp add addAnim delAnim modAnim">
        <pc:chgData name="Chen Huazhen" userId="869d95f8b743f01c" providerId="LiveId" clId="{4E8ADDED-966D-4BB4-9069-42C124D119ED}" dt="2019-11-27T06:19:50.020" v="3111" actId="14429"/>
        <pc:sldMkLst>
          <pc:docMk/>
          <pc:sldMk cId="760147203" sldId="271"/>
        </pc:sldMkLst>
        <pc:spChg chg="mod">
          <ac:chgData name="Chen Huazhen" userId="869d95f8b743f01c" providerId="LiveId" clId="{4E8ADDED-966D-4BB4-9069-42C124D119ED}" dt="2019-11-27T06:19:50.020" v="3111" actId="14429"/>
          <ac:spMkLst>
            <pc:docMk/>
            <pc:sldMk cId="760147203" sldId="271"/>
            <ac:spMk id="2" creationId="{C05ECDBB-4CB5-451D-98CD-26F01113B59D}"/>
          </ac:spMkLst>
        </pc:spChg>
        <pc:spChg chg="add del mod">
          <ac:chgData name="Chen Huazhen" userId="869d95f8b743f01c" providerId="LiveId" clId="{4E8ADDED-966D-4BB4-9069-42C124D119ED}" dt="2019-11-27T06:19:50.020" v="3111" actId="14429"/>
          <ac:spMkLst>
            <pc:docMk/>
            <pc:sldMk cId="760147203" sldId="271"/>
            <ac:spMk id="3" creationId="{CE6D4C39-5804-48A1-B48A-A997CB0D5F2F}"/>
          </ac:spMkLst>
        </pc:spChg>
        <pc:spChg chg="add mod">
          <ac:chgData name="Chen Huazhen" userId="869d95f8b743f01c" providerId="LiveId" clId="{4E8ADDED-966D-4BB4-9069-42C124D119ED}" dt="2019-11-27T06:19:50.020" v="3111" actId="14429"/>
          <ac:spMkLst>
            <pc:docMk/>
            <pc:sldMk cId="760147203" sldId="271"/>
            <ac:spMk id="4" creationId="{83FA8629-C327-4614-8DE7-853F125D1764}"/>
          </ac:spMkLst>
        </pc:spChg>
        <pc:spChg chg="del mod">
          <ac:chgData name="Chen Huazhen" userId="869d95f8b743f01c" providerId="LiveId" clId="{4E8ADDED-966D-4BB4-9069-42C124D119ED}" dt="2019-11-26T16:21:27.521" v="1045" actId="478"/>
          <ac:spMkLst>
            <pc:docMk/>
            <pc:sldMk cId="760147203" sldId="271"/>
            <ac:spMk id="5" creationId="{75FDE3EB-9923-4910-BD1C-BB3738640CD6}"/>
          </ac:spMkLst>
        </pc:spChg>
        <pc:spChg chg="add del mod">
          <ac:chgData name="Chen Huazhen" userId="869d95f8b743f01c" providerId="LiveId" clId="{4E8ADDED-966D-4BB4-9069-42C124D119ED}" dt="2019-11-27T06:17:34.902" v="3058" actId="11529"/>
          <ac:spMkLst>
            <pc:docMk/>
            <pc:sldMk cId="760147203" sldId="271"/>
            <ac:spMk id="6" creationId="{8C242B3B-052D-4E87-AC23-C2D11418AB84}"/>
          </ac:spMkLst>
        </pc:spChg>
        <pc:spChg chg="mod">
          <ac:chgData name="Chen Huazhen" userId="869d95f8b743f01c" providerId="LiveId" clId="{4E8ADDED-966D-4BB4-9069-42C124D119ED}" dt="2019-11-27T06:19:50.020" v="3111" actId="14429"/>
          <ac:spMkLst>
            <pc:docMk/>
            <pc:sldMk cId="760147203" sldId="271"/>
            <ac:spMk id="7" creationId="{45C59BE0-BB29-4F93-B9DB-237508F3568C}"/>
          </ac:spMkLst>
        </pc:spChg>
        <pc:spChg chg="mod">
          <ac:chgData name="Chen Huazhen" userId="869d95f8b743f01c" providerId="LiveId" clId="{4E8ADDED-966D-4BB4-9069-42C124D119ED}" dt="2019-11-27T06:19:50.020" v="3111" actId="14429"/>
          <ac:spMkLst>
            <pc:docMk/>
            <pc:sldMk cId="760147203" sldId="271"/>
            <ac:spMk id="8" creationId="{9561AFCA-1A65-4546-A9F1-1F70982114F3}"/>
          </ac:spMkLst>
        </pc:spChg>
        <pc:spChg chg="mod">
          <ac:chgData name="Chen Huazhen" userId="869d95f8b743f01c" providerId="LiveId" clId="{4E8ADDED-966D-4BB4-9069-42C124D119ED}" dt="2019-11-27T06:19:50.020" v="3111" actId="14429"/>
          <ac:spMkLst>
            <pc:docMk/>
            <pc:sldMk cId="760147203" sldId="271"/>
            <ac:spMk id="9" creationId="{8C37A6AD-2552-4B49-8871-4D575C4B9A9A}"/>
          </ac:spMkLst>
        </pc:spChg>
        <pc:spChg chg="add mod">
          <ac:chgData name="Chen Huazhen" userId="869d95f8b743f01c" providerId="LiveId" clId="{4E8ADDED-966D-4BB4-9069-42C124D119ED}" dt="2019-11-27T06:19:50.020" v="3111" actId="14429"/>
          <ac:spMkLst>
            <pc:docMk/>
            <pc:sldMk cId="760147203" sldId="271"/>
            <ac:spMk id="10" creationId="{41B68044-B5FF-4D88-9CF1-0A24262CC5DE}"/>
          </ac:spMkLst>
        </pc:spChg>
        <pc:spChg chg="add mod">
          <ac:chgData name="Chen Huazhen" userId="869d95f8b743f01c" providerId="LiveId" clId="{4E8ADDED-966D-4BB4-9069-42C124D119ED}" dt="2019-11-27T06:19:50.020" v="3111" actId="14429"/>
          <ac:spMkLst>
            <pc:docMk/>
            <pc:sldMk cId="760147203" sldId="271"/>
            <ac:spMk id="11" creationId="{FEC00DDD-F94D-4776-8D57-1E4701AEDCD7}"/>
          </ac:spMkLst>
        </pc:spChg>
        <pc:grpChg chg="mod">
          <ac:chgData name="Chen Huazhen" userId="869d95f8b743f01c" providerId="LiveId" clId="{4E8ADDED-966D-4BB4-9069-42C124D119ED}" dt="2019-11-27T06:19:50.020" v="3111" actId="14429"/>
          <ac:grpSpMkLst>
            <pc:docMk/>
            <pc:sldMk cId="760147203" sldId="271"/>
            <ac:grpSpMk id="1" creationId="{00000000-0000-0000-0000-000000000000}"/>
          </ac:grpSpMkLst>
        </pc:grpChg>
        <pc:picChg chg="del">
          <ac:chgData name="Chen Huazhen" userId="869d95f8b743f01c" providerId="LiveId" clId="{4E8ADDED-966D-4BB4-9069-42C124D119ED}" dt="2019-11-26T16:21:42.627" v="1049" actId="478"/>
          <ac:picMkLst>
            <pc:docMk/>
            <pc:sldMk cId="760147203" sldId="271"/>
            <ac:picMk id="12" creationId="{B1614E66-7E99-4799-9F0B-067B74912239}"/>
          </ac:picMkLst>
        </pc:picChg>
      </pc:sldChg>
      <pc:sldChg chg="addSp delSp modSp add">
        <pc:chgData name="Chen Huazhen" userId="869d95f8b743f01c" providerId="LiveId" clId="{4E8ADDED-966D-4BB4-9069-42C124D119ED}" dt="2019-12-02T08:02:37.766" v="4618" actId="14100"/>
        <pc:sldMkLst>
          <pc:docMk/>
          <pc:sldMk cId="397597637" sldId="272"/>
        </pc:sldMkLst>
        <pc:spChg chg="del">
          <ac:chgData name="Chen Huazhen" userId="869d95f8b743f01c" providerId="LiveId" clId="{4E8ADDED-966D-4BB4-9069-42C124D119ED}" dt="2019-11-26T16:37:02.876" v="1627" actId="478"/>
          <ac:spMkLst>
            <pc:docMk/>
            <pc:sldMk cId="397597637" sldId="272"/>
            <ac:spMk id="2" creationId="{C05ECDBB-4CB5-451D-98CD-26F01113B59D}"/>
          </ac:spMkLst>
        </pc:spChg>
        <pc:spChg chg="del">
          <ac:chgData name="Chen Huazhen" userId="869d95f8b743f01c" providerId="LiveId" clId="{4E8ADDED-966D-4BB4-9069-42C124D119ED}" dt="2019-11-26T16:37:04.631" v="1628" actId="478"/>
          <ac:spMkLst>
            <pc:docMk/>
            <pc:sldMk cId="397597637" sldId="272"/>
            <ac:spMk id="7" creationId="{45C59BE0-BB29-4F93-B9DB-237508F3568C}"/>
          </ac:spMkLst>
        </pc:spChg>
        <pc:spChg chg="del">
          <ac:chgData name="Chen Huazhen" userId="869d95f8b743f01c" providerId="LiveId" clId="{4E8ADDED-966D-4BB4-9069-42C124D119ED}" dt="2019-11-26T16:37:06.555" v="1629" actId="478"/>
          <ac:spMkLst>
            <pc:docMk/>
            <pc:sldMk cId="397597637" sldId="272"/>
            <ac:spMk id="8" creationId="{9561AFCA-1A65-4546-A9F1-1F70982114F3}"/>
          </ac:spMkLst>
        </pc:spChg>
        <pc:spChg chg="mod">
          <ac:chgData name="Chen Huazhen" userId="869d95f8b743f01c" providerId="LiveId" clId="{4E8ADDED-966D-4BB4-9069-42C124D119ED}" dt="2019-11-26T16:45:18.161" v="1899" actId="1076"/>
          <ac:spMkLst>
            <pc:docMk/>
            <pc:sldMk cId="397597637" sldId="272"/>
            <ac:spMk id="9" creationId="{8C37A6AD-2552-4B49-8871-4D575C4B9A9A}"/>
          </ac:spMkLst>
        </pc:spChg>
        <pc:spChg chg="add mod">
          <ac:chgData name="Chen Huazhen" userId="869d95f8b743f01c" providerId="LiveId" clId="{4E8ADDED-966D-4BB4-9069-42C124D119ED}" dt="2019-12-02T08:02:37.766" v="4618" actId="14100"/>
          <ac:spMkLst>
            <pc:docMk/>
            <pc:sldMk cId="397597637" sldId="272"/>
            <ac:spMk id="12" creationId="{49ADE90A-76D4-404E-A814-0444A30029F7}"/>
          </ac:spMkLst>
        </pc:spChg>
      </pc:sldChg>
      <pc:sldChg chg="addSp modSp add del">
        <pc:chgData name="Chen Huazhen" userId="869d95f8b743f01c" providerId="LiveId" clId="{4E8ADDED-966D-4BB4-9069-42C124D119ED}" dt="2019-11-27T05:46:06.915" v="2748" actId="465"/>
        <pc:sldMkLst>
          <pc:docMk/>
          <pc:sldMk cId="2714545792" sldId="273"/>
        </pc:sldMkLst>
        <pc:spChg chg="add mod">
          <ac:chgData name="Chen Huazhen" userId="869d95f8b743f01c" providerId="LiveId" clId="{4E8ADDED-966D-4BB4-9069-42C124D119ED}" dt="2019-11-27T05:46:06.915" v="2748" actId="465"/>
          <ac:spMkLst>
            <pc:docMk/>
            <pc:sldMk cId="2714545792" sldId="273"/>
            <ac:spMk id="2" creationId="{6323CD49-A923-4151-B19E-39BA95997C2E}"/>
          </ac:spMkLst>
        </pc:spChg>
        <pc:spChg chg="add mod">
          <ac:chgData name="Chen Huazhen" userId="869d95f8b743f01c" providerId="LiveId" clId="{4E8ADDED-966D-4BB4-9069-42C124D119ED}" dt="2019-11-27T05:46:06.915" v="2748" actId="465"/>
          <ac:spMkLst>
            <pc:docMk/>
            <pc:sldMk cId="2714545792" sldId="273"/>
            <ac:spMk id="3" creationId="{96146C13-D44A-482A-B158-8E3B378DBE66}"/>
          </ac:spMkLst>
        </pc:spChg>
        <pc:spChg chg="add mod">
          <ac:chgData name="Chen Huazhen" userId="869d95f8b743f01c" providerId="LiveId" clId="{4E8ADDED-966D-4BB4-9069-42C124D119ED}" dt="2019-11-27T05:46:06.915" v="2748" actId="465"/>
          <ac:spMkLst>
            <pc:docMk/>
            <pc:sldMk cId="2714545792" sldId="273"/>
            <ac:spMk id="4" creationId="{4F4104C1-E38B-4D73-AFC8-C7BA7DA9C55F}"/>
          </ac:spMkLst>
        </pc:spChg>
        <pc:spChg chg="add mod">
          <ac:chgData name="Chen Huazhen" userId="869d95f8b743f01c" providerId="LiveId" clId="{4E8ADDED-966D-4BB4-9069-42C124D119ED}" dt="2019-11-27T05:46:06.915" v="2748" actId="465"/>
          <ac:spMkLst>
            <pc:docMk/>
            <pc:sldMk cId="2714545792" sldId="273"/>
            <ac:spMk id="5" creationId="{75D4005E-9134-409A-881F-35053C36A0D4}"/>
          </ac:spMkLst>
        </pc:spChg>
      </pc:sldChg>
      <pc:sldChg chg="addSp modSp add del">
        <pc:chgData name="Chen Huazhen" userId="869d95f8b743f01c" providerId="LiveId" clId="{4E8ADDED-966D-4BB4-9069-42C124D119ED}" dt="2019-11-26T16:57:30.076" v="2043" actId="2696"/>
        <pc:sldMkLst>
          <pc:docMk/>
          <pc:sldMk cId="2003368250" sldId="274"/>
        </pc:sldMkLst>
        <pc:spChg chg="mod">
          <ac:chgData name="Chen Huazhen" userId="869d95f8b743f01c" providerId="LiveId" clId="{4E8ADDED-966D-4BB4-9069-42C124D119ED}" dt="2019-11-26T16:50:19.498" v="2023" actId="404"/>
          <ac:spMkLst>
            <pc:docMk/>
            <pc:sldMk cId="2003368250" sldId="274"/>
            <ac:spMk id="2" creationId="{6323CD49-A923-4151-B19E-39BA95997C2E}"/>
          </ac:spMkLst>
        </pc:spChg>
        <pc:spChg chg="mod">
          <ac:chgData name="Chen Huazhen" userId="869d95f8b743f01c" providerId="LiveId" clId="{4E8ADDED-966D-4BB4-9069-42C124D119ED}" dt="2019-11-26T16:50:08.189" v="2020" actId="113"/>
          <ac:spMkLst>
            <pc:docMk/>
            <pc:sldMk cId="2003368250" sldId="274"/>
            <ac:spMk id="3" creationId="{96146C13-D44A-482A-B158-8E3B378DBE66}"/>
          </ac:spMkLst>
        </pc:spChg>
        <pc:spChg chg="mod">
          <ac:chgData name="Chen Huazhen" userId="869d95f8b743f01c" providerId="LiveId" clId="{4E8ADDED-966D-4BB4-9069-42C124D119ED}" dt="2019-11-26T16:50:19.498" v="2023" actId="404"/>
          <ac:spMkLst>
            <pc:docMk/>
            <pc:sldMk cId="2003368250" sldId="274"/>
            <ac:spMk id="4" creationId="{4F4104C1-E38B-4D73-AFC8-C7BA7DA9C55F}"/>
          </ac:spMkLst>
        </pc:spChg>
        <pc:spChg chg="add mod">
          <ac:chgData name="Chen Huazhen" userId="869d95f8b743f01c" providerId="LiveId" clId="{4E8ADDED-966D-4BB4-9069-42C124D119ED}" dt="2019-11-26T16:50:12.171" v="2022" actId="571"/>
          <ac:spMkLst>
            <pc:docMk/>
            <pc:sldMk cId="2003368250" sldId="274"/>
            <ac:spMk id="5" creationId="{8C3E490A-EABB-4059-95C3-8B16C97DA4D3}"/>
          </ac:spMkLst>
        </pc:spChg>
        <pc:spChg chg="add mod">
          <ac:chgData name="Chen Huazhen" userId="869d95f8b743f01c" providerId="LiveId" clId="{4E8ADDED-966D-4BB4-9069-42C124D119ED}" dt="2019-11-26T16:50:12.171" v="2022" actId="571"/>
          <ac:spMkLst>
            <pc:docMk/>
            <pc:sldMk cId="2003368250" sldId="274"/>
            <ac:spMk id="6" creationId="{608783D6-FABA-4DAF-89A9-4861833920C5}"/>
          </ac:spMkLst>
        </pc:spChg>
      </pc:sldChg>
      <pc:sldChg chg="addSp modSp add modAnim">
        <pc:chgData name="Chen Huazhen" userId="869d95f8b743f01c" providerId="LiveId" clId="{4E8ADDED-966D-4BB4-9069-42C124D119ED}" dt="2019-11-27T06:41:23.377" v="3414"/>
        <pc:sldMkLst>
          <pc:docMk/>
          <pc:sldMk cId="4085622520" sldId="275"/>
        </pc:sldMkLst>
        <pc:spChg chg="add mod">
          <ac:chgData name="Chen Huazhen" userId="869d95f8b743f01c" providerId="LiveId" clId="{4E8ADDED-966D-4BB4-9069-42C124D119ED}" dt="2019-11-27T05:40:14.891" v="2714" actId="20577"/>
          <ac:spMkLst>
            <pc:docMk/>
            <pc:sldMk cId="4085622520" sldId="275"/>
            <ac:spMk id="2" creationId="{F07B97DE-F664-4A57-B239-CA1B21B543EA}"/>
          </ac:spMkLst>
        </pc:spChg>
        <pc:picChg chg="add mod">
          <ac:chgData name="Chen Huazhen" userId="869d95f8b743f01c" providerId="LiveId" clId="{4E8ADDED-966D-4BB4-9069-42C124D119ED}" dt="2019-11-27T06:41:17.138" v="3413" actId="1076"/>
          <ac:picMkLst>
            <pc:docMk/>
            <pc:sldMk cId="4085622520" sldId="275"/>
            <ac:picMk id="3" creationId="{11FAB948-8025-4EDC-B56C-9F5D03382ADB}"/>
          </ac:picMkLst>
        </pc:picChg>
      </pc:sldChg>
      <pc:sldChg chg="modSp add del">
        <pc:chgData name="Chen Huazhen" userId="869d95f8b743f01c" providerId="LiveId" clId="{4E8ADDED-966D-4BB4-9069-42C124D119ED}" dt="2019-11-27T05:46:24.421" v="2750" actId="2696"/>
        <pc:sldMkLst>
          <pc:docMk/>
          <pc:sldMk cId="1495643751" sldId="276"/>
        </pc:sldMkLst>
        <pc:spChg chg="mod">
          <ac:chgData name="Chen Huazhen" userId="869d95f8b743f01c" providerId="LiveId" clId="{4E8ADDED-966D-4BB4-9069-42C124D119ED}" dt="2019-11-27T05:46:15.398" v="2749" actId="465"/>
          <ac:spMkLst>
            <pc:docMk/>
            <pc:sldMk cId="1495643751" sldId="276"/>
            <ac:spMk id="2" creationId="{6323CD49-A923-4151-B19E-39BA95997C2E}"/>
          </ac:spMkLst>
        </pc:spChg>
        <pc:spChg chg="mod">
          <ac:chgData name="Chen Huazhen" userId="869d95f8b743f01c" providerId="LiveId" clId="{4E8ADDED-966D-4BB4-9069-42C124D119ED}" dt="2019-11-27T05:46:15.398" v="2749" actId="465"/>
          <ac:spMkLst>
            <pc:docMk/>
            <pc:sldMk cId="1495643751" sldId="276"/>
            <ac:spMk id="3" creationId="{96146C13-D44A-482A-B158-8E3B378DBE66}"/>
          </ac:spMkLst>
        </pc:spChg>
        <pc:spChg chg="mod">
          <ac:chgData name="Chen Huazhen" userId="869d95f8b743f01c" providerId="LiveId" clId="{4E8ADDED-966D-4BB4-9069-42C124D119ED}" dt="2019-11-27T05:46:15.398" v="2749" actId="465"/>
          <ac:spMkLst>
            <pc:docMk/>
            <pc:sldMk cId="1495643751" sldId="276"/>
            <ac:spMk id="4" creationId="{4F4104C1-E38B-4D73-AFC8-C7BA7DA9C55F}"/>
          </ac:spMkLst>
        </pc:spChg>
        <pc:spChg chg="mod">
          <ac:chgData name="Chen Huazhen" userId="869d95f8b743f01c" providerId="LiveId" clId="{4E8ADDED-966D-4BB4-9069-42C124D119ED}" dt="2019-11-27T05:46:15.398" v="2749" actId="465"/>
          <ac:spMkLst>
            <pc:docMk/>
            <pc:sldMk cId="1495643751" sldId="276"/>
            <ac:spMk id="5" creationId="{75D4005E-9134-409A-881F-35053C36A0D4}"/>
          </ac:spMkLst>
        </pc:spChg>
      </pc:sldChg>
      <pc:sldChg chg="modSp add del">
        <pc:chgData name="Chen Huazhen" userId="869d95f8b743f01c" providerId="LiveId" clId="{4E8ADDED-966D-4BB4-9069-42C124D119ED}" dt="2019-11-27T05:47:54.423" v="2760" actId="2696"/>
        <pc:sldMkLst>
          <pc:docMk/>
          <pc:sldMk cId="3389490048" sldId="277"/>
        </pc:sldMkLst>
        <pc:spChg chg="mod">
          <ac:chgData name="Chen Huazhen" userId="869d95f8b743f01c" providerId="LiveId" clId="{4E8ADDED-966D-4BB4-9069-42C124D119ED}" dt="2019-11-26T16:58:10.298" v="2056" actId="403"/>
          <ac:spMkLst>
            <pc:docMk/>
            <pc:sldMk cId="3389490048" sldId="277"/>
            <ac:spMk id="3" creationId="{96146C13-D44A-482A-B158-8E3B378DBE66}"/>
          </ac:spMkLst>
        </pc:spChg>
        <pc:spChg chg="mod">
          <ac:chgData name="Chen Huazhen" userId="869d95f8b743f01c" providerId="LiveId" clId="{4E8ADDED-966D-4BB4-9069-42C124D119ED}" dt="2019-11-26T16:58:02.768" v="2054" actId="404"/>
          <ac:spMkLst>
            <pc:docMk/>
            <pc:sldMk cId="3389490048" sldId="277"/>
            <ac:spMk id="5" creationId="{75D4005E-9134-409A-881F-35053C36A0D4}"/>
          </ac:spMkLst>
        </pc:spChg>
      </pc:sldChg>
      <pc:sldChg chg="modSp add del">
        <pc:chgData name="Chen Huazhen" userId="869d95f8b743f01c" providerId="LiveId" clId="{4E8ADDED-966D-4BB4-9069-42C124D119ED}" dt="2019-11-27T05:49:52.686" v="2819" actId="2696"/>
        <pc:sldMkLst>
          <pc:docMk/>
          <pc:sldMk cId="3963763899" sldId="278"/>
        </pc:sldMkLst>
        <pc:spChg chg="mod">
          <ac:chgData name="Chen Huazhen" userId="869d95f8b743f01c" providerId="LiveId" clId="{4E8ADDED-966D-4BB4-9069-42C124D119ED}" dt="2019-11-26T16:58:22.230" v="2060" actId="403"/>
          <ac:spMkLst>
            <pc:docMk/>
            <pc:sldMk cId="3963763899" sldId="278"/>
            <ac:spMk id="4" creationId="{4F4104C1-E38B-4D73-AFC8-C7BA7DA9C55F}"/>
          </ac:spMkLst>
        </pc:spChg>
        <pc:spChg chg="mod">
          <ac:chgData name="Chen Huazhen" userId="869d95f8b743f01c" providerId="LiveId" clId="{4E8ADDED-966D-4BB4-9069-42C124D119ED}" dt="2019-11-26T16:58:18.549" v="2058" actId="113"/>
          <ac:spMkLst>
            <pc:docMk/>
            <pc:sldMk cId="3963763899" sldId="278"/>
            <ac:spMk id="5" creationId="{75D4005E-9134-409A-881F-35053C36A0D4}"/>
          </ac:spMkLst>
        </pc:spChg>
      </pc:sldChg>
      <pc:sldChg chg="addSp modSp add ord">
        <pc:chgData name="Chen Huazhen" userId="869d95f8b743f01c" providerId="LiveId" clId="{4E8ADDED-966D-4BB4-9069-42C124D119ED}" dt="2019-11-26T17:10:19.448" v="2310" actId="20577"/>
        <pc:sldMkLst>
          <pc:docMk/>
          <pc:sldMk cId="1196981303" sldId="279"/>
        </pc:sldMkLst>
        <pc:spChg chg="add mod">
          <ac:chgData name="Chen Huazhen" userId="869d95f8b743f01c" providerId="LiveId" clId="{4E8ADDED-966D-4BB4-9069-42C124D119ED}" dt="2019-11-26T17:10:19.448" v="2310" actId="20577"/>
          <ac:spMkLst>
            <pc:docMk/>
            <pc:sldMk cId="1196981303" sldId="279"/>
            <ac:spMk id="2" creationId="{86ECBA2A-4A64-459A-B380-E31B74A2F240}"/>
          </ac:spMkLst>
        </pc:spChg>
      </pc:sldChg>
      <pc:sldChg chg="add del">
        <pc:chgData name="Chen Huazhen" userId="869d95f8b743f01c" providerId="LiveId" clId="{4E8ADDED-966D-4BB4-9069-42C124D119ED}" dt="2019-11-26T17:14:17.784" v="2414" actId="2696"/>
        <pc:sldMkLst>
          <pc:docMk/>
          <pc:sldMk cId="1634314601" sldId="280"/>
        </pc:sldMkLst>
      </pc:sldChg>
      <pc:sldChg chg="modSp add">
        <pc:chgData name="Chen Huazhen" userId="869d95f8b743f01c" providerId="LiveId" clId="{4E8ADDED-966D-4BB4-9069-42C124D119ED}" dt="2019-11-26T17:13:17.909" v="2410" actId="1076"/>
        <pc:sldMkLst>
          <pc:docMk/>
          <pc:sldMk cId="439617541" sldId="281"/>
        </pc:sldMkLst>
        <pc:spChg chg="mod">
          <ac:chgData name="Chen Huazhen" userId="869d95f8b743f01c" providerId="LiveId" clId="{4E8ADDED-966D-4BB4-9069-42C124D119ED}" dt="2019-11-26T17:13:17.909" v="2410" actId="1076"/>
          <ac:spMkLst>
            <pc:docMk/>
            <pc:sldMk cId="439617541" sldId="281"/>
            <ac:spMk id="2" creationId="{86ECBA2A-4A64-459A-B380-E31B74A2F240}"/>
          </ac:spMkLst>
        </pc:spChg>
      </pc:sldChg>
      <pc:sldChg chg="modSp add">
        <pc:chgData name="Chen Huazhen" userId="869d95f8b743f01c" providerId="LiveId" clId="{4E8ADDED-966D-4BB4-9069-42C124D119ED}" dt="2019-11-26T17:11:08.130" v="2334" actId="20577"/>
        <pc:sldMkLst>
          <pc:docMk/>
          <pc:sldMk cId="3517906499" sldId="282"/>
        </pc:sldMkLst>
        <pc:spChg chg="mod">
          <ac:chgData name="Chen Huazhen" userId="869d95f8b743f01c" providerId="LiveId" clId="{4E8ADDED-966D-4BB4-9069-42C124D119ED}" dt="2019-11-26T17:11:08.130" v="2334" actId="20577"/>
          <ac:spMkLst>
            <pc:docMk/>
            <pc:sldMk cId="3517906499" sldId="282"/>
            <ac:spMk id="2" creationId="{86ECBA2A-4A64-459A-B380-E31B74A2F240}"/>
          </ac:spMkLst>
        </pc:spChg>
      </pc:sldChg>
      <pc:sldChg chg="modSp add del">
        <pc:chgData name="Chen Huazhen" userId="869d95f8b743f01c" providerId="LiveId" clId="{4E8ADDED-966D-4BB4-9069-42C124D119ED}" dt="2019-11-26T17:12:26.262" v="2379" actId="2696"/>
        <pc:sldMkLst>
          <pc:docMk/>
          <pc:sldMk cId="1608695325" sldId="283"/>
        </pc:sldMkLst>
        <pc:spChg chg="mod">
          <ac:chgData name="Chen Huazhen" userId="869d95f8b743f01c" providerId="LiveId" clId="{4E8ADDED-966D-4BB4-9069-42C124D119ED}" dt="2019-11-26T17:11:34.809" v="2352" actId="20577"/>
          <ac:spMkLst>
            <pc:docMk/>
            <pc:sldMk cId="1608695325" sldId="283"/>
            <ac:spMk id="2" creationId="{86ECBA2A-4A64-459A-B380-E31B74A2F240}"/>
          </ac:spMkLst>
        </pc:spChg>
      </pc:sldChg>
      <pc:sldChg chg="modSp add del">
        <pc:chgData name="Chen Huazhen" userId="869d95f8b743f01c" providerId="LiveId" clId="{4E8ADDED-966D-4BB4-9069-42C124D119ED}" dt="2019-11-26T17:12:26.629" v="2380" actId="2696"/>
        <pc:sldMkLst>
          <pc:docMk/>
          <pc:sldMk cId="3685776097" sldId="284"/>
        </pc:sldMkLst>
        <pc:spChg chg="mod">
          <ac:chgData name="Chen Huazhen" userId="869d95f8b743f01c" providerId="LiveId" clId="{4E8ADDED-966D-4BB4-9069-42C124D119ED}" dt="2019-11-26T17:11:54.756" v="2364" actId="20577"/>
          <ac:spMkLst>
            <pc:docMk/>
            <pc:sldMk cId="3685776097" sldId="284"/>
            <ac:spMk id="2" creationId="{86ECBA2A-4A64-459A-B380-E31B74A2F240}"/>
          </ac:spMkLst>
        </pc:spChg>
      </pc:sldChg>
      <pc:sldChg chg="modSp add">
        <pc:chgData name="Chen Huazhen" userId="869d95f8b743f01c" providerId="LiveId" clId="{4E8ADDED-966D-4BB4-9069-42C124D119ED}" dt="2019-11-26T17:12:14.505" v="2376" actId="20577"/>
        <pc:sldMkLst>
          <pc:docMk/>
          <pc:sldMk cId="1089858809" sldId="285"/>
        </pc:sldMkLst>
        <pc:spChg chg="mod">
          <ac:chgData name="Chen Huazhen" userId="869d95f8b743f01c" providerId="LiveId" clId="{4E8ADDED-966D-4BB4-9069-42C124D119ED}" dt="2019-11-26T17:12:14.505" v="2376" actId="20577"/>
          <ac:spMkLst>
            <pc:docMk/>
            <pc:sldMk cId="1089858809" sldId="285"/>
            <ac:spMk id="2" creationId="{86ECBA2A-4A64-459A-B380-E31B74A2F240}"/>
          </ac:spMkLst>
        </pc:spChg>
      </pc:sldChg>
      <pc:sldChg chg="addSp delSp modSp add delAnim modAnim">
        <pc:chgData name="Chen Huazhen" userId="869d95f8b743f01c" providerId="LiveId" clId="{4E8ADDED-966D-4BB4-9069-42C124D119ED}" dt="2019-11-27T06:28:50.515" v="3194" actId="478"/>
        <pc:sldMkLst>
          <pc:docMk/>
          <pc:sldMk cId="3678492497" sldId="286"/>
        </pc:sldMkLst>
        <pc:spChg chg="mod">
          <ac:chgData name="Chen Huazhen" userId="869d95f8b743f01c" providerId="LiveId" clId="{4E8ADDED-966D-4BB4-9069-42C124D119ED}" dt="2019-11-26T17:06:19.277" v="2199" actId="20577"/>
          <ac:spMkLst>
            <pc:docMk/>
            <pc:sldMk cId="3678492497" sldId="286"/>
            <ac:spMk id="2" creationId="{86ECBA2A-4A64-459A-B380-E31B74A2F240}"/>
          </ac:spMkLst>
        </pc:spChg>
        <pc:spChg chg="add del mod">
          <ac:chgData name="Chen Huazhen" userId="869d95f8b743f01c" providerId="LiveId" clId="{4E8ADDED-966D-4BB4-9069-42C124D119ED}" dt="2019-11-27T06:28:50.515" v="3194" actId="478"/>
          <ac:spMkLst>
            <pc:docMk/>
            <pc:sldMk cId="3678492497" sldId="286"/>
            <ac:spMk id="4" creationId="{CEFD503D-E7EF-455B-960D-6332536E3BA3}"/>
          </ac:spMkLst>
        </pc:spChg>
        <pc:picChg chg="add del mod">
          <ac:chgData name="Chen Huazhen" userId="869d95f8b743f01c" providerId="LiveId" clId="{4E8ADDED-966D-4BB4-9069-42C124D119ED}" dt="2019-11-27T06:28:50.515" v="3194" actId="478"/>
          <ac:picMkLst>
            <pc:docMk/>
            <pc:sldMk cId="3678492497" sldId="286"/>
            <ac:picMk id="3" creationId="{61D45765-7E4B-4C96-B65D-B33ACA4C46B9}"/>
          </ac:picMkLst>
        </pc:picChg>
      </pc:sldChg>
      <pc:sldChg chg="modSp add">
        <pc:chgData name="Chen Huazhen" userId="869d95f8b743f01c" providerId="LiveId" clId="{4E8ADDED-966D-4BB4-9069-42C124D119ED}" dt="2019-12-02T08:54:46.561" v="4997" actId="1076"/>
        <pc:sldMkLst>
          <pc:docMk/>
          <pc:sldMk cId="2730438879" sldId="287"/>
        </pc:sldMkLst>
        <pc:spChg chg="mod">
          <ac:chgData name="Chen Huazhen" userId="869d95f8b743f01c" providerId="LiveId" clId="{4E8ADDED-966D-4BB4-9069-42C124D119ED}" dt="2019-12-02T08:54:46.561" v="4997" actId="1076"/>
          <ac:spMkLst>
            <pc:docMk/>
            <pc:sldMk cId="2730438879" sldId="287"/>
            <ac:spMk id="2" creationId="{86ECBA2A-4A64-459A-B380-E31B74A2F240}"/>
          </ac:spMkLst>
        </pc:spChg>
      </pc:sldChg>
      <pc:sldChg chg="modSp add">
        <pc:chgData name="Chen Huazhen" userId="869d95f8b743f01c" providerId="LiveId" clId="{4E8ADDED-966D-4BB4-9069-42C124D119ED}" dt="2019-12-02T08:55:05.203" v="5000" actId="1076"/>
        <pc:sldMkLst>
          <pc:docMk/>
          <pc:sldMk cId="2638848289" sldId="288"/>
        </pc:sldMkLst>
        <pc:spChg chg="mod">
          <ac:chgData name="Chen Huazhen" userId="869d95f8b743f01c" providerId="LiveId" clId="{4E8ADDED-966D-4BB4-9069-42C124D119ED}" dt="2019-12-02T08:55:05.203" v="5000" actId="1076"/>
          <ac:spMkLst>
            <pc:docMk/>
            <pc:sldMk cId="2638848289" sldId="288"/>
            <ac:spMk id="2" creationId="{86ECBA2A-4A64-459A-B380-E31B74A2F240}"/>
          </ac:spMkLst>
        </pc:spChg>
      </pc:sldChg>
      <pc:sldChg chg="addSp modSp add modAnim">
        <pc:chgData name="Chen Huazhen" userId="869d95f8b743f01c" providerId="LiveId" clId="{4E8ADDED-966D-4BB4-9069-42C124D119ED}" dt="2019-11-27T06:45:30.128" v="3489"/>
        <pc:sldMkLst>
          <pc:docMk/>
          <pc:sldMk cId="1081534991" sldId="289"/>
        </pc:sldMkLst>
        <pc:spChg chg="add mod">
          <ac:chgData name="Chen Huazhen" userId="869d95f8b743f01c" providerId="LiveId" clId="{4E8ADDED-966D-4BB4-9069-42C124D119ED}" dt="2019-11-27T05:40:19.565" v="2716" actId="20577"/>
          <ac:spMkLst>
            <pc:docMk/>
            <pc:sldMk cId="1081534991" sldId="289"/>
            <ac:spMk id="2" creationId="{9FD3E777-E8F6-4C0A-825D-48E6CA14398C}"/>
          </ac:spMkLst>
        </pc:spChg>
        <pc:picChg chg="add mod">
          <ac:chgData name="Chen Huazhen" userId="869d95f8b743f01c" providerId="LiveId" clId="{4E8ADDED-966D-4BB4-9069-42C124D119ED}" dt="2019-11-27T06:42:39.945" v="3477" actId="1038"/>
          <ac:picMkLst>
            <pc:docMk/>
            <pc:sldMk cId="1081534991" sldId="289"/>
            <ac:picMk id="3" creationId="{0C46D079-9EA3-4CD7-A42D-5E998C5B5EE8}"/>
          </ac:picMkLst>
        </pc:picChg>
      </pc:sldChg>
      <pc:sldChg chg="addSp modSp add modAnim">
        <pc:chgData name="Chen Huazhen" userId="869d95f8b743f01c" providerId="LiveId" clId="{4E8ADDED-966D-4BB4-9069-42C124D119ED}" dt="2019-11-27T06:45:34.841" v="3491"/>
        <pc:sldMkLst>
          <pc:docMk/>
          <pc:sldMk cId="549421291" sldId="290"/>
        </pc:sldMkLst>
        <pc:spChg chg="add mod">
          <ac:chgData name="Chen Huazhen" userId="869d95f8b743f01c" providerId="LiveId" clId="{4E8ADDED-966D-4BB4-9069-42C124D119ED}" dt="2019-11-27T05:40:45.937" v="2735" actId="1076"/>
          <ac:spMkLst>
            <pc:docMk/>
            <pc:sldMk cId="549421291" sldId="290"/>
            <ac:spMk id="2" creationId="{ED88A779-C82A-49B1-874E-BC7C70277046}"/>
          </ac:spMkLst>
        </pc:spChg>
        <pc:picChg chg="add mod">
          <ac:chgData name="Chen Huazhen" userId="869d95f8b743f01c" providerId="LiveId" clId="{4E8ADDED-966D-4BB4-9069-42C124D119ED}" dt="2019-11-27T06:43:25.126" v="3480" actId="1076"/>
          <ac:picMkLst>
            <pc:docMk/>
            <pc:sldMk cId="549421291" sldId="290"/>
            <ac:picMk id="3" creationId="{4836C8C6-D304-4541-9B94-24143BC0135F}"/>
          </ac:picMkLst>
        </pc:picChg>
      </pc:sldChg>
      <pc:sldChg chg="addSp modSp add">
        <pc:chgData name="Chen Huazhen" userId="869d95f8b743f01c" providerId="LiveId" clId="{4E8ADDED-966D-4BB4-9069-42C124D119ED}" dt="2019-11-27T05:40:01.028" v="2712" actId="207"/>
        <pc:sldMkLst>
          <pc:docMk/>
          <pc:sldMk cId="4241210211" sldId="291"/>
        </pc:sldMkLst>
        <pc:spChg chg="add mod">
          <ac:chgData name="Chen Huazhen" userId="869d95f8b743f01c" providerId="LiveId" clId="{4E8ADDED-966D-4BB4-9069-42C124D119ED}" dt="2019-11-27T05:40:01.028" v="2712" actId="207"/>
          <ac:spMkLst>
            <pc:docMk/>
            <pc:sldMk cId="4241210211" sldId="291"/>
            <ac:spMk id="2" creationId="{B56B080E-F8F4-446D-BCF2-40A11624BCA3}"/>
          </ac:spMkLst>
        </pc:spChg>
      </pc:sldChg>
      <pc:sldChg chg="addSp delSp modSp add mod setBg">
        <pc:chgData name="Chen Huazhen" userId="869d95f8b743f01c" providerId="LiveId" clId="{4E8ADDED-966D-4BB4-9069-42C124D119ED}" dt="2019-11-27T07:15:51.832" v="4600"/>
        <pc:sldMkLst>
          <pc:docMk/>
          <pc:sldMk cId="905547449" sldId="292"/>
        </pc:sldMkLst>
        <pc:spChg chg="add mod">
          <ac:chgData name="Chen Huazhen" userId="869d95f8b743f01c" providerId="LiveId" clId="{4E8ADDED-966D-4BB4-9069-42C124D119ED}" dt="2019-11-27T07:12:54.794" v="4585" actId="26606"/>
          <ac:spMkLst>
            <pc:docMk/>
            <pc:sldMk cId="905547449" sldId="292"/>
            <ac:spMk id="2" creationId="{67EE1271-01B8-43B1-922D-1E7EB6AB9E31}"/>
          </ac:spMkLst>
        </pc:spChg>
        <pc:spChg chg="add">
          <ac:chgData name="Chen Huazhen" userId="869d95f8b743f01c" providerId="LiveId" clId="{4E8ADDED-966D-4BB4-9069-42C124D119ED}" dt="2019-11-27T07:12:54.794" v="4585" actId="26606"/>
          <ac:spMkLst>
            <pc:docMk/>
            <pc:sldMk cId="905547449" sldId="292"/>
            <ac:spMk id="7" creationId="{23962611-DFD5-4092-AAFD-559E3DFCE2C9}"/>
          </ac:spMkLst>
        </pc:spChg>
        <pc:picChg chg="add del mod modCrop">
          <ac:chgData name="Chen Huazhen" userId="869d95f8b743f01c" providerId="LiveId" clId="{4E8ADDED-966D-4BB4-9069-42C124D119ED}" dt="2019-11-27T07:15:51.832" v="4600"/>
          <ac:picMkLst>
            <pc:docMk/>
            <pc:sldMk cId="905547449" sldId="292"/>
            <ac:picMk id="4" creationId="{8C475BCB-5A8C-4CCC-9742-1DE68966F74C}"/>
          </ac:picMkLst>
        </pc:picChg>
        <pc:picChg chg="add">
          <ac:chgData name="Chen Huazhen" userId="869d95f8b743f01c" providerId="LiveId" clId="{4E8ADDED-966D-4BB4-9069-42C124D119ED}" dt="2019-11-27T07:12:54.794" v="4585" actId="26606"/>
          <ac:picMkLst>
            <pc:docMk/>
            <pc:sldMk cId="905547449" sldId="292"/>
            <ac:picMk id="9" creationId="{2270F1FA-0425-408F-9861-80BF5AFB276D}"/>
          </ac:picMkLst>
        </pc:picChg>
      </pc:sldChg>
      <pc:sldChg chg="modSp add del">
        <pc:chgData name="Chen Huazhen" userId="869d95f8b743f01c" providerId="LiveId" clId="{4E8ADDED-966D-4BB4-9069-42C124D119ED}" dt="2019-11-27T05:56:04.554" v="2865" actId="2696"/>
        <pc:sldMkLst>
          <pc:docMk/>
          <pc:sldMk cId="925053594" sldId="293"/>
        </pc:sldMkLst>
        <pc:spChg chg="mod">
          <ac:chgData name="Chen Huazhen" userId="869d95f8b743f01c" providerId="LiveId" clId="{4E8ADDED-966D-4BB4-9069-42C124D119ED}" dt="2019-11-27T05:44:33.939" v="2739" actId="113"/>
          <ac:spMkLst>
            <pc:docMk/>
            <pc:sldMk cId="925053594" sldId="293"/>
            <ac:spMk id="4" creationId="{4F4104C1-E38B-4D73-AFC8-C7BA7DA9C55F}"/>
          </ac:spMkLst>
        </pc:spChg>
      </pc:sldChg>
      <pc:sldChg chg="modSp add">
        <pc:chgData name="Chen Huazhen" userId="869d95f8b743f01c" providerId="LiveId" clId="{4E8ADDED-966D-4BB4-9069-42C124D119ED}" dt="2019-11-27T05:47:29.528" v="2758" actId="403"/>
        <pc:sldMkLst>
          <pc:docMk/>
          <pc:sldMk cId="1371212677" sldId="294"/>
        </pc:sldMkLst>
        <pc:spChg chg="mod">
          <ac:chgData name="Chen Huazhen" userId="869d95f8b743f01c" providerId="LiveId" clId="{4E8ADDED-966D-4BB4-9069-42C124D119ED}" dt="2019-11-27T05:46:41.901" v="2755" actId="12"/>
          <ac:spMkLst>
            <pc:docMk/>
            <pc:sldMk cId="1371212677" sldId="294"/>
            <ac:spMk id="2" creationId="{6323CD49-A923-4151-B19E-39BA95997C2E}"/>
          </ac:spMkLst>
        </pc:spChg>
        <pc:spChg chg="mod">
          <ac:chgData name="Chen Huazhen" userId="869d95f8b743f01c" providerId="LiveId" clId="{4E8ADDED-966D-4BB4-9069-42C124D119ED}" dt="2019-11-27T05:47:29.528" v="2758" actId="403"/>
          <ac:spMkLst>
            <pc:docMk/>
            <pc:sldMk cId="1371212677" sldId="294"/>
            <ac:spMk id="5" creationId="{75D4005E-9134-409A-881F-35053C36A0D4}"/>
          </ac:spMkLst>
        </pc:spChg>
      </pc:sldChg>
      <pc:sldChg chg="modSp add">
        <pc:chgData name="Chen Huazhen" userId="869d95f8b743f01c" providerId="LiveId" clId="{4E8ADDED-966D-4BB4-9069-42C124D119ED}" dt="2019-11-27T05:48:59.284" v="2810" actId="1038"/>
        <pc:sldMkLst>
          <pc:docMk/>
          <pc:sldMk cId="1747883488" sldId="295"/>
        </pc:sldMkLst>
        <pc:spChg chg="mod">
          <ac:chgData name="Chen Huazhen" userId="869d95f8b743f01c" providerId="LiveId" clId="{4E8ADDED-966D-4BB4-9069-42C124D119ED}" dt="2019-11-27T05:48:59.284" v="2810" actId="1038"/>
          <ac:spMkLst>
            <pc:docMk/>
            <pc:sldMk cId="1747883488" sldId="295"/>
            <ac:spMk id="5" creationId="{75D4005E-9134-409A-881F-35053C36A0D4}"/>
          </ac:spMkLst>
        </pc:spChg>
      </pc:sldChg>
      <pc:sldChg chg="add del">
        <pc:chgData name="Chen Huazhen" userId="869d95f8b743f01c" providerId="LiveId" clId="{4E8ADDED-966D-4BB4-9069-42C124D119ED}" dt="2019-11-27T05:49:14.137" v="2812" actId="2696"/>
        <pc:sldMkLst>
          <pc:docMk/>
          <pc:sldMk cId="3139265137" sldId="296"/>
        </pc:sldMkLst>
      </pc:sldChg>
      <pc:sldChg chg="modSp add">
        <pc:chgData name="Chen Huazhen" userId="869d95f8b743f01c" providerId="LiveId" clId="{4E8ADDED-966D-4BB4-9069-42C124D119ED}" dt="2019-11-27T05:49:27.923" v="2817" actId="403"/>
        <pc:sldMkLst>
          <pc:docMk/>
          <pc:sldMk cId="3405048578" sldId="296"/>
        </pc:sldMkLst>
        <pc:spChg chg="mod">
          <ac:chgData name="Chen Huazhen" userId="869d95f8b743f01c" providerId="LiveId" clId="{4E8ADDED-966D-4BB4-9069-42C124D119ED}" dt="2019-11-27T05:49:27.923" v="2817" actId="403"/>
          <ac:spMkLst>
            <pc:docMk/>
            <pc:sldMk cId="3405048578" sldId="296"/>
            <ac:spMk id="3" creationId="{96146C13-D44A-482A-B158-8E3B378DBE66}"/>
          </ac:spMkLst>
        </pc:spChg>
        <pc:spChg chg="mod">
          <ac:chgData name="Chen Huazhen" userId="869d95f8b743f01c" providerId="LiveId" clId="{4E8ADDED-966D-4BB4-9069-42C124D119ED}" dt="2019-11-27T05:49:20.957" v="2815" actId="113"/>
          <ac:spMkLst>
            <pc:docMk/>
            <pc:sldMk cId="3405048578" sldId="296"/>
            <ac:spMk id="5" creationId="{75D4005E-9134-409A-881F-35053C36A0D4}"/>
          </ac:spMkLst>
        </pc:spChg>
      </pc:sldChg>
      <pc:sldChg chg="modSp add">
        <pc:chgData name="Chen Huazhen" userId="869d95f8b743f01c" providerId="LiveId" clId="{4E8ADDED-966D-4BB4-9069-42C124D119ED}" dt="2019-11-27T05:50:15.149" v="2857" actId="1038"/>
        <pc:sldMkLst>
          <pc:docMk/>
          <pc:sldMk cId="1638756585" sldId="297"/>
        </pc:sldMkLst>
        <pc:spChg chg="mod">
          <ac:chgData name="Chen Huazhen" userId="869d95f8b743f01c" providerId="LiveId" clId="{4E8ADDED-966D-4BB4-9069-42C124D119ED}" dt="2019-11-27T05:50:15.149" v="2857" actId="1038"/>
          <ac:spMkLst>
            <pc:docMk/>
            <pc:sldMk cId="1638756585" sldId="297"/>
            <ac:spMk id="3" creationId="{96146C13-D44A-482A-B158-8E3B378DBE66}"/>
          </ac:spMkLst>
        </pc:spChg>
      </pc:sldChg>
      <pc:sldChg chg="modSp add">
        <pc:chgData name="Chen Huazhen" userId="869d95f8b743f01c" providerId="LiveId" clId="{4E8ADDED-966D-4BB4-9069-42C124D119ED}" dt="2019-11-27T05:52:34.992" v="2863" actId="403"/>
        <pc:sldMkLst>
          <pc:docMk/>
          <pc:sldMk cId="2865539533" sldId="298"/>
        </pc:sldMkLst>
        <pc:spChg chg="mod">
          <ac:chgData name="Chen Huazhen" userId="869d95f8b743f01c" providerId="LiveId" clId="{4E8ADDED-966D-4BB4-9069-42C124D119ED}" dt="2019-11-27T05:52:26.727" v="2860" actId="404"/>
          <ac:spMkLst>
            <pc:docMk/>
            <pc:sldMk cId="2865539533" sldId="298"/>
            <ac:spMk id="3" creationId="{96146C13-D44A-482A-B158-8E3B378DBE66}"/>
          </ac:spMkLst>
        </pc:spChg>
        <pc:spChg chg="mod">
          <ac:chgData name="Chen Huazhen" userId="869d95f8b743f01c" providerId="LiveId" clId="{4E8ADDED-966D-4BB4-9069-42C124D119ED}" dt="2019-11-27T05:52:34.992" v="2863" actId="403"/>
          <ac:spMkLst>
            <pc:docMk/>
            <pc:sldMk cId="2865539533" sldId="298"/>
            <ac:spMk id="4" creationId="{4F4104C1-E38B-4D73-AFC8-C7BA7DA9C55F}"/>
          </ac:spMkLst>
        </pc:spChg>
      </pc:sldChg>
      <pc:sldChg chg="modSp add">
        <pc:chgData name="Chen Huazhen" userId="869d95f8b743f01c" providerId="LiveId" clId="{4E8ADDED-966D-4BB4-9069-42C124D119ED}" dt="2019-11-27T05:56:20.587" v="2893" actId="1038"/>
        <pc:sldMkLst>
          <pc:docMk/>
          <pc:sldMk cId="1798909213" sldId="299"/>
        </pc:sldMkLst>
        <pc:spChg chg="mod">
          <ac:chgData name="Chen Huazhen" userId="869d95f8b743f01c" providerId="LiveId" clId="{4E8ADDED-966D-4BB4-9069-42C124D119ED}" dt="2019-11-27T05:56:20.587" v="2893" actId="1038"/>
          <ac:spMkLst>
            <pc:docMk/>
            <pc:sldMk cId="1798909213" sldId="299"/>
            <ac:spMk id="4" creationId="{4F4104C1-E38B-4D73-AFC8-C7BA7DA9C55F}"/>
          </ac:spMkLst>
        </pc:spChg>
      </pc:sldChg>
      <pc:sldChg chg="add">
        <pc:chgData name="Chen Huazhen" userId="869d95f8b743f01c" providerId="LiveId" clId="{4E8ADDED-966D-4BB4-9069-42C124D119ED}" dt="2019-11-27T06:21:41.041" v="3112"/>
        <pc:sldMkLst>
          <pc:docMk/>
          <pc:sldMk cId="4015257689" sldId="300"/>
        </pc:sldMkLst>
      </pc:sldChg>
      <pc:sldChg chg="addSp modSp add modAnim">
        <pc:chgData name="Chen Huazhen" userId="869d95f8b743f01c" providerId="LiveId" clId="{4E8ADDED-966D-4BB4-9069-42C124D119ED}" dt="2019-11-27T07:11:54.439" v="4578" actId="1037"/>
        <pc:sldMkLst>
          <pc:docMk/>
          <pc:sldMk cId="3724950380" sldId="301"/>
        </pc:sldMkLst>
        <pc:spChg chg="add mod">
          <ac:chgData name="Chen Huazhen" userId="869d95f8b743f01c" providerId="LiveId" clId="{4E8ADDED-966D-4BB4-9069-42C124D119ED}" dt="2019-11-27T06:25:44.762" v="3149" actId="1076"/>
          <ac:spMkLst>
            <pc:docMk/>
            <pc:sldMk cId="3724950380" sldId="301"/>
            <ac:spMk id="2" creationId="{00B32875-AA5F-452B-A229-F5A0AF68258B}"/>
          </ac:spMkLst>
        </pc:spChg>
        <pc:spChg chg="add mod">
          <ac:chgData name="Chen Huazhen" userId="869d95f8b743f01c" providerId="LiveId" clId="{4E8ADDED-966D-4BB4-9069-42C124D119ED}" dt="2019-11-27T07:11:54.439" v="4578" actId="1037"/>
          <ac:spMkLst>
            <pc:docMk/>
            <pc:sldMk cId="3724950380" sldId="301"/>
            <ac:spMk id="3" creationId="{B9C369D2-986B-4B04-A850-20F0C5050CD8}"/>
          </ac:spMkLst>
        </pc:spChg>
        <pc:spChg chg="add mod">
          <ac:chgData name="Chen Huazhen" userId="869d95f8b743f01c" providerId="LiveId" clId="{4E8ADDED-966D-4BB4-9069-42C124D119ED}" dt="2019-11-27T07:11:54.439" v="4578" actId="1037"/>
          <ac:spMkLst>
            <pc:docMk/>
            <pc:sldMk cId="3724950380" sldId="301"/>
            <ac:spMk id="4" creationId="{9E04AB0C-FE6A-495A-9AD9-F892D233804B}"/>
          </ac:spMkLst>
        </pc:spChg>
      </pc:sldChg>
      <pc:sldChg chg="addSp modSp add">
        <pc:chgData name="Chen Huazhen" userId="869d95f8b743f01c" providerId="LiveId" clId="{4E8ADDED-966D-4BB4-9069-42C124D119ED}" dt="2019-11-27T06:32:56.668" v="3380" actId="20577"/>
        <pc:sldMkLst>
          <pc:docMk/>
          <pc:sldMk cId="3589554185" sldId="302"/>
        </pc:sldMkLst>
        <pc:spChg chg="add mod">
          <ac:chgData name="Chen Huazhen" userId="869d95f8b743f01c" providerId="LiveId" clId="{4E8ADDED-966D-4BB4-9069-42C124D119ED}" dt="2019-11-27T06:32:56.668" v="3380" actId="20577"/>
          <ac:spMkLst>
            <pc:docMk/>
            <pc:sldMk cId="3589554185" sldId="302"/>
            <ac:spMk id="2" creationId="{913ECA2C-4A35-43E6-AC72-D9D378A4A8BD}"/>
          </ac:spMkLst>
        </pc:spChg>
      </pc:sldChg>
      <pc:sldChg chg="add modAnim">
        <pc:chgData name="Chen Huazhen" userId="869d95f8b743f01c" providerId="LiveId" clId="{4E8ADDED-966D-4BB4-9069-42C124D119ED}" dt="2019-11-27T06:29:31.139" v="3197"/>
        <pc:sldMkLst>
          <pc:docMk/>
          <pc:sldMk cId="712867061" sldId="303"/>
        </pc:sldMkLst>
      </pc:sldChg>
      <pc:sldChg chg="modSp add">
        <pc:chgData name="Chen Huazhen" userId="869d95f8b743f01c" providerId="LiveId" clId="{4E8ADDED-966D-4BB4-9069-42C124D119ED}" dt="2019-11-27T06:28:57.743" v="3196" actId="20577"/>
        <pc:sldMkLst>
          <pc:docMk/>
          <pc:sldMk cId="2279692974" sldId="304"/>
        </pc:sldMkLst>
        <pc:spChg chg="mod">
          <ac:chgData name="Chen Huazhen" userId="869d95f8b743f01c" providerId="LiveId" clId="{4E8ADDED-966D-4BB4-9069-42C124D119ED}" dt="2019-11-27T06:28:57.743" v="3196" actId="20577"/>
          <ac:spMkLst>
            <pc:docMk/>
            <pc:sldMk cId="2279692974" sldId="304"/>
            <ac:spMk id="2" creationId="{86ECBA2A-4A64-459A-B380-E31B74A2F240}"/>
          </ac:spMkLst>
        </pc:spChg>
      </pc:sldChg>
      <pc:sldChg chg="addSp modSp add modAnim">
        <pc:chgData name="Chen Huazhen" userId="869d95f8b743f01c" providerId="LiveId" clId="{4E8ADDED-966D-4BB4-9069-42C124D119ED}" dt="2019-11-27T06:34:27.485" v="3407" actId="207"/>
        <pc:sldMkLst>
          <pc:docMk/>
          <pc:sldMk cId="3689339558" sldId="305"/>
        </pc:sldMkLst>
        <pc:spChg chg="add mod">
          <ac:chgData name="Chen Huazhen" userId="869d95f8b743f01c" providerId="LiveId" clId="{4E8ADDED-966D-4BB4-9069-42C124D119ED}" dt="2019-11-27T06:34:27.485" v="3407" actId="207"/>
          <ac:spMkLst>
            <pc:docMk/>
            <pc:sldMk cId="3689339558" sldId="305"/>
            <ac:spMk id="4" creationId="{070AAD79-0B78-4658-9712-9AC9E9422E31}"/>
          </ac:spMkLst>
        </pc:spChg>
        <pc:picChg chg="add mod">
          <ac:chgData name="Chen Huazhen" userId="869d95f8b743f01c" providerId="LiveId" clId="{4E8ADDED-966D-4BB4-9069-42C124D119ED}" dt="2019-11-27T06:33:48.917" v="3384" actId="1076"/>
          <ac:picMkLst>
            <pc:docMk/>
            <pc:sldMk cId="3689339558" sldId="305"/>
            <ac:picMk id="3" creationId="{F80AC4EB-D9F7-42E8-927A-495971AB7A8F}"/>
          </ac:picMkLst>
        </pc:picChg>
      </pc:sldChg>
      <pc:sldChg chg="addSp modSp add">
        <pc:chgData name="Chen Huazhen" userId="869d95f8b743f01c" providerId="LiveId" clId="{4E8ADDED-966D-4BB4-9069-42C124D119ED}" dt="2019-11-27T06:44:44.716" v="3487" actId="1076"/>
        <pc:sldMkLst>
          <pc:docMk/>
          <pc:sldMk cId="258755932" sldId="306"/>
        </pc:sldMkLst>
        <pc:spChg chg="add mod">
          <ac:chgData name="Chen Huazhen" userId="869d95f8b743f01c" providerId="LiveId" clId="{4E8ADDED-966D-4BB4-9069-42C124D119ED}" dt="2019-11-27T06:44:44.716" v="3487" actId="1076"/>
          <ac:spMkLst>
            <pc:docMk/>
            <pc:sldMk cId="258755932" sldId="306"/>
            <ac:spMk id="4" creationId="{EC2A36F8-21AE-4AEE-8E69-93A59CB22A01}"/>
          </ac:spMkLst>
        </pc:spChg>
      </pc:sldChg>
      <pc:sldChg chg="addSp add">
        <pc:chgData name="Chen Huazhen" userId="869d95f8b743f01c" providerId="LiveId" clId="{4E8ADDED-966D-4BB4-9069-42C124D119ED}" dt="2019-11-27T06:44:48.857" v="3488"/>
        <pc:sldMkLst>
          <pc:docMk/>
          <pc:sldMk cId="1616222997" sldId="307"/>
        </pc:sldMkLst>
        <pc:spChg chg="add">
          <ac:chgData name="Chen Huazhen" userId="869d95f8b743f01c" providerId="LiveId" clId="{4E8ADDED-966D-4BB4-9069-42C124D119ED}" dt="2019-11-27T06:44:48.857" v="3488"/>
          <ac:spMkLst>
            <pc:docMk/>
            <pc:sldMk cId="1616222997" sldId="307"/>
            <ac:spMk id="4" creationId="{616E8C99-7518-4CD6-B135-D2EA65FAD3C0}"/>
          </ac:spMkLst>
        </pc:spChg>
      </pc:sldChg>
      <pc:sldChg chg="addSp delSp modSp add">
        <pc:chgData name="Chen Huazhen" userId="869d95f8b743f01c" providerId="LiveId" clId="{4E8ADDED-966D-4BB4-9069-42C124D119ED}" dt="2019-11-27T07:00:12.071" v="4072" actId="1076"/>
        <pc:sldMkLst>
          <pc:docMk/>
          <pc:sldMk cId="3580398435" sldId="308"/>
        </pc:sldMkLst>
        <pc:spChg chg="mod">
          <ac:chgData name="Chen Huazhen" userId="869d95f8b743f01c" providerId="LiveId" clId="{4E8ADDED-966D-4BB4-9069-42C124D119ED}" dt="2019-11-27T06:58:23.224" v="4005" actId="1038"/>
          <ac:spMkLst>
            <pc:docMk/>
            <pc:sldMk cId="3580398435" sldId="308"/>
            <ac:spMk id="2" creationId="{6323CD49-A923-4151-B19E-39BA95997C2E}"/>
          </ac:spMkLst>
        </pc:spChg>
        <pc:spChg chg="mod">
          <ac:chgData name="Chen Huazhen" userId="869d95f8b743f01c" providerId="LiveId" clId="{4E8ADDED-966D-4BB4-9069-42C124D119ED}" dt="2019-11-27T06:58:56.874" v="4042" actId="1035"/>
          <ac:spMkLst>
            <pc:docMk/>
            <pc:sldMk cId="3580398435" sldId="308"/>
            <ac:spMk id="3" creationId="{96146C13-D44A-482A-B158-8E3B378DBE66}"/>
          </ac:spMkLst>
        </pc:spChg>
        <pc:spChg chg="mod">
          <ac:chgData name="Chen Huazhen" userId="869d95f8b743f01c" providerId="LiveId" clId="{4E8ADDED-966D-4BB4-9069-42C124D119ED}" dt="2019-11-27T06:59:00.507" v="4057" actId="1035"/>
          <ac:spMkLst>
            <pc:docMk/>
            <pc:sldMk cId="3580398435" sldId="308"/>
            <ac:spMk id="4" creationId="{4F4104C1-E38B-4D73-AFC8-C7BA7DA9C55F}"/>
          </ac:spMkLst>
        </pc:spChg>
        <pc:spChg chg="mod">
          <ac:chgData name="Chen Huazhen" userId="869d95f8b743f01c" providerId="LiveId" clId="{4E8ADDED-966D-4BB4-9069-42C124D119ED}" dt="2019-11-27T06:58:53.357" v="4038" actId="1035"/>
          <ac:spMkLst>
            <pc:docMk/>
            <pc:sldMk cId="3580398435" sldId="308"/>
            <ac:spMk id="5" creationId="{75D4005E-9134-409A-881F-35053C36A0D4}"/>
          </ac:spMkLst>
        </pc:spChg>
        <pc:spChg chg="add mod">
          <ac:chgData name="Chen Huazhen" userId="869d95f8b743f01c" providerId="LiveId" clId="{4E8ADDED-966D-4BB4-9069-42C124D119ED}" dt="2019-11-27T06:58:35.280" v="4006" actId="552"/>
          <ac:spMkLst>
            <pc:docMk/>
            <pc:sldMk cId="3580398435" sldId="308"/>
            <ac:spMk id="6" creationId="{FE7C2A6C-8B19-44DE-8419-A1632118461F}"/>
          </ac:spMkLst>
        </pc:spChg>
        <pc:spChg chg="add mod">
          <ac:chgData name="Chen Huazhen" userId="869d95f8b743f01c" providerId="LiveId" clId="{4E8ADDED-966D-4BB4-9069-42C124D119ED}" dt="2019-11-27T06:58:35.280" v="4006" actId="552"/>
          <ac:spMkLst>
            <pc:docMk/>
            <pc:sldMk cId="3580398435" sldId="308"/>
            <ac:spMk id="7" creationId="{08F8C642-0271-4B70-875C-A260B7D78998}"/>
          </ac:spMkLst>
        </pc:spChg>
        <pc:spChg chg="add mod">
          <ac:chgData name="Chen Huazhen" userId="869d95f8b743f01c" providerId="LiveId" clId="{4E8ADDED-966D-4BB4-9069-42C124D119ED}" dt="2019-11-27T06:58:35.280" v="4006" actId="552"/>
          <ac:spMkLst>
            <pc:docMk/>
            <pc:sldMk cId="3580398435" sldId="308"/>
            <ac:spMk id="8" creationId="{C3246B07-D1D1-4F75-B6C7-F77424D7077B}"/>
          </ac:spMkLst>
        </pc:spChg>
        <pc:spChg chg="add del mod">
          <ac:chgData name="Chen Huazhen" userId="869d95f8b743f01c" providerId="LiveId" clId="{4E8ADDED-966D-4BB4-9069-42C124D119ED}" dt="2019-11-27T06:53:44.708" v="3599"/>
          <ac:spMkLst>
            <pc:docMk/>
            <pc:sldMk cId="3580398435" sldId="308"/>
            <ac:spMk id="9" creationId="{29E28553-28F5-4127-8373-B1B6F2A57BB2}"/>
          </ac:spMkLst>
        </pc:spChg>
        <pc:spChg chg="add mod">
          <ac:chgData name="Chen Huazhen" userId="869d95f8b743f01c" providerId="LiveId" clId="{4E8ADDED-966D-4BB4-9069-42C124D119ED}" dt="2019-11-27T06:58:35.280" v="4006" actId="552"/>
          <ac:spMkLst>
            <pc:docMk/>
            <pc:sldMk cId="3580398435" sldId="308"/>
            <ac:spMk id="10" creationId="{8F8D2887-5212-4FDD-9850-2A49F78A8D12}"/>
          </ac:spMkLst>
        </pc:spChg>
        <pc:spChg chg="add mod">
          <ac:chgData name="Chen Huazhen" userId="869d95f8b743f01c" providerId="LiveId" clId="{4E8ADDED-966D-4BB4-9069-42C124D119ED}" dt="2019-11-27T06:58:35.280" v="4006" actId="552"/>
          <ac:spMkLst>
            <pc:docMk/>
            <pc:sldMk cId="3580398435" sldId="308"/>
            <ac:spMk id="11" creationId="{DFFED4FB-3468-40B4-9DB5-E838918FF952}"/>
          </ac:spMkLst>
        </pc:spChg>
        <pc:spChg chg="add mod">
          <ac:chgData name="Chen Huazhen" userId="869d95f8b743f01c" providerId="LiveId" clId="{4E8ADDED-966D-4BB4-9069-42C124D119ED}" dt="2019-11-27T06:58:35.280" v="4006" actId="552"/>
          <ac:spMkLst>
            <pc:docMk/>
            <pc:sldMk cId="3580398435" sldId="308"/>
            <ac:spMk id="12" creationId="{AC0BD543-A09E-44ED-99E0-280B93B171C8}"/>
          </ac:spMkLst>
        </pc:spChg>
        <pc:spChg chg="add mod">
          <ac:chgData name="Chen Huazhen" userId="869d95f8b743f01c" providerId="LiveId" clId="{4E8ADDED-966D-4BB4-9069-42C124D119ED}" dt="2019-11-27T06:58:35.280" v="4006" actId="552"/>
          <ac:spMkLst>
            <pc:docMk/>
            <pc:sldMk cId="3580398435" sldId="308"/>
            <ac:spMk id="13" creationId="{B9D6BE20-FB42-4F00-8209-5E5BEB3EC67E}"/>
          </ac:spMkLst>
        </pc:spChg>
        <pc:spChg chg="add mod">
          <ac:chgData name="Chen Huazhen" userId="869d95f8b743f01c" providerId="LiveId" clId="{4E8ADDED-966D-4BB4-9069-42C124D119ED}" dt="2019-11-27T06:57:35.455" v="3949" actId="1076"/>
          <ac:spMkLst>
            <pc:docMk/>
            <pc:sldMk cId="3580398435" sldId="308"/>
            <ac:spMk id="14" creationId="{120ABC54-C94F-45F6-A738-2C8343D9E336}"/>
          </ac:spMkLst>
        </pc:spChg>
        <pc:spChg chg="add mod">
          <ac:chgData name="Chen Huazhen" userId="869d95f8b743f01c" providerId="LiveId" clId="{4E8ADDED-966D-4BB4-9069-42C124D119ED}" dt="2019-11-27T06:57:49.134" v="3953" actId="1076"/>
          <ac:spMkLst>
            <pc:docMk/>
            <pc:sldMk cId="3580398435" sldId="308"/>
            <ac:spMk id="15" creationId="{341E202E-D070-4AB1-A210-19F6B7D75F13}"/>
          </ac:spMkLst>
        </pc:spChg>
        <pc:spChg chg="add mod">
          <ac:chgData name="Chen Huazhen" userId="869d95f8b743f01c" providerId="LiveId" clId="{4E8ADDED-966D-4BB4-9069-42C124D119ED}" dt="2019-11-27T06:58:06.465" v="3959" actId="1076"/>
          <ac:spMkLst>
            <pc:docMk/>
            <pc:sldMk cId="3580398435" sldId="308"/>
            <ac:spMk id="16" creationId="{2F2ADD7E-768F-445E-B2BB-486746C5537D}"/>
          </ac:spMkLst>
        </pc:spChg>
        <pc:spChg chg="add mod">
          <ac:chgData name="Chen Huazhen" userId="869d95f8b743f01c" providerId="LiveId" clId="{4E8ADDED-966D-4BB4-9069-42C124D119ED}" dt="2019-11-27T06:58:10.987" v="3960" actId="1076"/>
          <ac:spMkLst>
            <pc:docMk/>
            <pc:sldMk cId="3580398435" sldId="308"/>
            <ac:spMk id="17" creationId="{A387484C-6644-4822-9939-A28E424C0FD2}"/>
          </ac:spMkLst>
        </pc:spChg>
        <pc:spChg chg="add mod">
          <ac:chgData name="Chen Huazhen" userId="869d95f8b743f01c" providerId="LiveId" clId="{4E8ADDED-966D-4BB4-9069-42C124D119ED}" dt="2019-11-27T06:59:53.347" v="4066" actId="1035"/>
          <ac:spMkLst>
            <pc:docMk/>
            <pc:sldMk cId="3580398435" sldId="308"/>
            <ac:spMk id="18" creationId="{99819584-0689-4CAB-8653-D6F06374868E}"/>
          </ac:spMkLst>
        </pc:spChg>
        <pc:spChg chg="add mod">
          <ac:chgData name="Chen Huazhen" userId="869d95f8b743f01c" providerId="LiveId" clId="{4E8ADDED-966D-4BB4-9069-42C124D119ED}" dt="2019-11-27T07:00:12.071" v="4072" actId="1076"/>
          <ac:spMkLst>
            <pc:docMk/>
            <pc:sldMk cId="3580398435" sldId="308"/>
            <ac:spMk id="19" creationId="{09D80CC1-E039-4F8D-A54D-B2F8F84E6309}"/>
          </ac:spMkLst>
        </pc:spChg>
      </pc:sldChg>
      <pc:sldChg chg="delSp add del setBg delDesignElem">
        <pc:chgData name="Chen Huazhen" userId="869d95f8b743f01c" providerId="LiveId" clId="{4E8ADDED-966D-4BB4-9069-42C124D119ED}" dt="2019-11-27T07:06:28.681" v="4234" actId="2696"/>
        <pc:sldMkLst>
          <pc:docMk/>
          <pc:sldMk cId="1242485254" sldId="309"/>
        </pc:sldMkLst>
        <pc:spChg chg="del">
          <ac:chgData name="Chen Huazhen" userId="869d95f8b743f01c" providerId="LiveId" clId="{4E8ADDED-966D-4BB4-9069-42C124D119ED}" dt="2019-11-27T07:06:25.002" v="4233"/>
          <ac:spMkLst>
            <pc:docMk/>
            <pc:sldMk cId="1242485254" sldId="309"/>
            <ac:spMk id="8" creationId="{23962611-DFD5-4092-AAFD-559E3DFCE2C9}"/>
          </ac:spMkLst>
        </pc:spChg>
        <pc:picChg chg="del">
          <ac:chgData name="Chen Huazhen" userId="869d95f8b743f01c" providerId="LiveId" clId="{4E8ADDED-966D-4BB4-9069-42C124D119ED}" dt="2019-11-27T07:06:25.002" v="4233"/>
          <ac:picMkLst>
            <pc:docMk/>
            <pc:sldMk cId="1242485254" sldId="309"/>
            <ac:picMk id="10" creationId="{2270F1FA-0425-408F-9861-80BF5AFB276D}"/>
          </ac:picMkLst>
        </pc:picChg>
      </pc:sldChg>
      <pc:sldChg chg="delSp add del setBg delDesignElem">
        <pc:chgData name="Chen Huazhen" userId="869d95f8b743f01c" providerId="LiveId" clId="{4E8ADDED-966D-4BB4-9069-42C124D119ED}" dt="2019-11-27T07:12:41.252" v="4584" actId="2696"/>
        <pc:sldMkLst>
          <pc:docMk/>
          <pc:sldMk cId="2322872585" sldId="309"/>
        </pc:sldMkLst>
        <pc:spChg chg="del">
          <ac:chgData name="Chen Huazhen" userId="869d95f8b743f01c" providerId="LiveId" clId="{4E8ADDED-966D-4BB4-9069-42C124D119ED}" dt="2019-11-27T07:12:35.240" v="4580"/>
          <ac:spMkLst>
            <pc:docMk/>
            <pc:sldMk cId="2322872585" sldId="309"/>
            <ac:spMk id="8" creationId="{23962611-DFD5-4092-AAFD-559E3DFCE2C9}"/>
          </ac:spMkLst>
        </pc:spChg>
        <pc:picChg chg="del">
          <ac:chgData name="Chen Huazhen" userId="869d95f8b743f01c" providerId="LiveId" clId="{4E8ADDED-966D-4BB4-9069-42C124D119ED}" dt="2019-11-27T07:12:35.240" v="4580"/>
          <ac:picMkLst>
            <pc:docMk/>
            <pc:sldMk cId="2322872585" sldId="309"/>
            <ac:picMk id="10" creationId="{2270F1FA-0425-408F-9861-80BF5AFB276D}"/>
          </ac:picMkLst>
        </pc:picChg>
      </pc:sldChg>
      <pc:sldChg chg="addSp delSp modSp add">
        <pc:chgData name="Chen Huazhen" userId="869d95f8b743f01c" providerId="LiveId" clId="{4E8ADDED-966D-4BB4-9069-42C124D119ED}" dt="2019-12-02T09:00:11.205" v="5061" actId="1076"/>
        <pc:sldMkLst>
          <pc:docMk/>
          <pc:sldMk cId="3436115016" sldId="309"/>
        </pc:sldMkLst>
        <pc:picChg chg="add del mod">
          <ac:chgData name="Chen Huazhen" userId="869d95f8b743f01c" providerId="LiveId" clId="{4E8ADDED-966D-4BB4-9069-42C124D119ED}" dt="2019-12-02T08:59:08.580" v="5047" actId="478"/>
          <ac:picMkLst>
            <pc:docMk/>
            <pc:sldMk cId="3436115016" sldId="309"/>
            <ac:picMk id="2" creationId="{F69D94C1-95A4-4CC9-9077-83E8F7D61DEA}"/>
          </ac:picMkLst>
        </pc:picChg>
        <pc:picChg chg="add del">
          <ac:chgData name="Chen Huazhen" userId="869d95f8b743f01c" providerId="LiveId" clId="{4E8ADDED-966D-4BB4-9069-42C124D119ED}" dt="2019-12-02T08:59:26.308" v="5049" actId="478"/>
          <ac:picMkLst>
            <pc:docMk/>
            <pc:sldMk cId="3436115016" sldId="309"/>
            <ac:picMk id="3" creationId="{AD37BD46-47FE-467B-A6EC-AAD9799B7F4F}"/>
          </ac:picMkLst>
        </pc:picChg>
        <pc:picChg chg="add mod modCrop">
          <ac:chgData name="Chen Huazhen" userId="869d95f8b743f01c" providerId="LiveId" clId="{4E8ADDED-966D-4BB4-9069-42C124D119ED}" dt="2019-12-02T09:00:11.205" v="5061" actId="1076"/>
          <ac:picMkLst>
            <pc:docMk/>
            <pc:sldMk cId="3436115016" sldId="309"/>
            <ac:picMk id="5" creationId="{A0C91907-500D-4420-9328-71745B78ABE6}"/>
          </ac:picMkLst>
        </pc:picChg>
      </pc:sldChg>
      <pc:sldChg chg="delSp add del setBg delDesignElem">
        <pc:chgData name="Chen Huazhen" userId="869d95f8b743f01c" providerId="LiveId" clId="{4E8ADDED-966D-4BB4-9069-42C124D119ED}" dt="2019-11-27T07:12:40.215" v="4583" actId="2696"/>
        <pc:sldMkLst>
          <pc:docMk/>
          <pc:sldMk cId="434540456" sldId="310"/>
        </pc:sldMkLst>
        <pc:spChg chg="del">
          <ac:chgData name="Chen Huazhen" userId="869d95f8b743f01c" providerId="LiveId" clId="{4E8ADDED-966D-4BB4-9069-42C124D119ED}" dt="2019-11-27T07:12:38.759" v="4582"/>
          <ac:spMkLst>
            <pc:docMk/>
            <pc:sldMk cId="434540456" sldId="310"/>
            <ac:spMk id="8" creationId="{23962611-DFD5-4092-AAFD-559E3DFCE2C9}"/>
          </ac:spMkLst>
        </pc:spChg>
        <pc:picChg chg="del">
          <ac:chgData name="Chen Huazhen" userId="869d95f8b743f01c" providerId="LiveId" clId="{4E8ADDED-966D-4BB4-9069-42C124D119ED}" dt="2019-11-27T07:12:38.759" v="4582"/>
          <ac:picMkLst>
            <pc:docMk/>
            <pc:sldMk cId="434540456" sldId="310"/>
            <ac:picMk id="10" creationId="{2270F1FA-0425-408F-9861-80BF5AFB276D}"/>
          </ac:picMkLst>
        </pc:picChg>
      </pc:sldChg>
      <pc:sldChg chg="modSp add">
        <pc:chgData name="Chen Huazhen" userId="869d95f8b743f01c" providerId="LiveId" clId="{4E8ADDED-966D-4BB4-9069-42C124D119ED}" dt="2019-12-02T08:44:16.337" v="4625" actId="20577"/>
        <pc:sldMkLst>
          <pc:docMk/>
          <pc:sldMk cId="2564109538" sldId="310"/>
        </pc:sldMkLst>
        <pc:spChg chg="mod">
          <ac:chgData name="Chen Huazhen" userId="869d95f8b743f01c" providerId="LiveId" clId="{4E8ADDED-966D-4BB4-9069-42C124D119ED}" dt="2019-12-02T08:44:16.337" v="4625" actId="20577"/>
          <ac:spMkLst>
            <pc:docMk/>
            <pc:sldMk cId="2564109538" sldId="310"/>
            <ac:spMk id="2" creationId="{86ECBA2A-4A64-459A-B380-E31B74A2F240}"/>
          </ac:spMkLst>
        </pc:spChg>
      </pc:sldChg>
      <pc:sldChg chg="addSp delSp modSp add">
        <pc:chgData name="Chen Huazhen" userId="869d95f8b743f01c" providerId="LiveId" clId="{4E8ADDED-966D-4BB4-9069-42C124D119ED}" dt="2019-12-02T08:56:24.789" v="5046" actId="1036"/>
        <pc:sldMkLst>
          <pc:docMk/>
          <pc:sldMk cId="777043709" sldId="311"/>
        </pc:sldMkLst>
        <pc:spChg chg="mod">
          <ac:chgData name="Chen Huazhen" userId="869d95f8b743f01c" providerId="LiveId" clId="{4E8ADDED-966D-4BB4-9069-42C124D119ED}" dt="2019-12-02T08:56:24.789" v="5046" actId="1036"/>
          <ac:spMkLst>
            <pc:docMk/>
            <pc:sldMk cId="777043709" sldId="311"/>
            <ac:spMk id="2" creationId="{86ECBA2A-4A64-459A-B380-E31B74A2F240}"/>
          </ac:spMkLst>
        </pc:spChg>
        <pc:spChg chg="add del">
          <ac:chgData name="Chen Huazhen" userId="869d95f8b743f01c" providerId="LiveId" clId="{4E8ADDED-966D-4BB4-9069-42C124D119ED}" dt="2019-12-02T08:49:12.537" v="4634"/>
          <ac:spMkLst>
            <pc:docMk/>
            <pc:sldMk cId="777043709" sldId="311"/>
            <ac:spMk id="3" creationId="{41D715D8-22A9-4EE6-8450-5D655370342A}"/>
          </ac:spMkLst>
        </pc:spChg>
        <pc:spChg chg="add del mod">
          <ac:chgData name="Chen Huazhen" userId="869d95f8b743f01c" providerId="LiveId" clId="{4E8ADDED-966D-4BB4-9069-42C124D119ED}" dt="2019-12-02T08:53:51.981" v="4982"/>
          <ac:spMkLst>
            <pc:docMk/>
            <pc:sldMk cId="777043709" sldId="311"/>
            <ac:spMk id="4" creationId="{31A28453-E3F7-46B8-9A75-E998960FA0E0}"/>
          </ac:spMkLst>
        </pc:spChg>
      </pc:sldChg>
      <pc:sldChg chg="addSp delSp modSp add modAnim">
        <pc:chgData name="Chen Huazhen" userId="869d95f8b743f01c" providerId="LiveId" clId="{4E8ADDED-966D-4BB4-9069-42C124D119ED}" dt="2019-12-02T09:29:12.585" v="5657"/>
        <pc:sldMkLst>
          <pc:docMk/>
          <pc:sldMk cId="1282672986" sldId="312"/>
        </pc:sldMkLst>
        <pc:spChg chg="add del mod">
          <ac:chgData name="Chen Huazhen" userId="869d95f8b743f01c" providerId="LiveId" clId="{4E8ADDED-966D-4BB4-9069-42C124D119ED}" dt="2019-12-02T09:17:23.645" v="5438" actId="207"/>
          <ac:spMkLst>
            <pc:docMk/>
            <pc:sldMk cId="1282672986" sldId="312"/>
            <ac:spMk id="2" creationId="{88019E5B-0E93-4740-859A-2E42AEC7E3EB}"/>
          </ac:spMkLst>
        </pc:spChg>
        <pc:spChg chg="add del mod">
          <ac:chgData name="Chen Huazhen" userId="869d95f8b743f01c" providerId="LiveId" clId="{4E8ADDED-966D-4BB4-9069-42C124D119ED}" dt="2019-12-02T09:03:29.943" v="5073" actId="1076"/>
          <ac:spMkLst>
            <pc:docMk/>
            <pc:sldMk cId="1282672986" sldId="312"/>
            <ac:spMk id="3" creationId="{0409E465-975A-493A-B638-8EFC50BF10EC}"/>
          </ac:spMkLst>
        </pc:spChg>
      </pc:sldChg>
      <pc:sldChg chg="addSp modSp add ord modAnim">
        <pc:chgData name="Chen Huazhen" userId="869d95f8b743f01c" providerId="LiveId" clId="{4E8ADDED-966D-4BB4-9069-42C124D119ED}" dt="2019-12-02T09:29:02.927" v="5655"/>
        <pc:sldMkLst>
          <pc:docMk/>
          <pc:sldMk cId="2612313728" sldId="313"/>
        </pc:sldMkLst>
        <pc:spChg chg="add">
          <ac:chgData name="Chen Huazhen" userId="869d95f8b743f01c" providerId="LiveId" clId="{4E8ADDED-966D-4BB4-9069-42C124D119ED}" dt="2019-12-02T09:05:38.449" v="5106"/>
          <ac:spMkLst>
            <pc:docMk/>
            <pc:sldMk cId="2612313728" sldId="313"/>
            <ac:spMk id="2" creationId="{E5862653-86F5-48C7-AD85-CA8E6CCC5DE8}"/>
          </ac:spMkLst>
        </pc:spChg>
        <pc:spChg chg="add mod">
          <ac:chgData name="Chen Huazhen" userId="869d95f8b743f01c" providerId="LiveId" clId="{4E8ADDED-966D-4BB4-9069-42C124D119ED}" dt="2019-12-02T09:06:16.912" v="5118" actId="1076"/>
          <ac:spMkLst>
            <pc:docMk/>
            <pc:sldMk cId="2612313728" sldId="313"/>
            <ac:spMk id="3" creationId="{FFE3989A-3C21-4270-B07A-F38E03E825D8}"/>
          </ac:spMkLst>
        </pc:spChg>
        <pc:spChg chg="add mod">
          <ac:chgData name="Chen Huazhen" userId="869d95f8b743f01c" providerId="LiveId" clId="{4E8ADDED-966D-4BB4-9069-42C124D119ED}" dt="2019-12-02T09:08:13.013" v="5212" actId="20577"/>
          <ac:spMkLst>
            <pc:docMk/>
            <pc:sldMk cId="2612313728" sldId="313"/>
            <ac:spMk id="4" creationId="{38F0A517-D234-40EB-BEE1-EB6BFDCA1548}"/>
          </ac:spMkLst>
        </pc:spChg>
        <pc:spChg chg="add mod">
          <ac:chgData name="Chen Huazhen" userId="869d95f8b743f01c" providerId="LiveId" clId="{4E8ADDED-966D-4BB4-9069-42C124D119ED}" dt="2019-12-02T09:08:29.580" v="5218" actId="20577"/>
          <ac:spMkLst>
            <pc:docMk/>
            <pc:sldMk cId="2612313728" sldId="313"/>
            <ac:spMk id="5" creationId="{37ABD6A1-FB9A-44E6-95A1-59551A12DCF6}"/>
          </ac:spMkLst>
        </pc:spChg>
        <pc:spChg chg="add mod">
          <ac:chgData name="Chen Huazhen" userId="869d95f8b743f01c" providerId="LiveId" clId="{4E8ADDED-966D-4BB4-9069-42C124D119ED}" dt="2019-12-02T09:11:22.987" v="5301" actId="1076"/>
          <ac:spMkLst>
            <pc:docMk/>
            <pc:sldMk cId="2612313728" sldId="313"/>
            <ac:spMk id="6" creationId="{4D6CF1C1-7210-40B2-8B8F-3E83B3A519A7}"/>
          </ac:spMkLst>
        </pc:spChg>
        <pc:spChg chg="add mod">
          <ac:chgData name="Chen Huazhen" userId="869d95f8b743f01c" providerId="LiveId" clId="{4E8ADDED-966D-4BB4-9069-42C124D119ED}" dt="2019-12-02T09:16:15.620" v="5433"/>
          <ac:spMkLst>
            <pc:docMk/>
            <pc:sldMk cId="2612313728" sldId="313"/>
            <ac:spMk id="7" creationId="{8C978244-D65E-41E7-AE8F-F972D626D4FF}"/>
          </ac:spMkLst>
        </pc:spChg>
        <pc:spChg chg="add mod">
          <ac:chgData name="Chen Huazhen" userId="869d95f8b743f01c" providerId="LiveId" clId="{4E8ADDED-966D-4BB4-9069-42C124D119ED}" dt="2019-12-02T09:16:35.965" v="5437" actId="20577"/>
          <ac:spMkLst>
            <pc:docMk/>
            <pc:sldMk cId="2612313728" sldId="313"/>
            <ac:spMk id="8" creationId="{AC5F6EDD-1D4B-43B3-80E6-351341843630}"/>
          </ac:spMkLst>
        </pc:spChg>
      </pc:sldChg>
      <pc:sldChg chg="modSp add modAnim">
        <pc:chgData name="Chen Huazhen" userId="869d95f8b743f01c" providerId="LiveId" clId="{4E8ADDED-966D-4BB4-9069-42C124D119ED}" dt="2019-12-02T09:30:05.531" v="5669" actId="20577"/>
        <pc:sldMkLst>
          <pc:docMk/>
          <pc:sldMk cId="3917686753" sldId="314"/>
        </pc:sldMkLst>
        <pc:spChg chg="mod">
          <ac:chgData name="Chen Huazhen" userId="869d95f8b743f01c" providerId="LiveId" clId="{4E8ADDED-966D-4BB4-9069-42C124D119ED}" dt="2019-12-02T09:30:05.531" v="5669" actId="20577"/>
          <ac:spMkLst>
            <pc:docMk/>
            <pc:sldMk cId="3917686753" sldId="314"/>
            <ac:spMk id="2" creationId="{88019E5B-0E93-4740-859A-2E42AEC7E3EB}"/>
          </ac:spMkLst>
        </pc:spChg>
      </pc:sldChg>
      <pc:sldChg chg="addSp delSp modSp add modAnim">
        <pc:chgData name="Chen Huazhen" userId="869d95f8b743f01c" providerId="LiveId" clId="{4E8ADDED-966D-4BB4-9069-42C124D119ED}" dt="2019-12-02T09:29:18.466" v="5658"/>
        <pc:sldMkLst>
          <pc:docMk/>
          <pc:sldMk cId="1959476523" sldId="315"/>
        </pc:sldMkLst>
        <pc:spChg chg="mod">
          <ac:chgData name="Chen Huazhen" userId="869d95f8b743f01c" providerId="LiveId" clId="{4E8ADDED-966D-4BB4-9069-42C124D119ED}" dt="2019-12-02T09:21:07.287" v="5520" actId="20577"/>
          <ac:spMkLst>
            <pc:docMk/>
            <pc:sldMk cId="1959476523" sldId="315"/>
            <ac:spMk id="4" creationId="{38F0A517-D234-40EB-BEE1-EB6BFDCA1548}"/>
          </ac:spMkLst>
        </pc:spChg>
        <pc:spChg chg="del">
          <ac:chgData name="Chen Huazhen" userId="869d95f8b743f01c" providerId="LiveId" clId="{4E8ADDED-966D-4BB4-9069-42C124D119ED}" dt="2019-12-02T09:19:43.967" v="5464" actId="478"/>
          <ac:spMkLst>
            <pc:docMk/>
            <pc:sldMk cId="1959476523" sldId="315"/>
            <ac:spMk id="5" creationId="{37ABD6A1-FB9A-44E6-95A1-59551A12DCF6}"/>
          </ac:spMkLst>
        </pc:spChg>
        <pc:spChg chg="del mod">
          <ac:chgData name="Chen Huazhen" userId="869d95f8b743f01c" providerId="LiveId" clId="{4E8ADDED-966D-4BB4-9069-42C124D119ED}" dt="2019-12-02T09:19:42.167" v="5463" actId="478"/>
          <ac:spMkLst>
            <pc:docMk/>
            <pc:sldMk cId="1959476523" sldId="315"/>
            <ac:spMk id="7" creationId="{8C978244-D65E-41E7-AE8F-F972D626D4FF}"/>
          </ac:spMkLst>
        </pc:spChg>
        <pc:spChg chg="del">
          <ac:chgData name="Chen Huazhen" userId="869d95f8b743f01c" providerId="LiveId" clId="{4E8ADDED-966D-4BB4-9069-42C124D119ED}" dt="2019-12-02T09:19:34.867" v="5460" actId="478"/>
          <ac:spMkLst>
            <pc:docMk/>
            <pc:sldMk cId="1959476523" sldId="315"/>
            <ac:spMk id="8" creationId="{AC5F6EDD-1D4B-43B3-80E6-351341843630}"/>
          </ac:spMkLst>
        </pc:spChg>
        <pc:spChg chg="add mod">
          <ac:chgData name="Chen Huazhen" userId="869d95f8b743f01c" providerId="LiveId" clId="{4E8ADDED-966D-4BB4-9069-42C124D119ED}" dt="2019-12-02T09:23:13.687" v="5622" actId="20577"/>
          <ac:spMkLst>
            <pc:docMk/>
            <pc:sldMk cId="1959476523" sldId="315"/>
            <ac:spMk id="9" creationId="{B30F1522-97B9-4D87-9537-E9EC19B065AD}"/>
          </ac:spMkLst>
        </pc:spChg>
        <pc:spChg chg="add del">
          <ac:chgData name="Chen Huazhen" userId="869d95f8b743f01c" providerId="LiveId" clId="{4E8ADDED-966D-4BB4-9069-42C124D119ED}" dt="2019-12-02T09:21:42.470" v="5543"/>
          <ac:spMkLst>
            <pc:docMk/>
            <pc:sldMk cId="1959476523" sldId="315"/>
            <ac:spMk id="10" creationId="{2ED1D65D-543C-4725-BA0A-D488F8FB2C49}"/>
          </ac:spMkLst>
        </pc:spChg>
      </pc:sldChg>
      <pc:sldChg chg="add del">
        <pc:chgData name="Chen Huazhen" userId="869d95f8b743f01c" providerId="LiveId" clId="{4E8ADDED-966D-4BB4-9069-42C124D119ED}" dt="2019-12-02T09:19:50.796" v="5481"/>
        <pc:sldMkLst>
          <pc:docMk/>
          <pc:sldMk cId="2746634935" sldId="316"/>
        </pc:sldMkLst>
      </pc:sldChg>
      <pc:sldChg chg="addSp modSp add modAnim">
        <pc:chgData name="Chen Huazhen" userId="869d95f8b743f01c" providerId="LiveId" clId="{4E8ADDED-966D-4BB4-9069-42C124D119ED}" dt="2019-12-02T09:33:51.457" v="5911"/>
        <pc:sldMkLst>
          <pc:docMk/>
          <pc:sldMk cId="3348410982" sldId="316"/>
        </pc:sldMkLst>
        <pc:spChg chg="mod">
          <ac:chgData name="Chen Huazhen" userId="869d95f8b743f01c" providerId="LiveId" clId="{4E8ADDED-966D-4BB4-9069-42C124D119ED}" dt="2019-12-02T09:28:42.068" v="5654"/>
          <ac:spMkLst>
            <pc:docMk/>
            <pc:sldMk cId="3348410982" sldId="316"/>
            <ac:spMk id="2" creationId="{00B32875-AA5F-452B-A229-F5A0AF68258B}"/>
          </ac:spMkLst>
        </pc:spChg>
        <pc:spChg chg="add mod">
          <ac:chgData name="Chen Huazhen" userId="869d95f8b743f01c" providerId="LiveId" clId="{4E8ADDED-966D-4BB4-9069-42C124D119ED}" dt="2019-12-02T09:33:42.130" v="5907" actId="1076"/>
          <ac:spMkLst>
            <pc:docMk/>
            <pc:sldMk cId="3348410982" sldId="316"/>
            <ac:spMk id="5" creationId="{7C1B5F23-6B04-405C-9914-085DC816E754}"/>
          </ac:spMkLst>
        </pc:spChg>
      </pc:sldChg>
      <pc:sldChg chg="addSp delSp modSp add del">
        <pc:chgData name="Chen Huazhen" userId="869d95f8b743f01c" providerId="LiveId" clId="{4E8ADDED-966D-4BB4-9069-42C124D119ED}" dt="2019-12-02T09:31:14.401" v="5709" actId="2696"/>
        <pc:sldMkLst>
          <pc:docMk/>
          <pc:sldMk cId="689473497" sldId="317"/>
        </pc:sldMkLst>
        <pc:spChg chg="add del mod">
          <ac:chgData name="Chen Huazhen" userId="869d95f8b743f01c" providerId="LiveId" clId="{4E8ADDED-966D-4BB4-9069-42C124D119ED}" dt="2019-12-02T09:31:10.786" v="5707" actId="478"/>
          <ac:spMkLst>
            <pc:docMk/>
            <pc:sldMk cId="689473497" sldId="317"/>
            <ac:spMk id="2" creationId="{A2892272-ABEC-43BF-965E-04FC39F6585A}"/>
          </ac:spMkLst>
        </pc:spChg>
      </pc:sldChg>
      <pc:sldChg chg="delSp modSp add">
        <pc:chgData name="Chen Huazhen" userId="869d95f8b743f01c" providerId="LiveId" clId="{4E8ADDED-966D-4BB4-9069-42C124D119ED}" dt="2019-12-02T09:34:19.355" v="5912" actId="207"/>
        <pc:sldMkLst>
          <pc:docMk/>
          <pc:sldMk cId="3927449103" sldId="318"/>
        </pc:sldMkLst>
        <pc:spChg chg="mod">
          <ac:chgData name="Chen Huazhen" userId="869d95f8b743f01c" providerId="LiveId" clId="{4E8ADDED-966D-4BB4-9069-42C124D119ED}" dt="2019-12-02T09:32:09.718" v="5854" actId="1076"/>
          <ac:spMkLst>
            <pc:docMk/>
            <pc:sldMk cId="3927449103" sldId="318"/>
            <ac:spMk id="2" creationId="{6323CD49-A923-4151-B19E-39BA95997C2E}"/>
          </ac:spMkLst>
        </pc:spChg>
        <pc:spChg chg="mod">
          <ac:chgData name="Chen Huazhen" userId="869d95f8b743f01c" providerId="LiveId" clId="{4E8ADDED-966D-4BB4-9069-42C124D119ED}" dt="2019-12-02T09:32:13.212" v="5855" actId="1076"/>
          <ac:spMkLst>
            <pc:docMk/>
            <pc:sldMk cId="3927449103" sldId="318"/>
            <ac:spMk id="3" creationId="{96146C13-D44A-482A-B158-8E3B378DBE66}"/>
          </ac:spMkLst>
        </pc:spChg>
        <pc:spChg chg="del">
          <ac:chgData name="Chen Huazhen" userId="869d95f8b743f01c" providerId="LiveId" clId="{4E8ADDED-966D-4BB4-9069-42C124D119ED}" dt="2019-12-02T09:31:19.447" v="5710" actId="478"/>
          <ac:spMkLst>
            <pc:docMk/>
            <pc:sldMk cId="3927449103" sldId="318"/>
            <ac:spMk id="4" creationId="{4F4104C1-E38B-4D73-AFC8-C7BA7DA9C55F}"/>
          </ac:spMkLst>
        </pc:spChg>
        <pc:spChg chg="del mod">
          <ac:chgData name="Chen Huazhen" userId="869d95f8b743f01c" providerId="LiveId" clId="{4E8ADDED-966D-4BB4-9069-42C124D119ED}" dt="2019-12-02T09:31:57.053" v="5798" actId="478"/>
          <ac:spMkLst>
            <pc:docMk/>
            <pc:sldMk cId="3927449103" sldId="318"/>
            <ac:spMk id="5" creationId="{75D4005E-9134-409A-881F-35053C36A0D4}"/>
          </ac:spMkLst>
        </pc:spChg>
        <pc:spChg chg="del">
          <ac:chgData name="Chen Huazhen" userId="869d95f8b743f01c" providerId="LiveId" clId="{4E8ADDED-966D-4BB4-9069-42C124D119ED}" dt="2019-12-02T09:31:26.357" v="5711" actId="478"/>
          <ac:spMkLst>
            <pc:docMk/>
            <pc:sldMk cId="3927449103" sldId="318"/>
            <ac:spMk id="6" creationId="{FE7C2A6C-8B19-44DE-8419-A1632118461F}"/>
          </ac:spMkLst>
        </pc:spChg>
        <pc:spChg chg="del">
          <ac:chgData name="Chen Huazhen" userId="869d95f8b743f01c" providerId="LiveId" clId="{4E8ADDED-966D-4BB4-9069-42C124D119ED}" dt="2019-12-02T09:31:26.357" v="5711" actId="478"/>
          <ac:spMkLst>
            <pc:docMk/>
            <pc:sldMk cId="3927449103" sldId="318"/>
            <ac:spMk id="7" creationId="{08F8C642-0271-4B70-875C-A260B7D78998}"/>
          </ac:spMkLst>
        </pc:spChg>
        <pc:spChg chg="del">
          <ac:chgData name="Chen Huazhen" userId="869d95f8b743f01c" providerId="LiveId" clId="{4E8ADDED-966D-4BB4-9069-42C124D119ED}" dt="2019-12-02T09:31:26.357" v="5711" actId="478"/>
          <ac:spMkLst>
            <pc:docMk/>
            <pc:sldMk cId="3927449103" sldId="318"/>
            <ac:spMk id="8" creationId="{C3246B07-D1D1-4F75-B6C7-F77424D7077B}"/>
          </ac:spMkLst>
        </pc:spChg>
        <pc:spChg chg="del">
          <ac:chgData name="Chen Huazhen" userId="869d95f8b743f01c" providerId="LiveId" clId="{4E8ADDED-966D-4BB4-9069-42C124D119ED}" dt="2019-12-02T09:31:26.357" v="5711" actId="478"/>
          <ac:spMkLst>
            <pc:docMk/>
            <pc:sldMk cId="3927449103" sldId="318"/>
            <ac:spMk id="10" creationId="{8F8D2887-5212-4FDD-9850-2A49F78A8D12}"/>
          </ac:spMkLst>
        </pc:spChg>
        <pc:spChg chg="del">
          <ac:chgData name="Chen Huazhen" userId="869d95f8b743f01c" providerId="LiveId" clId="{4E8ADDED-966D-4BB4-9069-42C124D119ED}" dt="2019-12-02T09:31:26.357" v="5711" actId="478"/>
          <ac:spMkLst>
            <pc:docMk/>
            <pc:sldMk cId="3927449103" sldId="318"/>
            <ac:spMk id="11" creationId="{DFFED4FB-3468-40B4-9DB5-E838918FF952}"/>
          </ac:spMkLst>
        </pc:spChg>
        <pc:spChg chg="del">
          <ac:chgData name="Chen Huazhen" userId="869d95f8b743f01c" providerId="LiveId" clId="{4E8ADDED-966D-4BB4-9069-42C124D119ED}" dt="2019-12-02T09:31:26.357" v="5711" actId="478"/>
          <ac:spMkLst>
            <pc:docMk/>
            <pc:sldMk cId="3927449103" sldId="318"/>
            <ac:spMk id="12" creationId="{AC0BD543-A09E-44ED-99E0-280B93B171C8}"/>
          </ac:spMkLst>
        </pc:spChg>
        <pc:spChg chg="del">
          <ac:chgData name="Chen Huazhen" userId="869d95f8b743f01c" providerId="LiveId" clId="{4E8ADDED-966D-4BB4-9069-42C124D119ED}" dt="2019-12-02T09:31:19.447" v="5710" actId="478"/>
          <ac:spMkLst>
            <pc:docMk/>
            <pc:sldMk cId="3927449103" sldId="318"/>
            <ac:spMk id="13" creationId="{B9D6BE20-FB42-4F00-8209-5E5BEB3EC67E}"/>
          </ac:spMkLst>
        </pc:spChg>
        <pc:spChg chg="del">
          <ac:chgData name="Chen Huazhen" userId="869d95f8b743f01c" providerId="LiveId" clId="{4E8ADDED-966D-4BB4-9069-42C124D119ED}" dt="2019-12-02T09:31:26.357" v="5711" actId="478"/>
          <ac:spMkLst>
            <pc:docMk/>
            <pc:sldMk cId="3927449103" sldId="318"/>
            <ac:spMk id="14" creationId="{120ABC54-C94F-45F6-A738-2C8343D9E336}"/>
          </ac:spMkLst>
        </pc:spChg>
        <pc:spChg chg="del">
          <ac:chgData name="Chen Huazhen" userId="869d95f8b743f01c" providerId="LiveId" clId="{4E8ADDED-966D-4BB4-9069-42C124D119ED}" dt="2019-12-02T09:31:26.357" v="5711" actId="478"/>
          <ac:spMkLst>
            <pc:docMk/>
            <pc:sldMk cId="3927449103" sldId="318"/>
            <ac:spMk id="15" creationId="{341E202E-D070-4AB1-A210-19F6B7D75F13}"/>
          </ac:spMkLst>
        </pc:spChg>
        <pc:spChg chg="del">
          <ac:chgData name="Chen Huazhen" userId="869d95f8b743f01c" providerId="LiveId" clId="{4E8ADDED-966D-4BB4-9069-42C124D119ED}" dt="2019-12-02T09:31:19.447" v="5710" actId="478"/>
          <ac:spMkLst>
            <pc:docMk/>
            <pc:sldMk cId="3927449103" sldId="318"/>
            <ac:spMk id="16" creationId="{2F2ADD7E-768F-445E-B2BB-486746C5537D}"/>
          </ac:spMkLst>
        </pc:spChg>
        <pc:spChg chg="del">
          <ac:chgData name="Chen Huazhen" userId="869d95f8b743f01c" providerId="LiveId" clId="{4E8ADDED-966D-4BB4-9069-42C124D119ED}" dt="2019-12-02T09:31:26.357" v="5711" actId="478"/>
          <ac:spMkLst>
            <pc:docMk/>
            <pc:sldMk cId="3927449103" sldId="318"/>
            <ac:spMk id="17" creationId="{A387484C-6644-4822-9939-A28E424C0FD2}"/>
          </ac:spMkLst>
        </pc:spChg>
        <pc:spChg chg="mod">
          <ac:chgData name="Chen Huazhen" userId="869d95f8b743f01c" providerId="LiveId" clId="{4E8ADDED-966D-4BB4-9069-42C124D119ED}" dt="2019-12-02T09:32:07.210" v="5853" actId="1036"/>
          <ac:spMkLst>
            <pc:docMk/>
            <pc:sldMk cId="3927449103" sldId="318"/>
            <ac:spMk id="18" creationId="{99819584-0689-4CAB-8653-D6F06374868E}"/>
          </ac:spMkLst>
        </pc:spChg>
        <pc:spChg chg="mod">
          <ac:chgData name="Chen Huazhen" userId="869d95f8b743f01c" providerId="LiveId" clId="{4E8ADDED-966D-4BB4-9069-42C124D119ED}" dt="2019-12-02T09:34:19.355" v="5912" actId="207"/>
          <ac:spMkLst>
            <pc:docMk/>
            <pc:sldMk cId="3927449103" sldId="318"/>
            <ac:spMk id="19" creationId="{09D80CC1-E039-4F8D-A54D-B2F8F84E63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38E86-78D1-47FD-B6BF-6A0DD9C664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65B3D-A0EE-4C6C-A18E-33EEEE1A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8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思考一个问题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85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72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74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7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无参无返回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9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无参有返回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5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无参有返回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36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有参有返回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03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6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6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9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5B3D-A0EE-4C6C-A18E-33EEEE1A29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4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53559-022A-4E84-A701-9BA791E10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4743F-8185-4F71-BDDF-66F4F122B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97770-9D62-49E7-8A3E-450BF5FA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1451D-61E3-4CC8-8BB0-F4384264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F59C2-10ED-44AB-BB63-1F2DF0D1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B3C21-129A-4050-AC9C-B8890ABE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38FEE-C4D0-42F1-8E28-8460FABB9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74ABA-47BD-450E-BE03-5587A952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FEC1E-D522-4EEF-9308-23CBAA3C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832D3-372C-47E4-AC1F-40DE96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1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B89004-54FA-40C9-A774-7D25E1576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B857D-88B1-4489-8256-8EF15E970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BE4DF-AC68-42F8-AA0B-7972C151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E2C89-00F6-4C9C-91B9-5F5BCA88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AF46A-243D-4851-9CAD-1E1FC6B4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7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4D46F-E52A-463C-AC48-B723D2FB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F8386-C67B-48F4-A252-60D33B2D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7410F-86C4-487A-93E9-320AC8F0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78498-6295-4125-9D7C-3B3EFD82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610BF-90B0-4B0F-A31D-4575348E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6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A74D9-49E5-48DC-8CCA-81337315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A3BB8-1C6D-4F09-9783-35E66527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A4EF0-4A65-4119-8CDA-36484EBE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5E17F-ED19-4B1C-8498-494A61A8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8C6F0-8450-4374-8F95-D5E7E3D8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4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9C37C-CA00-427D-AEC5-2132D199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5C417-CA06-4E55-9A27-A1D00FF71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B57FB-452D-40CB-B6FB-4590DEDC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4082E-132E-46B1-8765-C70DE057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2ED67-42B6-4B61-9CA3-9E81650B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AF698-5049-4D92-AC38-3D3FC60E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9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6C60C-89A7-40F3-9513-DFA2C65F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2393-B280-45A7-B9F2-987A6C9E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BDFFC-8F31-4BA0-B865-80A66837C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65983F-A729-418C-997B-30632955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F7AF78-EE4D-4306-B442-31F79880A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99C7B-14BA-44D7-932B-F905AACF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3C392F-7907-423D-BB42-7334735C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1958C7-4839-450D-8BB8-AB346310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7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F478-2666-4802-8398-0DC80770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E0B0D-0F48-4B18-9DBB-7624E83F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85EBA7-C275-4365-8022-5728331A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2DFFF1-949D-4641-9A6F-4C36EFB7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69ABA0-A61B-414A-8AA6-9CE6FCC8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31D492-79B9-4D99-B252-4E926E6B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6F9EA5-AAF2-47BE-925C-C82E243B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5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37290-1A7C-4D73-AA63-26FDEA98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9D929-C80F-4F20-A2AD-0983F0E7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35F28-588B-4417-80D2-5E797681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B085C-C23F-42AF-936D-00A2F0B0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33841-5BE9-439F-97F7-253732FB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7E33C-8851-4294-8435-E46ABD09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4672F-FF4D-4EF4-B547-59272D70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B45648-ED61-44AA-BFEC-84948814E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548EE-193D-4FB5-9B04-23825F3AC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3D32E-89DA-4F1E-B00D-B66A4B3B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F8965-64AF-4731-B174-15651E5E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C96A9-E16F-4520-B8E7-E245FA57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9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5E791B-A3EA-491C-B86D-0CA29B09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7EBA1-CE92-44C9-8F3B-13BF125D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B13D6-231A-4735-9FF8-C3E9251B7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2F06-D401-43DB-B743-EB133AD965E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F157B-9671-45BA-A984-11DD038D2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B32D7-2F64-441F-A1E9-D61C0D71C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2BD9-63E5-47F4-B745-1BF11BF3F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8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9246805-1180-4175-8EF2-1EF8B8FB6728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zh-CN" alt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语言函数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9744A2-6635-4C20-A74B-EB3541A9DC4A}"/>
              </a:ext>
            </a:extLst>
          </p:cNvPr>
          <p:cNvSpPr txBox="1"/>
          <p:nvPr/>
        </p:nvSpPr>
        <p:spPr>
          <a:xfrm>
            <a:off x="7185891" y="4525818"/>
            <a:ext cx="3615092" cy="400110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/>
              <a:t>—— </a:t>
            </a:r>
            <a:r>
              <a:rPr lang="zh-CN" altLang="en-US" sz="2000" dirty="0"/>
              <a:t>求识学苑信息部    陈华祯</a:t>
            </a:r>
          </a:p>
        </p:txBody>
      </p:sp>
    </p:spTree>
    <p:extLst>
      <p:ext uri="{BB962C8B-B14F-4D97-AF65-F5344CB8AC3E}">
        <p14:creationId xmlns:p14="http://schemas.microsoft.com/office/powerpoint/2010/main" val="1200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5ECDBB-4CB5-451D-98CD-26F01113B59D}"/>
              </a:ext>
            </a:extLst>
          </p:cNvPr>
          <p:cNvSpPr txBox="1"/>
          <p:nvPr/>
        </p:nvSpPr>
        <p:spPr>
          <a:xfrm>
            <a:off x="929913" y="1182231"/>
            <a:ext cx="4847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</a:t>
            </a:r>
            <a:r>
              <a:rPr lang="zh-CN" altLang="en-US" sz="2800" dirty="0"/>
              <a:t>  </a:t>
            </a:r>
            <a:r>
              <a:rPr lang="en-US" altLang="zh-CN" sz="2800" b="1" dirty="0" err="1">
                <a:solidFill>
                  <a:srgbClr val="0070C0"/>
                </a:solidFill>
              </a:rPr>
              <a:t>addAll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( int x, int y, int z )   {</a:t>
            </a:r>
          </a:p>
          <a:p>
            <a:r>
              <a:rPr lang="en-US" altLang="zh-CN" sz="2800" dirty="0"/>
              <a:t>      int  s = x + y + z;   </a:t>
            </a:r>
          </a:p>
          <a:p>
            <a:r>
              <a:rPr lang="en-US" altLang="zh-CN" sz="2800" dirty="0"/>
              <a:t>      return s;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FDE3EB-9923-4910-BD1C-BB3738640CD6}"/>
              </a:ext>
            </a:extLst>
          </p:cNvPr>
          <p:cNvSpPr txBox="1"/>
          <p:nvPr/>
        </p:nvSpPr>
        <p:spPr>
          <a:xfrm>
            <a:off x="298971" y="167420"/>
            <a:ext cx="1261884" cy="5232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函数名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C59BE0-BB29-4F93-B9DB-237508F3568C}"/>
              </a:ext>
            </a:extLst>
          </p:cNvPr>
          <p:cNvSpPr txBox="1"/>
          <p:nvPr/>
        </p:nvSpPr>
        <p:spPr>
          <a:xfrm>
            <a:off x="6580739" y="1182230"/>
            <a:ext cx="4847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</a:t>
            </a:r>
            <a:r>
              <a:rPr lang="zh-CN" altLang="en-US" sz="2800" dirty="0"/>
              <a:t>  </a:t>
            </a:r>
            <a:r>
              <a:rPr lang="en-US" altLang="zh-CN" sz="2800" b="1" dirty="0" err="1">
                <a:solidFill>
                  <a:srgbClr val="0070C0"/>
                </a:solidFill>
              </a:rPr>
              <a:t>add_all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( int x, int y, int z )   {</a:t>
            </a:r>
          </a:p>
          <a:p>
            <a:r>
              <a:rPr lang="en-US" altLang="zh-CN" sz="2800" dirty="0"/>
              <a:t>      int  s = x + y + z;   </a:t>
            </a:r>
          </a:p>
          <a:p>
            <a:r>
              <a:rPr lang="en-US" altLang="zh-CN" sz="2800" dirty="0"/>
              <a:t>      return s;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61AFCA-1A65-4546-A9F1-1F70982114F3}"/>
              </a:ext>
            </a:extLst>
          </p:cNvPr>
          <p:cNvSpPr txBox="1"/>
          <p:nvPr/>
        </p:nvSpPr>
        <p:spPr>
          <a:xfrm>
            <a:off x="929913" y="3966994"/>
            <a:ext cx="4847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</a:t>
            </a:r>
            <a:r>
              <a:rPr lang="zh-CN" altLang="en-US" sz="2800" dirty="0"/>
              <a:t>  </a:t>
            </a:r>
            <a:r>
              <a:rPr lang="en-US" altLang="zh-CN" sz="2800" b="1" dirty="0">
                <a:solidFill>
                  <a:srgbClr val="0070C0"/>
                </a:solidFill>
              </a:rPr>
              <a:t>add3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( int x, int y, int z ) 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int  s = x + y + z;   </a:t>
            </a:r>
          </a:p>
          <a:p>
            <a:r>
              <a:rPr lang="en-US" altLang="zh-CN" sz="2800" dirty="0"/>
              <a:t>      return s;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37A6AD-2552-4B49-8871-4D575C4B9A9A}"/>
              </a:ext>
            </a:extLst>
          </p:cNvPr>
          <p:cNvSpPr txBox="1"/>
          <p:nvPr/>
        </p:nvSpPr>
        <p:spPr>
          <a:xfrm>
            <a:off x="6580739" y="3966994"/>
            <a:ext cx="4847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</a:t>
            </a:r>
            <a:r>
              <a:rPr lang="zh-CN" altLang="en-US" sz="2800" dirty="0"/>
              <a:t>  </a:t>
            </a:r>
            <a:r>
              <a:rPr lang="en-US" altLang="zh-CN" sz="2800" b="1" dirty="0">
                <a:solidFill>
                  <a:srgbClr val="0070C0"/>
                </a:solidFill>
              </a:rPr>
              <a:t>3add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( int x, int y, int z ) 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int  s = x + y + z;   </a:t>
            </a:r>
          </a:p>
          <a:p>
            <a:r>
              <a:rPr lang="en-US" altLang="zh-CN" sz="2800" dirty="0"/>
              <a:t>      return s;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pic>
        <p:nvPicPr>
          <p:cNvPr id="12" name="图形 11" descr="关闭">
            <a:extLst>
              <a:ext uri="{FF2B5EF4-FFF2-40B4-BE49-F238E27FC236}">
                <a16:creationId xmlns:a16="http://schemas.microsoft.com/office/drawing/2014/main" id="{B1614E66-7E99-4799-9F0B-067B74912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3927" y="37684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5ECDBB-4CB5-451D-98CD-26F01113B59D}"/>
              </a:ext>
            </a:extLst>
          </p:cNvPr>
          <p:cNvSpPr txBox="1"/>
          <p:nvPr/>
        </p:nvSpPr>
        <p:spPr>
          <a:xfrm>
            <a:off x="572654" y="1285696"/>
            <a:ext cx="5102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int</a:t>
            </a:r>
            <a:r>
              <a:rPr lang="zh-CN" altLang="en-US" sz="2800" dirty="0"/>
              <a:t>  </a:t>
            </a:r>
            <a:r>
              <a:rPr lang="en-US" altLang="zh-CN" sz="2800" dirty="0"/>
              <a:t>sum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( </a:t>
            </a:r>
            <a:r>
              <a:rPr lang="en-US" altLang="zh-CN" sz="2800" b="1" dirty="0">
                <a:solidFill>
                  <a:srgbClr val="00B050"/>
                </a:solidFill>
              </a:rPr>
              <a:t>int x, int y 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int  s = x + y;</a:t>
            </a:r>
          </a:p>
          <a:p>
            <a:r>
              <a:rPr lang="en-US" altLang="zh-CN" sz="2800" dirty="0"/>
              <a:t>      return </a:t>
            </a:r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C59BE0-BB29-4F93-B9DB-237508F3568C}"/>
              </a:ext>
            </a:extLst>
          </p:cNvPr>
          <p:cNvSpPr txBox="1"/>
          <p:nvPr/>
        </p:nvSpPr>
        <p:spPr>
          <a:xfrm>
            <a:off x="6811647" y="1285695"/>
            <a:ext cx="4847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int</a:t>
            </a:r>
            <a:r>
              <a:rPr lang="zh-CN" altLang="en-US" sz="2800" dirty="0"/>
              <a:t>  </a:t>
            </a:r>
            <a:r>
              <a:rPr lang="en-US" altLang="zh-CN" sz="2800" dirty="0"/>
              <a:t>sum ( </a:t>
            </a:r>
            <a:r>
              <a:rPr lang="en-US" altLang="zh-CN" sz="2800" b="1" dirty="0">
                <a:solidFill>
                  <a:srgbClr val="00B050"/>
                </a:solidFill>
              </a:rPr>
              <a:t>int x, int y, int z </a:t>
            </a:r>
            <a:r>
              <a:rPr lang="en-US" altLang="zh-CN" sz="2800" dirty="0"/>
              <a:t>) 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int  s = x + y + z;</a:t>
            </a:r>
          </a:p>
          <a:p>
            <a:r>
              <a:rPr lang="en-US" altLang="zh-CN" sz="2800" dirty="0"/>
              <a:t>      return </a:t>
            </a:r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61AFCA-1A65-4546-A9F1-1F70982114F3}"/>
              </a:ext>
            </a:extLst>
          </p:cNvPr>
          <p:cNvSpPr txBox="1"/>
          <p:nvPr/>
        </p:nvSpPr>
        <p:spPr>
          <a:xfrm>
            <a:off x="496146" y="4194276"/>
            <a:ext cx="5745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double</a:t>
            </a:r>
            <a:r>
              <a:rPr lang="zh-CN" altLang="en-US" sz="2800" dirty="0"/>
              <a:t>  </a:t>
            </a:r>
            <a:r>
              <a:rPr lang="en-US" altLang="zh-CN" sz="2800" dirty="0"/>
              <a:t>sum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( </a:t>
            </a:r>
            <a:r>
              <a:rPr lang="en-US" altLang="zh-CN" sz="2800" b="1" dirty="0">
                <a:solidFill>
                  <a:srgbClr val="00B050"/>
                </a:solidFill>
              </a:rPr>
              <a:t>double x, double y</a:t>
            </a:r>
            <a:r>
              <a:rPr lang="en-US" altLang="zh-CN" sz="2800" dirty="0"/>
              <a:t> ) 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double  s = x + y;</a:t>
            </a:r>
          </a:p>
          <a:p>
            <a:r>
              <a:rPr lang="en-US" altLang="zh-CN" sz="2800" dirty="0"/>
              <a:t>      return </a:t>
            </a:r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37A6AD-2552-4B49-8871-4D575C4B9A9A}"/>
              </a:ext>
            </a:extLst>
          </p:cNvPr>
          <p:cNvSpPr txBox="1"/>
          <p:nvPr/>
        </p:nvSpPr>
        <p:spPr>
          <a:xfrm>
            <a:off x="6857819" y="4194276"/>
            <a:ext cx="4847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int</a:t>
            </a:r>
            <a:r>
              <a:rPr lang="zh-CN" altLang="en-US" sz="2800" dirty="0"/>
              <a:t>  </a:t>
            </a:r>
            <a:r>
              <a:rPr lang="en-US" altLang="zh-CN" sz="2800" dirty="0"/>
              <a:t>sum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( </a:t>
            </a:r>
            <a:r>
              <a:rPr lang="en-US" altLang="zh-CN" sz="2800" b="1" dirty="0">
                <a:solidFill>
                  <a:srgbClr val="00B050"/>
                </a:solidFill>
              </a:rPr>
              <a:t>int x, double y </a:t>
            </a:r>
            <a:r>
              <a:rPr lang="en-US" altLang="zh-CN" sz="2800" dirty="0"/>
              <a:t>) 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double  s = (double) x + y;</a:t>
            </a:r>
          </a:p>
          <a:p>
            <a:r>
              <a:rPr lang="en-US" altLang="zh-CN" sz="2800" dirty="0"/>
              <a:t>      return </a:t>
            </a:r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B68044-B5FF-4D88-9CF1-0A24262CC5DE}"/>
              </a:ext>
            </a:extLst>
          </p:cNvPr>
          <p:cNvSpPr txBox="1"/>
          <p:nvPr/>
        </p:nvSpPr>
        <p:spPr>
          <a:xfrm>
            <a:off x="1669412" y="294629"/>
            <a:ext cx="1620957" cy="523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参数列表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C00DDD-F94D-4776-8D57-1E4701AEDCD7}"/>
              </a:ext>
            </a:extLst>
          </p:cNvPr>
          <p:cNvSpPr txBox="1"/>
          <p:nvPr/>
        </p:nvSpPr>
        <p:spPr>
          <a:xfrm>
            <a:off x="260681" y="294629"/>
            <a:ext cx="1261884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返回值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E6D4C39-5804-48A1-B48A-A997CB0D5F2F}"/>
              </a:ext>
            </a:extLst>
          </p:cNvPr>
          <p:cNvSpPr/>
          <p:nvPr/>
        </p:nvSpPr>
        <p:spPr>
          <a:xfrm>
            <a:off x="6486774" y="4091710"/>
            <a:ext cx="1312979" cy="7283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FA8629-C327-4614-8DE7-853F125D1764}"/>
              </a:ext>
            </a:extLst>
          </p:cNvPr>
          <p:cNvSpPr txBox="1"/>
          <p:nvPr/>
        </p:nvSpPr>
        <p:spPr>
          <a:xfrm>
            <a:off x="6241163" y="4194275"/>
            <a:ext cx="13276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double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C37A6AD-2552-4B49-8871-4D575C4B9A9A}"/>
              </a:ext>
            </a:extLst>
          </p:cNvPr>
          <p:cNvSpPr txBox="1"/>
          <p:nvPr/>
        </p:nvSpPr>
        <p:spPr>
          <a:xfrm>
            <a:off x="7012229" y="1837783"/>
            <a:ext cx="48472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int</a:t>
            </a:r>
            <a:r>
              <a:rPr lang="zh-CN" altLang="en-US" sz="2800" dirty="0"/>
              <a:t>  </a:t>
            </a:r>
            <a:r>
              <a:rPr lang="en-US" altLang="zh-CN" sz="2800" dirty="0"/>
              <a:t>sum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( </a:t>
            </a:r>
            <a:r>
              <a:rPr lang="en-US" altLang="zh-CN" sz="2800" b="1" dirty="0">
                <a:solidFill>
                  <a:srgbClr val="00B050"/>
                </a:solidFill>
              </a:rPr>
              <a:t>int </a:t>
            </a:r>
            <a:r>
              <a:rPr lang="en-US" altLang="zh-CN" sz="2800" b="1" dirty="0" err="1">
                <a:solidFill>
                  <a:srgbClr val="00B050"/>
                </a:solidFill>
              </a:rPr>
              <a:t>nums</a:t>
            </a:r>
            <a:r>
              <a:rPr lang="en-US" altLang="zh-CN" sz="2800" b="1" dirty="0">
                <a:solidFill>
                  <a:srgbClr val="00B050"/>
                </a:solidFill>
              </a:rPr>
              <a:t>[], int n</a:t>
            </a:r>
            <a:r>
              <a:rPr lang="en-US" altLang="zh-CN" sz="2800" dirty="0"/>
              <a:t>) 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int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0, s = 0;</a:t>
            </a:r>
          </a:p>
          <a:p>
            <a:r>
              <a:rPr lang="en-US" altLang="zh-CN" sz="2800" dirty="0"/>
              <a:t>      for (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n;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 )  {</a:t>
            </a:r>
          </a:p>
          <a:p>
            <a:r>
              <a:rPr lang="en-US" altLang="zh-CN" sz="2800" dirty="0"/>
              <a:t>            s += </a:t>
            </a:r>
            <a:r>
              <a:rPr lang="en-US" altLang="zh-CN" sz="2800" dirty="0" err="1"/>
              <a:t>nums</a:t>
            </a:r>
            <a:r>
              <a:rPr lang="en-US" altLang="zh-CN" sz="2800" dirty="0"/>
              <a:t>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];</a:t>
            </a:r>
          </a:p>
          <a:p>
            <a:r>
              <a:rPr lang="en-US" altLang="zh-CN" sz="2800" dirty="0"/>
              <a:t>      }</a:t>
            </a:r>
          </a:p>
          <a:p>
            <a:r>
              <a:rPr lang="en-US" altLang="zh-CN" sz="2800" dirty="0"/>
              <a:t>      return </a:t>
            </a:r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B68044-B5FF-4D88-9CF1-0A24262CC5DE}"/>
              </a:ext>
            </a:extLst>
          </p:cNvPr>
          <p:cNvSpPr txBox="1"/>
          <p:nvPr/>
        </p:nvSpPr>
        <p:spPr>
          <a:xfrm>
            <a:off x="1503157" y="100665"/>
            <a:ext cx="1620957" cy="523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参数列表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C00DDD-F94D-4776-8D57-1E4701AEDCD7}"/>
              </a:ext>
            </a:extLst>
          </p:cNvPr>
          <p:cNvSpPr txBox="1"/>
          <p:nvPr/>
        </p:nvSpPr>
        <p:spPr>
          <a:xfrm>
            <a:off x="94426" y="100665"/>
            <a:ext cx="1261884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返回值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ADE90A-76D4-404E-A814-0444A30029F7}"/>
              </a:ext>
            </a:extLst>
          </p:cNvPr>
          <p:cNvSpPr txBox="1"/>
          <p:nvPr/>
        </p:nvSpPr>
        <p:spPr>
          <a:xfrm>
            <a:off x="781236" y="1837783"/>
            <a:ext cx="5571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void</a:t>
            </a:r>
            <a:r>
              <a:rPr lang="zh-CN" altLang="en-US" sz="2800" dirty="0"/>
              <a:t>  </a:t>
            </a:r>
            <a:r>
              <a:rPr lang="en-US" altLang="zh-CN" sz="2800" dirty="0" err="1"/>
              <a:t>printArray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( </a:t>
            </a:r>
            <a:r>
              <a:rPr lang="en-US" altLang="zh-CN" sz="2800" b="1" dirty="0">
                <a:solidFill>
                  <a:srgbClr val="00B050"/>
                </a:solidFill>
              </a:rPr>
              <a:t>int </a:t>
            </a:r>
            <a:r>
              <a:rPr lang="en-US" altLang="zh-CN" sz="2800" b="1" dirty="0" err="1">
                <a:solidFill>
                  <a:srgbClr val="00B050"/>
                </a:solidFill>
              </a:rPr>
              <a:t>nums</a:t>
            </a:r>
            <a:r>
              <a:rPr lang="en-US" altLang="zh-CN" sz="2800" b="1" dirty="0">
                <a:solidFill>
                  <a:srgbClr val="00B050"/>
                </a:solidFill>
              </a:rPr>
              <a:t>[], int n</a:t>
            </a:r>
            <a:r>
              <a:rPr lang="en-US" altLang="zh-CN" sz="2800" dirty="0"/>
              <a:t>) 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int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0;</a:t>
            </a:r>
          </a:p>
          <a:p>
            <a:r>
              <a:rPr lang="en-US" altLang="zh-CN" sz="2800" dirty="0"/>
              <a:t>      for (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n;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 )  {</a:t>
            </a:r>
          </a:p>
          <a:p>
            <a:r>
              <a:rPr lang="en-US" altLang="zh-CN" sz="2800" dirty="0"/>
              <a:t>   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 “%d  ”, </a:t>
            </a:r>
            <a:r>
              <a:rPr lang="en-US" altLang="zh-CN" sz="2800" dirty="0" err="1"/>
              <a:t>nums</a:t>
            </a:r>
            <a:r>
              <a:rPr lang="en-US" altLang="zh-CN" sz="2800" dirty="0"/>
              <a:t>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] );</a:t>
            </a:r>
          </a:p>
          <a:p>
            <a:r>
              <a:rPr lang="en-US" altLang="zh-CN" sz="2800" dirty="0"/>
              <a:t>      }</a:t>
            </a:r>
          </a:p>
          <a:p>
            <a:r>
              <a:rPr lang="en-US" altLang="zh-CN" sz="2800" dirty="0"/>
              <a:t>      </a:t>
            </a:r>
            <a:r>
              <a:rPr lang="en-US" altLang="zh-CN" sz="2800" dirty="0" err="1"/>
              <a:t>putchar</a:t>
            </a:r>
            <a:r>
              <a:rPr lang="en-US" altLang="zh-CN" sz="2800" dirty="0"/>
              <a:t>( ‘\n’ 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9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5ECDBB-4CB5-451D-98CD-26F01113B59D}"/>
              </a:ext>
            </a:extLst>
          </p:cNvPr>
          <p:cNvSpPr txBox="1"/>
          <p:nvPr/>
        </p:nvSpPr>
        <p:spPr>
          <a:xfrm>
            <a:off x="3003647" y="1447059"/>
            <a:ext cx="69878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int</a:t>
            </a:r>
            <a:r>
              <a:rPr lang="zh-CN" altLang="en-US" sz="4000" b="1" dirty="0"/>
              <a:t>  </a:t>
            </a:r>
            <a:r>
              <a:rPr lang="en-US" altLang="zh-CN" sz="4000" b="1" dirty="0">
                <a:solidFill>
                  <a:srgbClr val="0070C0"/>
                </a:solidFill>
              </a:rPr>
              <a:t>sum </a:t>
            </a:r>
            <a:r>
              <a:rPr lang="en-US" altLang="zh-CN" sz="4000" b="1" dirty="0"/>
              <a:t>( </a:t>
            </a:r>
            <a:r>
              <a:rPr lang="en-US" altLang="zh-CN" sz="4000" b="1" dirty="0">
                <a:solidFill>
                  <a:srgbClr val="00B050"/>
                </a:solidFill>
              </a:rPr>
              <a:t>int x, int y, int z </a:t>
            </a:r>
            <a:r>
              <a:rPr lang="en-US" altLang="zh-CN" sz="4000" b="1" dirty="0"/>
              <a:t>)   {</a:t>
            </a:r>
          </a:p>
          <a:p>
            <a:endParaRPr lang="en-US" altLang="zh-CN" sz="4000" b="1" dirty="0"/>
          </a:p>
          <a:p>
            <a:r>
              <a:rPr lang="en-US" altLang="zh-CN" sz="4000" b="1" dirty="0"/>
              <a:t>      int  s = x + y + z;</a:t>
            </a:r>
          </a:p>
          <a:p>
            <a:r>
              <a:rPr lang="en-US" altLang="zh-CN" sz="4000" b="1" dirty="0"/>
              <a:t>    </a:t>
            </a:r>
          </a:p>
          <a:p>
            <a:r>
              <a:rPr lang="en-US" altLang="zh-CN" sz="4000" b="1" dirty="0"/>
              <a:t>      </a:t>
            </a:r>
            <a:r>
              <a:rPr lang="en-US" altLang="zh-CN" sz="4000" b="1" dirty="0">
                <a:solidFill>
                  <a:srgbClr val="FF0000"/>
                </a:solidFill>
              </a:rPr>
              <a:t>return s;</a:t>
            </a:r>
          </a:p>
          <a:p>
            <a:endParaRPr lang="en-US" altLang="zh-CN" sz="4000" b="1" dirty="0"/>
          </a:p>
          <a:p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0E11F7-D1CF-4DF6-AD7B-188BDEFF18F6}"/>
              </a:ext>
            </a:extLst>
          </p:cNvPr>
          <p:cNvSpPr txBox="1"/>
          <p:nvPr/>
        </p:nvSpPr>
        <p:spPr>
          <a:xfrm>
            <a:off x="1091953" y="748126"/>
            <a:ext cx="1980029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返回值类型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963EBA-953D-4DF3-A1B8-47FAD9A16C03}"/>
              </a:ext>
            </a:extLst>
          </p:cNvPr>
          <p:cNvSpPr txBox="1"/>
          <p:nvPr/>
        </p:nvSpPr>
        <p:spPr>
          <a:xfrm>
            <a:off x="5745332" y="4888003"/>
            <a:ext cx="2081019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return </a:t>
            </a:r>
            <a:r>
              <a:rPr lang="zh-CN" altLang="en-US" sz="2800" b="1" dirty="0">
                <a:solidFill>
                  <a:srgbClr val="FF0000"/>
                </a:solidFill>
              </a:rPr>
              <a:t>语句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FDE3EB-9923-4910-BD1C-BB3738640CD6}"/>
              </a:ext>
            </a:extLst>
          </p:cNvPr>
          <p:cNvSpPr txBox="1"/>
          <p:nvPr/>
        </p:nvSpPr>
        <p:spPr>
          <a:xfrm>
            <a:off x="4030462" y="656948"/>
            <a:ext cx="1261884" cy="5232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函数名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00EB4F-A147-400F-8E1D-7000C089719E}"/>
              </a:ext>
            </a:extLst>
          </p:cNvPr>
          <p:cNvSpPr txBox="1"/>
          <p:nvPr/>
        </p:nvSpPr>
        <p:spPr>
          <a:xfrm>
            <a:off x="6899656" y="656948"/>
            <a:ext cx="1620957" cy="523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参数列表</a:t>
            </a:r>
          </a:p>
        </p:txBody>
      </p:sp>
    </p:spTree>
    <p:extLst>
      <p:ext uri="{BB962C8B-B14F-4D97-AF65-F5344CB8AC3E}">
        <p14:creationId xmlns:p14="http://schemas.microsoft.com/office/powerpoint/2010/main" val="401525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3CD49-A923-4151-B19E-39BA95997C2E}"/>
              </a:ext>
            </a:extLst>
          </p:cNvPr>
          <p:cNvSpPr txBox="1"/>
          <p:nvPr/>
        </p:nvSpPr>
        <p:spPr>
          <a:xfrm>
            <a:off x="3694545" y="1181600"/>
            <a:ext cx="537839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1" dirty="0"/>
              <a:t>函数定义的基本结构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146C13-D44A-482A-B158-8E3B378DBE66}"/>
              </a:ext>
            </a:extLst>
          </p:cNvPr>
          <p:cNvSpPr txBox="1"/>
          <p:nvPr/>
        </p:nvSpPr>
        <p:spPr>
          <a:xfrm>
            <a:off x="4248726" y="3767765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4104C1-E38B-4D73-AFC8-C7BA7DA9C55F}"/>
              </a:ext>
            </a:extLst>
          </p:cNvPr>
          <p:cNvSpPr txBox="1"/>
          <p:nvPr/>
        </p:nvSpPr>
        <p:spPr>
          <a:xfrm>
            <a:off x="4248726" y="5030069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参数传递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D4005E-9134-409A-881F-35053C36A0D4}"/>
              </a:ext>
            </a:extLst>
          </p:cNvPr>
          <p:cNvSpPr txBox="1"/>
          <p:nvPr/>
        </p:nvSpPr>
        <p:spPr>
          <a:xfrm>
            <a:off x="4248726" y="250546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271454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3CD49-A923-4151-B19E-39BA95997C2E}"/>
              </a:ext>
            </a:extLst>
          </p:cNvPr>
          <p:cNvSpPr txBox="1"/>
          <p:nvPr/>
        </p:nvSpPr>
        <p:spPr>
          <a:xfrm>
            <a:off x="3694545" y="1181600"/>
            <a:ext cx="491673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函数定义的基本结构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146C13-D44A-482A-B158-8E3B378DBE66}"/>
              </a:ext>
            </a:extLst>
          </p:cNvPr>
          <p:cNvSpPr txBox="1"/>
          <p:nvPr/>
        </p:nvSpPr>
        <p:spPr>
          <a:xfrm>
            <a:off x="4248726" y="3767765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4104C1-E38B-4D73-AFC8-C7BA7DA9C55F}"/>
              </a:ext>
            </a:extLst>
          </p:cNvPr>
          <p:cNvSpPr txBox="1"/>
          <p:nvPr/>
        </p:nvSpPr>
        <p:spPr>
          <a:xfrm>
            <a:off x="4248726" y="5030069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参数传递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D4005E-9134-409A-881F-35053C36A0D4}"/>
              </a:ext>
            </a:extLst>
          </p:cNvPr>
          <p:cNvSpPr txBox="1"/>
          <p:nvPr/>
        </p:nvSpPr>
        <p:spPr>
          <a:xfrm>
            <a:off x="4248726" y="2505460"/>
            <a:ext cx="223651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137121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251199" y="7975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int </a:t>
            </a:r>
            <a:r>
              <a:rPr lang="zh-CN" altLang="en-US" sz="2800" b="1" dirty="0">
                <a:solidFill>
                  <a:srgbClr val="FF0000"/>
                </a:solidFill>
              </a:rPr>
              <a:t>sum</a:t>
            </a:r>
            <a:r>
              <a:rPr lang="zh-CN" altLang="en-US" sz="2800" dirty="0"/>
              <a:t> ( int x, int y, int z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</a:t>
            </a:r>
            <a:r>
              <a:rPr lang="en-US" altLang="zh-CN" sz="2800" dirty="0"/>
              <a:t>a</a:t>
            </a:r>
            <a:r>
              <a:rPr lang="zh-CN" altLang="en-US" sz="2800" dirty="0"/>
              <a:t>=1, </a:t>
            </a:r>
            <a:r>
              <a:rPr lang="en-US" altLang="zh-CN" sz="2800" dirty="0"/>
              <a:t>b</a:t>
            </a:r>
            <a:r>
              <a:rPr lang="zh-CN" altLang="en-US" sz="2800" dirty="0"/>
              <a:t>=2, </a:t>
            </a:r>
            <a:r>
              <a:rPr lang="en-US" altLang="zh-CN" sz="2800" dirty="0"/>
              <a:t>c</a:t>
            </a:r>
            <a:r>
              <a:rPr lang="zh-CN" altLang="en-US" sz="2800" dirty="0"/>
              <a:t>=3</a:t>
            </a:r>
            <a:r>
              <a:rPr lang="en-US" altLang="zh-CN" sz="2800" dirty="0"/>
              <a:t>, s=0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s = </a:t>
            </a:r>
            <a:r>
              <a:rPr lang="zh-CN" altLang="en-US" sz="2800" b="1" dirty="0">
                <a:solidFill>
                  <a:srgbClr val="FF0000"/>
                </a:solidFill>
              </a:rPr>
              <a:t>sum(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printf( “%d+%d+%d=%d”, 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, s );</a:t>
            </a:r>
          </a:p>
          <a:p>
            <a:r>
              <a:rPr lang="zh-CN" altLang="en-US" sz="2800" dirty="0"/>
              <a:t>}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698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241963" y="369631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                   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       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en-US" altLang="zh-CN" sz="2800" dirty="0"/>
              <a:t>      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endParaRPr lang="en-US" altLang="zh-CN" sz="2800" dirty="0"/>
          </a:p>
          <a:p>
            <a:r>
              <a:rPr lang="zh-CN" altLang="en-US" sz="2800" dirty="0"/>
              <a:t>int </a:t>
            </a:r>
            <a:r>
              <a:rPr lang="zh-CN" altLang="en-US" sz="2800" b="1" dirty="0">
                <a:solidFill>
                  <a:srgbClr val="FF0000"/>
                </a:solidFill>
              </a:rPr>
              <a:t>sum</a:t>
            </a:r>
            <a:r>
              <a:rPr lang="zh-CN" altLang="en-US" sz="2800" dirty="0"/>
              <a:t> ( int </a:t>
            </a:r>
            <a:r>
              <a:rPr lang="en-US" altLang="zh-CN" sz="2800" dirty="0"/>
              <a:t>x</a:t>
            </a:r>
            <a:r>
              <a:rPr lang="zh-CN" altLang="en-US" sz="2800" dirty="0"/>
              <a:t>, int y, int z )</a:t>
            </a:r>
            <a:endParaRPr lang="en-US" altLang="zh-CN" sz="2800" dirty="0"/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</a:t>
            </a:r>
            <a:r>
              <a:rPr lang="en-US" altLang="zh-CN" sz="2800" dirty="0"/>
              <a:t>a</a:t>
            </a:r>
            <a:r>
              <a:rPr lang="zh-CN" altLang="en-US" sz="2800" dirty="0"/>
              <a:t>=1, </a:t>
            </a:r>
            <a:r>
              <a:rPr lang="en-US" altLang="zh-CN" sz="2800" dirty="0"/>
              <a:t>b</a:t>
            </a:r>
            <a:r>
              <a:rPr lang="zh-CN" altLang="en-US" sz="2800" dirty="0"/>
              <a:t>=2, </a:t>
            </a:r>
            <a:r>
              <a:rPr lang="en-US" altLang="zh-CN" sz="2800" dirty="0"/>
              <a:t>c</a:t>
            </a:r>
            <a:r>
              <a:rPr lang="zh-CN" altLang="en-US" sz="2800" dirty="0"/>
              <a:t>=3</a:t>
            </a:r>
            <a:r>
              <a:rPr lang="en-US" altLang="zh-CN" sz="2800" dirty="0"/>
              <a:t>, s=0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s = </a:t>
            </a:r>
            <a:r>
              <a:rPr lang="zh-CN" altLang="en-US" sz="2800" b="1" dirty="0">
                <a:solidFill>
                  <a:srgbClr val="FF0000"/>
                </a:solidFill>
              </a:rPr>
              <a:t>sum(</a:t>
            </a:r>
            <a:r>
              <a:rPr lang="en-US" altLang="zh-CN" sz="2800" b="1" dirty="0">
                <a:solidFill>
                  <a:srgbClr val="FF0000"/>
                </a:solidFill>
              </a:rPr>
              <a:t>1,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2, 3)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printf( “%d+%d+%d=%d”, 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, s );</a:t>
            </a:r>
          </a:p>
          <a:p>
            <a:r>
              <a:rPr lang="zh-CN" altLang="en-US" sz="2800" dirty="0"/>
              <a:t>}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961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251199" y="7975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int </a:t>
            </a:r>
            <a:r>
              <a:rPr lang="zh-CN" altLang="en-US" sz="2800" b="1" dirty="0">
                <a:solidFill>
                  <a:srgbClr val="FF0000"/>
                </a:solidFill>
              </a:rPr>
              <a:t>sum</a:t>
            </a:r>
            <a:r>
              <a:rPr lang="zh-CN" altLang="en-US" sz="2800" dirty="0"/>
              <a:t> ( int x, int y, int z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</a:t>
            </a:r>
            <a:r>
              <a:rPr lang="en-US" altLang="zh-CN" sz="2800" dirty="0"/>
              <a:t>a</a:t>
            </a:r>
            <a:r>
              <a:rPr lang="zh-CN" altLang="en-US" sz="2800" dirty="0"/>
              <a:t>=1, </a:t>
            </a:r>
            <a:r>
              <a:rPr lang="en-US" altLang="zh-CN" sz="2800" dirty="0"/>
              <a:t>b</a:t>
            </a:r>
            <a:r>
              <a:rPr lang="zh-CN" altLang="en-US" sz="2800" dirty="0"/>
              <a:t>=2, </a:t>
            </a:r>
            <a:r>
              <a:rPr lang="en-US" altLang="zh-CN" sz="2800" dirty="0"/>
              <a:t>c</a:t>
            </a:r>
            <a:r>
              <a:rPr lang="zh-CN" altLang="en-US" sz="2800" dirty="0"/>
              <a:t>=3</a:t>
            </a:r>
            <a:r>
              <a:rPr lang="en-US" altLang="zh-CN" sz="2800" dirty="0"/>
              <a:t>, s=0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s =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6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printf( “%d+%d+%d=%d”, 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, s );</a:t>
            </a:r>
          </a:p>
          <a:p>
            <a:r>
              <a:rPr lang="zh-CN" altLang="en-US" sz="2800" dirty="0"/>
              <a:t>}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790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251199" y="797510"/>
            <a:ext cx="83589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int </a:t>
            </a:r>
            <a:r>
              <a:rPr lang="zh-CN" altLang="en-US" sz="2800" b="1" dirty="0">
                <a:solidFill>
                  <a:srgbClr val="FF0000"/>
                </a:solidFill>
              </a:rPr>
              <a:t>sum</a:t>
            </a:r>
            <a:r>
              <a:rPr lang="zh-CN" altLang="en-US" sz="2800" dirty="0"/>
              <a:t> ( int x, int y, int z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</a:t>
            </a:r>
            <a:r>
              <a:rPr lang="en-US" altLang="zh-CN" sz="2800" dirty="0"/>
              <a:t>a</a:t>
            </a:r>
            <a:r>
              <a:rPr lang="zh-CN" altLang="en-US" sz="2800" dirty="0"/>
              <a:t>=1, </a:t>
            </a:r>
            <a:r>
              <a:rPr lang="en-US" altLang="zh-CN" sz="2800" dirty="0"/>
              <a:t>b</a:t>
            </a:r>
            <a:r>
              <a:rPr lang="zh-CN" altLang="en-US" sz="2800" dirty="0"/>
              <a:t>=2, </a:t>
            </a:r>
            <a:r>
              <a:rPr lang="en-US" altLang="zh-CN" sz="2800" dirty="0"/>
              <a:t>c</a:t>
            </a:r>
            <a:r>
              <a:rPr lang="zh-CN" altLang="en-US" sz="2800" dirty="0"/>
              <a:t>=3;</a:t>
            </a:r>
          </a:p>
          <a:p>
            <a:r>
              <a:rPr lang="zh-CN" altLang="en-US" sz="2800" dirty="0"/>
              <a:t>      printf( “%d+%d+%d=%d”, 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, </a:t>
            </a:r>
            <a:r>
              <a:rPr lang="zh-CN" altLang="en-US" sz="2800" b="1" dirty="0">
                <a:solidFill>
                  <a:srgbClr val="FF0000"/>
                </a:solidFill>
              </a:rPr>
              <a:t>sum(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dirty="0"/>
              <a:t> );</a:t>
            </a:r>
          </a:p>
          <a:p>
            <a:r>
              <a:rPr lang="zh-CN" altLang="en-US" sz="2800" dirty="0"/>
              <a:t>}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869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FC70E4-EEF2-4C65-B192-A546AF48303B}"/>
              </a:ext>
            </a:extLst>
          </p:cNvPr>
          <p:cNvSpPr txBox="1"/>
          <p:nvPr/>
        </p:nvSpPr>
        <p:spPr>
          <a:xfrm>
            <a:off x="4567376" y="290578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之前用过函数吗？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10CD42E-8BC0-4D31-B86A-D99F11D4AB77}"/>
              </a:ext>
            </a:extLst>
          </p:cNvPr>
          <p:cNvSpPr/>
          <p:nvPr/>
        </p:nvSpPr>
        <p:spPr>
          <a:xfrm>
            <a:off x="4323423" y="3563140"/>
            <a:ext cx="1800000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1C8887-1622-45F8-88EB-1CAACD3A753C}"/>
              </a:ext>
            </a:extLst>
          </p:cNvPr>
          <p:cNvSpPr/>
          <p:nvPr/>
        </p:nvSpPr>
        <p:spPr>
          <a:xfrm>
            <a:off x="6120133" y="3561974"/>
            <a:ext cx="1800000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251199" y="797510"/>
            <a:ext cx="83589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int </a:t>
            </a:r>
            <a:r>
              <a:rPr lang="zh-CN" altLang="en-US" sz="2800" b="1" dirty="0">
                <a:solidFill>
                  <a:srgbClr val="FF0000"/>
                </a:solidFill>
              </a:rPr>
              <a:t>sum</a:t>
            </a:r>
            <a:r>
              <a:rPr lang="zh-CN" altLang="en-US" sz="2800" dirty="0"/>
              <a:t> ( int x, int y, int z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</a:t>
            </a:r>
            <a:r>
              <a:rPr lang="en-US" altLang="zh-CN" sz="2800" dirty="0"/>
              <a:t>a</a:t>
            </a:r>
            <a:r>
              <a:rPr lang="zh-CN" altLang="en-US" sz="2800" dirty="0"/>
              <a:t>=1, </a:t>
            </a:r>
            <a:r>
              <a:rPr lang="en-US" altLang="zh-CN" sz="2800" dirty="0"/>
              <a:t>b</a:t>
            </a:r>
            <a:r>
              <a:rPr lang="zh-CN" altLang="en-US" sz="2800" dirty="0"/>
              <a:t>=2, </a:t>
            </a:r>
            <a:r>
              <a:rPr lang="en-US" altLang="zh-CN" sz="2800" dirty="0"/>
              <a:t>c</a:t>
            </a:r>
            <a:r>
              <a:rPr lang="zh-CN" altLang="en-US" sz="2800" dirty="0"/>
              <a:t>=3;</a:t>
            </a:r>
          </a:p>
          <a:p>
            <a:r>
              <a:rPr lang="zh-CN" altLang="en-US" sz="2800" dirty="0"/>
              <a:t>      printf( “%d+%d+%d=%d”, 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, </a:t>
            </a:r>
            <a:r>
              <a:rPr lang="zh-CN" altLang="en-US" sz="2800" b="1" dirty="0">
                <a:solidFill>
                  <a:srgbClr val="FF0000"/>
                </a:solidFill>
              </a:rPr>
              <a:t>sum(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dirty="0"/>
              <a:t> );</a:t>
            </a:r>
          </a:p>
          <a:p>
            <a:r>
              <a:rPr lang="zh-CN" altLang="en-US" sz="2800" dirty="0"/>
              <a:t>}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577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251199" y="797510"/>
            <a:ext cx="83589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int </a:t>
            </a:r>
            <a:r>
              <a:rPr lang="zh-CN" altLang="en-US" sz="2800" b="1" dirty="0">
                <a:solidFill>
                  <a:srgbClr val="FF0000"/>
                </a:solidFill>
              </a:rPr>
              <a:t>sum</a:t>
            </a:r>
            <a:r>
              <a:rPr lang="zh-CN" altLang="en-US" sz="2800" dirty="0"/>
              <a:t> ( int x, int y, int z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</a:t>
            </a:r>
            <a:r>
              <a:rPr lang="en-US" altLang="zh-CN" sz="2800" dirty="0"/>
              <a:t>a</a:t>
            </a:r>
            <a:r>
              <a:rPr lang="zh-CN" altLang="en-US" sz="2800" dirty="0"/>
              <a:t>=1, </a:t>
            </a:r>
            <a:r>
              <a:rPr lang="en-US" altLang="zh-CN" sz="2800" dirty="0"/>
              <a:t>b</a:t>
            </a:r>
            <a:r>
              <a:rPr lang="zh-CN" altLang="en-US" sz="2800" dirty="0"/>
              <a:t>=2, </a:t>
            </a:r>
            <a:r>
              <a:rPr lang="en-US" altLang="zh-CN" sz="2800" dirty="0"/>
              <a:t>c</a:t>
            </a:r>
            <a:r>
              <a:rPr lang="zh-CN" altLang="en-US" sz="2800" dirty="0"/>
              <a:t>=3;</a:t>
            </a:r>
          </a:p>
          <a:p>
            <a:r>
              <a:rPr lang="zh-CN" altLang="en-US" sz="2800" dirty="0"/>
              <a:t>      printf( “%d+%d+%d=%d”, 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6</a:t>
            </a:r>
            <a:r>
              <a:rPr lang="zh-CN" altLang="en-US" sz="2800" dirty="0"/>
              <a:t>);</a:t>
            </a:r>
          </a:p>
          <a:p>
            <a:r>
              <a:rPr lang="zh-CN" altLang="en-US" sz="2800" dirty="0"/>
              <a:t>}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985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B32875-AA5F-452B-A229-F5A0AF68258B}"/>
              </a:ext>
            </a:extLst>
          </p:cNvPr>
          <p:cNvSpPr txBox="1"/>
          <p:nvPr/>
        </p:nvSpPr>
        <p:spPr>
          <a:xfrm>
            <a:off x="4926449" y="316739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要注意的问题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C369D2-986B-4B04-A850-20F0C5050CD8}"/>
              </a:ext>
            </a:extLst>
          </p:cNvPr>
          <p:cNvSpPr/>
          <p:nvPr/>
        </p:nvSpPr>
        <p:spPr>
          <a:xfrm>
            <a:off x="4016288" y="3738624"/>
            <a:ext cx="2395800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04AB0C-FE6A-495A-9AD9-F892D233804B}"/>
              </a:ext>
            </a:extLst>
          </p:cNvPr>
          <p:cNvSpPr/>
          <p:nvPr/>
        </p:nvSpPr>
        <p:spPr>
          <a:xfrm>
            <a:off x="6371903" y="3737458"/>
            <a:ext cx="1980000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251199" y="7975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int </a:t>
            </a:r>
            <a:r>
              <a:rPr lang="zh-CN" altLang="en-US" sz="2800" b="1" dirty="0">
                <a:solidFill>
                  <a:srgbClr val="FF0000"/>
                </a:solidFill>
              </a:rPr>
              <a:t>sum</a:t>
            </a:r>
            <a:r>
              <a:rPr lang="zh-CN" altLang="en-US" sz="2800" dirty="0"/>
              <a:t> ( int x, int y, int z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x=1, y=2, z=3</a:t>
            </a:r>
            <a:r>
              <a:rPr lang="en-US" altLang="zh-CN" sz="2800" dirty="0"/>
              <a:t>, s=0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</a:t>
            </a:r>
            <a:r>
              <a:rPr lang="zh-CN" altLang="en-US" sz="2800" b="1" dirty="0">
                <a:solidFill>
                  <a:srgbClr val="FF0000"/>
                </a:solidFill>
              </a:rPr>
              <a:t>sum(x, y, z)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printf( “%d+%d+%d=%d”, x, y, z, s );</a:t>
            </a:r>
          </a:p>
          <a:p>
            <a:r>
              <a:rPr lang="zh-CN" altLang="en-US" sz="2800" dirty="0"/>
              <a:t>}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8492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251199" y="7975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int </a:t>
            </a:r>
            <a:r>
              <a:rPr lang="zh-CN" altLang="en-US" sz="2800" b="1" dirty="0">
                <a:solidFill>
                  <a:srgbClr val="FF0000"/>
                </a:solidFill>
              </a:rPr>
              <a:t>sum</a:t>
            </a:r>
            <a:r>
              <a:rPr lang="zh-CN" altLang="en-US" sz="2800" dirty="0"/>
              <a:t> ( int x, int y, int z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x=1, y=2, z=3</a:t>
            </a:r>
            <a:r>
              <a:rPr lang="en-US" altLang="zh-CN" sz="2800" dirty="0"/>
              <a:t>, s=0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</a:t>
            </a:r>
            <a:r>
              <a:rPr lang="zh-CN" altLang="en-US" sz="2800" b="1" dirty="0">
                <a:solidFill>
                  <a:srgbClr val="FF0000"/>
                </a:solidFill>
              </a:rPr>
              <a:t>sum(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printf( “%d+%d+%d=%d”, x, y, z, s );</a:t>
            </a:r>
          </a:p>
          <a:p>
            <a:r>
              <a:rPr lang="zh-CN" altLang="en-US" sz="2800" dirty="0"/>
              <a:t>}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410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251199" y="7975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int </a:t>
            </a:r>
            <a:r>
              <a:rPr lang="zh-CN" altLang="en-US" sz="2800" b="1" dirty="0">
                <a:solidFill>
                  <a:srgbClr val="FF0000"/>
                </a:solidFill>
              </a:rPr>
              <a:t>sum</a:t>
            </a:r>
            <a:r>
              <a:rPr lang="zh-CN" altLang="en-US" sz="2800" dirty="0"/>
              <a:t> ( int x, int y, int z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x=1, y=2, z=3</a:t>
            </a:r>
            <a:r>
              <a:rPr lang="en-US" altLang="zh-CN" sz="2800" dirty="0"/>
              <a:t>, s=0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</a:t>
            </a:r>
            <a:r>
              <a:rPr lang="en-US" altLang="zh-CN" sz="2800" b="1" dirty="0">
                <a:solidFill>
                  <a:srgbClr val="FF0000"/>
                </a:solidFill>
              </a:rPr>
              <a:t>6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printf( “%d+%d+%d=%d”, x, y, z, s );</a:t>
            </a:r>
          </a:p>
          <a:p>
            <a:r>
              <a:rPr lang="zh-CN" altLang="en-US" sz="2800" dirty="0"/>
              <a:t>}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969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251199" y="7975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int </a:t>
            </a:r>
            <a:r>
              <a:rPr lang="zh-CN" altLang="en-US" sz="2800" b="1" dirty="0">
                <a:solidFill>
                  <a:srgbClr val="FF0000"/>
                </a:solidFill>
              </a:rPr>
              <a:t>sum</a:t>
            </a:r>
            <a:r>
              <a:rPr lang="zh-CN" altLang="en-US" sz="2800" dirty="0"/>
              <a:t> ( int x, int y, int z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x=1, y=2, z=3</a:t>
            </a:r>
            <a:r>
              <a:rPr lang="en-US" altLang="zh-CN" sz="2800" dirty="0"/>
              <a:t>, s=0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</a:t>
            </a:r>
            <a:r>
              <a:rPr lang="zh-CN" altLang="en-US" sz="2800" b="1" dirty="0">
                <a:solidFill>
                  <a:srgbClr val="FF0000"/>
                </a:solidFill>
              </a:rPr>
              <a:t>sum(x, y, z)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      printf( “%d+%d+%d=%d”, x, y, z, s );</a:t>
            </a:r>
          </a:p>
          <a:p>
            <a:r>
              <a:rPr lang="zh-CN" altLang="en-US" sz="2800" dirty="0"/>
              <a:t>}</a:t>
            </a:r>
          </a:p>
          <a:p>
            <a:endParaRPr lang="zh-CN" altLang="en-US" sz="2800" dirty="0"/>
          </a:p>
        </p:txBody>
      </p:sp>
      <p:pic>
        <p:nvPicPr>
          <p:cNvPr id="3" name="图形 2" descr="关闭">
            <a:extLst>
              <a:ext uri="{FF2B5EF4-FFF2-40B4-BE49-F238E27FC236}">
                <a16:creationId xmlns:a16="http://schemas.microsoft.com/office/drawing/2014/main" id="{61D45765-7E4B-4C96-B65D-B33ACA4C4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1090" y="4008558"/>
            <a:ext cx="914400" cy="91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FD503D-E7EF-455B-960D-6332536E3BA3}"/>
              </a:ext>
            </a:extLst>
          </p:cNvPr>
          <p:cNvSpPr txBox="1"/>
          <p:nvPr/>
        </p:nvSpPr>
        <p:spPr>
          <a:xfrm>
            <a:off x="3833091" y="4204148"/>
            <a:ext cx="26885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 sum(x, y, z)</a:t>
            </a:r>
            <a:r>
              <a:rPr lang="zh-CN" alt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28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3ECA2C-4A35-43E6-AC72-D9D378A4A8BD}"/>
              </a:ext>
            </a:extLst>
          </p:cNvPr>
          <p:cNvSpPr/>
          <p:nvPr/>
        </p:nvSpPr>
        <p:spPr>
          <a:xfrm>
            <a:off x="3048000" y="15117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int</a:t>
            </a:r>
            <a:r>
              <a:rPr lang="zh-CN" altLang="en-US" sz="2800" dirty="0"/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sum</a:t>
            </a:r>
            <a:r>
              <a:rPr lang="en-US" altLang="zh-CN" sz="2800" dirty="0"/>
              <a:t> ( int </a:t>
            </a:r>
            <a:r>
              <a:rPr lang="en-US" altLang="zh-CN" sz="2800" dirty="0" err="1"/>
              <a:t>nums</a:t>
            </a:r>
            <a:r>
              <a:rPr lang="en-US" altLang="zh-CN" sz="2800" dirty="0"/>
              <a:t>[], int n) 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int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0, s = 0;</a:t>
            </a:r>
          </a:p>
          <a:p>
            <a:r>
              <a:rPr lang="en-US" altLang="zh-CN" sz="2800" dirty="0"/>
              <a:t>      for (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n;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 )  {</a:t>
            </a:r>
          </a:p>
          <a:p>
            <a:r>
              <a:rPr lang="en-US" altLang="zh-CN" sz="2800" dirty="0"/>
              <a:t>            s += </a:t>
            </a:r>
            <a:r>
              <a:rPr lang="en-US" altLang="zh-CN" sz="2800" dirty="0" err="1"/>
              <a:t>nums</a:t>
            </a:r>
            <a:r>
              <a:rPr lang="en-US" altLang="zh-CN" sz="2800" dirty="0"/>
              <a:t>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];</a:t>
            </a:r>
          </a:p>
          <a:p>
            <a:r>
              <a:rPr lang="en-US" altLang="zh-CN" sz="2800" dirty="0"/>
              <a:t>      }</a:t>
            </a:r>
          </a:p>
          <a:p>
            <a:r>
              <a:rPr lang="en-US" altLang="zh-CN" sz="2800" dirty="0"/>
              <a:t>      return s;</a:t>
            </a:r>
          </a:p>
          <a:p>
            <a:r>
              <a:rPr lang="en-US" altLang="zh-CN" sz="2800" dirty="0"/>
              <a:t>}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int main ( void 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int  a = { 1, 2, 3 }, s=0;</a:t>
            </a:r>
          </a:p>
          <a:p>
            <a:r>
              <a:rPr lang="en-US" altLang="zh-CN" sz="2800" dirty="0"/>
              <a:t>      s = </a:t>
            </a:r>
            <a:r>
              <a:rPr lang="en-US" altLang="zh-CN" sz="2800" b="1" dirty="0">
                <a:solidFill>
                  <a:srgbClr val="FF0000"/>
                </a:solidFill>
              </a:rPr>
              <a:t>sum( 3, a );</a:t>
            </a:r>
          </a:p>
          <a:p>
            <a:r>
              <a:rPr lang="en-US" altLang="zh-CN" sz="2800" dirty="0"/>
              <a:t>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 “sum=%d\n”, s 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955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3ECA2C-4A35-43E6-AC72-D9D378A4A8BD}"/>
              </a:ext>
            </a:extLst>
          </p:cNvPr>
          <p:cNvSpPr/>
          <p:nvPr/>
        </p:nvSpPr>
        <p:spPr>
          <a:xfrm>
            <a:off x="3048000" y="15117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int</a:t>
            </a:r>
            <a:r>
              <a:rPr lang="zh-CN" altLang="en-US" sz="2800" dirty="0"/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sum</a:t>
            </a:r>
            <a:r>
              <a:rPr lang="en-US" altLang="zh-CN" sz="2800" dirty="0"/>
              <a:t> ( int </a:t>
            </a:r>
            <a:r>
              <a:rPr lang="en-US" altLang="zh-CN" sz="2800" dirty="0" err="1"/>
              <a:t>nums</a:t>
            </a:r>
            <a:r>
              <a:rPr lang="en-US" altLang="zh-CN" sz="2800" dirty="0"/>
              <a:t>[], int n) 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int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0, s = 0;</a:t>
            </a:r>
          </a:p>
          <a:p>
            <a:r>
              <a:rPr lang="en-US" altLang="zh-CN" sz="2800" dirty="0"/>
              <a:t>      for (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n;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 )  {</a:t>
            </a:r>
          </a:p>
          <a:p>
            <a:r>
              <a:rPr lang="en-US" altLang="zh-CN" sz="2800" dirty="0"/>
              <a:t>            s += </a:t>
            </a:r>
            <a:r>
              <a:rPr lang="en-US" altLang="zh-CN" sz="2800" dirty="0" err="1"/>
              <a:t>nums</a:t>
            </a:r>
            <a:r>
              <a:rPr lang="en-US" altLang="zh-CN" sz="2800" dirty="0"/>
              <a:t>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];</a:t>
            </a:r>
          </a:p>
          <a:p>
            <a:r>
              <a:rPr lang="en-US" altLang="zh-CN" sz="2800" dirty="0"/>
              <a:t>      }</a:t>
            </a:r>
          </a:p>
          <a:p>
            <a:r>
              <a:rPr lang="en-US" altLang="zh-CN" sz="2800" dirty="0"/>
              <a:t>      return s;</a:t>
            </a:r>
          </a:p>
          <a:p>
            <a:r>
              <a:rPr lang="en-US" altLang="zh-CN" sz="2800" dirty="0"/>
              <a:t>}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int main ( void 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int  a = { 1, 2, 3 }, s=0;</a:t>
            </a:r>
          </a:p>
          <a:p>
            <a:r>
              <a:rPr lang="en-US" altLang="zh-CN" sz="2800" dirty="0"/>
              <a:t>      s = </a:t>
            </a:r>
            <a:r>
              <a:rPr lang="en-US" altLang="zh-CN" sz="2800" b="1" dirty="0">
                <a:solidFill>
                  <a:srgbClr val="FF0000"/>
                </a:solidFill>
              </a:rPr>
              <a:t>sum( 3, a );</a:t>
            </a:r>
          </a:p>
          <a:p>
            <a:r>
              <a:rPr lang="en-US" altLang="zh-CN" sz="2800" dirty="0"/>
              <a:t>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 “sum=%d\n”, s 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pic>
        <p:nvPicPr>
          <p:cNvPr id="3" name="图形 2" descr="关闭">
            <a:extLst>
              <a:ext uri="{FF2B5EF4-FFF2-40B4-BE49-F238E27FC236}">
                <a16:creationId xmlns:a16="http://schemas.microsoft.com/office/drawing/2014/main" id="{F80AC4EB-D9F7-42E8-927A-495971AB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781" y="5089212"/>
            <a:ext cx="914400" cy="91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0AAD79-0B78-4658-9712-9AC9E9422E31}"/>
              </a:ext>
            </a:extLst>
          </p:cNvPr>
          <p:cNvSpPr txBox="1"/>
          <p:nvPr/>
        </p:nvSpPr>
        <p:spPr>
          <a:xfrm>
            <a:off x="3703782" y="5284802"/>
            <a:ext cx="255871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sum(</a:t>
            </a:r>
            <a:r>
              <a:rPr lang="en-US" altLang="zh-CN" sz="2800" b="1" dirty="0">
                <a:solidFill>
                  <a:srgbClr val="FF0000"/>
                </a:solidFill>
              </a:rPr>
              <a:t> a, 3 </a:t>
            </a:r>
            <a:r>
              <a:rPr lang="zh-CN" altLang="en-US" sz="2800" b="1" dirty="0">
                <a:solidFill>
                  <a:srgbClr val="FF0000"/>
                </a:solidFill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3CD49-A923-4151-B19E-39BA95997C2E}"/>
              </a:ext>
            </a:extLst>
          </p:cNvPr>
          <p:cNvSpPr txBox="1"/>
          <p:nvPr/>
        </p:nvSpPr>
        <p:spPr>
          <a:xfrm>
            <a:off x="3694545" y="1181600"/>
            <a:ext cx="491673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函数定义的基本结构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146C13-D44A-482A-B158-8E3B378DBE66}"/>
              </a:ext>
            </a:extLst>
          </p:cNvPr>
          <p:cNvSpPr txBox="1"/>
          <p:nvPr/>
        </p:nvSpPr>
        <p:spPr>
          <a:xfrm>
            <a:off x="4248726" y="3767765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4104C1-E38B-4D73-AFC8-C7BA7DA9C55F}"/>
              </a:ext>
            </a:extLst>
          </p:cNvPr>
          <p:cNvSpPr txBox="1"/>
          <p:nvPr/>
        </p:nvSpPr>
        <p:spPr>
          <a:xfrm>
            <a:off x="4248726" y="5030069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参数传递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D4005E-9134-409A-881F-35053C36A0D4}"/>
              </a:ext>
            </a:extLst>
          </p:cNvPr>
          <p:cNvSpPr txBox="1"/>
          <p:nvPr/>
        </p:nvSpPr>
        <p:spPr>
          <a:xfrm>
            <a:off x="3666837" y="2505460"/>
            <a:ext cx="2813591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1" dirty="0"/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174788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5ECDBB-4CB5-451D-98CD-26F01113B59D}"/>
              </a:ext>
            </a:extLst>
          </p:cNvPr>
          <p:cNvSpPr txBox="1"/>
          <p:nvPr/>
        </p:nvSpPr>
        <p:spPr>
          <a:xfrm>
            <a:off x="4153000" y="2112885"/>
            <a:ext cx="41937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main() {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  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(“Hello World!”);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889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3CD49-A923-4151-B19E-39BA95997C2E}"/>
              </a:ext>
            </a:extLst>
          </p:cNvPr>
          <p:cNvSpPr txBox="1"/>
          <p:nvPr/>
        </p:nvSpPr>
        <p:spPr>
          <a:xfrm>
            <a:off x="3694545" y="1181600"/>
            <a:ext cx="491673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函数定义的基本结构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146C13-D44A-482A-B158-8E3B378DBE66}"/>
              </a:ext>
            </a:extLst>
          </p:cNvPr>
          <p:cNvSpPr txBox="1"/>
          <p:nvPr/>
        </p:nvSpPr>
        <p:spPr>
          <a:xfrm>
            <a:off x="4248726" y="3767765"/>
            <a:ext cx="223651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4104C1-E38B-4D73-AFC8-C7BA7DA9C55F}"/>
              </a:ext>
            </a:extLst>
          </p:cNvPr>
          <p:cNvSpPr txBox="1"/>
          <p:nvPr/>
        </p:nvSpPr>
        <p:spPr>
          <a:xfrm>
            <a:off x="4248726" y="5030069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参数传递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D4005E-9134-409A-881F-35053C36A0D4}"/>
              </a:ext>
            </a:extLst>
          </p:cNvPr>
          <p:cNvSpPr txBox="1"/>
          <p:nvPr/>
        </p:nvSpPr>
        <p:spPr>
          <a:xfrm>
            <a:off x="3666837" y="2505460"/>
            <a:ext cx="260840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3405048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704147" y="7975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</a:t>
            </a:r>
            <a:r>
              <a:rPr lang="en-US" altLang="zh-CN" sz="2800" dirty="0"/>
              <a:t>a</a:t>
            </a:r>
            <a:r>
              <a:rPr lang="zh-CN" altLang="en-US" sz="2800" dirty="0"/>
              <a:t>=1, </a:t>
            </a:r>
            <a:r>
              <a:rPr lang="en-US" altLang="zh-CN" sz="2800" dirty="0"/>
              <a:t>b</a:t>
            </a:r>
            <a:r>
              <a:rPr lang="zh-CN" altLang="en-US" sz="2800" dirty="0"/>
              <a:t>=2, </a:t>
            </a:r>
            <a:r>
              <a:rPr lang="en-US" altLang="zh-CN" sz="2800" dirty="0"/>
              <a:t>c</a:t>
            </a:r>
            <a:r>
              <a:rPr lang="zh-CN" altLang="en-US" sz="2800" dirty="0"/>
              <a:t>=3</a:t>
            </a:r>
            <a:r>
              <a:rPr lang="en-US" altLang="zh-CN" sz="2800" dirty="0"/>
              <a:t>, s=0</a:t>
            </a:r>
            <a:r>
              <a:rPr lang="zh-CN" altLang="en-US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zh-CN" altLang="en-US" sz="2800" b="1" dirty="0">
                <a:solidFill>
                  <a:srgbClr val="FF0000"/>
                </a:solidFill>
              </a:rPr>
              <a:t>int sum ( int x, int y, int z )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      s = sum(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);</a:t>
            </a:r>
          </a:p>
          <a:p>
            <a:r>
              <a:rPr lang="zh-CN" altLang="en-US" sz="2800" dirty="0"/>
              <a:t>      printf( “%d+%d+%d=%d”, 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, s );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int sum ( int x, int y, int z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043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633927" y="126928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int main ( void )  {</a:t>
            </a:r>
          </a:p>
          <a:p>
            <a:r>
              <a:rPr lang="zh-CN" altLang="en-US" sz="2800" dirty="0"/>
              <a:t>      int  </a:t>
            </a:r>
            <a:r>
              <a:rPr lang="en-US" altLang="zh-CN" sz="2800" dirty="0"/>
              <a:t>a</a:t>
            </a:r>
            <a:r>
              <a:rPr lang="zh-CN" altLang="en-US" sz="2800" dirty="0"/>
              <a:t>=1, </a:t>
            </a:r>
            <a:r>
              <a:rPr lang="en-US" altLang="zh-CN" sz="2800" dirty="0"/>
              <a:t>b</a:t>
            </a:r>
            <a:r>
              <a:rPr lang="zh-CN" altLang="en-US" sz="2800" dirty="0"/>
              <a:t>=2, </a:t>
            </a:r>
            <a:r>
              <a:rPr lang="en-US" altLang="zh-CN" sz="2800" dirty="0"/>
              <a:t>c</a:t>
            </a:r>
            <a:r>
              <a:rPr lang="zh-CN" altLang="en-US" sz="2800" dirty="0"/>
              <a:t>=3</a:t>
            </a:r>
            <a:r>
              <a:rPr lang="en-US" altLang="zh-CN" sz="2800" dirty="0"/>
              <a:t>, s=0</a:t>
            </a:r>
            <a:r>
              <a:rPr lang="zh-CN" altLang="en-US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zh-CN" altLang="en-US" sz="2800" b="1" dirty="0">
                <a:solidFill>
                  <a:srgbClr val="FF0000"/>
                </a:solidFill>
              </a:rPr>
              <a:t>int sum ( int x, int y, int z )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      s = sum(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);</a:t>
            </a:r>
          </a:p>
          <a:p>
            <a:r>
              <a:rPr lang="zh-CN" altLang="en-US" sz="2800" dirty="0"/>
              <a:t>      printf( “%d+%d+%d=%d”, 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, s );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pPr lvl="0"/>
            <a:r>
              <a:rPr lang="zh-CN" altLang="en-US" sz="2800" dirty="0">
                <a:solidFill>
                  <a:prstClr val="black"/>
                </a:solidFill>
              </a:rPr>
              <a:t>int </a:t>
            </a:r>
            <a:r>
              <a:rPr lang="en-US" altLang="zh-CN" sz="2800" dirty="0">
                <a:solidFill>
                  <a:prstClr val="black"/>
                </a:solidFill>
              </a:rPr>
              <a:t>B</a:t>
            </a:r>
            <a:r>
              <a:rPr lang="zh-CN" altLang="en-US" sz="2800" dirty="0">
                <a:solidFill>
                  <a:prstClr val="black"/>
                </a:solidFill>
              </a:rPr>
              <a:t> ( )  {</a:t>
            </a:r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      int sum ( int x, int y, int z )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  <a:endParaRPr lang="zh-CN" altLang="en-US" sz="2800" dirty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>
                <a:solidFill>
                  <a:prstClr val="black"/>
                </a:solidFill>
              </a:rPr>
              <a:t>      </a:t>
            </a:r>
            <a:r>
              <a:rPr lang="en-US" altLang="zh-CN" sz="2800" dirty="0">
                <a:solidFill>
                  <a:prstClr val="black"/>
                </a:solidFill>
              </a:rPr>
              <a:t>return </a:t>
            </a:r>
            <a:r>
              <a:rPr lang="en-US" altLang="zh-CN" sz="2800" dirty="0"/>
              <a:t>sum(3, 4, 5)</a:t>
            </a:r>
            <a:r>
              <a:rPr lang="zh-CN" altLang="en-US" sz="28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zh-CN" altLang="en-US" sz="2800" dirty="0">
                <a:solidFill>
                  <a:prstClr val="black"/>
                </a:solidFill>
              </a:rPr>
              <a:t>}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sz="2800" dirty="0"/>
          </a:p>
          <a:p>
            <a:r>
              <a:rPr lang="zh-CN" altLang="en-US" sz="2800" dirty="0"/>
              <a:t>int sum ( int x, int y, int z )  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7704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ECBA2A-4A64-459A-B380-E31B74A2F240}"/>
              </a:ext>
            </a:extLst>
          </p:cNvPr>
          <p:cNvSpPr/>
          <p:nvPr/>
        </p:nvSpPr>
        <p:spPr>
          <a:xfrm>
            <a:off x="3633927" y="7975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int sum ( int x, int y, int z )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  <a:endParaRPr lang="en-US" altLang="zh-CN" sz="2800" dirty="0"/>
          </a:p>
          <a:p>
            <a:r>
              <a:rPr lang="zh-CN" altLang="en-US" sz="2800" dirty="0"/>
              <a:t>int main ( void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int  </a:t>
            </a:r>
            <a:r>
              <a:rPr lang="en-US" altLang="zh-CN" sz="2800" dirty="0"/>
              <a:t>a</a:t>
            </a:r>
            <a:r>
              <a:rPr lang="zh-CN" altLang="en-US" sz="2800" dirty="0"/>
              <a:t>=1, </a:t>
            </a:r>
            <a:r>
              <a:rPr lang="en-US" altLang="zh-CN" sz="2800" dirty="0"/>
              <a:t>b</a:t>
            </a:r>
            <a:r>
              <a:rPr lang="zh-CN" altLang="en-US" sz="2800" dirty="0"/>
              <a:t>=2, </a:t>
            </a:r>
            <a:r>
              <a:rPr lang="en-US" altLang="zh-CN" sz="2800" dirty="0"/>
              <a:t>c</a:t>
            </a:r>
            <a:r>
              <a:rPr lang="zh-CN" altLang="en-US" sz="2800" dirty="0"/>
              <a:t>=3</a:t>
            </a:r>
            <a:r>
              <a:rPr lang="en-US" altLang="zh-CN" sz="2800" dirty="0"/>
              <a:t>, s=0</a:t>
            </a:r>
            <a:r>
              <a:rPr lang="zh-CN" altLang="en-US" sz="2800" dirty="0"/>
              <a:t>;</a:t>
            </a:r>
            <a:endParaRPr lang="en-US" altLang="zh-CN" sz="2800" dirty="0"/>
          </a:p>
          <a:p>
            <a:r>
              <a:rPr lang="zh-CN" altLang="en-US" sz="2800" dirty="0"/>
              <a:t>      s = sum(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);</a:t>
            </a:r>
          </a:p>
          <a:p>
            <a:r>
              <a:rPr lang="zh-CN" altLang="en-US" sz="2800" dirty="0"/>
              <a:t>      printf( “%d+%d+%d=%d”, </a:t>
            </a:r>
            <a:r>
              <a:rPr lang="en-US" altLang="zh-CN" sz="2800" dirty="0"/>
              <a:t>a</a:t>
            </a:r>
            <a:r>
              <a:rPr lang="zh-CN" altLang="en-US" sz="2800" dirty="0"/>
              <a:t>, </a:t>
            </a:r>
            <a:r>
              <a:rPr lang="en-US" altLang="zh-CN" sz="2800" dirty="0"/>
              <a:t>b</a:t>
            </a:r>
            <a:r>
              <a:rPr lang="zh-CN" altLang="en-US" sz="2800" dirty="0"/>
              <a:t>, </a:t>
            </a:r>
            <a:r>
              <a:rPr lang="en-US" altLang="zh-CN" sz="2800" dirty="0"/>
              <a:t>c</a:t>
            </a:r>
            <a:r>
              <a:rPr lang="zh-CN" altLang="en-US" sz="2800" dirty="0"/>
              <a:t>, s );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int sum ( int x, int y, int z 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return x+y+z;</a:t>
            </a:r>
          </a:p>
          <a:p>
            <a:r>
              <a:rPr lang="zh-CN" altLang="en-US" sz="2800" dirty="0"/>
              <a:t>}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38848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3CD49-A923-4151-B19E-39BA95997C2E}"/>
              </a:ext>
            </a:extLst>
          </p:cNvPr>
          <p:cNvSpPr txBox="1"/>
          <p:nvPr/>
        </p:nvSpPr>
        <p:spPr>
          <a:xfrm>
            <a:off x="3694545" y="1181600"/>
            <a:ext cx="491673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函数定义的基本结构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146C13-D44A-482A-B158-8E3B378DBE66}"/>
              </a:ext>
            </a:extLst>
          </p:cNvPr>
          <p:cNvSpPr txBox="1"/>
          <p:nvPr/>
        </p:nvSpPr>
        <p:spPr>
          <a:xfrm>
            <a:off x="3639126" y="3767765"/>
            <a:ext cx="2813591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1" dirty="0"/>
              <a:t>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4104C1-E38B-4D73-AFC8-C7BA7DA9C55F}"/>
              </a:ext>
            </a:extLst>
          </p:cNvPr>
          <p:cNvSpPr txBox="1"/>
          <p:nvPr/>
        </p:nvSpPr>
        <p:spPr>
          <a:xfrm>
            <a:off x="4248726" y="5030069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参数传递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D4005E-9134-409A-881F-35053C36A0D4}"/>
              </a:ext>
            </a:extLst>
          </p:cNvPr>
          <p:cNvSpPr txBox="1"/>
          <p:nvPr/>
        </p:nvSpPr>
        <p:spPr>
          <a:xfrm>
            <a:off x="3666837" y="2505460"/>
            <a:ext cx="260840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1638756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3CD49-A923-4151-B19E-39BA95997C2E}"/>
              </a:ext>
            </a:extLst>
          </p:cNvPr>
          <p:cNvSpPr txBox="1"/>
          <p:nvPr/>
        </p:nvSpPr>
        <p:spPr>
          <a:xfrm>
            <a:off x="3694545" y="1181600"/>
            <a:ext cx="491673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函数定义的基本结构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146C13-D44A-482A-B158-8E3B378DBE66}"/>
              </a:ext>
            </a:extLst>
          </p:cNvPr>
          <p:cNvSpPr txBox="1"/>
          <p:nvPr/>
        </p:nvSpPr>
        <p:spPr>
          <a:xfrm>
            <a:off x="3639126" y="3767765"/>
            <a:ext cx="260840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4104C1-E38B-4D73-AFC8-C7BA7DA9C55F}"/>
              </a:ext>
            </a:extLst>
          </p:cNvPr>
          <p:cNvSpPr txBox="1"/>
          <p:nvPr/>
        </p:nvSpPr>
        <p:spPr>
          <a:xfrm>
            <a:off x="4248726" y="5030069"/>
            <a:ext cx="223651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参数传递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D4005E-9134-409A-881F-35053C36A0D4}"/>
              </a:ext>
            </a:extLst>
          </p:cNvPr>
          <p:cNvSpPr txBox="1"/>
          <p:nvPr/>
        </p:nvSpPr>
        <p:spPr>
          <a:xfrm>
            <a:off x="3666837" y="2505460"/>
            <a:ext cx="260840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2865539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6B080E-F8F4-446D-BCF2-40A11624BCA3}"/>
              </a:ext>
            </a:extLst>
          </p:cNvPr>
          <p:cNvSpPr/>
          <p:nvPr/>
        </p:nvSpPr>
        <p:spPr>
          <a:xfrm>
            <a:off x="3260436" y="434286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int</a:t>
            </a:r>
            <a:r>
              <a:rPr lang="zh-CN" altLang="en-US" sz="2800" dirty="0"/>
              <a:t>  </a:t>
            </a:r>
            <a:r>
              <a:rPr lang="en-US" altLang="zh-CN" sz="2800" dirty="0"/>
              <a:t>main </a:t>
            </a:r>
            <a:r>
              <a:rPr lang="zh-CN" altLang="en-US" sz="2800" dirty="0"/>
              <a:t>( </a:t>
            </a:r>
            <a:r>
              <a:rPr lang="en-US" altLang="zh-CN" sz="2800" dirty="0"/>
              <a:t>void </a:t>
            </a:r>
            <a:r>
              <a:rPr lang="zh-CN" altLang="en-US" sz="2800" dirty="0"/>
              <a:t>)</a:t>
            </a:r>
          </a:p>
          <a:p>
            <a:r>
              <a:rPr lang="zh-CN" altLang="en-US" sz="2800" dirty="0"/>
              <a:t>{</a:t>
            </a:r>
            <a:endParaRPr lang="en-US" altLang="zh-CN" sz="2800" dirty="0"/>
          </a:p>
          <a:p>
            <a:r>
              <a:rPr lang="en-US" altLang="zh-CN" sz="2800" dirty="0"/>
              <a:t>      int  a=0, b=10;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( “%d, %d”, a, b );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      int  t =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;</a:t>
            </a:r>
          </a:p>
          <a:p>
            <a:r>
              <a:rPr lang="zh-CN" altLang="en-US" sz="2800" b="1" dirty="0"/>
              <a:t>     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= 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;</a:t>
            </a:r>
          </a:p>
          <a:p>
            <a:r>
              <a:rPr lang="zh-CN" altLang="en-US" sz="2800" b="1" dirty="0"/>
              <a:t>      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 = t;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( “%d, %d”, a, b );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return 0;</a:t>
            </a:r>
            <a:endParaRPr lang="zh-CN" altLang="en-US" sz="2800" dirty="0"/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210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7B97DE-F664-4A57-B239-CA1B21B543EA}"/>
              </a:ext>
            </a:extLst>
          </p:cNvPr>
          <p:cNvSpPr/>
          <p:nvPr/>
        </p:nvSpPr>
        <p:spPr>
          <a:xfrm>
            <a:off x="3048000" y="243512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#include &lt;stdio.h&gt;</a:t>
            </a:r>
          </a:p>
          <a:p>
            <a:endParaRPr lang="zh-CN" altLang="en-US" sz="2400" dirty="0"/>
          </a:p>
          <a:p>
            <a:r>
              <a:rPr lang="zh-CN" altLang="en-US" sz="2400" dirty="0"/>
              <a:t>void </a:t>
            </a:r>
            <a:r>
              <a:rPr lang="zh-CN" altLang="en-US" sz="2400" b="1" dirty="0"/>
              <a:t>swap(int x, int y)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      int  t = x;</a:t>
            </a:r>
          </a:p>
          <a:p>
            <a:r>
              <a:rPr lang="zh-CN" altLang="en-US" sz="2400" dirty="0"/>
              <a:t>      x = y;</a:t>
            </a:r>
          </a:p>
          <a:p>
            <a:r>
              <a:rPr lang="zh-CN" altLang="en-US" sz="2400" dirty="0"/>
              <a:t>      y = t;</a:t>
            </a:r>
          </a:p>
          <a:p>
            <a:r>
              <a:rPr lang="zh-CN" altLang="en-US" sz="2400" dirty="0"/>
              <a:t>}</a:t>
            </a:r>
          </a:p>
          <a:p>
            <a:endParaRPr lang="zh-CN" altLang="en-US" sz="2400" dirty="0"/>
          </a:p>
          <a:p>
            <a:r>
              <a:rPr lang="zh-CN" altLang="en-US" sz="2400" dirty="0"/>
              <a:t>int main(void)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      int  a=0, b=10;</a:t>
            </a:r>
          </a:p>
          <a:p>
            <a:r>
              <a:rPr lang="zh-CN" altLang="en-US" sz="2400" dirty="0"/>
              <a:t>      printf("交换前: a=%d, b=%d\n", a, b);</a:t>
            </a:r>
          </a:p>
          <a:p>
            <a:r>
              <a:rPr lang="zh-CN" altLang="en-US" sz="2400" dirty="0"/>
              <a:t>      </a:t>
            </a:r>
            <a:r>
              <a:rPr lang="zh-CN" altLang="en-US" sz="2400" b="1" dirty="0"/>
              <a:t>swap(a, b);</a:t>
            </a:r>
          </a:p>
          <a:p>
            <a:r>
              <a:rPr lang="zh-CN" altLang="en-US" sz="2400" dirty="0"/>
              <a:t>      printf("交换后: a=%d, b=%d\n", a, b);</a:t>
            </a:r>
          </a:p>
          <a:p>
            <a:r>
              <a:rPr lang="zh-CN" altLang="en-US" sz="2400" dirty="0"/>
              <a:t>      return 0;</a:t>
            </a:r>
          </a:p>
          <a:p>
            <a:r>
              <a:rPr lang="zh-CN" altLang="en-US" sz="2400" dirty="0"/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FAB948-8025-4EDC-B56C-9F5D03382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493" y="2245446"/>
            <a:ext cx="4360462" cy="11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D3E777-E8F6-4C0A-825D-48E6CA14398C}"/>
              </a:ext>
            </a:extLst>
          </p:cNvPr>
          <p:cNvSpPr/>
          <p:nvPr/>
        </p:nvSpPr>
        <p:spPr>
          <a:xfrm>
            <a:off x="3048000" y="243512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#include &lt;stdio.h&gt;</a:t>
            </a:r>
          </a:p>
          <a:p>
            <a:endParaRPr lang="zh-CN" altLang="en-US" sz="2400" dirty="0"/>
          </a:p>
          <a:p>
            <a:r>
              <a:rPr lang="zh-CN" altLang="en-US" sz="2400" dirty="0"/>
              <a:t>void </a:t>
            </a:r>
            <a:r>
              <a:rPr lang="zh-CN" altLang="en-US" sz="2400" b="1" dirty="0"/>
              <a:t>swap(int *x, int *y)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      int  *t = x;</a:t>
            </a:r>
          </a:p>
          <a:p>
            <a:r>
              <a:rPr lang="zh-CN" altLang="en-US" sz="2400" dirty="0"/>
              <a:t>      x = y;</a:t>
            </a:r>
          </a:p>
          <a:p>
            <a:r>
              <a:rPr lang="zh-CN" altLang="en-US" sz="2400" dirty="0"/>
              <a:t>      y = t;</a:t>
            </a:r>
          </a:p>
          <a:p>
            <a:r>
              <a:rPr lang="zh-CN" altLang="en-US" sz="2400" dirty="0"/>
              <a:t>}</a:t>
            </a:r>
          </a:p>
          <a:p>
            <a:endParaRPr lang="zh-CN" altLang="en-US" sz="2400" dirty="0"/>
          </a:p>
          <a:p>
            <a:r>
              <a:rPr lang="zh-CN" altLang="en-US" sz="2400" dirty="0"/>
              <a:t>int main(void)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      int  a=0, b=10;</a:t>
            </a:r>
          </a:p>
          <a:p>
            <a:r>
              <a:rPr lang="zh-CN" altLang="en-US" sz="2400" dirty="0"/>
              <a:t>      printf("交换前: a=%d, b=%d\n", a, b);</a:t>
            </a:r>
          </a:p>
          <a:p>
            <a:r>
              <a:rPr lang="zh-CN" altLang="en-US" sz="2400" dirty="0"/>
              <a:t>      </a:t>
            </a:r>
            <a:r>
              <a:rPr lang="zh-CN" altLang="en-US" sz="2400" b="1" dirty="0"/>
              <a:t>swap(&amp;a, &amp;b);</a:t>
            </a:r>
          </a:p>
          <a:p>
            <a:r>
              <a:rPr lang="zh-CN" altLang="en-US" sz="2400" dirty="0"/>
              <a:t>      printf("交换后: a=%d, b=%d\n", a, b);</a:t>
            </a:r>
          </a:p>
          <a:p>
            <a:r>
              <a:rPr lang="zh-CN" altLang="en-US" sz="2400" dirty="0"/>
              <a:t>      return 0;</a:t>
            </a:r>
          </a:p>
          <a:p>
            <a:r>
              <a:rPr lang="zh-CN" altLang="en-US" sz="2400" dirty="0"/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46D079-9EA3-4CD7-A42D-5E998C5B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61" y="2522826"/>
            <a:ext cx="4611672" cy="10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3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88A779-C82A-49B1-874E-BC7C70277046}"/>
              </a:ext>
            </a:extLst>
          </p:cNvPr>
          <p:cNvSpPr/>
          <p:nvPr/>
        </p:nvSpPr>
        <p:spPr>
          <a:xfrm>
            <a:off x="3048000" y="243512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#include &lt;stdio.h&gt;</a:t>
            </a:r>
          </a:p>
          <a:p>
            <a:endParaRPr lang="zh-CN" altLang="en-US" sz="2400" dirty="0"/>
          </a:p>
          <a:p>
            <a:r>
              <a:rPr lang="zh-CN" altLang="en-US" sz="2400" dirty="0"/>
              <a:t>void </a:t>
            </a:r>
            <a:r>
              <a:rPr lang="zh-CN" altLang="en-US" sz="2400" b="1" dirty="0"/>
              <a:t>swap(int *x, int *y)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      int  t = *x;</a:t>
            </a:r>
          </a:p>
          <a:p>
            <a:r>
              <a:rPr lang="zh-CN" altLang="en-US" sz="2400" dirty="0"/>
              <a:t>      *x = *y;</a:t>
            </a:r>
          </a:p>
          <a:p>
            <a:r>
              <a:rPr lang="zh-CN" altLang="en-US" sz="2400" dirty="0"/>
              <a:t>      *y = t;</a:t>
            </a:r>
          </a:p>
          <a:p>
            <a:r>
              <a:rPr lang="zh-CN" altLang="en-US" sz="2400" dirty="0"/>
              <a:t>}</a:t>
            </a:r>
          </a:p>
          <a:p>
            <a:endParaRPr lang="zh-CN" altLang="en-US" sz="2400" dirty="0"/>
          </a:p>
          <a:p>
            <a:r>
              <a:rPr lang="zh-CN" altLang="en-US" sz="2400" dirty="0"/>
              <a:t>int main(void)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      int  a=0, b=10;</a:t>
            </a:r>
          </a:p>
          <a:p>
            <a:r>
              <a:rPr lang="zh-CN" altLang="en-US" sz="2400" dirty="0"/>
              <a:t>      printf("交换前: a=%d, b=%d\n", a, b);</a:t>
            </a:r>
          </a:p>
          <a:p>
            <a:r>
              <a:rPr lang="zh-CN" altLang="en-US" sz="2400" dirty="0"/>
              <a:t>      </a:t>
            </a:r>
            <a:r>
              <a:rPr lang="zh-CN" altLang="en-US" sz="2400" b="1" dirty="0"/>
              <a:t>swap(&amp;a, &amp;b);</a:t>
            </a:r>
          </a:p>
          <a:p>
            <a:r>
              <a:rPr lang="zh-CN" altLang="en-US" sz="2400" dirty="0"/>
              <a:t>      printf("交换后: a=%d, b=%d\n", a, b);</a:t>
            </a:r>
          </a:p>
          <a:p>
            <a:r>
              <a:rPr lang="zh-CN" altLang="en-US" sz="2400" dirty="0"/>
              <a:t>      return 0;</a:t>
            </a:r>
          </a:p>
          <a:p>
            <a:r>
              <a:rPr lang="zh-CN" altLang="en-US" sz="2400" dirty="0"/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36C8C6-D304-4541-9B94-24143BC0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70" y="2346757"/>
            <a:ext cx="4494060" cy="10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2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5ECDBB-4CB5-451D-98CD-26F01113B59D}"/>
              </a:ext>
            </a:extLst>
          </p:cNvPr>
          <p:cNvSpPr txBox="1"/>
          <p:nvPr/>
        </p:nvSpPr>
        <p:spPr>
          <a:xfrm>
            <a:off x="4153000" y="2112885"/>
            <a:ext cx="41937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void main() {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  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(“Hello World!”);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8291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D3E777-E8F6-4C0A-825D-48E6CA14398C}"/>
              </a:ext>
            </a:extLst>
          </p:cNvPr>
          <p:cNvSpPr/>
          <p:nvPr/>
        </p:nvSpPr>
        <p:spPr>
          <a:xfrm>
            <a:off x="3048000" y="243512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#include &lt;stdio.h&gt;</a:t>
            </a:r>
          </a:p>
          <a:p>
            <a:endParaRPr lang="zh-CN" altLang="en-US" sz="2400" dirty="0"/>
          </a:p>
          <a:p>
            <a:r>
              <a:rPr lang="zh-CN" altLang="en-US" sz="2400" dirty="0"/>
              <a:t>void </a:t>
            </a:r>
            <a:r>
              <a:rPr lang="zh-CN" altLang="en-US" sz="2400" b="1" dirty="0"/>
              <a:t>swap(int *x, int *y)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      int  *t = x;</a:t>
            </a:r>
          </a:p>
          <a:p>
            <a:r>
              <a:rPr lang="zh-CN" altLang="en-US" sz="2400" dirty="0"/>
              <a:t>      x = y;</a:t>
            </a:r>
          </a:p>
          <a:p>
            <a:r>
              <a:rPr lang="zh-CN" altLang="en-US" sz="2400" dirty="0"/>
              <a:t>      y = t;</a:t>
            </a:r>
          </a:p>
          <a:p>
            <a:r>
              <a:rPr lang="zh-CN" altLang="en-US" sz="2400" dirty="0"/>
              <a:t>}</a:t>
            </a:r>
          </a:p>
          <a:p>
            <a:endParaRPr lang="zh-CN" altLang="en-US" sz="2400" dirty="0"/>
          </a:p>
          <a:p>
            <a:r>
              <a:rPr lang="zh-CN" altLang="en-US" sz="2400" dirty="0"/>
              <a:t>int main(void)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      int  a=0, b=10;</a:t>
            </a:r>
          </a:p>
          <a:p>
            <a:r>
              <a:rPr lang="zh-CN" altLang="en-US" sz="2400" dirty="0"/>
              <a:t>      printf("交换前: a=%d, b=%d\n", a, b);</a:t>
            </a:r>
          </a:p>
          <a:p>
            <a:r>
              <a:rPr lang="zh-CN" altLang="en-US" sz="2400" dirty="0"/>
              <a:t>      </a:t>
            </a:r>
            <a:r>
              <a:rPr lang="zh-CN" altLang="en-US" sz="2400" b="1" dirty="0"/>
              <a:t>swap(&amp;a, &amp;b);</a:t>
            </a:r>
          </a:p>
          <a:p>
            <a:r>
              <a:rPr lang="zh-CN" altLang="en-US" sz="2400" dirty="0"/>
              <a:t>      printf("交换后: a=%d, b=%d\n", a, b);</a:t>
            </a:r>
          </a:p>
          <a:p>
            <a:r>
              <a:rPr lang="zh-CN" altLang="en-US" sz="2400" dirty="0"/>
              <a:t>      return 0;</a:t>
            </a:r>
          </a:p>
          <a:p>
            <a:r>
              <a:rPr lang="zh-CN" altLang="en-US" sz="2400" dirty="0"/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46D079-9EA3-4CD7-A42D-5E998C5B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61" y="2522826"/>
            <a:ext cx="4611672" cy="10885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C2A36F8-21AE-4AEE-8E69-93A59CB22A01}"/>
              </a:ext>
            </a:extLst>
          </p:cNvPr>
          <p:cNvSpPr/>
          <p:nvPr/>
        </p:nvSpPr>
        <p:spPr>
          <a:xfrm>
            <a:off x="2586182" y="1524000"/>
            <a:ext cx="3297382" cy="1773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5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88A779-C82A-49B1-874E-BC7C70277046}"/>
              </a:ext>
            </a:extLst>
          </p:cNvPr>
          <p:cNvSpPr/>
          <p:nvPr/>
        </p:nvSpPr>
        <p:spPr>
          <a:xfrm>
            <a:off x="3048000" y="243512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#include &lt;stdio.h&gt;</a:t>
            </a:r>
          </a:p>
          <a:p>
            <a:endParaRPr lang="zh-CN" altLang="en-US" sz="2400" dirty="0"/>
          </a:p>
          <a:p>
            <a:r>
              <a:rPr lang="zh-CN" altLang="en-US" sz="2400" dirty="0"/>
              <a:t>void </a:t>
            </a:r>
            <a:r>
              <a:rPr lang="zh-CN" altLang="en-US" sz="2400" b="1" dirty="0"/>
              <a:t>swap(int *x, int *y)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      int  t = *x;</a:t>
            </a:r>
          </a:p>
          <a:p>
            <a:r>
              <a:rPr lang="zh-CN" altLang="en-US" sz="2400" dirty="0"/>
              <a:t>      *x = *y;</a:t>
            </a:r>
          </a:p>
          <a:p>
            <a:r>
              <a:rPr lang="zh-CN" altLang="en-US" sz="2400" dirty="0"/>
              <a:t>      *y = t;</a:t>
            </a:r>
          </a:p>
          <a:p>
            <a:r>
              <a:rPr lang="zh-CN" altLang="en-US" sz="2400" dirty="0"/>
              <a:t>}</a:t>
            </a:r>
          </a:p>
          <a:p>
            <a:endParaRPr lang="zh-CN" altLang="en-US" sz="2400" dirty="0"/>
          </a:p>
          <a:p>
            <a:r>
              <a:rPr lang="zh-CN" altLang="en-US" sz="2400" dirty="0"/>
              <a:t>int main(void)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      int  a=0, b=10;</a:t>
            </a:r>
          </a:p>
          <a:p>
            <a:r>
              <a:rPr lang="zh-CN" altLang="en-US" sz="2400" dirty="0"/>
              <a:t>      printf("交换前: a=%d, b=%d\n", a, b);</a:t>
            </a:r>
          </a:p>
          <a:p>
            <a:r>
              <a:rPr lang="zh-CN" altLang="en-US" sz="2400" dirty="0"/>
              <a:t>      </a:t>
            </a:r>
            <a:r>
              <a:rPr lang="zh-CN" altLang="en-US" sz="2400" b="1" dirty="0"/>
              <a:t>swap(&amp;a, &amp;b);</a:t>
            </a:r>
          </a:p>
          <a:p>
            <a:r>
              <a:rPr lang="zh-CN" altLang="en-US" sz="2400" dirty="0"/>
              <a:t>      printf("交换后: a=%d, b=%d\n", a, b);</a:t>
            </a:r>
          </a:p>
          <a:p>
            <a:r>
              <a:rPr lang="zh-CN" altLang="en-US" sz="2400" dirty="0"/>
              <a:t>      return 0;</a:t>
            </a:r>
          </a:p>
          <a:p>
            <a:r>
              <a:rPr lang="zh-CN" altLang="en-US" sz="2400" dirty="0"/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36C8C6-D304-4541-9B94-24143BC0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70" y="2346757"/>
            <a:ext cx="4494060" cy="10822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16E8C99-7518-4CD6-B135-D2EA65FAD3C0}"/>
              </a:ext>
            </a:extLst>
          </p:cNvPr>
          <p:cNvSpPr/>
          <p:nvPr/>
        </p:nvSpPr>
        <p:spPr>
          <a:xfrm>
            <a:off x="2586182" y="1524000"/>
            <a:ext cx="3297382" cy="1773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2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3CD49-A923-4151-B19E-39BA95997C2E}"/>
              </a:ext>
            </a:extLst>
          </p:cNvPr>
          <p:cNvSpPr txBox="1"/>
          <p:nvPr/>
        </p:nvSpPr>
        <p:spPr>
          <a:xfrm>
            <a:off x="3694545" y="1181600"/>
            <a:ext cx="491673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函数定义的基本结构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146C13-D44A-482A-B158-8E3B378DBE66}"/>
              </a:ext>
            </a:extLst>
          </p:cNvPr>
          <p:cNvSpPr txBox="1"/>
          <p:nvPr/>
        </p:nvSpPr>
        <p:spPr>
          <a:xfrm>
            <a:off x="3639126" y="3767765"/>
            <a:ext cx="260840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4104C1-E38B-4D73-AFC8-C7BA7DA9C55F}"/>
              </a:ext>
            </a:extLst>
          </p:cNvPr>
          <p:cNvSpPr txBox="1"/>
          <p:nvPr/>
        </p:nvSpPr>
        <p:spPr>
          <a:xfrm>
            <a:off x="3648367" y="5030069"/>
            <a:ext cx="2813591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1" dirty="0"/>
              <a:t>参数传递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D4005E-9134-409A-881F-35053C36A0D4}"/>
              </a:ext>
            </a:extLst>
          </p:cNvPr>
          <p:cNvSpPr txBox="1"/>
          <p:nvPr/>
        </p:nvSpPr>
        <p:spPr>
          <a:xfrm>
            <a:off x="3666837" y="2505460"/>
            <a:ext cx="260840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/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1798909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3CD49-A923-4151-B19E-39BA95997C2E}"/>
              </a:ext>
            </a:extLst>
          </p:cNvPr>
          <p:cNvSpPr txBox="1"/>
          <p:nvPr/>
        </p:nvSpPr>
        <p:spPr>
          <a:xfrm>
            <a:off x="2277302" y="1012400"/>
            <a:ext cx="162095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函数定义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146C13-D44A-482A-B158-8E3B378DBE66}"/>
              </a:ext>
            </a:extLst>
          </p:cNvPr>
          <p:cNvSpPr txBox="1"/>
          <p:nvPr/>
        </p:nvSpPr>
        <p:spPr>
          <a:xfrm>
            <a:off x="2277302" y="4208562"/>
            <a:ext cx="162095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4104C1-E38B-4D73-AFC8-C7BA7DA9C55F}"/>
              </a:ext>
            </a:extLst>
          </p:cNvPr>
          <p:cNvSpPr txBox="1"/>
          <p:nvPr/>
        </p:nvSpPr>
        <p:spPr>
          <a:xfrm>
            <a:off x="2277302" y="5598829"/>
            <a:ext cx="162095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参数传递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D4005E-9134-409A-881F-35053C36A0D4}"/>
              </a:ext>
            </a:extLst>
          </p:cNvPr>
          <p:cNvSpPr txBox="1"/>
          <p:nvPr/>
        </p:nvSpPr>
        <p:spPr>
          <a:xfrm>
            <a:off x="2277302" y="2753643"/>
            <a:ext cx="162095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函数调用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7C2A6C-8B19-44DE-8419-A1632118461F}"/>
              </a:ext>
            </a:extLst>
          </p:cNvPr>
          <p:cNvSpPr txBox="1"/>
          <p:nvPr/>
        </p:nvSpPr>
        <p:spPr>
          <a:xfrm>
            <a:off x="4968381" y="46181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函数名注意命名要求</a:t>
            </a: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F8C642-0271-4B70-875C-A260B7D78998}"/>
              </a:ext>
            </a:extLst>
          </p:cNvPr>
          <p:cNvSpPr/>
          <p:nvPr/>
        </p:nvSpPr>
        <p:spPr>
          <a:xfrm>
            <a:off x="4968381" y="1769158"/>
            <a:ext cx="3417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返回值类型和</a:t>
            </a:r>
            <a:r>
              <a:rPr lang="en-US" altLang="zh-CN" sz="2000" dirty="0"/>
              <a:t>return</a:t>
            </a:r>
            <a:r>
              <a:rPr lang="zh-CN" altLang="en-US" sz="2000" dirty="0"/>
              <a:t>语句对应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246B07-D1D1-4F75-B6C7-F77424D7077B}"/>
              </a:ext>
            </a:extLst>
          </p:cNvPr>
          <p:cNvSpPr/>
          <p:nvPr/>
        </p:nvSpPr>
        <p:spPr>
          <a:xfrm>
            <a:off x="4968381" y="111548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参数列表灵活运用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8D2887-5212-4FDD-9850-2A49F78A8D12}"/>
              </a:ext>
            </a:extLst>
          </p:cNvPr>
          <p:cNvSpPr txBox="1"/>
          <p:nvPr/>
        </p:nvSpPr>
        <p:spPr>
          <a:xfrm>
            <a:off x="4968381" y="240145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有返回值要记得接收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FED4FB-3468-40B4-9DB5-E838918FF952}"/>
              </a:ext>
            </a:extLst>
          </p:cNvPr>
          <p:cNvSpPr txBox="1"/>
          <p:nvPr/>
        </p:nvSpPr>
        <p:spPr>
          <a:xfrm>
            <a:off x="4968381" y="314247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实参和形参要对应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0BD543-A09E-44ED-99E0-280B93B171C8}"/>
              </a:ext>
            </a:extLst>
          </p:cNvPr>
          <p:cNvSpPr txBox="1"/>
          <p:nvPr/>
        </p:nvSpPr>
        <p:spPr>
          <a:xfrm>
            <a:off x="4968381" y="41959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局部和全局都可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D6BE20-FB42-4F00-8209-5E5BEB3EC67E}"/>
              </a:ext>
            </a:extLst>
          </p:cNvPr>
          <p:cNvSpPr txBox="1"/>
          <p:nvPr/>
        </p:nvSpPr>
        <p:spPr>
          <a:xfrm>
            <a:off x="4968381" y="562114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本质都是实参复制一份给形参完成传递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20ABC54-C94F-45F6-A738-2C8343D9E336}"/>
              </a:ext>
            </a:extLst>
          </p:cNvPr>
          <p:cNvSpPr/>
          <p:nvPr/>
        </p:nvSpPr>
        <p:spPr>
          <a:xfrm>
            <a:off x="4589690" y="504400"/>
            <a:ext cx="378691" cy="1588655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41E202E-D070-4AB1-A210-19F6B7D75F13}"/>
              </a:ext>
            </a:extLst>
          </p:cNvPr>
          <p:cNvSpPr/>
          <p:nvPr/>
        </p:nvSpPr>
        <p:spPr>
          <a:xfrm>
            <a:off x="4589690" y="2440509"/>
            <a:ext cx="378691" cy="1135234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2F2ADD7E-768F-445E-B2BB-486746C5537D}"/>
              </a:ext>
            </a:extLst>
          </p:cNvPr>
          <p:cNvSpPr/>
          <p:nvPr/>
        </p:nvSpPr>
        <p:spPr>
          <a:xfrm>
            <a:off x="4658914" y="5590757"/>
            <a:ext cx="378691" cy="523220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A387484C-6644-4822-9939-A28E424C0FD2}"/>
              </a:ext>
            </a:extLst>
          </p:cNvPr>
          <p:cNvSpPr/>
          <p:nvPr/>
        </p:nvSpPr>
        <p:spPr>
          <a:xfrm>
            <a:off x="4589689" y="4195968"/>
            <a:ext cx="378691" cy="523220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99819584-0689-4CAB-8653-D6F06374868E}"/>
              </a:ext>
            </a:extLst>
          </p:cNvPr>
          <p:cNvSpPr/>
          <p:nvPr/>
        </p:nvSpPr>
        <p:spPr>
          <a:xfrm>
            <a:off x="1709265" y="1075956"/>
            <a:ext cx="378691" cy="3615524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D80CC1-E039-4F8D-A54D-B2F8F84E6309}"/>
              </a:ext>
            </a:extLst>
          </p:cNvPr>
          <p:cNvSpPr/>
          <p:nvPr/>
        </p:nvSpPr>
        <p:spPr>
          <a:xfrm>
            <a:off x="460738" y="260151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函数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0398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B32875-AA5F-452B-A229-F5A0AF68258B}"/>
              </a:ext>
            </a:extLst>
          </p:cNvPr>
          <p:cNvSpPr txBox="1"/>
          <p:nvPr/>
        </p:nvSpPr>
        <p:spPr>
          <a:xfrm>
            <a:off x="4926449" y="3167390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再补充一个例子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C369D2-986B-4B04-A850-20F0C5050CD8}"/>
              </a:ext>
            </a:extLst>
          </p:cNvPr>
          <p:cNvSpPr/>
          <p:nvPr/>
        </p:nvSpPr>
        <p:spPr>
          <a:xfrm>
            <a:off x="4016288" y="3738624"/>
            <a:ext cx="2395800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04AB0C-FE6A-495A-9AD9-F892D233804B}"/>
              </a:ext>
            </a:extLst>
          </p:cNvPr>
          <p:cNvSpPr/>
          <p:nvPr/>
        </p:nvSpPr>
        <p:spPr>
          <a:xfrm>
            <a:off x="6371903" y="3737458"/>
            <a:ext cx="1980000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1B5F23-6B04-405C-9914-085DC816E754}"/>
              </a:ext>
            </a:extLst>
          </p:cNvPr>
          <p:cNvSpPr txBox="1"/>
          <p:nvPr/>
        </p:nvSpPr>
        <p:spPr>
          <a:xfrm>
            <a:off x="4282338" y="4429958"/>
            <a:ext cx="4259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什么时候想到用函数？🤔</a:t>
            </a:r>
          </a:p>
        </p:txBody>
      </p:sp>
    </p:spTree>
    <p:extLst>
      <p:ext uri="{BB962C8B-B14F-4D97-AF65-F5344CB8AC3E}">
        <p14:creationId xmlns:p14="http://schemas.microsoft.com/office/powerpoint/2010/main" val="33484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862653-86F5-48C7-AD85-CA8E6CCC5DE8}"/>
              </a:ext>
            </a:extLst>
          </p:cNvPr>
          <p:cNvSpPr txBox="1"/>
          <p:nvPr/>
        </p:nvSpPr>
        <p:spPr>
          <a:xfrm>
            <a:off x="1524000" y="651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ym typeface="+mn-ea"/>
              </a:rPr>
              <a:t>编程实现求</a:t>
            </a:r>
            <a:r>
              <a:rPr lang="en-US" altLang="zh-CN" sz="2800" b="1" dirty="0">
                <a:sym typeface="+mn-ea"/>
              </a:rPr>
              <a:t>1!+2!+3!+…+n!</a:t>
            </a:r>
            <a:r>
              <a:rPr lang="zh-CN" altLang="zh-CN" sz="2800" b="1" dirty="0">
                <a:sym typeface="+mn-ea"/>
              </a:rPr>
              <a:t>的值，其中</a:t>
            </a:r>
            <a:r>
              <a:rPr lang="en-US" altLang="zh-CN" sz="2800" b="1" dirty="0">
                <a:sym typeface="+mn-ea"/>
              </a:rPr>
              <a:t>n</a:t>
            </a:r>
            <a:r>
              <a:rPr lang="zh-CN" altLang="zh-CN" sz="2800" b="1" dirty="0">
                <a:sym typeface="+mn-ea"/>
              </a:rPr>
              <a:t>值由键盘输入。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E3989A-3C21-4270-B07A-F38E03E825D8}"/>
              </a:ext>
            </a:extLst>
          </p:cNvPr>
          <p:cNvSpPr/>
          <p:nvPr/>
        </p:nvSpPr>
        <p:spPr>
          <a:xfrm>
            <a:off x="2612514" y="2365445"/>
            <a:ext cx="6966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ym typeface="+mn-ea"/>
              </a:rPr>
              <a:t>1!	+	2!	+	3!	+…+		n!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F0A517-D234-40EB-BEE1-EB6BFDCA1548}"/>
              </a:ext>
            </a:extLst>
          </p:cNvPr>
          <p:cNvSpPr txBox="1"/>
          <p:nvPr/>
        </p:nvSpPr>
        <p:spPr>
          <a:xfrm>
            <a:off x="2612514" y="3198167"/>
            <a:ext cx="7463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	          1x2	        1x2x3		      (n-1)! x n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ABD6A1-FB9A-44E6-95A1-59551A12DCF6}"/>
              </a:ext>
            </a:extLst>
          </p:cNvPr>
          <p:cNvSpPr txBox="1"/>
          <p:nvPr/>
        </p:nvSpPr>
        <p:spPr>
          <a:xfrm>
            <a:off x="2612513" y="3969334"/>
            <a:ext cx="7463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	          1!x2	        2!x3		      (n-1)! x n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6CF1C1-7210-40B2-8B8F-3E83B3A519A7}"/>
              </a:ext>
            </a:extLst>
          </p:cNvPr>
          <p:cNvSpPr txBox="1"/>
          <p:nvPr/>
        </p:nvSpPr>
        <p:spPr>
          <a:xfrm>
            <a:off x="1524000" y="1908696"/>
            <a:ext cx="805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50"/>
                </a:solidFill>
              </a:rPr>
              <a:t>序号 </a:t>
            </a:r>
            <a:r>
              <a:rPr lang="en-US" altLang="zh-CN" sz="2400" b="1" i="1" dirty="0" err="1">
                <a:solidFill>
                  <a:srgbClr val="00B050"/>
                </a:solidFill>
              </a:rPr>
              <a:t>i</a:t>
            </a:r>
            <a:r>
              <a:rPr lang="en-US" altLang="zh-CN" sz="2400" b="1" i="1" dirty="0">
                <a:solidFill>
                  <a:srgbClr val="00B050"/>
                </a:solidFill>
              </a:rPr>
              <a:t> </a:t>
            </a:r>
            <a:r>
              <a:rPr lang="zh-CN" altLang="en-US" sz="2400" b="1" i="1" dirty="0">
                <a:solidFill>
                  <a:srgbClr val="00B050"/>
                </a:solidFill>
              </a:rPr>
              <a:t>：</a:t>
            </a:r>
            <a:r>
              <a:rPr lang="en-US" altLang="zh-CN" sz="2400" b="1" i="1" dirty="0">
                <a:solidFill>
                  <a:srgbClr val="00B050"/>
                </a:solidFill>
              </a:rPr>
              <a:t>1	            2	            3		            n</a:t>
            </a:r>
            <a:endParaRPr lang="zh-CN" altLang="en-US" sz="2400" b="1" i="1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978244-D65E-41E7-AE8F-F972D626D4FF}"/>
              </a:ext>
            </a:extLst>
          </p:cNvPr>
          <p:cNvSpPr txBox="1"/>
          <p:nvPr/>
        </p:nvSpPr>
        <p:spPr>
          <a:xfrm>
            <a:off x="1524000" y="5050003"/>
            <a:ext cx="3756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>
                <a:solidFill>
                  <a:srgbClr val="00B050"/>
                </a:solidFill>
              </a:rPr>
              <a:t>每一项的计算结果记为：</a:t>
            </a:r>
            <a:r>
              <a:rPr lang="en-US" altLang="zh-CN" sz="2400" b="1" i="1" dirty="0">
                <a:solidFill>
                  <a:srgbClr val="00B050"/>
                </a:solidFill>
              </a:rPr>
              <a:t>p</a:t>
            </a:r>
            <a:endParaRPr lang="zh-CN" altLang="en-US" sz="2400" b="1" i="1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5F6EDD-1D4B-43B3-80E6-351341843630}"/>
              </a:ext>
            </a:extLst>
          </p:cNvPr>
          <p:cNvSpPr txBox="1"/>
          <p:nvPr/>
        </p:nvSpPr>
        <p:spPr>
          <a:xfrm>
            <a:off x="1524000" y="5710966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B050"/>
                </a:solidFill>
              </a:rPr>
              <a:t>p := p * </a:t>
            </a:r>
            <a:r>
              <a:rPr lang="en-US" altLang="zh-CN" sz="2400" b="1" i="1" dirty="0" err="1">
                <a:solidFill>
                  <a:srgbClr val="00B050"/>
                </a:solidFill>
              </a:rPr>
              <a:t>i</a:t>
            </a:r>
            <a:endParaRPr lang="zh-CN" alt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13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019E5B-0E93-4740-859A-2E42AEC7E3EB}"/>
              </a:ext>
            </a:extLst>
          </p:cNvPr>
          <p:cNvSpPr txBox="1"/>
          <p:nvPr/>
        </p:nvSpPr>
        <p:spPr>
          <a:xfrm>
            <a:off x="3569256" y="1537119"/>
            <a:ext cx="50534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#</a:t>
            </a:r>
            <a:r>
              <a:rPr lang="en-US" altLang="zh-CN" sz="2800" dirty="0" err="1"/>
              <a:t>include"stdio.h</a:t>
            </a:r>
            <a:r>
              <a:rPr lang="en-US" altLang="zh-CN" sz="2800" dirty="0"/>
              <a:t>"</a:t>
            </a:r>
          </a:p>
          <a:p>
            <a:r>
              <a:rPr lang="en-US" altLang="zh-CN" sz="2800" dirty="0"/>
              <a:t>main( ) {</a:t>
            </a:r>
          </a:p>
          <a:p>
            <a:r>
              <a:rPr lang="en-US" altLang="zh-CN" sz="2800" dirty="0"/>
              <a:t>	int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n, p=1, sum=0;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("</a:t>
            </a:r>
            <a:r>
              <a:rPr lang="zh-CN" altLang="en-US" sz="2800" dirty="0"/>
              <a:t>请输入</a:t>
            </a:r>
            <a:r>
              <a:rPr lang="en-US" altLang="zh-CN" sz="2800" dirty="0"/>
              <a:t>n</a:t>
            </a:r>
            <a:r>
              <a:rPr lang="zh-CN" altLang="en-US" sz="2800" dirty="0"/>
              <a:t>的值</a:t>
            </a:r>
            <a:r>
              <a:rPr lang="en-US" altLang="zh-CN" sz="2800" dirty="0"/>
              <a:t>");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 ("%d", &amp;n);</a:t>
            </a:r>
          </a:p>
          <a:p>
            <a:r>
              <a:rPr lang="en-US" altLang="zh-CN" sz="2800" b="1" dirty="0"/>
              <a:t>	for (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&lt;=n;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 {</a:t>
            </a:r>
          </a:p>
          <a:p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rgbClr val="FF0000"/>
                </a:solidFill>
              </a:rPr>
              <a:t>p = p * 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800" b="1" dirty="0"/>
              <a:t>		sum += p;</a:t>
            </a:r>
          </a:p>
          <a:p>
            <a:r>
              <a:rPr lang="en-US" altLang="zh-CN" sz="2800" b="1" dirty="0"/>
              <a:t>	}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("%d\n", sum);</a:t>
            </a:r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09E465-975A-493A-B638-8EFC50BF10EC}"/>
              </a:ext>
            </a:extLst>
          </p:cNvPr>
          <p:cNvSpPr txBox="1"/>
          <p:nvPr/>
        </p:nvSpPr>
        <p:spPr>
          <a:xfrm>
            <a:off x="1524000" y="651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ym typeface="+mn-ea"/>
              </a:rPr>
              <a:t>编程实现求</a:t>
            </a:r>
            <a:r>
              <a:rPr lang="en-US" altLang="zh-CN" sz="2800" b="1" dirty="0">
                <a:sym typeface="+mn-ea"/>
              </a:rPr>
              <a:t>1!+2!+3!+…+n!</a:t>
            </a:r>
            <a:r>
              <a:rPr lang="zh-CN" altLang="zh-CN" sz="2800" b="1" dirty="0">
                <a:sym typeface="+mn-ea"/>
              </a:rPr>
              <a:t>的值，其中</a:t>
            </a:r>
            <a:r>
              <a:rPr lang="en-US" altLang="zh-CN" sz="2800" b="1" dirty="0">
                <a:sym typeface="+mn-ea"/>
              </a:rPr>
              <a:t>n</a:t>
            </a:r>
            <a:r>
              <a:rPr lang="zh-CN" altLang="zh-CN" sz="2800" b="1" dirty="0">
                <a:sym typeface="+mn-ea"/>
              </a:rPr>
              <a:t>值由键盘输入。</a:t>
            </a:r>
          </a:p>
        </p:txBody>
      </p:sp>
    </p:spTree>
    <p:extLst>
      <p:ext uri="{BB962C8B-B14F-4D97-AF65-F5344CB8AC3E}">
        <p14:creationId xmlns:p14="http://schemas.microsoft.com/office/powerpoint/2010/main" val="1282672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862653-86F5-48C7-AD85-CA8E6CCC5DE8}"/>
              </a:ext>
            </a:extLst>
          </p:cNvPr>
          <p:cNvSpPr txBox="1"/>
          <p:nvPr/>
        </p:nvSpPr>
        <p:spPr>
          <a:xfrm>
            <a:off x="1524000" y="651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ym typeface="+mn-ea"/>
              </a:rPr>
              <a:t>编程实现求</a:t>
            </a:r>
            <a:r>
              <a:rPr lang="en-US" altLang="zh-CN" sz="2800" b="1" dirty="0">
                <a:sym typeface="+mn-ea"/>
              </a:rPr>
              <a:t>1!+2!+3!+…+n!</a:t>
            </a:r>
            <a:r>
              <a:rPr lang="zh-CN" altLang="zh-CN" sz="2800" b="1" dirty="0">
                <a:sym typeface="+mn-ea"/>
              </a:rPr>
              <a:t>的值，其中</a:t>
            </a:r>
            <a:r>
              <a:rPr lang="en-US" altLang="zh-CN" sz="2800" b="1" dirty="0">
                <a:sym typeface="+mn-ea"/>
              </a:rPr>
              <a:t>n</a:t>
            </a:r>
            <a:r>
              <a:rPr lang="zh-CN" altLang="zh-CN" sz="2800" b="1" dirty="0">
                <a:sym typeface="+mn-ea"/>
              </a:rPr>
              <a:t>值由键盘输入。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E3989A-3C21-4270-B07A-F38E03E825D8}"/>
              </a:ext>
            </a:extLst>
          </p:cNvPr>
          <p:cNvSpPr/>
          <p:nvPr/>
        </p:nvSpPr>
        <p:spPr>
          <a:xfrm>
            <a:off x="2612514" y="2365445"/>
            <a:ext cx="6966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ym typeface="+mn-ea"/>
              </a:rPr>
              <a:t>1!	+	2!	+	3!	+…+		n!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F0A517-D234-40EB-BEE1-EB6BFDCA1548}"/>
              </a:ext>
            </a:extLst>
          </p:cNvPr>
          <p:cNvSpPr txBox="1"/>
          <p:nvPr/>
        </p:nvSpPr>
        <p:spPr>
          <a:xfrm>
            <a:off x="1997762" y="3198167"/>
            <a:ext cx="819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factorial(1)  +	 factorial(2) +	 factorial(3)   +…+	 factorial(4);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6CF1C1-7210-40B2-8B8F-3E83B3A519A7}"/>
              </a:ext>
            </a:extLst>
          </p:cNvPr>
          <p:cNvSpPr txBox="1"/>
          <p:nvPr/>
        </p:nvSpPr>
        <p:spPr>
          <a:xfrm>
            <a:off x="1524000" y="1908696"/>
            <a:ext cx="805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50"/>
                </a:solidFill>
              </a:rPr>
              <a:t>序号 </a:t>
            </a:r>
            <a:r>
              <a:rPr lang="en-US" altLang="zh-CN" sz="2400" b="1" i="1" dirty="0" err="1">
                <a:solidFill>
                  <a:srgbClr val="00B050"/>
                </a:solidFill>
              </a:rPr>
              <a:t>i</a:t>
            </a:r>
            <a:r>
              <a:rPr lang="en-US" altLang="zh-CN" sz="2400" b="1" i="1" dirty="0">
                <a:solidFill>
                  <a:srgbClr val="00B050"/>
                </a:solidFill>
              </a:rPr>
              <a:t> </a:t>
            </a:r>
            <a:r>
              <a:rPr lang="zh-CN" altLang="en-US" sz="2400" b="1" i="1" dirty="0">
                <a:solidFill>
                  <a:srgbClr val="00B050"/>
                </a:solidFill>
              </a:rPr>
              <a:t>：</a:t>
            </a:r>
            <a:r>
              <a:rPr lang="en-US" altLang="zh-CN" sz="2400" b="1" i="1" dirty="0">
                <a:solidFill>
                  <a:srgbClr val="00B050"/>
                </a:solidFill>
              </a:rPr>
              <a:t>1	            2	            3		            n</a:t>
            </a:r>
            <a:endParaRPr lang="zh-CN" altLang="en-US" sz="2400" b="1" i="1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0F1522-97B9-4D87-9537-E9EC19B065AD}"/>
              </a:ext>
            </a:extLst>
          </p:cNvPr>
          <p:cNvSpPr txBox="1"/>
          <p:nvPr/>
        </p:nvSpPr>
        <p:spPr>
          <a:xfrm>
            <a:off x="1524000" y="5050003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>
                <a:solidFill>
                  <a:srgbClr val="00B050"/>
                </a:solidFill>
              </a:rPr>
              <a:t>定义函数   </a:t>
            </a:r>
            <a:r>
              <a:rPr lang="en-US" altLang="zh-CN" sz="2400" b="1" dirty="0">
                <a:solidFill>
                  <a:srgbClr val="00B050"/>
                </a:solidFill>
              </a:rPr>
              <a:t>long factorial (int  </a:t>
            </a:r>
            <a:r>
              <a:rPr lang="en-US" altLang="zh-CN" sz="2400" b="1" dirty="0" err="1">
                <a:solidFill>
                  <a:srgbClr val="00B050"/>
                </a:solidFill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</a:rPr>
              <a:t>)   </a:t>
            </a:r>
            <a:r>
              <a:rPr lang="zh-CN" altLang="en-US" sz="2400" b="1" i="1" dirty="0">
                <a:solidFill>
                  <a:srgbClr val="00B050"/>
                </a:solidFill>
              </a:rPr>
              <a:t>计算阶乘</a:t>
            </a:r>
          </a:p>
        </p:txBody>
      </p:sp>
    </p:spTree>
    <p:extLst>
      <p:ext uri="{BB962C8B-B14F-4D97-AF65-F5344CB8AC3E}">
        <p14:creationId xmlns:p14="http://schemas.microsoft.com/office/powerpoint/2010/main" val="1959476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019E5B-0E93-4740-859A-2E42AEC7E3EB}"/>
              </a:ext>
            </a:extLst>
          </p:cNvPr>
          <p:cNvSpPr txBox="1"/>
          <p:nvPr/>
        </p:nvSpPr>
        <p:spPr>
          <a:xfrm>
            <a:off x="3569256" y="1537119"/>
            <a:ext cx="50534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#</a:t>
            </a:r>
            <a:r>
              <a:rPr lang="en-US" altLang="zh-CN" sz="2800" dirty="0" err="1"/>
              <a:t>include"stdio.h</a:t>
            </a:r>
            <a:r>
              <a:rPr lang="en-US" altLang="zh-CN" sz="2800" dirty="0"/>
              <a:t>"</a:t>
            </a:r>
          </a:p>
          <a:p>
            <a:r>
              <a:rPr lang="en-US" altLang="zh-CN" sz="2800" dirty="0"/>
              <a:t>main( ) {</a:t>
            </a:r>
          </a:p>
          <a:p>
            <a:r>
              <a:rPr lang="en-US" altLang="zh-CN" sz="2800" dirty="0"/>
              <a:t>	int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n, p=1, sum=0;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("</a:t>
            </a:r>
            <a:r>
              <a:rPr lang="zh-CN" altLang="en-US" sz="2800" dirty="0"/>
              <a:t>请输入</a:t>
            </a:r>
            <a:r>
              <a:rPr lang="en-US" altLang="zh-CN" sz="2800" dirty="0"/>
              <a:t>n</a:t>
            </a:r>
            <a:r>
              <a:rPr lang="zh-CN" altLang="en-US" sz="2800" dirty="0"/>
              <a:t>的值</a:t>
            </a:r>
            <a:r>
              <a:rPr lang="en-US" altLang="zh-CN" sz="2800" dirty="0"/>
              <a:t>");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 ("%d", &amp;n);</a:t>
            </a:r>
          </a:p>
          <a:p>
            <a:r>
              <a:rPr lang="en-US" altLang="zh-CN" sz="2800" b="1" dirty="0"/>
              <a:t>	for (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&lt;=n;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 {</a:t>
            </a:r>
          </a:p>
          <a:p>
            <a:r>
              <a:rPr lang="en-US" altLang="zh-CN" sz="2800" b="1" dirty="0"/>
              <a:t>		p = </a:t>
            </a:r>
            <a:r>
              <a:rPr lang="en-US" altLang="zh-CN" sz="2800" b="1" dirty="0">
                <a:solidFill>
                  <a:srgbClr val="FF0000"/>
                </a:solidFill>
              </a:rPr>
              <a:t>factorial(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800" b="1" dirty="0"/>
              <a:t>		sum += p;</a:t>
            </a:r>
          </a:p>
          <a:p>
            <a:r>
              <a:rPr lang="en-US" altLang="zh-CN" sz="2800" b="1" dirty="0"/>
              <a:t>	}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("%d\n", sum);</a:t>
            </a:r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09E465-975A-493A-B638-8EFC50BF10EC}"/>
              </a:ext>
            </a:extLst>
          </p:cNvPr>
          <p:cNvSpPr txBox="1"/>
          <p:nvPr/>
        </p:nvSpPr>
        <p:spPr>
          <a:xfrm>
            <a:off x="1524000" y="651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ym typeface="+mn-ea"/>
              </a:rPr>
              <a:t>编程实现求</a:t>
            </a:r>
            <a:r>
              <a:rPr lang="en-US" altLang="zh-CN" sz="2800" b="1" dirty="0">
                <a:sym typeface="+mn-ea"/>
              </a:rPr>
              <a:t>1!+2!+3!+…+n!</a:t>
            </a:r>
            <a:r>
              <a:rPr lang="zh-CN" altLang="zh-CN" sz="2800" b="1" dirty="0">
                <a:sym typeface="+mn-ea"/>
              </a:rPr>
              <a:t>的值，其中</a:t>
            </a:r>
            <a:r>
              <a:rPr lang="en-US" altLang="zh-CN" sz="2800" b="1" dirty="0">
                <a:sym typeface="+mn-ea"/>
              </a:rPr>
              <a:t>n</a:t>
            </a:r>
            <a:r>
              <a:rPr lang="zh-CN" altLang="zh-CN" sz="2800" b="1" dirty="0">
                <a:sym typeface="+mn-ea"/>
              </a:rPr>
              <a:t>值由键盘输入。</a:t>
            </a:r>
          </a:p>
        </p:txBody>
      </p:sp>
    </p:spTree>
    <p:extLst>
      <p:ext uri="{BB962C8B-B14F-4D97-AF65-F5344CB8AC3E}">
        <p14:creationId xmlns:p14="http://schemas.microsoft.com/office/powerpoint/2010/main" val="39176867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3CD49-A923-4151-B19E-39BA95997C2E}"/>
              </a:ext>
            </a:extLst>
          </p:cNvPr>
          <p:cNvSpPr txBox="1"/>
          <p:nvPr/>
        </p:nvSpPr>
        <p:spPr>
          <a:xfrm>
            <a:off x="5606428" y="1831270"/>
            <a:ext cx="233910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代码大量重复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146C13-D44A-482A-B158-8E3B378DBE66}"/>
              </a:ext>
            </a:extLst>
          </p:cNvPr>
          <p:cNvSpPr txBox="1"/>
          <p:nvPr/>
        </p:nvSpPr>
        <p:spPr>
          <a:xfrm>
            <a:off x="5606428" y="4300721"/>
            <a:ext cx="232948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功能相对独立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99819584-0689-4CAB-8653-D6F06374868E}"/>
              </a:ext>
            </a:extLst>
          </p:cNvPr>
          <p:cNvSpPr/>
          <p:nvPr/>
        </p:nvSpPr>
        <p:spPr>
          <a:xfrm>
            <a:off x="4922982" y="2092880"/>
            <a:ext cx="378691" cy="2469451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D80CC1-E039-4F8D-A54D-B2F8F84E6309}"/>
              </a:ext>
            </a:extLst>
          </p:cNvPr>
          <p:cNvSpPr/>
          <p:nvPr/>
        </p:nvSpPr>
        <p:spPr>
          <a:xfrm>
            <a:off x="1865735" y="306599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什么时候用函数？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4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5ECDBB-4CB5-451D-98CD-26F01113B59D}"/>
              </a:ext>
            </a:extLst>
          </p:cNvPr>
          <p:cNvSpPr txBox="1"/>
          <p:nvPr/>
        </p:nvSpPr>
        <p:spPr>
          <a:xfrm>
            <a:off x="4153000" y="2112885"/>
            <a:ext cx="41937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int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main() {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  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(“Hello World!”);</a:t>
            </a:r>
          </a:p>
          <a:p>
            <a:r>
              <a:rPr lang="en-US" altLang="zh-CN" sz="2800" b="1" dirty="0"/>
              <a:t>    </a:t>
            </a:r>
          </a:p>
          <a:p>
            <a:r>
              <a:rPr lang="en-US" altLang="zh-CN" sz="2800" b="1" dirty="0"/>
              <a:t>    return 0;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60529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7EE1271-01B8-43B1-922D-1E7EB6AB9E31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谢    谢</a:t>
            </a:r>
          </a:p>
        </p:txBody>
      </p:sp>
    </p:spTree>
    <p:extLst>
      <p:ext uri="{BB962C8B-B14F-4D97-AF65-F5344CB8AC3E}">
        <p14:creationId xmlns:p14="http://schemas.microsoft.com/office/powerpoint/2010/main" val="905547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0C91907-500D-4420-9328-71745B78A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" t="11489" r="7067" b="12766"/>
          <a:stretch/>
        </p:blipFill>
        <p:spPr>
          <a:xfrm>
            <a:off x="3812959" y="486099"/>
            <a:ext cx="4239087" cy="55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1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5ECDBB-4CB5-451D-98CD-26F01113B59D}"/>
              </a:ext>
            </a:extLst>
          </p:cNvPr>
          <p:cNvSpPr txBox="1"/>
          <p:nvPr/>
        </p:nvSpPr>
        <p:spPr>
          <a:xfrm>
            <a:off x="4153000" y="2112885"/>
            <a:ext cx="41937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int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main(void) {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  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(“Hello World!”);</a:t>
            </a:r>
          </a:p>
          <a:p>
            <a:r>
              <a:rPr lang="en-US" altLang="zh-CN" sz="2800" b="1" dirty="0"/>
              <a:t>    </a:t>
            </a:r>
          </a:p>
          <a:p>
            <a:r>
              <a:rPr lang="en-US" altLang="zh-CN" sz="2800" b="1" dirty="0"/>
              <a:t>    return 0;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423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ACFD69-C011-48B8-878E-97CFE3B5750E}"/>
              </a:ext>
            </a:extLst>
          </p:cNvPr>
          <p:cNvSpPr txBox="1"/>
          <p:nvPr/>
        </p:nvSpPr>
        <p:spPr>
          <a:xfrm>
            <a:off x="3669695" y="3167390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这已经包含了函数最基本的结构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48F5093-3C16-4656-8372-8889112F945D}"/>
              </a:ext>
            </a:extLst>
          </p:cNvPr>
          <p:cNvSpPr/>
          <p:nvPr/>
        </p:nvSpPr>
        <p:spPr>
          <a:xfrm>
            <a:off x="3157967" y="3738624"/>
            <a:ext cx="3188810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034F0B0-0453-4A06-BD2D-9DE41CD1DC6C}"/>
              </a:ext>
            </a:extLst>
          </p:cNvPr>
          <p:cNvSpPr/>
          <p:nvPr/>
        </p:nvSpPr>
        <p:spPr>
          <a:xfrm>
            <a:off x="6330903" y="3737458"/>
            <a:ext cx="3188810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4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5ECDBB-4CB5-451D-98CD-26F01113B59D}"/>
              </a:ext>
            </a:extLst>
          </p:cNvPr>
          <p:cNvSpPr txBox="1"/>
          <p:nvPr/>
        </p:nvSpPr>
        <p:spPr>
          <a:xfrm>
            <a:off x="3003647" y="1447059"/>
            <a:ext cx="618470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int</a:t>
            </a:r>
            <a:r>
              <a:rPr lang="zh-CN" altLang="en-US" sz="4000" b="1" dirty="0"/>
              <a:t>  </a:t>
            </a:r>
            <a:r>
              <a:rPr lang="en-US" altLang="zh-CN" sz="4000" b="1" dirty="0">
                <a:solidFill>
                  <a:srgbClr val="0070C0"/>
                </a:solidFill>
              </a:rPr>
              <a:t>main </a:t>
            </a:r>
            <a:r>
              <a:rPr lang="en-US" altLang="zh-CN" sz="4000" b="1" dirty="0"/>
              <a:t>( </a:t>
            </a:r>
            <a:r>
              <a:rPr lang="en-US" altLang="zh-CN" sz="4000" b="1" dirty="0">
                <a:solidFill>
                  <a:srgbClr val="00B050"/>
                </a:solidFill>
              </a:rPr>
              <a:t>void </a:t>
            </a:r>
            <a:r>
              <a:rPr lang="en-US" altLang="zh-CN" sz="4000" b="1" dirty="0"/>
              <a:t>)   {</a:t>
            </a:r>
          </a:p>
          <a:p>
            <a:endParaRPr lang="en-US" altLang="zh-CN" sz="4000" b="1" dirty="0"/>
          </a:p>
          <a:p>
            <a:r>
              <a:rPr lang="en-US" altLang="zh-CN" sz="4000" b="1" dirty="0"/>
              <a:t>      </a:t>
            </a:r>
            <a:r>
              <a:rPr lang="en-US" altLang="zh-CN" sz="4000" b="1" dirty="0" err="1"/>
              <a:t>printf</a:t>
            </a:r>
            <a:r>
              <a:rPr lang="en-US" altLang="zh-CN" sz="4000" b="1" dirty="0"/>
              <a:t>(“Hello World!”);</a:t>
            </a:r>
          </a:p>
          <a:p>
            <a:r>
              <a:rPr lang="en-US" altLang="zh-CN" sz="4000" b="1" dirty="0"/>
              <a:t>    </a:t>
            </a:r>
          </a:p>
          <a:p>
            <a:r>
              <a:rPr lang="en-US" altLang="zh-CN" sz="4000" b="1" dirty="0"/>
              <a:t>      </a:t>
            </a:r>
            <a:r>
              <a:rPr lang="en-US" altLang="zh-CN" sz="4000" b="1" dirty="0">
                <a:solidFill>
                  <a:srgbClr val="FF0000"/>
                </a:solidFill>
              </a:rPr>
              <a:t>return 0;</a:t>
            </a:r>
          </a:p>
          <a:p>
            <a:endParaRPr lang="en-US" altLang="zh-CN" sz="4000" b="1" dirty="0"/>
          </a:p>
          <a:p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0E11F7-D1CF-4DF6-AD7B-188BDEFF18F6}"/>
              </a:ext>
            </a:extLst>
          </p:cNvPr>
          <p:cNvSpPr txBox="1"/>
          <p:nvPr/>
        </p:nvSpPr>
        <p:spPr>
          <a:xfrm>
            <a:off x="1091953" y="748126"/>
            <a:ext cx="1980029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返回值类型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963EBA-953D-4DF3-A1B8-47FAD9A16C03}"/>
              </a:ext>
            </a:extLst>
          </p:cNvPr>
          <p:cNvSpPr txBox="1"/>
          <p:nvPr/>
        </p:nvSpPr>
        <p:spPr>
          <a:xfrm>
            <a:off x="5745332" y="4888003"/>
            <a:ext cx="2081019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return </a:t>
            </a:r>
            <a:r>
              <a:rPr lang="zh-CN" altLang="en-US" sz="2800" b="1" dirty="0">
                <a:solidFill>
                  <a:srgbClr val="FF0000"/>
                </a:solidFill>
              </a:rPr>
              <a:t>语句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FDE3EB-9923-4910-BD1C-BB3738640CD6}"/>
              </a:ext>
            </a:extLst>
          </p:cNvPr>
          <p:cNvSpPr txBox="1"/>
          <p:nvPr/>
        </p:nvSpPr>
        <p:spPr>
          <a:xfrm>
            <a:off x="4030462" y="656948"/>
            <a:ext cx="1261884" cy="5232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函数名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00EB4F-A147-400F-8E1D-7000C089719E}"/>
              </a:ext>
            </a:extLst>
          </p:cNvPr>
          <p:cNvSpPr txBox="1"/>
          <p:nvPr/>
        </p:nvSpPr>
        <p:spPr>
          <a:xfrm>
            <a:off x="7235301" y="748126"/>
            <a:ext cx="1620957" cy="523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参数列表</a:t>
            </a:r>
          </a:p>
        </p:txBody>
      </p:sp>
    </p:spTree>
    <p:extLst>
      <p:ext uri="{BB962C8B-B14F-4D97-AF65-F5344CB8AC3E}">
        <p14:creationId xmlns:p14="http://schemas.microsoft.com/office/powerpoint/2010/main" val="21477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5ECDBB-4CB5-451D-98CD-26F01113B59D}"/>
              </a:ext>
            </a:extLst>
          </p:cNvPr>
          <p:cNvSpPr txBox="1"/>
          <p:nvPr/>
        </p:nvSpPr>
        <p:spPr>
          <a:xfrm>
            <a:off x="3003647" y="1447059"/>
            <a:ext cx="69878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int</a:t>
            </a:r>
            <a:r>
              <a:rPr lang="zh-CN" altLang="en-US" sz="4000" b="1" dirty="0"/>
              <a:t>  </a:t>
            </a:r>
            <a:r>
              <a:rPr lang="en-US" altLang="zh-CN" sz="4000" b="1" dirty="0">
                <a:solidFill>
                  <a:srgbClr val="0070C0"/>
                </a:solidFill>
              </a:rPr>
              <a:t>sum </a:t>
            </a:r>
            <a:r>
              <a:rPr lang="en-US" altLang="zh-CN" sz="4000" b="1" dirty="0"/>
              <a:t>( </a:t>
            </a:r>
            <a:r>
              <a:rPr lang="en-US" altLang="zh-CN" sz="4000" b="1" dirty="0">
                <a:solidFill>
                  <a:srgbClr val="00B050"/>
                </a:solidFill>
              </a:rPr>
              <a:t>int x, int y, int z </a:t>
            </a:r>
            <a:r>
              <a:rPr lang="en-US" altLang="zh-CN" sz="4000" b="1" dirty="0"/>
              <a:t>)   {</a:t>
            </a:r>
          </a:p>
          <a:p>
            <a:endParaRPr lang="en-US" altLang="zh-CN" sz="4000" b="1" dirty="0"/>
          </a:p>
          <a:p>
            <a:r>
              <a:rPr lang="en-US" altLang="zh-CN" sz="4000" b="1" dirty="0"/>
              <a:t>      int  s = x + y + z;</a:t>
            </a:r>
          </a:p>
          <a:p>
            <a:r>
              <a:rPr lang="en-US" altLang="zh-CN" sz="4000" b="1" dirty="0"/>
              <a:t>    </a:t>
            </a:r>
          </a:p>
          <a:p>
            <a:r>
              <a:rPr lang="en-US" altLang="zh-CN" sz="4000" b="1" dirty="0"/>
              <a:t>      </a:t>
            </a:r>
            <a:r>
              <a:rPr lang="en-US" altLang="zh-CN" sz="4000" b="1" dirty="0">
                <a:solidFill>
                  <a:srgbClr val="FF0000"/>
                </a:solidFill>
              </a:rPr>
              <a:t>return s;</a:t>
            </a:r>
          </a:p>
          <a:p>
            <a:endParaRPr lang="en-US" altLang="zh-CN" sz="4000" b="1" dirty="0"/>
          </a:p>
          <a:p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0E11F7-D1CF-4DF6-AD7B-188BDEFF18F6}"/>
              </a:ext>
            </a:extLst>
          </p:cNvPr>
          <p:cNvSpPr txBox="1"/>
          <p:nvPr/>
        </p:nvSpPr>
        <p:spPr>
          <a:xfrm>
            <a:off x="1091953" y="748126"/>
            <a:ext cx="1980029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返回值类型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963EBA-953D-4DF3-A1B8-47FAD9A16C03}"/>
              </a:ext>
            </a:extLst>
          </p:cNvPr>
          <p:cNvSpPr txBox="1"/>
          <p:nvPr/>
        </p:nvSpPr>
        <p:spPr>
          <a:xfrm>
            <a:off x="5745332" y="4888003"/>
            <a:ext cx="2081019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return </a:t>
            </a:r>
            <a:r>
              <a:rPr lang="zh-CN" altLang="en-US" sz="2800" b="1" dirty="0">
                <a:solidFill>
                  <a:srgbClr val="FF0000"/>
                </a:solidFill>
              </a:rPr>
              <a:t>语句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FDE3EB-9923-4910-BD1C-BB3738640CD6}"/>
              </a:ext>
            </a:extLst>
          </p:cNvPr>
          <p:cNvSpPr txBox="1"/>
          <p:nvPr/>
        </p:nvSpPr>
        <p:spPr>
          <a:xfrm>
            <a:off x="4030462" y="656948"/>
            <a:ext cx="1261884" cy="5232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函数名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00EB4F-A147-400F-8E1D-7000C089719E}"/>
              </a:ext>
            </a:extLst>
          </p:cNvPr>
          <p:cNvSpPr txBox="1"/>
          <p:nvPr/>
        </p:nvSpPr>
        <p:spPr>
          <a:xfrm>
            <a:off x="6899656" y="656948"/>
            <a:ext cx="1620957" cy="523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参数列表</a:t>
            </a:r>
          </a:p>
        </p:txBody>
      </p:sp>
    </p:spTree>
    <p:extLst>
      <p:ext uri="{BB962C8B-B14F-4D97-AF65-F5344CB8AC3E}">
        <p14:creationId xmlns:p14="http://schemas.microsoft.com/office/powerpoint/2010/main" val="11475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2979</Words>
  <Application>Microsoft Office PowerPoint</Application>
  <PresentationFormat>宽屏</PresentationFormat>
  <Paragraphs>499</Paragraphs>
  <Slides>51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Huazhen</dc:creator>
  <cp:lastModifiedBy>Chen Huazhen</cp:lastModifiedBy>
  <cp:revision>1</cp:revision>
  <dcterms:created xsi:type="dcterms:W3CDTF">2019-11-27T07:12:54Z</dcterms:created>
  <dcterms:modified xsi:type="dcterms:W3CDTF">2019-12-02T09:34:24Z</dcterms:modified>
</cp:coreProperties>
</file>