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356"/>
            <a:ext cx="892564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642918"/>
            <a:ext cx="9001155" cy="51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8535"/>
            <a:ext cx="7572396" cy="679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05类和对象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283450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继承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166812"/>
            <a:ext cx="9087628" cy="51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异常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7572428" cy="624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PresentationFormat>全屏显示(4:3)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Windows 用户</cp:lastModifiedBy>
  <cp:revision>3</cp:revision>
  <dcterms:created xsi:type="dcterms:W3CDTF">2019-06-06T11:44:14Z</dcterms:created>
  <dcterms:modified xsi:type="dcterms:W3CDTF">2019-06-06T12:06:47Z</dcterms:modified>
</cp:coreProperties>
</file>