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5" r:id="rId3"/>
    <p:sldId id="272" r:id="rId4"/>
    <p:sldId id="273" r:id="rId5"/>
    <p:sldId id="274" r:id="rId6"/>
    <p:sldId id="269" r:id="rId7"/>
    <p:sldId id="267" r:id="rId8"/>
    <p:sldId id="268" r:id="rId9"/>
    <p:sldId id="276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6F4D-37AE-4454-AFEC-D412B85E5DFC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7005-55A6-44CB-B509-351ACB5D0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Part.1 </a:t>
            </a:r>
            <a:r>
              <a:rPr lang="zh-CN" altLang="en-US" dirty="0" smtClean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auto">
              <a:buNone/>
            </a:pPr>
            <a:r>
              <a:rPr lang="en-GB" dirty="0" smtClean="0"/>
              <a:t>1-1-3-1</a:t>
            </a:r>
            <a:r>
              <a:rPr lang="zh-CN" altLang="en-US" dirty="0" smtClean="0"/>
              <a:t>以下变量定义中正确的是（</a:t>
            </a:r>
            <a:r>
              <a:rPr lang="en-GB" dirty="0" smtClean="0"/>
              <a:t>    </a:t>
            </a:r>
            <a:r>
              <a:rPr lang="zh-CN" altLang="en-US" dirty="0" smtClean="0"/>
              <a:t>）</a:t>
            </a:r>
          </a:p>
          <a:p>
            <a:pPr fontAlgn="auto">
              <a:buNone/>
            </a:pPr>
            <a:r>
              <a:rPr lang="en-GB" dirty="0" smtClean="0"/>
              <a:t>(A)</a:t>
            </a:r>
            <a:r>
              <a:rPr lang="en-GB" dirty="0" err="1" smtClean="0"/>
              <a:t>int</a:t>
            </a:r>
            <a:r>
              <a:rPr lang="en-GB" dirty="0" smtClean="0"/>
              <a:t> I=123a      (B)float f=7.8f</a:t>
            </a:r>
            <a:endParaRPr lang="zh-CN" altLang="en-US" dirty="0" smtClean="0"/>
          </a:p>
          <a:p>
            <a:pPr fontAlgn="auto">
              <a:buNone/>
            </a:pPr>
            <a:r>
              <a:rPr lang="en-GB" dirty="0" smtClean="0"/>
              <a:t>(C)char c=’</a:t>
            </a:r>
            <a:r>
              <a:rPr lang="en-GB" dirty="0" err="1" smtClean="0"/>
              <a:t>abc</a:t>
            </a:r>
            <a:r>
              <a:rPr lang="en-GB" dirty="0" smtClean="0"/>
              <a:t>’     (D)String </a:t>
            </a:r>
            <a:r>
              <a:rPr lang="en-GB" dirty="0" err="1" smtClean="0"/>
              <a:t>str</a:t>
            </a:r>
            <a:r>
              <a:rPr lang="en-GB" dirty="0" smtClean="0"/>
              <a:t>=’d’</a:t>
            </a:r>
            <a:endParaRPr lang="zh-CN" alt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GB" dirty="0" smtClean="0"/>
              <a:t>B</a:t>
            </a:r>
            <a:endParaRPr lang="zh-CN" altLang="en-US" dirty="0" smtClean="0"/>
          </a:p>
          <a:p>
            <a:pPr fontAlgn="auto">
              <a:buNone/>
            </a:pPr>
            <a:r>
              <a:rPr lang="en-GB" dirty="0" smtClean="0"/>
              <a:t>1-1-7-2</a:t>
            </a:r>
            <a:r>
              <a:rPr lang="zh-CN" altLang="en-US" dirty="0" smtClean="0"/>
              <a:t>定义变量如下：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=18;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long L=5;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float f=9.8f;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double d=1.2;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String s=”123”;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以下赋值语句不正确的是（</a:t>
            </a:r>
            <a:r>
              <a:rPr lang="en-GB" dirty="0" smtClean="0"/>
              <a:t>   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en-GB" dirty="0" smtClean="0"/>
              <a:t>(A)L=</a:t>
            </a:r>
            <a:r>
              <a:rPr lang="en-GB" dirty="0" err="1" smtClean="0"/>
              <a:t>f+i</a:t>
            </a:r>
            <a:r>
              <a:rPr lang="en-GB" dirty="0" smtClean="0"/>
              <a:t>           (B)f=</a:t>
            </a:r>
            <a:r>
              <a:rPr lang="en-GB" dirty="0" err="1" smtClean="0"/>
              <a:t>L+i</a:t>
            </a:r>
            <a:endParaRPr lang="zh-CN" altLang="en-US" dirty="0" smtClean="0"/>
          </a:p>
          <a:p>
            <a:pPr fontAlgn="auto">
              <a:buNone/>
            </a:pPr>
            <a:r>
              <a:rPr lang="en-GB" dirty="0" smtClean="0"/>
              <a:t>(C)s=</a:t>
            </a:r>
            <a:r>
              <a:rPr lang="en-GB" dirty="0" err="1" smtClean="0"/>
              <a:t>s+i</a:t>
            </a:r>
            <a:r>
              <a:rPr lang="en-GB" dirty="0" smtClean="0"/>
              <a:t>            (D)s=</a:t>
            </a:r>
            <a:r>
              <a:rPr lang="en-GB" dirty="0" err="1" smtClean="0"/>
              <a:t>s+i+f+d</a:t>
            </a:r>
            <a:endParaRPr lang="zh-CN" alt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GB" dirty="0" smtClean="0"/>
              <a:t>A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://docs.oracle.com/javase/8/docs/api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卢慧雅老师的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和指导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smtClean="0"/>
              <a:t>不知</a:t>
            </a:r>
            <a:r>
              <a:rPr lang="zh-CN" altLang="en-US" smtClean="0"/>
              <a:t>来源</a:t>
            </a:r>
            <a:r>
              <a:rPr lang="zh-CN" altLang="en-US" smtClean="0"/>
              <a:t>的复习资料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有关</a:t>
            </a:r>
            <a:r>
              <a:rPr lang="en-US" dirty="0" smtClean="0"/>
              <a:t>Java</a:t>
            </a:r>
            <a:r>
              <a:rPr lang="zh-CN" altLang="en-US" dirty="0" smtClean="0"/>
              <a:t>语言的说法中，哪种是错误的（</a:t>
            </a:r>
            <a:r>
              <a:rPr lang="en-US" dirty="0" smtClean="0"/>
              <a:t>      </a:t>
            </a:r>
            <a:r>
              <a:rPr lang="zh-CN" altLang="en-US" dirty="0" smtClean="0"/>
              <a:t>）</a:t>
            </a:r>
          </a:p>
          <a:p>
            <a:pPr fontAlgn="auto">
              <a:buNone/>
            </a:pPr>
            <a:r>
              <a:rPr lang="en-GB" dirty="0" smtClean="0"/>
              <a:t>(A)</a:t>
            </a:r>
            <a:r>
              <a:rPr lang="en-US" dirty="0" smtClean="0"/>
              <a:t> java</a:t>
            </a:r>
            <a:r>
              <a:rPr lang="zh-CN" altLang="en-US" dirty="0" smtClean="0"/>
              <a:t>是高级语言</a:t>
            </a:r>
            <a:r>
              <a:rPr lang="en-GB" dirty="0" smtClean="0"/>
              <a:t>      (B)</a:t>
            </a:r>
            <a:r>
              <a:rPr lang="en-US" dirty="0" smtClean="0"/>
              <a:t> java</a:t>
            </a:r>
            <a:r>
              <a:rPr lang="zh-CN" altLang="en-US" dirty="0" smtClean="0"/>
              <a:t>是编译型语言</a:t>
            </a:r>
          </a:p>
          <a:p>
            <a:pPr lvl="0">
              <a:buNone/>
            </a:pPr>
            <a:r>
              <a:rPr lang="en-US" dirty="0" smtClean="0"/>
              <a:t>(C)java</a:t>
            </a:r>
            <a:r>
              <a:rPr lang="zh-CN" altLang="en-US" dirty="0" smtClean="0"/>
              <a:t>是结构化设计语言</a:t>
            </a:r>
            <a:r>
              <a:rPr lang="en-GB" dirty="0" smtClean="0"/>
              <a:t>  (D)</a:t>
            </a:r>
            <a:r>
              <a:rPr lang="en-US" dirty="0" smtClean="0"/>
              <a:t> java</a:t>
            </a:r>
            <a:r>
              <a:rPr lang="zh-CN" altLang="en-US" dirty="0" smtClean="0"/>
              <a:t>是移植性强的语言</a:t>
            </a:r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C</a:t>
            </a:r>
          </a:p>
          <a:p>
            <a:pPr>
              <a:buNone/>
            </a:pPr>
            <a:r>
              <a:rPr lang="en-US" dirty="0" smtClean="0"/>
              <a:t>JDK</a:t>
            </a:r>
            <a:r>
              <a:rPr lang="zh-CN" altLang="en-US" dirty="0" smtClean="0"/>
              <a:t>是</a:t>
            </a:r>
            <a:r>
              <a:rPr lang="en-US" dirty="0" smtClean="0"/>
              <a:t>(      )</a:t>
            </a:r>
            <a:endParaRPr lang="zh-CN" altLang="en-US" dirty="0" smtClean="0"/>
          </a:p>
          <a:p>
            <a:pPr lvl="0">
              <a:buNone/>
            </a:pPr>
            <a:r>
              <a:rPr lang="zh-CN" altLang="en-US" dirty="0" smtClean="0"/>
              <a:t>一种全新的程序语言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0">
              <a:buNone/>
            </a:pPr>
            <a:r>
              <a:rPr lang="zh-CN" altLang="en-US" dirty="0" smtClean="0"/>
              <a:t>一种程序开发辅助工具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0">
              <a:buNone/>
            </a:pPr>
            <a:r>
              <a:rPr lang="zh-CN" altLang="en-US" dirty="0" smtClean="0"/>
              <a:t>一种由</a:t>
            </a:r>
            <a:r>
              <a:rPr lang="en-US" dirty="0" smtClean="0"/>
              <a:t>Java</a:t>
            </a:r>
            <a:r>
              <a:rPr lang="zh-CN" altLang="en-US" dirty="0" smtClean="0"/>
              <a:t>写成的，并支持</a:t>
            </a:r>
            <a:r>
              <a:rPr lang="en-US" dirty="0" smtClean="0"/>
              <a:t>Java Applet</a:t>
            </a:r>
            <a:r>
              <a:rPr lang="zh-CN" altLang="en-US" dirty="0" smtClean="0"/>
              <a:t>的浏览器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0">
              <a:buNone/>
            </a:pPr>
            <a:r>
              <a:rPr lang="zh-CN" altLang="en-US" dirty="0" smtClean="0"/>
              <a:t>一种游戏软件</a:t>
            </a:r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zh-CN" altLang="en-US" dirty="0" smtClean="0"/>
              <a:t>设数组</a:t>
            </a:r>
            <a:r>
              <a:rPr lang="en-US" dirty="0" smtClean="0"/>
              <a:t>Array</a:t>
            </a:r>
            <a:r>
              <a:rPr lang="zh-CN" altLang="en-US" dirty="0" smtClean="0"/>
              <a:t>由以下语句定义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Array=new </a:t>
            </a:r>
            <a:r>
              <a:rPr lang="en-US" dirty="0" err="1" smtClean="0"/>
              <a:t>int</a:t>
            </a:r>
            <a:r>
              <a:rPr lang="en-US" dirty="0" smtClean="0"/>
              <a:t>[10]</a:t>
            </a:r>
            <a:r>
              <a:rPr lang="zh-CN" altLang="en-US" dirty="0" smtClean="0"/>
              <a:t>，</a:t>
            </a:r>
            <a:r>
              <a:rPr lang="en-US" dirty="0" smtClean="0"/>
              <a:t>  </a:t>
            </a:r>
            <a:r>
              <a:rPr lang="zh-CN" altLang="en-US" dirty="0" smtClean="0"/>
              <a:t>则数组最后一个元素的正确引用方法为</a:t>
            </a:r>
            <a:r>
              <a:rPr lang="en-US" dirty="0" smtClean="0"/>
              <a:t>(     )</a:t>
            </a:r>
            <a:endParaRPr lang="zh-CN" altLang="en-US" dirty="0" smtClean="0"/>
          </a:p>
          <a:p>
            <a:pPr fontAlgn="auto">
              <a:buNone/>
            </a:pPr>
            <a:r>
              <a:rPr lang="en-US" dirty="0" smtClean="0"/>
              <a:t>  (A)Array[10]   (B)Array[9]    (C)array[10](D)array[9]</a:t>
            </a:r>
            <a:endParaRPr lang="zh-CN" alt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B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覆盖与重载的关系是　　（　　）</a:t>
            </a:r>
          </a:p>
          <a:p>
            <a:pPr lvl="0">
              <a:buNone/>
            </a:pPr>
            <a:r>
              <a:rPr lang="zh-CN" altLang="en-US" dirty="0" smtClean="0"/>
              <a:t>覆盖只有发生在父类与子类之间，而重载可以发生在同一个类中</a:t>
            </a:r>
          </a:p>
          <a:p>
            <a:pPr lvl="0">
              <a:buNone/>
            </a:pPr>
            <a:r>
              <a:rPr lang="zh-CN" altLang="en-US" dirty="0" smtClean="0"/>
              <a:t>覆盖方法可以不同名，而重载方法必须同名</a:t>
            </a:r>
          </a:p>
          <a:p>
            <a:pPr lvl="0">
              <a:buNone/>
            </a:pPr>
            <a:r>
              <a:rPr lang="en-US" dirty="0" smtClean="0"/>
              <a:t>final</a:t>
            </a:r>
            <a:r>
              <a:rPr lang="zh-CN" altLang="en-US" dirty="0" smtClean="0"/>
              <a:t>修饰的方法可以被覆盖，但不能被重载</a:t>
            </a:r>
          </a:p>
          <a:p>
            <a:pPr lvl="0">
              <a:buNone/>
            </a:pPr>
            <a:r>
              <a:rPr lang="zh-CN" altLang="en-US" dirty="0" smtClean="0"/>
              <a:t>覆盖与重载是同一回事</a:t>
            </a:r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A</a:t>
            </a:r>
            <a:endParaRPr lang="zh-CN" altLang="en-US" dirty="0" smtClean="0"/>
          </a:p>
          <a:p>
            <a:pPr fontAlgn="auto"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下面对方法</a:t>
            </a:r>
            <a:r>
              <a:rPr lang="en-GB" dirty="0" smtClean="0"/>
              <a:t>B()</a:t>
            </a:r>
            <a:r>
              <a:rPr lang="zh-CN" altLang="en-US" dirty="0" smtClean="0"/>
              <a:t>的重载哪些是正确的（</a:t>
            </a:r>
            <a:r>
              <a:rPr lang="en-GB" dirty="0" smtClean="0"/>
              <a:t>   </a:t>
            </a:r>
            <a:r>
              <a:rPr lang="zh-CN" altLang="en-US" dirty="0" smtClean="0"/>
              <a:t>）？</a:t>
            </a:r>
          </a:p>
          <a:p>
            <a:pPr lvl="0">
              <a:buNone/>
            </a:pPr>
            <a:r>
              <a:rPr lang="en-GB" dirty="0" smtClean="0"/>
              <a:t>public void A(</a:t>
            </a:r>
            <a:r>
              <a:rPr lang="en-GB" dirty="0" err="1" smtClean="0"/>
              <a:t>int</a:t>
            </a:r>
            <a:r>
              <a:rPr lang="en-GB" dirty="0" smtClean="0"/>
              <a:t> x1,int y1,int z1){a=</a:t>
            </a:r>
            <a:r>
              <a:rPr lang="en-GB" dirty="0" err="1" smtClean="0"/>
              <a:t>x;b</a:t>
            </a:r>
            <a:r>
              <a:rPr lang="en-GB" dirty="0" smtClean="0"/>
              <a:t>=</a:t>
            </a:r>
            <a:r>
              <a:rPr lang="en-GB" dirty="0" err="1" smtClean="0"/>
              <a:t>y;c</a:t>
            </a:r>
            <a:r>
              <a:rPr lang="en-GB" dirty="0" smtClean="0"/>
              <a:t>=z;}</a:t>
            </a:r>
            <a:endParaRPr lang="zh-CN" altLang="en-US" dirty="0" smtClean="0"/>
          </a:p>
          <a:p>
            <a:pPr lvl="0">
              <a:buNone/>
            </a:pPr>
            <a:r>
              <a:rPr lang="en-GB" dirty="0" smtClean="0"/>
              <a:t>public void B(</a:t>
            </a:r>
            <a:r>
              <a:rPr lang="en-GB" dirty="0" err="1" smtClean="0"/>
              <a:t>int</a:t>
            </a:r>
            <a:r>
              <a:rPr lang="en-GB" dirty="0" smtClean="0"/>
              <a:t> x1,int y1,int z1){a=</a:t>
            </a:r>
            <a:r>
              <a:rPr lang="en-GB" dirty="0" err="1" smtClean="0"/>
              <a:t>x;b</a:t>
            </a:r>
            <a:r>
              <a:rPr lang="en-GB" dirty="0" smtClean="0"/>
              <a:t>=</a:t>
            </a:r>
            <a:r>
              <a:rPr lang="en-GB" dirty="0" err="1" smtClean="0"/>
              <a:t>y;c</a:t>
            </a:r>
            <a:r>
              <a:rPr lang="en-GB" dirty="0" smtClean="0"/>
              <a:t>=z;}</a:t>
            </a:r>
            <a:endParaRPr lang="zh-CN" altLang="en-US" dirty="0" smtClean="0"/>
          </a:p>
          <a:p>
            <a:pPr lvl="0">
              <a:buNone/>
            </a:pPr>
            <a:r>
              <a:rPr lang="en-GB" dirty="0" smtClean="0"/>
              <a:t>public void B(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x,int</a:t>
            </a:r>
            <a:r>
              <a:rPr lang="en-GB" dirty="0" smtClean="0"/>
              <a:t> y){a=</a:t>
            </a:r>
            <a:r>
              <a:rPr lang="en-GB" dirty="0" err="1" smtClean="0"/>
              <a:t>x;b</a:t>
            </a:r>
            <a:r>
              <a:rPr lang="en-GB" dirty="0" smtClean="0"/>
              <a:t>=</a:t>
            </a:r>
            <a:r>
              <a:rPr lang="en-GB" dirty="0" err="1" smtClean="0"/>
              <a:t>y;c</a:t>
            </a:r>
            <a:r>
              <a:rPr lang="en-GB" dirty="0" smtClean="0"/>
              <a:t>=0;}</a:t>
            </a:r>
            <a:endParaRPr lang="zh-CN" altLang="en-US" dirty="0" smtClean="0"/>
          </a:p>
          <a:p>
            <a:pPr lvl="0">
              <a:buNone/>
            </a:pPr>
            <a:r>
              <a:rPr lang="en-GB" dirty="0" smtClean="0"/>
              <a:t>public B(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x,int</a:t>
            </a:r>
            <a:r>
              <a:rPr lang="en-GB" dirty="0" smtClean="0"/>
              <a:t> </a:t>
            </a:r>
            <a:r>
              <a:rPr lang="en-GB" dirty="0" err="1" smtClean="0"/>
              <a:t>y,int</a:t>
            </a:r>
            <a:r>
              <a:rPr lang="en-GB" dirty="0" smtClean="0"/>
              <a:t> z){a=</a:t>
            </a:r>
            <a:r>
              <a:rPr lang="en-GB" dirty="0" err="1" smtClean="0"/>
              <a:t>x;b</a:t>
            </a:r>
            <a:r>
              <a:rPr lang="en-GB" dirty="0" smtClean="0"/>
              <a:t>=</a:t>
            </a:r>
            <a:r>
              <a:rPr lang="en-GB" dirty="0" err="1" smtClean="0"/>
              <a:t>y;c</a:t>
            </a:r>
            <a:r>
              <a:rPr lang="en-GB" dirty="0" smtClean="0"/>
              <a:t>=z;}</a:t>
            </a:r>
            <a:endParaRPr lang="zh-CN" alt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GB" dirty="0" smtClean="0"/>
              <a:t>C</a:t>
            </a:r>
          </a:p>
          <a:p>
            <a:pPr>
              <a:buNone/>
            </a:pPr>
            <a:r>
              <a:rPr lang="en-US" dirty="0" smtClean="0"/>
              <a:t>throws</a:t>
            </a:r>
            <a:r>
              <a:rPr lang="zh-CN" altLang="en-US" dirty="0" smtClean="0"/>
              <a:t>的作用：　　（　　）</a:t>
            </a:r>
          </a:p>
          <a:p>
            <a:pPr>
              <a:buNone/>
            </a:pPr>
            <a:r>
              <a:rPr lang="en-US" dirty="0" smtClean="0"/>
              <a:t>(A) </a:t>
            </a:r>
            <a:r>
              <a:rPr lang="zh-CN" altLang="en-US" dirty="0" smtClean="0"/>
              <a:t>表示方法可能会抛出例外　　　</a:t>
            </a:r>
            <a:r>
              <a:rPr lang="en-US" dirty="0" smtClean="0"/>
              <a:t>(B) </a:t>
            </a:r>
            <a:r>
              <a:rPr lang="zh-CN" altLang="en-US" dirty="0" smtClean="0"/>
              <a:t>表示后面是方法的输出量</a:t>
            </a:r>
          </a:p>
          <a:p>
            <a:pPr>
              <a:buNone/>
            </a:pPr>
            <a:r>
              <a:rPr lang="en-US" dirty="0" smtClean="0"/>
              <a:t>(C) </a:t>
            </a:r>
            <a:r>
              <a:rPr lang="zh-CN" altLang="en-US" dirty="0" smtClean="0"/>
              <a:t>方法的标志，每个方法都必须有</a:t>
            </a:r>
            <a:r>
              <a:rPr lang="en-US" dirty="0" smtClean="0"/>
              <a:t>  (D) </a:t>
            </a:r>
            <a:r>
              <a:rPr lang="zh-CN" altLang="en-US" dirty="0" smtClean="0"/>
              <a:t>没有意义</a:t>
            </a:r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A</a:t>
            </a:r>
            <a:endParaRPr lang="zh-CN" altLang="en-US" dirty="0" smtClean="0"/>
          </a:p>
          <a:p>
            <a:pPr fontAlgn="auto">
              <a:buNone/>
            </a:pPr>
            <a:endParaRPr lang="en-GB" dirty="0" smtClean="0"/>
          </a:p>
          <a:p>
            <a:pPr fontAlgn="auto"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定义一个类</a:t>
            </a:r>
            <a:r>
              <a:rPr lang="en-GB" dirty="0" smtClean="0"/>
              <a:t>Point,</a:t>
            </a:r>
            <a:r>
              <a:rPr lang="zh-CN" altLang="en-US" dirty="0" smtClean="0"/>
              <a:t>类中有两个</a:t>
            </a:r>
            <a:r>
              <a:rPr lang="en-GB" dirty="0" smtClean="0"/>
              <a:t>double</a:t>
            </a:r>
            <a:r>
              <a:rPr lang="zh-CN" altLang="en-US" dirty="0" smtClean="0"/>
              <a:t>型变量</a:t>
            </a:r>
            <a:r>
              <a:rPr lang="en-GB" dirty="0" smtClean="0"/>
              <a:t>x</a:t>
            </a:r>
            <a:r>
              <a:rPr lang="zh-CN" altLang="en-US" dirty="0" smtClean="0"/>
              <a:t>和</a:t>
            </a:r>
            <a:r>
              <a:rPr lang="en-GB" dirty="0" smtClean="0"/>
              <a:t>y</a:t>
            </a:r>
            <a:r>
              <a:rPr lang="zh-CN" altLang="en-US" dirty="0" smtClean="0"/>
              <a:t>，对于其构造函数的声明不正确的是（</a:t>
            </a:r>
            <a:r>
              <a:rPr lang="en-GB" dirty="0" smtClean="0"/>
              <a:t>   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en-GB" dirty="0" smtClean="0"/>
              <a:t>(A) public Point(Point p ){…}                (B) public Point(</a:t>
            </a:r>
            <a:r>
              <a:rPr lang="en-GB" dirty="0" err="1" smtClean="0"/>
              <a:t>int</a:t>
            </a:r>
            <a:r>
              <a:rPr lang="en-GB" dirty="0" smtClean="0"/>
              <a:t> x ){…}  </a:t>
            </a:r>
            <a:endParaRPr lang="zh-CN" altLang="en-US" dirty="0" smtClean="0"/>
          </a:p>
          <a:p>
            <a:pPr fontAlgn="auto">
              <a:buNone/>
            </a:pPr>
            <a:r>
              <a:rPr lang="en-GB" dirty="0" smtClean="0"/>
              <a:t>(C) public Point(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x,int</a:t>
            </a:r>
            <a:r>
              <a:rPr lang="en-GB" dirty="0" smtClean="0"/>
              <a:t> y ){…}      (D) Point </a:t>
            </a:r>
            <a:r>
              <a:rPr lang="en-GB" dirty="0" err="1" smtClean="0"/>
              <a:t>Point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x ){…}</a:t>
            </a:r>
            <a:endParaRPr lang="zh-CN" alt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GB" dirty="0" smtClean="0"/>
              <a:t>D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以</a:t>
            </a:r>
            <a:r>
              <a:rPr lang="en-US" dirty="0" smtClean="0"/>
              <a:t>public</a:t>
            </a:r>
            <a:r>
              <a:rPr lang="zh-CN" altLang="en-US" dirty="0" smtClean="0"/>
              <a:t>修饰的类如：</a:t>
            </a:r>
            <a:r>
              <a:rPr lang="en-US" dirty="0" smtClean="0"/>
              <a:t>public class Car{…}  </a:t>
            </a:r>
            <a:r>
              <a:rPr lang="zh-CN" altLang="en-US" dirty="0" smtClean="0"/>
              <a:t>则</a:t>
            </a:r>
            <a:r>
              <a:rPr lang="en-US" dirty="0" smtClean="0"/>
              <a:t>Car(      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(A)</a:t>
            </a:r>
            <a:r>
              <a:rPr lang="zh-CN" altLang="en-US" dirty="0" smtClean="0"/>
              <a:t>可被其它程序包中的类使用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(B)</a:t>
            </a:r>
            <a:r>
              <a:rPr lang="zh-CN" altLang="en-US" dirty="0" smtClean="0"/>
              <a:t>仅能被本程序包中的类使用</a:t>
            </a:r>
          </a:p>
          <a:p>
            <a:pPr fontAlgn="auto">
              <a:buNone/>
            </a:pPr>
            <a:r>
              <a:rPr lang="en-US" dirty="0" smtClean="0"/>
              <a:t>(C)</a:t>
            </a:r>
            <a:r>
              <a:rPr lang="zh-CN" altLang="en-US" dirty="0" smtClean="0"/>
              <a:t>不能被任意其它类使用</a:t>
            </a:r>
            <a:r>
              <a:rPr lang="en-US" dirty="0" smtClean="0"/>
              <a:t>      </a:t>
            </a:r>
          </a:p>
          <a:p>
            <a:pPr fontAlgn="auto">
              <a:buNone/>
            </a:pPr>
            <a:r>
              <a:rPr lang="en-US" dirty="0" smtClean="0"/>
              <a:t>(D)</a:t>
            </a:r>
            <a:r>
              <a:rPr lang="zh-CN" altLang="en-US" dirty="0" smtClean="0"/>
              <a:t>不能被其它类继承</a:t>
            </a:r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public class A extends B implements C,D{}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下面的说法错误的是：（</a:t>
            </a:r>
            <a:r>
              <a:rPr lang="en-US" dirty="0" smtClean="0"/>
              <a:t>   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en-US" dirty="0" smtClean="0"/>
              <a:t>(A)</a:t>
            </a:r>
            <a:r>
              <a:rPr lang="zh-CN" altLang="en-US" dirty="0" smtClean="0"/>
              <a:t>类</a:t>
            </a:r>
            <a:r>
              <a:rPr lang="en-US" dirty="0" smtClean="0"/>
              <a:t>A</a:t>
            </a:r>
            <a:r>
              <a:rPr lang="zh-CN" altLang="en-US" dirty="0" smtClean="0"/>
              <a:t>继承自父类</a:t>
            </a:r>
            <a:r>
              <a:rPr lang="en-US" dirty="0" smtClean="0"/>
              <a:t>B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(B)</a:t>
            </a:r>
            <a:r>
              <a:rPr lang="zh-CN" altLang="en-US" dirty="0" smtClean="0"/>
              <a:t>这个类声明是错误的 </a:t>
            </a:r>
          </a:p>
          <a:p>
            <a:pPr>
              <a:buNone/>
            </a:pPr>
            <a:r>
              <a:rPr lang="en-US" dirty="0" smtClean="0"/>
              <a:t>(C)C</a:t>
            </a:r>
            <a:r>
              <a:rPr lang="zh-CN" altLang="en-US" dirty="0" smtClean="0"/>
              <a:t>，</a:t>
            </a:r>
            <a:r>
              <a:rPr lang="en-US" dirty="0" smtClean="0"/>
              <a:t>D</a:t>
            </a:r>
            <a:r>
              <a:rPr lang="zh-CN" altLang="en-US" dirty="0" smtClean="0"/>
              <a:t>是接口 </a:t>
            </a:r>
          </a:p>
          <a:p>
            <a:pPr>
              <a:buNone/>
            </a:pPr>
            <a:r>
              <a:rPr lang="en-US" dirty="0" smtClean="0"/>
              <a:t>(D)</a:t>
            </a:r>
            <a:r>
              <a:rPr lang="zh-CN" altLang="en-US" dirty="0" smtClean="0"/>
              <a:t>类头的定义表明类</a:t>
            </a:r>
            <a:r>
              <a:rPr lang="en-US" dirty="0" smtClean="0"/>
              <a:t>A</a:t>
            </a:r>
            <a:r>
              <a:rPr lang="zh-CN" altLang="en-US" dirty="0" smtClean="0"/>
              <a:t>实现接口</a:t>
            </a:r>
            <a:r>
              <a:rPr lang="en-US" dirty="0" smtClean="0"/>
              <a:t>C</a:t>
            </a:r>
            <a:r>
              <a:rPr lang="zh-CN" altLang="en-US" dirty="0" smtClean="0"/>
              <a:t>和</a:t>
            </a:r>
            <a:r>
              <a:rPr lang="en-US" dirty="0" smtClean="0"/>
              <a:t>D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dirty="0" smtClean="0"/>
              <a:t>B</a:t>
            </a:r>
            <a:endParaRPr lang="zh-CN" altLang="en-US" dirty="0" smtClean="0"/>
          </a:p>
          <a:p>
            <a:pPr fontAlgn="auto"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执行下列程序段后，</a:t>
            </a:r>
            <a:r>
              <a:rPr lang="en-GB" dirty="0" err="1" smtClean="0"/>
              <a:t>b,x,y</a:t>
            </a:r>
            <a:r>
              <a:rPr lang="zh-CN" altLang="en-US" dirty="0" smtClean="0"/>
              <a:t>的值正确的是（</a:t>
            </a:r>
            <a:r>
              <a:rPr lang="en-GB" dirty="0" smtClean="0"/>
              <a:t>   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x=6,y=8;</a:t>
            </a:r>
            <a:endParaRPr lang="en-US" dirty="0" smtClean="0"/>
          </a:p>
          <a:p>
            <a:pPr>
              <a:buNone/>
            </a:pPr>
            <a:r>
              <a:rPr lang="en-GB" dirty="0" err="1" smtClean="0"/>
              <a:t>boolean</a:t>
            </a:r>
            <a:r>
              <a:rPr lang="en-GB" dirty="0" smtClean="0"/>
              <a:t> b;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b=x&lt;y||++x= =--y;</a:t>
            </a:r>
            <a:endParaRPr lang="zh-CN" altLang="en-US" dirty="0" smtClean="0"/>
          </a:p>
          <a:p>
            <a:pPr>
              <a:buNone/>
            </a:pPr>
            <a:r>
              <a:rPr lang="en-GB" dirty="0" smtClean="0"/>
              <a:t>(A)true,6,8           (B)false,7,7</a:t>
            </a:r>
            <a:endParaRPr lang="zh-CN" altLang="en-US" dirty="0" smtClean="0"/>
          </a:p>
          <a:p>
            <a:pPr fontAlgn="auto">
              <a:buNone/>
            </a:pPr>
            <a:r>
              <a:rPr lang="en-GB" dirty="0" smtClean="0"/>
              <a:t>(C)true,7,7           (D)false ,6,8</a:t>
            </a:r>
            <a:endParaRPr lang="en-US" dirty="0" smtClean="0"/>
          </a:p>
          <a:p>
            <a:pPr fontAlgn="auto">
              <a:buNone/>
            </a:pPr>
            <a:r>
              <a:rPr lang="zh-CN" altLang="en-US" dirty="0" smtClean="0"/>
              <a:t>答案：</a:t>
            </a:r>
            <a:r>
              <a:rPr lang="en-GB" dirty="0" smtClean="0"/>
              <a:t>A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Part.2</a:t>
            </a:r>
            <a:r>
              <a:rPr lang="zh-CN" altLang="en-US" dirty="0" smtClean="0"/>
              <a:t>大题讲解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9758" y="0"/>
            <a:ext cx="57042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1071546"/>
            <a:ext cx="336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接口的创建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类的创建以及构造方法的创建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方法的覆盖重写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对象的创建和方法的调用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6314" y="1600200"/>
            <a:ext cx="49313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根据输入输出的内容：输入流和输出流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内容：字符流和字节流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OutputStream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字节流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Writer/Reader </a:t>
            </a:r>
            <a:r>
              <a:rPr lang="zh-CN" altLang="en-US" dirty="0" smtClean="0">
                <a:latin typeface="+mn-ea"/>
              </a:rPr>
              <a:t>字符流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角色：低级流和高级流</a:t>
            </a:r>
            <a:endParaRPr lang="zh-CN" altLang="en-US" dirty="0"/>
          </a:p>
        </p:txBody>
      </p:sp>
      <p:pic>
        <p:nvPicPr>
          <p:cNvPr id="1026" name="Picture 2" descr="http://images.51cto.com/files/uploadimg/20090731/1626556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357694"/>
            <a:ext cx="5372108" cy="2177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507</Words>
  <PresentationFormat>全屏显示(4:3)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Part.1 选择题</vt:lpstr>
      <vt:lpstr>幻灯片 2</vt:lpstr>
      <vt:lpstr>幻灯片 3</vt:lpstr>
      <vt:lpstr>幻灯片 4</vt:lpstr>
      <vt:lpstr>幻灯片 5</vt:lpstr>
      <vt:lpstr>Part.2大题讲解</vt:lpstr>
      <vt:lpstr>幻灯片 7</vt:lpstr>
      <vt:lpstr>幻灯片 8</vt:lpstr>
      <vt:lpstr>IO流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Windows 用户</cp:lastModifiedBy>
  <cp:revision>25</cp:revision>
  <dcterms:created xsi:type="dcterms:W3CDTF">2019-06-01T11:22:48Z</dcterms:created>
  <dcterms:modified xsi:type="dcterms:W3CDTF">2019-06-06T12:57:56Z</dcterms:modified>
</cp:coreProperties>
</file>