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1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5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8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3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7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5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8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574F-89F8-4350-9166-F36AC897E7F6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00E2-4922-4ACF-9F84-67962B305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9409" y="3513221"/>
            <a:ext cx="98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是一套可以用来记录、转换数字音频、视频，并能将其转化为流的开源计算机程序。可以轻易的实现多种视频格式之间的相互转换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1386" y="1852863"/>
            <a:ext cx="98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94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3" y="-170448"/>
            <a:ext cx="1562100" cy="739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4063" y="741946"/>
            <a:ext cx="76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/>
              <a:t>编</a:t>
            </a:r>
            <a:r>
              <a:rPr lang="zh-CN" altLang="en-US" dirty="0" smtClean="0"/>
              <a:t>码视频流程图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73" y="-503823"/>
            <a:ext cx="4933950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69" y="-442412"/>
            <a:ext cx="5591175" cy="783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096" y="930441"/>
            <a:ext cx="970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input.mp4 -</a:t>
            </a:r>
            <a:r>
              <a:rPr lang="en-US" altLang="zh-CN" dirty="0" err="1" smtClean="0"/>
              <a:t>vf</a:t>
            </a:r>
            <a:r>
              <a:rPr lang="en-US" altLang="zh-CN" dirty="0" smtClean="0"/>
              <a:t> crop=</a:t>
            </a:r>
            <a:r>
              <a:rPr lang="en-US" altLang="zh-CN" dirty="0" err="1" smtClean="0"/>
              <a:t>width:height:offsetX:offsetY</a:t>
            </a:r>
            <a:r>
              <a:rPr lang="en-US" altLang="zh-CN" dirty="0" smtClean="0"/>
              <a:t> output..mp4</a:t>
            </a:r>
          </a:p>
          <a:p>
            <a:r>
              <a:rPr lang="en-US" altLang="zh-CN" dirty="0" err="1"/>
              <a:t>ffmpeg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input.mp4 </a:t>
            </a:r>
            <a:r>
              <a:rPr lang="en-US" altLang="zh-CN" dirty="0"/>
              <a:t>-</a:t>
            </a:r>
            <a:r>
              <a:rPr lang="en-US" altLang="zh-CN" dirty="0" err="1"/>
              <a:t>vf</a:t>
            </a:r>
            <a:r>
              <a:rPr lang="en-US" altLang="zh-CN" dirty="0"/>
              <a:t> </a:t>
            </a:r>
            <a:r>
              <a:rPr lang="en-US" altLang="zh-CN" dirty="0" smtClean="0"/>
              <a:t>scale=</a:t>
            </a:r>
            <a:r>
              <a:rPr lang="en-US" altLang="zh-CN" dirty="0"/>
              <a:t>scale=</a:t>
            </a:r>
            <a:r>
              <a:rPr lang="en-US" altLang="zh-CN" dirty="0" err="1"/>
              <a:t>iw</a:t>
            </a:r>
            <a:r>
              <a:rPr lang="en-US" altLang="zh-CN" dirty="0"/>
              <a:t>*0.9:ih*0.9</a:t>
            </a:r>
            <a:r>
              <a:rPr lang="en-US" altLang="zh-CN" dirty="0" smtClean="0"/>
              <a:t> </a:t>
            </a:r>
            <a:r>
              <a:rPr lang="en-US" altLang="zh-CN" dirty="0"/>
              <a:t>output.mp4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54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1386" y="2518610"/>
            <a:ext cx="9865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图像基础</a:t>
            </a:r>
            <a:endParaRPr lang="en-US" altLang="zh-CN" dirty="0" smtClean="0"/>
          </a:p>
          <a:p>
            <a:r>
              <a:rPr lang="zh-CN" altLang="en-US" dirty="0"/>
              <a:t>图像画面由一个数字序列表示的图像中的一个最小单位色块，被称之像素（</a:t>
            </a:r>
            <a:r>
              <a:rPr lang="en-US" altLang="zh-CN" dirty="0"/>
              <a:t>pixel/</a:t>
            </a:r>
            <a:r>
              <a:rPr lang="en-US" altLang="zh-CN" dirty="0" err="1"/>
              <a:t>px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视频基础</a:t>
            </a:r>
            <a:endParaRPr lang="en-US" altLang="zh-CN" dirty="0" smtClean="0"/>
          </a:p>
          <a:p>
            <a:r>
              <a:rPr lang="zh-CN" altLang="en-US" dirty="0"/>
              <a:t>视频就是图片一帧一帧连起来的产物，连起来的越快看着越流畅，用 </a:t>
            </a:r>
            <a:r>
              <a:rPr lang="zh-CN" altLang="en-US" b="1" dirty="0"/>
              <a:t>帧率</a:t>
            </a:r>
            <a:r>
              <a:rPr lang="zh-CN" altLang="en-US" dirty="0"/>
              <a:t>（就是每秒播放图片的数量 </a:t>
            </a:r>
            <a:r>
              <a:rPr lang="en-US" altLang="zh-CN" dirty="0"/>
              <a:t>FPS</a:t>
            </a:r>
            <a:r>
              <a:rPr lang="zh-CN" altLang="en-US" dirty="0"/>
              <a:t>）来衡量视频的流畅度。那么根据图片大小的算法就能算出视频的大小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帧（</a:t>
            </a:r>
            <a:r>
              <a:rPr lang="en-US" altLang="zh-CN" dirty="0"/>
              <a:t>Frame</a:t>
            </a:r>
            <a:r>
              <a:rPr lang="zh-CN" altLang="en-US" dirty="0"/>
              <a:t>）：就是一张静止的画面， 是视频的最小单位。</a:t>
            </a:r>
          </a:p>
          <a:p>
            <a:r>
              <a:rPr lang="zh-CN" altLang="en-US" dirty="0"/>
              <a:t>帧速率（</a:t>
            </a:r>
            <a:r>
              <a:rPr lang="en-US" altLang="zh-CN" dirty="0"/>
              <a:t>FPS</a:t>
            </a:r>
            <a:r>
              <a:rPr lang="zh-CN" altLang="en-US" dirty="0"/>
              <a:t>）：每秒播放图片的数量。</a:t>
            </a:r>
          </a:p>
          <a:p>
            <a:r>
              <a:rPr lang="zh-CN" altLang="en-US" dirty="0"/>
              <a:t>码率（</a:t>
            </a:r>
            <a:r>
              <a:rPr lang="en-US" altLang="zh-CN" dirty="0"/>
              <a:t>Bit Rate</a:t>
            </a:r>
            <a:r>
              <a:rPr lang="zh-CN" altLang="en-US" dirty="0"/>
              <a:t>）：视频文件在单位时间内使用的数据流量，决定视频的质量和大小，单位是 </a:t>
            </a:r>
            <a:r>
              <a:rPr lang="en-US" altLang="zh-CN" dirty="0"/>
              <a:t>kb/s </a:t>
            </a:r>
            <a:r>
              <a:rPr lang="zh-CN" altLang="en-US" dirty="0"/>
              <a:t>或者 </a:t>
            </a:r>
            <a:r>
              <a:rPr lang="en-US" altLang="zh-CN" dirty="0"/>
              <a:t>Mb/s</a:t>
            </a:r>
            <a:r>
              <a:rPr lang="zh-CN" altLang="en-US" dirty="0"/>
              <a:t>。一般来说同样分辨率下，视频文件的码流越大，压缩比就越小，画面质量就越高。码流越大，说明单位时间内取样率越大，数据流，精度就越高，处理出来的文件就越接近原始文件，图像质量越好，画质越清晰，要求播放设备的解码能力也越高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1386" y="1852863"/>
            <a:ext cx="98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5133" y="292185"/>
            <a:ext cx="9865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Container/File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即特定格式的多媒体文件，比如</a:t>
            </a:r>
            <a:r>
              <a:rPr lang="en-US" altLang="zh-CN" dirty="0" smtClean="0"/>
              <a:t>mp4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媒体流（</a:t>
            </a:r>
            <a:r>
              <a:rPr lang="en-US" altLang="zh-CN" dirty="0"/>
              <a:t>S</a:t>
            </a:r>
            <a:r>
              <a:rPr lang="en-US" altLang="zh-CN" dirty="0" smtClean="0"/>
              <a:t>tream</a:t>
            </a:r>
            <a:r>
              <a:rPr lang="zh-CN" altLang="en-US" dirty="0" smtClean="0"/>
              <a:t>）：表示时间轴上的异端连续数据，如一段声音数据、一段视频数据或者一段字幕数据，可以是压缩的，也可以是非压缩的，压缩的数据需要关联特定的编解码器</a:t>
            </a:r>
            <a:endParaRPr lang="en-US" altLang="zh-CN" dirty="0" smtClean="0"/>
          </a:p>
          <a:p>
            <a:r>
              <a:rPr lang="zh-CN" altLang="en-US" dirty="0" smtClean="0"/>
              <a:t>数据帧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数据包（</a:t>
            </a:r>
            <a:r>
              <a:rPr lang="en-US" altLang="zh-CN" dirty="0" smtClean="0"/>
              <a:t>Frame/Packet</a:t>
            </a:r>
            <a:r>
              <a:rPr lang="zh-CN" altLang="en-US" dirty="0" smtClean="0"/>
              <a:t>）：通常，一个媒体流是由大量的数据帧组成的，对于压缩数据，帧对应着编解码器的最小处理单元，分属于不同媒体流的数据帧交错存储与容器之中。一般情况下，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对应压缩前的数据，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对应压缩后的数据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解码器（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）：以帧为单元实现压缩数据与原始数据之间的相互转换</a:t>
            </a:r>
            <a:endParaRPr lang="en-US" altLang="zh-CN" dirty="0" smtClean="0"/>
          </a:p>
          <a:p>
            <a:r>
              <a:rPr lang="zh-CN" altLang="en-US" dirty="0" smtClean="0"/>
              <a:t>复用器（</a:t>
            </a:r>
            <a:r>
              <a:rPr lang="en-US" altLang="zh-CN" dirty="0" smtClean="0"/>
              <a:t>mux</a:t>
            </a:r>
            <a:r>
              <a:rPr lang="zh-CN" altLang="en-US" dirty="0" smtClean="0"/>
              <a:t>）：把不同的流按照某种容器的规则放入容器，这种行为叫做复用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复用（</a:t>
            </a:r>
            <a:r>
              <a:rPr lang="en-US" altLang="zh-CN" dirty="0" err="1" smtClean="0"/>
              <a:t>demux</a:t>
            </a:r>
            <a:r>
              <a:rPr lang="zh-CN" altLang="en-US" dirty="0" smtClean="0"/>
              <a:t>）：把不同的流从某种容器中解析出来，这种行为叫做解复用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559" y="3624011"/>
            <a:ext cx="16421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9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5133" y="292185"/>
            <a:ext cx="9865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Container/File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即特定格式的多媒体文件，比如</a:t>
            </a:r>
            <a:r>
              <a:rPr lang="en-US" altLang="zh-CN" dirty="0" smtClean="0"/>
              <a:t>mp4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媒体流（</a:t>
            </a:r>
            <a:r>
              <a:rPr lang="en-US" altLang="zh-CN" dirty="0"/>
              <a:t>S</a:t>
            </a:r>
            <a:r>
              <a:rPr lang="en-US" altLang="zh-CN" dirty="0" smtClean="0"/>
              <a:t>tream</a:t>
            </a:r>
            <a:r>
              <a:rPr lang="zh-CN" altLang="en-US" dirty="0" smtClean="0"/>
              <a:t>）：表示时间轴上的异端连续数据，如一段声音数据、一段视频数据或者一段字幕数据，可以是压缩的，也可以是非压缩的，压缩的数据需要关联特定的编解码器</a:t>
            </a:r>
            <a:endParaRPr lang="en-US" altLang="zh-CN" dirty="0" smtClean="0"/>
          </a:p>
          <a:p>
            <a:r>
              <a:rPr lang="zh-CN" altLang="en-US" dirty="0" smtClean="0"/>
              <a:t>数据帧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数据包（</a:t>
            </a:r>
            <a:r>
              <a:rPr lang="en-US" altLang="zh-CN" dirty="0" smtClean="0"/>
              <a:t>Frame/Packet</a:t>
            </a:r>
            <a:r>
              <a:rPr lang="zh-CN" altLang="en-US" dirty="0" smtClean="0"/>
              <a:t>）：通常，一个媒体流是由大量的数据帧组成的，对于压缩数据，帧对应着编解码器的最小处理单元，分属于不同媒体流的数据帧交错存储与容器之中。一般情况下，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对应压缩前的数据，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对应压缩后的数据</a:t>
            </a:r>
            <a:endParaRPr lang="en-US" altLang="zh-CN" dirty="0" smtClean="0"/>
          </a:p>
          <a:p>
            <a:r>
              <a:rPr lang="zh-CN" altLang="en-US" dirty="0"/>
              <a:t>编</a:t>
            </a:r>
            <a:r>
              <a:rPr lang="zh-CN" altLang="en-US" dirty="0" smtClean="0"/>
              <a:t>解码器（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）：以帧为单元实现压缩数据与原始数据之间的相互转换</a:t>
            </a:r>
            <a:endParaRPr lang="en-US" altLang="zh-CN" dirty="0" smtClean="0"/>
          </a:p>
          <a:p>
            <a:r>
              <a:rPr lang="zh-CN" altLang="en-US" dirty="0" smtClean="0"/>
              <a:t>复用器（</a:t>
            </a:r>
            <a:r>
              <a:rPr lang="en-US" altLang="zh-CN" dirty="0" err="1" smtClean="0"/>
              <a:t>muxer</a:t>
            </a:r>
            <a:r>
              <a:rPr lang="zh-CN" altLang="en-US" dirty="0" smtClean="0"/>
              <a:t>）：把不同的流按照某种容器的规则放入容器，这种行为叫做复用（</a:t>
            </a:r>
            <a:r>
              <a:rPr lang="en-US" altLang="zh-CN" dirty="0" smtClean="0"/>
              <a:t>mux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复用（</a:t>
            </a:r>
            <a:r>
              <a:rPr lang="en-US" altLang="zh-CN" dirty="0" smtClean="0"/>
              <a:t>demuxer</a:t>
            </a:r>
            <a:r>
              <a:rPr lang="zh-CN" altLang="en-US" dirty="0" smtClean="0"/>
              <a:t>）：把不同的流从某种容器中解析出来，这种行为叫做解复用（</a:t>
            </a:r>
            <a:r>
              <a:rPr lang="en-US" altLang="zh-CN" dirty="0" err="1" smtClean="0"/>
              <a:t>demux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6559" y="3624011"/>
            <a:ext cx="16421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3" y="-170448"/>
            <a:ext cx="1562100" cy="739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4063" y="741946"/>
            <a:ext cx="766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解复用（</a:t>
            </a:r>
            <a:r>
              <a:rPr lang="en-US" altLang="zh-CN" dirty="0" err="1" smtClean="0"/>
              <a:t>demux</a:t>
            </a:r>
            <a:r>
              <a:rPr lang="zh-CN" altLang="en-US" dirty="0" smtClean="0"/>
              <a:t>）：把不同的流从容器中解析出来，这种行为叫做解复用（</a:t>
            </a:r>
            <a:r>
              <a:rPr lang="en-US" altLang="zh-CN" dirty="0" err="1" smtClean="0"/>
              <a:t>demux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2" y="1388277"/>
            <a:ext cx="5915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4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3" y="-170448"/>
            <a:ext cx="1562100" cy="7391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50" y="772527"/>
            <a:ext cx="73628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3" y="-170448"/>
            <a:ext cx="1562100" cy="739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4063" y="741946"/>
            <a:ext cx="766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复用（</a:t>
            </a:r>
            <a:r>
              <a:rPr lang="en-US" altLang="zh-CN" dirty="0" smtClean="0"/>
              <a:t>mux</a:t>
            </a:r>
            <a:r>
              <a:rPr lang="zh-CN" altLang="en-US" dirty="0" smtClean="0"/>
              <a:t>）：把不同的流按照某种容器的规则放入容器，这种行为叫做复用（</a:t>
            </a:r>
            <a:r>
              <a:rPr lang="en-US" altLang="zh-CN" dirty="0" smtClean="0"/>
              <a:t>mux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63" y="2144378"/>
            <a:ext cx="5962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3" y="-170448"/>
            <a:ext cx="1562100" cy="739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4063" y="741946"/>
            <a:ext cx="76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编解码器（</a:t>
            </a:r>
            <a:r>
              <a:rPr lang="en-US" altLang="zh-CN" dirty="0" smtClean="0"/>
              <a:t>Codec</a:t>
            </a:r>
            <a:r>
              <a:rPr lang="zh-CN" altLang="en-US" dirty="0" smtClean="0"/>
              <a:t>）：以帧为单位实现压缩数据与原始数据之间的相互转换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63" y="1855620"/>
            <a:ext cx="4981575" cy="433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20463" y="2759242"/>
            <a:ext cx="15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编解码器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20462" y="4591872"/>
            <a:ext cx="15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音频编解码器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3" y="-170448"/>
            <a:ext cx="1562100" cy="739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4063" y="741946"/>
            <a:ext cx="76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Ffmpeg</a:t>
            </a:r>
            <a:r>
              <a:rPr lang="zh-CN" altLang="en-US" dirty="0" smtClean="0"/>
              <a:t>解码视频流程图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39" y="-170448"/>
            <a:ext cx="493395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572</Words>
  <Application>Microsoft Office PowerPoint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少勇</dc:creator>
  <cp:lastModifiedBy>黄 少勇</cp:lastModifiedBy>
  <cp:revision>11</cp:revision>
  <dcterms:created xsi:type="dcterms:W3CDTF">2020-10-07T10:22:36Z</dcterms:created>
  <dcterms:modified xsi:type="dcterms:W3CDTF">2020-10-07T13:01:08Z</dcterms:modified>
</cp:coreProperties>
</file>