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C545-637F-8C76-04DF-6C44ACB16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54A59-EDF7-2D15-458C-C3558D3EA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E125-0FAF-A14D-FDE2-8DDB3556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C888-E596-3F03-D56C-EC04E985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FD3B-2CFF-F4DB-EEE4-1141AAAB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90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D9AE-AED7-FC27-7334-3B6B1E32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37178-E68E-0F88-4D39-FF285E27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7F5C-CF50-314A-A3BD-6B5FC4FB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B122-C59B-A8F8-F98B-0A24E6D6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CFB2-A055-3698-3446-4F60CA7A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35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AC78-2AD1-4282-5320-B73C91FAD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F835D-EBBA-53FB-6836-A9A941081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0282-1A45-AF12-B740-C3A9F05B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51ED-51E0-D9AC-0045-FB3056CA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65A3-70F9-F881-7A2F-6DF439D7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23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C495-042E-018A-A07E-6756455F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BD8B-33FF-7571-C638-1C9017B4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28F8-E223-1AD4-755E-35711144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0943-75EC-9BC3-C2A1-CE7EBAEB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5E17F-88E7-8719-262E-8BE6F7FA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9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BBBC-D0C2-B0F1-6155-C3C02EE0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6D22C-EC3C-C81B-1AC9-F0CAF722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DC62-E2A7-89BA-6F1F-ACD19A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B751-81D0-0C98-03D3-3046512B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2AC8-0C86-03CF-8DED-79AE9AE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39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E6BE-0B97-0AC5-B4DE-C9D1831C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12BD-6B48-82B6-47B9-9F6EC585A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3821A-E753-B55B-FEBB-F5F730BE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B0568-406B-880E-C984-BC1D8372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04609-46BA-A365-1B09-60DBA71B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75E7-5F99-7ECF-042D-14B4A0A8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91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17BD-F1F7-C1CA-CC1D-C0E7A1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6AA9C-DA1F-AFD9-3B5C-99FCB893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7979C-160E-102D-563B-F1F354123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6B269-425E-03B5-0D53-350BFFB28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BBF92-99B1-E66D-D4E5-C3A8F637E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D101F-3073-2CDB-33C4-0D406ADE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E083C-9722-0150-3079-03ACC6C0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C05E4-82DF-0F4B-EF23-BDA7AD5D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69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1089-03B5-3A7B-62C8-8DE3EEF6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938A8-B9BF-2F5A-5E11-0388DA79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9640-F716-D569-7AD8-E1699F8F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68DC1-D06D-6227-7F8F-7EDD04B3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20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3F6E0-2A66-56FF-2F1D-BCFC24E2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F2EA7-AE63-8CFE-FA20-14A6E41C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3AB28-A76B-2CF7-A330-BC5AAAB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34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C02C-AE7E-8B07-4080-5C959691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DA79-C9A1-74FD-2B9F-97A470C0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BCCA8-508C-23E5-82EB-61027CD49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7D686-C287-87EA-4404-C4F7ED81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DE7F-E830-43D6-1007-A718FF69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602EB-7F21-576D-97AC-8AD78E8B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18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84AB-1937-3840-D8BA-A85E81D6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C1207-6182-4D39-B1E6-6EC783407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113FC-5195-115F-8E5D-83C6CD563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38916-3BF7-E93E-3C3D-33A44820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08ED6-CF81-D561-7E99-98919EA3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7D20-B8E2-71D6-BE47-A56662C5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1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951C0-49C9-FFF4-8DAE-4673CB9D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1DAF2-5AEA-D46D-1C78-7B4DCE67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2F3E-62BE-5566-1739-7A6820EE9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34ED-D173-40C1-A34B-0B7175B68F8A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6F40-D8C6-A148-66CF-DF69AC0BA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208C-7DBE-56EC-D50A-C35D98294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C5DC-5601-483B-99A0-2B32002130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27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2511-A880-C42D-B675-7B3250AD9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CCE4E-2378-F82E-53D2-703AC4983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637FC-2500-5C9B-D944-31A883327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6" y="2644865"/>
            <a:ext cx="5595277" cy="2854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A2F553-16DD-B4A5-7602-90305F2B5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7" y="1786352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147F-D262-1556-BAFF-B7CAAE5B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407683-1D8B-445A-87BD-51A77C59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657" y="2905766"/>
            <a:ext cx="1152686" cy="2191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918E6-51E4-57E8-D61E-A681C267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380" y="499653"/>
            <a:ext cx="5915851" cy="5858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FE3EF-F46E-8F42-EEE4-839A5DFB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16" y="2077978"/>
            <a:ext cx="1152686" cy="2191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A6B864-337D-7A52-A23D-C035921A93F8}"/>
              </a:ext>
            </a:extLst>
          </p:cNvPr>
          <p:cNvSpPr txBox="1"/>
          <p:nvPr/>
        </p:nvSpPr>
        <p:spPr>
          <a:xfrm>
            <a:off x="8054788" y="5096822"/>
            <a:ext cx="31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HGDP00563 AMR</a:t>
            </a:r>
          </a:p>
        </p:txBody>
      </p:sp>
    </p:spTree>
    <p:extLst>
      <p:ext uri="{BB962C8B-B14F-4D97-AF65-F5344CB8AC3E}">
        <p14:creationId xmlns:p14="http://schemas.microsoft.com/office/powerpoint/2010/main" val="54312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174A-30C8-3485-8C0A-469C50C7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FFE7-42B2-7CC6-D864-EC7E2926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05D15-BC95-869A-C837-CAE48C93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537759"/>
            <a:ext cx="9421540" cy="5782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0ADE0-9BE7-9514-7E72-CF28B84D55D3}"/>
              </a:ext>
            </a:extLst>
          </p:cNvPr>
          <p:cNvSpPr txBox="1"/>
          <p:nvPr/>
        </p:nvSpPr>
        <p:spPr>
          <a:xfrm>
            <a:off x="7799294" y="4612341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HGDP01310 EAS</a:t>
            </a:r>
          </a:p>
        </p:txBody>
      </p:sp>
    </p:spTree>
    <p:extLst>
      <p:ext uri="{BB962C8B-B14F-4D97-AF65-F5344CB8AC3E}">
        <p14:creationId xmlns:p14="http://schemas.microsoft.com/office/powerpoint/2010/main" val="352693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9521-B2C1-716E-6414-29D7AA60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44A10-886A-04C2-61FD-E42B40DCD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000" y="1502895"/>
            <a:ext cx="71510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EE672-5686-531D-02EE-08941E77DFE9}"/>
              </a:ext>
            </a:extLst>
          </p:cNvPr>
          <p:cNvSpPr txBox="1"/>
          <p:nvPr/>
        </p:nvSpPr>
        <p:spPr>
          <a:xfrm>
            <a:off x="7785847" y="4975412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HGDP00859 AMR</a:t>
            </a:r>
          </a:p>
        </p:txBody>
      </p:sp>
    </p:spTree>
    <p:extLst>
      <p:ext uri="{BB962C8B-B14F-4D97-AF65-F5344CB8AC3E}">
        <p14:creationId xmlns:p14="http://schemas.microsoft.com/office/powerpoint/2010/main" val="358828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1F9B-C721-4788-486E-D83A4D5D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49AF-9C52-CEA0-60B2-B9798586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2F2B1-BC6E-3C7B-5B86-693D0E9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423443"/>
            <a:ext cx="9850225" cy="6011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3D4D5-F1AE-76E7-C168-6981EB78016C}"/>
              </a:ext>
            </a:extLst>
          </p:cNvPr>
          <p:cNvSpPr txBox="1"/>
          <p:nvPr/>
        </p:nvSpPr>
        <p:spPr>
          <a:xfrm>
            <a:off x="8713694" y="5513294"/>
            <a:ext cx="238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HGDP00843 AMR</a:t>
            </a:r>
          </a:p>
        </p:txBody>
      </p:sp>
    </p:spTree>
    <p:extLst>
      <p:ext uri="{BB962C8B-B14F-4D97-AF65-F5344CB8AC3E}">
        <p14:creationId xmlns:p14="http://schemas.microsoft.com/office/powerpoint/2010/main" val="232519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953A-E1EA-16CA-6741-7D5EC631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5B1C-1613-5D98-AB61-F3AD1448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2FE4-C645-8BBF-3B0B-DFBAB0C3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09100"/>
            <a:ext cx="10459910" cy="6439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65FEB-1E8C-E11D-D785-DA2084AC020B}"/>
              </a:ext>
            </a:extLst>
          </p:cNvPr>
          <p:cNvSpPr txBox="1"/>
          <p:nvPr/>
        </p:nvSpPr>
        <p:spPr>
          <a:xfrm>
            <a:off x="8740588" y="4101353"/>
            <a:ext cx="258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HGDP00525 EUR</a:t>
            </a:r>
          </a:p>
        </p:txBody>
      </p:sp>
    </p:spTree>
    <p:extLst>
      <p:ext uri="{BB962C8B-B14F-4D97-AF65-F5344CB8AC3E}">
        <p14:creationId xmlns:p14="http://schemas.microsoft.com/office/powerpoint/2010/main" val="302362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9C7D-CD3F-0FB5-49D2-9C6EB55E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9F33E-402A-0EE4-FB56-8FFA6423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1939831"/>
            <a:ext cx="4351338" cy="4351338"/>
          </a:xfr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6ABD64D-ACA5-D86C-BD1B-D56DB0CE8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08" y="2820706"/>
            <a:ext cx="6304811" cy="32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397B-7BDD-BD71-8B80-37006882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88193-0A71-D31B-9793-AA7A52516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2" y="1920866"/>
            <a:ext cx="4572009" cy="457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917F3-471B-130B-74C9-39AEFAB8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81" y="2574965"/>
            <a:ext cx="6396503" cy="32638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3E286F-515D-0B6A-58D2-0931DDE1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66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2099-4029-9968-41F1-F41EE6A8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EBD64-B17A-6561-A3B1-098C9939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40" y="2351832"/>
            <a:ext cx="7703589" cy="3930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340D36-9969-EEA7-6E99-4BE71C520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2141537"/>
            <a:ext cx="5076561" cy="4351338"/>
          </a:xfrm>
        </p:spPr>
      </p:pic>
    </p:spTree>
    <p:extLst>
      <p:ext uri="{BB962C8B-B14F-4D97-AF65-F5344CB8AC3E}">
        <p14:creationId xmlns:p14="http://schemas.microsoft.com/office/powerpoint/2010/main" val="263420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0256-F6F1-E3E8-BDF6-4BFF132E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CD33-388F-4EC7-6625-12E436D7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5" y="1953071"/>
            <a:ext cx="10515600" cy="4351338"/>
          </a:xfrm>
        </p:spPr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416C4-42F9-90C6-E769-C15EC130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51" y="365125"/>
            <a:ext cx="6392167" cy="6382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12E26-EE3D-1042-615E-44C54B45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963" y="1237944"/>
            <a:ext cx="1152686" cy="219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73CF5E-4403-D1AA-4EA9-D5AEA0AD2ECE}"/>
              </a:ext>
            </a:extLst>
          </p:cNvPr>
          <p:cNvSpPr txBox="1"/>
          <p:nvPr/>
        </p:nvSpPr>
        <p:spPr>
          <a:xfrm>
            <a:off x="8122024" y="5015753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HGDP00082 SAS</a:t>
            </a:r>
          </a:p>
        </p:txBody>
      </p:sp>
    </p:spTree>
    <p:extLst>
      <p:ext uri="{BB962C8B-B14F-4D97-AF65-F5344CB8AC3E}">
        <p14:creationId xmlns:p14="http://schemas.microsoft.com/office/powerpoint/2010/main" val="193324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5236-733F-0404-4A50-95088F59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4C87-72D7-B05B-F6ED-1F73CF78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450C4-4587-34D0-D380-85B51271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12" y="365125"/>
            <a:ext cx="6001588" cy="6220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1B43A-CFE7-1568-B601-9BF0BFA8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07" y="1237944"/>
            <a:ext cx="1152686" cy="219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E0834E-56C6-E0D5-D44B-29B92E414D0E}"/>
              </a:ext>
            </a:extLst>
          </p:cNvPr>
          <p:cNvSpPr txBox="1"/>
          <p:nvPr/>
        </p:nvSpPr>
        <p:spPr>
          <a:xfrm>
            <a:off x="8404412" y="5204012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HGDP00575 EUR</a:t>
            </a:r>
          </a:p>
        </p:txBody>
      </p:sp>
    </p:spTree>
    <p:extLst>
      <p:ext uri="{BB962C8B-B14F-4D97-AF65-F5344CB8AC3E}">
        <p14:creationId xmlns:p14="http://schemas.microsoft.com/office/powerpoint/2010/main" val="74051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C896-A9E8-F7EE-09B5-E7F9E883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F411-BEA9-7D44-70E8-601F113F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30058-E567-8F3A-4837-53E12C50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309127"/>
            <a:ext cx="5344271" cy="6239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28151-0C5E-26E3-34E4-3332C16E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87" y="1553543"/>
            <a:ext cx="1152686" cy="219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425BB-6DE7-0F91-10F7-D8A64DDE0C5D}"/>
              </a:ext>
            </a:extLst>
          </p:cNvPr>
          <p:cNvSpPr txBox="1"/>
          <p:nvPr/>
        </p:nvSpPr>
        <p:spPr>
          <a:xfrm>
            <a:off x="9117106" y="4840941"/>
            <a:ext cx="24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HGDP01225 EAS</a:t>
            </a:r>
          </a:p>
        </p:txBody>
      </p:sp>
    </p:spTree>
    <p:extLst>
      <p:ext uri="{BB962C8B-B14F-4D97-AF65-F5344CB8AC3E}">
        <p14:creationId xmlns:p14="http://schemas.microsoft.com/office/powerpoint/2010/main" val="144521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9A4E-C88E-C4A6-61E9-215C62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E99E-0CAF-E2C9-7222-415D4148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61089-02E1-C0BB-F16C-00F370AC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594917"/>
            <a:ext cx="4801270" cy="5668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46A06-3BFD-1D91-7A12-673BEF0A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31" y="1472860"/>
            <a:ext cx="1152686" cy="2191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97A0D9-938B-7F8B-16BC-7F6055CB3435}"/>
              </a:ext>
            </a:extLst>
          </p:cNvPr>
          <p:cNvSpPr txBox="1"/>
          <p:nvPr/>
        </p:nvSpPr>
        <p:spPr>
          <a:xfrm>
            <a:off x="8901953" y="4921624"/>
            <a:ext cx="245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HGDP00450 AFR</a:t>
            </a:r>
          </a:p>
        </p:txBody>
      </p:sp>
    </p:spTree>
    <p:extLst>
      <p:ext uri="{BB962C8B-B14F-4D97-AF65-F5344CB8AC3E}">
        <p14:creationId xmlns:p14="http://schemas.microsoft.com/office/powerpoint/2010/main" val="382411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9E91-3EA3-EF54-2339-B8670C08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4BE0A8-58F0-FEC0-7479-29E79B34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175" y="2265728"/>
            <a:ext cx="1152686" cy="219105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C5532-BAE4-5D12-C8CB-8A341466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224" y="653235"/>
            <a:ext cx="5963482" cy="5839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02019-4485-EB99-D452-85322B40FB6C}"/>
              </a:ext>
            </a:extLst>
          </p:cNvPr>
          <p:cNvSpPr txBox="1"/>
          <p:nvPr/>
        </p:nvSpPr>
        <p:spPr>
          <a:xfrm>
            <a:off x="8538882" y="5136776"/>
            <a:ext cx="281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HGDP00669 EUR</a:t>
            </a:r>
          </a:p>
        </p:txBody>
      </p:sp>
    </p:spTree>
    <p:extLst>
      <p:ext uri="{BB962C8B-B14F-4D97-AF65-F5344CB8AC3E}">
        <p14:creationId xmlns:p14="http://schemas.microsoft.com/office/powerpoint/2010/main" val="359488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20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Queenie T</dc:creator>
  <cp:lastModifiedBy>Queenie T</cp:lastModifiedBy>
  <cp:revision>26</cp:revision>
  <dcterms:created xsi:type="dcterms:W3CDTF">2023-01-12T21:05:09Z</dcterms:created>
  <dcterms:modified xsi:type="dcterms:W3CDTF">2023-01-13T22:10:06Z</dcterms:modified>
</cp:coreProperties>
</file>