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0" r:id="rId3"/>
    <p:sldId id="268" r:id="rId4"/>
    <p:sldId id="256" r:id="rId5"/>
    <p:sldId id="258" r:id="rId6"/>
    <p:sldId id="259" r:id="rId7"/>
    <p:sldId id="257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3911-04AC-448A-9794-E177130A2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957A3-D783-4085-8B13-29B10B7FE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E0B93-2C52-4599-B5C5-F5E536AF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3D3A-60F9-4617-B0EB-28BE2509AA0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DA1FC-C8C8-4ACB-AC93-7F619C46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CE24D-F015-4491-805F-AF2586E9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AC72-B254-4D19-AB76-8255B418A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3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F549-7ACD-4525-82BF-17487C86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CE6E0-4CD8-436C-A9C5-08551D12B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76063-84B6-412A-B25D-F14AFD55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3D3A-60F9-4617-B0EB-28BE2509AA0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EE814-E002-4910-A4EB-05D8F82D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2D397-3837-4869-97AA-4D53A77D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AC72-B254-4D19-AB76-8255B418A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7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C7DEA-C752-4406-ADCF-91892DB52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96707-C096-47C0-94E0-1528667C4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2F1F1-7847-405C-922B-E0145C00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3D3A-60F9-4617-B0EB-28BE2509AA0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E92CC-BC71-4689-AA01-81C13951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22A60-200E-4D93-943A-46CEC0C1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AC72-B254-4D19-AB76-8255B418A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9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2664C-3FFB-4D9E-90B6-188F2A59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4CE49-CEA7-401A-A65B-A2A81D297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FA425-E819-415A-962D-53CE16ED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3D3A-60F9-4617-B0EB-28BE2509AA0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0E08A-2E31-408F-A742-E26625A8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B007C-2F3E-48A7-A0D5-43452DB6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AC72-B254-4D19-AB76-8255B418A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0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1B32-1FFE-4FCE-92FA-4B83C1851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069A7-DD63-4DBB-91FA-BE5FF3AA5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841E2-9B0E-4F28-8ADB-88943F5C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3D3A-60F9-4617-B0EB-28BE2509AA0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E8EB2-8986-47D8-A13D-EC76E1A9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6B1FD-CA42-4738-930B-9EB37623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AC72-B254-4D19-AB76-8255B418A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7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01E8-E73F-459E-8471-E0F45E78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5955A-13F5-4B41-95C3-253538BA0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415B1-0C01-4186-B64C-1CA3CCD3F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F4C8D-3047-45E1-A9A6-DB56B01B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3D3A-60F9-4617-B0EB-28BE2509AA0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CBC5B-5A4C-4AA0-A89F-FE7D28E2D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5352D-5D7A-4CBE-BB55-9DD11F39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AC72-B254-4D19-AB76-8255B418A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73E8-E373-4504-BDD1-847B89FA5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642F1-E3A1-4163-8DBB-9B9088BF1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09D84-D2C1-4230-BDDE-DE24CA627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543A9-8C27-4226-9E9C-296E872BD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5A70F8-08C9-4CE9-9881-32077DE02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6DA8E-7050-4F08-9EDF-EBBD65B2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3D3A-60F9-4617-B0EB-28BE2509AA0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F0B0F0-3A07-4A6E-AF94-2D87287C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88F831-CB50-4AC9-8B2D-B70CA6F7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AC72-B254-4D19-AB76-8255B418A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6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2075-5CCA-45AC-BAB1-543C4C545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07D33-B50C-4259-9C2C-7869E0BA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3D3A-60F9-4617-B0EB-28BE2509AA0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26738-276C-4CDE-A7E3-45C7FA4F9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45C20-7653-4BE5-841F-4B17FCEC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AC72-B254-4D19-AB76-8255B418A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5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950C9-3DE5-48A1-95C0-AFB0E0678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3D3A-60F9-4617-B0EB-28BE2509AA0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6C247-5004-49BB-B8B1-DB5FD711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4E0D9-A8F0-4078-81A8-0301C648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AC72-B254-4D19-AB76-8255B418A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1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EF254-43F1-4241-9A74-F9716F378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BFDF8-7698-49C7-9B54-56382EC5F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48D65-87E9-4261-AA4E-5DC7D5355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E773A-89D3-4442-9EB7-6A12CEE18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3D3A-60F9-4617-B0EB-28BE2509AA0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38EAF-D586-451C-8BC0-EDD7A6D5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E3D18-71CE-47FE-9A7D-ACC521E7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AC72-B254-4D19-AB76-8255B418A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4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916A-E1BB-49DB-8B34-FAE7DE2CE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76B4CA-0CB7-4501-BBD9-91888794A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192C3-F30F-462A-BC35-D4F781890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AFCA7-0792-4613-8A2E-C48C3092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3D3A-60F9-4617-B0EB-28BE2509AA0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A0A21-6196-40DA-B6E6-12E28EF8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CE9CA-CA4D-467E-BB5B-9BDCE633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AC72-B254-4D19-AB76-8255B418A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776384-0F58-41CD-8EA5-89EC736D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1120D-7A97-4557-904F-1ECAA55BE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44F6B-D6CE-4182-ADC4-09EEF39B8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53D3A-60F9-4617-B0EB-28BE2509AA0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75974-FD05-49DE-9E15-7C7D5779D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2BCD1-E226-44FC-BA30-A0F7A2FA0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AC72-B254-4D19-AB76-8255B418A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4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D82D31-E43B-45D8-B095-BDD177FF3D6D}"/>
              </a:ext>
            </a:extLst>
          </p:cNvPr>
          <p:cNvSpPr txBox="1"/>
          <p:nvPr/>
        </p:nvSpPr>
        <p:spPr>
          <a:xfrm>
            <a:off x="765496" y="68778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State machine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1B4FDA-6B69-42ED-8F42-92136344B117}"/>
              </a:ext>
            </a:extLst>
          </p:cNvPr>
          <p:cNvSpPr txBox="1"/>
          <p:nvPr/>
        </p:nvSpPr>
        <p:spPr>
          <a:xfrm>
            <a:off x="765495" y="1169913"/>
            <a:ext cx="104002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state machine is a behavior model. It consists of a finite number of states and is therefore also called finite-state machine (FSM). Based on the current state and a given input the machine performs state transitions and produces outputs.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0ED322-D21B-43AC-BB78-59B3E3652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95" y="2565020"/>
            <a:ext cx="2952750" cy="2952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09F834-BEC9-428B-A048-708A79104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771" y="2455483"/>
            <a:ext cx="43719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5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F06339-0A72-4997-9F68-2BB064EBA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64" y="691742"/>
            <a:ext cx="4962525" cy="3276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B4368C-0CC5-4E64-9E45-A2CA644BB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691" y="2856539"/>
            <a:ext cx="51530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14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7BC63F-B357-4680-8352-4BFECB311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096" y="361469"/>
            <a:ext cx="5133975" cy="4524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6D5E05-F0BE-4B18-85E7-E1284B041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36770"/>
            <a:ext cx="53435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70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23980E-AE6B-44C8-91C3-AB5CDA211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31" y="683396"/>
            <a:ext cx="5143500" cy="2924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CAEB89-5A8D-46CA-996D-AB318DA1F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831" y="3095056"/>
            <a:ext cx="52387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50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E20948-59BB-4D6C-9F44-B6929B80C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299" y="716603"/>
            <a:ext cx="4295775" cy="3914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DC3709-E1A8-472F-A755-A24AB037B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857" y="716603"/>
            <a:ext cx="4257675" cy="1933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015E42-F0AA-4292-8666-9AC8226AC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831" y="3095056"/>
            <a:ext cx="52387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5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D82D31-E43B-45D8-B095-BDD177FF3D6D}"/>
              </a:ext>
            </a:extLst>
          </p:cNvPr>
          <p:cNvSpPr txBox="1"/>
          <p:nvPr/>
        </p:nvSpPr>
        <p:spPr>
          <a:xfrm>
            <a:off x="765496" y="68778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/>
            <a:r>
              <a:rPr lang="en-US" b="1" dirty="0"/>
              <a:t>Understanding the State Machine Design Pattern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1B4FDA-6B69-42ED-8F42-92136344B117}"/>
              </a:ext>
            </a:extLst>
          </p:cNvPr>
          <p:cNvSpPr txBox="1"/>
          <p:nvPr/>
        </p:nvSpPr>
        <p:spPr>
          <a:xfrm>
            <a:off x="765495" y="1169913"/>
            <a:ext cx="1040025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At its core, a state machine represents an object or system that can exist in one of several predefined states. Transitions between these states are determined by a set of predefined conditions or events. This design pattern is based on the following key elements.</a:t>
            </a:r>
          </a:p>
          <a:p>
            <a:pPr marL="342900" indent="-342900">
              <a:buAutoNum type="arabicPeriod"/>
            </a:pPr>
            <a:r>
              <a:rPr lang="en-US" dirty="0" smtClean="0"/>
              <a:t>State: A state represents a specific condition or mode that an object can be in. Each state defines a set of behaviors and actions that the object can perform while in that state.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Transition: A transition represents the change from one state to another. Transition occur in response to specific events or conditions.</a:t>
            </a:r>
          </a:p>
          <a:p>
            <a:pPr marL="342900" indent="-342900">
              <a:buAutoNum type="arabicPeriod"/>
            </a:pPr>
            <a:r>
              <a:rPr lang="en-US" dirty="0" smtClean="0"/>
              <a:t>Event: An event is a trigger that initiates a transition from one state to another. Events can be external input, internal condition, or specific actions performed by the object. </a:t>
            </a:r>
          </a:p>
          <a:p>
            <a:pPr marL="342900" indent="-342900">
              <a:buAutoNum type="arabicPeriod"/>
            </a:pPr>
            <a:r>
              <a:rPr lang="en-US" dirty="0" smtClean="0"/>
              <a:t>Action: An action is piece of code or behavior that is executed when a specific transition occurs. Actions can be associated with entering or exiting a state, or they can associated with the transition itself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Guard Condition: A guard condition is a Boolean expression that must evaluate to true for a transition to take place. It helps in determining whether a transition is allowed or not.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190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1DE09C-599B-492E-90F3-48756C36C7EE}"/>
              </a:ext>
            </a:extLst>
          </p:cNvPr>
          <p:cNvSpPr txBox="1"/>
          <p:nvPr/>
        </p:nvSpPr>
        <p:spPr>
          <a:xfrm>
            <a:off x="748717" y="422320"/>
            <a:ext cx="588697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Example: Motorbike system</a:t>
            </a:r>
          </a:p>
          <a:p>
            <a:endParaRPr lang="en-US" dirty="0"/>
          </a:p>
          <a:p>
            <a:r>
              <a:rPr lang="en-US" dirty="0"/>
              <a:t>- If you turn the key ON → Turn on the dashboard display.</a:t>
            </a:r>
          </a:p>
          <a:p>
            <a:r>
              <a:rPr lang="en-US" dirty="0"/>
              <a:t>- If you turn the key OFF → Turn off the dashboard display, </a:t>
            </a:r>
          </a:p>
          <a:p>
            <a:r>
              <a:rPr lang="en-US" dirty="0"/>
              <a:t>  if the engine is running, stop it.</a:t>
            </a:r>
          </a:p>
          <a:p>
            <a:r>
              <a:rPr lang="en-US" dirty="0"/>
              <a:t>- (3) If you press the start button when the key is ON and the brake is held and the kickstand is pushed up → Start the engine</a:t>
            </a:r>
          </a:p>
          <a:p>
            <a:r>
              <a:rPr lang="en-US" dirty="0"/>
              <a:t>- If you turn the throttle when the engine starts → Move the motorbike</a:t>
            </a:r>
          </a:p>
          <a:p>
            <a:r>
              <a:rPr lang="en-US" dirty="0"/>
              <a:t>- If the car stops for 5 seconds while the engine starts, the engine will stop, then turn the throttle and the engine will start again.</a:t>
            </a:r>
          </a:p>
          <a:p>
            <a:r>
              <a:rPr lang="en-US" dirty="0"/>
              <a:t>- If the motorcycle kickstand is pushed down:     </a:t>
            </a:r>
          </a:p>
          <a:p>
            <a:r>
              <a:rPr lang="en-US" dirty="0"/>
              <a:t>	- The engine will stop, the throttle and starter will not work.     </a:t>
            </a:r>
          </a:p>
          <a:p>
            <a:r>
              <a:rPr lang="en-US" dirty="0"/>
              <a:t>	- The engine will only start if Action 3 is performed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B9A40E-857C-41DD-A611-A34F0A777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971" y="956127"/>
            <a:ext cx="5094186" cy="338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8ADA-41EA-404F-950C-429240C66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382" y="645952"/>
            <a:ext cx="9144000" cy="1421104"/>
          </a:xfrm>
        </p:spPr>
        <p:txBody>
          <a:bodyPr>
            <a:noAutofit/>
          </a:bodyPr>
          <a:lstStyle/>
          <a:p>
            <a:pPr algn="l"/>
            <a:r>
              <a:rPr lang="en-US" sz="1800" b="1" dirty="0"/>
              <a:t>Example: Motorbike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- If you turn the key ON → Turn on the dashboard display.</a:t>
            </a:r>
            <a:br>
              <a:rPr lang="en-US" sz="1800" dirty="0"/>
            </a:br>
            <a:r>
              <a:rPr lang="en-US" sz="1800" dirty="0"/>
              <a:t>- If you turn the key OFF → Turn off the dashboard display, if the engine is running, stop it.</a:t>
            </a:r>
            <a:br>
              <a:rPr lang="en-US" sz="1800" dirty="0"/>
            </a:br>
            <a:r>
              <a:rPr lang="en-US" sz="1800" dirty="0"/>
              <a:t>- If you press the start button when the key is ON → Start the engine.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3BEF0F-68C0-4428-9499-7C0BC7532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333" y="1806027"/>
            <a:ext cx="4760913" cy="505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7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8ADA-41EA-404F-950C-429240C66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382" y="645952"/>
            <a:ext cx="9144000" cy="1421104"/>
          </a:xfrm>
        </p:spPr>
        <p:txBody>
          <a:bodyPr>
            <a:noAutofit/>
          </a:bodyPr>
          <a:lstStyle/>
          <a:p>
            <a:pPr algn="l"/>
            <a:r>
              <a:rPr lang="en-US" sz="1800" dirty="0"/>
              <a:t>Example: Motorbike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- If you turn the key ON → Turn on the dashboard display.</a:t>
            </a:r>
            <a:br>
              <a:rPr lang="en-US" sz="1800" dirty="0"/>
            </a:br>
            <a:r>
              <a:rPr lang="en-US" sz="1800" dirty="0"/>
              <a:t>- If you turn the key OFF → Turn off the dashboard display, if the engine is running, stop it.</a:t>
            </a:r>
            <a:br>
              <a:rPr lang="en-US" sz="1800" dirty="0"/>
            </a:br>
            <a:r>
              <a:rPr lang="en-US" sz="1800" dirty="0"/>
              <a:t>- If you press the start button when the key is ON and </a:t>
            </a:r>
            <a:br>
              <a:rPr lang="en-US" sz="1800" dirty="0"/>
            </a:br>
            <a:r>
              <a:rPr lang="en-US" sz="1800" dirty="0"/>
              <a:t>   the brake is held and the kickstand is pushed up → Start the engine</a:t>
            </a:r>
            <a:br>
              <a:rPr lang="en-US" sz="1800" dirty="0"/>
            </a:br>
            <a:r>
              <a:rPr lang="en-US" sz="1800" dirty="0"/>
              <a:t>- If you turn the throttle when the engine starts → Move the motorbike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1EE70-84C7-4CE5-87D6-E142B9DD0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488" y="2067056"/>
            <a:ext cx="5038244" cy="450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1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9CF1B9-9FD0-4A39-BFDD-F94FC5D2BB39}"/>
              </a:ext>
            </a:extLst>
          </p:cNvPr>
          <p:cNvSpPr txBox="1"/>
          <p:nvPr/>
        </p:nvSpPr>
        <p:spPr>
          <a:xfrm>
            <a:off x="604007" y="585823"/>
            <a:ext cx="665876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Example: Motorbike</a:t>
            </a:r>
          </a:p>
          <a:p>
            <a:endParaRPr lang="en-US" dirty="0"/>
          </a:p>
          <a:p>
            <a:r>
              <a:rPr lang="en-US" dirty="0"/>
              <a:t>- If you turn the key ON → Turn on the dashboard display.</a:t>
            </a:r>
          </a:p>
          <a:p>
            <a:r>
              <a:rPr lang="en-US" dirty="0"/>
              <a:t>- If you turn the key OFF → Turn off the dashboard display, </a:t>
            </a:r>
          </a:p>
          <a:p>
            <a:r>
              <a:rPr lang="en-US" dirty="0"/>
              <a:t>  if the engine is running, stop it.</a:t>
            </a:r>
          </a:p>
          <a:p>
            <a:r>
              <a:rPr lang="en-US" dirty="0"/>
              <a:t>- (3) If you press the start button when the key is ON and </a:t>
            </a:r>
          </a:p>
          <a:p>
            <a:r>
              <a:rPr lang="en-US" dirty="0"/>
              <a:t>   the brake is held and the kickstand is pushed up → Start the engine</a:t>
            </a:r>
          </a:p>
          <a:p>
            <a:r>
              <a:rPr lang="en-US" dirty="0"/>
              <a:t>- If you turn the throttle when the engine starts → Move the motorbike</a:t>
            </a:r>
          </a:p>
          <a:p>
            <a:r>
              <a:rPr lang="en-US" dirty="0"/>
              <a:t>- If the car stops for 5 seconds while the engine starts, the engine will stop, </a:t>
            </a:r>
          </a:p>
          <a:p>
            <a:r>
              <a:rPr lang="en-US" dirty="0"/>
              <a:t>  then turn the throttle and the engine will start again.</a:t>
            </a:r>
          </a:p>
          <a:p>
            <a:r>
              <a:rPr lang="en-US" dirty="0"/>
              <a:t>- If the motorcycle kickstand is pushed down:     </a:t>
            </a:r>
          </a:p>
          <a:p>
            <a:r>
              <a:rPr lang="en-US" dirty="0"/>
              <a:t>	- The engine will stop, the throttle and starter will not work.     </a:t>
            </a:r>
          </a:p>
          <a:p>
            <a:r>
              <a:rPr lang="en-US" dirty="0"/>
              <a:t>	- The engine will only start if Action 3 is performed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928CF-E5A3-4D53-8389-D4F1B6040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616" y="153031"/>
            <a:ext cx="3784134" cy="667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1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45B6E2-D679-4B0E-80D9-B5F20C0B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" y="117446"/>
            <a:ext cx="9805371" cy="44849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000C34-662C-41FA-933D-C7E45D6B5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530" y="3356372"/>
            <a:ext cx="5099008" cy="338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5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0DBEB7A-B683-49D0-97F9-BF19B8D16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191" y="1044560"/>
            <a:ext cx="5172075" cy="1228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FB770F-A1B5-42CF-B943-0E1D2A406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246" y="2429258"/>
            <a:ext cx="5099008" cy="338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4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AB865B-058F-411E-A1C3-7995EDF07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36" y="810412"/>
            <a:ext cx="4981575" cy="2552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FD4C66-E401-45A8-9B0F-3CEAA324F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811" y="2856320"/>
            <a:ext cx="50958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491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Example: Motorbike - If you turn the key ON → Turn on the dashboard display. - If you turn the key OFF → Turn off the dashboard display, if the engine is running, stop it. - If you press the start button when the key is ON → Start the engine. </vt:lpstr>
      <vt:lpstr>Example: Motorbike  - If you turn the key ON → Turn on the dashboard display. - If you turn the key OFF → Turn off the dashboard display, if the engine is running, stop it. - If you press the start button when the key is ON and     the brake is held and the kickstand is pushed up → Start the engine - If you turn the throttle when the engine starts → Move the motorbike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Motorbike - If you turn the key ON → Turn on the dashboard display. - If you turn the key OFF → Turn off the dashboard display, if the engine is running, stop it. - If you press the start button when the key is ON → Start the engine.</dc:title>
  <dc:creator>Pham Minh Tam</dc:creator>
  <cp:lastModifiedBy>Tam Pham Minh</cp:lastModifiedBy>
  <cp:revision>12</cp:revision>
  <dcterms:created xsi:type="dcterms:W3CDTF">2024-07-06T14:05:03Z</dcterms:created>
  <dcterms:modified xsi:type="dcterms:W3CDTF">2025-03-24T06:46:33Z</dcterms:modified>
</cp:coreProperties>
</file>