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2.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3.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4.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5.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792" r:id="rId2"/>
    <p:sldMasterId id="2147483850" r:id="rId3"/>
    <p:sldMasterId id="2147483855" r:id="rId4"/>
    <p:sldMasterId id="2147483866" r:id="rId5"/>
    <p:sldMasterId id="2147483901" r:id="rId6"/>
  </p:sldMasterIdLst>
  <p:notesMasterIdLst>
    <p:notesMasterId r:id="rId14"/>
  </p:notesMasterIdLst>
  <p:handoutMasterIdLst>
    <p:handoutMasterId r:id="rId15"/>
  </p:handoutMasterIdLst>
  <p:sldIdLst>
    <p:sldId id="371" r:id="rId7"/>
    <p:sldId id="1154" r:id="rId8"/>
    <p:sldId id="1963" r:id="rId9"/>
    <p:sldId id="1950" r:id="rId10"/>
    <p:sldId id="1199" r:id="rId11"/>
    <p:sldId id="298" r:id="rId12"/>
    <p:sldId id="195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592" userDrawn="1">
          <p15:clr>
            <a:srgbClr val="A4A3A4"/>
          </p15:clr>
        </p15:guide>
        <p15:guide id="2" orient="horz" pos="2280" userDrawn="1">
          <p15:clr>
            <a:srgbClr val="A4A3A4"/>
          </p15:clr>
        </p15:guide>
        <p15:guide id="3" orient="horz" pos="3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doun Ullah Khan" initials="RUK" lastIdx="1" clrIdx="0">
    <p:extLst>
      <p:ext uri="{19B8F6BF-5375-455C-9EA6-DF929625EA0E}">
        <p15:presenceInfo xmlns:p15="http://schemas.microsoft.com/office/powerpoint/2012/main" userId="ebc399a24dbd81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3477"/>
    <a:srgbClr val="1EBFA4"/>
    <a:srgbClr val="7F23AD"/>
    <a:srgbClr val="1385CA"/>
    <a:srgbClr val="3E286E"/>
    <a:srgbClr val="383174"/>
    <a:srgbClr val="32AFC8"/>
    <a:srgbClr val="7B7BAD"/>
    <a:srgbClr val="1B1B1B"/>
    <a:srgbClr val="402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75" autoAdjust="0"/>
    <p:restoredTop sz="89932"/>
  </p:normalViewPr>
  <p:slideViewPr>
    <p:cSldViewPr snapToGrid="0" showGuides="1">
      <p:cViewPr varScale="1">
        <p:scale>
          <a:sx n="147" d="100"/>
          <a:sy n="147" d="100"/>
        </p:scale>
        <p:origin x="1072" y="72"/>
      </p:cViewPr>
      <p:guideLst>
        <p:guide pos="2592"/>
        <p:guide orient="horz" pos="2280"/>
        <p:guide orient="horz" pos="3864"/>
      </p:guideLst>
    </p:cSldViewPr>
  </p:slideViewPr>
  <p:notesTextViewPr>
    <p:cViewPr>
      <p:scale>
        <a:sx n="1" d="1"/>
        <a:sy n="1" d="1"/>
      </p:scale>
      <p:origin x="0" y="0"/>
    </p:cViewPr>
  </p:notesTextViewPr>
  <p:sorterViewPr>
    <p:cViewPr>
      <p:scale>
        <a:sx n="147" d="100"/>
        <a:sy n="147" d="100"/>
      </p:scale>
      <p:origin x="0" y="-99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F991A5-9EF6-CF47-A32B-BA461F649E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078FC4-B93E-A341-86D9-CD16E07912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2CCBB0-EC24-8542-B600-CAB57DADCF2A}" type="datetimeFigureOut">
              <a:rPr lang="en-US" smtClean="0"/>
              <a:t>8/17/2022</a:t>
            </a:fld>
            <a:endParaRPr lang="en-US"/>
          </a:p>
        </p:txBody>
      </p:sp>
      <p:sp>
        <p:nvSpPr>
          <p:cNvPr id="4" name="Footer Placeholder 3">
            <a:extLst>
              <a:ext uri="{FF2B5EF4-FFF2-40B4-BE49-F238E27FC236}">
                <a16:creationId xmlns:a16="http://schemas.microsoft.com/office/drawing/2014/main" id="{729AA136-DFE7-E44C-B739-1953F67852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F968B8-E1FB-BD43-A74E-1D7C2821BB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C708EB-2C14-434A-AB01-29F14D590F7C}" type="slidenum">
              <a:rPr lang="en-US" smtClean="0"/>
              <a:t>‹#›</a:t>
            </a:fld>
            <a:endParaRPr lang="en-US"/>
          </a:p>
        </p:txBody>
      </p:sp>
    </p:spTree>
    <p:extLst>
      <p:ext uri="{BB962C8B-B14F-4D97-AF65-F5344CB8AC3E}">
        <p14:creationId xmlns:p14="http://schemas.microsoft.com/office/powerpoint/2010/main" val="20897424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EC2FF-9F02-A64F-8DB8-D77B473D2BB9}" type="datetimeFigureOut">
              <a:rPr lang="en-US" smtClean="0"/>
              <a:t>8/17/2022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82A84-DAAD-9142-8426-8B65A4992BD8}" type="slidenum">
              <a:rPr lang="en-US" smtClean="0"/>
              <a:t>‹#›</a:t>
            </a:fld>
            <a:endParaRPr lang="en-US"/>
          </a:p>
        </p:txBody>
      </p:sp>
    </p:spTree>
    <p:extLst>
      <p:ext uri="{BB962C8B-B14F-4D97-AF65-F5344CB8AC3E}">
        <p14:creationId xmlns:p14="http://schemas.microsoft.com/office/powerpoint/2010/main" val="162176371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40828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5.xml"/><Relationship Id="rId4" Type="http://schemas.openxmlformats.org/officeDocument/2006/relationships/hyperlink" Target="https://twitter.com/" TargetMode="Externa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742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263802C-DE5F-4AD2-83A7-B4D684BA985A}"/>
              </a:ext>
            </a:extLst>
          </p:cNvPr>
          <p:cNvSpPr>
            <a:spLocks noGrp="1"/>
          </p:cNvSpPr>
          <p:nvPr>
            <p:ph type="pic" sz="quarter" idx="10"/>
          </p:nvPr>
        </p:nvSpPr>
        <p:spPr>
          <a:xfrm>
            <a:off x="4614150" y="0"/>
            <a:ext cx="7565399" cy="6858004"/>
          </a:xfrm>
          <a:custGeom>
            <a:avLst/>
            <a:gdLst>
              <a:gd name="connsiteX0" fmla="*/ 2715798 w 7565399"/>
              <a:gd name="connsiteY0" fmla="*/ 0 h 6858004"/>
              <a:gd name="connsiteX1" fmla="*/ 7529935 w 7565399"/>
              <a:gd name="connsiteY1" fmla="*/ 0 h 6858004"/>
              <a:gd name="connsiteX2" fmla="*/ 7563817 w 7565399"/>
              <a:gd name="connsiteY2" fmla="*/ 16692 h 6858004"/>
              <a:gd name="connsiteX3" fmla="*/ 7565399 w 7565399"/>
              <a:gd name="connsiteY3" fmla="*/ 21236 h 6858004"/>
              <a:gd name="connsiteX4" fmla="*/ 3556894 w 7565399"/>
              <a:gd name="connsiteY4" fmla="*/ 6858004 h 6858004"/>
              <a:gd name="connsiteX5" fmla="*/ 581 w 7565399"/>
              <a:gd name="connsiteY5" fmla="*/ 6858004 h 6858004"/>
              <a:gd name="connsiteX6" fmla="*/ 0 w 7565399"/>
              <a:gd name="connsiteY6" fmla="*/ 6857998 h 6858004"/>
              <a:gd name="connsiteX7" fmla="*/ 1 w 7565399"/>
              <a:gd name="connsiteY7" fmla="*/ 6857998 h 6858004"/>
              <a:gd name="connsiteX8" fmla="*/ 20267 w 7565399"/>
              <a:gd name="connsiteY8" fmla="*/ 6857998 h 685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5399" h="6858004">
                <a:moveTo>
                  <a:pt x="2715798" y="0"/>
                </a:moveTo>
                <a:lnTo>
                  <a:pt x="7529935" y="0"/>
                </a:lnTo>
                <a:cubicBezTo>
                  <a:pt x="7543166" y="0"/>
                  <a:pt x="7555145" y="6379"/>
                  <a:pt x="7563817" y="16692"/>
                </a:cubicBezTo>
                <a:lnTo>
                  <a:pt x="7565399" y="21236"/>
                </a:lnTo>
                <a:lnTo>
                  <a:pt x="3556894" y="6858004"/>
                </a:lnTo>
                <a:lnTo>
                  <a:pt x="581" y="6858004"/>
                </a:lnTo>
                <a:lnTo>
                  <a:pt x="0" y="6857998"/>
                </a:lnTo>
                <a:lnTo>
                  <a:pt x="1" y="6857998"/>
                </a:lnTo>
                <a:lnTo>
                  <a:pt x="20267" y="6857998"/>
                </a:lnTo>
                <a:close/>
              </a:path>
            </a:pathLst>
          </a:custGeom>
          <a:solidFill>
            <a:schemeClr val="tx1">
              <a:lumMod val="50000"/>
              <a:lumOff val="50000"/>
              <a:alpha val="10000"/>
            </a:schemeClr>
          </a:solidFill>
        </p:spPr>
        <p:txBody>
          <a:bodyPr wrap="square">
            <a:noAutofit/>
          </a:bodyPr>
          <a:lstStyle>
            <a:lvl1pPr>
              <a:defRPr lang="en-US" sz="1400"/>
            </a:lvl1pPr>
          </a:lstStyle>
          <a:p>
            <a:pPr marL="0" lvl="0" indent="0">
              <a:buNone/>
            </a:pPr>
            <a:endParaRPr lang="en-US"/>
          </a:p>
        </p:txBody>
      </p:sp>
    </p:spTree>
    <p:extLst>
      <p:ext uri="{BB962C8B-B14F-4D97-AF65-F5344CB8AC3E}">
        <p14:creationId xmlns:p14="http://schemas.microsoft.com/office/powerpoint/2010/main" val="38232412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26_Title Slid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55541C4D-A1D1-493A-8547-B708240F2F00}"/>
              </a:ext>
            </a:extLst>
          </p:cNvPr>
          <p:cNvSpPr>
            <a:spLocks noGrp="1"/>
          </p:cNvSpPr>
          <p:nvPr>
            <p:ph type="pic" sz="quarter" idx="11"/>
          </p:nvPr>
        </p:nvSpPr>
        <p:spPr>
          <a:xfrm>
            <a:off x="848968" y="4357771"/>
            <a:ext cx="3504744" cy="2619375"/>
          </a:xfrm>
          <a:custGeom>
            <a:avLst/>
            <a:gdLst>
              <a:gd name="connsiteX0" fmla="*/ 0 w 7010400"/>
              <a:gd name="connsiteY0" fmla="*/ 0 h 5238750"/>
              <a:gd name="connsiteX1" fmla="*/ 7010400 w 7010400"/>
              <a:gd name="connsiteY1" fmla="*/ 0 h 5238750"/>
              <a:gd name="connsiteX2" fmla="*/ 7010400 w 7010400"/>
              <a:gd name="connsiteY2" fmla="*/ 5238750 h 5238750"/>
              <a:gd name="connsiteX3" fmla="*/ 0 w 7010400"/>
              <a:gd name="connsiteY3" fmla="*/ 5238750 h 5238750"/>
            </a:gdLst>
            <a:ahLst/>
            <a:cxnLst>
              <a:cxn ang="0">
                <a:pos x="connsiteX0" y="connsiteY0"/>
              </a:cxn>
              <a:cxn ang="0">
                <a:pos x="connsiteX1" y="connsiteY1"/>
              </a:cxn>
              <a:cxn ang="0">
                <a:pos x="connsiteX2" y="connsiteY2"/>
              </a:cxn>
              <a:cxn ang="0">
                <a:pos x="connsiteX3" y="connsiteY3"/>
              </a:cxn>
            </a:cxnLst>
            <a:rect l="l" t="t" r="r" b="b"/>
            <a:pathLst>
              <a:path w="7010400" h="5238750">
                <a:moveTo>
                  <a:pt x="0" y="0"/>
                </a:moveTo>
                <a:lnTo>
                  <a:pt x="7010400" y="0"/>
                </a:lnTo>
                <a:lnTo>
                  <a:pt x="7010400" y="5238750"/>
                </a:lnTo>
                <a:lnTo>
                  <a:pt x="0" y="523875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8" name="Picture Placeholder 37">
            <a:extLst>
              <a:ext uri="{FF2B5EF4-FFF2-40B4-BE49-F238E27FC236}">
                <a16:creationId xmlns:a16="http://schemas.microsoft.com/office/drawing/2014/main" id="{10323BDD-FDAD-4B17-9EC0-CBB895127DE2}"/>
              </a:ext>
            </a:extLst>
          </p:cNvPr>
          <p:cNvSpPr>
            <a:spLocks noGrp="1"/>
          </p:cNvSpPr>
          <p:nvPr>
            <p:ph type="pic" sz="quarter" idx="12"/>
          </p:nvPr>
        </p:nvSpPr>
        <p:spPr>
          <a:xfrm>
            <a:off x="4353711" y="4357772"/>
            <a:ext cx="3504744" cy="2619375"/>
          </a:xfrm>
          <a:custGeom>
            <a:avLst/>
            <a:gdLst>
              <a:gd name="connsiteX0" fmla="*/ 0 w 7010400"/>
              <a:gd name="connsiteY0" fmla="*/ 0 h 5238750"/>
              <a:gd name="connsiteX1" fmla="*/ 7010400 w 7010400"/>
              <a:gd name="connsiteY1" fmla="*/ 0 h 5238750"/>
              <a:gd name="connsiteX2" fmla="*/ 7010400 w 7010400"/>
              <a:gd name="connsiteY2" fmla="*/ 5238750 h 5238750"/>
              <a:gd name="connsiteX3" fmla="*/ 0 w 7010400"/>
              <a:gd name="connsiteY3" fmla="*/ 5238750 h 5238750"/>
            </a:gdLst>
            <a:ahLst/>
            <a:cxnLst>
              <a:cxn ang="0">
                <a:pos x="connsiteX0" y="connsiteY0"/>
              </a:cxn>
              <a:cxn ang="0">
                <a:pos x="connsiteX1" y="connsiteY1"/>
              </a:cxn>
              <a:cxn ang="0">
                <a:pos x="connsiteX2" y="connsiteY2"/>
              </a:cxn>
              <a:cxn ang="0">
                <a:pos x="connsiteX3" y="connsiteY3"/>
              </a:cxn>
            </a:cxnLst>
            <a:rect l="l" t="t" r="r" b="b"/>
            <a:pathLst>
              <a:path w="7010400" h="5238750">
                <a:moveTo>
                  <a:pt x="0" y="0"/>
                </a:moveTo>
                <a:lnTo>
                  <a:pt x="7010400" y="0"/>
                </a:lnTo>
                <a:lnTo>
                  <a:pt x="7010400" y="5238750"/>
                </a:lnTo>
                <a:lnTo>
                  <a:pt x="0" y="523875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9" name="Picture Placeholder 38">
            <a:extLst>
              <a:ext uri="{FF2B5EF4-FFF2-40B4-BE49-F238E27FC236}">
                <a16:creationId xmlns:a16="http://schemas.microsoft.com/office/drawing/2014/main" id="{7B9D4458-5A68-4C82-9759-3F61B7D6A093}"/>
              </a:ext>
            </a:extLst>
          </p:cNvPr>
          <p:cNvSpPr>
            <a:spLocks noGrp="1"/>
          </p:cNvSpPr>
          <p:nvPr>
            <p:ph type="pic" sz="quarter" idx="13"/>
          </p:nvPr>
        </p:nvSpPr>
        <p:spPr>
          <a:xfrm>
            <a:off x="7858455" y="4357772"/>
            <a:ext cx="3504744" cy="2619375"/>
          </a:xfrm>
          <a:custGeom>
            <a:avLst/>
            <a:gdLst>
              <a:gd name="connsiteX0" fmla="*/ 0 w 7010400"/>
              <a:gd name="connsiteY0" fmla="*/ 0 h 5238750"/>
              <a:gd name="connsiteX1" fmla="*/ 7010400 w 7010400"/>
              <a:gd name="connsiteY1" fmla="*/ 0 h 5238750"/>
              <a:gd name="connsiteX2" fmla="*/ 7010400 w 7010400"/>
              <a:gd name="connsiteY2" fmla="*/ 5238750 h 5238750"/>
              <a:gd name="connsiteX3" fmla="*/ 0 w 7010400"/>
              <a:gd name="connsiteY3" fmla="*/ 5238750 h 5238750"/>
            </a:gdLst>
            <a:ahLst/>
            <a:cxnLst>
              <a:cxn ang="0">
                <a:pos x="connsiteX0" y="connsiteY0"/>
              </a:cxn>
              <a:cxn ang="0">
                <a:pos x="connsiteX1" y="connsiteY1"/>
              </a:cxn>
              <a:cxn ang="0">
                <a:pos x="connsiteX2" y="connsiteY2"/>
              </a:cxn>
              <a:cxn ang="0">
                <a:pos x="connsiteX3" y="connsiteY3"/>
              </a:cxn>
            </a:cxnLst>
            <a:rect l="l" t="t" r="r" b="b"/>
            <a:pathLst>
              <a:path w="7010400" h="5238750">
                <a:moveTo>
                  <a:pt x="0" y="0"/>
                </a:moveTo>
                <a:lnTo>
                  <a:pt x="7010400" y="0"/>
                </a:lnTo>
                <a:lnTo>
                  <a:pt x="7010400" y="5238750"/>
                </a:lnTo>
                <a:lnTo>
                  <a:pt x="0" y="523875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194155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ppt_x"/>
                                          </p:val>
                                        </p:tav>
                                        <p:tav tm="100000">
                                          <p:val>
                                            <p:strVal val="#ppt_x"/>
                                          </p:val>
                                        </p:tav>
                                      </p:tavLst>
                                    </p:anim>
                                    <p:anim calcmode="lin" valueType="num">
                                      <p:cBhvr additive="base">
                                        <p:cTn id="8" dur="10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000" fill="hold"/>
                                        <p:tgtEl>
                                          <p:spTgt spid="38"/>
                                        </p:tgtEl>
                                        <p:attrNameLst>
                                          <p:attrName>ppt_x</p:attrName>
                                        </p:attrNameLst>
                                      </p:cBhvr>
                                      <p:tavLst>
                                        <p:tav tm="0">
                                          <p:val>
                                            <p:strVal val="#ppt_x"/>
                                          </p:val>
                                        </p:tav>
                                        <p:tav tm="100000">
                                          <p:val>
                                            <p:strVal val="#ppt_x"/>
                                          </p:val>
                                        </p:tav>
                                      </p:tavLst>
                                    </p:anim>
                                    <p:anim calcmode="lin" valueType="num">
                                      <p:cBhvr additive="base">
                                        <p:cTn id="12" dur="10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000" fill="hold"/>
                                        <p:tgtEl>
                                          <p:spTgt spid="39"/>
                                        </p:tgtEl>
                                        <p:attrNameLst>
                                          <p:attrName>ppt_x</p:attrName>
                                        </p:attrNameLst>
                                      </p:cBhvr>
                                      <p:tavLst>
                                        <p:tav tm="0">
                                          <p:val>
                                            <p:strVal val="#ppt_x"/>
                                          </p:val>
                                        </p:tav>
                                        <p:tav tm="100000">
                                          <p:val>
                                            <p:strVal val="#ppt_x"/>
                                          </p:val>
                                        </p:tav>
                                      </p:tavLst>
                                    </p:anim>
                                    <p:anim calcmode="lin" valueType="num">
                                      <p:cBhvr additive="base">
                                        <p:cTn id="16"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8" grpId="0" animBg="1"/>
      <p:bldP spid="39"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13441626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8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647700"/>
            <a:ext cx="10628516" cy="6210300"/>
          </a:xfrm>
          <a:prstGeom prst="round2SameRect">
            <a:avLst>
              <a:gd name="adj1" fmla="val 2415"/>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Tree>
    <p:extLst>
      <p:ext uri="{BB962C8B-B14F-4D97-AF65-F5344CB8AC3E}">
        <p14:creationId xmlns:p14="http://schemas.microsoft.com/office/powerpoint/2010/main" val="10270150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Tree>
    <p:extLst>
      <p:ext uri="{BB962C8B-B14F-4D97-AF65-F5344CB8AC3E}">
        <p14:creationId xmlns:p14="http://schemas.microsoft.com/office/powerpoint/2010/main" val="4514678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39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5" name="Picture Placeholder 4">
            <a:extLst>
              <a:ext uri="{FF2B5EF4-FFF2-40B4-BE49-F238E27FC236}">
                <a16:creationId xmlns:a16="http://schemas.microsoft.com/office/drawing/2014/main" id="{CB5C310A-868F-4549-AAED-53A84764F012}"/>
              </a:ext>
            </a:extLst>
          </p:cNvPr>
          <p:cNvSpPr>
            <a:spLocks noGrp="1"/>
          </p:cNvSpPr>
          <p:nvPr>
            <p:ph type="pic" sz="quarter" idx="13"/>
          </p:nvPr>
        </p:nvSpPr>
        <p:spPr>
          <a:xfrm>
            <a:off x="1501832" y="647699"/>
            <a:ext cx="3396103" cy="5524501"/>
          </a:xfrm>
          <a:custGeom>
            <a:avLst/>
            <a:gdLst>
              <a:gd name="connsiteX0" fmla="*/ 195574 w 6793091"/>
              <a:gd name="connsiteY0" fmla="*/ 0 h 11049001"/>
              <a:gd name="connsiteX1" fmla="*/ 6793091 w 6793091"/>
              <a:gd name="connsiteY1" fmla="*/ 0 h 11049001"/>
              <a:gd name="connsiteX2" fmla="*/ 6793091 w 6793091"/>
              <a:gd name="connsiteY2" fmla="*/ 11049000 h 11049001"/>
              <a:gd name="connsiteX3" fmla="*/ 195574 w 6793091"/>
              <a:gd name="connsiteY3" fmla="*/ 11049001 h 11049001"/>
              <a:gd name="connsiteX4" fmla="*/ 0 w 6793091"/>
              <a:gd name="connsiteY4" fmla="*/ 10853427 h 11049001"/>
              <a:gd name="connsiteX5" fmla="*/ 0 w 6793091"/>
              <a:gd name="connsiteY5" fmla="*/ 195573 h 11049001"/>
              <a:gd name="connsiteX6" fmla="*/ 195574 w 6793091"/>
              <a:gd name="connsiteY6" fmla="*/ 0 h 110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93091" h="11049001">
                <a:moveTo>
                  <a:pt x="195574" y="0"/>
                </a:moveTo>
                <a:lnTo>
                  <a:pt x="6793091" y="0"/>
                </a:lnTo>
                <a:lnTo>
                  <a:pt x="6793091" y="11049000"/>
                </a:lnTo>
                <a:lnTo>
                  <a:pt x="195574" y="11049001"/>
                </a:lnTo>
                <a:cubicBezTo>
                  <a:pt x="87561" y="11049001"/>
                  <a:pt x="0" y="10961439"/>
                  <a:pt x="0" y="10853427"/>
                </a:cubicBezTo>
                <a:lnTo>
                  <a:pt x="0" y="195573"/>
                </a:lnTo>
                <a:cubicBezTo>
                  <a:pt x="0" y="87561"/>
                  <a:pt x="87561" y="0"/>
                  <a:pt x="195574" y="0"/>
                </a:cubicBezTo>
                <a:close/>
              </a:path>
            </a:pathLst>
          </a:custGeom>
          <a:pattFill prst="pct60">
            <a:fgClr>
              <a:schemeClr val="bg1"/>
            </a:fgClr>
            <a:bgClr>
              <a:schemeClr val="bg1">
                <a:lumMod val="85000"/>
              </a:schemeClr>
            </a:bgClr>
          </a:pattFill>
          <a:effectLst/>
        </p:spPr>
        <p:txBody>
          <a:bodyPr wrap="square" anchor="ctr">
            <a:noAutofit/>
          </a:bodyPr>
          <a:lstStyle>
            <a:lvl1pPr marL="0" marR="0" indent="0" algn="ctr" defTabSz="914217" rtl="0" eaLnBrk="1" fontAlgn="auto" latinLnBrk="0" hangingPunct="1">
              <a:lnSpc>
                <a:spcPct val="90000"/>
              </a:lnSpc>
              <a:spcBef>
                <a:spcPts val="1000"/>
              </a:spcBef>
              <a:spcAft>
                <a:spcPts val="0"/>
              </a:spcAft>
              <a:buClrTx/>
              <a:buSzTx/>
              <a:buFontTx/>
              <a:buNone/>
              <a:tabLst/>
              <a:defRPr sz="3299">
                <a:solidFill>
                  <a:schemeClr val="accent2">
                    <a:lumMod val="40000"/>
                    <a:lumOff val="60000"/>
                  </a:schemeClr>
                </a:solidFill>
              </a:defRPr>
            </a:lvl1pPr>
          </a:lstStyle>
          <a:p>
            <a:pPr marL="0" marR="0" lvl="0" indent="0" algn="ctr" defTabSz="914217" rtl="0" eaLnBrk="1" fontAlgn="auto" latinLnBrk="0" hangingPunct="1">
              <a:lnSpc>
                <a:spcPct val="90000"/>
              </a:lnSpc>
              <a:spcBef>
                <a:spcPts val="1000"/>
              </a:spcBef>
              <a:spcAft>
                <a:spcPts val="0"/>
              </a:spcAft>
              <a:buClrTx/>
              <a:buSzTx/>
              <a:buFontTx/>
              <a:buNone/>
              <a:tabLst/>
              <a:defRPr/>
            </a:pPr>
            <a:endParaRPr lang="en-US" sz="1200">
              <a:solidFill>
                <a:schemeClr val="bg1"/>
              </a:solidFill>
            </a:endParaRPr>
          </a:p>
        </p:txBody>
      </p:sp>
    </p:spTree>
    <p:extLst>
      <p:ext uri="{BB962C8B-B14F-4D97-AF65-F5344CB8AC3E}">
        <p14:creationId xmlns:p14="http://schemas.microsoft.com/office/powerpoint/2010/main" val="264996406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72000">
                                          <p:cBhvr additive="base">
                                            <p:cTn id="7" dur="2500" fill="hold"/>
                                            <p:tgtEl>
                                              <p:spTgt spid="5"/>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0" fill="hold"/>
                                            <p:tgtEl>
                                              <p:spTgt spid="5"/>
                                            </p:tgtEl>
                                            <p:attrNameLst>
                                              <p:attrName>ppt_x</p:attrName>
                                            </p:attrNameLst>
                                          </p:cBhvr>
                                          <p:tavLst>
                                            <p:tav tm="0">
                                              <p:val>
                                                <p:strVal val="#ppt_x"/>
                                              </p:val>
                                            </p:tav>
                                            <p:tav tm="100000">
                                              <p:val>
                                                <p:strVal val="#ppt_x"/>
                                              </p:val>
                                            </p:tav>
                                          </p:tavLst>
                                        </p:anim>
                                        <p:anim calcmode="lin" valueType="num">
                                          <p:cBhvr additive="base">
                                            <p:cTn id="8" dur="2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37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5" name="Picture Placeholder 4">
            <a:extLst>
              <a:ext uri="{FF2B5EF4-FFF2-40B4-BE49-F238E27FC236}">
                <a16:creationId xmlns:a16="http://schemas.microsoft.com/office/drawing/2014/main" id="{BD89274D-46F1-404F-9A1F-832329A5BA4C}"/>
              </a:ext>
            </a:extLst>
          </p:cNvPr>
          <p:cNvSpPr>
            <a:spLocks noGrp="1"/>
          </p:cNvSpPr>
          <p:nvPr>
            <p:ph type="pic" sz="quarter" idx="13"/>
          </p:nvPr>
        </p:nvSpPr>
        <p:spPr>
          <a:xfrm>
            <a:off x="1732603" y="1045578"/>
            <a:ext cx="4363397" cy="4766844"/>
          </a:xfrm>
          <a:custGeom>
            <a:avLst/>
            <a:gdLst>
              <a:gd name="connsiteX0" fmla="*/ 251277 w 8727931"/>
              <a:gd name="connsiteY0" fmla="*/ 0 h 9533687"/>
              <a:gd name="connsiteX1" fmla="*/ 8727931 w 8727931"/>
              <a:gd name="connsiteY1" fmla="*/ 0 h 9533687"/>
              <a:gd name="connsiteX2" fmla="*/ 8727931 w 8727931"/>
              <a:gd name="connsiteY2" fmla="*/ 9533687 h 9533687"/>
              <a:gd name="connsiteX3" fmla="*/ 251277 w 8727931"/>
              <a:gd name="connsiteY3" fmla="*/ 9533687 h 9533687"/>
              <a:gd name="connsiteX4" fmla="*/ 0 w 8727931"/>
              <a:gd name="connsiteY4" fmla="*/ 9282410 h 9533687"/>
              <a:gd name="connsiteX5" fmla="*/ 0 w 8727931"/>
              <a:gd name="connsiteY5" fmla="*/ 251277 h 9533687"/>
              <a:gd name="connsiteX6" fmla="*/ 251277 w 8727931"/>
              <a:gd name="connsiteY6" fmla="*/ 0 h 953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27931" h="9533687">
                <a:moveTo>
                  <a:pt x="251277" y="0"/>
                </a:moveTo>
                <a:lnTo>
                  <a:pt x="8727931" y="0"/>
                </a:lnTo>
                <a:lnTo>
                  <a:pt x="8727931" y="9533687"/>
                </a:lnTo>
                <a:lnTo>
                  <a:pt x="251277" y="9533687"/>
                </a:lnTo>
                <a:cubicBezTo>
                  <a:pt x="112501" y="9533687"/>
                  <a:pt x="0" y="9421186"/>
                  <a:pt x="0" y="9282410"/>
                </a:cubicBezTo>
                <a:lnTo>
                  <a:pt x="0" y="251277"/>
                </a:lnTo>
                <a:cubicBezTo>
                  <a:pt x="0" y="112501"/>
                  <a:pt x="112501" y="0"/>
                  <a:pt x="251277"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3573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800" fill="hold"/>
                                        <p:tgtEl>
                                          <p:spTgt spid="5"/>
                                        </p:tgtEl>
                                        <p:attrNameLst>
                                          <p:attrName>ppt_x</p:attrName>
                                        </p:attrNameLst>
                                      </p:cBhvr>
                                      <p:tavLst>
                                        <p:tav tm="0">
                                          <p:val>
                                            <p:strVal val="1+#ppt_w/2"/>
                                          </p:val>
                                        </p:tav>
                                        <p:tav tm="100000">
                                          <p:val>
                                            <p:strVal val="#ppt_x"/>
                                          </p:val>
                                        </p:tav>
                                      </p:tavLst>
                                    </p:anim>
                                    <p:anim calcmode="lin" valueType="num">
                                      <p:cBhvr additive="base">
                                        <p:cTn id="8" dur="18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38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7" name="Picture Placeholder 6">
            <a:extLst>
              <a:ext uri="{FF2B5EF4-FFF2-40B4-BE49-F238E27FC236}">
                <a16:creationId xmlns:a16="http://schemas.microsoft.com/office/drawing/2014/main" id="{1E12FE6D-78FE-4F42-A970-BF00C9D8BAA2}"/>
              </a:ext>
            </a:extLst>
          </p:cNvPr>
          <p:cNvSpPr>
            <a:spLocks noGrp="1"/>
          </p:cNvSpPr>
          <p:nvPr>
            <p:ph type="pic" sz="quarter" idx="13"/>
          </p:nvPr>
        </p:nvSpPr>
        <p:spPr>
          <a:xfrm>
            <a:off x="6096000" y="1045578"/>
            <a:ext cx="4363397" cy="4766844"/>
          </a:xfrm>
          <a:custGeom>
            <a:avLst/>
            <a:gdLst>
              <a:gd name="connsiteX0" fmla="*/ 0 w 8727931"/>
              <a:gd name="connsiteY0" fmla="*/ 0 h 9533687"/>
              <a:gd name="connsiteX1" fmla="*/ 8476653 w 8727931"/>
              <a:gd name="connsiteY1" fmla="*/ 0 h 9533687"/>
              <a:gd name="connsiteX2" fmla="*/ 8727931 w 8727931"/>
              <a:gd name="connsiteY2" fmla="*/ 251277 h 9533687"/>
              <a:gd name="connsiteX3" fmla="*/ 8727931 w 8727931"/>
              <a:gd name="connsiteY3" fmla="*/ 9282410 h 9533687"/>
              <a:gd name="connsiteX4" fmla="*/ 8476653 w 8727931"/>
              <a:gd name="connsiteY4" fmla="*/ 9533687 h 9533687"/>
              <a:gd name="connsiteX5" fmla="*/ 0 w 8727931"/>
              <a:gd name="connsiteY5" fmla="*/ 9533687 h 953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27931" h="9533687">
                <a:moveTo>
                  <a:pt x="0" y="0"/>
                </a:moveTo>
                <a:lnTo>
                  <a:pt x="8476653" y="0"/>
                </a:lnTo>
                <a:cubicBezTo>
                  <a:pt x="8615429" y="0"/>
                  <a:pt x="8727931" y="112501"/>
                  <a:pt x="8727931" y="251277"/>
                </a:cubicBezTo>
                <a:lnTo>
                  <a:pt x="8727931" y="9282410"/>
                </a:lnTo>
                <a:cubicBezTo>
                  <a:pt x="8727931" y="9421186"/>
                  <a:pt x="8615429" y="9533687"/>
                  <a:pt x="8476653" y="9533687"/>
                </a:cubicBezTo>
                <a:lnTo>
                  <a:pt x="0" y="953368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86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800" fill="hold"/>
                                        <p:tgtEl>
                                          <p:spTgt spid="7"/>
                                        </p:tgtEl>
                                        <p:attrNameLst>
                                          <p:attrName>ppt_x</p:attrName>
                                        </p:attrNameLst>
                                      </p:cBhvr>
                                      <p:tavLst>
                                        <p:tav tm="0">
                                          <p:val>
                                            <p:strVal val="#ppt_x"/>
                                          </p:val>
                                        </p:tav>
                                        <p:tav tm="100000">
                                          <p:val>
                                            <p:strVal val="#ppt_x"/>
                                          </p:val>
                                        </p:tav>
                                      </p:tavLst>
                                    </p:anim>
                                    <p:anim calcmode="lin" valueType="num">
                                      <p:cBhvr additive="base">
                                        <p:cTn id="8" dur="18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36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14" name="Picture Placeholder 13">
            <a:extLst>
              <a:ext uri="{FF2B5EF4-FFF2-40B4-BE49-F238E27FC236}">
                <a16:creationId xmlns:a16="http://schemas.microsoft.com/office/drawing/2014/main" id="{903FC9EE-4B68-4F52-9EE6-F0F1AA1A4CFF}"/>
              </a:ext>
            </a:extLst>
          </p:cNvPr>
          <p:cNvSpPr>
            <a:spLocks noGrp="1"/>
          </p:cNvSpPr>
          <p:nvPr>
            <p:ph type="pic" sz="quarter" idx="13"/>
          </p:nvPr>
        </p:nvSpPr>
        <p:spPr>
          <a:xfrm>
            <a:off x="2701841" y="1789462"/>
            <a:ext cx="1962946" cy="2832335"/>
          </a:xfrm>
          <a:custGeom>
            <a:avLst/>
            <a:gdLst>
              <a:gd name="connsiteX0" fmla="*/ 102872 w 3926403"/>
              <a:gd name="connsiteY0" fmla="*/ 0 h 5664669"/>
              <a:gd name="connsiteX1" fmla="*/ 3823531 w 3926403"/>
              <a:gd name="connsiteY1" fmla="*/ 0 h 5664669"/>
              <a:gd name="connsiteX2" fmla="*/ 3926403 w 3926403"/>
              <a:gd name="connsiteY2" fmla="*/ 102872 h 5664669"/>
              <a:gd name="connsiteX3" fmla="*/ 3926403 w 3926403"/>
              <a:gd name="connsiteY3" fmla="*/ 5561797 h 5664669"/>
              <a:gd name="connsiteX4" fmla="*/ 3823531 w 3926403"/>
              <a:gd name="connsiteY4" fmla="*/ 5664669 h 5664669"/>
              <a:gd name="connsiteX5" fmla="*/ 102872 w 3926403"/>
              <a:gd name="connsiteY5" fmla="*/ 5664669 h 5664669"/>
              <a:gd name="connsiteX6" fmla="*/ 0 w 3926403"/>
              <a:gd name="connsiteY6" fmla="*/ 5561797 h 5664669"/>
              <a:gd name="connsiteX7" fmla="*/ 0 w 3926403"/>
              <a:gd name="connsiteY7" fmla="*/ 102872 h 5664669"/>
              <a:gd name="connsiteX8" fmla="*/ 102872 w 3926403"/>
              <a:gd name="connsiteY8" fmla="*/ 0 h 566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5664669">
                <a:moveTo>
                  <a:pt x="102872" y="0"/>
                </a:moveTo>
                <a:lnTo>
                  <a:pt x="3823531" y="0"/>
                </a:lnTo>
                <a:cubicBezTo>
                  <a:pt x="3880346" y="0"/>
                  <a:pt x="3926403" y="46057"/>
                  <a:pt x="3926403" y="102872"/>
                </a:cubicBezTo>
                <a:lnTo>
                  <a:pt x="3926403" y="5561797"/>
                </a:lnTo>
                <a:cubicBezTo>
                  <a:pt x="3926403" y="5618612"/>
                  <a:pt x="3880346" y="5664669"/>
                  <a:pt x="3823531" y="5664669"/>
                </a:cubicBezTo>
                <a:lnTo>
                  <a:pt x="102872" y="5664669"/>
                </a:lnTo>
                <a:cubicBezTo>
                  <a:pt x="46057" y="5664669"/>
                  <a:pt x="0" y="5618612"/>
                  <a:pt x="0" y="5561797"/>
                </a:cubicBezTo>
                <a:lnTo>
                  <a:pt x="0" y="102872"/>
                </a:lnTo>
                <a:cubicBezTo>
                  <a:pt x="0" y="46057"/>
                  <a:pt x="46057" y="0"/>
                  <a:pt x="10287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5" name="Picture Placeholder 14">
            <a:extLst>
              <a:ext uri="{FF2B5EF4-FFF2-40B4-BE49-F238E27FC236}">
                <a16:creationId xmlns:a16="http://schemas.microsoft.com/office/drawing/2014/main" id="{8A49D040-7743-4D16-B377-5B78AF4A7E75}"/>
              </a:ext>
            </a:extLst>
          </p:cNvPr>
          <p:cNvSpPr>
            <a:spLocks noGrp="1"/>
          </p:cNvSpPr>
          <p:nvPr>
            <p:ph type="pic" sz="quarter" idx="14"/>
          </p:nvPr>
        </p:nvSpPr>
        <p:spPr>
          <a:xfrm>
            <a:off x="4885957" y="300007"/>
            <a:ext cx="1962946" cy="2426865"/>
          </a:xfrm>
          <a:custGeom>
            <a:avLst/>
            <a:gdLst>
              <a:gd name="connsiteX0" fmla="*/ 102872 w 3926403"/>
              <a:gd name="connsiteY0" fmla="*/ 0 h 4853729"/>
              <a:gd name="connsiteX1" fmla="*/ 3823531 w 3926403"/>
              <a:gd name="connsiteY1" fmla="*/ 0 h 4853729"/>
              <a:gd name="connsiteX2" fmla="*/ 3926403 w 3926403"/>
              <a:gd name="connsiteY2" fmla="*/ 102872 h 4853729"/>
              <a:gd name="connsiteX3" fmla="*/ 3926403 w 3926403"/>
              <a:gd name="connsiteY3" fmla="*/ 4750857 h 4853729"/>
              <a:gd name="connsiteX4" fmla="*/ 3823531 w 3926403"/>
              <a:gd name="connsiteY4" fmla="*/ 4853729 h 4853729"/>
              <a:gd name="connsiteX5" fmla="*/ 102872 w 3926403"/>
              <a:gd name="connsiteY5" fmla="*/ 4853729 h 4853729"/>
              <a:gd name="connsiteX6" fmla="*/ 0 w 3926403"/>
              <a:gd name="connsiteY6" fmla="*/ 4750857 h 4853729"/>
              <a:gd name="connsiteX7" fmla="*/ 0 w 3926403"/>
              <a:gd name="connsiteY7" fmla="*/ 102872 h 4853729"/>
              <a:gd name="connsiteX8" fmla="*/ 102872 w 3926403"/>
              <a:gd name="connsiteY8" fmla="*/ 0 h 485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4853729">
                <a:moveTo>
                  <a:pt x="102872" y="0"/>
                </a:moveTo>
                <a:lnTo>
                  <a:pt x="3823531" y="0"/>
                </a:lnTo>
                <a:cubicBezTo>
                  <a:pt x="3880346" y="0"/>
                  <a:pt x="3926403" y="46057"/>
                  <a:pt x="3926403" y="102872"/>
                </a:cubicBezTo>
                <a:lnTo>
                  <a:pt x="3926403" y="4750857"/>
                </a:lnTo>
                <a:cubicBezTo>
                  <a:pt x="3926403" y="4807672"/>
                  <a:pt x="3880346" y="4853729"/>
                  <a:pt x="3823531" y="4853729"/>
                </a:cubicBezTo>
                <a:lnTo>
                  <a:pt x="102872" y="4853729"/>
                </a:lnTo>
                <a:cubicBezTo>
                  <a:pt x="46057" y="4853729"/>
                  <a:pt x="0" y="4807672"/>
                  <a:pt x="0" y="4750857"/>
                </a:cubicBezTo>
                <a:lnTo>
                  <a:pt x="0" y="102872"/>
                </a:lnTo>
                <a:cubicBezTo>
                  <a:pt x="0" y="46057"/>
                  <a:pt x="46057" y="0"/>
                  <a:pt x="10287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7" name="Picture Placeholder 16">
            <a:extLst>
              <a:ext uri="{FF2B5EF4-FFF2-40B4-BE49-F238E27FC236}">
                <a16:creationId xmlns:a16="http://schemas.microsoft.com/office/drawing/2014/main" id="{C9DC3289-DAAE-42C2-B177-1F3B4B3B04CE}"/>
              </a:ext>
            </a:extLst>
          </p:cNvPr>
          <p:cNvSpPr>
            <a:spLocks noGrp="1"/>
          </p:cNvSpPr>
          <p:nvPr>
            <p:ph type="pic" sz="quarter" idx="15"/>
          </p:nvPr>
        </p:nvSpPr>
        <p:spPr>
          <a:xfrm>
            <a:off x="7070073" y="1312314"/>
            <a:ext cx="1962946" cy="1943046"/>
          </a:xfrm>
          <a:custGeom>
            <a:avLst/>
            <a:gdLst>
              <a:gd name="connsiteX0" fmla="*/ 101816 w 3926403"/>
              <a:gd name="connsiteY0" fmla="*/ 0 h 3886092"/>
              <a:gd name="connsiteX1" fmla="*/ 3824587 w 3926403"/>
              <a:gd name="connsiteY1" fmla="*/ 0 h 3886092"/>
              <a:gd name="connsiteX2" fmla="*/ 3926403 w 3926403"/>
              <a:gd name="connsiteY2" fmla="*/ 101816 h 3886092"/>
              <a:gd name="connsiteX3" fmla="*/ 3926403 w 3926403"/>
              <a:gd name="connsiteY3" fmla="*/ 3784276 h 3886092"/>
              <a:gd name="connsiteX4" fmla="*/ 3824587 w 3926403"/>
              <a:gd name="connsiteY4" fmla="*/ 3886092 h 3886092"/>
              <a:gd name="connsiteX5" fmla="*/ 101816 w 3926403"/>
              <a:gd name="connsiteY5" fmla="*/ 3886092 h 3886092"/>
              <a:gd name="connsiteX6" fmla="*/ 0 w 3926403"/>
              <a:gd name="connsiteY6" fmla="*/ 3784276 h 3886092"/>
              <a:gd name="connsiteX7" fmla="*/ 0 w 3926403"/>
              <a:gd name="connsiteY7" fmla="*/ 101816 h 3886092"/>
              <a:gd name="connsiteX8" fmla="*/ 101816 w 3926403"/>
              <a:gd name="connsiteY8" fmla="*/ 0 h 388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3886092">
                <a:moveTo>
                  <a:pt x="101816" y="0"/>
                </a:moveTo>
                <a:lnTo>
                  <a:pt x="3824587" y="0"/>
                </a:lnTo>
                <a:cubicBezTo>
                  <a:pt x="3880817" y="0"/>
                  <a:pt x="3926403" y="45585"/>
                  <a:pt x="3926403" y="101816"/>
                </a:cubicBezTo>
                <a:lnTo>
                  <a:pt x="3926403" y="3784276"/>
                </a:lnTo>
                <a:cubicBezTo>
                  <a:pt x="3926403" y="3840507"/>
                  <a:pt x="3880817" y="3886092"/>
                  <a:pt x="3824587" y="3886092"/>
                </a:cubicBezTo>
                <a:lnTo>
                  <a:pt x="101816" y="3886092"/>
                </a:lnTo>
                <a:cubicBezTo>
                  <a:pt x="45585" y="3886092"/>
                  <a:pt x="0" y="3840507"/>
                  <a:pt x="0" y="3784276"/>
                </a:cubicBezTo>
                <a:lnTo>
                  <a:pt x="0" y="101816"/>
                </a:lnTo>
                <a:cubicBezTo>
                  <a:pt x="0" y="45585"/>
                  <a:pt x="45585" y="0"/>
                  <a:pt x="10181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8" name="Picture Placeholder 17">
            <a:extLst>
              <a:ext uri="{FF2B5EF4-FFF2-40B4-BE49-F238E27FC236}">
                <a16:creationId xmlns:a16="http://schemas.microsoft.com/office/drawing/2014/main" id="{A824DCF8-6488-4312-B93E-BDAE05E1B6CC}"/>
              </a:ext>
            </a:extLst>
          </p:cNvPr>
          <p:cNvSpPr>
            <a:spLocks noGrp="1"/>
          </p:cNvSpPr>
          <p:nvPr>
            <p:ph type="pic" sz="quarter" idx="16"/>
          </p:nvPr>
        </p:nvSpPr>
        <p:spPr>
          <a:xfrm>
            <a:off x="7070073" y="4192885"/>
            <a:ext cx="1962946" cy="1362246"/>
          </a:xfrm>
          <a:custGeom>
            <a:avLst/>
            <a:gdLst>
              <a:gd name="connsiteX0" fmla="*/ 71382 w 3926403"/>
              <a:gd name="connsiteY0" fmla="*/ 0 h 2724492"/>
              <a:gd name="connsiteX1" fmla="*/ 3855021 w 3926403"/>
              <a:gd name="connsiteY1" fmla="*/ 0 h 2724492"/>
              <a:gd name="connsiteX2" fmla="*/ 3926403 w 3926403"/>
              <a:gd name="connsiteY2" fmla="*/ 71382 h 2724492"/>
              <a:gd name="connsiteX3" fmla="*/ 3926403 w 3926403"/>
              <a:gd name="connsiteY3" fmla="*/ 2653110 h 2724492"/>
              <a:gd name="connsiteX4" fmla="*/ 3855021 w 3926403"/>
              <a:gd name="connsiteY4" fmla="*/ 2724492 h 2724492"/>
              <a:gd name="connsiteX5" fmla="*/ 71382 w 3926403"/>
              <a:gd name="connsiteY5" fmla="*/ 2724492 h 2724492"/>
              <a:gd name="connsiteX6" fmla="*/ 0 w 3926403"/>
              <a:gd name="connsiteY6" fmla="*/ 2653110 h 2724492"/>
              <a:gd name="connsiteX7" fmla="*/ 0 w 3926403"/>
              <a:gd name="connsiteY7" fmla="*/ 71382 h 2724492"/>
              <a:gd name="connsiteX8" fmla="*/ 71382 w 3926403"/>
              <a:gd name="connsiteY8" fmla="*/ 0 h 272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2724492">
                <a:moveTo>
                  <a:pt x="71382" y="0"/>
                </a:moveTo>
                <a:lnTo>
                  <a:pt x="3855021" y="0"/>
                </a:lnTo>
                <a:cubicBezTo>
                  <a:pt x="3894445" y="0"/>
                  <a:pt x="3926403" y="31959"/>
                  <a:pt x="3926403" y="71382"/>
                </a:cubicBezTo>
                <a:lnTo>
                  <a:pt x="3926403" y="2653110"/>
                </a:lnTo>
                <a:cubicBezTo>
                  <a:pt x="3926403" y="2692533"/>
                  <a:pt x="3894445" y="2724492"/>
                  <a:pt x="3855021" y="2724492"/>
                </a:cubicBezTo>
                <a:lnTo>
                  <a:pt x="71382" y="2724492"/>
                </a:lnTo>
                <a:cubicBezTo>
                  <a:pt x="31959" y="2724492"/>
                  <a:pt x="0" y="2692533"/>
                  <a:pt x="0" y="2653110"/>
                </a:cubicBezTo>
                <a:lnTo>
                  <a:pt x="0" y="71382"/>
                </a:lnTo>
                <a:cubicBezTo>
                  <a:pt x="0" y="31959"/>
                  <a:pt x="31959" y="0"/>
                  <a:pt x="7138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6" name="Picture Placeholder 15">
            <a:extLst>
              <a:ext uri="{FF2B5EF4-FFF2-40B4-BE49-F238E27FC236}">
                <a16:creationId xmlns:a16="http://schemas.microsoft.com/office/drawing/2014/main" id="{440DCED3-97B9-4FB2-980E-F7701E113525}"/>
              </a:ext>
            </a:extLst>
          </p:cNvPr>
          <p:cNvSpPr>
            <a:spLocks noGrp="1"/>
          </p:cNvSpPr>
          <p:nvPr>
            <p:ph type="pic" sz="quarter" idx="17"/>
          </p:nvPr>
        </p:nvSpPr>
        <p:spPr>
          <a:xfrm>
            <a:off x="4885957" y="3570754"/>
            <a:ext cx="1962946" cy="1635794"/>
          </a:xfrm>
          <a:custGeom>
            <a:avLst/>
            <a:gdLst>
              <a:gd name="connsiteX0" fmla="*/ 85716 w 3926403"/>
              <a:gd name="connsiteY0" fmla="*/ 0 h 3271587"/>
              <a:gd name="connsiteX1" fmla="*/ 3840687 w 3926403"/>
              <a:gd name="connsiteY1" fmla="*/ 0 h 3271587"/>
              <a:gd name="connsiteX2" fmla="*/ 3926403 w 3926403"/>
              <a:gd name="connsiteY2" fmla="*/ 85716 h 3271587"/>
              <a:gd name="connsiteX3" fmla="*/ 3926403 w 3926403"/>
              <a:gd name="connsiteY3" fmla="*/ 3185871 h 3271587"/>
              <a:gd name="connsiteX4" fmla="*/ 3840687 w 3926403"/>
              <a:gd name="connsiteY4" fmla="*/ 3271587 h 3271587"/>
              <a:gd name="connsiteX5" fmla="*/ 85716 w 3926403"/>
              <a:gd name="connsiteY5" fmla="*/ 3271587 h 3271587"/>
              <a:gd name="connsiteX6" fmla="*/ 0 w 3926403"/>
              <a:gd name="connsiteY6" fmla="*/ 3185871 h 3271587"/>
              <a:gd name="connsiteX7" fmla="*/ 0 w 3926403"/>
              <a:gd name="connsiteY7" fmla="*/ 85716 h 3271587"/>
              <a:gd name="connsiteX8" fmla="*/ 85716 w 3926403"/>
              <a:gd name="connsiteY8" fmla="*/ 0 h 327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6403" h="3271587">
                <a:moveTo>
                  <a:pt x="85716" y="0"/>
                </a:moveTo>
                <a:lnTo>
                  <a:pt x="3840687" y="0"/>
                </a:lnTo>
                <a:cubicBezTo>
                  <a:pt x="3888027" y="0"/>
                  <a:pt x="3926403" y="38376"/>
                  <a:pt x="3926403" y="85716"/>
                </a:cubicBezTo>
                <a:lnTo>
                  <a:pt x="3926403" y="3185871"/>
                </a:lnTo>
                <a:cubicBezTo>
                  <a:pt x="3926403" y="3233211"/>
                  <a:pt x="3888027" y="3271587"/>
                  <a:pt x="3840687" y="3271587"/>
                </a:cubicBezTo>
                <a:lnTo>
                  <a:pt x="85716" y="3271587"/>
                </a:lnTo>
                <a:cubicBezTo>
                  <a:pt x="38376" y="3271587"/>
                  <a:pt x="0" y="3233211"/>
                  <a:pt x="0" y="3185871"/>
                </a:cubicBezTo>
                <a:lnTo>
                  <a:pt x="0" y="85716"/>
                </a:lnTo>
                <a:cubicBezTo>
                  <a:pt x="0" y="38376"/>
                  <a:pt x="38376" y="0"/>
                  <a:pt x="8571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0255831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72000">
                                          <p:cBhvr additive="base">
                                            <p:cTn id="7" dur="2500" fill="hold"/>
                                            <p:tgtEl>
                                              <p:spTgt spid="14"/>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14:bounceEnd="72000">
                                          <p:cBhvr additive="base">
                                            <p:cTn id="11" dur="2500" fill="hold"/>
                                            <p:tgtEl>
                                              <p:spTgt spid="15"/>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14:bounceEnd="72000">
                                          <p:cBhvr additive="base">
                                            <p:cTn id="15" dur="2500" fill="hold"/>
                                            <p:tgtEl>
                                              <p:spTgt spid="17"/>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2000">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14:bounceEnd="72000">
                                          <p:cBhvr additive="base">
                                            <p:cTn id="19" dur="2500" fill="hold"/>
                                            <p:tgtEl>
                                              <p:spTgt spid="16"/>
                                            </p:tgtEl>
                                            <p:attrNameLst>
                                              <p:attrName>ppt_x</p:attrName>
                                            </p:attrNameLst>
                                          </p:cBhvr>
                                          <p:tavLst>
                                            <p:tav tm="0">
                                              <p:val>
                                                <p:strVal val="#ppt_x"/>
                                              </p:val>
                                            </p:tav>
                                            <p:tav tm="100000">
                                              <p:val>
                                                <p:strVal val="#ppt_x"/>
                                              </p:val>
                                            </p:tav>
                                          </p:tavLst>
                                        </p:anim>
                                        <p:anim calcmode="lin" valueType="num" p14:bounceEnd="72000">
                                          <p:cBhvr additive="base">
                                            <p:cTn id="20" dur="2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72000">
                                      <p:stCondLst>
                                        <p:cond delay="400"/>
                                      </p:stCondLst>
                                      <p:childTnLst>
                                        <p:set>
                                          <p:cBhvr>
                                            <p:cTn id="22" dur="1" fill="hold">
                                              <p:stCondLst>
                                                <p:cond delay="0"/>
                                              </p:stCondLst>
                                            </p:cTn>
                                            <p:tgtEl>
                                              <p:spTgt spid="18"/>
                                            </p:tgtEl>
                                            <p:attrNameLst>
                                              <p:attrName>style.visibility</p:attrName>
                                            </p:attrNameLst>
                                          </p:cBhvr>
                                          <p:to>
                                            <p:strVal val="visible"/>
                                          </p:to>
                                        </p:set>
                                        <p:anim calcmode="lin" valueType="num" p14:bounceEnd="72000">
                                          <p:cBhvr additive="base">
                                            <p:cTn id="23" dur="2500" fill="hold"/>
                                            <p:tgtEl>
                                              <p:spTgt spid="18"/>
                                            </p:tgtEl>
                                            <p:attrNameLst>
                                              <p:attrName>ppt_x</p:attrName>
                                            </p:attrNameLst>
                                          </p:cBhvr>
                                          <p:tavLst>
                                            <p:tav tm="0">
                                              <p:val>
                                                <p:strVal val="#ppt_x"/>
                                              </p:val>
                                            </p:tav>
                                            <p:tav tm="100000">
                                              <p:val>
                                                <p:strVal val="#ppt_x"/>
                                              </p:val>
                                            </p:tav>
                                          </p:tavLst>
                                        </p:anim>
                                        <p:anim calcmode="lin" valueType="num" p14:bounceEnd="72000">
                                          <p:cBhvr additive="base">
                                            <p:cTn id="24" dur="2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500" fill="hold"/>
                                            <p:tgtEl>
                                              <p:spTgt spid="14"/>
                                            </p:tgtEl>
                                            <p:attrNameLst>
                                              <p:attrName>ppt_x</p:attrName>
                                            </p:attrNameLst>
                                          </p:cBhvr>
                                          <p:tavLst>
                                            <p:tav tm="0">
                                              <p:val>
                                                <p:strVal val="#ppt_x"/>
                                              </p:val>
                                            </p:tav>
                                            <p:tav tm="100000">
                                              <p:val>
                                                <p:strVal val="#ppt_x"/>
                                              </p:val>
                                            </p:tav>
                                          </p:tavLst>
                                        </p:anim>
                                        <p:anim calcmode="lin" valueType="num">
                                          <p:cBhvr additive="base">
                                            <p:cTn id="8" dur="2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2500" fill="hold"/>
                                            <p:tgtEl>
                                              <p:spTgt spid="15"/>
                                            </p:tgtEl>
                                            <p:attrNameLst>
                                              <p:attrName>ppt_x</p:attrName>
                                            </p:attrNameLst>
                                          </p:cBhvr>
                                          <p:tavLst>
                                            <p:tav tm="0">
                                              <p:val>
                                                <p:strVal val="#ppt_x"/>
                                              </p:val>
                                            </p:tav>
                                            <p:tav tm="100000">
                                              <p:val>
                                                <p:strVal val="#ppt_x"/>
                                              </p:val>
                                            </p:tav>
                                          </p:tavLst>
                                        </p:anim>
                                        <p:anim calcmode="lin" valueType="num">
                                          <p:cBhvr additive="base">
                                            <p:cTn id="12" dur="2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2500" fill="hold"/>
                                            <p:tgtEl>
                                              <p:spTgt spid="17"/>
                                            </p:tgtEl>
                                            <p:attrNameLst>
                                              <p:attrName>ppt_x</p:attrName>
                                            </p:attrNameLst>
                                          </p:cBhvr>
                                          <p:tavLst>
                                            <p:tav tm="0">
                                              <p:val>
                                                <p:strVal val="#ppt_x"/>
                                              </p:val>
                                            </p:tav>
                                            <p:tav tm="100000">
                                              <p:val>
                                                <p:strVal val="#ppt_x"/>
                                              </p:val>
                                            </p:tav>
                                          </p:tavLst>
                                        </p:anim>
                                        <p:anim calcmode="lin" valueType="num">
                                          <p:cBhvr additive="base">
                                            <p:cTn id="16" dur="2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2500" fill="hold"/>
                                            <p:tgtEl>
                                              <p:spTgt spid="16"/>
                                            </p:tgtEl>
                                            <p:attrNameLst>
                                              <p:attrName>ppt_x</p:attrName>
                                            </p:attrNameLst>
                                          </p:cBhvr>
                                          <p:tavLst>
                                            <p:tav tm="0">
                                              <p:val>
                                                <p:strVal val="#ppt_x"/>
                                              </p:val>
                                            </p:tav>
                                            <p:tav tm="100000">
                                              <p:val>
                                                <p:strVal val="#ppt_x"/>
                                              </p:val>
                                            </p:tav>
                                          </p:tavLst>
                                        </p:anim>
                                        <p:anim calcmode="lin" valueType="num">
                                          <p:cBhvr additive="base">
                                            <p:cTn id="20" dur="2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2500" fill="hold"/>
                                            <p:tgtEl>
                                              <p:spTgt spid="18"/>
                                            </p:tgtEl>
                                            <p:attrNameLst>
                                              <p:attrName>ppt_x</p:attrName>
                                            </p:attrNameLst>
                                          </p:cBhvr>
                                          <p:tavLst>
                                            <p:tav tm="0">
                                              <p:val>
                                                <p:strVal val="#ppt_x"/>
                                              </p:val>
                                            </p:tav>
                                            <p:tav tm="100000">
                                              <p:val>
                                                <p:strVal val="#ppt_x"/>
                                              </p:val>
                                            </p:tav>
                                          </p:tavLst>
                                        </p:anim>
                                        <p:anim calcmode="lin" valueType="num">
                                          <p:cBhvr additive="base">
                                            <p:cTn id="24" dur="2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P spid="16" grpId="0" animBg="1"/>
        </p:bldLst>
      </p:timing>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35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19" name="Picture Placeholder 18">
            <a:extLst>
              <a:ext uri="{FF2B5EF4-FFF2-40B4-BE49-F238E27FC236}">
                <a16:creationId xmlns:a16="http://schemas.microsoft.com/office/drawing/2014/main" id="{3CDD3870-C715-4C53-9585-F741A2C71E78}"/>
              </a:ext>
            </a:extLst>
          </p:cNvPr>
          <p:cNvSpPr>
            <a:spLocks noGrp="1"/>
          </p:cNvSpPr>
          <p:nvPr>
            <p:ph type="pic" sz="quarter" idx="12"/>
          </p:nvPr>
        </p:nvSpPr>
        <p:spPr>
          <a:xfrm>
            <a:off x="8138264" y="240573"/>
            <a:ext cx="1968910" cy="2089632"/>
          </a:xfrm>
          <a:custGeom>
            <a:avLst/>
            <a:gdLst>
              <a:gd name="connsiteX0" fmla="*/ 0 w 3938333"/>
              <a:gd name="connsiteY0" fmla="*/ 0 h 4179264"/>
              <a:gd name="connsiteX1" fmla="*/ 3747441 w 3938333"/>
              <a:gd name="connsiteY1" fmla="*/ 0 h 4179264"/>
              <a:gd name="connsiteX2" fmla="*/ 3938333 w 3938333"/>
              <a:gd name="connsiteY2" fmla="*/ 190891 h 4179264"/>
              <a:gd name="connsiteX3" fmla="*/ 3938333 w 3938333"/>
              <a:gd name="connsiteY3" fmla="*/ 4179264 h 4179264"/>
              <a:gd name="connsiteX4" fmla="*/ 0 w 3938333"/>
              <a:gd name="connsiteY4" fmla="*/ 4179264 h 417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333" h="4179264">
                <a:moveTo>
                  <a:pt x="0" y="0"/>
                </a:moveTo>
                <a:lnTo>
                  <a:pt x="3747441" y="0"/>
                </a:lnTo>
                <a:cubicBezTo>
                  <a:pt x="3852869" y="0"/>
                  <a:pt x="3938333" y="85465"/>
                  <a:pt x="3938333" y="190891"/>
                </a:cubicBezTo>
                <a:lnTo>
                  <a:pt x="393833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64FBAD0B-42CC-4583-8C90-F737428277A3}"/>
              </a:ext>
            </a:extLst>
          </p:cNvPr>
          <p:cNvSpPr>
            <a:spLocks noGrp="1"/>
          </p:cNvSpPr>
          <p:nvPr>
            <p:ph type="pic" sz="quarter" idx="13"/>
          </p:nvPr>
        </p:nvSpPr>
        <p:spPr>
          <a:xfrm>
            <a:off x="6124110" y="240573"/>
            <a:ext cx="1962946" cy="2089632"/>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1" name="Picture Placeholder 20">
            <a:extLst>
              <a:ext uri="{FF2B5EF4-FFF2-40B4-BE49-F238E27FC236}">
                <a16:creationId xmlns:a16="http://schemas.microsoft.com/office/drawing/2014/main" id="{AB92AA44-3056-4640-AE83-0BC4C1BCB843}"/>
              </a:ext>
            </a:extLst>
          </p:cNvPr>
          <p:cNvSpPr>
            <a:spLocks noGrp="1"/>
          </p:cNvSpPr>
          <p:nvPr>
            <p:ph type="pic" sz="quarter" idx="14"/>
          </p:nvPr>
        </p:nvSpPr>
        <p:spPr>
          <a:xfrm>
            <a:off x="4107707" y="2384184"/>
            <a:ext cx="1962946" cy="2089632"/>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2" name="Picture Placeholder 21">
            <a:extLst>
              <a:ext uri="{FF2B5EF4-FFF2-40B4-BE49-F238E27FC236}">
                <a16:creationId xmlns:a16="http://schemas.microsoft.com/office/drawing/2014/main" id="{5A16F2E8-B18C-43CB-A260-74ED835B6FC8}"/>
              </a:ext>
            </a:extLst>
          </p:cNvPr>
          <p:cNvSpPr>
            <a:spLocks noGrp="1"/>
          </p:cNvSpPr>
          <p:nvPr>
            <p:ph type="pic" sz="quarter" idx="15"/>
          </p:nvPr>
        </p:nvSpPr>
        <p:spPr>
          <a:xfrm>
            <a:off x="2084826" y="2384184"/>
            <a:ext cx="1968910" cy="2089632"/>
          </a:xfrm>
          <a:custGeom>
            <a:avLst/>
            <a:gdLst>
              <a:gd name="connsiteX0" fmla="*/ 0 w 3938333"/>
              <a:gd name="connsiteY0" fmla="*/ 0 h 4179264"/>
              <a:gd name="connsiteX1" fmla="*/ 3938333 w 3938333"/>
              <a:gd name="connsiteY1" fmla="*/ 0 h 4179264"/>
              <a:gd name="connsiteX2" fmla="*/ 3938333 w 3938333"/>
              <a:gd name="connsiteY2" fmla="*/ 4179264 h 4179264"/>
              <a:gd name="connsiteX3" fmla="*/ 0 w 393833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38333" h="4179264">
                <a:moveTo>
                  <a:pt x="0" y="0"/>
                </a:moveTo>
                <a:lnTo>
                  <a:pt x="3938333" y="0"/>
                </a:lnTo>
                <a:lnTo>
                  <a:pt x="393833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3" name="Picture Placeholder 22">
            <a:extLst>
              <a:ext uri="{FF2B5EF4-FFF2-40B4-BE49-F238E27FC236}">
                <a16:creationId xmlns:a16="http://schemas.microsoft.com/office/drawing/2014/main" id="{3A3784B9-508A-4B75-9D7E-381A78C381D6}"/>
              </a:ext>
            </a:extLst>
          </p:cNvPr>
          <p:cNvSpPr>
            <a:spLocks noGrp="1"/>
          </p:cNvSpPr>
          <p:nvPr>
            <p:ph type="pic" sz="quarter" idx="16"/>
          </p:nvPr>
        </p:nvSpPr>
        <p:spPr>
          <a:xfrm>
            <a:off x="6124110" y="4527795"/>
            <a:ext cx="1962946" cy="2089632"/>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4" name="Picture Placeholder 23">
            <a:extLst>
              <a:ext uri="{FF2B5EF4-FFF2-40B4-BE49-F238E27FC236}">
                <a16:creationId xmlns:a16="http://schemas.microsoft.com/office/drawing/2014/main" id="{A9F0F9EF-53B4-4A2C-B472-A90B22C56F67}"/>
              </a:ext>
            </a:extLst>
          </p:cNvPr>
          <p:cNvSpPr>
            <a:spLocks noGrp="1"/>
          </p:cNvSpPr>
          <p:nvPr>
            <p:ph type="pic" sz="quarter" idx="17"/>
          </p:nvPr>
        </p:nvSpPr>
        <p:spPr>
          <a:xfrm>
            <a:off x="8138264" y="4527795"/>
            <a:ext cx="1968910" cy="2089632"/>
          </a:xfrm>
          <a:custGeom>
            <a:avLst/>
            <a:gdLst>
              <a:gd name="connsiteX0" fmla="*/ 0 w 3938333"/>
              <a:gd name="connsiteY0" fmla="*/ 0 h 4179264"/>
              <a:gd name="connsiteX1" fmla="*/ 3938333 w 3938333"/>
              <a:gd name="connsiteY1" fmla="*/ 0 h 4179264"/>
              <a:gd name="connsiteX2" fmla="*/ 3938333 w 3938333"/>
              <a:gd name="connsiteY2" fmla="*/ 3988373 h 4179264"/>
              <a:gd name="connsiteX3" fmla="*/ 3747441 w 3938333"/>
              <a:gd name="connsiteY3" fmla="*/ 4179264 h 4179264"/>
              <a:gd name="connsiteX4" fmla="*/ 0 w 3938333"/>
              <a:gd name="connsiteY4" fmla="*/ 4179264 h 417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333" h="4179264">
                <a:moveTo>
                  <a:pt x="0" y="0"/>
                </a:moveTo>
                <a:lnTo>
                  <a:pt x="3938333" y="0"/>
                </a:lnTo>
                <a:lnTo>
                  <a:pt x="3938333" y="3988373"/>
                </a:lnTo>
                <a:cubicBezTo>
                  <a:pt x="3938333" y="4093799"/>
                  <a:pt x="3852869" y="4179264"/>
                  <a:pt x="3747441" y="4179264"/>
                </a:cubicBez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09137447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72000">
                                          <p:cBhvr additive="base">
                                            <p:cTn id="7" dur="2500" fill="hold"/>
                                            <p:tgtEl>
                                              <p:spTgt spid="19"/>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20"/>
                                            </p:tgtEl>
                                            <p:attrNameLst>
                                              <p:attrName>style.visibility</p:attrName>
                                            </p:attrNameLst>
                                          </p:cBhvr>
                                          <p:to>
                                            <p:strVal val="visible"/>
                                          </p:to>
                                        </p:set>
                                        <p:anim calcmode="lin" valueType="num" p14:bounceEnd="72000">
                                          <p:cBhvr additive="base">
                                            <p:cTn id="11" dur="2500" fill="hold"/>
                                            <p:tgtEl>
                                              <p:spTgt spid="20"/>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22"/>
                                            </p:tgtEl>
                                            <p:attrNameLst>
                                              <p:attrName>style.visibility</p:attrName>
                                            </p:attrNameLst>
                                          </p:cBhvr>
                                          <p:to>
                                            <p:strVal val="visible"/>
                                          </p:to>
                                        </p:set>
                                        <p:anim calcmode="lin" valueType="num" p14:bounceEnd="72000">
                                          <p:cBhvr additive="base">
                                            <p:cTn id="15" dur="2500" fill="hold"/>
                                            <p:tgtEl>
                                              <p:spTgt spid="22"/>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2000">
                                      <p:stCondLst>
                                        <p:cond delay="300"/>
                                      </p:stCondLst>
                                      <p:childTnLst>
                                        <p:set>
                                          <p:cBhvr>
                                            <p:cTn id="18" dur="1" fill="hold">
                                              <p:stCondLst>
                                                <p:cond delay="0"/>
                                              </p:stCondLst>
                                            </p:cTn>
                                            <p:tgtEl>
                                              <p:spTgt spid="21"/>
                                            </p:tgtEl>
                                            <p:attrNameLst>
                                              <p:attrName>style.visibility</p:attrName>
                                            </p:attrNameLst>
                                          </p:cBhvr>
                                          <p:to>
                                            <p:strVal val="visible"/>
                                          </p:to>
                                        </p:set>
                                        <p:anim calcmode="lin" valueType="num" p14:bounceEnd="72000">
                                          <p:cBhvr additive="base">
                                            <p:cTn id="19" dur="2500" fill="hold"/>
                                            <p:tgtEl>
                                              <p:spTgt spid="21"/>
                                            </p:tgtEl>
                                            <p:attrNameLst>
                                              <p:attrName>ppt_x</p:attrName>
                                            </p:attrNameLst>
                                          </p:cBhvr>
                                          <p:tavLst>
                                            <p:tav tm="0">
                                              <p:val>
                                                <p:strVal val="#ppt_x"/>
                                              </p:val>
                                            </p:tav>
                                            <p:tav tm="100000">
                                              <p:val>
                                                <p:strVal val="#ppt_x"/>
                                              </p:val>
                                            </p:tav>
                                          </p:tavLst>
                                        </p:anim>
                                        <p:anim calcmode="lin" valueType="num" p14:bounceEnd="72000">
                                          <p:cBhvr additive="base">
                                            <p:cTn id="20" dur="2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72000">
                                      <p:stCondLst>
                                        <p:cond delay="400"/>
                                      </p:stCondLst>
                                      <p:childTnLst>
                                        <p:set>
                                          <p:cBhvr>
                                            <p:cTn id="22" dur="1" fill="hold">
                                              <p:stCondLst>
                                                <p:cond delay="0"/>
                                              </p:stCondLst>
                                            </p:cTn>
                                            <p:tgtEl>
                                              <p:spTgt spid="24"/>
                                            </p:tgtEl>
                                            <p:attrNameLst>
                                              <p:attrName>style.visibility</p:attrName>
                                            </p:attrNameLst>
                                          </p:cBhvr>
                                          <p:to>
                                            <p:strVal val="visible"/>
                                          </p:to>
                                        </p:set>
                                        <p:anim calcmode="lin" valueType="num" p14:bounceEnd="72000">
                                          <p:cBhvr additive="base">
                                            <p:cTn id="23" dur="2500" fill="hold"/>
                                            <p:tgtEl>
                                              <p:spTgt spid="24"/>
                                            </p:tgtEl>
                                            <p:attrNameLst>
                                              <p:attrName>ppt_x</p:attrName>
                                            </p:attrNameLst>
                                          </p:cBhvr>
                                          <p:tavLst>
                                            <p:tav tm="0">
                                              <p:val>
                                                <p:strVal val="#ppt_x"/>
                                              </p:val>
                                            </p:tav>
                                            <p:tav tm="100000">
                                              <p:val>
                                                <p:strVal val="#ppt_x"/>
                                              </p:val>
                                            </p:tav>
                                          </p:tavLst>
                                        </p:anim>
                                        <p:anim calcmode="lin" valueType="num" p14:bounceEnd="72000">
                                          <p:cBhvr additive="base">
                                            <p:cTn id="24" dur="2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72000">
                                      <p:stCondLst>
                                        <p:cond delay="500"/>
                                      </p:stCondLst>
                                      <p:childTnLst>
                                        <p:set>
                                          <p:cBhvr>
                                            <p:cTn id="26" dur="1" fill="hold">
                                              <p:stCondLst>
                                                <p:cond delay="0"/>
                                              </p:stCondLst>
                                            </p:cTn>
                                            <p:tgtEl>
                                              <p:spTgt spid="23"/>
                                            </p:tgtEl>
                                            <p:attrNameLst>
                                              <p:attrName>style.visibility</p:attrName>
                                            </p:attrNameLst>
                                          </p:cBhvr>
                                          <p:to>
                                            <p:strVal val="visible"/>
                                          </p:to>
                                        </p:set>
                                        <p:anim calcmode="lin" valueType="num" p14:bounceEnd="72000">
                                          <p:cBhvr additive="base">
                                            <p:cTn id="27" dur="2500" fill="hold"/>
                                            <p:tgtEl>
                                              <p:spTgt spid="23"/>
                                            </p:tgtEl>
                                            <p:attrNameLst>
                                              <p:attrName>ppt_x</p:attrName>
                                            </p:attrNameLst>
                                          </p:cBhvr>
                                          <p:tavLst>
                                            <p:tav tm="0">
                                              <p:val>
                                                <p:strVal val="#ppt_x"/>
                                              </p:val>
                                            </p:tav>
                                            <p:tav tm="100000">
                                              <p:val>
                                                <p:strVal val="#ppt_x"/>
                                              </p:val>
                                            </p:tav>
                                          </p:tavLst>
                                        </p:anim>
                                        <p:anim calcmode="lin" valueType="num" p14:bounceEnd="72000">
                                          <p:cBhvr additive="base">
                                            <p:cTn id="28" dur="2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0" fill="hold"/>
                                            <p:tgtEl>
                                              <p:spTgt spid="19"/>
                                            </p:tgtEl>
                                            <p:attrNameLst>
                                              <p:attrName>ppt_x</p:attrName>
                                            </p:attrNameLst>
                                          </p:cBhvr>
                                          <p:tavLst>
                                            <p:tav tm="0">
                                              <p:val>
                                                <p:strVal val="#ppt_x"/>
                                              </p:val>
                                            </p:tav>
                                            <p:tav tm="100000">
                                              <p:val>
                                                <p:strVal val="#ppt_x"/>
                                              </p:val>
                                            </p:tav>
                                          </p:tavLst>
                                        </p:anim>
                                        <p:anim calcmode="lin" valueType="num">
                                          <p:cBhvr additive="base">
                                            <p:cTn id="8" dur="2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2500" fill="hold"/>
                                            <p:tgtEl>
                                              <p:spTgt spid="20"/>
                                            </p:tgtEl>
                                            <p:attrNameLst>
                                              <p:attrName>ppt_x</p:attrName>
                                            </p:attrNameLst>
                                          </p:cBhvr>
                                          <p:tavLst>
                                            <p:tav tm="0">
                                              <p:val>
                                                <p:strVal val="#ppt_x"/>
                                              </p:val>
                                            </p:tav>
                                            <p:tav tm="100000">
                                              <p:val>
                                                <p:strVal val="#ppt_x"/>
                                              </p:val>
                                            </p:tav>
                                          </p:tavLst>
                                        </p:anim>
                                        <p:anim calcmode="lin" valueType="num">
                                          <p:cBhvr additive="base">
                                            <p:cTn id="12" dur="2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2500" fill="hold"/>
                                            <p:tgtEl>
                                              <p:spTgt spid="22"/>
                                            </p:tgtEl>
                                            <p:attrNameLst>
                                              <p:attrName>ppt_x</p:attrName>
                                            </p:attrNameLst>
                                          </p:cBhvr>
                                          <p:tavLst>
                                            <p:tav tm="0">
                                              <p:val>
                                                <p:strVal val="#ppt_x"/>
                                              </p:val>
                                            </p:tav>
                                            <p:tav tm="100000">
                                              <p:val>
                                                <p:strVal val="#ppt_x"/>
                                              </p:val>
                                            </p:tav>
                                          </p:tavLst>
                                        </p:anim>
                                        <p:anim calcmode="lin" valueType="num">
                                          <p:cBhvr additive="base">
                                            <p:cTn id="16" dur="2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2500" fill="hold"/>
                                            <p:tgtEl>
                                              <p:spTgt spid="21"/>
                                            </p:tgtEl>
                                            <p:attrNameLst>
                                              <p:attrName>ppt_x</p:attrName>
                                            </p:attrNameLst>
                                          </p:cBhvr>
                                          <p:tavLst>
                                            <p:tav tm="0">
                                              <p:val>
                                                <p:strVal val="#ppt_x"/>
                                              </p:val>
                                            </p:tav>
                                            <p:tav tm="100000">
                                              <p:val>
                                                <p:strVal val="#ppt_x"/>
                                              </p:val>
                                            </p:tav>
                                          </p:tavLst>
                                        </p:anim>
                                        <p:anim calcmode="lin" valueType="num">
                                          <p:cBhvr additive="base">
                                            <p:cTn id="20" dur="2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2500" fill="hold"/>
                                            <p:tgtEl>
                                              <p:spTgt spid="24"/>
                                            </p:tgtEl>
                                            <p:attrNameLst>
                                              <p:attrName>ppt_x</p:attrName>
                                            </p:attrNameLst>
                                          </p:cBhvr>
                                          <p:tavLst>
                                            <p:tav tm="0">
                                              <p:val>
                                                <p:strVal val="#ppt_x"/>
                                              </p:val>
                                            </p:tav>
                                            <p:tav tm="100000">
                                              <p:val>
                                                <p:strVal val="#ppt_x"/>
                                              </p:val>
                                            </p:tav>
                                          </p:tavLst>
                                        </p:anim>
                                        <p:anim calcmode="lin" valueType="num">
                                          <p:cBhvr additive="base">
                                            <p:cTn id="24" dur="2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2500" fill="hold"/>
                                            <p:tgtEl>
                                              <p:spTgt spid="23"/>
                                            </p:tgtEl>
                                            <p:attrNameLst>
                                              <p:attrName>ppt_x</p:attrName>
                                            </p:attrNameLst>
                                          </p:cBhvr>
                                          <p:tavLst>
                                            <p:tav tm="0">
                                              <p:val>
                                                <p:strVal val="#ppt_x"/>
                                              </p:val>
                                            </p:tav>
                                            <p:tav tm="100000">
                                              <p:val>
                                                <p:strVal val="#ppt_x"/>
                                              </p:val>
                                            </p:tav>
                                          </p:tavLst>
                                        </p:anim>
                                        <p:anim calcmode="lin" valueType="num">
                                          <p:cBhvr additive="base">
                                            <p:cTn id="28" dur="2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34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9" name="Picture Placeholder 8">
            <a:extLst>
              <a:ext uri="{FF2B5EF4-FFF2-40B4-BE49-F238E27FC236}">
                <a16:creationId xmlns:a16="http://schemas.microsoft.com/office/drawing/2014/main" id="{0B1939E0-D85C-4041-A6CB-C8E42A68134E}"/>
              </a:ext>
            </a:extLst>
          </p:cNvPr>
          <p:cNvSpPr>
            <a:spLocks noGrp="1"/>
          </p:cNvSpPr>
          <p:nvPr>
            <p:ph type="pic" sz="quarter" idx="12"/>
          </p:nvPr>
        </p:nvSpPr>
        <p:spPr>
          <a:xfrm>
            <a:off x="2087808" y="1312379"/>
            <a:ext cx="1968910" cy="2089632"/>
          </a:xfrm>
          <a:custGeom>
            <a:avLst/>
            <a:gdLst>
              <a:gd name="connsiteX0" fmla="*/ 190891 w 3938333"/>
              <a:gd name="connsiteY0" fmla="*/ 0 h 4179264"/>
              <a:gd name="connsiteX1" fmla="*/ 3938333 w 3938333"/>
              <a:gd name="connsiteY1" fmla="*/ 0 h 4179264"/>
              <a:gd name="connsiteX2" fmla="*/ 3938333 w 3938333"/>
              <a:gd name="connsiteY2" fmla="*/ 4179264 h 4179264"/>
              <a:gd name="connsiteX3" fmla="*/ 0 w 3938333"/>
              <a:gd name="connsiteY3" fmla="*/ 4179264 h 4179264"/>
              <a:gd name="connsiteX4" fmla="*/ 0 w 3938333"/>
              <a:gd name="connsiteY4" fmla="*/ 190891 h 4179264"/>
              <a:gd name="connsiteX5" fmla="*/ 190891 w 3938333"/>
              <a:gd name="connsiteY5" fmla="*/ 0 h 417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8333" h="4179264">
                <a:moveTo>
                  <a:pt x="190891" y="0"/>
                </a:moveTo>
                <a:lnTo>
                  <a:pt x="3938333" y="0"/>
                </a:lnTo>
                <a:lnTo>
                  <a:pt x="3938333" y="4179264"/>
                </a:lnTo>
                <a:lnTo>
                  <a:pt x="0" y="4179264"/>
                </a:lnTo>
                <a:lnTo>
                  <a:pt x="0" y="190891"/>
                </a:lnTo>
                <a:cubicBezTo>
                  <a:pt x="0" y="85465"/>
                  <a:pt x="85465" y="0"/>
                  <a:pt x="1908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020C1A15-ACE5-49D1-A3F6-63C8F5FF1EF9}"/>
              </a:ext>
            </a:extLst>
          </p:cNvPr>
          <p:cNvSpPr>
            <a:spLocks noGrp="1"/>
          </p:cNvSpPr>
          <p:nvPr>
            <p:ph type="pic" sz="quarter" idx="13"/>
          </p:nvPr>
        </p:nvSpPr>
        <p:spPr>
          <a:xfrm>
            <a:off x="4110689" y="3455990"/>
            <a:ext cx="1962946" cy="2089632"/>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E56C758D-179E-4D6D-A1BC-2C48452E9B49}"/>
              </a:ext>
            </a:extLst>
          </p:cNvPr>
          <p:cNvSpPr>
            <a:spLocks noGrp="1"/>
          </p:cNvSpPr>
          <p:nvPr>
            <p:ph type="pic" sz="quarter" idx="14"/>
          </p:nvPr>
        </p:nvSpPr>
        <p:spPr>
          <a:xfrm>
            <a:off x="6127092" y="1312379"/>
            <a:ext cx="1962946" cy="2089632"/>
          </a:xfrm>
          <a:custGeom>
            <a:avLst/>
            <a:gdLst>
              <a:gd name="connsiteX0" fmla="*/ 0 w 3926403"/>
              <a:gd name="connsiteY0" fmla="*/ 0 h 4179264"/>
              <a:gd name="connsiteX1" fmla="*/ 3926403 w 3926403"/>
              <a:gd name="connsiteY1" fmla="*/ 0 h 4179264"/>
              <a:gd name="connsiteX2" fmla="*/ 3926403 w 3926403"/>
              <a:gd name="connsiteY2" fmla="*/ 4179264 h 4179264"/>
              <a:gd name="connsiteX3" fmla="*/ 0 w 3926403"/>
              <a:gd name="connsiteY3" fmla="*/ 4179264 h 4179264"/>
            </a:gdLst>
            <a:ahLst/>
            <a:cxnLst>
              <a:cxn ang="0">
                <a:pos x="connsiteX0" y="connsiteY0"/>
              </a:cxn>
              <a:cxn ang="0">
                <a:pos x="connsiteX1" y="connsiteY1"/>
              </a:cxn>
              <a:cxn ang="0">
                <a:pos x="connsiteX2" y="connsiteY2"/>
              </a:cxn>
              <a:cxn ang="0">
                <a:pos x="connsiteX3" y="connsiteY3"/>
              </a:cxn>
            </a:cxnLst>
            <a:rect l="l" t="t" r="r" b="b"/>
            <a:pathLst>
              <a:path w="3926403" h="4179264">
                <a:moveTo>
                  <a:pt x="0" y="0"/>
                </a:moveTo>
                <a:lnTo>
                  <a:pt x="3926403" y="0"/>
                </a:lnTo>
                <a:lnTo>
                  <a:pt x="3926403" y="4179264"/>
                </a:ln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6" name="Picture Placeholder 15">
            <a:extLst>
              <a:ext uri="{FF2B5EF4-FFF2-40B4-BE49-F238E27FC236}">
                <a16:creationId xmlns:a16="http://schemas.microsoft.com/office/drawing/2014/main" id="{598BD8D6-CA9B-4100-B7C2-C1BF996853EF}"/>
              </a:ext>
            </a:extLst>
          </p:cNvPr>
          <p:cNvSpPr>
            <a:spLocks noGrp="1"/>
          </p:cNvSpPr>
          <p:nvPr>
            <p:ph type="pic" sz="quarter" idx="15"/>
          </p:nvPr>
        </p:nvSpPr>
        <p:spPr>
          <a:xfrm>
            <a:off x="8141246" y="3455990"/>
            <a:ext cx="1968910" cy="2089632"/>
          </a:xfrm>
          <a:custGeom>
            <a:avLst/>
            <a:gdLst>
              <a:gd name="connsiteX0" fmla="*/ 0 w 3938332"/>
              <a:gd name="connsiteY0" fmla="*/ 0 h 4179264"/>
              <a:gd name="connsiteX1" fmla="*/ 3938332 w 3938332"/>
              <a:gd name="connsiteY1" fmla="*/ 0 h 4179264"/>
              <a:gd name="connsiteX2" fmla="*/ 3938332 w 3938332"/>
              <a:gd name="connsiteY2" fmla="*/ 3988373 h 4179264"/>
              <a:gd name="connsiteX3" fmla="*/ 3747442 w 3938332"/>
              <a:gd name="connsiteY3" fmla="*/ 4179264 h 4179264"/>
              <a:gd name="connsiteX4" fmla="*/ 0 w 3938332"/>
              <a:gd name="connsiteY4" fmla="*/ 4179264 h 417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332" h="4179264">
                <a:moveTo>
                  <a:pt x="0" y="0"/>
                </a:moveTo>
                <a:lnTo>
                  <a:pt x="3938332" y="0"/>
                </a:lnTo>
                <a:lnTo>
                  <a:pt x="3938332" y="3988373"/>
                </a:lnTo>
                <a:cubicBezTo>
                  <a:pt x="3938332" y="4093799"/>
                  <a:pt x="3852868" y="4179264"/>
                  <a:pt x="3747442" y="4179264"/>
                </a:cubicBezTo>
                <a:lnTo>
                  <a:pt x="0" y="417926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5048080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6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6000">
                                          <p:cBhvr additive="base">
                                            <p:cTn id="7" dur="2500" fill="hold"/>
                                            <p:tgtEl>
                                              <p:spTgt spid="9"/>
                                            </p:tgtEl>
                                            <p:attrNameLst>
                                              <p:attrName>ppt_x</p:attrName>
                                            </p:attrNameLst>
                                          </p:cBhvr>
                                          <p:tavLst>
                                            <p:tav tm="0">
                                              <p:val>
                                                <p:strVal val="#ppt_x"/>
                                              </p:val>
                                            </p:tav>
                                            <p:tav tm="100000">
                                              <p:val>
                                                <p:strVal val="#ppt_x"/>
                                              </p:val>
                                            </p:tav>
                                          </p:tavLst>
                                        </p:anim>
                                        <p:anim calcmode="lin" valueType="num" p14:bounceEnd="76000">
                                          <p:cBhvr additive="base">
                                            <p:cTn id="8" dur="2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6000">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14:bounceEnd="76000">
                                          <p:cBhvr additive="base">
                                            <p:cTn id="11" dur="2500" fill="hold"/>
                                            <p:tgtEl>
                                              <p:spTgt spid="13"/>
                                            </p:tgtEl>
                                            <p:attrNameLst>
                                              <p:attrName>ppt_x</p:attrName>
                                            </p:attrNameLst>
                                          </p:cBhvr>
                                          <p:tavLst>
                                            <p:tav tm="0">
                                              <p:val>
                                                <p:strVal val="#ppt_x"/>
                                              </p:val>
                                            </p:tav>
                                            <p:tav tm="100000">
                                              <p:val>
                                                <p:strVal val="#ppt_x"/>
                                              </p:val>
                                            </p:tav>
                                          </p:tavLst>
                                        </p:anim>
                                        <p:anim calcmode="lin" valueType="num" p14:bounceEnd="76000">
                                          <p:cBhvr additive="base">
                                            <p:cTn id="12" dur="2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6000">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14:bounceEnd="76000">
                                          <p:cBhvr additive="base">
                                            <p:cTn id="15" dur="2500" fill="hold"/>
                                            <p:tgtEl>
                                              <p:spTgt spid="14"/>
                                            </p:tgtEl>
                                            <p:attrNameLst>
                                              <p:attrName>ppt_x</p:attrName>
                                            </p:attrNameLst>
                                          </p:cBhvr>
                                          <p:tavLst>
                                            <p:tav tm="0">
                                              <p:val>
                                                <p:strVal val="#ppt_x"/>
                                              </p:val>
                                            </p:tav>
                                            <p:tav tm="100000">
                                              <p:val>
                                                <p:strVal val="#ppt_x"/>
                                              </p:val>
                                            </p:tav>
                                          </p:tavLst>
                                        </p:anim>
                                        <p:anim calcmode="lin" valueType="num" p14:bounceEnd="76000">
                                          <p:cBhvr additive="base">
                                            <p:cTn id="16" dur="2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6000">
                                      <p:stCondLst>
                                        <p:cond delay="600"/>
                                      </p:stCondLst>
                                      <p:childTnLst>
                                        <p:set>
                                          <p:cBhvr>
                                            <p:cTn id="18" dur="1" fill="hold">
                                              <p:stCondLst>
                                                <p:cond delay="0"/>
                                              </p:stCondLst>
                                            </p:cTn>
                                            <p:tgtEl>
                                              <p:spTgt spid="16"/>
                                            </p:tgtEl>
                                            <p:attrNameLst>
                                              <p:attrName>style.visibility</p:attrName>
                                            </p:attrNameLst>
                                          </p:cBhvr>
                                          <p:to>
                                            <p:strVal val="visible"/>
                                          </p:to>
                                        </p:set>
                                        <p:anim calcmode="lin" valueType="num" p14:bounceEnd="76000">
                                          <p:cBhvr additive="base">
                                            <p:cTn id="19" dur="2500" fill="hold"/>
                                            <p:tgtEl>
                                              <p:spTgt spid="16"/>
                                            </p:tgtEl>
                                            <p:attrNameLst>
                                              <p:attrName>ppt_x</p:attrName>
                                            </p:attrNameLst>
                                          </p:cBhvr>
                                          <p:tavLst>
                                            <p:tav tm="0">
                                              <p:val>
                                                <p:strVal val="#ppt_x"/>
                                              </p:val>
                                            </p:tav>
                                            <p:tav tm="100000">
                                              <p:val>
                                                <p:strVal val="#ppt_x"/>
                                              </p:val>
                                            </p:tav>
                                          </p:tavLst>
                                        </p:anim>
                                        <p:anim calcmode="lin" valueType="num" p14:bounceEnd="76000">
                                          <p:cBhvr additive="base">
                                            <p:cTn id="20" dur="2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0" fill="hold"/>
                                            <p:tgtEl>
                                              <p:spTgt spid="9"/>
                                            </p:tgtEl>
                                            <p:attrNameLst>
                                              <p:attrName>ppt_x</p:attrName>
                                            </p:attrNameLst>
                                          </p:cBhvr>
                                          <p:tavLst>
                                            <p:tav tm="0">
                                              <p:val>
                                                <p:strVal val="#ppt_x"/>
                                              </p:val>
                                            </p:tav>
                                            <p:tav tm="100000">
                                              <p:val>
                                                <p:strVal val="#ppt_x"/>
                                              </p:val>
                                            </p:tav>
                                          </p:tavLst>
                                        </p:anim>
                                        <p:anim calcmode="lin" valueType="num">
                                          <p:cBhvr additive="base">
                                            <p:cTn id="8" dur="2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500" fill="hold"/>
                                            <p:tgtEl>
                                              <p:spTgt spid="13"/>
                                            </p:tgtEl>
                                            <p:attrNameLst>
                                              <p:attrName>ppt_x</p:attrName>
                                            </p:attrNameLst>
                                          </p:cBhvr>
                                          <p:tavLst>
                                            <p:tav tm="0">
                                              <p:val>
                                                <p:strVal val="#ppt_x"/>
                                              </p:val>
                                            </p:tav>
                                            <p:tav tm="100000">
                                              <p:val>
                                                <p:strVal val="#ppt_x"/>
                                              </p:val>
                                            </p:tav>
                                          </p:tavLst>
                                        </p:anim>
                                        <p:anim calcmode="lin" valueType="num">
                                          <p:cBhvr additive="base">
                                            <p:cTn id="12" dur="2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2500" fill="hold"/>
                                            <p:tgtEl>
                                              <p:spTgt spid="14"/>
                                            </p:tgtEl>
                                            <p:attrNameLst>
                                              <p:attrName>ppt_x</p:attrName>
                                            </p:attrNameLst>
                                          </p:cBhvr>
                                          <p:tavLst>
                                            <p:tav tm="0">
                                              <p:val>
                                                <p:strVal val="#ppt_x"/>
                                              </p:val>
                                            </p:tav>
                                            <p:tav tm="100000">
                                              <p:val>
                                                <p:strVal val="#ppt_x"/>
                                              </p:val>
                                            </p:tav>
                                          </p:tavLst>
                                        </p:anim>
                                        <p:anim calcmode="lin" valueType="num">
                                          <p:cBhvr additive="base">
                                            <p:cTn id="16" dur="2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2500" fill="hold"/>
                                            <p:tgtEl>
                                              <p:spTgt spid="16"/>
                                            </p:tgtEl>
                                            <p:attrNameLst>
                                              <p:attrName>ppt_x</p:attrName>
                                            </p:attrNameLst>
                                          </p:cBhvr>
                                          <p:tavLst>
                                            <p:tav tm="0">
                                              <p:val>
                                                <p:strVal val="#ppt_x"/>
                                              </p:val>
                                            </p:tav>
                                            <p:tav tm="100000">
                                              <p:val>
                                                <p:strVal val="#ppt_x"/>
                                              </p:val>
                                            </p:tav>
                                          </p:tavLst>
                                        </p:anim>
                                        <p:anim calcmode="lin" valueType="num">
                                          <p:cBhvr additive="base">
                                            <p:cTn id="20" dur="2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6" grpId="0" animBg="1"/>
        </p:bldLst>
      </p:timing>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5DF0ADA-8AAA-4AFF-A119-165985406CC7}"/>
              </a:ext>
            </a:extLst>
          </p:cNvPr>
          <p:cNvSpPr>
            <a:spLocks noGrp="1"/>
          </p:cNvSpPr>
          <p:nvPr>
            <p:ph type="pic" sz="quarter" idx="10"/>
          </p:nvPr>
        </p:nvSpPr>
        <p:spPr>
          <a:xfrm>
            <a:off x="2293842" y="1958945"/>
            <a:ext cx="2351798" cy="2351798"/>
          </a:xfrm>
          <a:custGeom>
            <a:avLst/>
            <a:gdLst>
              <a:gd name="connsiteX0" fmla="*/ 1322856 w 2645712"/>
              <a:gd name="connsiteY0" fmla="*/ 0 h 2645712"/>
              <a:gd name="connsiteX1" fmla="*/ 2645712 w 2645712"/>
              <a:gd name="connsiteY1" fmla="*/ 1322856 h 2645712"/>
              <a:gd name="connsiteX2" fmla="*/ 1322856 w 2645712"/>
              <a:gd name="connsiteY2" fmla="*/ 2645712 h 2645712"/>
              <a:gd name="connsiteX3" fmla="*/ 0 w 2645712"/>
              <a:gd name="connsiteY3" fmla="*/ 1322856 h 2645712"/>
              <a:gd name="connsiteX4" fmla="*/ 1322856 w 2645712"/>
              <a:gd name="connsiteY4" fmla="*/ 0 h 2645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712" h="2645712">
                <a:moveTo>
                  <a:pt x="1322856" y="0"/>
                </a:moveTo>
                <a:cubicBezTo>
                  <a:pt x="2053449" y="0"/>
                  <a:pt x="2645712" y="592263"/>
                  <a:pt x="2645712" y="1322856"/>
                </a:cubicBezTo>
                <a:cubicBezTo>
                  <a:pt x="2645712" y="2053449"/>
                  <a:pt x="2053449" y="2645712"/>
                  <a:pt x="1322856" y="2645712"/>
                </a:cubicBezTo>
                <a:cubicBezTo>
                  <a:pt x="592263" y="2645712"/>
                  <a:pt x="0" y="2053449"/>
                  <a:pt x="0" y="1322856"/>
                </a:cubicBezTo>
                <a:cubicBezTo>
                  <a:pt x="0" y="592263"/>
                  <a:pt x="592263" y="0"/>
                  <a:pt x="1322856"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6F30112-6E46-4C30-80D4-674F8F628C5C}"/>
              </a:ext>
            </a:extLst>
          </p:cNvPr>
          <p:cNvGrpSpPr/>
          <p:nvPr userDrawn="1"/>
        </p:nvGrpSpPr>
        <p:grpSpPr>
          <a:xfrm>
            <a:off x="9412901" y="6139572"/>
            <a:ext cx="1985872" cy="268090"/>
            <a:chOff x="9412901" y="6139572"/>
            <a:chExt cx="1985872" cy="268090"/>
          </a:xfrm>
        </p:grpSpPr>
        <p:sp>
          <p:nvSpPr>
            <p:cNvPr id="16" name="Rectangle: Rounded Corners 15">
              <a:extLst>
                <a:ext uri="{FF2B5EF4-FFF2-40B4-BE49-F238E27FC236}">
                  <a16:creationId xmlns:a16="http://schemas.microsoft.com/office/drawing/2014/main" id="{7E754C04-90AB-4D94-950B-8DC6B553DDFE}"/>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7" name="Group 16">
              <a:extLst>
                <a:ext uri="{FF2B5EF4-FFF2-40B4-BE49-F238E27FC236}">
                  <a16:creationId xmlns:a16="http://schemas.microsoft.com/office/drawing/2014/main" id="{041C972B-1162-4128-B6F8-9F151153907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8" name="Freeform 85">
                <a:extLst>
                  <a:ext uri="{FF2B5EF4-FFF2-40B4-BE49-F238E27FC236}">
                    <a16:creationId xmlns:a16="http://schemas.microsoft.com/office/drawing/2014/main" id="{4ADF95AB-D82E-44B3-9712-91E69FA9FE93}"/>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9" name="Freeform 106">
                <a:extLst>
                  <a:ext uri="{FF2B5EF4-FFF2-40B4-BE49-F238E27FC236}">
                    <a16:creationId xmlns:a16="http://schemas.microsoft.com/office/drawing/2014/main" id="{FC1CC572-E997-4F27-A850-C49E7CC95ED7}"/>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20" name="c6b6852a-8caa-4624-bd4b-b59c68b17755">
                <a:extLst>
                  <a:ext uri="{FF2B5EF4-FFF2-40B4-BE49-F238E27FC236}">
                    <a16:creationId xmlns:a16="http://schemas.microsoft.com/office/drawing/2014/main" id="{9D119298-9DC2-43EA-B426-33F3D969A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
        <p:nvSpPr>
          <p:cNvPr id="22" name="Picture Placeholder 21">
            <a:extLst>
              <a:ext uri="{FF2B5EF4-FFF2-40B4-BE49-F238E27FC236}">
                <a16:creationId xmlns:a16="http://schemas.microsoft.com/office/drawing/2014/main" id="{A3C33D82-9960-462E-B6E3-9A12B98DA77D}"/>
              </a:ext>
            </a:extLst>
          </p:cNvPr>
          <p:cNvSpPr>
            <a:spLocks noGrp="1"/>
          </p:cNvSpPr>
          <p:nvPr>
            <p:ph type="pic" sz="quarter" idx="11"/>
          </p:nvPr>
        </p:nvSpPr>
        <p:spPr>
          <a:xfrm>
            <a:off x="7546360" y="1958945"/>
            <a:ext cx="2351798" cy="2351798"/>
          </a:xfrm>
          <a:custGeom>
            <a:avLst/>
            <a:gdLst>
              <a:gd name="connsiteX0" fmla="*/ 1322856 w 2645712"/>
              <a:gd name="connsiteY0" fmla="*/ 0 h 2645712"/>
              <a:gd name="connsiteX1" fmla="*/ 2645712 w 2645712"/>
              <a:gd name="connsiteY1" fmla="*/ 1322856 h 2645712"/>
              <a:gd name="connsiteX2" fmla="*/ 1322856 w 2645712"/>
              <a:gd name="connsiteY2" fmla="*/ 2645712 h 2645712"/>
              <a:gd name="connsiteX3" fmla="*/ 0 w 2645712"/>
              <a:gd name="connsiteY3" fmla="*/ 1322856 h 2645712"/>
              <a:gd name="connsiteX4" fmla="*/ 1322856 w 2645712"/>
              <a:gd name="connsiteY4" fmla="*/ 0 h 2645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712" h="2645712">
                <a:moveTo>
                  <a:pt x="1322856" y="0"/>
                </a:moveTo>
                <a:cubicBezTo>
                  <a:pt x="2053449" y="0"/>
                  <a:pt x="2645712" y="592263"/>
                  <a:pt x="2645712" y="1322856"/>
                </a:cubicBezTo>
                <a:cubicBezTo>
                  <a:pt x="2645712" y="2053449"/>
                  <a:pt x="2053449" y="2645712"/>
                  <a:pt x="1322856" y="2645712"/>
                </a:cubicBezTo>
                <a:cubicBezTo>
                  <a:pt x="592263" y="2645712"/>
                  <a:pt x="0" y="2053449"/>
                  <a:pt x="0" y="1322856"/>
                </a:cubicBezTo>
                <a:cubicBezTo>
                  <a:pt x="0" y="592263"/>
                  <a:pt x="592263" y="0"/>
                  <a:pt x="1322856" y="0"/>
                </a:cubicBezTo>
                <a:close/>
              </a:path>
            </a:pathLst>
          </a:custGeom>
        </p:spPr>
        <p:txBody>
          <a:bodyPr wrap="square">
            <a:noAutofit/>
          </a:bodyPr>
          <a:lstStyle>
            <a:lvl1pPr marL="0" indent="0">
              <a:buNone/>
              <a:defRPr sz="1400">
                <a:solidFill>
                  <a:schemeClr val="bg1"/>
                </a:solidFill>
              </a:defRPr>
            </a:lvl1pPr>
          </a:lstStyle>
          <a:p>
            <a:endParaRPr lang="en-US"/>
          </a:p>
        </p:txBody>
      </p:sp>
    </p:spTree>
    <p:extLst>
      <p:ext uri="{BB962C8B-B14F-4D97-AF65-F5344CB8AC3E}">
        <p14:creationId xmlns:p14="http://schemas.microsoft.com/office/powerpoint/2010/main" val="30173924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 calcmode="lin" valueType="num">
                                      <p:cBhvr>
                                        <p:cTn id="9" dur="750" fill="hold"/>
                                        <p:tgtEl>
                                          <p:spTgt spid="21"/>
                                        </p:tgtEl>
                                        <p:attrNameLst>
                                          <p:attrName>style.rotation</p:attrName>
                                        </p:attrNameLst>
                                      </p:cBhvr>
                                      <p:tavLst>
                                        <p:tav tm="0">
                                          <p:val>
                                            <p:fltVal val="360"/>
                                          </p:val>
                                        </p:tav>
                                        <p:tav tm="100000">
                                          <p:val>
                                            <p:fltVal val="0"/>
                                          </p:val>
                                        </p:tav>
                                      </p:tavLst>
                                    </p:anim>
                                    <p:animEffect transition="in" filter="fade">
                                      <p:cBhvr>
                                        <p:cTn id="10" dur="750"/>
                                        <p:tgtEl>
                                          <p:spTgt spid="21"/>
                                        </p:tgtEl>
                                      </p:cBhvr>
                                    </p:animEffect>
                                  </p:childTnLst>
                                </p:cTn>
                              </p:par>
                              <p:par>
                                <p:cTn id="11" presetID="49" presetClass="entr" presetSubtype="0" decel="100000" fill="hold" grpId="0" nodeType="withEffect" nodePh="1">
                                  <p:stCondLst>
                                    <p:cond delay="0"/>
                                  </p:stCondLst>
                                  <p:endCondLst>
                                    <p:cond evt="begin" delay="0">
                                      <p:tn val="11"/>
                                    </p:cond>
                                  </p:endCondLst>
                                  <p:childTnLst>
                                    <p:set>
                                      <p:cBhvr>
                                        <p:cTn id="12" dur="1" fill="hold">
                                          <p:stCondLst>
                                            <p:cond delay="0"/>
                                          </p:stCondLst>
                                        </p:cTn>
                                        <p:tgtEl>
                                          <p:spTgt spid="22"/>
                                        </p:tgtEl>
                                        <p:attrNameLst>
                                          <p:attrName>style.visibility</p:attrName>
                                        </p:attrNameLst>
                                      </p:cBhvr>
                                      <p:to>
                                        <p:strVal val="visible"/>
                                      </p:to>
                                    </p:set>
                                    <p:anim calcmode="lin" valueType="num">
                                      <p:cBhvr>
                                        <p:cTn id="13" dur="1000" fill="hold"/>
                                        <p:tgtEl>
                                          <p:spTgt spid="22"/>
                                        </p:tgtEl>
                                        <p:attrNameLst>
                                          <p:attrName>ppt_w</p:attrName>
                                        </p:attrNameLst>
                                      </p:cBhvr>
                                      <p:tavLst>
                                        <p:tav tm="0">
                                          <p:val>
                                            <p:fltVal val="0"/>
                                          </p:val>
                                        </p:tav>
                                        <p:tav tm="100000">
                                          <p:val>
                                            <p:strVal val="#ppt_w"/>
                                          </p:val>
                                        </p:tav>
                                      </p:tavLst>
                                    </p:anim>
                                    <p:anim calcmode="lin" valueType="num">
                                      <p:cBhvr>
                                        <p:cTn id="14" dur="1000" fill="hold"/>
                                        <p:tgtEl>
                                          <p:spTgt spid="22"/>
                                        </p:tgtEl>
                                        <p:attrNameLst>
                                          <p:attrName>ppt_h</p:attrName>
                                        </p:attrNameLst>
                                      </p:cBhvr>
                                      <p:tavLst>
                                        <p:tav tm="0">
                                          <p:val>
                                            <p:fltVal val="0"/>
                                          </p:val>
                                        </p:tav>
                                        <p:tav tm="100000">
                                          <p:val>
                                            <p:strVal val="#ppt_h"/>
                                          </p:val>
                                        </p:tav>
                                      </p:tavLst>
                                    </p:anim>
                                    <p:anim calcmode="lin" valueType="num">
                                      <p:cBhvr>
                                        <p:cTn id="15" dur="1000" fill="hold"/>
                                        <p:tgtEl>
                                          <p:spTgt spid="22"/>
                                        </p:tgtEl>
                                        <p:attrNameLst>
                                          <p:attrName>style.rotation</p:attrName>
                                        </p:attrNameLst>
                                      </p:cBhvr>
                                      <p:tavLst>
                                        <p:tav tm="0">
                                          <p:val>
                                            <p:fltVal val="360"/>
                                          </p:val>
                                        </p:tav>
                                        <p:tav tm="100000">
                                          <p:val>
                                            <p:fltVal val="0"/>
                                          </p:val>
                                        </p:tav>
                                      </p:tavLst>
                                    </p:anim>
                                    <p:animEffect transition="in" filter="fade">
                                      <p:cBhvr>
                                        <p:cTn id="1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10" name="Picture Placeholder 9">
            <a:extLst>
              <a:ext uri="{FF2B5EF4-FFF2-40B4-BE49-F238E27FC236}">
                <a16:creationId xmlns:a16="http://schemas.microsoft.com/office/drawing/2014/main" id="{D45E64E0-0597-4664-9648-1BD35C5B2920}"/>
              </a:ext>
            </a:extLst>
          </p:cNvPr>
          <p:cNvSpPr>
            <a:spLocks noGrp="1"/>
          </p:cNvSpPr>
          <p:nvPr>
            <p:ph type="pic" sz="quarter" idx="12"/>
          </p:nvPr>
        </p:nvSpPr>
        <p:spPr>
          <a:xfrm>
            <a:off x="2312739" y="971550"/>
            <a:ext cx="2479794" cy="1210578"/>
          </a:xfrm>
          <a:custGeom>
            <a:avLst/>
            <a:gdLst>
              <a:gd name="connsiteX0" fmla="*/ 173670 w 4960234"/>
              <a:gd name="connsiteY0" fmla="*/ 0 h 2421156"/>
              <a:gd name="connsiteX1" fmla="*/ 4786564 w 4960234"/>
              <a:gd name="connsiteY1" fmla="*/ 0 h 2421156"/>
              <a:gd name="connsiteX2" fmla="*/ 4960234 w 4960234"/>
              <a:gd name="connsiteY2" fmla="*/ 173670 h 2421156"/>
              <a:gd name="connsiteX3" fmla="*/ 4960234 w 4960234"/>
              <a:gd name="connsiteY3" fmla="*/ 2247486 h 2421156"/>
              <a:gd name="connsiteX4" fmla="*/ 4786564 w 4960234"/>
              <a:gd name="connsiteY4" fmla="*/ 2421156 h 2421156"/>
              <a:gd name="connsiteX5" fmla="*/ 173670 w 4960234"/>
              <a:gd name="connsiteY5" fmla="*/ 2421156 h 2421156"/>
              <a:gd name="connsiteX6" fmla="*/ 0 w 4960234"/>
              <a:gd name="connsiteY6" fmla="*/ 2247486 h 2421156"/>
              <a:gd name="connsiteX7" fmla="*/ 0 w 4960234"/>
              <a:gd name="connsiteY7" fmla="*/ 173670 h 2421156"/>
              <a:gd name="connsiteX8" fmla="*/ 173670 w 4960234"/>
              <a:gd name="connsiteY8" fmla="*/ 0 h 242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0234" h="2421156">
                <a:moveTo>
                  <a:pt x="173670" y="0"/>
                </a:moveTo>
                <a:lnTo>
                  <a:pt x="4786564" y="0"/>
                </a:lnTo>
                <a:cubicBezTo>
                  <a:pt x="4882479" y="0"/>
                  <a:pt x="4960234" y="77755"/>
                  <a:pt x="4960234" y="173670"/>
                </a:cubicBezTo>
                <a:lnTo>
                  <a:pt x="4960234" y="2247486"/>
                </a:lnTo>
                <a:cubicBezTo>
                  <a:pt x="4960234" y="2343401"/>
                  <a:pt x="4882479" y="2421156"/>
                  <a:pt x="4786564" y="2421156"/>
                </a:cubicBezTo>
                <a:lnTo>
                  <a:pt x="173670" y="2421156"/>
                </a:lnTo>
                <a:cubicBezTo>
                  <a:pt x="77755" y="2421156"/>
                  <a:pt x="0" y="2343401"/>
                  <a:pt x="0" y="2247486"/>
                </a:cubicBezTo>
                <a:lnTo>
                  <a:pt x="0" y="173670"/>
                </a:lnTo>
                <a:cubicBezTo>
                  <a:pt x="0" y="77755"/>
                  <a:pt x="77755" y="0"/>
                  <a:pt x="17367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AF0F6E29-965E-405A-ACD8-51499D9C546B}"/>
              </a:ext>
            </a:extLst>
          </p:cNvPr>
          <p:cNvSpPr>
            <a:spLocks noGrp="1"/>
          </p:cNvSpPr>
          <p:nvPr>
            <p:ph type="pic" sz="quarter" idx="13"/>
          </p:nvPr>
        </p:nvSpPr>
        <p:spPr>
          <a:xfrm>
            <a:off x="2312739" y="3081903"/>
            <a:ext cx="2479794" cy="2804548"/>
          </a:xfrm>
          <a:custGeom>
            <a:avLst/>
            <a:gdLst>
              <a:gd name="connsiteX0" fmla="*/ 190969 w 4960234"/>
              <a:gd name="connsiteY0" fmla="*/ 0 h 5609095"/>
              <a:gd name="connsiteX1" fmla="*/ 4769265 w 4960234"/>
              <a:gd name="connsiteY1" fmla="*/ 0 h 5609095"/>
              <a:gd name="connsiteX2" fmla="*/ 4960234 w 4960234"/>
              <a:gd name="connsiteY2" fmla="*/ 190969 h 5609095"/>
              <a:gd name="connsiteX3" fmla="*/ 4960234 w 4960234"/>
              <a:gd name="connsiteY3" fmla="*/ 5418126 h 5609095"/>
              <a:gd name="connsiteX4" fmla="*/ 4769265 w 4960234"/>
              <a:gd name="connsiteY4" fmla="*/ 5609095 h 5609095"/>
              <a:gd name="connsiteX5" fmla="*/ 190969 w 4960234"/>
              <a:gd name="connsiteY5" fmla="*/ 5609095 h 5609095"/>
              <a:gd name="connsiteX6" fmla="*/ 0 w 4960234"/>
              <a:gd name="connsiteY6" fmla="*/ 5418126 h 5609095"/>
              <a:gd name="connsiteX7" fmla="*/ 0 w 4960234"/>
              <a:gd name="connsiteY7" fmla="*/ 190969 h 5609095"/>
              <a:gd name="connsiteX8" fmla="*/ 190969 w 4960234"/>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0234" h="5609095">
                <a:moveTo>
                  <a:pt x="190969" y="0"/>
                </a:moveTo>
                <a:lnTo>
                  <a:pt x="4769265" y="0"/>
                </a:lnTo>
                <a:cubicBezTo>
                  <a:pt x="4874734" y="0"/>
                  <a:pt x="4960234" y="85500"/>
                  <a:pt x="4960234" y="190969"/>
                </a:cubicBezTo>
                <a:lnTo>
                  <a:pt x="4960234" y="5418126"/>
                </a:lnTo>
                <a:cubicBezTo>
                  <a:pt x="4960234" y="5523595"/>
                  <a:pt x="4874734" y="5609095"/>
                  <a:pt x="4769265" y="5609095"/>
                </a:cubicBezTo>
                <a:lnTo>
                  <a:pt x="190969" y="5609095"/>
                </a:lnTo>
                <a:cubicBezTo>
                  <a:pt x="85500" y="5609095"/>
                  <a:pt x="0" y="5523595"/>
                  <a:pt x="0" y="5418126"/>
                </a:cubicBezTo>
                <a:lnTo>
                  <a:pt x="0" y="190969"/>
                </a:lnTo>
                <a:cubicBezTo>
                  <a:pt x="0" y="85500"/>
                  <a:pt x="85500" y="0"/>
                  <a:pt x="190969"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B5A7F1DC-1970-4B9F-9275-55D80C602DAE}"/>
              </a:ext>
            </a:extLst>
          </p:cNvPr>
          <p:cNvSpPr>
            <a:spLocks noGrp="1"/>
          </p:cNvSpPr>
          <p:nvPr>
            <p:ph type="pic" sz="quarter" idx="14" hasCustomPrompt="1"/>
          </p:nvPr>
        </p:nvSpPr>
        <p:spPr>
          <a:xfrm>
            <a:off x="4846506" y="971550"/>
            <a:ext cx="2489391" cy="2804548"/>
          </a:xfrm>
          <a:custGeom>
            <a:avLst/>
            <a:gdLst>
              <a:gd name="connsiteX0" fmla="*/ 135341 w 4979431"/>
              <a:gd name="connsiteY0" fmla="*/ 0 h 5609095"/>
              <a:gd name="connsiteX1" fmla="*/ 4844090 w 4979431"/>
              <a:gd name="connsiteY1" fmla="*/ 0 h 5609095"/>
              <a:gd name="connsiteX2" fmla="*/ 4979431 w 4979431"/>
              <a:gd name="connsiteY2" fmla="*/ 135341 h 5609095"/>
              <a:gd name="connsiteX3" fmla="*/ 4979431 w 4979431"/>
              <a:gd name="connsiteY3" fmla="*/ 5473754 h 5609095"/>
              <a:gd name="connsiteX4" fmla="*/ 4844090 w 4979431"/>
              <a:gd name="connsiteY4" fmla="*/ 5609095 h 5609095"/>
              <a:gd name="connsiteX5" fmla="*/ 135341 w 4979431"/>
              <a:gd name="connsiteY5" fmla="*/ 5609095 h 5609095"/>
              <a:gd name="connsiteX6" fmla="*/ 0 w 4979431"/>
              <a:gd name="connsiteY6" fmla="*/ 5473754 h 5609095"/>
              <a:gd name="connsiteX7" fmla="*/ 0 w 4979431"/>
              <a:gd name="connsiteY7" fmla="*/ 135341 h 5609095"/>
              <a:gd name="connsiteX8" fmla="*/ 135341 w 4979431"/>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79431" h="5609095">
                <a:moveTo>
                  <a:pt x="135341" y="0"/>
                </a:moveTo>
                <a:lnTo>
                  <a:pt x="4844090" y="0"/>
                </a:lnTo>
                <a:cubicBezTo>
                  <a:pt x="4918837" y="0"/>
                  <a:pt x="4979431" y="60594"/>
                  <a:pt x="4979431" y="135341"/>
                </a:cubicBezTo>
                <a:lnTo>
                  <a:pt x="4979431" y="5473754"/>
                </a:lnTo>
                <a:cubicBezTo>
                  <a:pt x="4979431" y="5548501"/>
                  <a:pt x="4918837" y="5609095"/>
                  <a:pt x="4844090" y="5609095"/>
                </a:cubicBezTo>
                <a:lnTo>
                  <a:pt x="135341" y="5609095"/>
                </a:lnTo>
                <a:cubicBezTo>
                  <a:pt x="60594" y="5609095"/>
                  <a:pt x="0" y="5548501"/>
                  <a:pt x="0" y="5473754"/>
                </a:cubicBezTo>
                <a:lnTo>
                  <a:pt x="0" y="135341"/>
                </a:lnTo>
                <a:cubicBezTo>
                  <a:pt x="0" y="60594"/>
                  <a:pt x="60594" y="0"/>
                  <a:pt x="13534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r>
              <a:rPr lang="en-US"/>
              <a:t>da</a:t>
            </a:r>
          </a:p>
        </p:txBody>
      </p:sp>
    </p:spTree>
    <p:extLst>
      <p:ext uri="{BB962C8B-B14F-4D97-AF65-F5344CB8AC3E}">
        <p14:creationId xmlns:p14="http://schemas.microsoft.com/office/powerpoint/2010/main" val="102729623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2000">
                                          <p:cBhvr additive="base">
                                            <p:cTn id="7" dur="2500" fill="hold"/>
                                            <p:tgtEl>
                                              <p:spTgt spid="10"/>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14:bounceEnd="72000">
                                          <p:cBhvr additive="base">
                                            <p:cTn id="11" dur="2500" fill="hold"/>
                                            <p:tgtEl>
                                              <p:spTgt spid="12"/>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14:bounceEnd="72000">
                                          <p:cBhvr additive="base">
                                            <p:cTn id="15" dur="2500" fill="hold"/>
                                            <p:tgtEl>
                                              <p:spTgt spid="11"/>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0" fill="hold"/>
                                            <p:tgtEl>
                                              <p:spTgt spid="10"/>
                                            </p:tgtEl>
                                            <p:attrNameLst>
                                              <p:attrName>ppt_x</p:attrName>
                                            </p:attrNameLst>
                                          </p:cBhvr>
                                          <p:tavLst>
                                            <p:tav tm="0">
                                              <p:val>
                                                <p:strVal val="#ppt_x"/>
                                              </p:val>
                                            </p:tav>
                                            <p:tav tm="100000">
                                              <p:val>
                                                <p:strVal val="#ppt_x"/>
                                              </p:val>
                                            </p:tav>
                                          </p:tavLst>
                                        </p:anim>
                                        <p:anim calcmode="lin" valueType="num">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500" fill="hold"/>
                                            <p:tgtEl>
                                              <p:spTgt spid="12"/>
                                            </p:tgtEl>
                                            <p:attrNameLst>
                                              <p:attrName>ppt_x</p:attrName>
                                            </p:attrNameLst>
                                          </p:cBhvr>
                                          <p:tavLst>
                                            <p:tav tm="0">
                                              <p:val>
                                                <p:strVal val="#ppt_x"/>
                                              </p:val>
                                            </p:tav>
                                            <p:tav tm="100000">
                                              <p:val>
                                                <p:strVal val="#ppt_x"/>
                                              </p:val>
                                            </p:tav>
                                          </p:tavLst>
                                        </p:anim>
                                        <p:anim calcmode="lin" valueType="num">
                                          <p:cBhvr additive="base">
                                            <p:cTn id="12" dur="2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500" fill="hold"/>
                                            <p:tgtEl>
                                              <p:spTgt spid="11"/>
                                            </p:tgtEl>
                                            <p:attrNameLst>
                                              <p:attrName>ppt_x</p:attrName>
                                            </p:attrNameLst>
                                          </p:cBhvr>
                                          <p:tavLst>
                                            <p:tav tm="0">
                                              <p:val>
                                                <p:strVal val="#ppt_x"/>
                                              </p:val>
                                            </p:tav>
                                            <p:tav tm="100000">
                                              <p:val>
                                                <p:strVal val="#ppt_x"/>
                                              </p:val>
                                            </p:tav>
                                          </p:tavLst>
                                        </p:anim>
                                        <p:anim calcmode="lin" valueType="num">
                                          <p:cBhvr additive="base">
                                            <p:cTn id="16" dur="2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10" name="Picture Placeholder 9">
            <a:extLst>
              <a:ext uri="{FF2B5EF4-FFF2-40B4-BE49-F238E27FC236}">
                <a16:creationId xmlns:a16="http://schemas.microsoft.com/office/drawing/2014/main" id="{21F0C0D1-6B4D-42D5-8D91-8BD223553ED1}"/>
              </a:ext>
            </a:extLst>
          </p:cNvPr>
          <p:cNvSpPr>
            <a:spLocks noGrp="1"/>
          </p:cNvSpPr>
          <p:nvPr>
            <p:ph type="pic" sz="quarter" idx="12"/>
          </p:nvPr>
        </p:nvSpPr>
        <p:spPr>
          <a:xfrm>
            <a:off x="1841932" y="1146149"/>
            <a:ext cx="2479794" cy="1707176"/>
          </a:xfrm>
          <a:custGeom>
            <a:avLst/>
            <a:gdLst>
              <a:gd name="connsiteX0" fmla="*/ 92802 w 4960234"/>
              <a:gd name="connsiteY0" fmla="*/ 0 h 3414351"/>
              <a:gd name="connsiteX1" fmla="*/ 4867432 w 4960234"/>
              <a:gd name="connsiteY1" fmla="*/ 0 h 3414351"/>
              <a:gd name="connsiteX2" fmla="*/ 4960234 w 4960234"/>
              <a:gd name="connsiteY2" fmla="*/ 92802 h 3414351"/>
              <a:gd name="connsiteX3" fmla="*/ 4960234 w 4960234"/>
              <a:gd name="connsiteY3" fmla="*/ 3321549 h 3414351"/>
              <a:gd name="connsiteX4" fmla="*/ 4867432 w 4960234"/>
              <a:gd name="connsiteY4" fmla="*/ 3414351 h 3414351"/>
              <a:gd name="connsiteX5" fmla="*/ 92802 w 4960234"/>
              <a:gd name="connsiteY5" fmla="*/ 3414351 h 3414351"/>
              <a:gd name="connsiteX6" fmla="*/ 0 w 4960234"/>
              <a:gd name="connsiteY6" fmla="*/ 3321549 h 3414351"/>
              <a:gd name="connsiteX7" fmla="*/ 0 w 4960234"/>
              <a:gd name="connsiteY7" fmla="*/ 92802 h 3414351"/>
              <a:gd name="connsiteX8" fmla="*/ 92802 w 4960234"/>
              <a:gd name="connsiteY8" fmla="*/ 0 h 34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0234" h="3414351">
                <a:moveTo>
                  <a:pt x="92802" y="0"/>
                </a:moveTo>
                <a:lnTo>
                  <a:pt x="4867432" y="0"/>
                </a:lnTo>
                <a:cubicBezTo>
                  <a:pt x="4918685" y="0"/>
                  <a:pt x="4960234" y="41549"/>
                  <a:pt x="4960234" y="92802"/>
                </a:cubicBezTo>
                <a:lnTo>
                  <a:pt x="4960234" y="3321549"/>
                </a:lnTo>
                <a:cubicBezTo>
                  <a:pt x="4960234" y="3372802"/>
                  <a:pt x="4918685" y="3414351"/>
                  <a:pt x="4867432" y="3414351"/>
                </a:cubicBezTo>
                <a:lnTo>
                  <a:pt x="92802" y="3414351"/>
                </a:lnTo>
                <a:cubicBezTo>
                  <a:pt x="41549" y="3414351"/>
                  <a:pt x="0" y="3372802"/>
                  <a:pt x="0" y="3321549"/>
                </a:cubicBezTo>
                <a:lnTo>
                  <a:pt x="0" y="92802"/>
                </a:lnTo>
                <a:cubicBezTo>
                  <a:pt x="0" y="41549"/>
                  <a:pt x="41549" y="0"/>
                  <a:pt x="9280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16F46C20-1F68-403F-AC9A-90B3E0EBA506}"/>
              </a:ext>
            </a:extLst>
          </p:cNvPr>
          <p:cNvSpPr>
            <a:spLocks noGrp="1"/>
          </p:cNvSpPr>
          <p:nvPr>
            <p:ph type="pic" sz="quarter" idx="13"/>
          </p:nvPr>
        </p:nvSpPr>
        <p:spPr>
          <a:xfrm>
            <a:off x="6426623" y="2907304"/>
            <a:ext cx="1996953" cy="2804548"/>
          </a:xfrm>
          <a:custGeom>
            <a:avLst/>
            <a:gdLst>
              <a:gd name="connsiteX0" fmla="*/ 108568 w 3994426"/>
              <a:gd name="connsiteY0" fmla="*/ 0 h 5609095"/>
              <a:gd name="connsiteX1" fmla="*/ 3885858 w 3994426"/>
              <a:gd name="connsiteY1" fmla="*/ 0 h 5609095"/>
              <a:gd name="connsiteX2" fmla="*/ 3994426 w 3994426"/>
              <a:gd name="connsiteY2" fmla="*/ 108568 h 5609095"/>
              <a:gd name="connsiteX3" fmla="*/ 3994426 w 3994426"/>
              <a:gd name="connsiteY3" fmla="*/ 5500527 h 5609095"/>
              <a:gd name="connsiteX4" fmla="*/ 3885858 w 3994426"/>
              <a:gd name="connsiteY4" fmla="*/ 5609095 h 5609095"/>
              <a:gd name="connsiteX5" fmla="*/ 108568 w 3994426"/>
              <a:gd name="connsiteY5" fmla="*/ 5609095 h 5609095"/>
              <a:gd name="connsiteX6" fmla="*/ 0 w 3994426"/>
              <a:gd name="connsiteY6" fmla="*/ 5500527 h 5609095"/>
              <a:gd name="connsiteX7" fmla="*/ 0 w 3994426"/>
              <a:gd name="connsiteY7" fmla="*/ 108568 h 5609095"/>
              <a:gd name="connsiteX8" fmla="*/ 108568 w 3994426"/>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94426" h="5609095">
                <a:moveTo>
                  <a:pt x="108568" y="0"/>
                </a:moveTo>
                <a:lnTo>
                  <a:pt x="3885858" y="0"/>
                </a:lnTo>
                <a:cubicBezTo>
                  <a:pt x="3945818" y="0"/>
                  <a:pt x="3994426" y="48608"/>
                  <a:pt x="3994426" y="108568"/>
                </a:cubicBezTo>
                <a:lnTo>
                  <a:pt x="3994426" y="5500527"/>
                </a:lnTo>
                <a:cubicBezTo>
                  <a:pt x="3994426" y="5560487"/>
                  <a:pt x="3945818" y="5609095"/>
                  <a:pt x="3885858" y="5609095"/>
                </a:cubicBezTo>
                <a:lnTo>
                  <a:pt x="108568" y="5609095"/>
                </a:lnTo>
                <a:cubicBezTo>
                  <a:pt x="48608" y="5609095"/>
                  <a:pt x="0" y="5560487"/>
                  <a:pt x="0" y="5500527"/>
                </a:cubicBezTo>
                <a:lnTo>
                  <a:pt x="0" y="108568"/>
                </a:lnTo>
                <a:cubicBezTo>
                  <a:pt x="0" y="48608"/>
                  <a:pt x="48608" y="0"/>
                  <a:pt x="108568" y="0"/>
                </a:cubicBezTo>
                <a:close/>
              </a:path>
            </a:pathLst>
          </a:custGeom>
          <a:pattFill prst="pct60">
            <a:fgClr>
              <a:schemeClr val="bg1"/>
            </a:fgClr>
            <a:bgClr>
              <a:schemeClr val="bg1">
                <a:lumMod val="85000"/>
              </a:schemeClr>
            </a:bgClr>
          </a:pattFill>
          <a:effectLst>
            <a:reflection blurRad="241300" stA="45000" endPos="65000" dist="50800" dir="5400000" sy="-100000" algn="bl" rotWithShape="0"/>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EAAD9279-7C04-442F-8D30-E26DF7D4A96F}"/>
              </a:ext>
            </a:extLst>
          </p:cNvPr>
          <p:cNvSpPr>
            <a:spLocks noGrp="1"/>
          </p:cNvSpPr>
          <p:nvPr>
            <p:ph type="pic" sz="quarter" idx="14"/>
          </p:nvPr>
        </p:nvSpPr>
        <p:spPr>
          <a:xfrm>
            <a:off x="8477548" y="2907304"/>
            <a:ext cx="1872519" cy="2804548"/>
          </a:xfrm>
          <a:custGeom>
            <a:avLst/>
            <a:gdLst>
              <a:gd name="connsiteX0" fmla="*/ 101804 w 3745526"/>
              <a:gd name="connsiteY0" fmla="*/ 0 h 5609095"/>
              <a:gd name="connsiteX1" fmla="*/ 3643724 w 3745526"/>
              <a:gd name="connsiteY1" fmla="*/ 0 h 5609095"/>
              <a:gd name="connsiteX2" fmla="*/ 3745526 w 3745526"/>
              <a:gd name="connsiteY2" fmla="*/ 101803 h 5609095"/>
              <a:gd name="connsiteX3" fmla="*/ 3745526 w 3745526"/>
              <a:gd name="connsiteY3" fmla="*/ 5507292 h 5609095"/>
              <a:gd name="connsiteX4" fmla="*/ 3643724 w 3745526"/>
              <a:gd name="connsiteY4" fmla="*/ 5609095 h 5609095"/>
              <a:gd name="connsiteX5" fmla="*/ 101804 w 3745526"/>
              <a:gd name="connsiteY5" fmla="*/ 5609095 h 5609095"/>
              <a:gd name="connsiteX6" fmla="*/ 0 w 3745526"/>
              <a:gd name="connsiteY6" fmla="*/ 5507292 h 5609095"/>
              <a:gd name="connsiteX7" fmla="*/ 0 w 3745526"/>
              <a:gd name="connsiteY7" fmla="*/ 101803 h 5609095"/>
              <a:gd name="connsiteX8" fmla="*/ 101804 w 3745526"/>
              <a:gd name="connsiteY8" fmla="*/ 0 h 560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5526" h="5609095">
                <a:moveTo>
                  <a:pt x="101804" y="0"/>
                </a:moveTo>
                <a:lnTo>
                  <a:pt x="3643724" y="0"/>
                </a:lnTo>
                <a:cubicBezTo>
                  <a:pt x="3699948" y="0"/>
                  <a:pt x="3745526" y="45579"/>
                  <a:pt x="3745526" y="101803"/>
                </a:cubicBezTo>
                <a:lnTo>
                  <a:pt x="3745526" y="5507292"/>
                </a:lnTo>
                <a:cubicBezTo>
                  <a:pt x="3745526" y="5563516"/>
                  <a:pt x="3699948" y="5609095"/>
                  <a:pt x="3643724" y="5609095"/>
                </a:cubicBezTo>
                <a:lnTo>
                  <a:pt x="101804" y="5609095"/>
                </a:lnTo>
                <a:cubicBezTo>
                  <a:pt x="45580" y="5609095"/>
                  <a:pt x="0" y="5563516"/>
                  <a:pt x="0" y="5507292"/>
                </a:cubicBezTo>
                <a:lnTo>
                  <a:pt x="0" y="101803"/>
                </a:lnTo>
                <a:cubicBezTo>
                  <a:pt x="0" y="45579"/>
                  <a:pt x="45580" y="0"/>
                  <a:pt x="101804" y="0"/>
                </a:cubicBezTo>
                <a:close/>
              </a:path>
            </a:pathLst>
          </a:custGeom>
          <a:pattFill prst="pct60">
            <a:fgClr>
              <a:schemeClr val="bg1"/>
            </a:fgClr>
            <a:bgClr>
              <a:schemeClr val="bg1">
                <a:lumMod val="85000"/>
              </a:schemeClr>
            </a:bgClr>
          </a:pattFill>
          <a:effectLst>
            <a:reflection blurRad="241300" stA="45000" endPos="65000" dist="50800" dir="5400000" sy="-100000" algn="bl" rotWithShape="0"/>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8812854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2000">
                                          <p:cBhvr additive="base">
                                            <p:cTn id="7" dur="2500" fill="hold"/>
                                            <p:tgtEl>
                                              <p:spTgt spid="10"/>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2000">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14:bounceEnd="72000">
                                          <p:cBhvr additive="base">
                                            <p:cTn id="11" dur="2500" fill="hold"/>
                                            <p:tgtEl>
                                              <p:spTgt spid="11"/>
                                            </p:tgtEl>
                                            <p:attrNameLst>
                                              <p:attrName>ppt_x</p:attrName>
                                            </p:attrNameLst>
                                          </p:cBhvr>
                                          <p:tavLst>
                                            <p:tav tm="0">
                                              <p:val>
                                                <p:strVal val="#ppt_x"/>
                                              </p:val>
                                            </p:tav>
                                            <p:tav tm="100000">
                                              <p:val>
                                                <p:strVal val="#ppt_x"/>
                                              </p:val>
                                            </p:tav>
                                          </p:tavLst>
                                        </p:anim>
                                        <p:anim calcmode="lin" valueType="num" p14:bounceEnd="72000">
                                          <p:cBhvr additive="base">
                                            <p:cTn id="12" dur="2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2000">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14:bounceEnd="72000">
                                          <p:cBhvr additive="base">
                                            <p:cTn id="15" dur="2500" fill="hold"/>
                                            <p:tgtEl>
                                              <p:spTgt spid="12"/>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0" fill="hold"/>
                                            <p:tgtEl>
                                              <p:spTgt spid="10"/>
                                            </p:tgtEl>
                                            <p:attrNameLst>
                                              <p:attrName>ppt_x</p:attrName>
                                            </p:attrNameLst>
                                          </p:cBhvr>
                                          <p:tavLst>
                                            <p:tav tm="0">
                                              <p:val>
                                                <p:strVal val="#ppt_x"/>
                                              </p:val>
                                            </p:tav>
                                            <p:tav tm="100000">
                                              <p:val>
                                                <p:strVal val="#ppt_x"/>
                                              </p:val>
                                            </p:tav>
                                          </p:tavLst>
                                        </p:anim>
                                        <p:anim calcmode="lin" valueType="num">
                                          <p:cBhvr additive="base">
                                            <p:cTn id="8" dur="2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0" fill="hold"/>
                                            <p:tgtEl>
                                              <p:spTgt spid="11"/>
                                            </p:tgtEl>
                                            <p:attrNameLst>
                                              <p:attrName>ppt_x</p:attrName>
                                            </p:attrNameLst>
                                          </p:cBhvr>
                                          <p:tavLst>
                                            <p:tav tm="0">
                                              <p:val>
                                                <p:strVal val="#ppt_x"/>
                                              </p:val>
                                            </p:tav>
                                            <p:tav tm="100000">
                                              <p:val>
                                                <p:strVal val="#ppt_x"/>
                                              </p:val>
                                            </p:tav>
                                          </p:tavLst>
                                        </p:anim>
                                        <p:anim calcmode="lin" valueType="num">
                                          <p:cBhvr additive="base">
                                            <p:cTn id="12" dur="2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0" fill="hold"/>
                                            <p:tgtEl>
                                              <p:spTgt spid="12"/>
                                            </p:tgtEl>
                                            <p:attrNameLst>
                                              <p:attrName>ppt_x</p:attrName>
                                            </p:attrNameLst>
                                          </p:cBhvr>
                                          <p:tavLst>
                                            <p:tav tm="0">
                                              <p:val>
                                                <p:strVal val="#ppt_x"/>
                                              </p:val>
                                            </p:tav>
                                            <p:tav tm="100000">
                                              <p:val>
                                                <p:strVal val="#ppt_x"/>
                                              </p:val>
                                            </p:tav>
                                          </p:tavLst>
                                        </p:anim>
                                        <p:anim calcmode="lin" valueType="num">
                                          <p:cBhvr additive="base">
                                            <p:cTn id="16" dur="2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CF2E2FA-6181-4E67-8649-8A7BCC8E8224}"/>
              </a:ext>
            </a:extLst>
          </p:cNvPr>
          <p:cNvSpPr/>
          <p:nvPr/>
        </p:nvSpPr>
        <p:spPr>
          <a:xfrm>
            <a:off x="781742" y="0"/>
            <a:ext cx="10628516" cy="6858000"/>
          </a:xfrm>
          <a:prstGeom prst="round2SameRect">
            <a:avLst>
              <a:gd name="adj1" fmla="val 0"/>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
        <p:nvSpPr>
          <p:cNvPr id="5" name="Picture Placeholder 4">
            <a:extLst>
              <a:ext uri="{FF2B5EF4-FFF2-40B4-BE49-F238E27FC236}">
                <a16:creationId xmlns:a16="http://schemas.microsoft.com/office/drawing/2014/main" id="{DBE461B1-A8FB-486F-AEB2-28BCCDA011AA}"/>
              </a:ext>
            </a:extLst>
          </p:cNvPr>
          <p:cNvSpPr>
            <a:spLocks noGrp="1"/>
          </p:cNvSpPr>
          <p:nvPr>
            <p:ph type="pic" sz="quarter" idx="12"/>
          </p:nvPr>
        </p:nvSpPr>
        <p:spPr>
          <a:xfrm>
            <a:off x="781742" y="-1"/>
            <a:ext cx="10628516" cy="3429000"/>
          </a:xfrm>
          <a:custGeom>
            <a:avLst/>
            <a:gdLst>
              <a:gd name="connsiteX0" fmla="*/ 0 w 21259800"/>
              <a:gd name="connsiteY0" fmla="*/ 0 h 6858000"/>
              <a:gd name="connsiteX1" fmla="*/ 21259800 w 21259800"/>
              <a:gd name="connsiteY1" fmla="*/ 0 h 6858000"/>
              <a:gd name="connsiteX2" fmla="*/ 21259800 w 21259800"/>
              <a:gd name="connsiteY2" fmla="*/ 6858000 h 6858000"/>
              <a:gd name="connsiteX3" fmla="*/ 0 w 21259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259800" h="6858000">
                <a:moveTo>
                  <a:pt x="0" y="0"/>
                </a:moveTo>
                <a:lnTo>
                  <a:pt x="21259800" y="0"/>
                </a:lnTo>
                <a:lnTo>
                  <a:pt x="21259800" y="6858000"/>
                </a:lnTo>
                <a:lnTo>
                  <a:pt x="0" y="6858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27246444-38D4-4861-9E94-2214F5B43D5C}"/>
              </a:ext>
            </a:extLst>
          </p:cNvPr>
          <p:cNvSpPr>
            <a:spLocks noGrp="1"/>
          </p:cNvSpPr>
          <p:nvPr>
            <p:ph type="pic" sz="quarter" idx="13"/>
          </p:nvPr>
        </p:nvSpPr>
        <p:spPr>
          <a:xfrm>
            <a:off x="2303042" y="3428999"/>
            <a:ext cx="1889681" cy="2743201"/>
          </a:xfrm>
          <a:custGeom>
            <a:avLst/>
            <a:gdLst>
              <a:gd name="connsiteX0" fmla="*/ 0 w 3779854"/>
              <a:gd name="connsiteY0" fmla="*/ 0 h 5486401"/>
              <a:gd name="connsiteX1" fmla="*/ 3779854 w 3779854"/>
              <a:gd name="connsiteY1" fmla="*/ 0 h 5486401"/>
              <a:gd name="connsiteX2" fmla="*/ 3779854 w 3779854"/>
              <a:gd name="connsiteY2" fmla="*/ 5486401 h 5486401"/>
              <a:gd name="connsiteX3" fmla="*/ 475732 w 3779854"/>
              <a:gd name="connsiteY3" fmla="*/ 5486401 h 5486401"/>
              <a:gd name="connsiteX4" fmla="*/ 0 w 3779854"/>
              <a:gd name="connsiteY4" fmla="*/ 5010669 h 5486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854" h="5486401">
                <a:moveTo>
                  <a:pt x="0" y="0"/>
                </a:moveTo>
                <a:lnTo>
                  <a:pt x="3779854" y="0"/>
                </a:lnTo>
                <a:lnTo>
                  <a:pt x="3779854" y="5486401"/>
                </a:lnTo>
                <a:lnTo>
                  <a:pt x="475732" y="5486401"/>
                </a:lnTo>
                <a:cubicBezTo>
                  <a:pt x="212992" y="5486401"/>
                  <a:pt x="0" y="5273409"/>
                  <a:pt x="0" y="5010669"/>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846DAFC8-F3E7-48B9-923A-FD1F401E6F04}"/>
              </a:ext>
            </a:extLst>
          </p:cNvPr>
          <p:cNvSpPr>
            <a:spLocks noGrp="1"/>
          </p:cNvSpPr>
          <p:nvPr>
            <p:ph type="pic" sz="quarter" idx="14"/>
          </p:nvPr>
        </p:nvSpPr>
        <p:spPr>
          <a:xfrm>
            <a:off x="4192723" y="3428998"/>
            <a:ext cx="1903277" cy="2743202"/>
          </a:xfrm>
          <a:custGeom>
            <a:avLst/>
            <a:gdLst>
              <a:gd name="connsiteX0" fmla="*/ 0 w 3807049"/>
              <a:gd name="connsiteY0" fmla="*/ 0 h 5486403"/>
              <a:gd name="connsiteX1" fmla="*/ 3807049 w 3807049"/>
              <a:gd name="connsiteY1" fmla="*/ 0 h 5486403"/>
              <a:gd name="connsiteX2" fmla="*/ 3807049 w 3807049"/>
              <a:gd name="connsiteY2" fmla="*/ 5486403 h 5486403"/>
              <a:gd name="connsiteX3" fmla="*/ 0 w 3807049"/>
              <a:gd name="connsiteY3" fmla="*/ 5486403 h 5486403"/>
            </a:gdLst>
            <a:ahLst/>
            <a:cxnLst>
              <a:cxn ang="0">
                <a:pos x="connsiteX0" y="connsiteY0"/>
              </a:cxn>
              <a:cxn ang="0">
                <a:pos x="connsiteX1" y="connsiteY1"/>
              </a:cxn>
              <a:cxn ang="0">
                <a:pos x="connsiteX2" y="connsiteY2"/>
              </a:cxn>
              <a:cxn ang="0">
                <a:pos x="connsiteX3" y="connsiteY3"/>
              </a:cxn>
            </a:cxnLst>
            <a:rect l="l" t="t" r="r" b="b"/>
            <a:pathLst>
              <a:path w="3807049" h="5486403">
                <a:moveTo>
                  <a:pt x="0" y="0"/>
                </a:moveTo>
                <a:lnTo>
                  <a:pt x="3807049" y="0"/>
                </a:lnTo>
                <a:lnTo>
                  <a:pt x="3807049" y="5486403"/>
                </a:lnTo>
                <a:lnTo>
                  <a:pt x="0" y="548640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5" name="Picture Placeholder 14">
            <a:extLst>
              <a:ext uri="{FF2B5EF4-FFF2-40B4-BE49-F238E27FC236}">
                <a16:creationId xmlns:a16="http://schemas.microsoft.com/office/drawing/2014/main" id="{7BD2714F-1785-4F7D-B146-CB418D7FC4A7}"/>
              </a:ext>
            </a:extLst>
          </p:cNvPr>
          <p:cNvSpPr>
            <a:spLocks noGrp="1"/>
          </p:cNvSpPr>
          <p:nvPr>
            <p:ph type="pic" sz="quarter" idx="15"/>
          </p:nvPr>
        </p:nvSpPr>
        <p:spPr>
          <a:xfrm>
            <a:off x="6096000" y="3428997"/>
            <a:ext cx="3792958" cy="2743201"/>
          </a:xfrm>
          <a:custGeom>
            <a:avLst/>
            <a:gdLst>
              <a:gd name="connsiteX0" fmla="*/ 0 w 7586904"/>
              <a:gd name="connsiteY0" fmla="*/ 0 h 5486401"/>
              <a:gd name="connsiteX1" fmla="*/ 7586904 w 7586904"/>
              <a:gd name="connsiteY1" fmla="*/ 0 h 5486401"/>
              <a:gd name="connsiteX2" fmla="*/ 7586904 w 7586904"/>
              <a:gd name="connsiteY2" fmla="*/ 4795883 h 5486401"/>
              <a:gd name="connsiteX3" fmla="*/ 6896384 w 7586904"/>
              <a:gd name="connsiteY3" fmla="*/ 5486401 h 5486401"/>
              <a:gd name="connsiteX4" fmla="*/ 0 w 7586904"/>
              <a:gd name="connsiteY4" fmla="*/ 5486401 h 5486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904" h="5486401">
                <a:moveTo>
                  <a:pt x="0" y="0"/>
                </a:moveTo>
                <a:lnTo>
                  <a:pt x="7586904" y="0"/>
                </a:lnTo>
                <a:lnTo>
                  <a:pt x="7586904" y="4795883"/>
                </a:lnTo>
                <a:cubicBezTo>
                  <a:pt x="7586904" y="5177246"/>
                  <a:pt x="7277748" y="5486401"/>
                  <a:pt x="6896384" y="5486401"/>
                </a:cubicBezTo>
                <a:lnTo>
                  <a:pt x="0" y="54864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2839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800" fill="hold"/>
                                        <p:tgtEl>
                                          <p:spTgt spid="5"/>
                                        </p:tgtEl>
                                        <p:attrNameLst>
                                          <p:attrName>ppt_x</p:attrName>
                                        </p:attrNameLst>
                                      </p:cBhvr>
                                      <p:tavLst>
                                        <p:tav tm="0">
                                          <p:val>
                                            <p:strVal val="#ppt_x"/>
                                          </p:val>
                                        </p:tav>
                                        <p:tav tm="100000">
                                          <p:val>
                                            <p:strVal val="#ppt_x"/>
                                          </p:val>
                                        </p:tav>
                                      </p:tavLst>
                                    </p:anim>
                                    <p:anim calcmode="lin" valueType="num">
                                      <p:cBhvr additive="base">
                                        <p:cTn id="8" dur="18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200" fill="hold"/>
                                        <p:tgtEl>
                                          <p:spTgt spid="13"/>
                                        </p:tgtEl>
                                        <p:attrNameLst>
                                          <p:attrName>ppt_x</p:attrName>
                                        </p:attrNameLst>
                                      </p:cBhvr>
                                      <p:tavLst>
                                        <p:tav tm="0">
                                          <p:val>
                                            <p:strVal val="#ppt_x"/>
                                          </p:val>
                                        </p:tav>
                                        <p:tav tm="100000">
                                          <p:val>
                                            <p:strVal val="#ppt_x"/>
                                          </p:val>
                                        </p:tav>
                                      </p:tavLst>
                                    </p:anim>
                                    <p:anim calcmode="lin" valueType="num">
                                      <p:cBhvr additive="base">
                                        <p:cTn id="12" dur="12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200" fill="hold"/>
                                        <p:tgtEl>
                                          <p:spTgt spid="14"/>
                                        </p:tgtEl>
                                        <p:attrNameLst>
                                          <p:attrName>ppt_x</p:attrName>
                                        </p:attrNameLst>
                                      </p:cBhvr>
                                      <p:tavLst>
                                        <p:tav tm="0">
                                          <p:val>
                                            <p:strVal val="#ppt_x"/>
                                          </p:val>
                                        </p:tav>
                                        <p:tav tm="100000">
                                          <p:val>
                                            <p:strVal val="#ppt_x"/>
                                          </p:val>
                                        </p:tav>
                                      </p:tavLst>
                                    </p:anim>
                                    <p:anim calcmode="lin" valueType="num">
                                      <p:cBhvr additive="base">
                                        <p:cTn id="16" dur="12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200" fill="hold"/>
                                        <p:tgtEl>
                                          <p:spTgt spid="15"/>
                                        </p:tgtEl>
                                        <p:attrNameLst>
                                          <p:attrName>ppt_x</p:attrName>
                                        </p:attrNameLst>
                                      </p:cBhvr>
                                      <p:tavLst>
                                        <p:tav tm="0">
                                          <p:val>
                                            <p:strVal val="#ppt_x"/>
                                          </p:val>
                                        </p:tav>
                                        <p:tav tm="100000">
                                          <p:val>
                                            <p:strVal val="#ppt_x"/>
                                          </p:val>
                                        </p:tav>
                                      </p:tavLst>
                                    </p:anim>
                                    <p:anim calcmode="lin" valueType="num">
                                      <p:cBhvr additive="base">
                                        <p:cTn id="20" dur="12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30_Custom Layout">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F82B0E3D-837A-411E-ABDD-AB99B72FC554}"/>
              </a:ext>
            </a:extLst>
          </p:cNvPr>
          <p:cNvSpPr/>
          <p:nvPr/>
        </p:nvSpPr>
        <p:spPr>
          <a:xfrm rot="10800000">
            <a:off x="781742" y="0"/>
            <a:ext cx="10628516" cy="6172200"/>
          </a:xfrm>
          <a:prstGeom prst="round2SameRect">
            <a:avLst>
              <a:gd name="adj1" fmla="val 2415"/>
              <a:gd name="adj2" fmla="val 0"/>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900"/>
          </a:p>
        </p:txBody>
      </p:sp>
    </p:spTree>
    <p:extLst>
      <p:ext uri="{BB962C8B-B14F-4D97-AF65-F5344CB8AC3E}">
        <p14:creationId xmlns:p14="http://schemas.microsoft.com/office/powerpoint/2010/main" val="386924926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2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Picture Placeholder 11">
            <a:extLst>
              <a:ext uri="{FF2B5EF4-FFF2-40B4-BE49-F238E27FC236}">
                <a16:creationId xmlns:a16="http://schemas.microsoft.com/office/drawing/2014/main" id="{510C5212-174D-4440-9F25-1BA51A40D61E}"/>
              </a:ext>
            </a:extLst>
          </p:cNvPr>
          <p:cNvSpPr>
            <a:spLocks noGrp="1"/>
          </p:cNvSpPr>
          <p:nvPr>
            <p:ph type="pic" sz="quarter" idx="12"/>
          </p:nvPr>
        </p:nvSpPr>
        <p:spPr>
          <a:xfrm>
            <a:off x="4765170" y="885741"/>
            <a:ext cx="2661660" cy="1210567"/>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FEB6247F-1EBF-4AB3-834F-BDBD5C591BC8}"/>
              </a:ext>
            </a:extLst>
          </p:cNvPr>
          <p:cNvSpPr>
            <a:spLocks noGrp="1"/>
          </p:cNvSpPr>
          <p:nvPr>
            <p:ph type="pic" sz="quarter" idx="13"/>
          </p:nvPr>
        </p:nvSpPr>
        <p:spPr>
          <a:xfrm>
            <a:off x="4765170" y="2177725"/>
            <a:ext cx="2661660" cy="1210567"/>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83D43D92-99D1-40E3-BF57-798A5E0F03E2}"/>
              </a:ext>
            </a:extLst>
          </p:cNvPr>
          <p:cNvSpPr>
            <a:spLocks noGrp="1"/>
          </p:cNvSpPr>
          <p:nvPr>
            <p:ph type="pic" sz="quarter" idx="14"/>
          </p:nvPr>
        </p:nvSpPr>
        <p:spPr>
          <a:xfrm>
            <a:off x="4765170" y="3469709"/>
            <a:ext cx="2661660" cy="1210567"/>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5" name="Picture Placeholder 14">
            <a:extLst>
              <a:ext uri="{FF2B5EF4-FFF2-40B4-BE49-F238E27FC236}">
                <a16:creationId xmlns:a16="http://schemas.microsoft.com/office/drawing/2014/main" id="{B64CF7A3-BE12-472A-AF27-CF27257CDB07}"/>
              </a:ext>
            </a:extLst>
          </p:cNvPr>
          <p:cNvSpPr>
            <a:spLocks noGrp="1"/>
          </p:cNvSpPr>
          <p:nvPr>
            <p:ph type="pic" sz="quarter" idx="15"/>
          </p:nvPr>
        </p:nvSpPr>
        <p:spPr>
          <a:xfrm>
            <a:off x="4765170" y="4761693"/>
            <a:ext cx="2661660" cy="1210567"/>
          </a:xfrm>
          <a:custGeom>
            <a:avLst/>
            <a:gdLst>
              <a:gd name="connsiteX0" fmla="*/ 0 w 5324013"/>
              <a:gd name="connsiteY0" fmla="*/ 0 h 2421133"/>
              <a:gd name="connsiteX1" fmla="*/ 5324013 w 5324013"/>
              <a:gd name="connsiteY1" fmla="*/ 0 h 2421133"/>
              <a:gd name="connsiteX2" fmla="*/ 5324013 w 5324013"/>
              <a:gd name="connsiteY2" fmla="*/ 2421133 h 2421133"/>
              <a:gd name="connsiteX3" fmla="*/ 0 w 5324013"/>
              <a:gd name="connsiteY3" fmla="*/ 2421133 h 2421133"/>
            </a:gdLst>
            <a:ahLst/>
            <a:cxnLst>
              <a:cxn ang="0">
                <a:pos x="connsiteX0" y="connsiteY0"/>
              </a:cxn>
              <a:cxn ang="0">
                <a:pos x="connsiteX1" y="connsiteY1"/>
              </a:cxn>
              <a:cxn ang="0">
                <a:pos x="connsiteX2" y="connsiteY2"/>
              </a:cxn>
              <a:cxn ang="0">
                <a:pos x="connsiteX3" y="connsiteY3"/>
              </a:cxn>
            </a:cxnLst>
            <a:rect l="l" t="t" r="r" b="b"/>
            <a:pathLst>
              <a:path w="5324013" h="2421133">
                <a:moveTo>
                  <a:pt x="0" y="0"/>
                </a:moveTo>
                <a:lnTo>
                  <a:pt x="5324013" y="0"/>
                </a:lnTo>
                <a:lnTo>
                  <a:pt x="5324013" y="2421133"/>
                </a:lnTo>
                <a:lnTo>
                  <a:pt x="0" y="24211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94082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6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26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Picture Placeholder 21">
            <a:extLst>
              <a:ext uri="{FF2B5EF4-FFF2-40B4-BE49-F238E27FC236}">
                <a16:creationId xmlns:a16="http://schemas.microsoft.com/office/drawing/2014/main" id="{E7950C93-CBCD-40C9-9F9E-4B5673CC74A7}"/>
              </a:ext>
            </a:extLst>
          </p:cNvPr>
          <p:cNvSpPr>
            <a:spLocks noGrp="1"/>
          </p:cNvSpPr>
          <p:nvPr>
            <p:ph type="pic" sz="quarter" idx="12"/>
          </p:nvPr>
        </p:nvSpPr>
        <p:spPr>
          <a:xfrm>
            <a:off x="2861516" y="1182143"/>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3" name="Picture Placeholder 22">
            <a:extLst>
              <a:ext uri="{FF2B5EF4-FFF2-40B4-BE49-F238E27FC236}">
                <a16:creationId xmlns:a16="http://schemas.microsoft.com/office/drawing/2014/main" id="{60594C5E-0C9A-45A6-9F61-CACF42FC1818}"/>
              </a:ext>
            </a:extLst>
          </p:cNvPr>
          <p:cNvSpPr>
            <a:spLocks noGrp="1"/>
          </p:cNvSpPr>
          <p:nvPr>
            <p:ph type="pic" sz="quarter" idx="13"/>
          </p:nvPr>
        </p:nvSpPr>
        <p:spPr>
          <a:xfrm>
            <a:off x="4402424" y="1182143"/>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4" name="Picture Placeholder 23">
            <a:extLst>
              <a:ext uri="{FF2B5EF4-FFF2-40B4-BE49-F238E27FC236}">
                <a16:creationId xmlns:a16="http://schemas.microsoft.com/office/drawing/2014/main" id="{1D302998-AECE-4217-8C7F-562D445DCBC4}"/>
              </a:ext>
            </a:extLst>
          </p:cNvPr>
          <p:cNvSpPr>
            <a:spLocks noGrp="1"/>
          </p:cNvSpPr>
          <p:nvPr>
            <p:ph type="pic" sz="quarter" idx="14"/>
          </p:nvPr>
        </p:nvSpPr>
        <p:spPr>
          <a:xfrm>
            <a:off x="5943334" y="1182143"/>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5" name="Picture Placeholder 24">
            <a:extLst>
              <a:ext uri="{FF2B5EF4-FFF2-40B4-BE49-F238E27FC236}">
                <a16:creationId xmlns:a16="http://schemas.microsoft.com/office/drawing/2014/main" id="{B84ADD14-A3D7-4F67-A4EB-9B2FE588C955}"/>
              </a:ext>
            </a:extLst>
          </p:cNvPr>
          <p:cNvSpPr>
            <a:spLocks noGrp="1"/>
          </p:cNvSpPr>
          <p:nvPr>
            <p:ph type="pic" sz="quarter" idx="15"/>
          </p:nvPr>
        </p:nvSpPr>
        <p:spPr>
          <a:xfrm>
            <a:off x="2861516" y="2723747"/>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6" name="Picture Placeholder 25">
            <a:extLst>
              <a:ext uri="{FF2B5EF4-FFF2-40B4-BE49-F238E27FC236}">
                <a16:creationId xmlns:a16="http://schemas.microsoft.com/office/drawing/2014/main" id="{8E41521E-C06E-4D0E-A3A6-45A879C7DBC3}"/>
              </a:ext>
            </a:extLst>
          </p:cNvPr>
          <p:cNvSpPr>
            <a:spLocks noGrp="1"/>
          </p:cNvSpPr>
          <p:nvPr>
            <p:ph type="pic" sz="quarter" idx="16"/>
          </p:nvPr>
        </p:nvSpPr>
        <p:spPr>
          <a:xfrm>
            <a:off x="4402424" y="2723747"/>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7" name="Picture Placeholder 26">
            <a:extLst>
              <a:ext uri="{FF2B5EF4-FFF2-40B4-BE49-F238E27FC236}">
                <a16:creationId xmlns:a16="http://schemas.microsoft.com/office/drawing/2014/main" id="{DD675A9D-DF1E-4EF0-900D-AD3085ECFCD4}"/>
              </a:ext>
            </a:extLst>
          </p:cNvPr>
          <p:cNvSpPr>
            <a:spLocks noGrp="1"/>
          </p:cNvSpPr>
          <p:nvPr>
            <p:ph type="pic" sz="quarter" idx="17"/>
          </p:nvPr>
        </p:nvSpPr>
        <p:spPr>
          <a:xfrm>
            <a:off x="5943334" y="2723747"/>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8" name="Picture Placeholder 27">
            <a:extLst>
              <a:ext uri="{FF2B5EF4-FFF2-40B4-BE49-F238E27FC236}">
                <a16:creationId xmlns:a16="http://schemas.microsoft.com/office/drawing/2014/main" id="{4A3268EE-6C21-4469-92FC-AB5A5F1BFC26}"/>
              </a:ext>
            </a:extLst>
          </p:cNvPr>
          <p:cNvSpPr>
            <a:spLocks noGrp="1"/>
          </p:cNvSpPr>
          <p:nvPr>
            <p:ph type="pic" sz="quarter" idx="18"/>
          </p:nvPr>
        </p:nvSpPr>
        <p:spPr>
          <a:xfrm>
            <a:off x="2861516" y="4265351"/>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9" name="Picture Placeholder 28">
            <a:extLst>
              <a:ext uri="{FF2B5EF4-FFF2-40B4-BE49-F238E27FC236}">
                <a16:creationId xmlns:a16="http://schemas.microsoft.com/office/drawing/2014/main" id="{7EF1324C-2C93-4135-83A3-1B6933A0E92B}"/>
              </a:ext>
            </a:extLst>
          </p:cNvPr>
          <p:cNvSpPr>
            <a:spLocks noGrp="1"/>
          </p:cNvSpPr>
          <p:nvPr>
            <p:ph type="pic" sz="quarter" idx="19"/>
          </p:nvPr>
        </p:nvSpPr>
        <p:spPr>
          <a:xfrm>
            <a:off x="4402424" y="4265351"/>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30" name="Picture Placeholder 29">
            <a:extLst>
              <a:ext uri="{FF2B5EF4-FFF2-40B4-BE49-F238E27FC236}">
                <a16:creationId xmlns:a16="http://schemas.microsoft.com/office/drawing/2014/main" id="{6172CA72-A160-4F89-B462-9B005CF14BC2}"/>
              </a:ext>
            </a:extLst>
          </p:cNvPr>
          <p:cNvSpPr>
            <a:spLocks noGrp="1"/>
          </p:cNvSpPr>
          <p:nvPr>
            <p:ph type="pic" sz="quarter" idx="20"/>
          </p:nvPr>
        </p:nvSpPr>
        <p:spPr>
          <a:xfrm>
            <a:off x="5943334" y="4265351"/>
            <a:ext cx="1410323" cy="1410507"/>
          </a:xfrm>
          <a:custGeom>
            <a:avLst/>
            <a:gdLst>
              <a:gd name="connsiteX0" fmla="*/ 0 w 2821013"/>
              <a:gd name="connsiteY0" fmla="*/ 0 h 2821013"/>
              <a:gd name="connsiteX1" fmla="*/ 2821013 w 2821013"/>
              <a:gd name="connsiteY1" fmla="*/ 0 h 2821013"/>
              <a:gd name="connsiteX2" fmla="*/ 2821013 w 2821013"/>
              <a:gd name="connsiteY2" fmla="*/ 2821013 h 2821013"/>
              <a:gd name="connsiteX3" fmla="*/ 0 w 2821013"/>
              <a:gd name="connsiteY3" fmla="*/ 2821013 h 2821013"/>
            </a:gdLst>
            <a:ahLst/>
            <a:cxnLst>
              <a:cxn ang="0">
                <a:pos x="connsiteX0" y="connsiteY0"/>
              </a:cxn>
              <a:cxn ang="0">
                <a:pos x="connsiteX1" y="connsiteY1"/>
              </a:cxn>
              <a:cxn ang="0">
                <a:pos x="connsiteX2" y="connsiteY2"/>
              </a:cxn>
              <a:cxn ang="0">
                <a:pos x="connsiteX3" y="connsiteY3"/>
              </a:cxn>
            </a:cxnLst>
            <a:rect l="l" t="t" r="r" b="b"/>
            <a:pathLst>
              <a:path w="2821013" h="2821013">
                <a:moveTo>
                  <a:pt x="0" y="0"/>
                </a:moveTo>
                <a:lnTo>
                  <a:pt x="2821013" y="0"/>
                </a:lnTo>
                <a:lnTo>
                  <a:pt x="2821013" y="2821013"/>
                </a:lnTo>
                <a:lnTo>
                  <a:pt x="0" y="28210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77442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500" fill="hold"/>
                                        <p:tgtEl>
                                          <p:spTgt spid="22"/>
                                        </p:tgtEl>
                                        <p:attrNameLst>
                                          <p:attrName>ppt_x</p:attrName>
                                        </p:attrNameLst>
                                      </p:cBhvr>
                                      <p:tavLst>
                                        <p:tav tm="0">
                                          <p:val>
                                            <p:strVal val="0-#ppt_w/2"/>
                                          </p:val>
                                        </p:tav>
                                        <p:tav tm="100000">
                                          <p:val>
                                            <p:strVal val="#ppt_x"/>
                                          </p:val>
                                        </p:tav>
                                      </p:tavLst>
                                    </p:anim>
                                    <p:anim calcmode="lin" valueType="num">
                                      <p:cBhvr additive="base">
                                        <p:cTn id="8" dur="1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500" fill="hold"/>
                                        <p:tgtEl>
                                          <p:spTgt spid="23"/>
                                        </p:tgtEl>
                                        <p:attrNameLst>
                                          <p:attrName>ppt_x</p:attrName>
                                        </p:attrNameLst>
                                      </p:cBhvr>
                                      <p:tavLst>
                                        <p:tav tm="0">
                                          <p:val>
                                            <p:strVal val="#ppt_x"/>
                                          </p:val>
                                        </p:tav>
                                        <p:tav tm="100000">
                                          <p:val>
                                            <p:strVal val="#ppt_x"/>
                                          </p:val>
                                        </p:tav>
                                      </p:tavLst>
                                    </p:anim>
                                    <p:anim calcmode="lin" valueType="num">
                                      <p:cBhvr additive="base">
                                        <p:cTn id="12" dur="15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500" fill="hold"/>
                                        <p:tgtEl>
                                          <p:spTgt spid="24"/>
                                        </p:tgtEl>
                                        <p:attrNameLst>
                                          <p:attrName>ppt_x</p:attrName>
                                        </p:attrNameLst>
                                      </p:cBhvr>
                                      <p:tavLst>
                                        <p:tav tm="0">
                                          <p:val>
                                            <p:strVal val="1+#ppt_w/2"/>
                                          </p:val>
                                        </p:tav>
                                        <p:tav tm="100000">
                                          <p:val>
                                            <p:strVal val="#ppt_x"/>
                                          </p:val>
                                        </p:tav>
                                      </p:tavLst>
                                    </p:anim>
                                    <p:anim calcmode="lin" valueType="num">
                                      <p:cBhvr additive="base">
                                        <p:cTn id="16" dur="1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500" fill="hold"/>
                                        <p:tgtEl>
                                          <p:spTgt spid="25"/>
                                        </p:tgtEl>
                                        <p:attrNameLst>
                                          <p:attrName>ppt_x</p:attrName>
                                        </p:attrNameLst>
                                      </p:cBhvr>
                                      <p:tavLst>
                                        <p:tav tm="0">
                                          <p:val>
                                            <p:strVal val="0-#ppt_w/2"/>
                                          </p:val>
                                        </p:tav>
                                        <p:tav tm="100000">
                                          <p:val>
                                            <p:strVal val="#ppt_x"/>
                                          </p:val>
                                        </p:tav>
                                      </p:tavLst>
                                    </p:anim>
                                    <p:anim calcmode="lin" valueType="num">
                                      <p:cBhvr additive="base">
                                        <p:cTn id="20" dur="15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500" fill="hold"/>
                                        <p:tgtEl>
                                          <p:spTgt spid="26"/>
                                        </p:tgtEl>
                                        <p:attrNameLst>
                                          <p:attrName>ppt_x</p:attrName>
                                        </p:attrNameLst>
                                      </p:cBhvr>
                                      <p:tavLst>
                                        <p:tav tm="0">
                                          <p:val>
                                            <p:strVal val="#ppt_x"/>
                                          </p:val>
                                        </p:tav>
                                        <p:tav tm="100000">
                                          <p:val>
                                            <p:strVal val="#ppt_x"/>
                                          </p:val>
                                        </p:tav>
                                      </p:tavLst>
                                    </p:anim>
                                    <p:anim calcmode="lin" valueType="num">
                                      <p:cBhvr additive="base">
                                        <p:cTn id="24" dur="1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5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500" fill="hold"/>
                                        <p:tgtEl>
                                          <p:spTgt spid="27"/>
                                        </p:tgtEl>
                                        <p:attrNameLst>
                                          <p:attrName>ppt_x</p:attrName>
                                        </p:attrNameLst>
                                      </p:cBhvr>
                                      <p:tavLst>
                                        <p:tav tm="0">
                                          <p:val>
                                            <p:strVal val="1+#ppt_w/2"/>
                                          </p:val>
                                        </p:tav>
                                        <p:tav tm="100000">
                                          <p:val>
                                            <p:strVal val="#ppt_x"/>
                                          </p:val>
                                        </p:tav>
                                      </p:tavLst>
                                    </p:anim>
                                    <p:anim calcmode="lin" valueType="num">
                                      <p:cBhvr additive="base">
                                        <p:cTn id="28" dur="1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12" decel="100000" fill="hold" grpId="0" nodeType="withEffect">
                                  <p:stCondLst>
                                    <p:cond delay="60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1500" fill="hold"/>
                                        <p:tgtEl>
                                          <p:spTgt spid="28"/>
                                        </p:tgtEl>
                                        <p:attrNameLst>
                                          <p:attrName>ppt_x</p:attrName>
                                        </p:attrNameLst>
                                      </p:cBhvr>
                                      <p:tavLst>
                                        <p:tav tm="0">
                                          <p:val>
                                            <p:strVal val="0-#ppt_w/2"/>
                                          </p:val>
                                        </p:tav>
                                        <p:tav tm="100000">
                                          <p:val>
                                            <p:strVal val="#ppt_x"/>
                                          </p:val>
                                        </p:tav>
                                      </p:tavLst>
                                    </p:anim>
                                    <p:anim calcmode="lin" valueType="num">
                                      <p:cBhvr additive="base">
                                        <p:cTn id="32" dur="1500" fill="hold"/>
                                        <p:tgtEl>
                                          <p:spTgt spid="28"/>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1500" fill="hold"/>
                                        <p:tgtEl>
                                          <p:spTgt spid="29"/>
                                        </p:tgtEl>
                                        <p:attrNameLst>
                                          <p:attrName>ppt_x</p:attrName>
                                        </p:attrNameLst>
                                      </p:cBhvr>
                                      <p:tavLst>
                                        <p:tav tm="0">
                                          <p:val>
                                            <p:strVal val="#ppt_x"/>
                                          </p:val>
                                        </p:tav>
                                        <p:tav tm="100000">
                                          <p:val>
                                            <p:strVal val="#ppt_x"/>
                                          </p:val>
                                        </p:tav>
                                      </p:tavLst>
                                    </p:anim>
                                    <p:anim calcmode="lin" valueType="num">
                                      <p:cBhvr additive="base">
                                        <p:cTn id="36" dur="1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80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1500" fill="hold"/>
                                        <p:tgtEl>
                                          <p:spTgt spid="30"/>
                                        </p:tgtEl>
                                        <p:attrNameLst>
                                          <p:attrName>ppt_x</p:attrName>
                                        </p:attrNameLst>
                                      </p:cBhvr>
                                      <p:tavLst>
                                        <p:tav tm="0">
                                          <p:val>
                                            <p:strVal val="1+#ppt_w/2"/>
                                          </p:val>
                                        </p:tav>
                                        <p:tav tm="100000">
                                          <p:val>
                                            <p:strVal val="#ppt_x"/>
                                          </p:val>
                                        </p:tav>
                                      </p:tavLst>
                                    </p:anim>
                                    <p:anim calcmode="lin" valueType="num">
                                      <p:cBhvr additive="base">
                                        <p:cTn id="40" dur="1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5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Picture Placeholder 15">
            <a:extLst>
              <a:ext uri="{FF2B5EF4-FFF2-40B4-BE49-F238E27FC236}">
                <a16:creationId xmlns:a16="http://schemas.microsoft.com/office/drawing/2014/main" id="{4C964FCC-9482-4CD6-9BC7-9F91C695B63A}"/>
              </a:ext>
            </a:extLst>
          </p:cNvPr>
          <p:cNvSpPr>
            <a:spLocks noGrp="1"/>
          </p:cNvSpPr>
          <p:nvPr>
            <p:ph type="pic" sz="quarter" idx="12"/>
          </p:nvPr>
        </p:nvSpPr>
        <p:spPr>
          <a:xfrm>
            <a:off x="781742" y="829672"/>
            <a:ext cx="2789129" cy="1675655"/>
          </a:xfrm>
          <a:custGeom>
            <a:avLst/>
            <a:gdLst>
              <a:gd name="connsiteX0" fmla="*/ 0 w 5578984"/>
              <a:gd name="connsiteY0" fmla="*/ 0 h 3351309"/>
              <a:gd name="connsiteX1" fmla="*/ 5578984 w 5578984"/>
              <a:gd name="connsiteY1" fmla="*/ 0 h 3351309"/>
              <a:gd name="connsiteX2" fmla="*/ 5578984 w 5578984"/>
              <a:gd name="connsiteY2" fmla="*/ 3351309 h 3351309"/>
              <a:gd name="connsiteX3" fmla="*/ 0 w 5578984"/>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5578984" h="3351309">
                <a:moveTo>
                  <a:pt x="0" y="0"/>
                </a:moveTo>
                <a:lnTo>
                  <a:pt x="5578984" y="0"/>
                </a:lnTo>
                <a:lnTo>
                  <a:pt x="5578984"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7" name="Picture Placeholder 16">
            <a:extLst>
              <a:ext uri="{FF2B5EF4-FFF2-40B4-BE49-F238E27FC236}">
                <a16:creationId xmlns:a16="http://schemas.microsoft.com/office/drawing/2014/main" id="{2BBC5325-AF23-4B38-A560-00A7930EDB92}"/>
              </a:ext>
            </a:extLst>
          </p:cNvPr>
          <p:cNvSpPr>
            <a:spLocks noGrp="1"/>
          </p:cNvSpPr>
          <p:nvPr>
            <p:ph type="pic" sz="quarter" idx="13"/>
          </p:nvPr>
        </p:nvSpPr>
        <p:spPr>
          <a:xfrm>
            <a:off x="3656707" y="829672"/>
            <a:ext cx="2439293" cy="1675655"/>
          </a:xfrm>
          <a:custGeom>
            <a:avLst/>
            <a:gdLst>
              <a:gd name="connsiteX0" fmla="*/ 0 w 4879221"/>
              <a:gd name="connsiteY0" fmla="*/ 0 h 3351309"/>
              <a:gd name="connsiteX1" fmla="*/ 4879221 w 4879221"/>
              <a:gd name="connsiteY1" fmla="*/ 0 h 3351309"/>
              <a:gd name="connsiteX2" fmla="*/ 4879221 w 4879221"/>
              <a:gd name="connsiteY2" fmla="*/ 3351309 h 3351309"/>
              <a:gd name="connsiteX3" fmla="*/ 0 w 4879221"/>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4879221" h="3351309">
                <a:moveTo>
                  <a:pt x="0" y="0"/>
                </a:moveTo>
                <a:lnTo>
                  <a:pt x="4879221" y="0"/>
                </a:lnTo>
                <a:lnTo>
                  <a:pt x="4879221"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8" name="Picture Placeholder 17">
            <a:extLst>
              <a:ext uri="{FF2B5EF4-FFF2-40B4-BE49-F238E27FC236}">
                <a16:creationId xmlns:a16="http://schemas.microsoft.com/office/drawing/2014/main" id="{5DC358AC-17FC-4CBD-B3CD-A852A5E27491}"/>
              </a:ext>
            </a:extLst>
          </p:cNvPr>
          <p:cNvSpPr>
            <a:spLocks noGrp="1"/>
          </p:cNvSpPr>
          <p:nvPr>
            <p:ph type="pic" sz="quarter" idx="14"/>
          </p:nvPr>
        </p:nvSpPr>
        <p:spPr>
          <a:xfrm>
            <a:off x="781742" y="2591173"/>
            <a:ext cx="1716973" cy="1675655"/>
          </a:xfrm>
          <a:custGeom>
            <a:avLst/>
            <a:gdLst>
              <a:gd name="connsiteX0" fmla="*/ 0 w 3434394"/>
              <a:gd name="connsiteY0" fmla="*/ 0 h 3351309"/>
              <a:gd name="connsiteX1" fmla="*/ 3434394 w 3434394"/>
              <a:gd name="connsiteY1" fmla="*/ 0 h 3351309"/>
              <a:gd name="connsiteX2" fmla="*/ 3434394 w 3434394"/>
              <a:gd name="connsiteY2" fmla="*/ 3351309 h 3351309"/>
              <a:gd name="connsiteX3" fmla="*/ 0 w 3434394"/>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3434394" h="3351309">
                <a:moveTo>
                  <a:pt x="0" y="0"/>
                </a:moveTo>
                <a:lnTo>
                  <a:pt x="3434394" y="0"/>
                </a:lnTo>
                <a:lnTo>
                  <a:pt x="3434394"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9" name="Picture Placeholder 18">
            <a:extLst>
              <a:ext uri="{FF2B5EF4-FFF2-40B4-BE49-F238E27FC236}">
                <a16:creationId xmlns:a16="http://schemas.microsoft.com/office/drawing/2014/main" id="{0BBF81E2-3DF4-4B6A-9014-5C226F2AD0BB}"/>
              </a:ext>
            </a:extLst>
          </p:cNvPr>
          <p:cNvSpPr>
            <a:spLocks noGrp="1"/>
          </p:cNvSpPr>
          <p:nvPr>
            <p:ph type="pic" sz="quarter" idx="15"/>
          </p:nvPr>
        </p:nvSpPr>
        <p:spPr>
          <a:xfrm>
            <a:off x="2584552" y="2591173"/>
            <a:ext cx="4626192" cy="1675655"/>
          </a:xfrm>
          <a:custGeom>
            <a:avLst/>
            <a:gdLst>
              <a:gd name="connsiteX0" fmla="*/ 0 w 9253589"/>
              <a:gd name="connsiteY0" fmla="*/ 0 h 3351309"/>
              <a:gd name="connsiteX1" fmla="*/ 9253589 w 9253589"/>
              <a:gd name="connsiteY1" fmla="*/ 0 h 3351309"/>
              <a:gd name="connsiteX2" fmla="*/ 9253589 w 9253589"/>
              <a:gd name="connsiteY2" fmla="*/ 3351309 h 3351309"/>
              <a:gd name="connsiteX3" fmla="*/ 0 w 9253589"/>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9253589" h="3351309">
                <a:moveTo>
                  <a:pt x="0" y="0"/>
                </a:moveTo>
                <a:lnTo>
                  <a:pt x="9253589" y="0"/>
                </a:lnTo>
                <a:lnTo>
                  <a:pt x="9253589"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1241E551-A7EA-48E4-907C-5968FE7D0329}"/>
              </a:ext>
            </a:extLst>
          </p:cNvPr>
          <p:cNvSpPr>
            <a:spLocks noGrp="1"/>
          </p:cNvSpPr>
          <p:nvPr>
            <p:ph type="pic" sz="quarter" idx="16"/>
          </p:nvPr>
        </p:nvSpPr>
        <p:spPr>
          <a:xfrm>
            <a:off x="781743" y="4352675"/>
            <a:ext cx="3203142" cy="1675655"/>
          </a:xfrm>
          <a:custGeom>
            <a:avLst/>
            <a:gdLst>
              <a:gd name="connsiteX0" fmla="*/ 0 w 6407119"/>
              <a:gd name="connsiteY0" fmla="*/ 0 h 3351309"/>
              <a:gd name="connsiteX1" fmla="*/ 6407119 w 6407119"/>
              <a:gd name="connsiteY1" fmla="*/ 0 h 3351309"/>
              <a:gd name="connsiteX2" fmla="*/ 6407119 w 6407119"/>
              <a:gd name="connsiteY2" fmla="*/ 3351309 h 3351309"/>
              <a:gd name="connsiteX3" fmla="*/ 0 w 6407119"/>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6407119" h="3351309">
                <a:moveTo>
                  <a:pt x="0" y="0"/>
                </a:moveTo>
                <a:lnTo>
                  <a:pt x="6407119" y="0"/>
                </a:lnTo>
                <a:lnTo>
                  <a:pt x="6407119"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1" name="Picture Placeholder 20">
            <a:extLst>
              <a:ext uri="{FF2B5EF4-FFF2-40B4-BE49-F238E27FC236}">
                <a16:creationId xmlns:a16="http://schemas.microsoft.com/office/drawing/2014/main" id="{08C7694D-D583-4662-A6EE-9C378074EC79}"/>
              </a:ext>
            </a:extLst>
          </p:cNvPr>
          <p:cNvSpPr>
            <a:spLocks noGrp="1"/>
          </p:cNvSpPr>
          <p:nvPr>
            <p:ph type="pic" sz="quarter" idx="17"/>
          </p:nvPr>
        </p:nvSpPr>
        <p:spPr>
          <a:xfrm>
            <a:off x="4070720" y="4352675"/>
            <a:ext cx="2795012" cy="1675655"/>
          </a:xfrm>
          <a:custGeom>
            <a:avLst/>
            <a:gdLst>
              <a:gd name="connsiteX0" fmla="*/ 0 w 5590752"/>
              <a:gd name="connsiteY0" fmla="*/ 0 h 3351309"/>
              <a:gd name="connsiteX1" fmla="*/ 5590752 w 5590752"/>
              <a:gd name="connsiteY1" fmla="*/ 0 h 3351309"/>
              <a:gd name="connsiteX2" fmla="*/ 5590752 w 5590752"/>
              <a:gd name="connsiteY2" fmla="*/ 3351309 h 3351309"/>
              <a:gd name="connsiteX3" fmla="*/ 0 w 5590752"/>
              <a:gd name="connsiteY3" fmla="*/ 3351309 h 3351309"/>
            </a:gdLst>
            <a:ahLst/>
            <a:cxnLst>
              <a:cxn ang="0">
                <a:pos x="connsiteX0" y="connsiteY0"/>
              </a:cxn>
              <a:cxn ang="0">
                <a:pos x="connsiteX1" y="connsiteY1"/>
              </a:cxn>
              <a:cxn ang="0">
                <a:pos x="connsiteX2" y="connsiteY2"/>
              </a:cxn>
              <a:cxn ang="0">
                <a:pos x="connsiteX3" y="connsiteY3"/>
              </a:cxn>
            </a:cxnLst>
            <a:rect l="l" t="t" r="r" b="b"/>
            <a:pathLst>
              <a:path w="5590752" h="3351309">
                <a:moveTo>
                  <a:pt x="0" y="0"/>
                </a:moveTo>
                <a:lnTo>
                  <a:pt x="5590752" y="0"/>
                </a:lnTo>
                <a:lnTo>
                  <a:pt x="5590752" y="3351309"/>
                </a:lnTo>
                <a:lnTo>
                  <a:pt x="0" y="33513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84860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0-#ppt_w/2"/>
                                          </p:val>
                                        </p:tav>
                                        <p:tav tm="100000">
                                          <p:val>
                                            <p:strVal val="#ppt_x"/>
                                          </p:val>
                                        </p:tav>
                                      </p:tavLst>
                                    </p:anim>
                                    <p:anim calcmode="lin" valueType="num">
                                      <p:cBhvr additive="base">
                                        <p:cTn id="8" dur="1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500" fill="hold"/>
                                        <p:tgtEl>
                                          <p:spTgt spid="17"/>
                                        </p:tgtEl>
                                        <p:attrNameLst>
                                          <p:attrName>ppt_x</p:attrName>
                                        </p:attrNameLst>
                                      </p:cBhvr>
                                      <p:tavLst>
                                        <p:tav tm="0">
                                          <p:val>
                                            <p:strVal val="0-#ppt_w/2"/>
                                          </p:val>
                                        </p:tav>
                                        <p:tav tm="100000">
                                          <p:val>
                                            <p:strVal val="#ppt_x"/>
                                          </p:val>
                                        </p:tav>
                                      </p:tavLst>
                                    </p:anim>
                                    <p:anim calcmode="lin" valueType="num">
                                      <p:cBhvr additive="base">
                                        <p:cTn id="12" dur="1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500" fill="hold"/>
                                        <p:tgtEl>
                                          <p:spTgt spid="21"/>
                                        </p:tgtEl>
                                        <p:attrNameLst>
                                          <p:attrName>ppt_x</p:attrName>
                                        </p:attrNameLst>
                                      </p:cBhvr>
                                      <p:tavLst>
                                        <p:tav tm="0">
                                          <p:val>
                                            <p:strVal val="0-#ppt_w/2"/>
                                          </p:val>
                                        </p:tav>
                                        <p:tav tm="100000">
                                          <p:val>
                                            <p:strVal val="#ppt_x"/>
                                          </p:val>
                                        </p:tav>
                                      </p:tavLst>
                                    </p:anim>
                                    <p:anim calcmode="lin" valueType="num">
                                      <p:cBhvr additive="base">
                                        <p:cTn id="16" dur="1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0-#ppt_w/2"/>
                                          </p:val>
                                        </p:tav>
                                        <p:tav tm="100000">
                                          <p:val>
                                            <p:strVal val="#ppt_x"/>
                                          </p:val>
                                        </p:tav>
                                      </p:tavLst>
                                    </p:anim>
                                    <p:anim calcmode="lin" valueType="num">
                                      <p:cBhvr additive="base">
                                        <p:cTn id="20" dur="15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4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0-#ppt_w/2"/>
                                          </p:val>
                                        </p:tav>
                                        <p:tav tm="100000">
                                          <p:val>
                                            <p:strVal val="#ppt_x"/>
                                          </p:val>
                                        </p:tav>
                                      </p:tavLst>
                                    </p:anim>
                                    <p:anim calcmode="lin" valueType="num">
                                      <p:cBhvr additive="base">
                                        <p:cTn id="24" dur="1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0-#ppt_w/2"/>
                                          </p:val>
                                        </p:tav>
                                        <p:tav tm="100000">
                                          <p:val>
                                            <p:strVal val="#ppt_x"/>
                                          </p:val>
                                        </p:tav>
                                      </p:tavLst>
                                    </p:anim>
                                    <p:anim calcmode="lin" valueType="num">
                                      <p:cBhvr additive="base">
                                        <p:cTn id="28" dur="1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24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Picture Placeholder 5">
            <a:extLst>
              <a:ext uri="{FF2B5EF4-FFF2-40B4-BE49-F238E27FC236}">
                <a16:creationId xmlns:a16="http://schemas.microsoft.com/office/drawing/2014/main" id="{D3AB130C-3DB9-4FBF-8630-48711C928100}"/>
              </a:ext>
            </a:extLst>
          </p:cNvPr>
          <p:cNvSpPr>
            <a:spLocks noGrp="1"/>
          </p:cNvSpPr>
          <p:nvPr>
            <p:ph type="pic" sz="quarter" idx="12"/>
          </p:nvPr>
        </p:nvSpPr>
        <p:spPr>
          <a:xfrm>
            <a:off x="1000374" y="866361"/>
            <a:ext cx="10197564" cy="5087178"/>
          </a:xfrm>
          <a:custGeom>
            <a:avLst/>
            <a:gdLst>
              <a:gd name="connsiteX0" fmla="*/ 0 w 20397784"/>
              <a:gd name="connsiteY0" fmla="*/ 0 h 10174356"/>
              <a:gd name="connsiteX1" fmla="*/ 20397784 w 20397784"/>
              <a:gd name="connsiteY1" fmla="*/ 0 h 10174356"/>
              <a:gd name="connsiteX2" fmla="*/ 20397784 w 20397784"/>
              <a:gd name="connsiteY2" fmla="*/ 10174356 h 10174356"/>
              <a:gd name="connsiteX3" fmla="*/ 0 w 20397784"/>
              <a:gd name="connsiteY3" fmla="*/ 10174356 h 10174356"/>
            </a:gdLst>
            <a:ahLst/>
            <a:cxnLst>
              <a:cxn ang="0">
                <a:pos x="connsiteX0" y="connsiteY0"/>
              </a:cxn>
              <a:cxn ang="0">
                <a:pos x="connsiteX1" y="connsiteY1"/>
              </a:cxn>
              <a:cxn ang="0">
                <a:pos x="connsiteX2" y="connsiteY2"/>
              </a:cxn>
              <a:cxn ang="0">
                <a:pos x="connsiteX3" y="connsiteY3"/>
              </a:cxn>
            </a:cxnLst>
            <a:rect l="l" t="t" r="r" b="b"/>
            <a:pathLst>
              <a:path w="20397784" h="10174356">
                <a:moveTo>
                  <a:pt x="0" y="0"/>
                </a:moveTo>
                <a:lnTo>
                  <a:pt x="20397784" y="0"/>
                </a:lnTo>
                <a:lnTo>
                  <a:pt x="20397784" y="10174356"/>
                </a:lnTo>
                <a:lnTo>
                  <a:pt x="0" y="1017435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97738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2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Picture Placeholder 11">
            <a:extLst>
              <a:ext uri="{FF2B5EF4-FFF2-40B4-BE49-F238E27FC236}">
                <a16:creationId xmlns:a16="http://schemas.microsoft.com/office/drawing/2014/main" id="{82BBDB4A-483C-4989-9ED8-EA5117AB5788}"/>
              </a:ext>
            </a:extLst>
          </p:cNvPr>
          <p:cNvSpPr>
            <a:spLocks noGrp="1"/>
          </p:cNvSpPr>
          <p:nvPr>
            <p:ph type="pic" sz="quarter" idx="12"/>
          </p:nvPr>
        </p:nvSpPr>
        <p:spPr>
          <a:xfrm>
            <a:off x="2978859" y="1106225"/>
            <a:ext cx="1466272" cy="1466463"/>
          </a:xfrm>
          <a:custGeom>
            <a:avLst/>
            <a:gdLst>
              <a:gd name="connsiteX0" fmla="*/ 0 w 2932925"/>
              <a:gd name="connsiteY0" fmla="*/ 0 h 2932925"/>
              <a:gd name="connsiteX1" fmla="*/ 2932925 w 2932925"/>
              <a:gd name="connsiteY1" fmla="*/ 0 h 2932925"/>
              <a:gd name="connsiteX2" fmla="*/ 2932925 w 2932925"/>
              <a:gd name="connsiteY2" fmla="*/ 2932925 h 2932925"/>
              <a:gd name="connsiteX3" fmla="*/ 0 w 2932925"/>
              <a:gd name="connsiteY3" fmla="*/ 2932925 h 2932925"/>
            </a:gdLst>
            <a:ahLst/>
            <a:cxnLst>
              <a:cxn ang="0">
                <a:pos x="connsiteX0" y="connsiteY0"/>
              </a:cxn>
              <a:cxn ang="0">
                <a:pos x="connsiteX1" y="connsiteY1"/>
              </a:cxn>
              <a:cxn ang="0">
                <a:pos x="connsiteX2" y="connsiteY2"/>
              </a:cxn>
              <a:cxn ang="0">
                <a:pos x="connsiteX3" y="connsiteY3"/>
              </a:cxn>
            </a:cxnLst>
            <a:rect l="l" t="t" r="r" b="b"/>
            <a:pathLst>
              <a:path w="2932925" h="2932925">
                <a:moveTo>
                  <a:pt x="0" y="0"/>
                </a:moveTo>
                <a:lnTo>
                  <a:pt x="2932925" y="0"/>
                </a:lnTo>
                <a:lnTo>
                  <a:pt x="2932925" y="2932925"/>
                </a:lnTo>
                <a:lnTo>
                  <a:pt x="0" y="293292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5" name="Picture Placeholder 14">
            <a:extLst>
              <a:ext uri="{FF2B5EF4-FFF2-40B4-BE49-F238E27FC236}">
                <a16:creationId xmlns:a16="http://schemas.microsoft.com/office/drawing/2014/main" id="{BAAC7545-D14D-484F-9522-255A26B40DD8}"/>
              </a:ext>
            </a:extLst>
          </p:cNvPr>
          <p:cNvSpPr>
            <a:spLocks noGrp="1"/>
          </p:cNvSpPr>
          <p:nvPr>
            <p:ph type="pic" sz="quarter" idx="13"/>
          </p:nvPr>
        </p:nvSpPr>
        <p:spPr>
          <a:xfrm>
            <a:off x="4568196" y="1106225"/>
            <a:ext cx="4644945" cy="4645550"/>
          </a:xfrm>
          <a:custGeom>
            <a:avLst/>
            <a:gdLst>
              <a:gd name="connsiteX0" fmla="*/ 0 w 9291099"/>
              <a:gd name="connsiteY0" fmla="*/ 0 h 9291100"/>
              <a:gd name="connsiteX1" fmla="*/ 9291099 w 9291099"/>
              <a:gd name="connsiteY1" fmla="*/ 0 h 9291100"/>
              <a:gd name="connsiteX2" fmla="*/ 9291099 w 9291099"/>
              <a:gd name="connsiteY2" fmla="*/ 9291100 h 9291100"/>
              <a:gd name="connsiteX3" fmla="*/ 0 w 9291099"/>
              <a:gd name="connsiteY3" fmla="*/ 9291100 h 9291100"/>
            </a:gdLst>
            <a:ahLst/>
            <a:cxnLst>
              <a:cxn ang="0">
                <a:pos x="connsiteX0" y="connsiteY0"/>
              </a:cxn>
              <a:cxn ang="0">
                <a:pos x="connsiteX1" y="connsiteY1"/>
              </a:cxn>
              <a:cxn ang="0">
                <a:pos x="connsiteX2" y="connsiteY2"/>
              </a:cxn>
              <a:cxn ang="0">
                <a:pos x="connsiteX3" y="connsiteY3"/>
              </a:cxn>
            </a:cxnLst>
            <a:rect l="l" t="t" r="r" b="b"/>
            <a:pathLst>
              <a:path w="9291099" h="9291100">
                <a:moveTo>
                  <a:pt x="0" y="0"/>
                </a:moveTo>
                <a:lnTo>
                  <a:pt x="9291099" y="0"/>
                </a:lnTo>
                <a:lnTo>
                  <a:pt x="9291099" y="9291100"/>
                </a:lnTo>
                <a:lnTo>
                  <a:pt x="0" y="92911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4494124D-FD87-4119-B1B9-8E7EFC900FF9}"/>
              </a:ext>
            </a:extLst>
          </p:cNvPr>
          <p:cNvSpPr>
            <a:spLocks noGrp="1"/>
          </p:cNvSpPr>
          <p:nvPr>
            <p:ph type="pic" sz="quarter" idx="14"/>
          </p:nvPr>
        </p:nvSpPr>
        <p:spPr>
          <a:xfrm>
            <a:off x="2978859" y="2695769"/>
            <a:ext cx="1466272" cy="1466463"/>
          </a:xfrm>
          <a:custGeom>
            <a:avLst/>
            <a:gdLst>
              <a:gd name="connsiteX0" fmla="*/ 0 w 2932925"/>
              <a:gd name="connsiteY0" fmla="*/ 0 h 2932925"/>
              <a:gd name="connsiteX1" fmla="*/ 2932925 w 2932925"/>
              <a:gd name="connsiteY1" fmla="*/ 0 h 2932925"/>
              <a:gd name="connsiteX2" fmla="*/ 2932925 w 2932925"/>
              <a:gd name="connsiteY2" fmla="*/ 2932925 h 2932925"/>
              <a:gd name="connsiteX3" fmla="*/ 0 w 2932925"/>
              <a:gd name="connsiteY3" fmla="*/ 2932925 h 2932925"/>
            </a:gdLst>
            <a:ahLst/>
            <a:cxnLst>
              <a:cxn ang="0">
                <a:pos x="connsiteX0" y="connsiteY0"/>
              </a:cxn>
              <a:cxn ang="0">
                <a:pos x="connsiteX1" y="connsiteY1"/>
              </a:cxn>
              <a:cxn ang="0">
                <a:pos x="connsiteX2" y="connsiteY2"/>
              </a:cxn>
              <a:cxn ang="0">
                <a:pos x="connsiteX3" y="connsiteY3"/>
              </a:cxn>
            </a:cxnLst>
            <a:rect l="l" t="t" r="r" b="b"/>
            <a:pathLst>
              <a:path w="2932925" h="2932925">
                <a:moveTo>
                  <a:pt x="0" y="0"/>
                </a:moveTo>
                <a:lnTo>
                  <a:pt x="2932925" y="0"/>
                </a:lnTo>
                <a:lnTo>
                  <a:pt x="2932925" y="2932925"/>
                </a:lnTo>
                <a:lnTo>
                  <a:pt x="0" y="293292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C6726AAF-BDA2-456F-9D59-49772F219C7F}"/>
              </a:ext>
            </a:extLst>
          </p:cNvPr>
          <p:cNvSpPr>
            <a:spLocks noGrp="1"/>
          </p:cNvSpPr>
          <p:nvPr>
            <p:ph type="pic" sz="quarter" idx="15"/>
          </p:nvPr>
        </p:nvSpPr>
        <p:spPr>
          <a:xfrm>
            <a:off x="2978859" y="4285313"/>
            <a:ext cx="1466272" cy="1466463"/>
          </a:xfrm>
          <a:custGeom>
            <a:avLst/>
            <a:gdLst>
              <a:gd name="connsiteX0" fmla="*/ 0 w 2932925"/>
              <a:gd name="connsiteY0" fmla="*/ 0 h 2932925"/>
              <a:gd name="connsiteX1" fmla="*/ 2932925 w 2932925"/>
              <a:gd name="connsiteY1" fmla="*/ 0 h 2932925"/>
              <a:gd name="connsiteX2" fmla="*/ 2932925 w 2932925"/>
              <a:gd name="connsiteY2" fmla="*/ 2932925 h 2932925"/>
              <a:gd name="connsiteX3" fmla="*/ 0 w 2932925"/>
              <a:gd name="connsiteY3" fmla="*/ 2932925 h 2932925"/>
            </a:gdLst>
            <a:ahLst/>
            <a:cxnLst>
              <a:cxn ang="0">
                <a:pos x="connsiteX0" y="connsiteY0"/>
              </a:cxn>
              <a:cxn ang="0">
                <a:pos x="connsiteX1" y="connsiteY1"/>
              </a:cxn>
              <a:cxn ang="0">
                <a:pos x="connsiteX2" y="connsiteY2"/>
              </a:cxn>
              <a:cxn ang="0">
                <a:pos x="connsiteX3" y="connsiteY3"/>
              </a:cxn>
            </a:cxnLst>
            <a:rect l="l" t="t" r="r" b="b"/>
            <a:pathLst>
              <a:path w="2932925" h="2932925">
                <a:moveTo>
                  <a:pt x="0" y="0"/>
                </a:moveTo>
                <a:lnTo>
                  <a:pt x="2932925" y="0"/>
                </a:lnTo>
                <a:lnTo>
                  <a:pt x="2932925" y="2932925"/>
                </a:lnTo>
                <a:lnTo>
                  <a:pt x="0" y="293292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420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ppt_x"/>
                                          </p:val>
                                        </p:tav>
                                        <p:tav tm="100000">
                                          <p:val>
                                            <p:strVal val="#ppt_x"/>
                                          </p:val>
                                        </p:tav>
                                      </p:tavLst>
                                    </p:anim>
                                    <p:anim calcmode="lin" valueType="num">
                                      <p:cBhvr additive="base">
                                        <p:cTn id="12" dur="1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ppt_x"/>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500" fill="hold"/>
                                        <p:tgtEl>
                                          <p:spTgt spid="14"/>
                                        </p:tgtEl>
                                        <p:attrNameLst>
                                          <p:attrName>ppt_x</p:attrName>
                                        </p:attrNameLst>
                                      </p:cBhvr>
                                      <p:tavLst>
                                        <p:tav tm="0">
                                          <p:val>
                                            <p:strVal val="#ppt_x"/>
                                          </p:val>
                                        </p:tav>
                                        <p:tav tm="100000">
                                          <p:val>
                                            <p:strVal val="#ppt_x"/>
                                          </p:val>
                                        </p:tav>
                                      </p:tavLst>
                                    </p:anim>
                                    <p:anim calcmode="lin" valueType="num">
                                      <p:cBhvr additive="base">
                                        <p:cTn id="20" dur="1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P spid="14" grpId="0" animBg="1"/>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2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10">
            <a:extLst>
              <a:ext uri="{FF2B5EF4-FFF2-40B4-BE49-F238E27FC236}">
                <a16:creationId xmlns:a16="http://schemas.microsoft.com/office/drawing/2014/main" id="{2C836778-F5B4-482E-B688-2B6F61D48377}"/>
              </a:ext>
            </a:extLst>
          </p:cNvPr>
          <p:cNvSpPr>
            <a:spLocks noGrp="1"/>
          </p:cNvSpPr>
          <p:nvPr>
            <p:ph type="pic" sz="quarter" idx="12"/>
          </p:nvPr>
        </p:nvSpPr>
        <p:spPr>
          <a:xfrm>
            <a:off x="2803219" y="801756"/>
            <a:ext cx="2406457" cy="2088093"/>
          </a:xfrm>
          <a:custGeom>
            <a:avLst/>
            <a:gdLst>
              <a:gd name="connsiteX0" fmla="*/ 0 w 4813540"/>
              <a:gd name="connsiteY0" fmla="*/ 0 h 4176185"/>
              <a:gd name="connsiteX1" fmla="*/ 4813540 w 4813540"/>
              <a:gd name="connsiteY1" fmla="*/ 0 h 4176185"/>
              <a:gd name="connsiteX2" fmla="*/ 4813540 w 4813540"/>
              <a:gd name="connsiteY2" fmla="*/ 4176185 h 4176185"/>
              <a:gd name="connsiteX3" fmla="*/ 0 w 4813540"/>
              <a:gd name="connsiteY3" fmla="*/ 4176185 h 4176185"/>
            </a:gdLst>
            <a:ahLst/>
            <a:cxnLst>
              <a:cxn ang="0">
                <a:pos x="connsiteX0" y="connsiteY0"/>
              </a:cxn>
              <a:cxn ang="0">
                <a:pos x="connsiteX1" y="connsiteY1"/>
              </a:cxn>
              <a:cxn ang="0">
                <a:pos x="connsiteX2" y="connsiteY2"/>
              </a:cxn>
              <a:cxn ang="0">
                <a:pos x="connsiteX3" y="connsiteY3"/>
              </a:cxn>
            </a:cxnLst>
            <a:rect l="l" t="t" r="r" b="b"/>
            <a:pathLst>
              <a:path w="4813540" h="4176185">
                <a:moveTo>
                  <a:pt x="0" y="0"/>
                </a:moveTo>
                <a:lnTo>
                  <a:pt x="4813540" y="0"/>
                </a:lnTo>
                <a:lnTo>
                  <a:pt x="4813540" y="4176185"/>
                </a:lnTo>
                <a:lnTo>
                  <a:pt x="0" y="417618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70BD9A33-1BDD-4FEE-B101-544716CE745B}"/>
              </a:ext>
            </a:extLst>
          </p:cNvPr>
          <p:cNvSpPr>
            <a:spLocks noGrp="1"/>
          </p:cNvSpPr>
          <p:nvPr>
            <p:ph type="pic" sz="quarter" idx="13"/>
          </p:nvPr>
        </p:nvSpPr>
        <p:spPr>
          <a:xfrm>
            <a:off x="5353696" y="801757"/>
            <a:ext cx="2406457" cy="4145493"/>
          </a:xfrm>
          <a:custGeom>
            <a:avLst/>
            <a:gdLst>
              <a:gd name="connsiteX0" fmla="*/ 0 w 4813540"/>
              <a:gd name="connsiteY0" fmla="*/ 0 h 8290985"/>
              <a:gd name="connsiteX1" fmla="*/ 4813540 w 4813540"/>
              <a:gd name="connsiteY1" fmla="*/ 0 h 8290985"/>
              <a:gd name="connsiteX2" fmla="*/ 4813540 w 4813540"/>
              <a:gd name="connsiteY2" fmla="*/ 8290985 h 8290985"/>
              <a:gd name="connsiteX3" fmla="*/ 0 w 4813540"/>
              <a:gd name="connsiteY3" fmla="*/ 8290985 h 8290985"/>
            </a:gdLst>
            <a:ahLst/>
            <a:cxnLst>
              <a:cxn ang="0">
                <a:pos x="connsiteX0" y="connsiteY0"/>
              </a:cxn>
              <a:cxn ang="0">
                <a:pos x="connsiteX1" y="connsiteY1"/>
              </a:cxn>
              <a:cxn ang="0">
                <a:pos x="connsiteX2" y="connsiteY2"/>
              </a:cxn>
              <a:cxn ang="0">
                <a:pos x="connsiteX3" y="connsiteY3"/>
              </a:cxn>
            </a:cxnLst>
            <a:rect l="l" t="t" r="r" b="b"/>
            <a:pathLst>
              <a:path w="4813540" h="8290985">
                <a:moveTo>
                  <a:pt x="0" y="0"/>
                </a:moveTo>
                <a:lnTo>
                  <a:pt x="4813540" y="0"/>
                </a:lnTo>
                <a:lnTo>
                  <a:pt x="4813540" y="8290985"/>
                </a:lnTo>
                <a:lnTo>
                  <a:pt x="0" y="829098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82D30366-BBE9-4324-9DCA-ECC26BF463E9}"/>
              </a:ext>
            </a:extLst>
          </p:cNvPr>
          <p:cNvSpPr>
            <a:spLocks noGrp="1"/>
          </p:cNvSpPr>
          <p:nvPr>
            <p:ph type="pic" sz="quarter" idx="14"/>
          </p:nvPr>
        </p:nvSpPr>
        <p:spPr>
          <a:xfrm>
            <a:off x="2803219" y="3530557"/>
            <a:ext cx="2406457" cy="2019247"/>
          </a:xfrm>
          <a:custGeom>
            <a:avLst/>
            <a:gdLst>
              <a:gd name="connsiteX0" fmla="*/ 0 w 4813540"/>
              <a:gd name="connsiteY0" fmla="*/ 0 h 4038494"/>
              <a:gd name="connsiteX1" fmla="*/ 4813540 w 4813540"/>
              <a:gd name="connsiteY1" fmla="*/ 0 h 4038494"/>
              <a:gd name="connsiteX2" fmla="*/ 4813540 w 4813540"/>
              <a:gd name="connsiteY2" fmla="*/ 4038494 h 4038494"/>
              <a:gd name="connsiteX3" fmla="*/ 0 w 4813540"/>
              <a:gd name="connsiteY3" fmla="*/ 4038494 h 4038494"/>
            </a:gdLst>
            <a:ahLst/>
            <a:cxnLst>
              <a:cxn ang="0">
                <a:pos x="connsiteX0" y="connsiteY0"/>
              </a:cxn>
              <a:cxn ang="0">
                <a:pos x="connsiteX1" y="connsiteY1"/>
              </a:cxn>
              <a:cxn ang="0">
                <a:pos x="connsiteX2" y="connsiteY2"/>
              </a:cxn>
              <a:cxn ang="0">
                <a:pos x="connsiteX3" y="connsiteY3"/>
              </a:cxn>
            </a:cxnLst>
            <a:rect l="l" t="t" r="r" b="b"/>
            <a:pathLst>
              <a:path w="4813540" h="4038494">
                <a:moveTo>
                  <a:pt x="0" y="0"/>
                </a:moveTo>
                <a:lnTo>
                  <a:pt x="4813540" y="0"/>
                </a:lnTo>
                <a:lnTo>
                  <a:pt x="4813540" y="4038494"/>
                </a:lnTo>
                <a:lnTo>
                  <a:pt x="0" y="4038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7368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ppt_x"/>
                                          </p:val>
                                        </p:tav>
                                        <p:tav tm="100000">
                                          <p:val>
                                            <p:strVal val="#ppt_x"/>
                                          </p:val>
                                        </p:tav>
                                      </p:tavLst>
                                    </p:anim>
                                    <p:anim calcmode="lin" valueType="num">
                                      <p:cBhvr additive="base">
                                        <p:cTn id="8" dur="1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ppt_x"/>
                                          </p:val>
                                        </p:tav>
                                        <p:tav tm="100000">
                                          <p:val>
                                            <p:strVal val="#ppt_x"/>
                                          </p:val>
                                        </p:tav>
                                      </p:tavLst>
                                    </p:anim>
                                    <p:anim calcmode="lin" valueType="num">
                                      <p:cBhvr additive="base">
                                        <p:cTn id="12" dur="1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ppt_x"/>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0BA4BD1-BED0-4BC1-B660-3338F1963954}"/>
              </a:ext>
            </a:extLst>
          </p:cNvPr>
          <p:cNvSpPr>
            <a:spLocks noGrp="1"/>
          </p:cNvSpPr>
          <p:nvPr>
            <p:ph type="pic" sz="quarter" idx="10"/>
          </p:nvPr>
        </p:nvSpPr>
        <p:spPr>
          <a:xfrm>
            <a:off x="1104900" y="1872341"/>
            <a:ext cx="3033486" cy="3813629"/>
          </a:xfrm>
          <a:custGeom>
            <a:avLst/>
            <a:gdLst>
              <a:gd name="connsiteX0" fmla="*/ 244347 w 3033486"/>
              <a:gd name="connsiteY0" fmla="*/ 0 h 3813629"/>
              <a:gd name="connsiteX1" fmla="*/ 2789139 w 3033486"/>
              <a:gd name="connsiteY1" fmla="*/ 0 h 3813629"/>
              <a:gd name="connsiteX2" fmla="*/ 3033486 w 3033486"/>
              <a:gd name="connsiteY2" fmla="*/ 244347 h 3813629"/>
              <a:gd name="connsiteX3" fmla="*/ 3033486 w 3033486"/>
              <a:gd name="connsiteY3" fmla="*/ 3569282 h 3813629"/>
              <a:gd name="connsiteX4" fmla="*/ 2789139 w 3033486"/>
              <a:gd name="connsiteY4" fmla="*/ 3813629 h 3813629"/>
              <a:gd name="connsiteX5" fmla="*/ 244347 w 3033486"/>
              <a:gd name="connsiteY5" fmla="*/ 3813629 h 3813629"/>
              <a:gd name="connsiteX6" fmla="*/ 0 w 3033486"/>
              <a:gd name="connsiteY6" fmla="*/ 3569282 h 3813629"/>
              <a:gd name="connsiteX7" fmla="*/ 0 w 3033486"/>
              <a:gd name="connsiteY7" fmla="*/ 244347 h 3813629"/>
              <a:gd name="connsiteX8" fmla="*/ 244347 w 3033486"/>
              <a:gd name="connsiteY8" fmla="*/ 0 h 381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3486" h="3813629">
                <a:moveTo>
                  <a:pt x="244347" y="0"/>
                </a:moveTo>
                <a:lnTo>
                  <a:pt x="2789139" y="0"/>
                </a:lnTo>
                <a:cubicBezTo>
                  <a:pt x="2924088" y="0"/>
                  <a:pt x="3033486" y="109398"/>
                  <a:pt x="3033486" y="244347"/>
                </a:cubicBezTo>
                <a:lnTo>
                  <a:pt x="3033486" y="3569282"/>
                </a:lnTo>
                <a:cubicBezTo>
                  <a:pt x="3033486" y="3704231"/>
                  <a:pt x="2924088" y="3813629"/>
                  <a:pt x="2789139" y="3813629"/>
                </a:cubicBezTo>
                <a:lnTo>
                  <a:pt x="244347" y="3813629"/>
                </a:lnTo>
                <a:cubicBezTo>
                  <a:pt x="109398" y="3813629"/>
                  <a:pt x="0" y="3704231"/>
                  <a:pt x="0" y="3569282"/>
                </a:cubicBezTo>
                <a:lnTo>
                  <a:pt x="0" y="244347"/>
                </a:lnTo>
                <a:cubicBezTo>
                  <a:pt x="0" y="109398"/>
                  <a:pt x="109398" y="0"/>
                  <a:pt x="244347"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466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Picture Placeholder 5">
            <a:extLst>
              <a:ext uri="{FF2B5EF4-FFF2-40B4-BE49-F238E27FC236}">
                <a16:creationId xmlns:a16="http://schemas.microsoft.com/office/drawing/2014/main" id="{29E74CA1-C9C6-441D-949D-CF6B7CD47784}"/>
              </a:ext>
            </a:extLst>
          </p:cNvPr>
          <p:cNvSpPr>
            <a:spLocks noGrp="1"/>
          </p:cNvSpPr>
          <p:nvPr>
            <p:ph type="pic" sz="quarter" idx="13"/>
          </p:nvPr>
        </p:nvSpPr>
        <p:spPr>
          <a:xfrm>
            <a:off x="6563847" y="1061049"/>
            <a:ext cx="4338522" cy="4632385"/>
          </a:xfrm>
          <a:custGeom>
            <a:avLst/>
            <a:gdLst>
              <a:gd name="connsiteX0" fmla="*/ 0 w 9389427"/>
              <a:gd name="connsiteY0" fmla="*/ 0 h 8534400"/>
              <a:gd name="connsiteX1" fmla="*/ 9389427 w 9389427"/>
              <a:gd name="connsiteY1" fmla="*/ 0 h 8534400"/>
              <a:gd name="connsiteX2" fmla="*/ 9389427 w 9389427"/>
              <a:gd name="connsiteY2" fmla="*/ 8534400 h 8534400"/>
              <a:gd name="connsiteX3" fmla="*/ 0 w 9389427"/>
              <a:gd name="connsiteY3" fmla="*/ 8534400 h 8534400"/>
            </a:gdLst>
            <a:ahLst/>
            <a:cxnLst>
              <a:cxn ang="0">
                <a:pos x="connsiteX0" y="connsiteY0"/>
              </a:cxn>
              <a:cxn ang="0">
                <a:pos x="connsiteX1" y="connsiteY1"/>
              </a:cxn>
              <a:cxn ang="0">
                <a:pos x="connsiteX2" y="connsiteY2"/>
              </a:cxn>
              <a:cxn ang="0">
                <a:pos x="connsiteX3" y="connsiteY3"/>
              </a:cxn>
            </a:cxnLst>
            <a:rect l="l" t="t" r="r" b="b"/>
            <a:pathLst>
              <a:path w="9389427" h="8534400">
                <a:moveTo>
                  <a:pt x="0" y="0"/>
                </a:moveTo>
                <a:lnTo>
                  <a:pt x="9389427" y="0"/>
                </a:lnTo>
                <a:lnTo>
                  <a:pt x="9389427" y="8534400"/>
                </a:lnTo>
                <a:lnTo>
                  <a:pt x="0" y="85344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0076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Picture Placeholder 5">
            <a:extLst>
              <a:ext uri="{FF2B5EF4-FFF2-40B4-BE49-F238E27FC236}">
                <a16:creationId xmlns:a16="http://schemas.microsoft.com/office/drawing/2014/main" id="{29E74CA1-C9C6-441D-949D-CF6B7CD47784}"/>
              </a:ext>
            </a:extLst>
          </p:cNvPr>
          <p:cNvSpPr>
            <a:spLocks noGrp="1"/>
          </p:cNvSpPr>
          <p:nvPr>
            <p:ph type="pic" sz="quarter" idx="13"/>
          </p:nvPr>
        </p:nvSpPr>
        <p:spPr>
          <a:xfrm>
            <a:off x="1301652" y="1061049"/>
            <a:ext cx="4338522" cy="4632385"/>
          </a:xfrm>
          <a:custGeom>
            <a:avLst/>
            <a:gdLst>
              <a:gd name="connsiteX0" fmla="*/ 0 w 9389427"/>
              <a:gd name="connsiteY0" fmla="*/ 0 h 8534400"/>
              <a:gd name="connsiteX1" fmla="*/ 9389427 w 9389427"/>
              <a:gd name="connsiteY1" fmla="*/ 0 h 8534400"/>
              <a:gd name="connsiteX2" fmla="*/ 9389427 w 9389427"/>
              <a:gd name="connsiteY2" fmla="*/ 8534400 h 8534400"/>
              <a:gd name="connsiteX3" fmla="*/ 0 w 9389427"/>
              <a:gd name="connsiteY3" fmla="*/ 8534400 h 8534400"/>
            </a:gdLst>
            <a:ahLst/>
            <a:cxnLst>
              <a:cxn ang="0">
                <a:pos x="connsiteX0" y="connsiteY0"/>
              </a:cxn>
              <a:cxn ang="0">
                <a:pos x="connsiteX1" y="connsiteY1"/>
              </a:cxn>
              <a:cxn ang="0">
                <a:pos x="connsiteX2" y="connsiteY2"/>
              </a:cxn>
              <a:cxn ang="0">
                <a:pos x="connsiteX3" y="connsiteY3"/>
              </a:cxn>
            </a:cxnLst>
            <a:rect l="l" t="t" r="r" b="b"/>
            <a:pathLst>
              <a:path w="9389427" h="8534400">
                <a:moveTo>
                  <a:pt x="0" y="0"/>
                </a:moveTo>
                <a:lnTo>
                  <a:pt x="9389427" y="0"/>
                </a:lnTo>
                <a:lnTo>
                  <a:pt x="9389427" y="8534400"/>
                </a:lnTo>
                <a:lnTo>
                  <a:pt x="0" y="85344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5769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6471471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Picture Placeholder 11">
            <a:extLst>
              <a:ext uri="{FF2B5EF4-FFF2-40B4-BE49-F238E27FC236}">
                <a16:creationId xmlns:a16="http://schemas.microsoft.com/office/drawing/2014/main" id="{A051F579-D711-42D1-88E3-599E003793EC}"/>
              </a:ext>
            </a:extLst>
          </p:cNvPr>
          <p:cNvSpPr>
            <a:spLocks noGrp="1"/>
          </p:cNvSpPr>
          <p:nvPr>
            <p:ph type="pic" sz="quarter" idx="12"/>
          </p:nvPr>
        </p:nvSpPr>
        <p:spPr>
          <a:xfrm>
            <a:off x="6305088" y="1119151"/>
            <a:ext cx="2252312" cy="2252606"/>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6CDC450F-D971-47A6-A2A1-D4F35D34013C}"/>
              </a:ext>
            </a:extLst>
          </p:cNvPr>
          <p:cNvSpPr>
            <a:spLocks noGrp="1"/>
          </p:cNvSpPr>
          <p:nvPr>
            <p:ph type="pic" sz="quarter" idx="13"/>
          </p:nvPr>
        </p:nvSpPr>
        <p:spPr>
          <a:xfrm>
            <a:off x="8671874" y="1119151"/>
            <a:ext cx="2252312" cy="2252606"/>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8D8E9911-0431-44B1-8B46-0EC0E0A45A9A}"/>
              </a:ext>
            </a:extLst>
          </p:cNvPr>
          <p:cNvSpPr>
            <a:spLocks noGrp="1"/>
          </p:cNvSpPr>
          <p:nvPr>
            <p:ph type="pic" sz="quarter" idx="14"/>
          </p:nvPr>
        </p:nvSpPr>
        <p:spPr>
          <a:xfrm>
            <a:off x="6305088" y="3486245"/>
            <a:ext cx="2252312" cy="2252606"/>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5" name="Picture Placeholder 14">
            <a:extLst>
              <a:ext uri="{FF2B5EF4-FFF2-40B4-BE49-F238E27FC236}">
                <a16:creationId xmlns:a16="http://schemas.microsoft.com/office/drawing/2014/main" id="{ACFF98D4-C8EF-4BC0-96B5-C588DF33D539}"/>
              </a:ext>
            </a:extLst>
          </p:cNvPr>
          <p:cNvSpPr>
            <a:spLocks noGrp="1"/>
          </p:cNvSpPr>
          <p:nvPr>
            <p:ph type="pic" sz="quarter" idx="15"/>
          </p:nvPr>
        </p:nvSpPr>
        <p:spPr>
          <a:xfrm>
            <a:off x="8671874" y="3486245"/>
            <a:ext cx="2252312" cy="2252606"/>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6831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Picture Placeholder 11">
            <a:extLst>
              <a:ext uri="{FF2B5EF4-FFF2-40B4-BE49-F238E27FC236}">
                <a16:creationId xmlns:a16="http://schemas.microsoft.com/office/drawing/2014/main" id="{A051F579-D711-42D1-88E3-599E003793EC}"/>
              </a:ext>
            </a:extLst>
          </p:cNvPr>
          <p:cNvSpPr>
            <a:spLocks noGrp="1"/>
          </p:cNvSpPr>
          <p:nvPr>
            <p:ph type="pic" sz="quarter" idx="12"/>
          </p:nvPr>
        </p:nvSpPr>
        <p:spPr>
          <a:xfrm>
            <a:off x="1216166" y="1119151"/>
            <a:ext cx="2252312" cy="2252606"/>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8D8E9911-0431-44B1-8B46-0EC0E0A45A9A}"/>
              </a:ext>
            </a:extLst>
          </p:cNvPr>
          <p:cNvSpPr>
            <a:spLocks noGrp="1"/>
          </p:cNvSpPr>
          <p:nvPr>
            <p:ph type="pic" sz="quarter" idx="14"/>
          </p:nvPr>
        </p:nvSpPr>
        <p:spPr>
          <a:xfrm>
            <a:off x="1216166" y="3486245"/>
            <a:ext cx="2252312" cy="2252606"/>
          </a:xfrm>
          <a:custGeom>
            <a:avLst/>
            <a:gdLst>
              <a:gd name="connsiteX0" fmla="*/ 0 w 4505211"/>
              <a:gd name="connsiteY0" fmla="*/ 0 h 4505211"/>
              <a:gd name="connsiteX1" fmla="*/ 4505211 w 4505211"/>
              <a:gd name="connsiteY1" fmla="*/ 0 h 4505211"/>
              <a:gd name="connsiteX2" fmla="*/ 4505211 w 4505211"/>
              <a:gd name="connsiteY2" fmla="*/ 4505211 h 4505211"/>
              <a:gd name="connsiteX3" fmla="*/ 0 w 4505211"/>
              <a:gd name="connsiteY3" fmla="*/ 4505211 h 4505211"/>
            </a:gdLst>
            <a:ahLst/>
            <a:cxnLst>
              <a:cxn ang="0">
                <a:pos x="connsiteX0" y="connsiteY0"/>
              </a:cxn>
              <a:cxn ang="0">
                <a:pos x="connsiteX1" y="connsiteY1"/>
              </a:cxn>
              <a:cxn ang="0">
                <a:pos x="connsiteX2" y="connsiteY2"/>
              </a:cxn>
              <a:cxn ang="0">
                <a:pos x="connsiteX3" y="connsiteY3"/>
              </a:cxn>
            </a:cxnLst>
            <a:rect l="l" t="t" r="r" b="b"/>
            <a:pathLst>
              <a:path w="4505211" h="4505211">
                <a:moveTo>
                  <a:pt x="0" y="0"/>
                </a:moveTo>
                <a:lnTo>
                  <a:pt x="4505211" y="0"/>
                </a:lnTo>
                <a:lnTo>
                  <a:pt x="4505211" y="4505211"/>
                </a:lnTo>
                <a:lnTo>
                  <a:pt x="0" y="450521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7" name="Picture Placeholder 6">
            <a:extLst>
              <a:ext uri="{FF2B5EF4-FFF2-40B4-BE49-F238E27FC236}">
                <a16:creationId xmlns:a16="http://schemas.microsoft.com/office/drawing/2014/main" id="{B3141BE1-615B-405F-9064-C58E41F36874}"/>
              </a:ext>
            </a:extLst>
          </p:cNvPr>
          <p:cNvSpPr>
            <a:spLocks noGrp="1"/>
          </p:cNvSpPr>
          <p:nvPr>
            <p:ph type="pic" sz="quarter" idx="15"/>
          </p:nvPr>
        </p:nvSpPr>
        <p:spPr>
          <a:xfrm>
            <a:off x="3582952" y="1119151"/>
            <a:ext cx="2252312" cy="4619700"/>
          </a:xfrm>
          <a:custGeom>
            <a:avLst/>
            <a:gdLst>
              <a:gd name="connsiteX0" fmla="*/ 0 w 4505211"/>
              <a:gd name="connsiteY0" fmla="*/ 0 h 9239399"/>
              <a:gd name="connsiteX1" fmla="*/ 4505211 w 4505211"/>
              <a:gd name="connsiteY1" fmla="*/ 0 h 9239399"/>
              <a:gd name="connsiteX2" fmla="*/ 4505211 w 4505211"/>
              <a:gd name="connsiteY2" fmla="*/ 4266016 h 9239399"/>
              <a:gd name="connsiteX3" fmla="*/ 4505211 w 4505211"/>
              <a:gd name="connsiteY3" fmla="*/ 4505211 h 9239399"/>
              <a:gd name="connsiteX4" fmla="*/ 4505211 w 4505211"/>
              <a:gd name="connsiteY4" fmla="*/ 9239399 h 9239399"/>
              <a:gd name="connsiteX5" fmla="*/ 0 w 4505211"/>
              <a:gd name="connsiteY5" fmla="*/ 9239399 h 9239399"/>
              <a:gd name="connsiteX6" fmla="*/ 0 w 4505211"/>
              <a:gd name="connsiteY6" fmla="*/ 4505211 h 9239399"/>
              <a:gd name="connsiteX7" fmla="*/ 0 w 4505211"/>
              <a:gd name="connsiteY7" fmla="*/ 4266016 h 923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5211" h="9239399">
                <a:moveTo>
                  <a:pt x="0" y="0"/>
                </a:moveTo>
                <a:lnTo>
                  <a:pt x="4505211" y="0"/>
                </a:lnTo>
                <a:lnTo>
                  <a:pt x="4505211" y="4266016"/>
                </a:lnTo>
                <a:lnTo>
                  <a:pt x="4505211" y="4505211"/>
                </a:lnTo>
                <a:lnTo>
                  <a:pt x="4505211" y="9239399"/>
                </a:lnTo>
                <a:lnTo>
                  <a:pt x="0" y="9239399"/>
                </a:lnTo>
                <a:lnTo>
                  <a:pt x="0" y="4505211"/>
                </a:lnTo>
                <a:lnTo>
                  <a:pt x="0" y="426601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31748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ppt_x"/>
                                          </p:val>
                                        </p:tav>
                                        <p:tav tm="100000">
                                          <p:val>
                                            <p:strVal val="#ppt_x"/>
                                          </p:val>
                                        </p:tav>
                                      </p:tavLst>
                                    </p:anim>
                                    <p:anim calcmode="lin" valueType="num">
                                      <p:cBhvr additive="base">
                                        <p:cTn id="12" dur="1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7"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Picture Placeholder 15">
            <a:extLst>
              <a:ext uri="{FF2B5EF4-FFF2-40B4-BE49-F238E27FC236}">
                <a16:creationId xmlns:a16="http://schemas.microsoft.com/office/drawing/2014/main" id="{90193969-EFD4-496D-8B9E-5E88D86D876C}"/>
              </a:ext>
            </a:extLst>
          </p:cNvPr>
          <p:cNvSpPr>
            <a:spLocks noGrp="1"/>
          </p:cNvSpPr>
          <p:nvPr>
            <p:ph type="pic" sz="quarter" idx="12"/>
          </p:nvPr>
        </p:nvSpPr>
        <p:spPr>
          <a:xfrm>
            <a:off x="4267340" y="751610"/>
            <a:ext cx="2277077" cy="2790081"/>
          </a:xfrm>
          <a:custGeom>
            <a:avLst/>
            <a:gdLst>
              <a:gd name="connsiteX0" fmla="*/ 0 w 4554747"/>
              <a:gd name="connsiteY0" fmla="*/ 0 h 5580161"/>
              <a:gd name="connsiteX1" fmla="*/ 4554747 w 4554747"/>
              <a:gd name="connsiteY1" fmla="*/ 0 h 5580161"/>
              <a:gd name="connsiteX2" fmla="*/ 4554747 w 4554747"/>
              <a:gd name="connsiteY2" fmla="*/ 5580161 h 5580161"/>
              <a:gd name="connsiteX3" fmla="*/ 0 w 4554747"/>
              <a:gd name="connsiteY3" fmla="*/ 5580161 h 5580161"/>
            </a:gdLst>
            <a:ahLst/>
            <a:cxnLst>
              <a:cxn ang="0">
                <a:pos x="connsiteX0" y="connsiteY0"/>
              </a:cxn>
              <a:cxn ang="0">
                <a:pos x="connsiteX1" y="connsiteY1"/>
              </a:cxn>
              <a:cxn ang="0">
                <a:pos x="connsiteX2" y="connsiteY2"/>
              </a:cxn>
              <a:cxn ang="0">
                <a:pos x="connsiteX3" y="connsiteY3"/>
              </a:cxn>
            </a:cxnLst>
            <a:rect l="l" t="t" r="r" b="b"/>
            <a:pathLst>
              <a:path w="4554747" h="5580161">
                <a:moveTo>
                  <a:pt x="0" y="0"/>
                </a:moveTo>
                <a:lnTo>
                  <a:pt x="4554747" y="0"/>
                </a:lnTo>
                <a:lnTo>
                  <a:pt x="4554747" y="5580161"/>
                </a:lnTo>
                <a:lnTo>
                  <a:pt x="0" y="558016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7" name="Picture Placeholder 16">
            <a:extLst>
              <a:ext uri="{FF2B5EF4-FFF2-40B4-BE49-F238E27FC236}">
                <a16:creationId xmlns:a16="http://schemas.microsoft.com/office/drawing/2014/main" id="{4C89588F-47B5-4EA9-84D2-BB4714817C7D}"/>
              </a:ext>
            </a:extLst>
          </p:cNvPr>
          <p:cNvSpPr>
            <a:spLocks noGrp="1"/>
          </p:cNvSpPr>
          <p:nvPr>
            <p:ph type="pic" sz="quarter" idx="13"/>
          </p:nvPr>
        </p:nvSpPr>
        <p:spPr>
          <a:xfrm>
            <a:off x="6648312" y="751610"/>
            <a:ext cx="2277078" cy="3318115"/>
          </a:xfrm>
          <a:custGeom>
            <a:avLst/>
            <a:gdLst>
              <a:gd name="connsiteX0" fmla="*/ 0 w 4554748"/>
              <a:gd name="connsiteY0" fmla="*/ 0 h 6636229"/>
              <a:gd name="connsiteX1" fmla="*/ 4554748 w 4554748"/>
              <a:gd name="connsiteY1" fmla="*/ 0 h 6636229"/>
              <a:gd name="connsiteX2" fmla="*/ 4554748 w 4554748"/>
              <a:gd name="connsiteY2" fmla="*/ 6636229 h 6636229"/>
              <a:gd name="connsiteX3" fmla="*/ 0 w 4554748"/>
              <a:gd name="connsiteY3" fmla="*/ 6636229 h 6636229"/>
            </a:gdLst>
            <a:ahLst/>
            <a:cxnLst>
              <a:cxn ang="0">
                <a:pos x="connsiteX0" y="connsiteY0"/>
              </a:cxn>
              <a:cxn ang="0">
                <a:pos x="connsiteX1" y="connsiteY1"/>
              </a:cxn>
              <a:cxn ang="0">
                <a:pos x="connsiteX2" y="connsiteY2"/>
              </a:cxn>
              <a:cxn ang="0">
                <a:pos x="connsiteX3" y="connsiteY3"/>
              </a:cxn>
            </a:cxnLst>
            <a:rect l="l" t="t" r="r" b="b"/>
            <a:pathLst>
              <a:path w="4554748" h="6636229">
                <a:moveTo>
                  <a:pt x="0" y="0"/>
                </a:moveTo>
                <a:lnTo>
                  <a:pt x="4554748" y="0"/>
                </a:lnTo>
                <a:lnTo>
                  <a:pt x="4554748" y="6636229"/>
                </a:lnTo>
                <a:lnTo>
                  <a:pt x="0" y="663622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8" name="Picture Placeholder 17">
            <a:extLst>
              <a:ext uri="{FF2B5EF4-FFF2-40B4-BE49-F238E27FC236}">
                <a16:creationId xmlns:a16="http://schemas.microsoft.com/office/drawing/2014/main" id="{FE6CF97D-0650-4B56-AB14-E0121CF1CF0A}"/>
              </a:ext>
            </a:extLst>
          </p:cNvPr>
          <p:cNvSpPr>
            <a:spLocks noGrp="1"/>
          </p:cNvSpPr>
          <p:nvPr>
            <p:ph type="pic" sz="quarter" idx="14"/>
          </p:nvPr>
        </p:nvSpPr>
        <p:spPr>
          <a:xfrm>
            <a:off x="9029285" y="751610"/>
            <a:ext cx="2277077" cy="2695755"/>
          </a:xfrm>
          <a:custGeom>
            <a:avLst/>
            <a:gdLst>
              <a:gd name="connsiteX0" fmla="*/ 0 w 4554746"/>
              <a:gd name="connsiteY0" fmla="*/ 0 h 5391509"/>
              <a:gd name="connsiteX1" fmla="*/ 4554746 w 4554746"/>
              <a:gd name="connsiteY1" fmla="*/ 0 h 5391509"/>
              <a:gd name="connsiteX2" fmla="*/ 4554746 w 4554746"/>
              <a:gd name="connsiteY2" fmla="*/ 5391509 h 5391509"/>
              <a:gd name="connsiteX3" fmla="*/ 0 w 4554746"/>
              <a:gd name="connsiteY3" fmla="*/ 5391509 h 5391509"/>
            </a:gdLst>
            <a:ahLst/>
            <a:cxnLst>
              <a:cxn ang="0">
                <a:pos x="connsiteX0" y="connsiteY0"/>
              </a:cxn>
              <a:cxn ang="0">
                <a:pos x="connsiteX1" y="connsiteY1"/>
              </a:cxn>
              <a:cxn ang="0">
                <a:pos x="connsiteX2" y="connsiteY2"/>
              </a:cxn>
              <a:cxn ang="0">
                <a:pos x="connsiteX3" y="connsiteY3"/>
              </a:cxn>
            </a:cxnLst>
            <a:rect l="l" t="t" r="r" b="b"/>
            <a:pathLst>
              <a:path w="4554746" h="5391509">
                <a:moveTo>
                  <a:pt x="0" y="0"/>
                </a:moveTo>
                <a:lnTo>
                  <a:pt x="4554746" y="0"/>
                </a:lnTo>
                <a:lnTo>
                  <a:pt x="4554746" y="5391509"/>
                </a:lnTo>
                <a:lnTo>
                  <a:pt x="0" y="53915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1" name="Picture Placeholder 20">
            <a:extLst>
              <a:ext uri="{FF2B5EF4-FFF2-40B4-BE49-F238E27FC236}">
                <a16:creationId xmlns:a16="http://schemas.microsoft.com/office/drawing/2014/main" id="{86BFA811-ED69-455B-96D0-37D354F87F50}"/>
              </a:ext>
            </a:extLst>
          </p:cNvPr>
          <p:cNvSpPr>
            <a:spLocks noGrp="1"/>
          </p:cNvSpPr>
          <p:nvPr>
            <p:ph type="pic" sz="quarter" idx="15"/>
          </p:nvPr>
        </p:nvSpPr>
        <p:spPr>
          <a:xfrm>
            <a:off x="9029285" y="3551274"/>
            <a:ext cx="2277077" cy="2517017"/>
          </a:xfrm>
          <a:custGeom>
            <a:avLst/>
            <a:gdLst>
              <a:gd name="connsiteX0" fmla="*/ 0 w 4554746"/>
              <a:gd name="connsiteY0" fmla="*/ 0 h 5034033"/>
              <a:gd name="connsiteX1" fmla="*/ 4554746 w 4554746"/>
              <a:gd name="connsiteY1" fmla="*/ 0 h 5034033"/>
              <a:gd name="connsiteX2" fmla="*/ 4554746 w 4554746"/>
              <a:gd name="connsiteY2" fmla="*/ 5034033 h 5034033"/>
              <a:gd name="connsiteX3" fmla="*/ 0 w 4554746"/>
              <a:gd name="connsiteY3" fmla="*/ 5034033 h 5034033"/>
            </a:gdLst>
            <a:ahLst/>
            <a:cxnLst>
              <a:cxn ang="0">
                <a:pos x="connsiteX0" y="connsiteY0"/>
              </a:cxn>
              <a:cxn ang="0">
                <a:pos x="connsiteX1" y="connsiteY1"/>
              </a:cxn>
              <a:cxn ang="0">
                <a:pos x="connsiteX2" y="connsiteY2"/>
              </a:cxn>
              <a:cxn ang="0">
                <a:pos x="connsiteX3" y="connsiteY3"/>
              </a:cxn>
            </a:cxnLst>
            <a:rect l="l" t="t" r="r" b="b"/>
            <a:pathLst>
              <a:path w="4554746" h="5034033">
                <a:moveTo>
                  <a:pt x="0" y="0"/>
                </a:moveTo>
                <a:lnTo>
                  <a:pt x="4554746" y="0"/>
                </a:lnTo>
                <a:lnTo>
                  <a:pt x="4554746" y="5034033"/>
                </a:lnTo>
                <a:lnTo>
                  <a:pt x="0" y="503403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AD7D914E-F4E6-43AB-B3A5-B2689E3F93A3}"/>
              </a:ext>
            </a:extLst>
          </p:cNvPr>
          <p:cNvSpPr>
            <a:spLocks noGrp="1"/>
          </p:cNvSpPr>
          <p:nvPr>
            <p:ph type="pic" sz="quarter" idx="16"/>
          </p:nvPr>
        </p:nvSpPr>
        <p:spPr>
          <a:xfrm>
            <a:off x="6648312" y="4173634"/>
            <a:ext cx="2277077" cy="1894657"/>
          </a:xfrm>
          <a:custGeom>
            <a:avLst/>
            <a:gdLst>
              <a:gd name="connsiteX0" fmla="*/ 0 w 4554747"/>
              <a:gd name="connsiteY0" fmla="*/ 0 h 3789313"/>
              <a:gd name="connsiteX1" fmla="*/ 4554747 w 4554747"/>
              <a:gd name="connsiteY1" fmla="*/ 0 h 3789313"/>
              <a:gd name="connsiteX2" fmla="*/ 4554747 w 4554747"/>
              <a:gd name="connsiteY2" fmla="*/ 3789313 h 3789313"/>
              <a:gd name="connsiteX3" fmla="*/ 0 w 4554747"/>
              <a:gd name="connsiteY3" fmla="*/ 3789313 h 3789313"/>
            </a:gdLst>
            <a:ahLst/>
            <a:cxnLst>
              <a:cxn ang="0">
                <a:pos x="connsiteX0" y="connsiteY0"/>
              </a:cxn>
              <a:cxn ang="0">
                <a:pos x="connsiteX1" y="connsiteY1"/>
              </a:cxn>
              <a:cxn ang="0">
                <a:pos x="connsiteX2" y="connsiteY2"/>
              </a:cxn>
              <a:cxn ang="0">
                <a:pos x="connsiteX3" y="connsiteY3"/>
              </a:cxn>
            </a:cxnLst>
            <a:rect l="l" t="t" r="r" b="b"/>
            <a:pathLst>
              <a:path w="4554747" h="3789313">
                <a:moveTo>
                  <a:pt x="0" y="0"/>
                </a:moveTo>
                <a:lnTo>
                  <a:pt x="4554747" y="0"/>
                </a:lnTo>
                <a:lnTo>
                  <a:pt x="4554747" y="3789313"/>
                </a:lnTo>
                <a:lnTo>
                  <a:pt x="0" y="378931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9" name="Picture Placeholder 18">
            <a:extLst>
              <a:ext uri="{FF2B5EF4-FFF2-40B4-BE49-F238E27FC236}">
                <a16:creationId xmlns:a16="http://schemas.microsoft.com/office/drawing/2014/main" id="{ACA5BFD2-4568-4D70-8E22-082F80275A40}"/>
              </a:ext>
            </a:extLst>
          </p:cNvPr>
          <p:cNvSpPr>
            <a:spLocks noGrp="1"/>
          </p:cNvSpPr>
          <p:nvPr>
            <p:ph type="pic" sz="quarter" idx="17"/>
          </p:nvPr>
        </p:nvSpPr>
        <p:spPr>
          <a:xfrm>
            <a:off x="4267340" y="3645600"/>
            <a:ext cx="2277077" cy="2422691"/>
          </a:xfrm>
          <a:custGeom>
            <a:avLst/>
            <a:gdLst>
              <a:gd name="connsiteX0" fmla="*/ 0 w 4554747"/>
              <a:gd name="connsiteY0" fmla="*/ 0 h 4845381"/>
              <a:gd name="connsiteX1" fmla="*/ 4554747 w 4554747"/>
              <a:gd name="connsiteY1" fmla="*/ 0 h 4845381"/>
              <a:gd name="connsiteX2" fmla="*/ 4554747 w 4554747"/>
              <a:gd name="connsiteY2" fmla="*/ 4845381 h 4845381"/>
              <a:gd name="connsiteX3" fmla="*/ 0 w 4554747"/>
              <a:gd name="connsiteY3" fmla="*/ 4845381 h 4845381"/>
            </a:gdLst>
            <a:ahLst/>
            <a:cxnLst>
              <a:cxn ang="0">
                <a:pos x="connsiteX0" y="connsiteY0"/>
              </a:cxn>
              <a:cxn ang="0">
                <a:pos x="connsiteX1" y="connsiteY1"/>
              </a:cxn>
              <a:cxn ang="0">
                <a:pos x="connsiteX2" y="connsiteY2"/>
              </a:cxn>
              <a:cxn ang="0">
                <a:pos x="connsiteX3" y="connsiteY3"/>
              </a:cxn>
            </a:cxnLst>
            <a:rect l="l" t="t" r="r" b="b"/>
            <a:pathLst>
              <a:path w="4554747" h="4845381">
                <a:moveTo>
                  <a:pt x="0" y="0"/>
                </a:moveTo>
                <a:lnTo>
                  <a:pt x="4554747" y="0"/>
                </a:lnTo>
                <a:lnTo>
                  <a:pt x="4554747" y="4845381"/>
                </a:lnTo>
                <a:lnTo>
                  <a:pt x="0" y="484538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78369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500" fill="hold"/>
                                        <p:tgtEl>
                                          <p:spTgt spid="16"/>
                                        </p:tgtEl>
                                        <p:attrNameLst>
                                          <p:attrName>ppt_x</p:attrName>
                                        </p:attrNameLst>
                                      </p:cBhvr>
                                      <p:tavLst>
                                        <p:tav tm="0">
                                          <p:val>
                                            <p:strVal val="#ppt_x"/>
                                          </p:val>
                                        </p:tav>
                                        <p:tav tm="100000">
                                          <p:val>
                                            <p:strVal val="#ppt_x"/>
                                          </p:val>
                                        </p:tav>
                                      </p:tavLst>
                                    </p:anim>
                                    <p:anim calcmode="lin" valueType="num">
                                      <p:cBhvr additive="base">
                                        <p:cTn id="8" dur="1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500" fill="hold"/>
                                        <p:tgtEl>
                                          <p:spTgt spid="17"/>
                                        </p:tgtEl>
                                        <p:attrNameLst>
                                          <p:attrName>ppt_x</p:attrName>
                                        </p:attrNameLst>
                                      </p:cBhvr>
                                      <p:tavLst>
                                        <p:tav tm="0">
                                          <p:val>
                                            <p:strVal val="#ppt_x"/>
                                          </p:val>
                                        </p:tav>
                                        <p:tav tm="100000">
                                          <p:val>
                                            <p:strVal val="#ppt_x"/>
                                          </p:val>
                                        </p:tav>
                                      </p:tavLst>
                                    </p:anim>
                                    <p:anim calcmode="lin" valueType="num">
                                      <p:cBhvr additive="base">
                                        <p:cTn id="12" dur="1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500" fill="hold"/>
                                        <p:tgtEl>
                                          <p:spTgt spid="18"/>
                                        </p:tgtEl>
                                        <p:attrNameLst>
                                          <p:attrName>ppt_x</p:attrName>
                                        </p:attrNameLst>
                                      </p:cBhvr>
                                      <p:tavLst>
                                        <p:tav tm="0">
                                          <p:val>
                                            <p:strVal val="#ppt_x"/>
                                          </p:val>
                                        </p:tav>
                                        <p:tav tm="100000">
                                          <p:val>
                                            <p:strVal val="#ppt_x"/>
                                          </p:val>
                                        </p:tav>
                                      </p:tavLst>
                                    </p:anim>
                                    <p:anim calcmode="lin" valueType="num">
                                      <p:cBhvr additive="base">
                                        <p:cTn id="16" dur="1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ppt_x"/>
                                          </p:val>
                                        </p:tav>
                                        <p:tav tm="100000">
                                          <p:val>
                                            <p:strVal val="#ppt_x"/>
                                          </p:val>
                                        </p:tav>
                                      </p:tavLst>
                                    </p:anim>
                                    <p:anim calcmode="lin" valueType="num">
                                      <p:cBhvr additive="base">
                                        <p:cTn id="24" dur="1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500" fill="hold"/>
                                        <p:tgtEl>
                                          <p:spTgt spid="21"/>
                                        </p:tgtEl>
                                        <p:attrNameLst>
                                          <p:attrName>ppt_x</p:attrName>
                                        </p:attrNameLst>
                                      </p:cBhvr>
                                      <p:tavLst>
                                        <p:tav tm="0">
                                          <p:val>
                                            <p:strVal val="#ppt_x"/>
                                          </p:val>
                                        </p:tav>
                                        <p:tav tm="100000">
                                          <p:val>
                                            <p:strVal val="#ppt_x"/>
                                          </p:val>
                                        </p:tav>
                                      </p:tavLst>
                                    </p:anim>
                                    <p:anim calcmode="lin" valueType="num">
                                      <p:cBhvr additive="base">
                                        <p:cTn id="2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0" grpId="0" animBg="1"/>
      <p:bldP spid="19"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16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0BEBEC-4602-490C-BDCC-808640865DA5}"/>
              </a:ext>
            </a:extLst>
          </p:cNvPr>
          <p:cNvSpPr/>
          <p:nvPr/>
        </p:nvSpPr>
        <p:spPr>
          <a:xfrm>
            <a:off x="707274" y="586596"/>
            <a:ext cx="10768677" cy="5667556"/>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Picture Placeholder 5">
            <a:extLst>
              <a:ext uri="{FF2B5EF4-FFF2-40B4-BE49-F238E27FC236}">
                <a16:creationId xmlns:a16="http://schemas.microsoft.com/office/drawing/2014/main" id="{34A78E4F-330F-43B1-8E8D-634D7E252439}"/>
              </a:ext>
            </a:extLst>
          </p:cNvPr>
          <p:cNvSpPr>
            <a:spLocks noGrp="1"/>
          </p:cNvSpPr>
          <p:nvPr>
            <p:ph type="pic" sz="quarter" idx="13"/>
          </p:nvPr>
        </p:nvSpPr>
        <p:spPr>
          <a:xfrm>
            <a:off x="781742" y="647700"/>
            <a:ext cx="10628516" cy="5524500"/>
          </a:xfrm>
          <a:custGeom>
            <a:avLst/>
            <a:gdLst>
              <a:gd name="connsiteX0" fmla="*/ 21259796 w 21259800"/>
              <a:gd name="connsiteY0" fmla="*/ 3549667 h 11049000"/>
              <a:gd name="connsiteX1" fmla="*/ 19246864 w 21259800"/>
              <a:gd name="connsiteY1" fmla="*/ 5562600 h 11049000"/>
              <a:gd name="connsiteX2" fmla="*/ 21259798 w 21259800"/>
              <a:gd name="connsiteY2" fmla="*/ 7575533 h 11049000"/>
              <a:gd name="connsiteX3" fmla="*/ 0 w 21259800"/>
              <a:gd name="connsiteY3" fmla="*/ 0 h 11049000"/>
              <a:gd name="connsiteX4" fmla="*/ 21259800 w 21259800"/>
              <a:gd name="connsiteY4" fmla="*/ 0 h 11049000"/>
              <a:gd name="connsiteX5" fmla="*/ 21259800 w 21259800"/>
              <a:gd name="connsiteY5" fmla="*/ 11049000 h 11049000"/>
              <a:gd name="connsiteX6" fmla="*/ 0 w 21259800"/>
              <a:gd name="connsiteY6" fmla="*/ 11049000 h 1104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0" h="11049000">
                <a:moveTo>
                  <a:pt x="21259796" y="3549667"/>
                </a:moveTo>
                <a:lnTo>
                  <a:pt x="19246864" y="5562600"/>
                </a:lnTo>
                <a:lnTo>
                  <a:pt x="21259798" y="7575533"/>
                </a:lnTo>
                <a:close/>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7038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0BEBEC-4602-490C-BDCC-808640865DA5}"/>
              </a:ext>
            </a:extLst>
          </p:cNvPr>
          <p:cNvSpPr/>
          <p:nvPr/>
        </p:nvSpPr>
        <p:spPr>
          <a:xfrm>
            <a:off x="707274" y="586596"/>
            <a:ext cx="10768677" cy="5667556"/>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10">
            <a:extLst>
              <a:ext uri="{FF2B5EF4-FFF2-40B4-BE49-F238E27FC236}">
                <a16:creationId xmlns:a16="http://schemas.microsoft.com/office/drawing/2014/main" id="{866670D1-8893-47E2-92FC-474C4574E26A}"/>
              </a:ext>
            </a:extLst>
          </p:cNvPr>
          <p:cNvSpPr>
            <a:spLocks noGrp="1"/>
          </p:cNvSpPr>
          <p:nvPr>
            <p:ph type="pic" sz="quarter" idx="12"/>
          </p:nvPr>
        </p:nvSpPr>
        <p:spPr>
          <a:xfrm>
            <a:off x="781741" y="647699"/>
            <a:ext cx="10628518" cy="5524500"/>
          </a:xfrm>
          <a:custGeom>
            <a:avLst/>
            <a:gdLst>
              <a:gd name="connsiteX0" fmla="*/ 0 w 21259803"/>
              <a:gd name="connsiteY0" fmla="*/ 3579586 h 11049000"/>
              <a:gd name="connsiteX1" fmla="*/ 1 w 21259803"/>
              <a:gd name="connsiteY1" fmla="*/ 3579587 h 11049000"/>
              <a:gd name="connsiteX2" fmla="*/ 1 w 21259803"/>
              <a:gd name="connsiteY2" fmla="*/ 7589810 h 11049000"/>
              <a:gd name="connsiteX3" fmla="*/ 1 w 21259803"/>
              <a:gd name="connsiteY3" fmla="*/ 7589810 h 11049000"/>
              <a:gd name="connsiteX4" fmla="*/ 21259803 w 21259803"/>
              <a:gd name="connsiteY4" fmla="*/ 0 h 11049000"/>
              <a:gd name="connsiteX5" fmla="*/ 21259801 w 21259803"/>
              <a:gd name="connsiteY5" fmla="*/ 2724510 h 11049000"/>
              <a:gd name="connsiteX6" fmla="*/ 21259801 w 21259803"/>
              <a:gd name="connsiteY6" fmla="*/ 8141898 h 11049000"/>
              <a:gd name="connsiteX7" fmla="*/ 21259803 w 21259803"/>
              <a:gd name="connsiteY7" fmla="*/ 11049000 h 11049000"/>
              <a:gd name="connsiteX8" fmla="*/ 1 w 21259803"/>
              <a:gd name="connsiteY8" fmla="*/ 11048999 h 11049000"/>
              <a:gd name="connsiteX9" fmla="*/ 1 w 21259803"/>
              <a:gd name="connsiteY9" fmla="*/ 7589810 h 11049000"/>
              <a:gd name="connsiteX10" fmla="*/ 2005112 w 21259803"/>
              <a:gd name="connsiteY10" fmla="*/ 5584698 h 11049000"/>
              <a:gd name="connsiteX11" fmla="*/ 1 w 21259803"/>
              <a:gd name="connsiteY11" fmla="*/ 3579587 h 11049000"/>
              <a:gd name="connsiteX12" fmla="*/ 1 w 21259803"/>
              <a:gd name="connsiteY12" fmla="*/ 1 h 1104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59803" h="11049000">
                <a:moveTo>
                  <a:pt x="0" y="3579586"/>
                </a:moveTo>
                <a:lnTo>
                  <a:pt x="1" y="3579587"/>
                </a:lnTo>
                <a:lnTo>
                  <a:pt x="1" y="7589810"/>
                </a:lnTo>
                <a:lnTo>
                  <a:pt x="1" y="7589810"/>
                </a:lnTo>
                <a:close/>
                <a:moveTo>
                  <a:pt x="21259803" y="0"/>
                </a:moveTo>
                <a:lnTo>
                  <a:pt x="21259801" y="2724510"/>
                </a:lnTo>
                <a:lnTo>
                  <a:pt x="21259801" y="8141898"/>
                </a:lnTo>
                <a:lnTo>
                  <a:pt x="21259803" y="11049000"/>
                </a:lnTo>
                <a:lnTo>
                  <a:pt x="1" y="11048999"/>
                </a:lnTo>
                <a:lnTo>
                  <a:pt x="1" y="7589810"/>
                </a:lnTo>
                <a:lnTo>
                  <a:pt x="2005112" y="5584698"/>
                </a:lnTo>
                <a:lnTo>
                  <a:pt x="1" y="3579587"/>
                </a:lnTo>
                <a:lnTo>
                  <a:pt x="1" y="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53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9">
            <a:extLst>
              <a:ext uri="{FF2B5EF4-FFF2-40B4-BE49-F238E27FC236}">
                <a16:creationId xmlns:a16="http://schemas.microsoft.com/office/drawing/2014/main" id="{4E45A193-946A-476B-8F64-305BA1FA6AF6}"/>
              </a:ext>
            </a:extLst>
          </p:cNvPr>
          <p:cNvSpPr>
            <a:spLocks noGrp="1"/>
          </p:cNvSpPr>
          <p:nvPr>
            <p:ph type="pic" sz="quarter" idx="12"/>
          </p:nvPr>
        </p:nvSpPr>
        <p:spPr>
          <a:xfrm>
            <a:off x="2656715" y="647700"/>
            <a:ext cx="2239326" cy="5524500"/>
          </a:xfrm>
          <a:custGeom>
            <a:avLst/>
            <a:gdLst>
              <a:gd name="connsiteX0" fmla="*/ 0 w 4479235"/>
              <a:gd name="connsiteY0" fmla="*/ 0 h 11049000"/>
              <a:gd name="connsiteX1" fmla="*/ 4479235 w 4479235"/>
              <a:gd name="connsiteY1" fmla="*/ 0 h 11049000"/>
              <a:gd name="connsiteX2" fmla="*/ 4479235 w 4479235"/>
              <a:gd name="connsiteY2" fmla="*/ 11049000 h 11049000"/>
              <a:gd name="connsiteX3" fmla="*/ 0 w 4479235"/>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479235" h="11049000">
                <a:moveTo>
                  <a:pt x="0" y="0"/>
                </a:moveTo>
                <a:lnTo>
                  <a:pt x="4479235" y="0"/>
                </a:lnTo>
                <a:lnTo>
                  <a:pt x="4479235"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C2C4729B-341C-4AE9-81FD-6CBFA6263BA1}"/>
              </a:ext>
            </a:extLst>
          </p:cNvPr>
          <p:cNvSpPr>
            <a:spLocks noGrp="1"/>
          </p:cNvSpPr>
          <p:nvPr>
            <p:ph type="pic" sz="quarter" idx="13"/>
          </p:nvPr>
        </p:nvSpPr>
        <p:spPr>
          <a:xfrm>
            <a:off x="7309210" y="647700"/>
            <a:ext cx="2239326" cy="2711726"/>
          </a:xfrm>
          <a:custGeom>
            <a:avLst/>
            <a:gdLst>
              <a:gd name="connsiteX0" fmla="*/ 0 w 4479235"/>
              <a:gd name="connsiteY0" fmla="*/ 0 h 5423452"/>
              <a:gd name="connsiteX1" fmla="*/ 4479235 w 4479235"/>
              <a:gd name="connsiteY1" fmla="*/ 0 h 5423452"/>
              <a:gd name="connsiteX2" fmla="*/ 4479235 w 4479235"/>
              <a:gd name="connsiteY2" fmla="*/ 5423452 h 5423452"/>
              <a:gd name="connsiteX3" fmla="*/ 0 w 4479235"/>
              <a:gd name="connsiteY3" fmla="*/ 5423452 h 5423452"/>
            </a:gdLst>
            <a:ahLst/>
            <a:cxnLst>
              <a:cxn ang="0">
                <a:pos x="connsiteX0" y="connsiteY0"/>
              </a:cxn>
              <a:cxn ang="0">
                <a:pos x="connsiteX1" y="connsiteY1"/>
              </a:cxn>
              <a:cxn ang="0">
                <a:pos x="connsiteX2" y="connsiteY2"/>
              </a:cxn>
              <a:cxn ang="0">
                <a:pos x="connsiteX3" y="connsiteY3"/>
              </a:cxn>
            </a:cxnLst>
            <a:rect l="l" t="t" r="r" b="b"/>
            <a:pathLst>
              <a:path w="4479235" h="5423452">
                <a:moveTo>
                  <a:pt x="0" y="0"/>
                </a:moveTo>
                <a:lnTo>
                  <a:pt x="4479235" y="0"/>
                </a:lnTo>
                <a:lnTo>
                  <a:pt x="4479235" y="5423452"/>
                </a:lnTo>
                <a:lnTo>
                  <a:pt x="0" y="5423452"/>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A3C9A88A-638C-43BA-9C93-31A56E47ADA2}"/>
              </a:ext>
            </a:extLst>
          </p:cNvPr>
          <p:cNvSpPr>
            <a:spLocks noGrp="1"/>
          </p:cNvSpPr>
          <p:nvPr>
            <p:ph type="pic" sz="quarter" idx="14"/>
          </p:nvPr>
        </p:nvSpPr>
        <p:spPr>
          <a:xfrm>
            <a:off x="7309210" y="3453848"/>
            <a:ext cx="2239326" cy="2711726"/>
          </a:xfrm>
          <a:custGeom>
            <a:avLst/>
            <a:gdLst>
              <a:gd name="connsiteX0" fmla="*/ 0 w 4479235"/>
              <a:gd name="connsiteY0" fmla="*/ 0 h 5423452"/>
              <a:gd name="connsiteX1" fmla="*/ 4479235 w 4479235"/>
              <a:gd name="connsiteY1" fmla="*/ 0 h 5423452"/>
              <a:gd name="connsiteX2" fmla="*/ 4479235 w 4479235"/>
              <a:gd name="connsiteY2" fmla="*/ 5423452 h 5423452"/>
              <a:gd name="connsiteX3" fmla="*/ 0 w 4479235"/>
              <a:gd name="connsiteY3" fmla="*/ 5423452 h 5423452"/>
            </a:gdLst>
            <a:ahLst/>
            <a:cxnLst>
              <a:cxn ang="0">
                <a:pos x="connsiteX0" y="connsiteY0"/>
              </a:cxn>
              <a:cxn ang="0">
                <a:pos x="connsiteX1" y="connsiteY1"/>
              </a:cxn>
              <a:cxn ang="0">
                <a:pos x="connsiteX2" y="connsiteY2"/>
              </a:cxn>
              <a:cxn ang="0">
                <a:pos x="connsiteX3" y="connsiteY3"/>
              </a:cxn>
            </a:cxnLst>
            <a:rect l="l" t="t" r="r" b="b"/>
            <a:pathLst>
              <a:path w="4479235" h="5423452">
                <a:moveTo>
                  <a:pt x="0" y="0"/>
                </a:moveTo>
                <a:lnTo>
                  <a:pt x="4479235" y="0"/>
                </a:lnTo>
                <a:lnTo>
                  <a:pt x="4479235" y="5423452"/>
                </a:lnTo>
                <a:lnTo>
                  <a:pt x="0" y="5423452"/>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9271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ppt_x"/>
                                          </p:val>
                                        </p:tav>
                                        <p:tav tm="100000">
                                          <p:val>
                                            <p:strVal val="#ppt_x"/>
                                          </p:val>
                                        </p:tav>
                                      </p:tavLst>
                                    </p:anim>
                                    <p:anim calcmode="lin" valueType="num">
                                      <p:cBhvr additive="base">
                                        <p:cTn id="8" dur="1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500" fill="hold"/>
                                        <p:tgtEl>
                                          <p:spTgt spid="11"/>
                                        </p:tgtEl>
                                        <p:attrNameLst>
                                          <p:attrName>ppt_x</p:attrName>
                                        </p:attrNameLst>
                                      </p:cBhvr>
                                      <p:tavLst>
                                        <p:tav tm="0">
                                          <p:val>
                                            <p:strVal val="#ppt_x"/>
                                          </p:val>
                                        </p:tav>
                                        <p:tav tm="100000">
                                          <p:val>
                                            <p:strVal val="#ppt_x"/>
                                          </p:val>
                                        </p:tav>
                                      </p:tavLst>
                                    </p:anim>
                                    <p:anim calcmode="lin" valueType="num">
                                      <p:cBhvr additive="base">
                                        <p:cTn id="12" dur="1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ppt_x"/>
                                          </p:val>
                                        </p:tav>
                                        <p:tav tm="100000">
                                          <p:val>
                                            <p:strVal val="#ppt_x"/>
                                          </p:val>
                                        </p:tav>
                                      </p:tavLst>
                                    </p:anim>
                                    <p:anim calcmode="lin" valueType="num">
                                      <p:cBhvr additive="base">
                                        <p:cTn id="16" dur="1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3">
            <a:extLst>
              <a:ext uri="{FF2B5EF4-FFF2-40B4-BE49-F238E27FC236}">
                <a16:creationId xmlns:a16="http://schemas.microsoft.com/office/drawing/2014/main" id="{85A56B7E-4AD2-4409-947D-18DECC0E2602}"/>
              </a:ext>
            </a:extLst>
          </p:cNvPr>
          <p:cNvSpPr/>
          <p:nvPr/>
        </p:nvSpPr>
        <p:spPr>
          <a:xfrm>
            <a:off x="781742" y="666750"/>
            <a:ext cx="10628516" cy="5524500"/>
          </a:xfrm>
          <a:prstGeom prst="rect">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37042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EF2B29A-83E2-4926-A244-559BF7C4BD7F}"/>
              </a:ext>
            </a:extLst>
          </p:cNvPr>
          <p:cNvSpPr>
            <a:spLocks noGrp="1"/>
          </p:cNvSpPr>
          <p:nvPr>
            <p:ph type="pic" sz="quarter" idx="15"/>
          </p:nvPr>
        </p:nvSpPr>
        <p:spPr>
          <a:xfrm>
            <a:off x="3351328" y="4218380"/>
            <a:ext cx="3605838" cy="1200727"/>
          </a:xfrm>
          <a:custGeom>
            <a:avLst/>
            <a:gdLst>
              <a:gd name="connsiteX0" fmla="*/ 200125 w 3605838"/>
              <a:gd name="connsiteY0" fmla="*/ 0 h 1200727"/>
              <a:gd name="connsiteX1" fmla="*/ 3405713 w 3605838"/>
              <a:gd name="connsiteY1" fmla="*/ 0 h 1200727"/>
              <a:gd name="connsiteX2" fmla="*/ 3605838 w 3605838"/>
              <a:gd name="connsiteY2" fmla="*/ 200125 h 1200727"/>
              <a:gd name="connsiteX3" fmla="*/ 3605838 w 3605838"/>
              <a:gd name="connsiteY3" fmla="*/ 1000602 h 1200727"/>
              <a:gd name="connsiteX4" fmla="*/ 3405713 w 3605838"/>
              <a:gd name="connsiteY4" fmla="*/ 1200727 h 1200727"/>
              <a:gd name="connsiteX5" fmla="*/ 200125 w 3605838"/>
              <a:gd name="connsiteY5" fmla="*/ 1200727 h 1200727"/>
              <a:gd name="connsiteX6" fmla="*/ 0 w 3605838"/>
              <a:gd name="connsiteY6" fmla="*/ 1000602 h 1200727"/>
              <a:gd name="connsiteX7" fmla="*/ 0 w 3605838"/>
              <a:gd name="connsiteY7" fmla="*/ 200125 h 1200727"/>
              <a:gd name="connsiteX8" fmla="*/ 200125 w 3605838"/>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5838" h="1200727">
                <a:moveTo>
                  <a:pt x="200125" y="0"/>
                </a:moveTo>
                <a:lnTo>
                  <a:pt x="3405713" y="0"/>
                </a:lnTo>
                <a:cubicBezTo>
                  <a:pt x="3516239" y="0"/>
                  <a:pt x="3605838" y="89599"/>
                  <a:pt x="3605838" y="200125"/>
                </a:cubicBezTo>
                <a:lnTo>
                  <a:pt x="3605838" y="1000602"/>
                </a:lnTo>
                <a:cubicBezTo>
                  <a:pt x="3605838" y="1111128"/>
                  <a:pt x="3516239" y="1200727"/>
                  <a:pt x="3405713"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16" name="Picture Placeholder 15">
            <a:extLst>
              <a:ext uri="{FF2B5EF4-FFF2-40B4-BE49-F238E27FC236}">
                <a16:creationId xmlns:a16="http://schemas.microsoft.com/office/drawing/2014/main" id="{FA53CA1D-DC5E-4D37-AD6A-80669350BE34}"/>
              </a:ext>
            </a:extLst>
          </p:cNvPr>
          <p:cNvSpPr>
            <a:spLocks noGrp="1"/>
          </p:cNvSpPr>
          <p:nvPr>
            <p:ph type="pic" sz="quarter" idx="11"/>
          </p:nvPr>
        </p:nvSpPr>
        <p:spPr>
          <a:xfrm>
            <a:off x="1104900" y="2828637"/>
            <a:ext cx="3605838" cy="1200727"/>
          </a:xfrm>
          <a:custGeom>
            <a:avLst/>
            <a:gdLst>
              <a:gd name="connsiteX0" fmla="*/ 200125 w 3605838"/>
              <a:gd name="connsiteY0" fmla="*/ 0 h 1200727"/>
              <a:gd name="connsiteX1" fmla="*/ 3405713 w 3605838"/>
              <a:gd name="connsiteY1" fmla="*/ 0 h 1200727"/>
              <a:gd name="connsiteX2" fmla="*/ 3605838 w 3605838"/>
              <a:gd name="connsiteY2" fmla="*/ 200125 h 1200727"/>
              <a:gd name="connsiteX3" fmla="*/ 3605838 w 3605838"/>
              <a:gd name="connsiteY3" fmla="*/ 1000602 h 1200727"/>
              <a:gd name="connsiteX4" fmla="*/ 3405713 w 3605838"/>
              <a:gd name="connsiteY4" fmla="*/ 1200727 h 1200727"/>
              <a:gd name="connsiteX5" fmla="*/ 200125 w 3605838"/>
              <a:gd name="connsiteY5" fmla="*/ 1200727 h 1200727"/>
              <a:gd name="connsiteX6" fmla="*/ 0 w 3605838"/>
              <a:gd name="connsiteY6" fmla="*/ 1000602 h 1200727"/>
              <a:gd name="connsiteX7" fmla="*/ 0 w 3605838"/>
              <a:gd name="connsiteY7" fmla="*/ 200125 h 1200727"/>
              <a:gd name="connsiteX8" fmla="*/ 200125 w 3605838"/>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5838" h="1200727">
                <a:moveTo>
                  <a:pt x="200125" y="0"/>
                </a:moveTo>
                <a:lnTo>
                  <a:pt x="3405713" y="0"/>
                </a:lnTo>
                <a:cubicBezTo>
                  <a:pt x="3516239" y="0"/>
                  <a:pt x="3605838" y="89599"/>
                  <a:pt x="3605838" y="200125"/>
                </a:cubicBezTo>
                <a:lnTo>
                  <a:pt x="3605838" y="1000602"/>
                </a:lnTo>
                <a:cubicBezTo>
                  <a:pt x="3605838" y="1111128"/>
                  <a:pt x="3516239" y="1200727"/>
                  <a:pt x="3405713"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13" name="Picture Placeholder 12">
            <a:extLst>
              <a:ext uri="{FF2B5EF4-FFF2-40B4-BE49-F238E27FC236}">
                <a16:creationId xmlns:a16="http://schemas.microsoft.com/office/drawing/2014/main" id="{D2B6AE5B-20B2-4BEC-9CAF-6323BB7EBCA5}"/>
              </a:ext>
            </a:extLst>
          </p:cNvPr>
          <p:cNvSpPr>
            <a:spLocks noGrp="1"/>
          </p:cNvSpPr>
          <p:nvPr>
            <p:ph type="pic" sz="quarter" idx="10"/>
          </p:nvPr>
        </p:nvSpPr>
        <p:spPr>
          <a:xfrm>
            <a:off x="1104900" y="1438895"/>
            <a:ext cx="2556050" cy="1200727"/>
          </a:xfrm>
          <a:custGeom>
            <a:avLst/>
            <a:gdLst>
              <a:gd name="connsiteX0" fmla="*/ 200125 w 2556050"/>
              <a:gd name="connsiteY0" fmla="*/ 0 h 1200727"/>
              <a:gd name="connsiteX1" fmla="*/ 2355925 w 2556050"/>
              <a:gd name="connsiteY1" fmla="*/ 0 h 1200727"/>
              <a:gd name="connsiteX2" fmla="*/ 2556050 w 2556050"/>
              <a:gd name="connsiteY2" fmla="*/ 200125 h 1200727"/>
              <a:gd name="connsiteX3" fmla="*/ 2556050 w 2556050"/>
              <a:gd name="connsiteY3" fmla="*/ 1000602 h 1200727"/>
              <a:gd name="connsiteX4" fmla="*/ 2355925 w 2556050"/>
              <a:gd name="connsiteY4" fmla="*/ 1200727 h 1200727"/>
              <a:gd name="connsiteX5" fmla="*/ 200125 w 2556050"/>
              <a:gd name="connsiteY5" fmla="*/ 1200727 h 1200727"/>
              <a:gd name="connsiteX6" fmla="*/ 0 w 2556050"/>
              <a:gd name="connsiteY6" fmla="*/ 1000602 h 1200727"/>
              <a:gd name="connsiteX7" fmla="*/ 0 w 2556050"/>
              <a:gd name="connsiteY7" fmla="*/ 200125 h 1200727"/>
              <a:gd name="connsiteX8" fmla="*/ 200125 w 2556050"/>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6050" h="1200727">
                <a:moveTo>
                  <a:pt x="200125" y="0"/>
                </a:moveTo>
                <a:lnTo>
                  <a:pt x="2355925" y="0"/>
                </a:lnTo>
                <a:cubicBezTo>
                  <a:pt x="2466451" y="0"/>
                  <a:pt x="2556050" y="89599"/>
                  <a:pt x="2556050" y="200125"/>
                </a:cubicBezTo>
                <a:lnTo>
                  <a:pt x="2556050" y="1000602"/>
                </a:lnTo>
                <a:cubicBezTo>
                  <a:pt x="2556050" y="1111128"/>
                  <a:pt x="2466451" y="1200727"/>
                  <a:pt x="2355925"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sp>
        <p:nvSpPr>
          <p:cNvPr id="18" name="Picture Placeholder 17">
            <a:extLst>
              <a:ext uri="{FF2B5EF4-FFF2-40B4-BE49-F238E27FC236}">
                <a16:creationId xmlns:a16="http://schemas.microsoft.com/office/drawing/2014/main" id="{900EB7C7-F5D6-4416-925C-AA4A4FE7219F}"/>
              </a:ext>
            </a:extLst>
          </p:cNvPr>
          <p:cNvSpPr>
            <a:spLocks noGrp="1"/>
          </p:cNvSpPr>
          <p:nvPr>
            <p:ph type="pic" sz="quarter" idx="12"/>
          </p:nvPr>
        </p:nvSpPr>
        <p:spPr>
          <a:xfrm>
            <a:off x="1104900" y="4218379"/>
            <a:ext cx="2103278" cy="1200727"/>
          </a:xfrm>
          <a:custGeom>
            <a:avLst/>
            <a:gdLst>
              <a:gd name="connsiteX0" fmla="*/ 200125 w 2103278"/>
              <a:gd name="connsiteY0" fmla="*/ 0 h 1200727"/>
              <a:gd name="connsiteX1" fmla="*/ 1903153 w 2103278"/>
              <a:gd name="connsiteY1" fmla="*/ 0 h 1200727"/>
              <a:gd name="connsiteX2" fmla="*/ 2103278 w 2103278"/>
              <a:gd name="connsiteY2" fmla="*/ 200125 h 1200727"/>
              <a:gd name="connsiteX3" fmla="*/ 2103278 w 2103278"/>
              <a:gd name="connsiteY3" fmla="*/ 1000602 h 1200727"/>
              <a:gd name="connsiteX4" fmla="*/ 1903153 w 2103278"/>
              <a:gd name="connsiteY4" fmla="*/ 1200727 h 1200727"/>
              <a:gd name="connsiteX5" fmla="*/ 200125 w 2103278"/>
              <a:gd name="connsiteY5" fmla="*/ 1200727 h 1200727"/>
              <a:gd name="connsiteX6" fmla="*/ 0 w 2103278"/>
              <a:gd name="connsiteY6" fmla="*/ 1000602 h 1200727"/>
              <a:gd name="connsiteX7" fmla="*/ 0 w 2103278"/>
              <a:gd name="connsiteY7" fmla="*/ 200125 h 1200727"/>
              <a:gd name="connsiteX8" fmla="*/ 200125 w 2103278"/>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278" h="1200727">
                <a:moveTo>
                  <a:pt x="200125" y="0"/>
                </a:moveTo>
                <a:lnTo>
                  <a:pt x="1903153" y="0"/>
                </a:lnTo>
                <a:cubicBezTo>
                  <a:pt x="2013679" y="0"/>
                  <a:pt x="2103278" y="89599"/>
                  <a:pt x="2103278" y="200125"/>
                </a:cubicBezTo>
                <a:lnTo>
                  <a:pt x="2103278" y="1000602"/>
                </a:lnTo>
                <a:cubicBezTo>
                  <a:pt x="2103278" y="1111128"/>
                  <a:pt x="2013679" y="1200727"/>
                  <a:pt x="1903153"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20" name="Picture Placeholder 19">
            <a:extLst>
              <a:ext uri="{FF2B5EF4-FFF2-40B4-BE49-F238E27FC236}">
                <a16:creationId xmlns:a16="http://schemas.microsoft.com/office/drawing/2014/main" id="{D0D57423-2874-40E1-A077-C6A6E3D052A5}"/>
              </a:ext>
            </a:extLst>
          </p:cNvPr>
          <p:cNvSpPr>
            <a:spLocks noGrp="1"/>
          </p:cNvSpPr>
          <p:nvPr>
            <p:ph type="pic" sz="quarter" idx="13"/>
          </p:nvPr>
        </p:nvSpPr>
        <p:spPr>
          <a:xfrm>
            <a:off x="3806775" y="1438895"/>
            <a:ext cx="1490939" cy="1200727"/>
          </a:xfrm>
          <a:custGeom>
            <a:avLst/>
            <a:gdLst>
              <a:gd name="connsiteX0" fmla="*/ 200125 w 1490939"/>
              <a:gd name="connsiteY0" fmla="*/ 0 h 1200727"/>
              <a:gd name="connsiteX1" fmla="*/ 1290814 w 1490939"/>
              <a:gd name="connsiteY1" fmla="*/ 0 h 1200727"/>
              <a:gd name="connsiteX2" fmla="*/ 1490939 w 1490939"/>
              <a:gd name="connsiteY2" fmla="*/ 200125 h 1200727"/>
              <a:gd name="connsiteX3" fmla="*/ 1490939 w 1490939"/>
              <a:gd name="connsiteY3" fmla="*/ 1000602 h 1200727"/>
              <a:gd name="connsiteX4" fmla="*/ 1290814 w 1490939"/>
              <a:gd name="connsiteY4" fmla="*/ 1200727 h 1200727"/>
              <a:gd name="connsiteX5" fmla="*/ 200125 w 1490939"/>
              <a:gd name="connsiteY5" fmla="*/ 1200727 h 1200727"/>
              <a:gd name="connsiteX6" fmla="*/ 0 w 1490939"/>
              <a:gd name="connsiteY6" fmla="*/ 1000602 h 1200727"/>
              <a:gd name="connsiteX7" fmla="*/ 0 w 1490939"/>
              <a:gd name="connsiteY7" fmla="*/ 200125 h 1200727"/>
              <a:gd name="connsiteX8" fmla="*/ 200125 w 1490939"/>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0939" h="1200727">
                <a:moveTo>
                  <a:pt x="200125" y="0"/>
                </a:moveTo>
                <a:lnTo>
                  <a:pt x="1290814" y="0"/>
                </a:lnTo>
                <a:cubicBezTo>
                  <a:pt x="1401340" y="0"/>
                  <a:pt x="1490939" y="89599"/>
                  <a:pt x="1490939" y="200125"/>
                </a:cubicBezTo>
                <a:lnTo>
                  <a:pt x="1490939" y="1000602"/>
                </a:lnTo>
                <a:cubicBezTo>
                  <a:pt x="1490939" y="1111128"/>
                  <a:pt x="1401340" y="1200727"/>
                  <a:pt x="1290814"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22" name="Picture Placeholder 21">
            <a:extLst>
              <a:ext uri="{FF2B5EF4-FFF2-40B4-BE49-F238E27FC236}">
                <a16:creationId xmlns:a16="http://schemas.microsoft.com/office/drawing/2014/main" id="{3EB51F63-6D92-48EA-A463-1655EFEBB153}"/>
              </a:ext>
            </a:extLst>
          </p:cNvPr>
          <p:cNvSpPr>
            <a:spLocks noGrp="1"/>
          </p:cNvSpPr>
          <p:nvPr>
            <p:ph type="pic" sz="quarter" idx="14"/>
          </p:nvPr>
        </p:nvSpPr>
        <p:spPr>
          <a:xfrm>
            <a:off x="4878093" y="2828637"/>
            <a:ext cx="2103278" cy="1200727"/>
          </a:xfrm>
          <a:custGeom>
            <a:avLst/>
            <a:gdLst>
              <a:gd name="connsiteX0" fmla="*/ 200125 w 2103278"/>
              <a:gd name="connsiteY0" fmla="*/ 0 h 1200727"/>
              <a:gd name="connsiteX1" fmla="*/ 1903153 w 2103278"/>
              <a:gd name="connsiteY1" fmla="*/ 0 h 1200727"/>
              <a:gd name="connsiteX2" fmla="*/ 2103278 w 2103278"/>
              <a:gd name="connsiteY2" fmla="*/ 200125 h 1200727"/>
              <a:gd name="connsiteX3" fmla="*/ 2103278 w 2103278"/>
              <a:gd name="connsiteY3" fmla="*/ 1000602 h 1200727"/>
              <a:gd name="connsiteX4" fmla="*/ 1903153 w 2103278"/>
              <a:gd name="connsiteY4" fmla="*/ 1200727 h 1200727"/>
              <a:gd name="connsiteX5" fmla="*/ 200125 w 2103278"/>
              <a:gd name="connsiteY5" fmla="*/ 1200727 h 1200727"/>
              <a:gd name="connsiteX6" fmla="*/ 0 w 2103278"/>
              <a:gd name="connsiteY6" fmla="*/ 1000602 h 1200727"/>
              <a:gd name="connsiteX7" fmla="*/ 0 w 2103278"/>
              <a:gd name="connsiteY7" fmla="*/ 200125 h 1200727"/>
              <a:gd name="connsiteX8" fmla="*/ 200125 w 2103278"/>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278" h="1200727">
                <a:moveTo>
                  <a:pt x="200125" y="0"/>
                </a:moveTo>
                <a:lnTo>
                  <a:pt x="1903153" y="0"/>
                </a:lnTo>
                <a:cubicBezTo>
                  <a:pt x="2013679" y="0"/>
                  <a:pt x="2103278" y="89599"/>
                  <a:pt x="2103278" y="200125"/>
                </a:cubicBezTo>
                <a:lnTo>
                  <a:pt x="2103278" y="1000602"/>
                </a:lnTo>
                <a:cubicBezTo>
                  <a:pt x="2103278" y="1111128"/>
                  <a:pt x="2013679" y="1200727"/>
                  <a:pt x="1903153"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26" name="Picture Placeholder 25">
            <a:extLst>
              <a:ext uri="{FF2B5EF4-FFF2-40B4-BE49-F238E27FC236}">
                <a16:creationId xmlns:a16="http://schemas.microsoft.com/office/drawing/2014/main" id="{6E8EFDDD-2770-4EAC-9162-4A5C249286AB}"/>
              </a:ext>
            </a:extLst>
          </p:cNvPr>
          <p:cNvSpPr>
            <a:spLocks noGrp="1"/>
          </p:cNvSpPr>
          <p:nvPr>
            <p:ph type="pic" sz="quarter" idx="16"/>
          </p:nvPr>
        </p:nvSpPr>
        <p:spPr>
          <a:xfrm>
            <a:off x="7100316" y="4218380"/>
            <a:ext cx="2103278" cy="1200727"/>
          </a:xfrm>
          <a:custGeom>
            <a:avLst/>
            <a:gdLst>
              <a:gd name="connsiteX0" fmla="*/ 200125 w 2103278"/>
              <a:gd name="connsiteY0" fmla="*/ 0 h 1200727"/>
              <a:gd name="connsiteX1" fmla="*/ 1903153 w 2103278"/>
              <a:gd name="connsiteY1" fmla="*/ 0 h 1200727"/>
              <a:gd name="connsiteX2" fmla="*/ 2103278 w 2103278"/>
              <a:gd name="connsiteY2" fmla="*/ 200125 h 1200727"/>
              <a:gd name="connsiteX3" fmla="*/ 2103278 w 2103278"/>
              <a:gd name="connsiteY3" fmla="*/ 1000602 h 1200727"/>
              <a:gd name="connsiteX4" fmla="*/ 1903153 w 2103278"/>
              <a:gd name="connsiteY4" fmla="*/ 1200727 h 1200727"/>
              <a:gd name="connsiteX5" fmla="*/ 200125 w 2103278"/>
              <a:gd name="connsiteY5" fmla="*/ 1200727 h 1200727"/>
              <a:gd name="connsiteX6" fmla="*/ 0 w 2103278"/>
              <a:gd name="connsiteY6" fmla="*/ 1000602 h 1200727"/>
              <a:gd name="connsiteX7" fmla="*/ 0 w 2103278"/>
              <a:gd name="connsiteY7" fmla="*/ 200125 h 1200727"/>
              <a:gd name="connsiteX8" fmla="*/ 200125 w 2103278"/>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278" h="1200727">
                <a:moveTo>
                  <a:pt x="200125" y="0"/>
                </a:moveTo>
                <a:lnTo>
                  <a:pt x="1903153" y="0"/>
                </a:lnTo>
                <a:cubicBezTo>
                  <a:pt x="2013679" y="0"/>
                  <a:pt x="2103278" y="89599"/>
                  <a:pt x="2103278" y="200125"/>
                </a:cubicBezTo>
                <a:lnTo>
                  <a:pt x="2103278" y="1000602"/>
                </a:lnTo>
                <a:cubicBezTo>
                  <a:pt x="2103278" y="1111128"/>
                  <a:pt x="2013679" y="1200727"/>
                  <a:pt x="1903153"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Tree>
    <p:extLst>
      <p:ext uri="{BB962C8B-B14F-4D97-AF65-F5344CB8AC3E}">
        <p14:creationId xmlns:p14="http://schemas.microsoft.com/office/powerpoint/2010/main" val="21176392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750" fill="hold"/>
                                        <p:tgtEl>
                                          <p:spTgt spid="26"/>
                                        </p:tgtEl>
                                        <p:attrNameLst>
                                          <p:attrName>ppt_x</p:attrName>
                                        </p:attrNameLst>
                                      </p:cBhvr>
                                      <p:tavLst>
                                        <p:tav tm="0">
                                          <p:val>
                                            <p:strVal val="0-#ppt_w/2"/>
                                          </p:val>
                                        </p:tav>
                                        <p:tav tm="100000">
                                          <p:val>
                                            <p:strVal val="#ppt_x"/>
                                          </p:val>
                                        </p:tav>
                                      </p:tavLst>
                                    </p:anim>
                                    <p:anim calcmode="lin" valueType="num">
                                      <p:cBhvr additive="base">
                                        <p:cTn id="8" dur="75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0"/>
                                  </p:stCondLst>
                                  <p:endCondLst>
                                    <p:cond evt="begin" delay="0">
                                      <p:tn val="9"/>
                                    </p:cond>
                                  </p:end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nodePh="1">
                                  <p:stCondLst>
                                    <p:cond delay="0"/>
                                  </p:stCondLst>
                                  <p:endCondLst>
                                    <p:cond evt="begin" delay="0">
                                      <p:tn val="13"/>
                                    </p:cond>
                                  </p:end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0-#ppt_w/2"/>
                                          </p:val>
                                        </p:tav>
                                        <p:tav tm="100000">
                                          <p:val>
                                            <p:strVal val="#ppt_x"/>
                                          </p:val>
                                        </p:tav>
                                      </p:tavLst>
                                    </p:anim>
                                    <p:anim calcmode="lin" valueType="num">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0-#ppt_w/2"/>
                                          </p:val>
                                        </p:tav>
                                        <p:tav tm="100000">
                                          <p:val>
                                            <p:strVal val="#ppt_x"/>
                                          </p:val>
                                        </p:tav>
                                      </p:tavLst>
                                    </p:anim>
                                    <p:anim calcmode="lin" valueType="num">
                                      <p:cBhvr additive="base">
                                        <p:cTn id="20" dur="10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nodePh="1">
                                  <p:stCondLst>
                                    <p:cond delay="0"/>
                                  </p:stCondLst>
                                  <p:endCondLst>
                                    <p:cond evt="begin" delay="0">
                                      <p:tn val="21"/>
                                    </p:cond>
                                  </p:end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0-#ppt_w/2"/>
                                          </p:val>
                                        </p:tav>
                                        <p:tav tm="100000">
                                          <p:val>
                                            <p:strVal val="#ppt_x"/>
                                          </p:val>
                                        </p:tav>
                                      </p:tavLst>
                                    </p:anim>
                                    <p:anim calcmode="lin" valueType="num">
                                      <p:cBhvr additive="base">
                                        <p:cTn id="24" dur="10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nodePh="1">
                                  <p:stCondLst>
                                    <p:cond delay="0"/>
                                  </p:stCondLst>
                                  <p:endCondLst>
                                    <p:cond evt="begin" delay="0">
                                      <p:tn val="25"/>
                                    </p:cond>
                                  </p:end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0-#ppt_w/2"/>
                                          </p:val>
                                        </p:tav>
                                        <p:tav tm="100000">
                                          <p:val>
                                            <p:strVal val="#ppt_x"/>
                                          </p:val>
                                        </p:tav>
                                      </p:tavLst>
                                    </p:anim>
                                    <p:anim calcmode="lin" valueType="num">
                                      <p:cBhvr additive="base">
                                        <p:cTn id="28" dur="10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nodePh="1">
                                  <p:stCondLst>
                                    <p:cond delay="0"/>
                                  </p:stCondLst>
                                  <p:endCondLst>
                                    <p:cond evt="begin" delay="0">
                                      <p:tn val="29"/>
                                    </p:cond>
                                  </p:end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000" fill="hold"/>
                                        <p:tgtEl>
                                          <p:spTgt spid="18"/>
                                        </p:tgtEl>
                                        <p:attrNameLst>
                                          <p:attrName>ppt_x</p:attrName>
                                        </p:attrNameLst>
                                      </p:cBhvr>
                                      <p:tavLst>
                                        <p:tav tm="0">
                                          <p:val>
                                            <p:strVal val="0-#ppt_w/2"/>
                                          </p:val>
                                        </p:tav>
                                        <p:tav tm="100000">
                                          <p:val>
                                            <p:strVal val="#ppt_x"/>
                                          </p:val>
                                        </p:tav>
                                      </p:tavLst>
                                    </p:anim>
                                    <p:anim calcmode="lin" valueType="num">
                                      <p:cBhvr additive="base">
                                        <p:cTn id="32"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6" grpId="0"/>
      <p:bldP spid="13" grpId="0"/>
      <p:bldP spid="18" grpId="0"/>
      <p:bldP spid="20" grpId="0"/>
      <p:bldP spid="22" grpId="0"/>
      <p:bldP spid="26" grpId="0"/>
    </p:bld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Picture Placeholder 7">
            <a:extLst>
              <a:ext uri="{FF2B5EF4-FFF2-40B4-BE49-F238E27FC236}">
                <a16:creationId xmlns:a16="http://schemas.microsoft.com/office/drawing/2014/main" id="{66A4359F-16C4-442E-949E-B1CBE5348CD3}"/>
              </a:ext>
            </a:extLst>
          </p:cNvPr>
          <p:cNvSpPr>
            <a:spLocks noGrp="1"/>
          </p:cNvSpPr>
          <p:nvPr>
            <p:ph type="pic" sz="quarter" idx="12"/>
          </p:nvPr>
        </p:nvSpPr>
        <p:spPr>
          <a:xfrm>
            <a:off x="4385899" y="647700"/>
            <a:ext cx="7024359" cy="5524500"/>
          </a:xfrm>
          <a:custGeom>
            <a:avLst/>
            <a:gdLst>
              <a:gd name="connsiteX0" fmla="*/ 0 w 2320541"/>
              <a:gd name="connsiteY0" fmla="*/ 0 h 1743457"/>
              <a:gd name="connsiteX1" fmla="*/ 2320541 w 2320541"/>
              <a:gd name="connsiteY1" fmla="*/ 0 h 1743457"/>
              <a:gd name="connsiteX2" fmla="*/ 2320541 w 2320541"/>
              <a:gd name="connsiteY2" fmla="*/ 1743457 h 1743457"/>
              <a:gd name="connsiteX3" fmla="*/ 0 w 2320541"/>
              <a:gd name="connsiteY3" fmla="*/ 1743457 h 1743457"/>
            </a:gdLst>
            <a:ahLst/>
            <a:cxnLst>
              <a:cxn ang="0">
                <a:pos x="connsiteX0" y="connsiteY0"/>
              </a:cxn>
              <a:cxn ang="0">
                <a:pos x="connsiteX1" y="connsiteY1"/>
              </a:cxn>
              <a:cxn ang="0">
                <a:pos x="connsiteX2" y="connsiteY2"/>
              </a:cxn>
              <a:cxn ang="0">
                <a:pos x="connsiteX3" y="connsiteY3"/>
              </a:cxn>
            </a:cxnLst>
            <a:rect l="l" t="t" r="r" b="b"/>
            <a:pathLst>
              <a:path w="2320541" h="1743457">
                <a:moveTo>
                  <a:pt x="0" y="0"/>
                </a:moveTo>
                <a:lnTo>
                  <a:pt x="2320541" y="0"/>
                </a:lnTo>
                <a:lnTo>
                  <a:pt x="2320541" y="1743457"/>
                </a:lnTo>
                <a:lnTo>
                  <a:pt x="0" y="174345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93710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1+#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Picture Placeholder 7">
            <a:extLst>
              <a:ext uri="{FF2B5EF4-FFF2-40B4-BE49-F238E27FC236}">
                <a16:creationId xmlns:a16="http://schemas.microsoft.com/office/drawing/2014/main" id="{8D8EDEBD-17D3-4DF2-AA7E-AA113622C4FA}"/>
              </a:ext>
            </a:extLst>
          </p:cNvPr>
          <p:cNvSpPr>
            <a:spLocks noGrp="1"/>
          </p:cNvSpPr>
          <p:nvPr>
            <p:ph type="pic" sz="quarter" idx="12"/>
          </p:nvPr>
        </p:nvSpPr>
        <p:spPr>
          <a:xfrm>
            <a:off x="1679525" y="1718056"/>
            <a:ext cx="1160119" cy="871729"/>
          </a:xfrm>
          <a:custGeom>
            <a:avLst/>
            <a:gdLst>
              <a:gd name="connsiteX0" fmla="*/ 0 w 2320541"/>
              <a:gd name="connsiteY0" fmla="*/ 0 h 1743457"/>
              <a:gd name="connsiteX1" fmla="*/ 2320541 w 2320541"/>
              <a:gd name="connsiteY1" fmla="*/ 0 h 1743457"/>
              <a:gd name="connsiteX2" fmla="*/ 2320541 w 2320541"/>
              <a:gd name="connsiteY2" fmla="*/ 1743457 h 1743457"/>
              <a:gd name="connsiteX3" fmla="*/ 0 w 2320541"/>
              <a:gd name="connsiteY3" fmla="*/ 1743457 h 1743457"/>
            </a:gdLst>
            <a:ahLst/>
            <a:cxnLst>
              <a:cxn ang="0">
                <a:pos x="connsiteX0" y="connsiteY0"/>
              </a:cxn>
              <a:cxn ang="0">
                <a:pos x="connsiteX1" y="connsiteY1"/>
              </a:cxn>
              <a:cxn ang="0">
                <a:pos x="connsiteX2" y="connsiteY2"/>
              </a:cxn>
              <a:cxn ang="0">
                <a:pos x="connsiteX3" y="connsiteY3"/>
              </a:cxn>
            </a:cxnLst>
            <a:rect l="l" t="t" r="r" b="b"/>
            <a:pathLst>
              <a:path w="2320541" h="1743457">
                <a:moveTo>
                  <a:pt x="0" y="0"/>
                </a:moveTo>
                <a:lnTo>
                  <a:pt x="2320541" y="0"/>
                </a:lnTo>
                <a:lnTo>
                  <a:pt x="2320541" y="1743457"/>
                </a:lnTo>
                <a:lnTo>
                  <a:pt x="0" y="174345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9" name="Picture Placeholder 8">
            <a:extLst>
              <a:ext uri="{FF2B5EF4-FFF2-40B4-BE49-F238E27FC236}">
                <a16:creationId xmlns:a16="http://schemas.microsoft.com/office/drawing/2014/main" id="{3881EA14-3A57-4B11-A9FF-1616AF9372A5}"/>
              </a:ext>
            </a:extLst>
          </p:cNvPr>
          <p:cNvSpPr>
            <a:spLocks noGrp="1"/>
          </p:cNvSpPr>
          <p:nvPr>
            <p:ph type="pic" sz="quarter" idx="13"/>
          </p:nvPr>
        </p:nvSpPr>
        <p:spPr>
          <a:xfrm>
            <a:off x="3890002" y="1718056"/>
            <a:ext cx="1160119" cy="871729"/>
          </a:xfrm>
          <a:custGeom>
            <a:avLst/>
            <a:gdLst>
              <a:gd name="connsiteX0" fmla="*/ 0 w 2320541"/>
              <a:gd name="connsiteY0" fmla="*/ 0 h 1743457"/>
              <a:gd name="connsiteX1" fmla="*/ 2320541 w 2320541"/>
              <a:gd name="connsiteY1" fmla="*/ 0 h 1743457"/>
              <a:gd name="connsiteX2" fmla="*/ 2320541 w 2320541"/>
              <a:gd name="connsiteY2" fmla="*/ 1743457 h 1743457"/>
              <a:gd name="connsiteX3" fmla="*/ 0 w 2320541"/>
              <a:gd name="connsiteY3" fmla="*/ 1743457 h 1743457"/>
            </a:gdLst>
            <a:ahLst/>
            <a:cxnLst>
              <a:cxn ang="0">
                <a:pos x="connsiteX0" y="connsiteY0"/>
              </a:cxn>
              <a:cxn ang="0">
                <a:pos x="connsiteX1" y="connsiteY1"/>
              </a:cxn>
              <a:cxn ang="0">
                <a:pos x="connsiteX2" y="connsiteY2"/>
              </a:cxn>
              <a:cxn ang="0">
                <a:pos x="connsiteX3" y="connsiteY3"/>
              </a:cxn>
            </a:cxnLst>
            <a:rect l="l" t="t" r="r" b="b"/>
            <a:pathLst>
              <a:path w="2320541" h="1743457">
                <a:moveTo>
                  <a:pt x="0" y="0"/>
                </a:moveTo>
                <a:lnTo>
                  <a:pt x="2320541" y="0"/>
                </a:lnTo>
                <a:lnTo>
                  <a:pt x="2320541" y="1743457"/>
                </a:lnTo>
                <a:lnTo>
                  <a:pt x="0" y="174345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2904485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122FED-B9CE-40D8-846C-33FC451E3876}"/>
              </a:ext>
            </a:extLst>
          </p:cNvPr>
          <p:cNvSpPr/>
          <p:nvPr/>
        </p:nvSpPr>
        <p:spPr>
          <a:xfrm>
            <a:off x="781742" y="647700"/>
            <a:ext cx="10628516" cy="5524500"/>
          </a:xfrm>
          <a:prstGeom prst="rect">
            <a:avLst/>
          </a:prstGeom>
          <a:solidFill>
            <a:schemeClr val="bg1">
              <a:alpha val="67000"/>
            </a:schemeClr>
          </a:solidFill>
          <a:ln>
            <a:noFill/>
          </a:ln>
          <a:effectLst>
            <a:outerShdw blurRad="1066800" dist="304800" dir="2700000" algn="tl" rotWithShape="0">
              <a:schemeClr val="accent2">
                <a:lumMod val="50000"/>
                <a:alpha val="6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9">
            <a:extLst>
              <a:ext uri="{FF2B5EF4-FFF2-40B4-BE49-F238E27FC236}">
                <a16:creationId xmlns:a16="http://schemas.microsoft.com/office/drawing/2014/main" id="{A452C489-EA6E-4BC5-9850-D8537E86C943}"/>
              </a:ext>
            </a:extLst>
          </p:cNvPr>
          <p:cNvSpPr>
            <a:spLocks noGrp="1"/>
          </p:cNvSpPr>
          <p:nvPr>
            <p:ph type="pic" sz="quarter" idx="13"/>
          </p:nvPr>
        </p:nvSpPr>
        <p:spPr>
          <a:xfrm>
            <a:off x="781742" y="647700"/>
            <a:ext cx="3542839" cy="2781300"/>
          </a:xfrm>
          <a:custGeom>
            <a:avLst/>
            <a:gdLst>
              <a:gd name="connsiteX0" fmla="*/ 0 w 7086600"/>
              <a:gd name="connsiteY0" fmla="*/ 0 h 5562600"/>
              <a:gd name="connsiteX1" fmla="*/ 7086600 w 7086600"/>
              <a:gd name="connsiteY1" fmla="*/ 0 h 5562600"/>
              <a:gd name="connsiteX2" fmla="*/ 7086600 w 7086600"/>
              <a:gd name="connsiteY2" fmla="*/ 5562600 h 5562600"/>
              <a:gd name="connsiteX3" fmla="*/ 0 w 708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7086600" h="5562600">
                <a:moveTo>
                  <a:pt x="0" y="0"/>
                </a:moveTo>
                <a:lnTo>
                  <a:pt x="7086600" y="0"/>
                </a:lnTo>
                <a:lnTo>
                  <a:pt x="7086600"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319F50EE-1872-42E1-8F57-3DB9C267B313}"/>
              </a:ext>
            </a:extLst>
          </p:cNvPr>
          <p:cNvSpPr>
            <a:spLocks noGrp="1"/>
          </p:cNvSpPr>
          <p:nvPr>
            <p:ph type="pic" sz="quarter" idx="14"/>
          </p:nvPr>
        </p:nvSpPr>
        <p:spPr>
          <a:xfrm>
            <a:off x="4324581" y="647700"/>
            <a:ext cx="3542839" cy="2781300"/>
          </a:xfrm>
          <a:custGeom>
            <a:avLst/>
            <a:gdLst>
              <a:gd name="connsiteX0" fmla="*/ 0 w 7086600"/>
              <a:gd name="connsiteY0" fmla="*/ 0 h 5562600"/>
              <a:gd name="connsiteX1" fmla="*/ 7086600 w 7086600"/>
              <a:gd name="connsiteY1" fmla="*/ 0 h 5562600"/>
              <a:gd name="connsiteX2" fmla="*/ 7086600 w 7086600"/>
              <a:gd name="connsiteY2" fmla="*/ 5562600 h 5562600"/>
              <a:gd name="connsiteX3" fmla="*/ 0 w 708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7086600" h="5562600">
                <a:moveTo>
                  <a:pt x="0" y="0"/>
                </a:moveTo>
                <a:lnTo>
                  <a:pt x="7086600" y="0"/>
                </a:lnTo>
                <a:lnTo>
                  <a:pt x="7086600"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253BA0F6-5D4B-47F5-9DA5-B602829E29F5}"/>
              </a:ext>
            </a:extLst>
          </p:cNvPr>
          <p:cNvSpPr>
            <a:spLocks noGrp="1"/>
          </p:cNvSpPr>
          <p:nvPr>
            <p:ph type="pic" sz="quarter" idx="15"/>
          </p:nvPr>
        </p:nvSpPr>
        <p:spPr>
          <a:xfrm>
            <a:off x="7867419" y="647700"/>
            <a:ext cx="3542839" cy="2781300"/>
          </a:xfrm>
          <a:custGeom>
            <a:avLst/>
            <a:gdLst>
              <a:gd name="connsiteX0" fmla="*/ 0 w 7086600"/>
              <a:gd name="connsiteY0" fmla="*/ 0 h 5562600"/>
              <a:gd name="connsiteX1" fmla="*/ 7086600 w 7086600"/>
              <a:gd name="connsiteY1" fmla="*/ 0 h 5562600"/>
              <a:gd name="connsiteX2" fmla="*/ 7086600 w 7086600"/>
              <a:gd name="connsiteY2" fmla="*/ 5562600 h 5562600"/>
              <a:gd name="connsiteX3" fmla="*/ 0 w 7086600"/>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7086600" h="5562600">
                <a:moveTo>
                  <a:pt x="0" y="0"/>
                </a:moveTo>
                <a:lnTo>
                  <a:pt x="7086600" y="0"/>
                </a:lnTo>
                <a:lnTo>
                  <a:pt x="7086600"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59015416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26947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Light Blue">
            <a:extLst>
              <a:ext uri="{FF2B5EF4-FFF2-40B4-BE49-F238E27FC236}">
                <a16:creationId xmlns:a16="http://schemas.microsoft.com/office/drawing/2014/main" id="{737C1824-F0F8-4696-B834-5E2D2D66B4B5}"/>
              </a:ext>
            </a:extLst>
          </p:cNvPr>
          <p:cNvSpPr/>
          <p:nvPr/>
        </p:nvSpPr>
        <p:spPr>
          <a:xfrm rot="11700000">
            <a:off x="-4544341" y="83911"/>
            <a:ext cx="15959221" cy="10708345"/>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7000">
                <a:schemeClr val="accent2"/>
              </a:gs>
              <a:gs pos="0">
                <a:schemeClr val="accent1">
                  <a:lumMod val="40000"/>
                  <a:lumOff val="60000"/>
                </a:schemeClr>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4" name="Pink Purple">
            <a:extLst>
              <a:ext uri="{FF2B5EF4-FFF2-40B4-BE49-F238E27FC236}">
                <a16:creationId xmlns:a16="http://schemas.microsoft.com/office/drawing/2014/main" id="{500985AA-642B-4D7B-8B9E-2F84B87877A6}"/>
              </a:ext>
            </a:extLst>
          </p:cNvPr>
          <p:cNvSpPr/>
          <p:nvPr/>
        </p:nvSpPr>
        <p:spPr>
          <a:xfrm rot="900000">
            <a:off x="-2008543" y="-4096517"/>
            <a:ext cx="10503734" cy="9394104"/>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1000">
                <a:schemeClr val="accent2"/>
              </a:gs>
              <a:gs pos="40000">
                <a:schemeClr val="accent3">
                  <a:lumMod val="75000"/>
                </a:schemeClr>
              </a:gs>
              <a:gs pos="0">
                <a:schemeClr val="accent3">
                  <a:lumMod val="75000"/>
                </a:schemeClr>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5" name="Purple">
            <a:extLst>
              <a:ext uri="{FF2B5EF4-FFF2-40B4-BE49-F238E27FC236}">
                <a16:creationId xmlns:a16="http://schemas.microsoft.com/office/drawing/2014/main" id="{448C279F-10E9-4C46-A814-3EAAE49164DB}"/>
              </a:ext>
            </a:extLst>
          </p:cNvPr>
          <p:cNvSpPr/>
          <p:nvPr/>
        </p:nvSpPr>
        <p:spPr>
          <a:xfrm rot="15300000">
            <a:off x="1207066" y="-4670724"/>
            <a:ext cx="15008936" cy="13419874"/>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3000">
                <a:schemeClr val="accent2"/>
              </a:gs>
              <a:gs pos="0">
                <a:schemeClr val="accent2"/>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6" name="Pink">
            <a:extLst>
              <a:ext uri="{FF2B5EF4-FFF2-40B4-BE49-F238E27FC236}">
                <a16:creationId xmlns:a16="http://schemas.microsoft.com/office/drawing/2014/main" id="{B4D9EABA-F71C-441A-8842-306D0D635336}"/>
              </a:ext>
            </a:extLst>
          </p:cNvPr>
          <p:cNvSpPr/>
          <p:nvPr/>
        </p:nvSpPr>
        <p:spPr>
          <a:xfrm rot="9000000">
            <a:off x="285211" y="-2546184"/>
            <a:ext cx="8538604" cy="7636573"/>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70000">
                <a:schemeClr val="accent3">
                  <a:lumMod val="75000"/>
                </a:schemeClr>
              </a:gs>
              <a:gs pos="0">
                <a:schemeClr val="accent3"/>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7" name="Light Blue">
            <a:extLst>
              <a:ext uri="{FF2B5EF4-FFF2-40B4-BE49-F238E27FC236}">
                <a16:creationId xmlns:a16="http://schemas.microsoft.com/office/drawing/2014/main" id="{DAAA02BD-934D-45D9-8BEE-7910C910F060}"/>
              </a:ext>
            </a:extLst>
          </p:cNvPr>
          <p:cNvSpPr/>
          <p:nvPr/>
        </p:nvSpPr>
        <p:spPr>
          <a:xfrm rot="15300000">
            <a:off x="3663172" y="-3280938"/>
            <a:ext cx="15008936" cy="13419874"/>
          </a:xfrm>
          <a:custGeom>
            <a:avLst/>
            <a:gdLst>
              <a:gd name="connsiteX0" fmla="*/ 7866683 w 8105775"/>
              <a:gd name="connsiteY0" fmla="*/ 3469179 h 7248525"/>
              <a:gd name="connsiteX1" fmla="*/ 6844650 w 8105775"/>
              <a:gd name="connsiteY1" fmla="*/ 1416541 h 7248525"/>
              <a:gd name="connsiteX2" fmla="*/ 5800711 w 8105775"/>
              <a:gd name="connsiteY2" fmla="*/ 430704 h 7248525"/>
              <a:gd name="connsiteX3" fmla="*/ 1604948 w 8105775"/>
              <a:gd name="connsiteY3" fmla="*/ 1225089 h 7248525"/>
              <a:gd name="connsiteX4" fmla="*/ 8558 w 8105775"/>
              <a:gd name="connsiteY4" fmla="*/ 4330239 h 7248525"/>
              <a:gd name="connsiteX5" fmla="*/ 1055355 w 8105775"/>
              <a:gd name="connsiteY5" fmla="*/ 6109509 h 7248525"/>
              <a:gd name="connsiteX6" fmla="*/ 2590785 w 8105775"/>
              <a:gd name="connsiteY6" fmla="*/ 6781022 h 7248525"/>
              <a:gd name="connsiteX7" fmla="*/ 4990133 w 8105775"/>
              <a:gd name="connsiteY7" fmla="*/ 7234412 h 7248525"/>
              <a:gd name="connsiteX8" fmla="*/ 6442696 w 8105775"/>
              <a:gd name="connsiteY8" fmla="*/ 7103919 h 7248525"/>
              <a:gd name="connsiteX9" fmla="*/ 7065631 w 8105775"/>
              <a:gd name="connsiteY9" fmla="*/ 6813406 h 7248525"/>
              <a:gd name="connsiteX10" fmla="*/ 7575218 w 8105775"/>
              <a:gd name="connsiteY10" fmla="*/ 6330489 h 7248525"/>
              <a:gd name="connsiteX11" fmla="*/ 8074328 w 8105775"/>
              <a:gd name="connsiteY11" fmla="*/ 5337031 h 7248525"/>
              <a:gd name="connsiteX12" fmla="*/ 8036228 w 8105775"/>
              <a:gd name="connsiteY12" fmla="*/ 4195937 h 7248525"/>
              <a:gd name="connsiteX13" fmla="*/ 7866683 w 8105775"/>
              <a:gd name="connsiteY13" fmla="*/ 3469179 h 7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5775" h="7248525">
                <a:moveTo>
                  <a:pt x="7866683" y="3469179"/>
                </a:moveTo>
                <a:cubicBezTo>
                  <a:pt x="7655228" y="2729086"/>
                  <a:pt x="7324711" y="2029951"/>
                  <a:pt x="6844650" y="1416541"/>
                </a:cubicBezTo>
                <a:cubicBezTo>
                  <a:pt x="6549375" y="1038399"/>
                  <a:pt x="6199808" y="699309"/>
                  <a:pt x="5800711" y="430704"/>
                </a:cubicBezTo>
                <a:cubicBezTo>
                  <a:pt x="4204321" y="-641811"/>
                  <a:pt x="2276460" y="544051"/>
                  <a:pt x="1604948" y="1225089"/>
                </a:cubicBezTo>
                <a:cubicBezTo>
                  <a:pt x="933435" y="1906126"/>
                  <a:pt x="-104790" y="3310111"/>
                  <a:pt x="8558" y="4330239"/>
                </a:cubicBezTo>
                <a:cubicBezTo>
                  <a:pt x="121905" y="5350367"/>
                  <a:pt x="583868" y="5796137"/>
                  <a:pt x="1055355" y="6109509"/>
                </a:cubicBezTo>
                <a:cubicBezTo>
                  <a:pt x="1526843" y="6423834"/>
                  <a:pt x="2328848" y="6711489"/>
                  <a:pt x="2590785" y="6781022"/>
                </a:cubicBezTo>
                <a:cubicBezTo>
                  <a:pt x="2852723" y="6850554"/>
                  <a:pt x="4212893" y="7164879"/>
                  <a:pt x="4990133" y="7234412"/>
                </a:cubicBezTo>
                <a:cubicBezTo>
                  <a:pt x="5474003" y="7278226"/>
                  <a:pt x="5975971" y="7243937"/>
                  <a:pt x="6442696" y="7103919"/>
                </a:cubicBezTo>
                <a:cubicBezTo>
                  <a:pt x="6659866" y="7039149"/>
                  <a:pt x="6885608" y="6952472"/>
                  <a:pt x="7065631" y="6813406"/>
                </a:cubicBezTo>
                <a:cubicBezTo>
                  <a:pt x="7251368" y="6670531"/>
                  <a:pt x="7423771" y="6509559"/>
                  <a:pt x="7575218" y="6330489"/>
                </a:cubicBezTo>
                <a:cubicBezTo>
                  <a:pt x="7816200" y="6043787"/>
                  <a:pt x="8001938" y="5706601"/>
                  <a:pt x="8074328" y="5337031"/>
                </a:cubicBezTo>
                <a:cubicBezTo>
                  <a:pt x="8147671" y="4960794"/>
                  <a:pt x="8104808" y="4572174"/>
                  <a:pt x="8036228" y="4195937"/>
                </a:cubicBezTo>
                <a:cubicBezTo>
                  <a:pt x="7990508" y="3951144"/>
                  <a:pt x="7935263" y="3708256"/>
                  <a:pt x="7866683" y="3469179"/>
                </a:cubicBezTo>
                <a:close/>
              </a:path>
            </a:pathLst>
          </a:custGeom>
          <a:gradFill>
            <a:gsLst>
              <a:gs pos="80000">
                <a:schemeClr val="accent2">
                  <a:alpha val="32000"/>
                </a:schemeClr>
              </a:gs>
              <a:gs pos="0">
                <a:schemeClr val="accent1"/>
              </a:gs>
            </a:gsLst>
            <a:path path="circle">
              <a:fillToRect l="50000" t="50000" r="50000" b="50000"/>
            </a:path>
          </a:gradFill>
          <a:ln w="9525" cap="flat">
            <a:noFill/>
            <a:prstDash val="solid"/>
            <a:miter/>
          </a:ln>
          <a:effectLst>
            <a:softEdge rad="1270000"/>
          </a:effectLst>
        </p:spPr>
        <p:txBody>
          <a:bodyPr rtlCol="0" anchor="ctr"/>
          <a:lstStyle/>
          <a:p>
            <a:endParaRPr lang="en-US" sz="900"/>
          </a:p>
        </p:txBody>
      </p:sp>
      <p:sp>
        <p:nvSpPr>
          <p:cNvPr id="8" name="TextBox 7">
            <a:extLst>
              <a:ext uri="{FF2B5EF4-FFF2-40B4-BE49-F238E27FC236}">
                <a16:creationId xmlns:a16="http://schemas.microsoft.com/office/drawing/2014/main" id="{A3C1D954-382A-4932-A144-A60611423025}"/>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bg1"/>
                </a:solidFill>
                <a:latin typeface="Century Gothic" panose="020B0502020202020204" pitchFamily="34" charset="0"/>
              </a:rPr>
              <a:t>Massive X</a:t>
            </a:r>
          </a:p>
        </p:txBody>
      </p:sp>
      <p:sp>
        <p:nvSpPr>
          <p:cNvPr id="9" name="Oval 8">
            <a:extLst>
              <a:ext uri="{FF2B5EF4-FFF2-40B4-BE49-F238E27FC236}">
                <a16:creationId xmlns:a16="http://schemas.microsoft.com/office/drawing/2014/main" id="{0EE22C8D-264D-45DD-9727-631727A95C16}"/>
              </a:ext>
            </a:extLst>
          </p:cNvPr>
          <p:cNvSpPr/>
          <p:nvPr/>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C3441EEE-8DEB-47CE-89B8-E9A1AFC49771}"/>
              </a:ext>
            </a:extLst>
          </p:cNvPr>
          <p:cNvSpPr/>
          <p:nvPr/>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BC395E79-7464-461B-BAB4-E9EA0ED82658}"/>
              </a:ext>
            </a:extLst>
          </p:cNvPr>
          <p:cNvSpPr/>
          <p:nvPr/>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TextBox 11">
            <a:extLst>
              <a:ext uri="{FF2B5EF4-FFF2-40B4-BE49-F238E27FC236}">
                <a16:creationId xmlns:a16="http://schemas.microsoft.com/office/drawing/2014/main" id="{9125A810-B35F-40B2-B3E2-7125E4E901D6}"/>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13" name="Slide Number Placeholder 5">
            <a:extLst>
              <a:ext uri="{FF2B5EF4-FFF2-40B4-BE49-F238E27FC236}">
                <a16:creationId xmlns:a16="http://schemas.microsoft.com/office/drawing/2014/main" id="{1A402281-A71B-4254-9374-C33A92A607A8}"/>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14" name="Rectangle 13">
            <a:extLst>
              <a:ext uri="{FF2B5EF4-FFF2-40B4-BE49-F238E27FC236}">
                <a16:creationId xmlns:a16="http://schemas.microsoft.com/office/drawing/2014/main" id="{2934EFB6-50AA-4D38-9D48-7BD5B45DDFBB}"/>
              </a:ext>
            </a:extLst>
          </p:cNvPr>
          <p:cNvSpPr/>
          <p:nvPr/>
        </p:nvSpPr>
        <p:spPr>
          <a:xfrm>
            <a:off x="262392" y="5977044"/>
            <a:ext cx="292068" cy="338554"/>
          </a:xfrm>
          <a:prstGeom prst="rect">
            <a:avLst/>
          </a:prstGeom>
        </p:spPr>
        <p:txBody>
          <a:bodyPr wrap="none" anchor="ctr">
            <a:spAutoFit/>
          </a:bodyPr>
          <a:lstStyle/>
          <a:p>
            <a:pPr algn="ctr"/>
            <a:r>
              <a:rPr lang="en-US" sz="1600">
                <a:solidFill>
                  <a:schemeClr val="bg1"/>
                </a:solidFill>
                <a:latin typeface="Designball-Social-01" pitchFamily="2" charset="0"/>
              </a:rPr>
              <a:t>b</a:t>
            </a:r>
          </a:p>
        </p:txBody>
      </p:sp>
      <p:sp>
        <p:nvSpPr>
          <p:cNvPr id="15" name="Rectangle 14">
            <a:extLst>
              <a:ext uri="{FF2B5EF4-FFF2-40B4-BE49-F238E27FC236}">
                <a16:creationId xmlns:a16="http://schemas.microsoft.com/office/drawing/2014/main" id="{A51FBF3C-CB21-415F-B45D-959770BDF22A}"/>
              </a:ext>
            </a:extLst>
          </p:cNvPr>
          <p:cNvSpPr/>
          <p:nvPr/>
        </p:nvSpPr>
        <p:spPr>
          <a:xfrm>
            <a:off x="261591" y="5659343"/>
            <a:ext cx="293670" cy="338554"/>
          </a:xfrm>
          <a:prstGeom prst="rect">
            <a:avLst/>
          </a:prstGeom>
        </p:spPr>
        <p:txBody>
          <a:bodyPr wrap="none" anchor="ctr">
            <a:spAutoFit/>
          </a:bodyPr>
          <a:lstStyle/>
          <a:p>
            <a:pPr algn="ctr"/>
            <a:r>
              <a:rPr lang="en-US" sz="1600">
                <a:solidFill>
                  <a:schemeClr val="bg1"/>
                </a:solidFill>
                <a:latin typeface="Designball-Social-01" pitchFamily="2" charset="0"/>
              </a:rPr>
              <a:t>C</a:t>
            </a:r>
          </a:p>
        </p:txBody>
      </p:sp>
      <p:sp>
        <p:nvSpPr>
          <p:cNvPr id="16" name="Rectangle 15">
            <a:extLst>
              <a:ext uri="{FF2B5EF4-FFF2-40B4-BE49-F238E27FC236}">
                <a16:creationId xmlns:a16="http://schemas.microsoft.com/office/drawing/2014/main" id="{1EBAE8D9-87AB-46BC-92A4-F4E9D7AC0FBA}"/>
              </a:ext>
            </a:extLst>
          </p:cNvPr>
          <p:cNvSpPr/>
          <p:nvPr/>
        </p:nvSpPr>
        <p:spPr>
          <a:xfrm>
            <a:off x="272812" y="6294746"/>
            <a:ext cx="271229" cy="338554"/>
          </a:xfrm>
          <a:prstGeom prst="rect">
            <a:avLst/>
          </a:prstGeom>
        </p:spPr>
        <p:txBody>
          <a:bodyPr wrap="none" anchor="ctr">
            <a:spAutoFit/>
          </a:bodyPr>
          <a:lstStyle/>
          <a:p>
            <a:pPr algn="ctr"/>
            <a:r>
              <a:rPr lang="en-US" sz="1600">
                <a:solidFill>
                  <a:schemeClr val="bg1"/>
                </a:solidFill>
                <a:latin typeface="Designball-Social-01" pitchFamily="2" charset="0"/>
              </a:rPr>
              <a:t>c</a:t>
            </a:r>
          </a:p>
        </p:txBody>
      </p:sp>
      <p:sp>
        <p:nvSpPr>
          <p:cNvPr id="17" name="Rectangle 16">
            <a:hlinkClick r:id="rId2"/>
            <a:extLst>
              <a:ext uri="{FF2B5EF4-FFF2-40B4-BE49-F238E27FC236}">
                <a16:creationId xmlns:a16="http://schemas.microsoft.com/office/drawing/2014/main" id="{24E0D936-A358-44A0-8799-2857E707915C}"/>
              </a:ext>
            </a:extLst>
          </p:cNvPr>
          <p:cNvSpPr/>
          <p:nvPr/>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endParaRPr>
          </a:p>
        </p:txBody>
      </p:sp>
      <p:sp>
        <p:nvSpPr>
          <p:cNvPr id="18" name="Rectangle 17">
            <a:hlinkClick r:id="rId3"/>
            <a:extLst>
              <a:ext uri="{FF2B5EF4-FFF2-40B4-BE49-F238E27FC236}">
                <a16:creationId xmlns:a16="http://schemas.microsoft.com/office/drawing/2014/main" id="{FB9CC360-65F7-47B8-821F-29626B4BC244}"/>
              </a:ext>
            </a:extLst>
          </p:cNvPr>
          <p:cNvSpPr/>
          <p:nvPr/>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endParaRPr>
          </a:p>
        </p:txBody>
      </p:sp>
      <p:sp>
        <p:nvSpPr>
          <p:cNvPr id="19" name="Rectangle 18">
            <a:hlinkClick r:id="rId4"/>
            <a:extLst>
              <a:ext uri="{FF2B5EF4-FFF2-40B4-BE49-F238E27FC236}">
                <a16:creationId xmlns:a16="http://schemas.microsoft.com/office/drawing/2014/main" id="{E141DB3D-31D6-4A50-8649-C600099A9539}"/>
              </a:ext>
            </a:extLst>
          </p:cNvPr>
          <p:cNvSpPr/>
          <p:nvPr/>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endParaRPr>
          </a:p>
        </p:txBody>
      </p:sp>
    </p:spTree>
    <p:extLst>
      <p:ext uri="{BB962C8B-B14F-4D97-AF65-F5344CB8AC3E}">
        <p14:creationId xmlns:p14="http://schemas.microsoft.com/office/powerpoint/2010/main" val="154647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8250" fill="hold"/>
                                        <p:tgtEl>
                                          <p:spTgt spid="3"/>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100" fill="hold"/>
                                        <p:tgtEl>
                                          <p:spTgt spid="4"/>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9600" fill="hold"/>
                                        <p:tgtEl>
                                          <p:spTgt spid="5"/>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16000" fill="hold"/>
                                        <p:tgtEl>
                                          <p:spTgt spid="7"/>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13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88165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0">
              <a:srgbClr val="683FB0"/>
            </a:gs>
            <a:gs pos="16000">
              <a:srgbClr val="59319B"/>
            </a:gs>
            <a:gs pos="67000">
              <a:srgbClr val="3D1E66"/>
            </a:gs>
          </a:gsLst>
          <a:path path="circle">
            <a:fillToRect l="50000" t="130000" r="50000" b="-3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40227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D7E5DAD-F8EA-49F2-A9FF-DF718FC96968}"/>
              </a:ext>
            </a:extLst>
          </p:cNvPr>
          <p:cNvSpPr>
            <a:spLocks noGrp="1"/>
          </p:cNvSpPr>
          <p:nvPr>
            <p:ph type="pic" sz="quarter" idx="14"/>
          </p:nvPr>
        </p:nvSpPr>
        <p:spPr>
          <a:xfrm>
            <a:off x="1693637" y="682170"/>
            <a:ext cx="8804727" cy="6175831"/>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265451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2000" decel="4800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0" fill="hold"/>
                                        <p:tgtEl>
                                          <p:spTgt spid="4"/>
                                        </p:tgtEl>
                                        <p:attrNameLst>
                                          <p:attrName>ppt_x</p:attrName>
                                        </p:attrNameLst>
                                      </p:cBhvr>
                                      <p:tavLst>
                                        <p:tav tm="0">
                                          <p:val>
                                            <p:strVal val="#ppt_x"/>
                                          </p:val>
                                        </p:tav>
                                        <p:tav tm="100000">
                                          <p:val>
                                            <p:strVal val="#ppt_x"/>
                                          </p:val>
                                        </p:tav>
                                      </p:tavLst>
                                    </p:anim>
                                    <p:anim calcmode="lin" valueType="num">
                                      <p:cBhvr additive="base">
                                        <p:cTn id="8" dur="2500" fill="hold"/>
                                        <p:tgtEl>
                                          <p:spTgt spid="4"/>
                                        </p:tgtEl>
                                        <p:attrNameLst>
                                          <p:attrName>ppt_y</p:attrName>
                                        </p:attrNameLst>
                                      </p:cBhvr>
                                      <p:tavLst>
                                        <p:tav tm="0">
                                          <p:val>
                                            <p:strVal val="1+#ppt_h/2"/>
                                          </p:val>
                                        </p:tav>
                                        <p:tav tm="100000">
                                          <p:val>
                                            <p:strVal val="#ppt_y"/>
                                          </p:val>
                                        </p:tav>
                                      </p:tavLst>
                                    </p:anim>
                                  </p:childTnLst>
                                </p:cTn>
                              </p:par>
                              <p:par>
                                <p:cTn id="9" presetID="6" presetClass="emph" presetSubtype="0" accel="50000" decel="50000" fill="hold" grpId="1" nodeType="withEffect" nodePh="1">
                                  <p:stCondLst>
                                    <p:cond delay="2000"/>
                                  </p:stCondLst>
                                  <p:endCondLst>
                                    <p:cond evt="begin" delay="0">
                                      <p:tn val="9"/>
                                    </p:cond>
                                  </p:endCondLst>
                                  <p:childTnLst>
                                    <p:animScale>
                                      <p:cBhvr>
                                        <p:cTn id="10" dur="20000" fill="hold"/>
                                        <p:tgtEl>
                                          <p:spTgt spid="4"/>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3" name="Picture Placeholder 14">
            <a:extLst>
              <a:ext uri="{FF2B5EF4-FFF2-40B4-BE49-F238E27FC236}">
                <a16:creationId xmlns:a16="http://schemas.microsoft.com/office/drawing/2014/main" id="{32FE5A44-3788-435F-A647-0620DC27A200}"/>
              </a:ext>
            </a:extLst>
          </p:cNvPr>
          <p:cNvSpPr>
            <a:spLocks noGrp="1"/>
          </p:cNvSpPr>
          <p:nvPr userDrawn="1">
            <p:ph type="pic" sz="quarter" idx="15"/>
          </p:nvPr>
        </p:nvSpPr>
        <p:spPr>
          <a:xfrm rot="815953">
            <a:off x="2601793" y="1812139"/>
            <a:ext cx="2196719" cy="3814707"/>
          </a:xfrm>
          <a:custGeom>
            <a:avLst/>
            <a:gdLst>
              <a:gd name="connsiteX0" fmla="*/ 0 w 2855978"/>
              <a:gd name="connsiteY0" fmla="*/ 0 h 4947390"/>
              <a:gd name="connsiteX1" fmla="*/ 2855978 w 2855978"/>
              <a:gd name="connsiteY1" fmla="*/ 0 h 4947390"/>
              <a:gd name="connsiteX2" fmla="*/ 2855978 w 2855978"/>
              <a:gd name="connsiteY2" fmla="*/ 4947390 h 4947390"/>
              <a:gd name="connsiteX3" fmla="*/ 0 w 2855978"/>
              <a:gd name="connsiteY3" fmla="*/ 4947390 h 4947390"/>
              <a:gd name="connsiteX4" fmla="*/ 0 w 2855978"/>
              <a:gd name="connsiteY4" fmla="*/ 0 h 4947390"/>
              <a:gd name="connsiteX0" fmla="*/ 0 w 2855978"/>
              <a:gd name="connsiteY0" fmla="*/ 0 h 4957841"/>
              <a:gd name="connsiteX1" fmla="*/ 2855978 w 2855978"/>
              <a:gd name="connsiteY1" fmla="*/ 0 h 4957841"/>
              <a:gd name="connsiteX2" fmla="*/ 2812774 w 2855978"/>
              <a:gd name="connsiteY2" fmla="*/ 4957841 h 4957841"/>
              <a:gd name="connsiteX3" fmla="*/ 0 w 2855978"/>
              <a:gd name="connsiteY3" fmla="*/ 4947390 h 4957841"/>
              <a:gd name="connsiteX4" fmla="*/ 0 w 2855978"/>
              <a:gd name="connsiteY4" fmla="*/ 0 h 4957841"/>
              <a:gd name="connsiteX0" fmla="*/ 0 w 2885345"/>
              <a:gd name="connsiteY0" fmla="*/ 0 h 4947390"/>
              <a:gd name="connsiteX1" fmla="*/ 2855978 w 2885345"/>
              <a:gd name="connsiteY1" fmla="*/ 0 h 4947390"/>
              <a:gd name="connsiteX2" fmla="*/ 2885345 w 2885345"/>
              <a:gd name="connsiteY2" fmla="*/ 4933752 h 4947390"/>
              <a:gd name="connsiteX3" fmla="*/ 0 w 2885345"/>
              <a:gd name="connsiteY3" fmla="*/ 4947390 h 4947390"/>
              <a:gd name="connsiteX4" fmla="*/ 0 w 2885345"/>
              <a:gd name="connsiteY4" fmla="*/ 0 h 4947390"/>
              <a:gd name="connsiteX0" fmla="*/ 0 w 2911326"/>
              <a:gd name="connsiteY0" fmla="*/ 0 h 4960133"/>
              <a:gd name="connsiteX1" fmla="*/ 2855978 w 2911326"/>
              <a:gd name="connsiteY1" fmla="*/ 0 h 4960133"/>
              <a:gd name="connsiteX2" fmla="*/ 2911326 w 2911326"/>
              <a:gd name="connsiteY2" fmla="*/ 4960133 h 4960133"/>
              <a:gd name="connsiteX3" fmla="*/ 0 w 2911326"/>
              <a:gd name="connsiteY3" fmla="*/ 4947390 h 4960133"/>
              <a:gd name="connsiteX4" fmla="*/ 0 w 2911326"/>
              <a:gd name="connsiteY4" fmla="*/ 0 h 4960133"/>
              <a:gd name="connsiteX0" fmla="*/ 0 w 2880466"/>
              <a:gd name="connsiteY0" fmla="*/ 0 h 4967598"/>
              <a:gd name="connsiteX1" fmla="*/ 2855978 w 2880466"/>
              <a:gd name="connsiteY1" fmla="*/ 0 h 4967598"/>
              <a:gd name="connsiteX2" fmla="*/ 2880466 w 2880466"/>
              <a:gd name="connsiteY2" fmla="*/ 4967598 h 4967598"/>
              <a:gd name="connsiteX3" fmla="*/ 0 w 2880466"/>
              <a:gd name="connsiteY3" fmla="*/ 4947390 h 4967598"/>
              <a:gd name="connsiteX4" fmla="*/ 0 w 2880466"/>
              <a:gd name="connsiteY4" fmla="*/ 0 h 4967598"/>
              <a:gd name="connsiteX0" fmla="*/ 0 w 2880466"/>
              <a:gd name="connsiteY0" fmla="*/ 24489 h 4992087"/>
              <a:gd name="connsiteX1" fmla="*/ 2876186 w 2880466"/>
              <a:gd name="connsiteY1" fmla="*/ 0 h 4992087"/>
              <a:gd name="connsiteX2" fmla="*/ 2880466 w 2880466"/>
              <a:gd name="connsiteY2" fmla="*/ 4992087 h 4992087"/>
              <a:gd name="connsiteX3" fmla="*/ 0 w 2880466"/>
              <a:gd name="connsiteY3" fmla="*/ 4971879 h 4992087"/>
              <a:gd name="connsiteX4" fmla="*/ 0 w 2880466"/>
              <a:gd name="connsiteY4" fmla="*/ 24489 h 4992087"/>
              <a:gd name="connsiteX0" fmla="*/ 0 w 2905604"/>
              <a:gd name="connsiteY0" fmla="*/ 38127 h 5005725"/>
              <a:gd name="connsiteX1" fmla="*/ 2905552 w 2905604"/>
              <a:gd name="connsiteY1" fmla="*/ 0 h 5005725"/>
              <a:gd name="connsiteX2" fmla="*/ 2880466 w 2905604"/>
              <a:gd name="connsiteY2" fmla="*/ 5005725 h 5005725"/>
              <a:gd name="connsiteX3" fmla="*/ 0 w 2905604"/>
              <a:gd name="connsiteY3" fmla="*/ 4985517 h 5005725"/>
              <a:gd name="connsiteX4" fmla="*/ 0 w 2905604"/>
              <a:gd name="connsiteY4" fmla="*/ 38127 h 5005725"/>
              <a:gd name="connsiteX0" fmla="*/ 0 w 2912670"/>
              <a:gd name="connsiteY0" fmla="*/ 0 h 5050819"/>
              <a:gd name="connsiteX1" fmla="*/ 2912618 w 2912670"/>
              <a:gd name="connsiteY1" fmla="*/ 45094 h 5050819"/>
              <a:gd name="connsiteX2" fmla="*/ 2887532 w 2912670"/>
              <a:gd name="connsiteY2" fmla="*/ 5050819 h 5050819"/>
              <a:gd name="connsiteX3" fmla="*/ 7066 w 2912670"/>
              <a:gd name="connsiteY3" fmla="*/ 5030611 h 5050819"/>
              <a:gd name="connsiteX4" fmla="*/ 0 w 2912670"/>
              <a:gd name="connsiteY4" fmla="*/ 0 h 5050819"/>
              <a:gd name="connsiteX0" fmla="*/ 1037 w 2906241"/>
              <a:gd name="connsiteY0" fmla="*/ 0 h 5019959"/>
              <a:gd name="connsiteX1" fmla="*/ 2906189 w 2906241"/>
              <a:gd name="connsiteY1" fmla="*/ 14234 h 5019959"/>
              <a:gd name="connsiteX2" fmla="*/ 2881103 w 2906241"/>
              <a:gd name="connsiteY2" fmla="*/ 5019959 h 5019959"/>
              <a:gd name="connsiteX3" fmla="*/ 637 w 2906241"/>
              <a:gd name="connsiteY3" fmla="*/ 4999751 h 5019959"/>
              <a:gd name="connsiteX4" fmla="*/ 1037 w 2906241"/>
              <a:gd name="connsiteY4" fmla="*/ 0 h 5019959"/>
              <a:gd name="connsiteX0" fmla="*/ 1037 w 2906241"/>
              <a:gd name="connsiteY0" fmla="*/ 0 h 5019959"/>
              <a:gd name="connsiteX1" fmla="*/ 2906189 w 2906241"/>
              <a:gd name="connsiteY1" fmla="*/ 14234 h 5019959"/>
              <a:gd name="connsiteX2" fmla="*/ 2881103 w 2906241"/>
              <a:gd name="connsiteY2" fmla="*/ 5019959 h 5019959"/>
              <a:gd name="connsiteX3" fmla="*/ 637 w 2906241"/>
              <a:gd name="connsiteY3" fmla="*/ 4999751 h 5019959"/>
              <a:gd name="connsiteX4" fmla="*/ 1037 w 2906241"/>
              <a:gd name="connsiteY4" fmla="*/ 0 h 5019959"/>
              <a:gd name="connsiteX0" fmla="*/ 4329 w 2909533"/>
              <a:gd name="connsiteY0" fmla="*/ 0 h 5040223"/>
              <a:gd name="connsiteX1" fmla="*/ 2909481 w 2909533"/>
              <a:gd name="connsiteY1" fmla="*/ 14234 h 5040223"/>
              <a:gd name="connsiteX2" fmla="*/ 2884395 w 2909533"/>
              <a:gd name="connsiteY2" fmla="*/ 5019959 h 5040223"/>
              <a:gd name="connsiteX3" fmla="*/ 411 w 2909533"/>
              <a:gd name="connsiteY3" fmla="*/ 5040224 h 5040223"/>
              <a:gd name="connsiteX4" fmla="*/ 4329 w 2909533"/>
              <a:gd name="connsiteY4" fmla="*/ 0 h 5040223"/>
              <a:gd name="connsiteX0" fmla="*/ 39390 w 2944594"/>
              <a:gd name="connsiteY0" fmla="*/ 0 h 5061768"/>
              <a:gd name="connsiteX1" fmla="*/ 2944542 w 2944594"/>
              <a:gd name="connsiteY1" fmla="*/ 14234 h 5061768"/>
              <a:gd name="connsiteX2" fmla="*/ 2919456 w 2944594"/>
              <a:gd name="connsiteY2" fmla="*/ 5019959 h 5061768"/>
              <a:gd name="connsiteX3" fmla="*/ 90 w 2944594"/>
              <a:gd name="connsiteY3" fmla="*/ 5061769 h 5061768"/>
              <a:gd name="connsiteX4" fmla="*/ 39390 w 2944594"/>
              <a:gd name="connsiteY4" fmla="*/ 0 h 5061768"/>
              <a:gd name="connsiteX0" fmla="*/ 39391 w 2951528"/>
              <a:gd name="connsiteY0" fmla="*/ 0 h 5061769"/>
              <a:gd name="connsiteX1" fmla="*/ 2944543 w 2951528"/>
              <a:gd name="connsiteY1" fmla="*/ 14234 h 5061769"/>
              <a:gd name="connsiteX2" fmla="*/ 2951527 w 2951528"/>
              <a:gd name="connsiteY2" fmla="*/ 5012410 h 5061769"/>
              <a:gd name="connsiteX3" fmla="*/ 91 w 2951528"/>
              <a:gd name="connsiteY3" fmla="*/ 5061769 h 5061769"/>
              <a:gd name="connsiteX4" fmla="*/ 39391 w 2951528"/>
              <a:gd name="connsiteY4" fmla="*/ 0 h 5061769"/>
              <a:gd name="connsiteX0" fmla="*/ 39391 w 2975216"/>
              <a:gd name="connsiteY0" fmla="*/ 0 h 5061769"/>
              <a:gd name="connsiteX1" fmla="*/ 2944543 w 2975216"/>
              <a:gd name="connsiteY1" fmla="*/ 14234 h 5061769"/>
              <a:gd name="connsiteX2" fmla="*/ 2975216 w 2975216"/>
              <a:gd name="connsiteY2" fmla="*/ 5053084 h 5061769"/>
              <a:gd name="connsiteX3" fmla="*/ 91 w 2975216"/>
              <a:gd name="connsiteY3" fmla="*/ 5061769 h 5061769"/>
              <a:gd name="connsiteX4" fmla="*/ 39391 w 2975216"/>
              <a:gd name="connsiteY4" fmla="*/ 0 h 5061769"/>
              <a:gd name="connsiteX0" fmla="*/ 39391 w 2971698"/>
              <a:gd name="connsiteY0" fmla="*/ 0 h 5093554"/>
              <a:gd name="connsiteX1" fmla="*/ 2944543 w 2971698"/>
              <a:gd name="connsiteY1" fmla="*/ 14234 h 5093554"/>
              <a:gd name="connsiteX2" fmla="*/ 2971698 w 2971698"/>
              <a:gd name="connsiteY2" fmla="*/ 5093554 h 5093554"/>
              <a:gd name="connsiteX3" fmla="*/ 91 w 2971698"/>
              <a:gd name="connsiteY3" fmla="*/ 5061769 h 5093554"/>
              <a:gd name="connsiteX4" fmla="*/ 39391 w 2971698"/>
              <a:gd name="connsiteY4" fmla="*/ 0 h 5093554"/>
              <a:gd name="connsiteX0" fmla="*/ 39391 w 2976789"/>
              <a:gd name="connsiteY0" fmla="*/ 0 h 5093554"/>
              <a:gd name="connsiteX1" fmla="*/ 2976614 w 2976789"/>
              <a:gd name="connsiteY1" fmla="*/ 6684 h 5093554"/>
              <a:gd name="connsiteX2" fmla="*/ 2971698 w 2976789"/>
              <a:gd name="connsiteY2" fmla="*/ 5093554 h 5093554"/>
              <a:gd name="connsiteX3" fmla="*/ 91 w 2976789"/>
              <a:gd name="connsiteY3" fmla="*/ 5061769 h 5093554"/>
              <a:gd name="connsiteX4" fmla="*/ 39391 w 2976789"/>
              <a:gd name="connsiteY4" fmla="*/ 0 h 5093554"/>
              <a:gd name="connsiteX0" fmla="*/ 39391 w 2973984"/>
              <a:gd name="connsiteY0" fmla="*/ 32278 h 5125832"/>
              <a:gd name="connsiteX1" fmla="*/ 2973720 w 2973984"/>
              <a:gd name="connsiteY1" fmla="*/ 0 h 5125832"/>
              <a:gd name="connsiteX2" fmla="*/ 2971698 w 2973984"/>
              <a:gd name="connsiteY2" fmla="*/ 5125832 h 5125832"/>
              <a:gd name="connsiteX3" fmla="*/ 91 w 2973984"/>
              <a:gd name="connsiteY3" fmla="*/ 5094047 h 5125832"/>
              <a:gd name="connsiteX4" fmla="*/ 39391 w 2973984"/>
              <a:gd name="connsiteY4" fmla="*/ 32278 h 5125832"/>
              <a:gd name="connsiteX0" fmla="*/ 39391 w 2994158"/>
              <a:gd name="connsiteY0" fmla="*/ 0 h 5093554"/>
              <a:gd name="connsiteX1" fmla="*/ 2994100 w 2994158"/>
              <a:gd name="connsiteY1" fmla="*/ 22388 h 5093554"/>
              <a:gd name="connsiteX2" fmla="*/ 2971698 w 2994158"/>
              <a:gd name="connsiteY2" fmla="*/ 5093554 h 5093554"/>
              <a:gd name="connsiteX3" fmla="*/ 91 w 2994158"/>
              <a:gd name="connsiteY3" fmla="*/ 5061769 h 5093554"/>
              <a:gd name="connsiteX4" fmla="*/ 39391 w 2994158"/>
              <a:gd name="connsiteY4" fmla="*/ 0 h 5093554"/>
              <a:gd name="connsiteX0" fmla="*/ 39391 w 3016480"/>
              <a:gd name="connsiteY0" fmla="*/ 0 h 5093554"/>
              <a:gd name="connsiteX1" fmla="*/ 3016448 w 3016480"/>
              <a:gd name="connsiteY1" fmla="*/ 30342 h 5093554"/>
              <a:gd name="connsiteX2" fmla="*/ 2971698 w 3016480"/>
              <a:gd name="connsiteY2" fmla="*/ 5093554 h 5093554"/>
              <a:gd name="connsiteX3" fmla="*/ 91 w 3016480"/>
              <a:gd name="connsiteY3" fmla="*/ 5061769 h 5093554"/>
              <a:gd name="connsiteX4" fmla="*/ 39391 w 3016480"/>
              <a:gd name="connsiteY4" fmla="*/ 0 h 5093554"/>
              <a:gd name="connsiteX0" fmla="*/ 80936 w 3016436"/>
              <a:gd name="connsiteY0" fmla="*/ 0 h 5090130"/>
              <a:gd name="connsiteX1" fmla="*/ 3016405 w 3016436"/>
              <a:gd name="connsiteY1" fmla="*/ 26918 h 5090130"/>
              <a:gd name="connsiteX2" fmla="*/ 2971655 w 3016436"/>
              <a:gd name="connsiteY2" fmla="*/ 5090130 h 5090130"/>
              <a:gd name="connsiteX3" fmla="*/ 48 w 3016436"/>
              <a:gd name="connsiteY3" fmla="*/ 5058345 h 5090130"/>
              <a:gd name="connsiteX4" fmla="*/ 80936 w 3016436"/>
              <a:gd name="connsiteY4" fmla="*/ 0 h 5090130"/>
              <a:gd name="connsiteX0" fmla="*/ 71632 w 3016442"/>
              <a:gd name="connsiteY0" fmla="*/ 0 h 5127582"/>
              <a:gd name="connsiteX1" fmla="*/ 3016411 w 3016442"/>
              <a:gd name="connsiteY1" fmla="*/ 64370 h 5127582"/>
              <a:gd name="connsiteX2" fmla="*/ 2971661 w 3016442"/>
              <a:gd name="connsiteY2" fmla="*/ 5127582 h 5127582"/>
              <a:gd name="connsiteX3" fmla="*/ 54 w 3016442"/>
              <a:gd name="connsiteY3" fmla="*/ 5095797 h 5127582"/>
              <a:gd name="connsiteX4" fmla="*/ 71632 w 3016442"/>
              <a:gd name="connsiteY4" fmla="*/ 0 h 5127582"/>
              <a:gd name="connsiteX0" fmla="*/ 54680 w 3016456"/>
              <a:gd name="connsiteY0" fmla="*/ 1 h 5141207"/>
              <a:gd name="connsiteX1" fmla="*/ 3016425 w 3016456"/>
              <a:gd name="connsiteY1" fmla="*/ 77995 h 5141207"/>
              <a:gd name="connsiteX2" fmla="*/ 2971675 w 3016456"/>
              <a:gd name="connsiteY2" fmla="*/ 5141207 h 5141207"/>
              <a:gd name="connsiteX3" fmla="*/ 68 w 3016456"/>
              <a:gd name="connsiteY3" fmla="*/ 5109422 h 5141207"/>
              <a:gd name="connsiteX4" fmla="*/ 54680 w 3016456"/>
              <a:gd name="connsiteY4" fmla="*/ 1 h 5141207"/>
              <a:gd name="connsiteX0" fmla="*/ 37601 w 3016482"/>
              <a:gd name="connsiteY0" fmla="*/ 0 h 5137179"/>
              <a:gd name="connsiteX1" fmla="*/ 3016451 w 3016482"/>
              <a:gd name="connsiteY1" fmla="*/ 73967 h 5137179"/>
              <a:gd name="connsiteX2" fmla="*/ 2971701 w 3016482"/>
              <a:gd name="connsiteY2" fmla="*/ 5137179 h 5137179"/>
              <a:gd name="connsiteX3" fmla="*/ 94 w 3016482"/>
              <a:gd name="connsiteY3" fmla="*/ 5105394 h 5137179"/>
              <a:gd name="connsiteX4" fmla="*/ 37601 w 3016482"/>
              <a:gd name="connsiteY4" fmla="*/ 0 h 5137179"/>
              <a:gd name="connsiteX0" fmla="*/ 19669 w 3016549"/>
              <a:gd name="connsiteY0" fmla="*/ 0 h 5154966"/>
              <a:gd name="connsiteX1" fmla="*/ 3016518 w 3016549"/>
              <a:gd name="connsiteY1" fmla="*/ 91754 h 5154966"/>
              <a:gd name="connsiteX2" fmla="*/ 2971768 w 3016549"/>
              <a:gd name="connsiteY2" fmla="*/ 5154966 h 5154966"/>
              <a:gd name="connsiteX3" fmla="*/ 161 w 3016549"/>
              <a:gd name="connsiteY3" fmla="*/ 5123181 h 5154966"/>
              <a:gd name="connsiteX4" fmla="*/ 19669 w 3016549"/>
              <a:gd name="connsiteY4" fmla="*/ 0 h 5154966"/>
              <a:gd name="connsiteX0" fmla="*/ 1 w 3025778"/>
              <a:gd name="connsiteY0" fmla="*/ 0 h 5143758"/>
              <a:gd name="connsiteX1" fmla="*/ 3025747 w 3025778"/>
              <a:gd name="connsiteY1" fmla="*/ 80546 h 5143758"/>
              <a:gd name="connsiteX2" fmla="*/ 2980997 w 3025778"/>
              <a:gd name="connsiteY2" fmla="*/ 5143758 h 5143758"/>
              <a:gd name="connsiteX3" fmla="*/ 9390 w 3025778"/>
              <a:gd name="connsiteY3" fmla="*/ 5111973 h 5143758"/>
              <a:gd name="connsiteX4" fmla="*/ 1 w 3025778"/>
              <a:gd name="connsiteY4" fmla="*/ 0 h 5143758"/>
              <a:gd name="connsiteX0" fmla="*/ 1 w 3037156"/>
              <a:gd name="connsiteY0" fmla="*/ 0 h 5189533"/>
              <a:gd name="connsiteX1" fmla="*/ 3037125 w 3037156"/>
              <a:gd name="connsiteY1" fmla="*/ 126321 h 5189533"/>
              <a:gd name="connsiteX2" fmla="*/ 2992375 w 3037156"/>
              <a:gd name="connsiteY2" fmla="*/ 5189533 h 5189533"/>
              <a:gd name="connsiteX3" fmla="*/ 20768 w 3037156"/>
              <a:gd name="connsiteY3" fmla="*/ 5157748 h 5189533"/>
              <a:gd name="connsiteX4" fmla="*/ 1 w 3037156"/>
              <a:gd name="connsiteY4" fmla="*/ 0 h 5189533"/>
              <a:gd name="connsiteX0" fmla="*/ 0 w 3054812"/>
              <a:gd name="connsiteY0" fmla="*/ 0 h 5114900"/>
              <a:gd name="connsiteX1" fmla="*/ 3054781 w 3054812"/>
              <a:gd name="connsiteY1" fmla="*/ 51688 h 5114900"/>
              <a:gd name="connsiteX2" fmla="*/ 3010031 w 3054812"/>
              <a:gd name="connsiteY2" fmla="*/ 5114900 h 5114900"/>
              <a:gd name="connsiteX3" fmla="*/ 38424 w 3054812"/>
              <a:gd name="connsiteY3" fmla="*/ 5083115 h 5114900"/>
              <a:gd name="connsiteX4" fmla="*/ 0 w 3054812"/>
              <a:gd name="connsiteY4" fmla="*/ 0 h 5114900"/>
              <a:gd name="connsiteX0" fmla="*/ 0 w 3032258"/>
              <a:gd name="connsiteY0" fmla="*/ -1 h 5133423"/>
              <a:gd name="connsiteX1" fmla="*/ 3032227 w 3032258"/>
              <a:gd name="connsiteY1" fmla="*/ 70211 h 5133423"/>
              <a:gd name="connsiteX2" fmla="*/ 2987477 w 3032258"/>
              <a:gd name="connsiteY2" fmla="*/ 5133423 h 5133423"/>
              <a:gd name="connsiteX3" fmla="*/ 15870 w 3032258"/>
              <a:gd name="connsiteY3" fmla="*/ 5101638 h 5133423"/>
              <a:gd name="connsiteX4" fmla="*/ 0 w 3032258"/>
              <a:gd name="connsiteY4" fmla="*/ -1 h 5133423"/>
              <a:gd name="connsiteX0" fmla="*/ 0 w 3043913"/>
              <a:gd name="connsiteY0" fmla="*/ 0 h 5143895"/>
              <a:gd name="connsiteX1" fmla="*/ 3043882 w 3043913"/>
              <a:gd name="connsiteY1" fmla="*/ 80683 h 5143895"/>
              <a:gd name="connsiteX2" fmla="*/ 2999132 w 3043913"/>
              <a:gd name="connsiteY2" fmla="*/ 5143895 h 5143895"/>
              <a:gd name="connsiteX3" fmla="*/ 27525 w 3043913"/>
              <a:gd name="connsiteY3" fmla="*/ 5112110 h 5143895"/>
              <a:gd name="connsiteX4" fmla="*/ 0 w 3043913"/>
              <a:gd name="connsiteY4" fmla="*/ 0 h 5143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3913" h="5143895">
                <a:moveTo>
                  <a:pt x="0" y="0"/>
                </a:moveTo>
                <a:lnTo>
                  <a:pt x="3043882" y="80683"/>
                </a:lnTo>
                <a:cubicBezTo>
                  <a:pt x="3045309" y="1744712"/>
                  <a:pt x="2997705" y="3479866"/>
                  <a:pt x="2999132" y="5143895"/>
                </a:cubicBezTo>
                <a:lnTo>
                  <a:pt x="27525" y="5112110"/>
                </a:lnTo>
                <a:cubicBezTo>
                  <a:pt x="25170" y="3435240"/>
                  <a:pt x="2355" y="1676870"/>
                  <a:pt x="0" y="0"/>
                </a:cubicBezTo>
                <a:close/>
              </a:path>
            </a:pathLst>
          </a:custGeom>
          <a:gradFill>
            <a:gsLst>
              <a:gs pos="0">
                <a:schemeClr val="accent1">
                  <a:lumMod val="60000"/>
                  <a:lumOff val="40000"/>
                </a:schemeClr>
              </a:gs>
              <a:gs pos="99000">
                <a:schemeClr val="accent1"/>
              </a:gs>
            </a:gsLst>
            <a:lin ang="5400000" scaled="0"/>
          </a:gradFill>
          <a:scene3d>
            <a:camera prst="isometricTopUp"/>
            <a:lightRig rig="threePt" dir="t"/>
          </a:scene3d>
        </p:spPr>
        <p:txBody>
          <a:bodyPr/>
          <a:lstStyle>
            <a:lvl1pPr marL="0" indent="0" algn="ctr">
              <a:buNone/>
              <a:defRPr sz="1100">
                <a:solidFill>
                  <a:schemeClr val="bg1"/>
                </a:solidFill>
              </a:defRPr>
            </a:lvl1pPr>
          </a:lstStyle>
          <a:p>
            <a:endParaRPr lang="en-US" dirty="0"/>
          </a:p>
        </p:txBody>
      </p:sp>
    </p:spTree>
    <p:extLst>
      <p:ext uri="{BB962C8B-B14F-4D97-AF65-F5344CB8AC3E}">
        <p14:creationId xmlns:p14="http://schemas.microsoft.com/office/powerpoint/2010/main" val="69690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circle(out)">
                                      <p:cBhvr>
                                        <p:cTn id="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Picture Placeholder 26">
            <a:extLst>
              <a:ext uri="{FF2B5EF4-FFF2-40B4-BE49-F238E27FC236}">
                <a16:creationId xmlns:a16="http://schemas.microsoft.com/office/drawing/2014/main" id="{FC8E85F1-CB36-4F81-A971-3376ACA296CD}"/>
              </a:ext>
            </a:extLst>
          </p:cNvPr>
          <p:cNvSpPr>
            <a:spLocks noGrp="1"/>
          </p:cNvSpPr>
          <p:nvPr>
            <p:ph type="pic" sz="quarter" idx="11" hasCustomPrompt="1"/>
          </p:nvPr>
        </p:nvSpPr>
        <p:spPr>
          <a:xfrm>
            <a:off x="8714872" y="1485545"/>
            <a:ext cx="1781971" cy="3886910"/>
          </a:xfrm>
          <a:custGeom>
            <a:avLst/>
            <a:gdLst>
              <a:gd name="connsiteX0" fmla="*/ 175875 w 1878807"/>
              <a:gd name="connsiteY0" fmla="*/ 0 h 4098133"/>
              <a:gd name="connsiteX1" fmla="*/ 416720 w 1878807"/>
              <a:gd name="connsiteY1" fmla="*/ 0 h 4098133"/>
              <a:gd name="connsiteX2" fmla="*/ 416720 w 1878807"/>
              <a:gd name="connsiteY2" fmla="*/ 70297 h 4098133"/>
              <a:gd name="connsiteX3" fmla="*/ 496728 w 1878807"/>
              <a:gd name="connsiteY3" fmla="*/ 150632 h 4098133"/>
              <a:gd name="connsiteX4" fmla="*/ 1379699 w 1878807"/>
              <a:gd name="connsiteY4" fmla="*/ 150632 h 4098133"/>
              <a:gd name="connsiteX5" fmla="*/ 1459707 w 1878807"/>
              <a:gd name="connsiteY5" fmla="*/ 70297 h 4098133"/>
              <a:gd name="connsiteX6" fmla="*/ 1459707 w 1878807"/>
              <a:gd name="connsiteY6" fmla="*/ 0 h 4098133"/>
              <a:gd name="connsiteX7" fmla="*/ 1702932 w 1878807"/>
              <a:gd name="connsiteY7" fmla="*/ 0 h 4098133"/>
              <a:gd name="connsiteX8" fmla="*/ 1878807 w 1878807"/>
              <a:gd name="connsiteY8" fmla="*/ 176593 h 4098133"/>
              <a:gd name="connsiteX9" fmla="*/ 1878807 w 1878807"/>
              <a:gd name="connsiteY9" fmla="*/ 3921540 h 4098133"/>
              <a:gd name="connsiteX10" fmla="*/ 1702932 w 1878807"/>
              <a:gd name="connsiteY10" fmla="*/ 4098133 h 4098133"/>
              <a:gd name="connsiteX11" fmla="*/ 175875 w 1878807"/>
              <a:gd name="connsiteY11" fmla="*/ 4098133 h 4098133"/>
              <a:gd name="connsiteX12" fmla="*/ 0 w 1878807"/>
              <a:gd name="connsiteY12" fmla="*/ 3921540 h 4098133"/>
              <a:gd name="connsiteX13" fmla="*/ 0 w 1878807"/>
              <a:gd name="connsiteY13" fmla="*/ 176593 h 4098133"/>
              <a:gd name="connsiteX14" fmla="*/ 175875 w 1878807"/>
              <a:gd name="connsiteY14" fmla="*/ 0 h 409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78807" h="4098133">
                <a:moveTo>
                  <a:pt x="175875" y="0"/>
                </a:moveTo>
                <a:lnTo>
                  <a:pt x="416720" y="0"/>
                </a:lnTo>
                <a:lnTo>
                  <a:pt x="416720" y="70297"/>
                </a:lnTo>
                <a:cubicBezTo>
                  <a:pt x="416720" y="114664"/>
                  <a:pt x="452541" y="150632"/>
                  <a:pt x="496728" y="150632"/>
                </a:cubicBezTo>
                <a:lnTo>
                  <a:pt x="1379699" y="150632"/>
                </a:lnTo>
                <a:cubicBezTo>
                  <a:pt x="1423886" y="150632"/>
                  <a:pt x="1459707" y="114664"/>
                  <a:pt x="1459707" y="70297"/>
                </a:cubicBezTo>
                <a:lnTo>
                  <a:pt x="1459707" y="0"/>
                </a:lnTo>
                <a:lnTo>
                  <a:pt x="1702932" y="0"/>
                </a:lnTo>
                <a:cubicBezTo>
                  <a:pt x="1800065" y="0"/>
                  <a:pt x="1878807" y="79064"/>
                  <a:pt x="1878807" y="176593"/>
                </a:cubicBezTo>
                <a:lnTo>
                  <a:pt x="1878807" y="3921540"/>
                </a:lnTo>
                <a:cubicBezTo>
                  <a:pt x="1878807" y="4019070"/>
                  <a:pt x="1800065" y="4098133"/>
                  <a:pt x="1702932" y="4098133"/>
                </a:cubicBezTo>
                <a:lnTo>
                  <a:pt x="175875" y="4098133"/>
                </a:lnTo>
                <a:cubicBezTo>
                  <a:pt x="78742" y="4098133"/>
                  <a:pt x="0" y="4019070"/>
                  <a:pt x="0" y="3921540"/>
                </a:cubicBezTo>
                <a:lnTo>
                  <a:pt x="0" y="176593"/>
                </a:lnTo>
                <a:cubicBezTo>
                  <a:pt x="0" y="79064"/>
                  <a:pt x="78742" y="0"/>
                  <a:pt x="175875" y="0"/>
                </a:cubicBezTo>
                <a:close/>
              </a:path>
            </a:pathLst>
          </a:custGeom>
          <a:noFill/>
        </p:spPr>
        <p:txBody>
          <a:bodyPr wrap="square" anchor="t">
            <a:noAutofit/>
          </a:bodyPr>
          <a:lstStyle>
            <a:lvl1pPr marL="0" indent="0" algn="ctr">
              <a:buNone/>
              <a:defRPr sz="1200">
                <a:solidFill>
                  <a:schemeClr val="bg1"/>
                </a:solidFill>
                <a:latin typeface="PT Sans" panose="020B0503020203020204" pitchFamily="34" charset="0"/>
              </a:defRPr>
            </a:lvl1pPr>
          </a:lstStyle>
          <a:p>
            <a:r>
              <a:rPr lang="en-US" dirty="0"/>
              <a:t>Image Placeholder</a:t>
            </a:r>
          </a:p>
        </p:txBody>
      </p:sp>
    </p:spTree>
    <p:extLst>
      <p:ext uri="{BB962C8B-B14F-4D97-AF65-F5344CB8AC3E}">
        <p14:creationId xmlns:p14="http://schemas.microsoft.com/office/powerpoint/2010/main" val="155781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2C963D-DDBF-4AEF-8AED-7F11F14E1621}"/>
              </a:ext>
            </a:extLst>
          </p:cNvPr>
          <p:cNvSpPr>
            <a:spLocks noGrp="1"/>
          </p:cNvSpPr>
          <p:nvPr>
            <p:ph type="pic" sz="quarter" idx="10"/>
          </p:nvPr>
        </p:nvSpPr>
        <p:spPr>
          <a:xfrm>
            <a:off x="1504980" y="3374332"/>
            <a:ext cx="2321244" cy="2321244"/>
          </a:xfrm>
          <a:custGeom>
            <a:avLst/>
            <a:gdLst>
              <a:gd name="connsiteX0" fmla="*/ 1160622 w 2321244"/>
              <a:gd name="connsiteY0" fmla="*/ 0 h 2321244"/>
              <a:gd name="connsiteX1" fmla="*/ 2321244 w 2321244"/>
              <a:gd name="connsiteY1" fmla="*/ 1160622 h 2321244"/>
              <a:gd name="connsiteX2" fmla="*/ 1160622 w 2321244"/>
              <a:gd name="connsiteY2" fmla="*/ 2321244 h 2321244"/>
              <a:gd name="connsiteX3" fmla="*/ 0 w 2321244"/>
              <a:gd name="connsiteY3" fmla="*/ 1160622 h 2321244"/>
              <a:gd name="connsiteX4" fmla="*/ 1160622 w 2321244"/>
              <a:gd name="connsiteY4" fmla="*/ 0 h 2321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1244" h="2321244">
                <a:moveTo>
                  <a:pt x="1160622" y="0"/>
                </a:moveTo>
                <a:cubicBezTo>
                  <a:pt x="1801616" y="0"/>
                  <a:pt x="2321244" y="519628"/>
                  <a:pt x="2321244" y="1160622"/>
                </a:cubicBezTo>
                <a:cubicBezTo>
                  <a:pt x="2321244" y="1801616"/>
                  <a:pt x="1801616" y="2321244"/>
                  <a:pt x="1160622" y="2321244"/>
                </a:cubicBezTo>
                <a:cubicBezTo>
                  <a:pt x="519628" y="2321244"/>
                  <a:pt x="0" y="1801616"/>
                  <a:pt x="0" y="1160622"/>
                </a:cubicBezTo>
                <a:cubicBezTo>
                  <a:pt x="0" y="519628"/>
                  <a:pt x="519628" y="0"/>
                  <a:pt x="1160622"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5B940B5-720E-42EE-A138-C51751E73619}"/>
              </a:ext>
            </a:extLst>
          </p:cNvPr>
          <p:cNvSpPr>
            <a:spLocks noGrp="1"/>
          </p:cNvSpPr>
          <p:nvPr>
            <p:ph type="pic" sz="quarter" idx="11"/>
          </p:nvPr>
        </p:nvSpPr>
        <p:spPr>
          <a:xfrm>
            <a:off x="3826224" y="2256382"/>
            <a:ext cx="1678508" cy="1678508"/>
          </a:xfrm>
          <a:custGeom>
            <a:avLst/>
            <a:gdLst>
              <a:gd name="connsiteX0" fmla="*/ 839254 w 1678508"/>
              <a:gd name="connsiteY0" fmla="*/ 0 h 1678508"/>
              <a:gd name="connsiteX1" fmla="*/ 1678508 w 1678508"/>
              <a:gd name="connsiteY1" fmla="*/ 839254 h 1678508"/>
              <a:gd name="connsiteX2" fmla="*/ 839254 w 1678508"/>
              <a:gd name="connsiteY2" fmla="*/ 1678508 h 1678508"/>
              <a:gd name="connsiteX3" fmla="*/ 0 w 1678508"/>
              <a:gd name="connsiteY3" fmla="*/ 839254 h 1678508"/>
              <a:gd name="connsiteX4" fmla="*/ 839254 w 1678508"/>
              <a:gd name="connsiteY4" fmla="*/ 0 h 1678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508" h="1678508">
                <a:moveTo>
                  <a:pt x="839254" y="0"/>
                </a:moveTo>
                <a:cubicBezTo>
                  <a:pt x="1302761" y="0"/>
                  <a:pt x="1678508" y="375747"/>
                  <a:pt x="1678508" y="839254"/>
                </a:cubicBezTo>
                <a:cubicBezTo>
                  <a:pt x="1678508" y="1302761"/>
                  <a:pt x="1302761" y="1678508"/>
                  <a:pt x="839254" y="1678508"/>
                </a:cubicBezTo>
                <a:cubicBezTo>
                  <a:pt x="375747" y="1678508"/>
                  <a:pt x="0" y="1302761"/>
                  <a:pt x="0" y="839254"/>
                </a:cubicBezTo>
                <a:cubicBezTo>
                  <a:pt x="0" y="375747"/>
                  <a:pt x="375747" y="0"/>
                  <a:pt x="839254"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11" name="Picture Placeholder 10">
            <a:extLst>
              <a:ext uri="{FF2B5EF4-FFF2-40B4-BE49-F238E27FC236}">
                <a16:creationId xmlns:a16="http://schemas.microsoft.com/office/drawing/2014/main" id="{45C9FEDB-90EA-46B4-858F-1B7BFD3E78CF}"/>
              </a:ext>
            </a:extLst>
          </p:cNvPr>
          <p:cNvSpPr>
            <a:spLocks noGrp="1"/>
          </p:cNvSpPr>
          <p:nvPr>
            <p:ph type="pic" sz="quarter" idx="12"/>
          </p:nvPr>
        </p:nvSpPr>
        <p:spPr>
          <a:xfrm>
            <a:off x="1913800" y="880546"/>
            <a:ext cx="1678508" cy="1678508"/>
          </a:xfrm>
          <a:custGeom>
            <a:avLst/>
            <a:gdLst>
              <a:gd name="connsiteX0" fmla="*/ 839254 w 1678508"/>
              <a:gd name="connsiteY0" fmla="*/ 0 h 1678508"/>
              <a:gd name="connsiteX1" fmla="*/ 1678508 w 1678508"/>
              <a:gd name="connsiteY1" fmla="*/ 839254 h 1678508"/>
              <a:gd name="connsiteX2" fmla="*/ 839254 w 1678508"/>
              <a:gd name="connsiteY2" fmla="*/ 1678508 h 1678508"/>
              <a:gd name="connsiteX3" fmla="*/ 0 w 1678508"/>
              <a:gd name="connsiteY3" fmla="*/ 839254 h 1678508"/>
              <a:gd name="connsiteX4" fmla="*/ 839254 w 1678508"/>
              <a:gd name="connsiteY4" fmla="*/ 0 h 1678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508" h="1678508">
                <a:moveTo>
                  <a:pt x="839254" y="0"/>
                </a:moveTo>
                <a:cubicBezTo>
                  <a:pt x="1302761" y="0"/>
                  <a:pt x="1678508" y="375747"/>
                  <a:pt x="1678508" y="839254"/>
                </a:cubicBezTo>
                <a:cubicBezTo>
                  <a:pt x="1678508" y="1302761"/>
                  <a:pt x="1302761" y="1678508"/>
                  <a:pt x="839254" y="1678508"/>
                </a:cubicBezTo>
                <a:cubicBezTo>
                  <a:pt x="375747" y="1678508"/>
                  <a:pt x="0" y="1302761"/>
                  <a:pt x="0" y="839254"/>
                </a:cubicBezTo>
                <a:cubicBezTo>
                  <a:pt x="0" y="375747"/>
                  <a:pt x="375747" y="0"/>
                  <a:pt x="839254" y="0"/>
                </a:cubicBezTo>
                <a:close/>
              </a:path>
            </a:pathLst>
          </a:custGeom>
        </p:spPr>
        <p:txBody>
          <a:bodyPr wrap="square">
            <a:noAutofit/>
          </a:bodyPr>
          <a:lstStyle>
            <a:lvl1pPr marL="0" indent="0">
              <a:buNone/>
              <a:defRPr sz="1400">
                <a:solidFill>
                  <a:schemeClr val="bg1"/>
                </a:solidFill>
              </a:defRPr>
            </a:lvl1pPr>
          </a:lstStyle>
          <a:p>
            <a:endParaRPr lang="en-US"/>
          </a:p>
        </p:txBody>
      </p:sp>
    </p:spTree>
    <p:extLst>
      <p:ext uri="{BB962C8B-B14F-4D97-AF65-F5344CB8AC3E}">
        <p14:creationId xmlns:p14="http://schemas.microsoft.com/office/powerpoint/2010/main" val="10024270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fltVal val="0"/>
                                          </p:val>
                                        </p:tav>
                                        <p:tav tm="100000">
                                          <p:val>
                                            <p:strVal val="#ppt_w"/>
                                          </p:val>
                                        </p:tav>
                                      </p:tavLst>
                                    </p:anim>
                                    <p:anim calcmode="lin" valueType="num">
                                      <p:cBhvr>
                                        <p:cTn id="8" dur="750" fill="hold"/>
                                        <p:tgtEl>
                                          <p:spTgt spid="8"/>
                                        </p:tgtEl>
                                        <p:attrNameLst>
                                          <p:attrName>ppt_h</p:attrName>
                                        </p:attrNameLst>
                                      </p:cBhvr>
                                      <p:tavLst>
                                        <p:tav tm="0">
                                          <p:val>
                                            <p:fltVal val="0"/>
                                          </p:val>
                                        </p:tav>
                                        <p:tav tm="100000">
                                          <p:val>
                                            <p:strVal val="#ppt_h"/>
                                          </p:val>
                                        </p:tav>
                                      </p:tavLst>
                                    </p:anim>
                                    <p:anim calcmode="lin" valueType="num">
                                      <p:cBhvr>
                                        <p:cTn id="9" dur="750" fill="hold"/>
                                        <p:tgtEl>
                                          <p:spTgt spid="8"/>
                                        </p:tgtEl>
                                        <p:attrNameLst>
                                          <p:attrName>style.rotation</p:attrName>
                                        </p:attrNameLst>
                                      </p:cBhvr>
                                      <p:tavLst>
                                        <p:tav tm="0">
                                          <p:val>
                                            <p:fltVal val="360"/>
                                          </p:val>
                                        </p:tav>
                                        <p:tav tm="100000">
                                          <p:val>
                                            <p:fltVal val="0"/>
                                          </p:val>
                                        </p:tav>
                                      </p:tavLst>
                                    </p:anim>
                                    <p:animEffect transition="in" filter="fade">
                                      <p:cBhvr>
                                        <p:cTn id="10" dur="750"/>
                                        <p:tgtEl>
                                          <p:spTgt spid="8"/>
                                        </p:tgtEl>
                                      </p:cBhvr>
                                    </p:animEffect>
                                  </p:childTnLst>
                                </p:cTn>
                              </p:par>
                              <p:par>
                                <p:cTn id="11" presetID="49" presetClass="entr" presetSubtype="0" decel="100000" fill="hold" grpId="0" nodeType="withEffect" nodePh="1">
                                  <p:stCondLst>
                                    <p:cond delay="0"/>
                                  </p:stCondLst>
                                  <p:endCondLst>
                                    <p:cond evt="begin" delay="0">
                                      <p:tn val="11"/>
                                    </p:cond>
                                  </p:end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360"/>
                                          </p:val>
                                        </p:tav>
                                        <p:tav tm="100000">
                                          <p:val>
                                            <p:fltVal val="0"/>
                                          </p:val>
                                        </p:tav>
                                      </p:tavLst>
                                    </p:anim>
                                    <p:animEffect transition="in" filter="fade">
                                      <p:cBhvr>
                                        <p:cTn id="16" dur="1000"/>
                                        <p:tgtEl>
                                          <p:spTgt spid="13"/>
                                        </p:tgtEl>
                                      </p:cBhvr>
                                    </p:animEffect>
                                  </p:childTnLst>
                                </p:cTn>
                              </p:par>
                              <p:par>
                                <p:cTn id="17" presetID="49" presetClass="entr" presetSubtype="0" decel="100000" fill="hold" grpId="0" nodeType="withEffect" nodePh="1">
                                  <p:stCondLst>
                                    <p:cond delay="0"/>
                                  </p:stCondLst>
                                  <p:endCondLst>
                                    <p:cond evt="begin" delay="0">
                                      <p:tn val="17"/>
                                    </p:cond>
                                  </p:endCondLst>
                                  <p:childTnLst>
                                    <p:set>
                                      <p:cBhvr>
                                        <p:cTn id="18" dur="1" fill="hold">
                                          <p:stCondLst>
                                            <p:cond delay="0"/>
                                          </p:stCondLst>
                                        </p:cTn>
                                        <p:tgtEl>
                                          <p:spTgt spid="11"/>
                                        </p:tgtEl>
                                        <p:attrNameLst>
                                          <p:attrName>style.visibility</p:attrName>
                                        </p:attrNameLst>
                                      </p:cBhvr>
                                      <p:to>
                                        <p:strVal val="visible"/>
                                      </p:to>
                                    </p:set>
                                    <p:anim calcmode="lin" valueType="num">
                                      <p:cBhvr>
                                        <p:cTn id="19" dur="1250" fill="hold"/>
                                        <p:tgtEl>
                                          <p:spTgt spid="11"/>
                                        </p:tgtEl>
                                        <p:attrNameLst>
                                          <p:attrName>ppt_w</p:attrName>
                                        </p:attrNameLst>
                                      </p:cBhvr>
                                      <p:tavLst>
                                        <p:tav tm="0">
                                          <p:val>
                                            <p:fltVal val="0"/>
                                          </p:val>
                                        </p:tav>
                                        <p:tav tm="100000">
                                          <p:val>
                                            <p:strVal val="#ppt_w"/>
                                          </p:val>
                                        </p:tav>
                                      </p:tavLst>
                                    </p:anim>
                                    <p:anim calcmode="lin" valueType="num">
                                      <p:cBhvr>
                                        <p:cTn id="20" dur="1250" fill="hold"/>
                                        <p:tgtEl>
                                          <p:spTgt spid="11"/>
                                        </p:tgtEl>
                                        <p:attrNameLst>
                                          <p:attrName>ppt_h</p:attrName>
                                        </p:attrNameLst>
                                      </p:cBhvr>
                                      <p:tavLst>
                                        <p:tav tm="0">
                                          <p:val>
                                            <p:fltVal val="0"/>
                                          </p:val>
                                        </p:tav>
                                        <p:tav tm="100000">
                                          <p:val>
                                            <p:strVal val="#ppt_h"/>
                                          </p:val>
                                        </p:tav>
                                      </p:tavLst>
                                    </p:anim>
                                    <p:anim calcmode="lin" valueType="num">
                                      <p:cBhvr>
                                        <p:cTn id="21" dur="1250" fill="hold"/>
                                        <p:tgtEl>
                                          <p:spTgt spid="11"/>
                                        </p:tgtEl>
                                        <p:attrNameLst>
                                          <p:attrName>style.rotation</p:attrName>
                                        </p:attrNameLst>
                                      </p:cBhvr>
                                      <p:tavLst>
                                        <p:tav tm="0">
                                          <p:val>
                                            <p:fltVal val="360"/>
                                          </p:val>
                                        </p:tav>
                                        <p:tav tm="100000">
                                          <p:val>
                                            <p:fltVal val="0"/>
                                          </p:val>
                                        </p:tav>
                                      </p:tavLst>
                                    </p:anim>
                                    <p:animEffect transition="in" filter="fade">
                                      <p:cBhvr>
                                        <p:cTn id="22"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1" grpId="0"/>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C8C20FB-FCF7-479A-A3D8-3DC72AA13210}"/>
              </a:ext>
            </a:extLst>
          </p:cNvPr>
          <p:cNvSpPr>
            <a:spLocks noGrp="1"/>
          </p:cNvSpPr>
          <p:nvPr>
            <p:ph type="pic" sz="quarter" idx="14"/>
          </p:nvPr>
        </p:nvSpPr>
        <p:spPr>
          <a:xfrm>
            <a:off x="1342121" y="2178637"/>
            <a:ext cx="3643358" cy="2346101"/>
          </a:xfrm>
          <a:custGeom>
            <a:avLst/>
            <a:gdLst>
              <a:gd name="connsiteX0" fmla="*/ 99287 w 3643358"/>
              <a:gd name="connsiteY0" fmla="*/ 0 h 2346101"/>
              <a:gd name="connsiteX1" fmla="*/ 3544071 w 3643358"/>
              <a:gd name="connsiteY1" fmla="*/ 0 h 2346101"/>
              <a:gd name="connsiteX2" fmla="*/ 3643358 w 3643358"/>
              <a:gd name="connsiteY2" fmla="*/ 99287 h 2346101"/>
              <a:gd name="connsiteX3" fmla="*/ 3643358 w 3643358"/>
              <a:gd name="connsiteY3" fmla="*/ 2346101 h 2346101"/>
              <a:gd name="connsiteX4" fmla="*/ 0 w 3643358"/>
              <a:gd name="connsiteY4" fmla="*/ 2346101 h 2346101"/>
              <a:gd name="connsiteX5" fmla="*/ 0 w 3643358"/>
              <a:gd name="connsiteY5" fmla="*/ 99287 h 2346101"/>
              <a:gd name="connsiteX6" fmla="*/ 99287 w 3643358"/>
              <a:gd name="connsiteY6" fmla="*/ 0 h 234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3358" h="2346101">
                <a:moveTo>
                  <a:pt x="99287" y="0"/>
                </a:moveTo>
                <a:lnTo>
                  <a:pt x="3544071" y="0"/>
                </a:lnTo>
                <a:cubicBezTo>
                  <a:pt x="3598906" y="0"/>
                  <a:pt x="3643358" y="44452"/>
                  <a:pt x="3643358" y="99287"/>
                </a:cubicBezTo>
                <a:lnTo>
                  <a:pt x="3643358" y="2346101"/>
                </a:lnTo>
                <a:lnTo>
                  <a:pt x="0" y="2346101"/>
                </a:lnTo>
                <a:lnTo>
                  <a:pt x="0" y="99287"/>
                </a:lnTo>
                <a:cubicBezTo>
                  <a:pt x="0" y="44452"/>
                  <a:pt x="44452" y="0"/>
                  <a:pt x="99287" y="0"/>
                </a:cubicBezTo>
                <a:close/>
              </a:path>
            </a:pathLst>
          </a:custGeom>
          <a:noFill/>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120964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nodePh="1">
                                  <p:stCondLst>
                                    <p:cond delay="5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F4943701-80F1-4D3F-9865-357E7045BCE5}"/>
              </a:ext>
            </a:extLst>
          </p:cNvPr>
          <p:cNvSpPr>
            <a:spLocks noGrp="1"/>
          </p:cNvSpPr>
          <p:nvPr>
            <p:ph type="pic" sz="quarter" idx="14"/>
          </p:nvPr>
        </p:nvSpPr>
        <p:spPr>
          <a:xfrm>
            <a:off x="5515900" y="841829"/>
            <a:ext cx="5885088" cy="6016172"/>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a:effectLst>
            <a:outerShdw blurRad="1270000" dist="1333500" dir="18900000" sx="85000" sy="85000" algn="bl" rotWithShape="0">
              <a:prstClr val="black">
                <a:alpha val="20000"/>
              </a:prstClr>
            </a:outerShdw>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401594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6" presetClass="emph" presetSubtype="0" accel="50000" decel="50000" fill="hold" grpId="1" nodeType="withEffect" nodePh="1">
                                  <p:stCondLst>
                                    <p:cond delay="1000"/>
                                  </p:stCondLst>
                                  <p:endCondLst>
                                    <p:cond evt="begin" delay="0">
                                      <p:tn val="9"/>
                                    </p:cond>
                                  </p:endCondLst>
                                  <p:childTnLst>
                                    <p:animScale>
                                      <p:cBhvr>
                                        <p:cTn id="10" dur="6000"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7EF461D7-96B0-4896-A456-C79297F4B745}"/>
              </a:ext>
            </a:extLst>
          </p:cNvPr>
          <p:cNvSpPr>
            <a:spLocks noGrp="1"/>
          </p:cNvSpPr>
          <p:nvPr>
            <p:ph type="pic" sz="quarter" idx="14"/>
          </p:nvPr>
        </p:nvSpPr>
        <p:spPr>
          <a:xfrm>
            <a:off x="2990851" y="1"/>
            <a:ext cx="9201150" cy="6858000"/>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p:spPr>
        <p:txBody>
          <a:bodyPr wrap="square">
            <a:noAutofit/>
          </a:bodyPr>
          <a:lstStyle>
            <a:lvl1pPr marL="0" indent="0" algn="ctr">
              <a:buNone/>
              <a:defRPr sz="1200">
                <a:solidFill>
                  <a:schemeClr val="bg1"/>
                </a:solidFill>
              </a:defRPr>
            </a:lvl1pPr>
          </a:lstStyle>
          <a:p>
            <a:endParaRPr lang="id-ID"/>
          </a:p>
        </p:txBody>
      </p:sp>
      <p:sp>
        <p:nvSpPr>
          <p:cNvPr id="7" name="Picture Placeholder 3">
            <a:extLst>
              <a:ext uri="{FF2B5EF4-FFF2-40B4-BE49-F238E27FC236}">
                <a16:creationId xmlns:a16="http://schemas.microsoft.com/office/drawing/2014/main" id="{E59336B4-22E9-46DD-9A44-3C0F0FA49872}"/>
              </a:ext>
            </a:extLst>
          </p:cNvPr>
          <p:cNvSpPr>
            <a:spLocks noGrp="1"/>
          </p:cNvSpPr>
          <p:nvPr>
            <p:ph type="pic" sz="quarter" idx="15"/>
          </p:nvPr>
        </p:nvSpPr>
        <p:spPr>
          <a:xfrm>
            <a:off x="1068831" y="2148114"/>
            <a:ext cx="4223398" cy="2561772"/>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a:effectLst>
            <a:outerShdw blurRad="1270000" dist="1333500" dir="18900000" sx="85000" sy="85000" algn="bl" rotWithShape="0">
              <a:prstClr val="black">
                <a:alpha val="20000"/>
              </a:prstClr>
            </a:outerShdw>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334635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ppt_x"/>
                                          </p:val>
                                        </p:tav>
                                        <p:tav tm="100000">
                                          <p:val>
                                            <p:strVal val="#ppt_x"/>
                                          </p:val>
                                        </p:tav>
                                      </p:tavLst>
                                    </p:anim>
                                    <p:anim calcmode="lin" valueType="num">
                                      <p:cBhvr additive="base">
                                        <p:cTn id="8" dur="2000" fill="hold"/>
                                        <p:tgtEl>
                                          <p:spTgt spid="7"/>
                                        </p:tgtEl>
                                        <p:attrNameLst>
                                          <p:attrName>ppt_y</p:attrName>
                                        </p:attrNameLst>
                                      </p:cBhvr>
                                      <p:tavLst>
                                        <p:tav tm="0">
                                          <p:val>
                                            <p:strVal val="0-#ppt_h/2"/>
                                          </p:val>
                                        </p:tav>
                                        <p:tav tm="100000">
                                          <p:val>
                                            <p:strVal val="#ppt_y"/>
                                          </p:val>
                                        </p:tav>
                                      </p:tavLst>
                                    </p:anim>
                                  </p:childTnLst>
                                </p:cTn>
                              </p:par>
                              <p:par>
                                <p:cTn id="9" presetID="6" presetClass="emph" presetSubtype="0" accel="50000" decel="50000" fill="hold" grpId="0" nodeType="withEffect" nodePh="1">
                                  <p:stCondLst>
                                    <p:cond delay="0"/>
                                  </p:stCondLst>
                                  <p:endCondLst>
                                    <p:cond evt="begin" delay="0">
                                      <p:tn val="9"/>
                                    </p:cond>
                                  </p:endCondLst>
                                  <p:childTnLst>
                                    <p:animScale>
                                      <p:cBhvr>
                                        <p:cTn id="10" dur="17000" fill="hold"/>
                                        <p:tgtEl>
                                          <p:spTgt spid="9"/>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91B6EF2-3B94-4F58-9031-9B28E9B15A0B}"/>
              </a:ext>
            </a:extLst>
          </p:cNvPr>
          <p:cNvSpPr>
            <a:spLocks noGrp="1"/>
          </p:cNvSpPr>
          <p:nvPr>
            <p:ph type="pic" sz="quarter" idx="14"/>
          </p:nvPr>
        </p:nvSpPr>
        <p:spPr>
          <a:xfrm>
            <a:off x="7683913" y="0"/>
            <a:ext cx="4508089" cy="6858000"/>
          </a:xfrm>
          <a:custGeom>
            <a:avLst/>
            <a:gdLst>
              <a:gd name="connsiteX0" fmla="*/ 890542 w 4508089"/>
              <a:gd name="connsiteY0" fmla="*/ 0 h 6858000"/>
              <a:gd name="connsiteX1" fmla="*/ 4508089 w 4508089"/>
              <a:gd name="connsiteY1" fmla="*/ 0 h 6858000"/>
              <a:gd name="connsiteX2" fmla="*/ 4508089 w 4508089"/>
              <a:gd name="connsiteY2" fmla="*/ 6858000 h 6858000"/>
              <a:gd name="connsiteX3" fmla="*/ 890542 w 4508089"/>
              <a:gd name="connsiteY3" fmla="*/ 6858000 h 6858000"/>
              <a:gd name="connsiteX4" fmla="*/ 850715 w 4508089"/>
              <a:gd name="connsiteY4" fmla="*/ 6788734 h 6858000"/>
              <a:gd name="connsiteX5" fmla="*/ 0 w 4508089"/>
              <a:gd name="connsiteY5" fmla="*/ 3429000 h 6858000"/>
              <a:gd name="connsiteX6" fmla="*/ 850715 w 4508089"/>
              <a:gd name="connsiteY6" fmla="*/ 692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8089" h="6858000">
                <a:moveTo>
                  <a:pt x="890542" y="0"/>
                </a:moveTo>
                <a:lnTo>
                  <a:pt x="4508089" y="0"/>
                </a:lnTo>
                <a:lnTo>
                  <a:pt x="4508089" y="6858000"/>
                </a:lnTo>
                <a:lnTo>
                  <a:pt x="890542" y="6858000"/>
                </a:lnTo>
                <a:lnTo>
                  <a:pt x="850715" y="6788734"/>
                </a:lnTo>
                <a:cubicBezTo>
                  <a:pt x="308175" y="5790009"/>
                  <a:pt x="0" y="4645494"/>
                  <a:pt x="0" y="3429000"/>
                </a:cubicBezTo>
                <a:cubicBezTo>
                  <a:pt x="0" y="2212507"/>
                  <a:pt x="308177" y="1067992"/>
                  <a:pt x="850715" y="69267"/>
                </a:cubicBezTo>
                <a:close/>
              </a:path>
            </a:pathLst>
          </a:custGeom>
          <a:noFill/>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415100012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1210F00E-0A6F-477F-84B4-C1CC518E6691}"/>
              </a:ext>
            </a:extLst>
          </p:cNvPr>
          <p:cNvSpPr>
            <a:spLocks noGrp="1"/>
          </p:cNvSpPr>
          <p:nvPr>
            <p:ph type="pic" sz="quarter" idx="14"/>
          </p:nvPr>
        </p:nvSpPr>
        <p:spPr>
          <a:xfrm>
            <a:off x="0" y="0"/>
            <a:ext cx="12192001" cy="6858000"/>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285720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fill="hold" grpId="0" nodeType="withEffect" nodePh="1">
                                  <p:stCondLst>
                                    <p:cond delay="0"/>
                                  </p:stCondLst>
                                  <p:endCondLst>
                                    <p:cond evt="begin" delay="0">
                                      <p:tn val="5"/>
                                    </p:cond>
                                  </p:endCondLst>
                                  <p:childTnLst>
                                    <p:animScale>
                                      <p:cBhvr>
                                        <p:cTn id="6" dur="17000" fill="hold"/>
                                        <p:tgtEl>
                                          <p:spTgt spid="2"/>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49228372-F8E2-4989-956D-7FFD0CBE1001}"/>
              </a:ext>
            </a:extLst>
          </p:cNvPr>
          <p:cNvSpPr>
            <a:spLocks noGrp="1"/>
          </p:cNvSpPr>
          <p:nvPr>
            <p:ph type="pic" sz="quarter" idx="15"/>
          </p:nvPr>
        </p:nvSpPr>
        <p:spPr>
          <a:xfrm>
            <a:off x="4154127" y="1002890"/>
            <a:ext cx="3883743" cy="5855110"/>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a:effectLst>
            <a:outerShdw blurRad="1270000" dist="825500" dir="16200000" sx="80000" sy="80000"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139455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3B39B47B-626C-4EAA-8CF4-80E72AE4A8B0}"/>
              </a:ext>
            </a:extLst>
          </p:cNvPr>
          <p:cNvSpPr>
            <a:spLocks noGrp="1"/>
          </p:cNvSpPr>
          <p:nvPr>
            <p:ph type="pic" sz="quarter" idx="14"/>
          </p:nvPr>
        </p:nvSpPr>
        <p:spPr>
          <a:xfrm>
            <a:off x="0" y="1"/>
            <a:ext cx="12192001" cy="6858000"/>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p:spPr>
        <p:txBody>
          <a:bodyPr wrap="square">
            <a:noAutofit/>
          </a:bodyPr>
          <a:lstStyle>
            <a:lvl1pPr marL="0" indent="0" algn="ctr">
              <a:buNone/>
              <a:defRPr sz="1200">
                <a:solidFill>
                  <a:schemeClr val="bg1"/>
                </a:solidFill>
              </a:defRPr>
            </a:lvl1pPr>
          </a:lstStyle>
          <a:p>
            <a:endParaRPr lang="id-ID"/>
          </a:p>
        </p:txBody>
      </p:sp>
      <p:sp>
        <p:nvSpPr>
          <p:cNvPr id="2" name="Picture Placeholder 3">
            <a:extLst>
              <a:ext uri="{FF2B5EF4-FFF2-40B4-BE49-F238E27FC236}">
                <a16:creationId xmlns:a16="http://schemas.microsoft.com/office/drawing/2014/main" id="{9218E26D-3B70-42C5-AD7F-E95FE583FD94}"/>
              </a:ext>
            </a:extLst>
          </p:cNvPr>
          <p:cNvSpPr>
            <a:spLocks noGrp="1"/>
          </p:cNvSpPr>
          <p:nvPr>
            <p:ph type="pic" sz="quarter" idx="15"/>
          </p:nvPr>
        </p:nvSpPr>
        <p:spPr>
          <a:xfrm>
            <a:off x="1059543" y="1002890"/>
            <a:ext cx="3902813" cy="5855110"/>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a:effectLst>
            <a:outerShdw blurRad="1270000" dist="1524000" sx="80000" sy="80000" algn="l"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210476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DB79CA7-E6F9-4188-A3F8-BABE1A6E6B8D}"/>
              </a:ext>
            </a:extLst>
          </p:cNvPr>
          <p:cNvSpPr>
            <a:spLocks noGrp="1"/>
          </p:cNvSpPr>
          <p:nvPr>
            <p:ph type="pic" sz="quarter" idx="15"/>
          </p:nvPr>
        </p:nvSpPr>
        <p:spPr>
          <a:xfrm>
            <a:off x="10546194" y="1640979"/>
            <a:ext cx="861901" cy="861901"/>
          </a:xfrm>
          <a:custGeom>
            <a:avLst/>
            <a:gdLst>
              <a:gd name="connsiteX0" fmla="*/ 674299 w 1348598"/>
              <a:gd name="connsiteY0" fmla="*/ 0 h 1348598"/>
              <a:gd name="connsiteX1" fmla="*/ 1348598 w 1348598"/>
              <a:gd name="connsiteY1" fmla="*/ 674299 h 1348598"/>
              <a:gd name="connsiteX2" fmla="*/ 674299 w 1348598"/>
              <a:gd name="connsiteY2" fmla="*/ 1348598 h 1348598"/>
              <a:gd name="connsiteX3" fmla="*/ 0 w 1348598"/>
              <a:gd name="connsiteY3" fmla="*/ 674299 h 1348598"/>
              <a:gd name="connsiteX4" fmla="*/ 674299 w 1348598"/>
              <a:gd name="connsiteY4" fmla="*/ 0 h 134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598" h="1348598">
                <a:moveTo>
                  <a:pt x="674299" y="0"/>
                </a:moveTo>
                <a:cubicBezTo>
                  <a:pt x="1046704" y="0"/>
                  <a:pt x="1348598" y="301894"/>
                  <a:pt x="1348598" y="674299"/>
                </a:cubicBezTo>
                <a:cubicBezTo>
                  <a:pt x="1348598" y="1046704"/>
                  <a:pt x="1046704" y="1348598"/>
                  <a:pt x="674299" y="1348598"/>
                </a:cubicBezTo>
                <a:cubicBezTo>
                  <a:pt x="301894" y="1348598"/>
                  <a:pt x="0" y="1046704"/>
                  <a:pt x="0" y="674299"/>
                </a:cubicBezTo>
                <a:cubicBezTo>
                  <a:pt x="0" y="301894"/>
                  <a:pt x="301894" y="0"/>
                  <a:pt x="674299" y="0"/>
                </a:cubicBezTo>
                <a:close/>
              </a:path>
            </a:pathLst>
          </a:custGeom>
          <a:noFill/>
          <a:effectLst>
            <a:outerShdw blurRad="1270000" sx="90000" sy="90000" algn="ctr"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a:p>
        </p:txBody>
      </p:sp>
      <p:sp>
        <p:nvSpPr>
          <p:cNvPr id="11" name="Picture Placeholder 10">
            <a:extLst>
              <a:ext uri="{FF2B5EF4-FFF2-40B4-BE49-F238E27FC236}">
                <a16:creationId xmlns:a16="http://schemas.microsoft.com/office/drawing/2014/main" id="{C8437F66-1723-4DE8-934A-967922F7929B}"/>
              </a:ext>
            </a:extLst>
          </p:cNvPr>
          <p:cNvSpPr>
            <a:spLocks noGrp="1"/>
          </p:cNvSpPr>
          <p:nvPr>
            <p:ph type="pic" sz="quarter" idx="16"/>
          </p:nvPr>
        </p:nvSpPr>
        <p:spPr>
          <a:xfrm>
            <a:off x="8613497" y="3065077"/>
            <a:ext cx="861901" cy="861901"/>
          </a:xfrm>
          <a:custGeom>
            <a:avLst/>
            <a:gdLst>
              <a:gd name="connsiteX0" fmla="*/ 674299 w 1348598"/>
              <a:gd name="connsiteY0" fmla="*/ 0 h 1348598"/>
              <a:gd name="connsiteX1" fmla="*/ 1348598 w 1348598"/>
              <a:gd name="connsiteY1" fmla="*/ 674299 h 1348598"/>
              <a:gd name="connsiteX2" fmla="*/ 674299 w 1348598"/>
              <a:gd name="connsiteY2" fmla="*/ 1348598 h 1348598"/>
              <a:gd name="connsiteX3" fmla="*/ 0 w 1348598"/>
              <a:gd name="connsiteY3" fmla="*/ 674299 h 1348598"/>
              <a:gd name="connsiteX4" fmla="*/ 674299 w 1348598"/>
              <a:gd name="connsiteY4" fmla="*/ 0 h 134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598" h="1348598">
                <a:moveTo>
                  <a:pt x="674299" y="0"/>
                </a:moveTo>
                <a:cubicBezTo>
                  <a:pt x="1046704" y="0"/>
                  <a:pt x="1348598" y="301894"/>
                  <a:pt x="1348598" y="674299"/>
                </a:cubicBezTo>
                <a:cubicBezTo>
                  <a:pt x="1348598" y="1046704"/>
                  <a:pt x="1046704" y="1348598"/>
                  <a:pt x="674299" y="1348598"/>
                </a:cubicBezTo>
                <a:cubicBezTo>
                  <a:pt x="301894" y="1348598"/>
                  <a:pt x="0" y="1046704"/>
                  <a:pt x="0" y="674299"/>
                </a:cubicBezTo>
                <a:cubicBezTo>
                  <a:pt x="0" y="301894"/>
                  <a:pt x="301894" y="0"/>
                  <a:pt x="674299" y="0"/>
                </a:cubicBezTo>
                <a:close/>
              </a:path>
            </a:pathLst>
          </a:custGeom>
          <a:noFill/>
          <a:effectLst>
            <a:outerShdw blurRad="1270000" sx="90000" sy="90000" algn="ctr"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dirty="0"/>
          </a:p>
        </p:txBody>
      </p:sp>
      <p:sp>
        <p:nvSpPr>
          <p:cNvPr id="12" name="Picture Placeholder 11">
            <a:extLst>
              <a:ext uri="{FF2B5EF4-FFF2-40B4-BE49-F238E27FC236}">
                <a16:creationId xmlns:a16="http://schemas.microsoft.com/office/drawing/2014/main" id="{73A97749-73FC-4253-900A-A153C1C985C1}"/>
              </a:ext>
            </a:extLst>
          </p:cNvPr>
          <p:cNvSpPr>
            <a:spLocks noGrp="1"/>
          </p:cNvSpPr>
          <p:nvPr>
            <p:ph type="pic" sz="quarter" idx="17"/>
          </p:nvPr>
        </p:nvSpPr>
        <p:spPr>
          <a:xfrm>
            <a:off x="1763843" y="3506649"/>
            <a:ext cx="861901" cy="861901"/>
          </a:xfrm>
          <a:custGeom>
            <a:avLst/>
            <a:gdLst>
              <a:gd name="connsiteX0" fmla="*/ 674299 w 1348598"/>
              <a:gd name="connsiteY0" fmla="*/ 0 h 1348598"/>
              <a:gd name="connsiteX1" fmla="*/ 1348598 w 1348598"/>
              <a:gd name="connsiteY1" fmla="*/ 674299 h 1348598"/>
              <a:gd name="connsiteX2" fmla="*/ 674299 w 1348598"/>
              <a:gd name="connsiteY2" fmla="*/ 1348598 h 1348598"/>
              <a:gd name="connsiteX3" fmla="*/ 0 w 1348598"/>
              <a:gd name="connsiteY3" fmla="*/ 674299 h 1348598"/>
              <a:gd name="connsiteX4" fmla="*/ 674299 w 1348598"/>
              <a:gd name="connsiteY4" fmla="*/ 0 h 134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598" h="1348598">
                <a:moveTo>
                  <a:pt x="674299" y="0"/>
                </a:moveTo>
                <a:cubicBezTo>
                  <a:pt x="1046704" y="0"/>
                  <a:pt x="1348598" y="301894"/>
                  <a:pt x="1348598" y="674299"/>
                </a:cubicBezTo>
                <a:cubicBezTo>
                  <a:pt x="1348598" y="1046704"/>
                  <a:pt x="1046704" y="1348598"/>
                  <a:pt x="674299" y="1348598"/>
                </a:cubicBezTo>
                <a:cubicBezTo>
                  <a:pt x="301894" y="1348598"/>
                  <a:pt x="0" y="1046704"/>
                  <a:pt x="0" y="674299"/>
                </a:cubicBezTo>
                <a:cubicBezTo>
                  <a:pt x="0" y="301894"/>
                  <a:pt x="301894" y="0"/>
                  <a:pt x="674299" y="0"/>
                </a:cubicBezTo>
                <a:close/>
              </a:path>
            </a:pathLst>
          </a:custGeom>
          <a:noFill/>
          <a:effectLst>
            <a:outerShdw blurRad="1270000" sx="90000" sy="90000" algn="ctr"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a:p>
        </p:txBody>
      </p:sp>
      <p:sp>
        <p:nvSpPr>
          <p:cNvPr id="13" name="Picture Placeholder 12">
            <a:extLst>
              <a:ext uri="{FF2B5EF4-FFF2-40B4-BE49-F238E27FC236}">
                <a16:creationId xmlns:a16="http://schemas.microsoft.com/office/drawing/2014/main" id="{2495AB6B-F7C4-4C25-ADF7-16FD0ACC4240}"/>
              </a:ext>
            </a:extLst>
          </p:cNvPr>
          <p:cNvSpPr>
            <a:spLocks noGrp="1"/>
          </p:cNvSpPr>
          <p:nvPr>
            <p:ph type="pic" sz="quarter" idx="18"/>
          </p:nvPr>
        </p:nvSpPr>
        <p:spPr>
          <a:xfrm>
            <a:off x="383989" y="1640979"/>
            <a:ext cx="1348598" cy="1348598"/>
          </a:xfrm>
          <a:custGeom>
            <a:avLst/>
            <a:gdLst>
              <a:gd name="connsiteX0" fmla="*/ 674299 w 1348598"/>
              <a:gd name="connsiteY0" fmla="*/ 0 h 1348598"/>
              <a:gd name="connsiteX1" fmla="*/ 1348598 w 1348598"/>
              <a:gd name="connsiteY1" fmla="*/ 674299 h 1348598"/>
              <a:gd name="connsiteX2" fmla="*/ 674299 w 1348598"/>
              <a:gd name="connsiteY2" fmla="*/ 1348598 h 1348598"/>
              <a:gd name="connsiteX3" fmla="*/ 0 w 1348598"/>
              <a:gd name="connsiteY3" fmla="*/ 674299 h 1348598"/>
              <a:gd name="connsiteX4" fmla="*/ 674299 w 1348598"/>
              <a:gd name="connsiteY4" fmla="*/ 0 h 134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598" h="1348598">
                <a:moveTo>
                  <a:pt x="674299" y="0"/>
                </a:moveTo>
                <a:cubicBezTo>
                  <a:pt x="1046704" y="0"/>
                  <a:pt x="1348598" y="301894"/>
                  <a:pt x="1348598" y="674299"/>
                </a:cubicBezTo>
                <a:cubicBezTo>
                  <a:pt x="1348598" y="1046704"/>
                  <a:pt x="1046704" y="1348598"/>
                  <a:pt x="674299" y="1348598"/>
                </a:cubicBezTo>
                <a:cubicBezTo>
                  <a:pt x="301894" y="1348598"/>
                  <a:pt x="0" y="1046704"/>
                  <a:pt x="0" y="674299"/>
                </a:cubicBezTo>
                <a:cubicBezTo>
                  <a:pt x="0" y="301894"/>
                  <a:pt x="301894" y="0"/>
                  <a:pt x="674299" y="0"/>
                </a:cubicBezTo>
                <a:close/>
              </a:path>
            </a:pathLst>
          </a:custGeom>
          <a:noFill/>
          <a:effectLst>
            <a:outerShdw blurRad="1270000" sx="90000" sy="90000" algn="ctr"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dirty="0"/>
          </a:p>
        </p:txBody>
      </p:sp>
      <p:sp>
        <p:nvSpPr>
          <p:cNvPr id="14" name="Picture Placeholder 13">
            <a:extLst>
              <a:ext uri="{FF2B5EF4-FFF2-40B4-BE49-F238E27FC236}">
                <a16:creationId xmlns:a16="http://schemas.microsoft.com/office/drawing/2014/main" id="{313440D4-21C2-4574-B263-6A4D13FFA185}"/>
              </a:ext>
            </a:extLst>
          </p:cNvPr>
          <p:cNvSpPr>
            <a:spLocks noGrp="1"/>
          </p:cNvSpPr>
          <p:nvPr>
            <p:ph type="pic" sz="quarter" idx="19"/>
          </p:nvPr>
        </p:nvSpPr>
        <p:spPr>
          <a:xfrm>
            <a:off x="332370" y="4698021"/>
            <a:ext cx="861901" cy="861901"/>
          </a:xfrm>
          <a:custGeom>
            <a:avLst/>
            <a:gdLst>
              <a:gd name="connsiteX0" fmla="*/ 674299 w 1348598"/>
              <a:gd name="connsiteY0" fmla="*/ 0 h 1348598"/>
              <a:gd name="connsiteX1" fmla="*/ 1348598 w 1348598"/>
              <a:gd name="connsiteY1" fmla="*/ 674299 h 1348598"/>
              <a:gd name="connsiteX2" fmla="*/ 674299 w 1348598"/>
              <a:gd name="connsiteY2" fmla="*/ 1348598 h 1348598"/>
              <a:gd name="connsiteX3" fmla="*/ 0 w 1348598"/>
              <a:gd name="connsiteY3" fmla="*/ 674299 h 1348598"/>
              <a:gd name="connsiteX4" fmla="*/ 674299 w 1348598"/>
              <a:gd name="connsiteY4" fmla="*/ 0 h 134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598" h="1348598">
                <a:moveTo>
                  <a:pt x="674299" y="0"/>
                </a:moveTo>
                <a:cubicBezTo>
                  <a:pt x="1046704" y="0"/>
                  <a:pt x="1348598" y="301894"/>
                  <a:pt x="1348598" y="674299"/>
                </a:cubicBezTo>
                <a:cubicBezTo>
                  <a:pt x="1348598" y="1046704"/>
                  <a:pt x="1046704" y="1348598"/>
                  <a:pt x="674299" y="1348598"/>
                </a:cubicBezTo>
                <a:cubicBezTo>
                  <a:pt x="301894" y="1348598"/>
                  <a:pt x="0" y="1046704"/>
                  <a:pt x="0" y="674299"/>
                </a:cubicBezTo>
                <a:cubicBezTo>
                  <a:pt x="0" y="301894"/>
                  <a:pt x="301894" y="0"/>
                  <a:pt x="674299" y="0"/>
                </a:cubicBezTo>
                <a:close/>
              </a:path>
            </a:pathLst>
          </a:custGeom>
          <a:noFill/>
          <a:effectLst>
            <a:outerShdw blurRad="1270000" sx="90000" sy="90000" algn="ctr"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a:p>
        </p:txBody>
      </p:sp>
      <p:sp>
        <p:nvSpPr>
          <p:cNvPr id="9" name="Picture Placeholder 8">
            <a:extLst>
              <a:ext uri="{FF2B5EF4-FFF2-40B4-BE49-F238E27FC236}">
                <a16:creationId xmlns:a16="http://schemas.microsoft.com/office/drawing/2014/main" id="{AB675DD5-D468-47AD-B641-3E972FE9BB3F}"/>
              </a:ext>
            </a:extLst>
          </p:cNvPr>
          <p:cNvSpPr>
            <a:spLocks noGrp="1"/>
          </p:cNvSpPr>
          <p:nvPr>
            <p:ph type="pic" sz="quarter" idx="14"/>
          </p:nvPr>
        </p:nvSpPr>
        <p:spPr>
          <a:xfrm>
            <a:off x="10511033" y="4023723"/>
            <a:ext cx="1348598" cy="1348598"/>
          </a:xfrm>
          <a:custGeom>
            <a:avLst/>
            <a:gdLst>
              <a:gd name="connsiteX0" fmla="*/ 674299 w 1348598"/>
              <a:gd name="connsiteY0" fmla="*/ 0 h 1348598"/>
              <a:gd name="connsiteX1" fmla="*/ 1348598 w 1348598"/>
              <a:gd name="connsiteY1" fmla="*/ 674299 h 1348598"/>
              <a:gd name="connsiteX2" fmla="*/ 674299 w 1348598"/>
              <a:gd name="connsiteY2" fmla="*/ 1348598 h 1348598"/>
              <a:gd name="connsiteX3" fmla="*/ 0 w 1348598"/>
              <a:gd name="connsiteY3" fmla="*/ 674299 h 1348598"/>
              <a:gd name="connsiteX4" fmla="*/ 674299 w 1348598"/>
              <a:gd name="connsiteY4" fmla="*/ 0 h 134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598" h="1348598">
                <a:moveTo>
                  <a:pt x="674299" y="0"/>
                </a:moveTo>
                <a:cubicBezTo>
                  <a:pt x="1046704" y="0"/>
                  <a:pt x="1348598" y="301894"/>
                  <a:pt x="1348598" y="674299"/>
                </a:cubicBezTo>
                <a:cubicBezTo>
                  <a:pt x="1348598" y="1046704"/>
                  <a:pt x="1046704" y="1348598"/>
                  <a:pt x="674299" y="1348598"/>
                </a:cubicBezTo>
                <a:cubicBezTo>
                  <a:pt x="301894" y="1348598"/>
                  <a:pt x="0" y="1046704"/>
                  <a:pt x="0" y="674299"/>
                </a:cubicBezTo>
                <a:cubicBezTo>
                  <a:pt x="0" y="301894"/>
                  <a:pt x="301894" y="0"/>
                  <a:pt x="674299" y="0"/>
                </a:cubicBezTo>
                <a:close/>
              </a:path>
            </a:pathLst>
          </a:custGeom>
          <a:noFill/>
          <a:effectLst>
            <a:outerShdw blurRad="1270000" sx="90000" sy="90000" algn="ctr"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dirty="0"/>
          </a:p>
        </p:txBody>
      </p:sp>
    </p:spTree>
    <p:extLst>
      <p:ext uri="{BB962C8B-B14F-4D97-AF65-F5344CB8AC3E}">
        <p14:creationId xmlns:p14="http://schemas.microsoft.com/office/powerpoint/2010/main" val="286276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par>
                                <p:cTn id="9" presetID="42" presetClass="path" presetSubtype="0" repeatCount="indefinite" accel="50000" decel="50000" autoRev="1" fill="hold" grpId="1" nodeType="withEffect" nodePh="1">
                                  <p:stCondLst>
                                    <p:cond delay="750"/>
                                  </p:stCondLst>
                                  <p:endCondLst>
                                    <p:cond evt="begin" delay="0">
                                      <p:tn val="9"/>
                                    </p:cond>
                                  </p:endCondLst>
                                  <p:childTnLst>
                                    <p:animMotion origin="layout" path="M 1.66667E-6 0 L 1.66667E-6 0.02847 " pathEditMode="relative" rAng="0" ptsTypes="AA">
                                      <p:cBhvr>
                                        <p:cTn id="10" dur="1000" fill="hold"/>
                                        <p:tgtEl>
                                          <p:spTgt spid="13"/>
                                        </p:tgtEl>
                                        <p:attrNameLst>
                                          <p:attrName>ppt_x</p:attrName>
                                          <p:attrName>ppt_y</p:attrName>
                                        </p:attrNameLst>
                                      </p:cBhvr>
                                      <p:rCtr x="0" y="1412"/>
                                    </p:animMotion>
                                  </p:childTnLst>
                                </p:cTn>
                              </p:par>
                              <p:par>
                                <p:cTn id="11" presetID="2" presetClass="entr" presetSubtype="4" decel="100000" fill="hold" grpId="0" nodeType="withEffect" nodePh="1">
                                  <p:stCondLst>
                                    <p:cond delay="250"/>
                                  </p:stCondLst>
                                  <p:endCondLst>
                                    <p:cond evt="begin" delay="0">
                                      <p:tn val="11"/>
                                    </p:cond>
                                  </p:end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750" fill="hold"/>
                                        <p:tgtEl>
                                          <p:spTgt spid="12"/>
                                        </p:tgtEl>
                                        <p:attrNameLst>
                                          <p:attrName>ppt_x</p:attrName>
                                        </p:attrNameLst>
                                      </p:cBhvr>
                                      <p:tavLst>
                                        <p:tav tm="0">
                                          <p:val>
                                            <p:strVal val="#ppt_x"/>
                                          </p:val>
                                        </p:tav>
                                        <p:tav tm="100000">
                                          <p:val>
                                            <p:strVal val="#ppt_x"/>
                                          </p:val>
                                        </p:tav>
                                      </p:tavLst>
                                    </p:anim>
                                    <p:anim calcmode="lin" valueType="num">
                                      <p:cBhvr additive="base">
                                        <p:cTn id="14" dur="750" fill="hold"/>
                                        <p:tgtEl>
                                          <p:spTgt spid="12"/>
                                        </p:tgtEl>
                                        <p:attrNameLst>
                                          <p:attrName>ppt_y</p:attrName>
                                        </p:attrNameLst>
                                      </p:cBhvr>
                                      <p:tavLst>
                                        <p:tav tm="0">
                                          <p:val>
                                            <p:strVal val="1+#ppt_h/2"/>
                                          </p:val>
                                        </p:tav>
                                        <p:tav tm="100000">
                                          <p:val>
                                            <p:strVal val="#ppt_y"/>
                                          </p:val>
                                        </p:tav>
                                      </p:tavLst>
                                    </p:anim>
                                  </p:childTnLst>
                                </p:cTn>
                              </p:par>
                              <p:par>
                                <p:cTn id="15" presetID="42" presetClass="path" presetSubtype="0" repeatCount="indefinite" accel="50000" decel="50000" autoRev="1" fill="hold" grpId="1" nodeType="withEffect" nodePh="1">
                                  <p:stCondLst>
                                    <p:cond delay="1000"/>
                                  </p:stCondLst>
                                  <p:endCondLst>
                                    <p:cond evt="begin" delay="0">
                                      <p:tn val="15"/>
                                    </p:cond>
                                  </p:endCondLst>
                                  <p:childTnLst>
                                    <p:animMotion origin="layout" path="M 1.66667E-6 0 L 1.66667E-6 0.02847 " pathEditMode="relative" rAng="0" ptsTypes="AA">
                                      <p:cBhvr>
                                        <p:cTn id="16" dur="1000" fill="hold"/>
                                        <p:tgtEl>
                                          <p:spTgt spid="12"/>
                                        </p:tgtEl>
                                        <p:attrNameLst>
                                          <p:attrName>ppt_x</p:attrName>
                                          <p:attrName>ppt_y</p:attrName>
                                        </p:attrNameLst>
                                      </p:cBhvr>
                                      <p:rCtr x="0" y="1412"/>
                                    </p:animMotion>
                                  </p:childTnLst>
                                </p:cTn>
                              </p:par>
                              <p:par>
                                <p:cTn id="17" presetID="2" presetClass="entr" presetSubtype="4" decel="100000" fill="hold" grpId="0" nodeType="withEffect" nodePh="1">
                                  <p:stCondLst>
                                    <p:cond delay="0"/>
                                  </p:stCondLst>
                                  <p:endCondLst>
                                    <p:cond evt="begin" delay="0">
                                      <p:tn val="17"/>
                                    </p:cond>
                                  </p:end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ppt_x"/>
                                          </p:val>
                                        </p:tav>
                                        <p:tav tm="100000">
                                          <p:val>
                                            <p:strVal val="#ppt_x"/>
                                          </p:val>
                                        </p:tav>
                                      </p:tavLst>
                                    </p:anim>
                                    <p:anim calcmode="lin" valueType="num">
                                      <p:cBhvr additive="base">
                                        <p:cTn id="20" dur="750" fill="hold"/>
                                        <p:tgtEl>
                                          <p:spTgt spid="14"/>
                                        </p:tgtEl>
                                        <p:attrNameLst>
                                          <p:attrName>ppt_y</p:attrName>
                                        </p:attrNameLst>
                                      </p:cBhvr>
                                      <p:tavLst>
                                        <p:tav tm="0">
                                          <p:val>
                                            <p:strVal val="1+#ppt_h/2"/>
                                          </p:val>
                                        </p:tav>
                                        <p:tav tm="100000">
                                          <p:val>
                                            <p:strVal val="#ppt_y"/>
                                          </p:val>
                                        </p:tav>
                                      </p:tavLst>
                                    </p:anim>
                                  </p:childTnLst>
                                </p:cTn>
                              </p:par>
                              <p:par>
                                <p:cTn id="21" presetID="42" presetClass="path" presetSubtype="0" repeatCount="indefinite" accel="50000" decel="50000" autoRev="1" fill="hold" grpId="1" nodeType="withEffect" nodePh="1">
                                  <p:stCondLst>
                                    <p:cond delay="750"/>
                                  </p:stCondLst>
                                  <p:endCondLst>
                                    <p:cond evt="begin" delay="0">
                                      <p:tn val="21"/>
                                    </p:cond>
                                  </p:endCondLst>
                                  <p:childTnLst>
                                    <p:animMotion origin="layout" path="M 1.66667E-6 0 L 1.66667E-6 0.02847 " pathEditMode="relative" rAng="0" ptsTypes="AA">
                                      <p:cBhvr>
                                        <p:cTn id="22" dur="1000" fill="hold"/>
                                        <p:tgtEl>
                                          <p:spTgt spid="14"/>
                                        </p:tgtEl>
                                        <p:attrNameLst>
                                          <p:attrName>ppt_x</p:attrName>
                                          <p:attrName>ppt_y</p:attrName>
                                        </p:attrNameLst>
                                      </p:cBhvr>
                                      <p:rCtr x="0" y="1412"/>
                                    </p:animMotion>
                                  </p:childTnLst>
                                </p:cTn>
                              </p:par>
                              <p:par>
                                <p:cTn id="23" presetID="2" presetClass="entr" presetSubtype="4" decel="100000" fill="hold" grpId="0" nodeType="withEffect" nodePh="1">
                                  <p:stCondLst>
                                    <p:cond delay="0"/>
                                  </p:stCondLst>
                                  <p:endCondLst>
                                    <p:cond evt="begin" delay="0">
                                      <p:tn val="23"/>
                                    </p:cond>
                                  </p:end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750" fill="hold"/>
                                        <p:tgtEl>
                                          <p:spTgt spid="10"/>
                                        </p:tgtEl>
                                        <p:attrNameLst>
                                          <p:attrName>ppt_x</p:attrName>
                                        </p:attrNameLst>
                                      </p:cBhvr>
                                      <p:tavLst>
                                        <p:tav tm="0">
                                          <p:val>
                                            <p:strVal val="#ppt_x"/>
                                          </p:val>
                                        </p:tav>
                                        <p:tav tm="100000">
                                          <p:val>
                                            <p:strVal val="#ppt_x"/>
                                          </p:val>
                                        </p:tav>
                                      </p:tavLst>
                                    </p:anim>
                                    <p:anim calcmode="lin" valueType="num">
                                      <p:cBhvr additive="base">
                                        <p:cTn id="26" dur="750" fill="hold"/>
                                        <p:tgtEl>
                                          <p:spTgt spid="10"/>
                                        </p:tgtEl>
                                        <p:attrNameLst>
                                          <p:attrName>ppt_y</p:attrName>
                                        </p:attrNameLst>
                                      </p:cBhvr>
                                      <p:tavLst>
                                        <p:tav tm="0">
                                          <p:val>
                                            <p:strVal val="1+#ppt_h/2"/>
                                          </p:val>
                                        </p:tav>
                                        <p:tav tm="100000">
                                          <p:val>
                                            <p:strVal val="#ppt_y"/>
                                          </p:val>
                                        </p:tav>
                                      </p:tavLst>
                                    </p:anim>
                                  </p:childTnLst>
                                </p:cTn>
                              </p:par>
                              <p:par>
                                <p:cTn id="27" presetID="42" presetClass="path" presetSubtype="0" repeatCount="indefinite" accel="50000" decel="50000" autoRev="1" fill="hold" grpId="1" nodeType="withEffect" nodePh="1">
                                  <p:stCondLst>
                                    <p:cond delay="1250"/>
                                  </p:stCondLst>
                                  <p:endCondLst>
                                    <p:cond evt="begin" delay="0">
                                      <p:tn val="27"/>
                                    </p:cond>
                                  </p:endCondLst>
                                  <p:childTnLst>
                                    <p:animMotion origin="layout" path="M 1.66667E-6 0 L 1.66667E-6 0.02847 " pathEditMode="relative" rAng="0" ptsTypes="AA">
                                      <p:cBhvr>
                                        <p:cTn id="28" dur="1000" fill="hold"/>
                                        <p:tgtEl>
                                          <p:spTgt spid="10"/>
                                        </p:tgtEl>
                                        <p:attrNameLst>
                                          <p:attrName>ppt_x</p:attrName>
                                          <p:attrName>ppt_y</p:attrName>
                                        </p:attrNameLst>
                                      </p:cBhvr>
                                      <p:rCtr x="0" y="1412"/>
                                    </p:animMotion>
                                  </p:childTnLst>
                                </p:cTn>
                              </p:par>
                              <p:par>
                                <p:cTn id="29" presetID="2" presetClass="entr" presetSubtype="4" decel="100000" fill="hold" grpId="0" nodeType="withEffect" nodePh="1">
                                  <p:stCondLst>
                                    <p:cond delay="0"/>
                                  </p:stCondLst>
                                  <p:endCondLst>
                                    <p:cond evt="begin" delay="0">
                                      <p:tn val="29"/>
                                    </p:cond>
                                  </p:end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750" fill="hold"/>
                                        <p:tgtEl>
                                          <p:spTgt spid="11"/>
                                        </p:tgtEl>
                                        <p:attrNameLst>
                                          <p:attrName>ppt_x</p:attrName>
                                        </p:attrNameLst>
                                      </p:cBhvr>
                                      <p:tavLst>
                                        <p:tav tm="0">
                                          <p:val>
                                            <p:strVal val="#ppt_x"/>
                                          </p:val>
                                        </p:tav>
                                        <p:tav tm="100000">
                                          <p:val>
                                            <p:strVal val="#ppt_x"/>
                                          </p:val>
                                        </p:tav>
                                      </p:tavLst>
                                    </p:anim>
                                    <p:anim calcmode="lin" valueType="num">
                                      <p:cBhvr additive="base">
                                        <p:cTn id="32" dur="750" fill="hold"/>
                                        <p:tgtEl>
                                          <p:spTgt spid="11"/>
                                        </p:tgtEl>
                                        <p:attrNameLst>
                                          <p:attrName>ppt_y</p:attrName>
                                        </p:attrNameLst>
                                      </p:cBhvr>
                                      <p:tavLst>
                                        <p:tav tm="0">
                                          <p:val>
                                            <p:strVal val="1+#ppt_h/2"/>
                                          </p:val>
                                        </p:tav>
                                        <p:tav tm="100000">
                                          <p:val>
                                            <p:strVal val="#ppt_y"/>
                                          </p:val>
                                        </p:tav>
                                      </p:tavLst>
                                    </p:anim>
                                  </p:childTnLst>
                                </p:cTn>
                              </p:par>
                              <p:par>
                                <p:cTn id="33" presetID="42" presetClass="path" presetSubtype="0" repeatCount="indefinite" accel="50000" decel="50000" autoRev="1" fill="hold" grpId="1" nodeType="withEffect" nodePh="1">
                                  <p:stCondLst>
                                    <p:cond delay="1000"/>
                                  </p:stCondLst>
                                  <p:endCondLst>
                                    <p:cond evt="begin" delay="0">
                                      <p:tn val="33"/>
                                    </p:cond>
                                  </p:endCondLst>
                                  <p:childTnLst>
                                    <p:animMotion origin="layout" path="M 1.66667E-6 0 L 1.66667E-6 0.02847 " pathEditMode="relative" rAng="0" ptsTypes="AA">
                                      <p:cBhvr>
                                        <p:cTn id="34" dur="1000" fill="hold"/>
                                        <p:tgtEl>
                                          <p:spTgt spid="11"/>
                                        </p:tgtEl>
                                        <p:attrNameLst>
                                          <p:attrName>ppt_x</p:attrName>
                                          <p:attrName>ppt_y</p:attrName>
                                        </p:attrNameLst>
                                      </p:cBhvr>
                                      <p:rCtr x="0" y="1412"/>
                                    </p:animMotion>
                                  </p:childTnLst>
                                </p:cTn>
                              </p:par>
                              <p:par>
                                <p:cTn id="35" presetID="2" presetClass="entr" presetSubtype="4" decel="100000" fill="hold" grpId="0" nodeType="withEffect" nodePh="1">
                                  <p:stCondLst>
                                    <p:cond delay="250"/>
                                  </p:stCondLst>
                                  <p:endCondLst>
                                    <p:cond evt="begin" delay="0">
                                      <p:tn val="35"/>
                                    </p:cond>
                                  </p:end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ppt_x"/>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42" presetClass="path" presetSubtype="0" repeatCount="indefinite" accel="50000" decel="50000" autoRev="1" fill="hold" grpId="1" nodeType="withEffect" nodePh="1">
                                  <p:stCondLst>
                                    <p:cond delay="1000"/>
                                  </p:stCondLst>
                                  <p:endCondLst>
                                    <p:cond evt="begin" delay="0">
                                      <p:tn val="39"/>
                                    </p:cond>
                                  </p:endCondLst>
                                  <p:childTnLst>
                                    <p:animMotion origin="layout" path="M 1.66667E-6 0 L 1.66667E-6 0.02847 " pathEditMode="relative" rAng="0" ptsTypes="AA">
                                      <p:cBhvr>
                                        <p:cTn id="40" dur="1000" fill="hold"/>
                                        <p:tgtEl>
                                          <p:spTgt spid="9"/>
                                        </p:tgtEl>
                                        <p:attrNameLst>
                                          <p:attrName>ppt_x</p:attrName>
                                          <p:attrName>ppt_y</p:attrName>
                                        </p:attrNameLst>
                                      </p:cBhvr>
                                      <p:rCtr x="0" y="14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0"/>
      <p:bldP spid="12" grpId="1"/>
      <p:bldP spid="13" grpId="0"/>
      <p:bldP spid="13" grpId="1"/>
      <p:bldP spid="14" grpId="0"/>
      <p:bldP spid="14" grpId="1"/>
      <p:bldP spid="9" grpId="0"/>
      <p:bldP spid="9" grpId="1"/>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5F5E19CC-BF13-456B-A03B-405AB2E02F00}"/>
              </a:ext>
            </a:extLst>
          </p:cNvPr>
          <p:cNvSpPr/>
          <p:nvPr userDrawn="1"/>
        </p:nvSpPr>
        <p:spPr>
          <a:xfrm>
            <a:off x="-1" y="0"/>
            <a:ext cx="12196028" cy="4622192"/>
          </a:xfrm>
          <a:custGeom>
            <a:avLst/>
            <a:gdLst>
              <a:gd name="connsiteX0" fmla="*/ 0 w 12196028"/>
              <a:gd name="connsiteY0" fmla="*/ 0 h 4622192"/>
              <a:gd name="connsiteX1" fmla="*/ 12194433 w 12196028"/>
              <a:gd name="connsiteY1" fmla="*/ 0 h 4622192"/>
              <a:gd name="connsiteX2" fmla="*/ 12194862 w 12196028"/>
              <a:gd name="connsiteY2" fmla="*/ 1157887 h 4622192"/>
              <a:gd name="connsiteX3" fmla="*/ 12195488 w 12196028"/>
              <a:gd name="connsiteY3" fmla="*/ 2846145 h 4622192"/>
              <a:gd name="connsiteX4" fmla="*/ 7469561 w 12196028"/>
              <a:gd name="connsiteY4" fmla="*/ 4622192 h 4622192"/>
              <a:gd name="connsiteX5" fmla="*/ 7985663 w 12196028"/>
              <a:gd name="connsiteY5" fmla="*/ 2801420 h 4622192"/>
              <a:gd name="connsiteX6" fmla="*/ 1756691 w 12196028"/>
              <a:gd name="connsiteY6" fmla="*/ 2453862 h 4622192"/>
              <a:gd name="connsiteX7" fmla="*/ 6525 w 12196028"/>
              <a:gd name="connsiteY7" fmla="*/ 1193004 h 4622192"/>
              <a:gd name="connsiteX8" fmla="*/ 0 w 12196028"/>
              <a:gd name="connsiteY8" fmla="*/ 1183464 h 4622192"/>
              <a:gd name="connsiteX0" fmla="*/ 0 w 12196028"/>
              <a:gd name="connsiteY0" fmla="*/ 0 h 4622192"/>
              <a:gd name="connsiteX1" fmla="*/ 12194433 w 12196028"/>
              <a:gd name="connsiteY1" fmla="*/ 0 h 4622192"/>
              <a:gd name="connsiteX2" fmla="*/ 12194862 w 12196028"/>
              <a:gd name="connsiteY2" fmla="*/ 1157887 h 4622192"/>
              <a:gd name="connsiteX3" fmla="*/ 12195488 w 12196028"/>
              <a:gd name="connsiteY3" fmla="*/ 2846145 h 4622192"/>
              <a:gd name="connsiteX4" fmla="*/ 7469561 w 12196028"/>
              <a:gd name="connsiteY4" fmla="*/ 4622192 h 4622192"/>
              <a:gd name="connsiteX5" fmla="*/ 7985663 w 12196028"/>
              <a:gd name="connsiteY5" fmla="*/ 2801420 h 4622192"/>
              <a:gd name="connsiteX6" fmla="*/ 1771931 w 12196028"/>
              <a:gd name="connsiteY6" fmla="*/ 3200622 h 4622192"/>
              <a:gd name="connsiteX7" fmla="*/ 6525 w 12196028"/>
              <a:gd name="connsiteY7" fmla="*/ 1193004 h 4622192"/>
              <a:gd name="connsiteX8" fmla="*/ 0 w 12196028"/>
              <a:gd name="connsiteY8" fmla="*/ 1183464 h 4622192"/>
              <a:gd name="connsiteX9" fmla="*/ 0 w 12196028"/>
              <a:gd name="connsiteY9" fmla="*/ 0 h 4622192"/>
              <a:gd name="connsiteX0" fmla="*/ 0 w 12196028"/>
              <a:gd name="connsiteY0" fmla="*/ 0 h 4622192"/>
              <a:gd name="connsiteX1" fmla="*/ 12194433 w 12196028"/>
              <a:gd name="connsiteY1" fmla="*/ 0 h 4622192"/>
              <a:gd name="connsiteX2" fmla="*/ 12194862 w 12196028"/>
              <a:gd name="connsiteY2" fmla="*/ 1157887 h 4622192"/>
              <a:gd name="connsiteX3" fmla="*/ 12195488 w 12196028"/>
              <a:gd name="connsiteY3" fmla="*/ 2846145 h 4622192"/>
              <a:gd name="connsiteX4" fmla="*/ 7469561 w 12196028"/>
              <a:gd name="connsiteY4" fmla="*/ 4622192 h 4622192"/>
              <a:gd name="connsiteX5" fmla="*/ 7985663 w 12196028"/>
              <a:gd name="connsiteY5" fmla="*/ 2801420 h 4622192"/>
              <a:gd name="connsiteX6" fmla="*/ 1771931 w 12196028"/>
              <a:gd name="connsiteY6" fmla="*/ 3200622 h 4622192"/>
              <a:gd name="connsiteX7" fmla="*/ 6525 w 12196028"/>
              <a:gd name="connsiteY7" fmla="*/ 1193004 h 4622192"/>
              <a:gd name="connsiteX8" fmla="*/ 0 w 12196028"/>
              <a:gd name="connsiteY8" fmla="*/ 1183464 h 4622192"/>
              <a:gd name="connsiteX9" fmla="*/ 0 w 12196028"/>
              <a:gd name="connsiteY9" fmla="*/ 0 h 4622192"/>
              <a:gd name="connsiteX0" fmla="*/ 0 w 12196028"/>
              <a:gd name="connsiteY0" fmla="*/ 0 h 4622192"/>
              <a:gd name="connsiteX1" fmla="*/ 12194433 w 12196028"/>
              <a:gd name="connsiteY1" fmla="*/ 0 h 4622192"/>
              <a:gd name="connsiteX2" fmla="*/ 12194862 w 12196028"/>
              <a:gd name="connsiteY2" fmla="*/ 1157887 h 4622192"/>
              <a:gd name="connsiteX3" fmla="*/ 12195488 w 12196028"/>
              <a:gd name="connsiteY3" fmla="*/ 2846145 h 4622192"/>
              <a:gd name="connsiteX4" fmla="*/ 7469561 w 12196028"/>
              <a:gd name="connsiteY4" fmla="*/ 4622192 h 4622192"/>
              <a:gd name="connsiteX5" fmla="*/ 7985663 w 12196028"/>
              <a:gd name="connsiteY5" fmla="*/ 2801420 h 4622192"/>
              <a:gd name="connsiteX6" fmla="*/ 1771931 w 12196028"/>
              <a:gd name="connsiteY6" fmla="*/ 3200622 h 4622192"/>
              <a:gd name="connsiteX7" fmla="*/ 6525 w 12196028"/>
              <a:gd name="connsiteY7" fmla="*/ 1193004 h 4622192"/>
              <a:gd name="connsiteX8" fmla="*/ 0 w 12196028"/>
              <a:gd name="connsiteY8" fmla="*/ 1183464 h 4622192"/>
              <a:gd name="connsiteX9" fmla="*/ 0 w 12196028"/>
              <a:gd name="connsiteY9" fmla="*/ 0 h 4622192"/>
              <a:gd name="connsiteX0" fmla="*/ 0 w 12196028"/>
              <a:gd name="connsiteY0" fmla="*/ 0 h 4622192"/>
              <a:gd name="connsiteX1" fmla="*/ 12194433 w 12196028"/>
              <a:gd name="connsiteY1" fmla="*/ 0 h 4622192"/>
              <a:gd name="connsiteX2" fmla="*/ 12194862 w 12196028"/>
              <a:gd name="connsiteY2" fmla="*/ 1157887 h 4622192"/>
              <a:gd name="connsiteX3" fmla="*/ 12195488 w 12196028"/>
              <a:gd name="connsiteY3" fmla="*/ 2846145 h 4622192"/>
              <a:gd name="connsiteX4" fmla="*/ 7469561 w 12196028"/>
              <a:gd name="connsiteY4" fmla="*/ 4622192 h 4622192"/>
              <a:gd name="connsiteX5" fmla="*/ 7909463 w 12196028"/>
              <a:gd name="connsiteY5" fmla="*/ 2511860 h 4622192"/>
              <a:gd name="connsiteX6" fmla="*/ 1771931 w 12196028"/>
              <a:gd name="connsiteY6" fmla="*/ 3200622 h 4622192"/>
              <a:gd name="connsiteX7" fmla="*/ 6525 w 12196028"/>
              <a:gd name="connsiteY7" fmla="*/ 1193004 h 4622192"/>
              <a:gd name="connsiteX8" fmla="*/ 0 w 12196028"/>
              <a:gd name="connsiteY8" fmla="*/ 1183464 h 4622192"/>
              <a:gd name="connsiteX9" fmla="*/ 0 w 12196028"/>
              <a:gd name="connsiteY9" fmla="*/ 0 h 4622192"/>
              <a:gd name="connsiteX0" fmla="*/ 0 w 12196028"/>
              <a:gd name="connsiteY0" fmla="*/ 0 h 4622192"/>
              <a:gd name="connsiteX1" fmla="*/ 12194433 w 12196028"/>
              <a:gd name="connsiteY1" fmla="*/ 0 h 4622192"/>
              <a:gd name="connsiteX2" fmla="*/ 12194862 w 12196028"/>
              <a:gd name="connsiteY2" fmla="*/ 1157887 h 4622192"/>
              <a:gd name="connsiteX3" fmla="*/ 12195488 w 12196028"/>
              <a:gd name="connsiteY3" fmla="*/ 2846145 h 4622192"/>
              <a:gd name="connsiteX4" fmla="*/ 7469561 w 12196028"/>
              <a:gd name="connsiteY4" fmla="*/ 4622192 h 4622192"/>
              <a:gd name="connsiteX5" fmla="*/ 7909463 w 12196028"/>
              <a:gd name="connsiteY5" fmla="*/ 2511860 h 4622192"/>
              <a:gd name="connsiteX6" fmla="*/ 1771931 w 12196028"/>
              <a:gd name="connsiteY6" fmla="*/ 3200622 h 4622192"/>
              <a:gd name="connsiteX7" fmla="*/ 6525 w 12196028"/>
              <a:gd name="connsiteY7" fmla="*/ 1193004 h 4622192"/>
              <a:gd name="connsiteX8" fmla="*/ 0 w 12196028"/>
              <a:gd name="connsiteY8" fmla="*/ 1183464 h 4622192"/>
              <a:gd name="connsiteX9" fmla="*/ 0 w 12196028"/>
              <a:gd name="connsiteY9" fmla="*/ 0 h 462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6028" h="4622192">
                <a:moveTo>
                  <a:pt x="0" y="0"/>
                </a:moveTo>
                <a:lnTo>
                  <a:pt x="12194433" y="0"/>
                </a:lnTo>
                <a:lnTo>
                  <a:pt x="12194862" y="1157887"/>
                </a:lnTo>
                <a:cubicBezTo>
                  <a:pt x="12195745" y="1721227"/>
                  <a:pt x="12196627" y="2284567"/>
                  <a:pt x="12195488" y="2846145"/>
                </a:cubicBezTo>
                <a:cubicBezTo>
                  <a:pt x="10276517" y="3970006"/>
                  <a:pt x="8289009" y="4539389"/>
                  <a:pt x="7469561" y="4622192"/>
                </a:cubicBezTo>
                <a:cubicBezTo>
                  <a:pt x="8093428" y="4253081"/>
                  <a:pt x="9590588" y="2642108"/>
                  <a:pt x="7909463" y="2511860"/>
                </a:cubicBezTo>
                <a:cubicBezTo>
                  <a:pt x="6228338" y="2381612"/>
                  <a:pt x="3959343" y="4106052"/>
                  <a:pt x="1771931" y="3200622"/>
                </a:cubicBezTo>
                <a:cubicBezTo>
                  <a:pt x="635419" y="2689518"/>
                  <a:pt x="399187" y="1703341"/>
                  <a:pt x="6525" y="1193004"/>
                </a:cubicBezTo>
                <a:lnTo>
                  <a:pt x="0" y="1183464"/>
                </a:lnTo>
                <a:lnTo>
                  <a:pt x="0" y="0"/>
                </a:lnTo>
                <a:close/>
              </a:path>
            </a:pathLst>
          </a:custGeom>
          <a:gradFill>
            <a:gsLst>
              <a:gs pos="0">
                <a:schemeClr val="accent1"/>
              </a:gs>
              <a:gs pos="100000">
                <a:srgbClr val="3D1E66">
                  <a:alpha val="0"/>
                </a:srgbClr>
              </a:gs>
              <a:gs pos="60000">
                <a:schemeClr val="accent2">
                  <a:alpha val="4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D03E5771-31B3-423A-983F-BF0238A1F588}"/>
              </a:ext>
            </a:extLst>
          </p:cNvPr>
          <p:cNvSpPr txBox="1"/>
          <p:nvPr userDrawn="1"/>
        </p:nvSpPr>
        <p:spPr>
          <a:xfrm flipH="1">
            <a:off x="5355435" y="6322401"/>
            <a:ext cx="1481131" cy="261610"/>
          </a:xfrm>
          <a:prstGeom prst="rect">
            <a:avLst/>
          </a:prstGeom>
          <a:noFill/>
        </p:spPr>
        <p:txBody>
          <a:bodyPr wrap="square" rtlCol="0">
            <a:spAutoFit/>
          </a:bodyPr>
          <a:lstStyle/>
          <a:p>
            <a:pPr algn="ctr"/>
            <a:fld id="{260E2A6B-A809-4840-BF14-8648BC0BDF87}" type="slidenum">
              <a:rPr lang="id-ID" sz="1100" i="0" smtClean="0">
                <a:solidFill>
                  <a:schemeClr val="bg1"/>
                </a:solidFill>
                <a:latin typeface="Poppins" panose="02000000000000000000" pitchFamily="2" charset="0"/>
                <a:ea typeface="Open Sans" panose="020B0606030504020204" pitchFamily="34" charset="0"/>
                <a:cs typeface="Poppins" panose="02000000000000000000" pitchFamily="2" charset="0"/>
              </a:rPr>
              <a:pPr algn="ctr"/>
              <a:t>‹#›</a:t>
            </a:fld>
            <a:endParaRPr lang="id-ID" sz="1200" i="0" dirty="0">
              <a:solidFill>
                <a:schemeClr val="bg1"/>
              </a:solidFill>
              <a:latin typeface="Poppins" panose="02000000000000000000" pitchFamily="2" charset="0"/>
              <a:ea typeface="Open Sans" panose="020B0606030504020204" pitchFamily="34" charset="0"/>
              <a:cs typeface="Poppins" panose="02000000000000000000" pitchFamily="2" charset="0"/>
            </a:endParaRPr>
          </a:p>
        </p:txBody>
      </p:sp>
      <p:sp>
        <p:nvSpPr>
          <p:cNvPr id="4" name="TextBox 3">
            <a:extLst>
              <a:ext uri="{FF2B5EF4-FFF2-40B4-BE49-F238E27FC236}">
                <a16:creationId xmlns:a16="http://schemas.microsoft.com/office/drawing/2014/main" id="{9B0E7154-69B2-414E-922E-FCF7AC561614}"/>
              </a:ext>
            </a:extLst>
          </p:cNvPr>
          <p:cNvSpPr txBox="1"/>
          <p:nvPr userDrawn="1"/>
        </p:nvSpPr>
        <p:spPr>
          <a:xfrm>
            <a:off x="4908242" y="244621"/>
            <a:ext cx="1123915" cy="261610"/>
          </a:xfrm>
          <a:prstGeom prst="rect">
            <a:avLst/>
          </a:prstGeom>
          <a:noFill/>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Poppins Light" panose="02000000000000000000" pitchFamily="2" charset="0"/>
                <a:ea typeface="Open Sans Light" panose="020B0306030504020204" pitchFamily="34" charset="0"/>
                <a:cs typeface="Poppins Light" panose="02000000000000000000" pitchFamily="2" charset="0"/>
              </a:rPr>
              <a:t>Project</a:t>
            </a:r>
            <a:endParaRPr lang="en-US" sz="1100" baseline="0" dirty="0">
              <a:solidFill>
                <a:schemeClr val="bg1"/>
              </a:solidFill>
              <a:latin typeface="Poppins Light" panose="02000000000000000000" pitchFamily="2" charset="0"/>
              <a:ea typeface="Open Sans Light" panose="020B0306030504020204" pitchFamily="34" charset="0"/>
              <a:cs typeface="Poppins Light" panose="02000000000000000000" pitchFamily="2" charset="0"/>
            </a:endParaRPr>
          </a:p>
        </p:txBody>
      </p:sp>
      <p:sp>
        <p:nvSpPr>
          <p:cNvPr id="5" name="TextBox 4">
            <a:extLst>
              <a:ext uri="{FF2B5EF4-FFF2-40B4-BE49-F238E27FC236}">
                <a16:creationId xmlns:a16="http://schemas.microsoft.com/office/drawing/2014/main" id="{0F6C3ACE-CBAA-4D29-A8DE-CFF36CD79D2C}"/>
              </a:ext>
            </a:extLst>
          </p:cNvPr>
          <p:cNvSpPr txBox="1"/>
          <p:nvPr userDrawn="1"/>
        </p:nvSpPr>
        <p:spPr>
          <a:xfrm>
            <a:off x="6234565" y="244621"/>
            <a:ext cx="1123915" cy="261610"/>
          </a:xfrm>
          <a:prstGeom prst="rect">
            <a:avLst/>
          </a:prstGeom>
          <a:noFill/>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lang="en-US" sz="1100" baseline="0" dirty="0">
                <a:solidFill>
                  <a:schemeClr val="bg1"/>
                </a:solidFill>
                <a:latin typeface="Poppins Light" panose="02000000000000000000" pitchFamily="2" charset="0"/>
                <a:ea typeface="Open Sans Light" panose="020B0306030504020204" pitchFamily="34" charset="0"/>
                <a:cs typeface="Poppins Light" panose="02000000000000000000" pitchFamily="2" charset="0"/>
              </a:rPr>
              <a:t>Connection</a:t>
            </a:r>
          </a:p>
        </p:txBody>
      </p:sp>
      <p:sp>
        <p:nvSpPr>
          <p:cNvPr id="6" name="TextBox 5">
            <a:extLst>
              <a:ext uri="{FF2B5EF4-FFF2-40B4-BE49-F238E27FC236}">
                <a16:creationId xmlns:a16="http://schemas.microsoft.com/office/drawing/2014/main" id="{39576108-0760-4E83-9754-D43565DAB68A}"/>
              </a:ext>
            </a:extLst>
          </p:cNvPr>
          <p:cNvSpPr txBox="1"/>
          <p:nvPr userDrawn="1"/>
        </p:nvSpPr>
        <p:spPr>
          <a:xfrm>
            <a:off x="7560887" y="244621"/>
            <a:ext cx="1123915" cy="261610"/>
          </a:xfrm>
          <a:prstGeom prst="rect">
            <a:avLst/>
          </a:prstGeom>
          <a:noFill/>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lang="en-US" sz="1100" baseline="0" dirty="0">
                <a:solidFill>
                  <a:schemeClr val="bg1"/>
                </a:solidFill>
                <a:latin typeface="Poppins Light" panose="02000000000000000000" pitchFamily="2" charset="0"/>
                <a:ea typeface="Open Sans Light" panose="020B0306030504020204" pitchFamily="34" charset="0"/>
                <a:cs typeface="Poppins Light" panose="02000000000000000000" pitchFamily="2" charset="0"/>
              </a:rPr>
              <a:t>Others</a:t>
            </a:r>
          </a:p>
        </p:txBody>
      </p:sp>
      <p:sp>
        <p:nvSpPr>
          <p:cNvPr id="7" name="TextBox 6">
            <a:extLst>
              <a:ext uri="{FF2B5EF4-FFF2-40B4-BE49-F238E27FC236}">
                <a16:creationId xmlns:a16="http://schemas.microsoft.com/office/drawing/2014/main" id="{0370F2AF-C513-4B18-A5C3-029C6805A830}"/>
              </a:ext>
            </a:extLst>
          </p:cNvPr>
          <p:cNvSpPr txBox="1"/>
          <p:nvPr userDrawn="1"/>
        </p:nvSpPr>
        <p:spPr>
          <a:xfrm>
            <a:off x="3507199" y="244621"/>
            <a:ext cx="1198635" cy="261610"/>
          </a:xfrm>
          <a:prstGeom prst="rect">
            <a:avLst/>
          </a:prstGeom>
          <a:noFill/>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lang="en-US" sz="1100" b="0" baseline="0" dirty="0">
                <a:solidFill>
                  <a:schemeClr val="bg1"/>
                </a:solidFill>
                <a:latin typeface="Poppins Light" panose="02000000000000000000" pitchFamily="2" charset="0"/>
                <a:ea typeface="Open Sans Light" panose="020B0306030504020204" pitchFamily="34" charset="0"/>
                <a:cs typeface="Poppins Light" panose="02000000000000000000" pitchFamily="2" charset="0"/>
              </a:rPr>
              <a:t>Who we are</a:t>
            </a:r>
          </a:p>
        </p:txBody>
      </p:sp>
      <p:sp>
        <p:nvSpPr>
          <p:cNvPr id="8" name="Rectangle 7">
            <a:extLst>
              <a:ext uri="{FF2B5EF4-FFF2-40B4-BE49-F238E27FC236}">
                <a16:creationId xmlns:a16="http://schemas.microsoft.com/office/drawing/2014/main" id="{CA585136-199B-4D52-8C2E-516B39BF69D8}"/>
              </a:ext>
            </a:extLst>
          </p:cNvPr>
          <p:cNvSpPr/>
          <p:nvPr userDrawn="1"/>
        </p:nvSpPr>
        <p:spPr>
          <a:xfrm>
            <a:off x="711015" y="190760"/>
            <a:ext cx="1292368" cy="369332"/>
          </a:xfrm>
          <a:prstGeom prst="rect">
            <a:avLst/>
          </a:prstGeom>
        </p:spPr>
        <p:txBody>
          <a:bodyPr wrap="square">
            <a:spAutoFit/>
          </a:bodyPr>
          <a:lstStyle/>
          <a:p>
            <a:r>
              <a:rPr lang="en-US" b="1" dirty="0">
                <a:solidFill>
                  <a:schemeClr val="bg1"/>
                </a:solidFill>
                <a:latin typeface="Poppins" panose="02000000000000000000" pitchFamily="2" charset="0"/>
                <a:cs typeface="Poppins" panose="02000000000000000000" pitchFamily="2" charset="0"/>
              </a:rPr>
              <a:t>Higher</a:t>
            </a:r>
            <a:endParaRPr lang="id-ID" b="1" dirty="0">
              <a:solidFill>
                <a:schemeClr val="bg1"/>
              </a:solidFill>
              <a:latin typeface="Poppins" panose="02000000000000000000" pitchFamily="2" charset="0"/>
              <a:cs typeface="Poppins" panose="02000000000000000000" pitchFamily="2" charset="0"/>
            </a:endParaRPr>
          </a:p>
        </p:txBody>
      </p:sp>
      <p:cxnSp>
        <p:nvCxnSpPr>
          <p:cNvPr id="9" name="Straight Connector 8">
            <a:extLst>
              <a:ext uri="{FF2B5EF4-FFF2-40B4-BE49-F238E27FC236}">
                <a16:creationId xmlns:a16="http://schemas.microsoft.com/office/drawing/2014/main" id="{C0A1F304-E70D-4772-B827-8A3FB02F97D9}"/>
              </a:ext>
            </a:extLst>
          </p:cNvPr>
          <p:cNvCxnSpPr/>
          <p:nvPr userDrawn="1"/>
        </p:nvCxnSpPr>
        <p:spPr>
          <a:xfrm>
            <a:off x="0" y="690438"/>
            <a:ext cx="12192000" cy="0"/>
          </a:xfrm>
          <a:prstGeom prst="line">
            <a:avLst/>
          </a:prstGeom>
          <a:ln>
            <a:solidFill>
              <a:schemeClr val="bg1">
                <a:lumMod val="95000"/>
                <a:alpha val="8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AFB2767-B8BA-435D-95F1-36FA94A52931}"/>
              </a:ext>
            </a:extLst>
          </p:cNvPr>
          <p:cNvSpPr txBox="1"/>
          <p:nvPr userDrawn="1"/>
        </p:nvSpPr>
        <p:spPr>
          <a:xfrm>
            <a:off x="10121205" y="244621"/>
            <a:ext cx="1878364" cy="261610"/>
          </a:xfrm>
          <a:prstGeom prst="rect">
            <a:avLst/>
          </a:prstGeom>
          <a:noFill/>
        </p:spPr>
        <p:txBody>
          <a:bodyPr wrap="square" rtlCol="0">
            <a:spAutoFit/>
          </a:bodyPr>
          <a:lstStyle/>
          <a:p>
            <a:pPr marL="0" marR="0" lvl="0" indent="0" defTabSz="713232" rtl="0" eaLnBrk="1" fontAlgn="auto" latinLnBrk="0" hangingPunct="1">
              <a:lnSpc>
                <a:spcPct val="100000"/>
              </a:lnSpc>
              <a:spcBef>
                <a:spcPts val="0"/>
              </a:spcBef>
              <a:spcAft>
                <a:spcPts val="0"/>
              </a:spcAft>
              <a:buClrTx/>
              <a:buSzTx/>
              <a:buFontTx/>
              <a:buNone/>
              <a:tabLst/>
              <a:defRPr/>
            </a:pPr>
            <a:r>
              <a:rPr lang="en-US" sz="1100" baseline="0" dirty="0">
                <a:solidFill>
                  <a:schemeClr val="bg1"/>
                </a:solidFill>
                <a:latin typeface="Poppins Light" panose="02000000000000000000" pitchFamily="2" charset="0"/>
                <a:ea typeface="Open Sans Light" panose="020B0306030504020204" pitchFamily="34" charset="0"/>
                <a:cs typeface="Poppins Light" panose="02000000000000000000" pitchFamily="2" charset="0"/>
              </a:rPr>
              <a:t>-18(352)-078-332</a:t>
            </a:r>
          </a:p>
        </p:txBody>
      </p:sp>
      <p:grpSp>
        <p:nvGrpSpPr>
          <p:cNvPr id="11" name="Group 10">
            <a:extLst>
              <a:ext uri="{FF2B5EF4-FFF2-40B4-BE49-F238E27FC236}">
                <a16:creationId xmlns:a16="http://schemas.microsoft.com/office/drawing/2014/main" id="{752045A6-F419-4566-B777-69B19F708790}"/>
              </a:ext>
            </a:extLst>
          </p:cNvPr>
          <p:cNvGrpSpPr/>
          <p:nvPr userDrawn="1"/>
        </p:nvGrpSpPr>
        <p:grpSpPr>
          <a:xfrm>
            <a:off x="9903352" y="249960"/>
            <a:ext cx="189972" cy="189972"/>
            <a:chOff x="5424488" y="5438776"/>
            <a:chExt cx="376238" cy="376238"/>
          </a:xfrm>
          <a:solidFill>
            <a:schemeClr val="bg1"/>
          </a:solidFill>
        </p:grpSpPr>
        <p:sp>
          <p:nvSpPr>
            <p:cNvPr id="12" name="Freeform 426">
              <a:extLst>
                <a:ext uri="{FF2B5EF4-FFF2-40B4-BE49-F238E27FC236}">
                  <a16:creationId xmlns:a16="http://schemas.microsoft.com/office/drawing/2014/main" id="{695B89B4-C899-449F-86A6-4CBD4E88B9E4}"/>
                </a:ext>
              </a:extLst>
            </p:cNvPr>
            <p:cNvSpPr>
              <a:spLocks/>
            </p:cNvSpPr>
            <p:nvPr/>
          </p:nvSpPr>
          <p:spPr bwMode="auto">
            <a:xfrm>
              <a:off x="5734051" y="5692776"/>
              <a:ext cx="14288" cy="14288"/>
            </a:xfrm>
            <a:custGeom>
              <a:avLst/>
              <a:gdLst>
                <a:gd name="T0" fmla="*/ 24 w 28"/>
                <a:gd name="T1" fmla="*/ 5 h 29"/>
                <a:gd name="T2" fmla="*/ 23 w 28"/>
                <a:gd name="T3" fmla="*/ 4 h 29"/>
                <a:gd name="T4" fmla="*/ 19 w 28"/>
                <a:gd name="T5" fmla="*/ 1 h 29"/>
                <a:gd name="T6" fmla="*/ 13 w 28"/>
                <a:gd name="T7" fmla="*/ 0 h 29"/>
                <a:gd name="T8" fmla="*/ 8 w 28"/>
                <a:gd name="T9" fmla="*/ 1 h 29"/>
                <a:gd name="T10" fmla="*/ 4 w 28"/>
                <a:gd name="T11" fmla="*/ 4 h 29"/>
                <a:gd name="T12" fmla="*/ 1 w 28"/>
                <a:gd name="T13" fmla="*/ 9 h 29"/>
                <a:gd name="T14" fmla="*/ 0 w 28"/>
                <a:gd name="T15" fmla="*/ 14 h 29"/>
                <a:gd name="T16" fmla="*/ 1 w 28"/>
                <a:gd name="T17" fmla="*/ 19 h 29"/>
                <a:gd name="T18" fmla="*/ 4 w 28"/>
                <a:gd name="T19" fmla="*/ 24 h 29"/>
                <a:gd name="T20" fmla="*/ 5 w 28"/>
                <a:gd name="T21" fmla="*/ 25 h 29"/>
                <a:gd name="T22" fmla="*/ 7 w 28"/>
                <a:gd name="T23" fmla="*/ 27 h 29"/>
                <a:gd name="T24" fmla="*/ 9 w 28"/>
                <a:gd name="T25" fmla="*/ 28 h 29"/>
                <a:gd name="T26" fmla="*/ 11 w 28"/>
                <a:gd name="T27" fmla="*/ 29 h 29"/>
                <a:gd name="T28" fmla="*/ 15 w 28"/>
                <a:gd name="T29" fmla="*/ 29 h 29"/>
                <a:gd name="T30" fmla="*/ 20 w 28"/>
                <a:gd name="T31" fmla="*/ 28 h 29"/>
                <a:gd name="T32" fmla="*/ 24 w 28"/>
                <a:gd name="T33" fmla="*/ 25 h 29"/>
                <a:gd name="T34" fmla="*/ 27 w 28"/>
                <a:gd name="T35" fmla="*/ 21 h 29"/>
                <a:gd name="T36" fmla="*/ 28 w 28"/>
                <a:gd name="T37" fmla="*/ 15 h 29"/>
                <a:gd name="T38" fmla="*/ 27 w 28"/>
                <a:gd name="T39" fmla="*/ 10 h 29"/>
                <a:gd name="T40" fmla="*/ 24 w 28"/>
                <a:gd name="T41"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29">
                  <a:moveTo>
                    <a:pt x="24" y="5"/>
                  </a:moveTo>
                  <a:lnTo>
                    <a:pt x="23" y="4"/>
                  </a:lnTo>
                  <a:lnTo>
                    <a:pt x="19" y="1"/>
                  </a:lnTo>
                  <a:lnTo>
                    <a:pt x="13" y="0"/>
                  </a:lnTo>
                  <a:lnTo>
                    <a:pt x="8" y="1"/>
                  </a:lnTo>
                  <a:lnTo>
                    <a:pt x="4" y="4"/>
                  </a:lnTo>
                  <a:lnTo>
                    <a:pt x="1" y="9"/>
                  </a:lnTo>
                  <a:lnTo>
                    <a:pt x="0" y="14"/>
                  </a:lnTo>
                  <a:lnTo>
                    <a:pt x="1" y="19"/>
                  </a:lnTo>
                  <a:lnTo>
                    <a:pt x="4" y="24"/>
                  </a:lnTo>
                  <a:lnTo>
                    <a:pt x="5" y="25"/>
                  </a:lnTo>
                  <a:lnTo>
                    <a:pt x="7" y="27"/>
                  </a:lnTo>
                  <a:lnTo>
                    <a:pt x="9" y="28"/>
                  </a:lnTo>
                  <a:lnTo>
                    <a:pt x="11" y="29"/>
                  </a:lnTo>
                  <a:lnTo>
                    <a:pt x="15" y="29"/>
                  </a:lnTo>
                  <a:lnTo>
                    <a:pt x="20" y="28"/>
                  </a:lnTo>
                  <a:lnTo>
                    <a:pt x="24" y="25"/>
                  </a:lnTo>
                  <a:lnTo>
                    <a:pt x="27" y="21"/>
                  </a:lnTo>
                  <a:lnTo>
                    <a:pt x="28" y="15"/>
                  </a:lnTo>
                  <a:lnTo>
                    <a:pt x="27" y="10"/>
                  </a:lnTo>
                  <a:lnTo>
                    <a:pt x="24" y="5"/>
                  </a:lnTo>
                  <a:close/>
                </a:path>
              </a:pathLst>
            </a:custGeom>
            <a:grpFill/>
            <a:ln>
              <a:noFill/>
            </a:ln>
          </p:spPr>
          <p:txBody>
            <a:bodyPr vert="horz" wrap="square" lIns="91440" tIns="45720" rIns="91440" bIns="45720" numCol="1" anchor="t" anchorCtr="0" compatLnSpc="1">
              <a:prstTxWarp prst="textNoShape">
                <a:avLst/>
              </a:prstTxWarp>
            </a:bodyPr>
            <a:lstStyle/>
            <a:p>
              <a:endParaRPr lang="id-ID" sz="1600">
                <a:solidFill>
                  <a:schemeClr val="bg1"/>
                </a:solidFill>
              </a:endParaRPr>
            </a:p>
          </p:txBody>
        </p:sp>
        <p:sp>
          <p:nvSpPr>
            <p:cNvPr id="13" name="Freeform 427">
              <a:extLst>
                <a:ext uri="{FF2B5EF4-FFF2-40B4-BE49-F238E27FC236}">
                  <a16:creationId xmlns:a16="http://schemas.microsoft.com/office/drawing/2014/main" id="{27443435-1168-45FE-ACC2-79B32EF411B3}"/>
                </a:ext>
              </a:extLst>
            </p:cNvPr>
            <p:cNvSpPr>
              <a:spLocks noEditPoints="1"/>
            </p:cNvSpPr>
            <p:nvPr/>
          </p:nvSpPr>
          <p:spPr bwMode="auto">
            <a:xfrm>
              <a:off x="5424488" y="5438776"/>
              <a:ext cx="376238" cy="376238"/>
            </a:xfrm>
            <a:custGeom>
              <a:avLst/>
              <a:gdLst>
                <a:gd name="T0" fmla="*/ 653 w 710"/>
                <a:gd name="T1" fmla="*/ 564 h 712"/>
                <a:gd name="T2" fmla="*/ 626 w 710"/>
                <a:gd name="T3" fmla="*/ 520 h 712"/>
                <a:gd name="T4" fmla="*/ 626 w 710"/>
                <a:gd name="T5" fmla="*/ 570 h 712"/>
                <a:gd name="T6" fmla="*/ 82 w 710"/>
                <a:gd name="T7" fmla="*/ 579 h 712"/>
                <a:gd name="T8" fmla="*/ 119 w 710"/>
                <a:gd name="T9" fmla="*/ 506 h 712"/>
                <a:gd name="T10" fmla="*/ 191 w 710"/>
                <a:gd name="T11" fmla="*/ 465 h 712"/>
                <a:gd name="T12" fmla="*/ 283 w 710"/>
                <a:gd name="T13" fmla="*/ 460 h 712"/>
                <a:gd name="T14" fmla="*/ 368 w 710"/>
                <a:gd name="T15" fmla="*/ 478 h 712"/>
                <a:gd name="T16" fmla="*/ 446 w 710"/>
                <a:gd name="T17" fmla="*/ 445 h 712"/>
                <a:gd name="T18" fmla="*/ 536 w 710"/>
                <a:gd name="T19" fmla="*/ 470 h 712"/>
                <a:gd name="T20" fmla="*/ 569 w 710"/>
                <a:gd name="T21" fmla="*/ 475 h 712"/>
                <a:gd name="T22" fmla="*/ 546 w 710"/>
                <a:gd name="T23" fmla="*/ 445 h 712"/>
                <a:gd name="T24" fmla="*/ 446 w 710"/>
                <a:gd name="T25" fmla="*/ 409 h 712"/>
                <a:gd name="T26" fmla="*/ 457 w 710"/>
                <a:gd name="T27" fmla="*/ 355 h 712"/>
                <a:gd name="T28" fmla="*/ 501 w 710"/>
                <a:gd name="T29" fmla="*/ 285 h 712"/>
                <a:gd name="T30" fmla="*/ 541 w 710"/>
                <a:gd name="T31" fmla="*/ 254 h 712"/>
                <a:gd name="T32" fmla="*/ 523 w 710"/>
                <a:gd name="T33" fmla="*/ 186 h 712"/>
                <a:gd name="T34" fmla="*/ 494 w 710"/>
                <a:gd name="T35" fmla="*/ 98 h 712"/>
                <a:gd name="T36" fmla="*/ 453 w 710"/>
                <a:gd name="T37" fmla="*/ 28 h 712"/>
                <a:gd name="T38" fmla="*/ 374 w 710"/>
                <a:gd name="T39" fmla="*/ 0 h 712"/>
                <a:gd name="T40" fmla="*/ 267 w 710"/>
                <a:gd name="T41" fmla="*/ 22 h 712"/>
                <a:gd name="T42" fmla="*/ 219 w 710"/>
                <a:gd name="T43" fmla="*/ 86 h 712"/>
                <a:gd name="T44" fmla="*/ 193 w 710"/>
                <a:gd name="T45" fmla="*/ 183 h 712"/>
                <a:gd name="T46" fmla="*/ 169 w 710"/>
                <a:gd name="T47" fmla="*/ 245 h 712"/>
                <a:gd name="T48" fmla="*/ 200 w 710"/>
                <a:gd name="T49" fmla="*/ 284 h 712"/>
                <a:gd name="T50" fmla="*/ 243 w 710"/>
                <a:gd name="T51" fmla="*/ 345 h 712"/>
                <a:gd name="T52" fmla="*/ 267 w 710"/>
                <a:gd name="T53" fmla="*/ 402 h 712"/>
                <a:gd name="T54" fmla="*/ 171 w 710"/>
                <a:gd name="T55" fmla="*/ 443 h 712"/>
                <a:gd name="T56" fmla="*/ 90 w 710"/>
                <a:gd name="T57" fmla="*/ 497 h 712"/>
                <a:gd name="T58" fmla="*/ 52 w 710"/>
                <a:gd name="T59" fmla="*/ 589 h 712"/>
                <a:gd name="T60" fmla="*/ 0 w 710"/>
                <a:gd name="T61" fmla="*/ 698 h 712"/>
                <a:gd name="T62" fmla="*/ 706 w 710"/>
                <a:gd name="T63" fmla="*/ 708 h 712"/>
                <a:gd name="T64" fmla="*/ 497 w 710"/>
                <a:gd name="T65" fmla="*/ 207 h 712"/>
                <a:gd name="T66" fmla="*/ 513 w 710"/>
                <a:gd name="T67" fmla="*/ 250 h 712"/>
                <a:gd name="T68" fmla="*/ 208 w 710"/>
                <a:gd name="T69" fmla="*/ 257 h 712"/>
                <a:gd name="T70" fmla="*/ 200 w 710"/>
                <a:gd name="T71" fmla="*/ 211 h 712"/>
                <a:gd name="T72" fmla="*/ 336 w 710"/>
                <a:gd name="T73" fmla="*/ 450 h 712"/>
                <a:gd name="T74" fmla="*/ 291 w 710"/>
                <a:gd name="T75" fmla="*/ 417 h 712"/>
                <a:gd name="T76" fmla="*/ 335 w 710"/>
                <a:gd name="T77" fmla="*/ 387 h 712"/>
                <a:gd name="T78" fmla="*/ 413 w 710"/>
                <a:gd name="T79" fmla="*/ 406 h 712"/>
                <a:gd name="T80" fmla="*/ 383 w 710"/>
                <a:gd name="T81" fmla="*/ 448 h 712"/>
                <a:gd name="T82" fmla="*/ 245 w 710"/>
                <a:gd name="T83" fmla="*/ 95 h 712"/>
                <a:gd name="T84" fmla="*/ 282 w 710"/>
                <a:gd name="T85" fmla="*/ 44 h 712"/>
                <a:gd name="T86" fmla="*/ 374 w 710"/>
                <a:gd name="T87" fmla="*/ 28 h 712"/>
                <a:gd name="T88" fmla="*/ 430 w 710"/>
                <a:gd name="T89" fmla="*/ 46 h 712"/>
                <a:gd name="T90" fmla="*/ 463 w 710"/>
                <a:gd name="T91" fmla="*/ 91 h 712"/>
                <a:gd name="T92" fmla="*/ 439 w 710"/>
                <a:gd name="T93" fmla="*/ 133 h 712"/>
                <a:gd name="T94" fmla="*/ 367 w 710"/>
                <a:gd name="T95" fmla="*/ 169 h 712"/>
                <a:gd name="T96" fmla="*/ 241 w 710"/>
                <a:gd name="T97" fmla="*/ 180 h 712"/>
                <a:gd name="T98" fmla="*/ 337 w 710"/>
                <a:gd name="T99" fmla="*/ 204 h 712"/>
                <a:gd name="T100" fmla="*/ 435 w 710"/>
                <a:gd name="T101" fmla="*/ 169 h 712"/>
                <a:gd name="T102" fmla="*/ 461 w 710"/>
                <a:gd name="T103" fmla="*/ 301 h 712"/>
                <a:gd name="T104" fmla="*/ 419 w 710"/>
                <a:gd name="T105" fmla="*/ 347 h 712"/>
                <a:gd name="T106" fmla="*/ 325 w 710"/>
                <a:gd name="T107" fmla="*/ 358 h 712"/>
                <a:gd name="T108" fmla="*/ 268 w 710"/>
                <a:gd name="T109" fmla="*/ 331 h 712"/>
                <a:gd name="T110" fmla="*/ 241 w 710"/>
                <a:gd name="T111" fmla="*/ 27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712">
                  <a:moveTo>
                    <a:pt x="696" y="684"/>
                  </a:moveTo>
                  <a:lnTo>
                    <a:pt x="657" y="684"/>
                  </a:lnTo>
                  <a:lnTo>
                    <a:pt x="657" y="604"/>
                  </a:lnTo>
                  <a:lnTo>
                    <a:pt x="657" y="594"/>
                  </a:lnTo>
                  <a:lnTo>
                    <a:pt x="656" y="584"/>
                  </a:lnTo>
                  <a:lnTo>
                    <a:pt x="655" y="574"/>
                  </a:lnTo>
                  <a:lnTo>
                    <a:pt x="653" y="564"/>
                  </a:lnTo>
                  <a:lnTo>
                    <a:pt x="650" y="554"/>
                  </a:lnTo>
                  <a:lnTo>
                    <a:pt x="647" y="546"/>
                  </a:lnTo>
                  <a:lnTo>
                    <a:pt x="644" y="536"/>
                  </a:lnTo>
                  <a:lnTo>
                    <a:pt x="639" y="527"/>
                  </a:lnTo>
                  <a:lnTo>
                    <a:pt x="636" y="523"/>
                  </a:lnTo>
                  <a:lnTo>
                    <a:pt x="632" y="520"/>
                  </a:lnTo>
                  <a:lnTo>
                    <a:pt x="626" y="520"/>
                  </a:lnTo>
                  <a:lnTo>
                    <a:pt x="621" y="521"/>
                  </a:lnTo>
                  <a:lnTo>
                    <a:pt x="617" y="524"/>
                  </a:lnTo>
                  <a:lnTo>
                    <a:pt x="613" y="529"/>
                  </a:lnTo>
                  <a:lnTo>
                    <a:pt x="613" y="535"/>
                  </a:lnTo>
                  <a:lnTo>
                    <a:pt x="615" y="540"/>
                  </a:lnTo>
                  <a:lnTo>
                    <a:pt x="621" y="555"/>
                  </a:lnTo>
                  <a:lnTo>
                    <a:pt x="626" y="570"/>
                  </a:lnTo>
                  <a:lnTo>
                    <a:pt x="628" y="587"/>
                  </a:lnTo>
                  <a:lnTo>
                    <a:pt x="630" y="604"/>
                  </a:lnTo>
                  <a:lnTo>
                    <a:pt x="630" y="684"/>
                  </a:lnTo>
                  <a:lnTo>
                    <a:pt x="80" y="684"/>
                  </a:lnTo>
                  <a:lnTo>
                    <a:pt x="80" y="604"/>
                  </a:lnTo>
                  <a:lnTo>
                    <a:pt x="80" y="591"/>
                  </a:lnTo>
                  <a:lnTo>
                    <a:pt x="82" y="579"/>
                  </a:lnTo>
                  <a:lnTo>
                    <a:pt x="85" y="567"/>
                  </a:lnTo>
                  <a:lnTo>
                    <a:pt x="88" y="556"/>
                  </a:lnTo>
                  <a:lnTo>
                    <a:pt x="93" y="546"/>
                  </a:lnTo>
                  <a:lnTo>
                    <a:pt x="98" y="535"/>
                  </a:lnTo>
                  <a:lnTo>
                    <a:pt x="104" y="524"/>
                  </a:lnTo>
                  <a:lnTo>
                    <a:pt x="111" y="516"/>
                  </a:lnTo>
                  <a:lnTo>
                    <a:pt x="119" y="506"/>
                  </a:lnTo>
                  <a:lnTo>
                    <a:pt x="127" y="498"/>
                  </a:lnTo>
                  <a:lnTo>
                    <a:pt x="137" y="491"/>
                  </a:lnTo>
                  <a:lnTo>
                    <a:pt x="147" y="483"/>
                  </a:lnTo>
                  <a:lnTo>
                    <a:pt x="156" y="478"/>
                  </a:lnTo>
                  <a:lnTo>
                    <a:pt x="167" y="473"/>
                  </a:lnTo>
                  <a:lnTo>
                    <a:pt x="179" y="468"/>
                  </a:lnTo>
                  <a:lnTo>
                    <a:pt x="191" y="465"/>
                  </a:lnTo>
                  <a:lnTo>
                    <a:pt x="238" y="455"/>
                  </a:lnTo>
                  <a:lnTo>
                    <a:pt x="244" y="453"/>
                  </a:lnTo>
                  <a:lnTo>
                    <a:pt x="251" y="451"/>
                  </a:lnTo>
                  <a:lnTo>
                    <a:pt x="257" y="448"/>
                  </a:lnTo>
                  <a:lnTo>
                    <a:pt x="264" y="445"/>
                  </a:lnTo>
                  <a:lnTo>
                    <a:pt x="273" y="452"/>
                  </a:lnTo>
                  <a:lnTo>
                    <a:pt x="283" y="460"/>
                  </a:lnTo>
                  <a:lnTo>
                    <a:pt x="295" y="465"/>
                  </a:lnTo>
                  <a:lnTo>
                    <a:pt x="306" y="470"/>
                  </a:lnTo>
                  <a:lnTo>
                    <a:pt x="317" y="474"/>
                  </a:lnTo>
                  <a:lnTo>
                    <a:pt x="330" y="477"/>
                  </a:lnTo>
                  <a:lnTo>
                    <a:pt x="342" y="478"/>
                  </a:lnTo>
                  <a:lnTo>
                    <a:pt x="355" y="479"/>
                  </a:lnTo>
                  <a:lnTo>
                    <a:pt x="368" y="478"/>
                  </a:lnTo>
                  <a:lnTo>
                    <a:pt x="380" y="477"/>
                  </a:lnTo>
                  <a:lnTo>
                    <a:pt x="391" y="474"/>
                  </a:lnTo>
                  <a:lnTo>
                    <a:pt x="403" y="470"/>
                  </a:lnTo>
                  <a:lnTo>
                    <a:pt x="415" y="465"/>
                  </a:lnTo>
                  <a:lnTo>
                    <a:pt x="426" y="460"/>
                  </a:lnTo>
                  <a:lnTo>
                    <a:pt x="436" y="453"/>
                  </a:lnTo>
                  <a:lnTo>
                    <a:pt x="446" y="445"/>
                  </a:lnTo>
                  <a:lnTo>
                    <a:pt x="451" y="448"/>
                  </a:lnTo>
                  <a:lnTo>
                    <a:pt x="458" y="451"/>
                  </a:lnTo>
                  <a:lnTo>
                    <a:pt x="464" y="453"/>
                  </a:lnTo>
                  <a:lnTo>
                    <a:pt x="471" y="455"/>
                  </a:lnTo>
                  <a:lnTo>
                    <a:pt x="519" y="465"/>
                  </a:lnTo>
                  <a:lnTo>
                    <a:pt x="528" y="468"/>
                  </a:lnTo>
                  <a:lnTo>
                    <a:pt x="536" y="470"/>
                  </a:lnTo>
                  <a:lnTo>
                    <a:pt x="545" y="474"/>
                  </a:lnTo>
                  <a:lnTo>
                    <a:pt x="552" y="478"/>
                  </a:lnTo>
                  <a:lnTo>
                    <a:pt x="556" y="479"/>
                  </a:lnTo>
                  <a:lnTo>
                    <a:pt x="559" y="479"/>
                  </a:lnTo>
                  <a:lnTo>
                    <a:pt x="563" y="479"/>
                  </a:lnTo>
                  <a:lnTo>
                    <a:pt x="566" y="477"/>
                  </a:lnTo>
                  <a:lnTo>
                    <a:pt x="569" y="475"/>
                  </a:lnTo>
                  <a:lnTo>
                    <a:pt x="572" y="472"/>
                  </a:lnTo>
                  <a:lnTo>
                    <a:pt x="573" y="466"/>
                  </a:lnTo>
                  <a:lnTo>
                    <a:pt x="573" y="461"/>
                  </a:lnTo>
                  <a:lnTo>
                    <a:pt x="569" y="456"/>
                  </a:lnTo>
                  <a:lnTo>
                    <a:pt x="565" y="453"/>
                  </a:lnTo>
                  <a:lnTo>
                    <a:pt x="556" y="448"/>
                  </a:lnTo>
                  <a:lnTo>
                    <a:pt x="546" y="445"/>
                  </a:lnTo>
                  <a:lnTo>
                    <a:pt x="535" y="441"/>
                  </a:lnTo>
                  <a:lnTo>
                    <a:pt x="524" y="438"/>
                  </a:lnTo>
                  <a:lnTo>
                    <a:pt x="476" y="428"/>
                  </a:lnTo>
                  <a:lnTo>
                    <a:pt x="468" y="425"/>
                  </a:lnTo>
                  <a:lnTo>
                    <a:pt x="460" y="421"/>
                  </a:lnTo>
                  <a:lnTo>
                    <a:pt x="453" y="416"/>
                  </a:lnTo>
                  <a:lnTo>
                    <a:pt x="446" y="409"/>
                  </a:lnTo>
                  <a:lnTo>
                    <a:pt x="442" y="402"/>
                  </a:lnTo>
                  <a:lnTo>
                    <a:pt x="438" y="394"/>
                  </a:lnTo>
                  <a:lnTo>
                    <a:pt x="435" y="385"/>
                  </a:lnTo>
                  <a:lnTo>
                    <a:pt x="434" y="376"/>
                  </a:lnTo>
                  <a:lnTo>
                    <a:pt x="434" y="371"/>
                  </a:lnTo>
                  <a:lnTo>
                    <a:pt x="446" y="363"/>
                  </a:lnTo>
                  <a:lnTo>
                    <a:pt x="457" y="355"/>
                  </a:lnTo>
                  <a:lnTo>
                    <a:pt x="465" y="345"/>
                  </a:lnTo>
                  <a:lnTo>
                    <a:pt x="474" y="335"/>
                  </a:lnTo>
                  <a:lnTo>
                    <a:pt x="482" y="323"/>
                  </a:lnTo>
                  <a:lnTo>
                    <a:pt x="487" y="312"/>
                  </a:lnTo>
                  <a:lnTo>
                    <a:pt x="491" y="299"/>
                  </a:lnTo>
                  <a:lnTo>
                    <a:pt x="494" y="285"/>
                  </a:lnTo>
                  <a:lnTo>
                    <a:pt x="501" y="285"/>
                  </a:lnTo>
                  <a:lnTo>
                    <a:pt x="509" y="284"/>
                  </a:lnTo>
                  <a:lnTo>
                    <a:pt x="517" y="281"/>
                  </a:lnTo>
                  <a:lnTo>
                    <a:pt x="523" y="278"/>
                  </a:lnTo>
                  <a:lnTo>
                    <a:pt x="529" y="273"/>
                  </a:lnTo>
                  <a:lnTo>
                    <a:pt x="534" y="268"/>
                  </a:lnTo>
                  <a:lnTo>
                    <a:pt x="537" y="261"/>
                  </a:lnTo>
                  <a:lnTo>
                    <a:pt x="541" y="254"/>
                  </a:lnTo>
                  <a:lnTo>
                    <a:pt x="541" y="245"/>
                  </a:lnTo>
                  <a:lnTo>
                    <a:pt x="541" y="219"/>
                  </a:lnTo>
                  <a:lnTo>
                    <a:pt x="541" y="211"/>
                  </a:lnTo>
                  <a:lnTo>
                    <a:pt x="537" y="203"/>
                  </a:lnTo>
                  <a:lnTo>
                    <a:pt x="534" y="197"/>
                  </a:lnTo>
                  <a:lnTo>
                    <a:pt x="529" y="191"/>
                  </a:lnTo>
                  <a:lnTo>
                    <a:pt x="523" y="186"/>
                  </a:lnTo>
                  <a:lnTo>
                    <a:pt x="517" y="183"/>
                  </a:lnTo>
                  <a:lnTo>
                    <a:pt x="509" y="181"/>
                  </a:lnTo>
                  <a:lnTo>
                    <a:pt x="501" y="180"/>
                  </a:lnTo>
                  <a:lnTo>
                    <a:pt x="497" y="180"/>
                  </a:lnTo>
                  <a:lnTo>
                    <a:pt x="497" y="123"/>
                  </a:lnTo>
                  <a:lnTo>
                    <a:pt x="495" y="110"/>
                  </a:lnTo>
                  <a:lnTo>
                    <a:pt x="494" y="98"/>
                  </a:lnTo>
                  <a:lnTo>
                    <a:pt x="491" y="86"/>
                  </a:lnTo>
                  <a:lnTo>
                    <a:pt x="487" y="75"/>
                  </a:lnTo>
                  <a:lnTo>
                    <a:pt x="482" y="65"/>
                  </a:lnTo>
                  <a:lnTo>
                    <a:pt x="475" y="55"/>
                  </a:lnTo>
                  <a:lnTo>
                    <a:pt x="469" y="45"/>
                  </a:lnTo>
                  <a:lnTo>
                    <a:pt x="461" y="37"/>
                  </a:lnTo>
                  <a:lnTo>
                    <a:pt x="453" y="28"/>
                  </a:lnTo>
                  <a:lnTo>
                    <a:pt x="443" y="22"/>
                  </a:lnTo>
                  <a:lnTo>
                    <a:pt x="432" y="15"/>
                  </a:lnTo>
                  <a:lnTo>
                    <a:pt x="423" y="10"/>
                  </a:lnTo>
                  <a:lnTo>
                    <a:pt x="411" y="7"/>
                  </a:lnTo>
                  <a:lnTo>
                    <a:pt x="399" y="3"/>
                  </a:lnTo>
                  <a:lnTo>
                    <a:pt x="387" y="1"/>
                  </a:lnTo>
                  <a:lnTo>
                    <a:pt x="374" y="0"/>
                  </a:lnTo>
                  <a:lnTo>
                    <a:pt x="335" y="0"/>
                  </a:lnTo>
                  <a:lnTo>
                    <a:pt x="323" y="1"/>
                  </a:lnTo>
                  <a:lnTo>
                    <a:pt x="311" y="3"/>
                  </a:lnTo>
                  <a:lnTo>
                    <a:pt x="299" y="7"/>
                  </a:lnTo>
                  <a:lnTo>
                    <a:pt x="287" y="10"/>
                  </a:lnTo>
                  <a:lnTo>
                    <a:pt x="277" y="15"/>
                  </a:lnTo>
                  <a:lnTo>
                    <a:pt x="267" y="22"/>
                  </a:lnTo>
                  <a:lnTo>
                    <a:pt x="257" y="28"/>
                  </a:lnTo>
                  <a:lnTo>
                    <a:pt x="249" y="37"/>
                  </a:lnTo>
                  <a:lnTo>
                    <a:pt x="241" y="45"/>
                  </a:lnTo>
                  <a:lnTo>
                    <a:pt x="234" y="55"/>
                  </a:lnTo>
                  <a:lnTo>
                    <a:pt x="228" y="65"/>
                  </a:lnTo>
                  <a:lnTo>
                    <a:pt x="223" y="75"/>
                  </a:lnTo>
                  <a:lnTo>
                    <a:pt x="219" y="86"/>
                  </a:lnTo>
                  <a:lnTo>
                    <a:pt x="215" y="98"/>
                  </a:lnTo>
                  <a:lnTo>
                    <a:pt x="214" y="110"/>
                  </a:lnTo>
                  <a:lnTo>
                    <a:pt x="213" y="123"/>
                  </a:lnTo>
                  <a:lnTo>
                    <a:pt x="213" y="180"/>
                  </a:lnTo>
                  <a:lnTo>
                    <a:pt x="208" y="180"/>
                  </a:lnTo>
                  <a:lnTo>
                    <a:pt x="200" y="181"/>
                  </a:lnTo>
                  <a:lnTo>
                    <a:pt x="193" y="183"/>
                  </a:lnTo>
                  <a:lnTo>
                    <a:pt x="186" y="186"/>
                  </a:lnTo>
                  <a:lnTo>
                    <a:pt x="180" y="191"/>
                  </a:lnTo>
                  <a:lnTo>
                    <a:pt x="176" y="197"/>
                  </a:lnTo>
                  <a:lnTo>
                    <a:pt x="171" y="203"/>
                  </a:lnTo>
                  <a:lnTo>
                    <a:pt x="169" y="211"/>
                  </a:lnTo>
                  <a:lnTo>
                    <a:pt x="169" y="219"/>
                  </a:lnTo>
                  <a:lnTo>
                    <a:pt x="169" y="245"/>
                  </a:lnTo>
                  <a:lnTo>
                    <a:pt x="169" y="254"/>
                  </a:lnTo>
                  <a:lnTo>
                    <a:pt x="171" y="261"/>
                  </a:lnTo>
                  <a:lnTo>
                    <a:pt x="176" y="268"/>
                  </a:lnTo>
                  <a:lnTo>
                    <a:pt x="180" y="273"/>
                  </a:lnTo>
                  <a:lnTo>
                    <a:pt x="186" y="278"/>
                  </a:lnTo>
                  <a:lnTo>
                    <a:pt x="193" y="281"/>
                  </a:lnTo>
                  <a:lnTo>
                    <a:pt x="200" y="284"/>
                  </a:lnTo>
                  <a:lnTo>
                    <a:pt x="208" y="285"/>
                  </a:lnTo>
                  <a:lnTo>
                    <a:pt x="215" y="285"/>
                  </a:lnTo>
                  <a:lnTo>
                    <a:pt x="218" y="299"/>
                  </a:lnTo>
                  <a:lnTo>
                    <a:pt x="223" y="312"/>
                  </a:lnTo>
                  <a:lnTo>
                    <a:pt x="228" y="323"/>
                  </a:lnTo>
                  <a:lnTo>
                    <a:pt x="236" y="334"/>
                  </a:lnTo>
                  <a:lnTo>
                    <a:pt x="243" y="345"/>
                  </a:lnTo>
                  <a:lnTo>
                    <a:pt x="253" y="355"/>
                  </a:lnTo>
                  <a:lnTo>
                    <a:pt x="263" y="363"/>
                  </a:lnTo>
                  <a:lnTo>
                    <a:pt x="274" y="371"/>
                  </a:lnTo>
                  <a:lnTo>
                    <a:pt x="274" y="376"/>
                  </a:lnTo>
                  <a:lnTo>
                    <a:pt x="273" y="385"/>
                  </a:lnTo>
                  <a:lnTo>
                    <a:pt x="271" y="394"/>
                  </a:lnTo>
                  <a:lnTo>
                    <a:pt x="267" y="402"/>
                  </a:lnTo>
                  <a:lnTo>
                    <a:pt x="263" y="409"/>
                  </a:lnTo>
                  <a:lnTo>
                    <a:pt x="256" y="416"/>
                  </a:lnTo>
                  <a:lnTo>
                    <a:pt x="249" y="421"/>
                  </a:lnTo>
                  <a:lnTo>
                    <a:pt x="241" y="425"/>
                  </a:lnTo>
                  <a:lnTo>
                    <a:pt x="233" y="428"/>
                  </a:lnTo>
                  <a:lnTo>
                    <a:pt x="184" y="438"/>
                  </a:lnTo>
                  <a:lnTo>
                    <a:pt x="171" y="443"/>
                  </a:lnTo>
                  <a:lnTo>
                    <a:pt x="158" y="447"/>
                  </a:lnTo>
                  <a:lnTo>
                    <a:pt x="145" y="453"/>
                  </a:lnTo>
                  <a:lnTo>
                    <a:pt x="132" y="460"/>
                  </a:lnTo>
                  <a:lnTo>
                    <a:pt x="120" y="468"/>
                  </a:lnTo>
                  <a:lnTo>
                    <a:pt x="109" y="477"/>
                  </a:lnTo>
                  <a:lnTo>
                    <a:pt x="98" y="487"/>
                  </a:lnTo>
                  <a:lnTo>
                    <a:pt x="90" y="497"/>
                  </a:lnTo>
                  <a:lnTo>
                    <a:pt x="81" y="509"/>
                  </a:lnTo>
                  <a:lnTo>
                    <a:pt x="74" y="521"/>
                  </a:lnTo>
                  <a:lnTo>
                    <a:pt x="67" y="534"/>
                  </a:lnTo>
                  <a:lnTo>
                    <a:pt x="62" y="548"/>
                  </a:lnTo>
                  <a:lnTo>
                    <a:pt x="58" y="561"/>
                  </a:lnTo>
                  <a:lnTo>
                    <a:pt x="55" y="575"/>
                  </a:lnTo>
                  <a:lnTo>
                    <a:pt x="52" y="589"/>
                  </a:lnTo>
                  <a:lnTo>
                    <a:pt x="52" y="604"/>
                  </a:lnTo>
                  <a:lnTo>
                    <a:pt x="52" y="684"/>
                  </a:lnTo>
                  <a:lnTo>
                    <a:pt x="14" y="684"/>
                  </a:lnTo>
                  <a:lnTo>
                    <a:pt x="8" y="685"/>
                  </a:lnTo>
                  <a:lnTo>
                    <a:pt x="3" y="688"/>
                  </a:lnTo>
                  <a:lnTo>
                    <a:pt x="1" y="693"/>
                  </a:lnTo>
                  <a:lnTo>
                    <a:pt x="0" y="698"/>
                  </a:lnTo>
                  <a:lnTo>
                    <a:pt x="1" y="703"/>
                  </a:lnTo>
                  <a:lnTo>
                    <a:pt x="3" y="708"/>
                  </a:lnTo>
                  <a:lnTo>
                    <a:pt x="8" y="711"/>
                  </a:lnTo>
                  <a:lnTo>
                    <a:pt x="14" y="712"/>
                  </a:lnTo>
                  <a:lnTo>
                    <a:pt x="696" y="712"/>
                  </a:lnTo>
                  <a:lnTo>
                    <a:pt x="701" y="711"/>
                  </a:lnTo>
                  <a:lnTo>
                    <a:pt x="706" y="708"/>
                  </a:lnTo>
                  <a:lnTo>
                    <a:pt x="709" y="703"/>
                  </a:lnTo>
                  <a:lnTo>
                    <a:pt x="710" y="698"/>
                  </a:lnTo>
                  <a:lnTo>
                    <a:pt x="709" y="693"/>
                  </a:lnTo>
                  <a:lnTo>
                    <a:pt x="706" y="688"/>
                  </a:lnTo>
                  <a:lnTo>
                    <a:pt x="701" y="685"/>
                  </a:lnTo>
                  <a:lnTo>
                    <a:pt x="696" y="684"/>
                  </a:lnTo>
                  <a:close/>
                  <a:moveTo>
                    <a:pt x="497" y="207"/>
                  </a:moveTo>
                  <a:lnTo>
                    <a:pt x="501" y="207"/>
                  </a:lnTo>
                  <a:lnTo>
                    <a:pt x="506" y="208"/>
                  </a:lnTo>
                  <a:lnTo>
                    <a:pt x="509" y="211"/>
                  </a:lnTo>
                  <a:lnTo>
                    <a:pt x="513" y="215"/>
                  </a:lnTo>
                  <a:lnTo>
                    <a:pt x="513" y="219"/>
                  </a:lnTo>
                  <a:lnTo>
                    <a:pt x="513" y="245"/>
                  </a:lnTo>
                  <a:lnTo>
                    <a:pt x="513" y="250"/>
                  </a:lnTo>
                  <a:lnTo>
                    <a:pt x="509" y="254"/>
                  </a:lnTo>
                  <a:lnTo>
                    <a:pt x="506" y="256"/>
                  </a:lnTo>
                  <a:lnTo>
                    <a:pt x="501" y="257"/>
                  </a:lnTo>
                  <a:lnTo>
                    <a:pt x="497" y="257"/>
                  </a:lnTo>
                  <a:lnTo>
                    <a:pt x="497" y="207"/>
                  </a:lnTo>
                  <a:close/>
                  <a:moveTo>
                    <a:pt x="213" y="257"/>
                  </a:moveTo>
                  <a:lnTo>
                    <a:pt x="208" y="257"/>
                  </a:lnTo>
                  <a:lnTo>
                    <a:pt x="204" y="256"/>
                  </a:lnTo>
                  <a:lnTo>
                    <a:pt x="200" y="254"/>
                  </a:lnTo>
                  <a:lnTo>
                    <a:pt x="197" y="250"/>
                  </a:lnTo>
                  <a:lnTo>
                    <a:pt x="196" y="245"/>
                  </a:lnTo>
                  <a:lnTo>
                    <a:pt x="196" y="219"/>
                  </a:lnTo>
                  <a:lnTo>
                    <a:pt x="197" y="215"/>
                  </a:lnTo>
                  <a:lnTo>
                    <a:pt x="200" y="211"/>
                  </a:lnTo>
                  <a:lnTo>
                    <a:pt x="204" y="208"/>
                  </a:lnTo>
                  <a:lnTo>
                    <a:pt x="208" y="207"/>
                  </a:lnTo>
                  <a:lnTo>
                    <a:pt x="213" y="207"/>
                  </a:lnTo>
                  <a:lnTo>
                    <a:pt x="213" y="257"/>
                  </a:lnTo>
                  <a:close/>
                  <a:moveTo>
                    <a:pt x="355" y="451"/>
                  </a:moveTo>
                  <a:lnTo>
                    <a:pt x="345" y="451"/>
                  </a:lnTo>
                  <a:lnTo>
                    <a:pt x="336" y="450"/>
                  </a:lnTo>
                  <a:lnTo>
                    <a:pt x="326" y="448"/>
                  </a:lnTo>
                  <a:lnTo>
                    <a:pt x="317" y="445"/>
                  </a:lnTo>
                  <a:lnTo>
                    <a:pt x="309" y="441"/>
                  </a:lnTo>
                  <a:lnTo>
                    <a:pt x="300" y="437"/>
                  </a:lnTo>
                  <a:lnTo>
                    <a:pt x="292" y="432"/>
                  </a:lnTo>
                  <a:lnTo>
                    <a:pt x="284" y="426"/>
                  </a:lnTo>
                  <a:lnTo>
                    <a:pt x="291" y="417"/>
                  </a:lnTo>
                  <a:lnTo>
                    <a:pt x="296" y="406"/>
                  </a:lnTo>
                  <a:lnTo>
                    <a:pt x="300" y="394"/>
                  </a:lnTo>
                  <a:lnTo>
                    <a:pt x="301" y="381"/>
                  </a:lnTo>
                  <a:lnTo>
                    <a:pt x="310" y="383"/>
                  </a:lnTo>
                  <a:lnTo>
                    <a:pt x="318" y="386"/>
                  </a:lnTo>
                  <a:lnTo>
                    <a:pt x="326" y="386"/>
                  </a:lnTo>
                  <a:lnTo>
                    <a:pt x="335" y="387"/>
                  </a:lnTo>
                  <a:lnTo>
                    <a:pt x="374" y="387"/>
                  </a:lnTo>
                  <a:lnTo>
                    <a:pt x="383" y="386"/>
                  </a:lnTo>
                  <a:lnTo>
                    <a:pt x="391" y="386"/>
                  </a:lnTo>
                  <a:lnTo>
                    <a:pt x="399" y="383"/>
                  </a:lnTo>
                  <a:lnTo>
                    <a:pt x="407" y="382"/>
                  </a:lnTo>
                  <a:lnTo>
                    <a:pt x="410" y="394"/>
                  </a:lnTo>
                  <a:lnTo>
                    <a:pt x="413" y="406"/>
                  </a:lnTo>
                  <a:lnTo>
                    <a:pt x="418" y="417"/>
                  </a:lnTo>
                  <a:lnTo>
                    <a:pt x="425" y="426"/>
                  </a:lnTo>
                  <a:lnTo>
                    <a:pt x="417" y="432"/>
                  </a:lnTo>
                  <a:lnTo>
                    <a:pt x="410" y="437"/>
                  </a:lnTo>
                  <a:lnTo>
                    <a:pt x="401" y="441"/>
                  </a:lnTo>
                  <a:lnTo>
                    <a:pt x="392" y="445"/>
                  </a:lnTo>
                  <a:lnTo>
                    <a:pt x="383" y="448"/>
                  </a:lnTo>
                  <a:lnTo>
                    <a:pt x="374" y="450"/>
                  </a:lnTo>
                  <a:lnTo>
                    <a:pt x="365" y="451"/>
                  </a:lnTo>
                  <a:lnTo>
                    <a:pt x="355" y="451"/>
                  </a:lnTo>
                  <a:close/>
                  <a:moveTo>
                    <a:pt x="241" y="123"/>
                  </a:moveTo>
                  <a:lnTo>
                    <a:pt x="241" y="113"/>
                  </a:lnTo>
                  <a:lnTo>
                    <a:pt x="243" y="103"/>
                  </a:lnTo>
                  <a:lnTo>
                    <a:pt x="245" y="95"/>
                  </a:lnTo>
                  <a:lnTo>
                    <a:pt x="249" y="86"/>
                  </a:lnTo>
                  <a:lnTo>
                    <a:pt x="252" y="78"/>
                  </a:lnTo>
                  <a:lnTo>
                    <a:pt x="257" y="70"/>
                  </a:lnTo>
                  <a:lnTo>
                    <a:pt x="263" y="62"/>
                  </a:lnTo>
                  <a:lnTo>
                    <a:pt x="268" y="56"/>
                  </a:lnTo>
                  <a:lnTo>
                    <a:pt x="276" y="50"/>
                  </a:lnTo>
                  <a:lnTo>
                    <a:pt x="282" y="44"/>
                  </a:lnTo>
                  <a:lnTo>
                    <a:pt x="291" y="40"/>
                  </a:lnTo>
                  <a:lnTo>
                    <a:pt x="298" y="36"/>
                  </a:lnTo>
                  <a:lnTo>
                    <a:pt x="307" y="32"/>
                  </a:lnTo>
                  <a:lnTo>
                    <a:pt x="316" y="30"/>
                  </a:lnTo>
                  <a:lnTo>
                    <a:pt x="325" y="29"/>
                  </a:lnTo>
                  <a:lnTo>
                    <a:pt x="335" y="28"/>
                  </a:lnTo>
                  <a:lnTo>
                    <a:pt x="374" y="28"/>
                  </a:lnTo>
                  <a:lnTo>
                    <a:pt x="384" y="29"/>
                  </a:lnTo>
                  <a:lnTo>
                    <a:pt x="391" y="30"/>
                  </a:lnTo>
                  <a:lnTo>
                    <a:pt x="400" y="32"/>
                  </a:lnTo>
                  <a:lnTo>
                    <a:pt x="409" y="35"/>
                  </a:lnTo>
                  <a:lnTo>
                    <a:pt x="416" y="38"/>
                  </a:lnTo>
                  <a:lnTo>
                    <a:pt x="423" y="42"/>
                  </a:lnTo>
                  <a:lnTo>
                    <a:pt x="430" y="46"/>
                  </a:lnTo>
                  <a:lnTo>
                    <a:pt x="436" y="52"/>
                  </a:lnTo>
                  <a:lnTo>
                    <a:pt x="442" y="57"/>
                  </a:lnTo>
                  <a:lnTo>
                    <a:pt x="447" y="64"/>
                  </a:lnTo>
                  <a:lnTo>
                    <a:pt x="453" y="70"/>
                  </a:lnTo>
                  <a:lnTo>
                    <a:pt x="457" y="76"/>
                  </a:lnTo>
                  <a:lnTo>
                    <a:pt x="460" y="84"/>
                  </a:lnTo>
                  <a:lnTo>
                    <a:pt x="463" y="91"/>
                  </a:lnTo>
                  <a:lnTo>
                    <a:pt x="465" y="100"/>
                  </a:lnTo>
                  <a:lnTo>
                    <a:pt x="468" y="109"/>
                  </a:lnTo>
                  <a:lnTo>
                    <a:pt x="466" y="110"/>
                  </a:lnTo>
                  <a:lnTo>
                    <a:pt x="464" y="111"/>
                  </a:lnTo>
                  <a:lnTo>
                    <a:pt x="456" y="118"/>
                  </a:lnTo>
                  <a:lnTo>
                    <a:pt x="447" y="126"/>
                  </a:lnTo>
                  <a:lnTo>
                    <a:pt x="439" y="133"/>
                  </a:lnTo>
                  <a:lnTo>
                    <a:pt x="429" y="140"/>
                  </a:lnTo>
                  <a:lnTo>
                    <a:pt x="419" y="146"/>
                  </a:lnTo>
                  <a:lnTo>
                    <a:pt x="409" y="152"/>
                  </a:lnTo>
                  <a:lnTo>
                    <a:pt x="399" y="157"/>
                  </a:lnTo>
                  <a:lnTo>
                    <a:pt x="388" y="161"/>
                  </a:lnTo>
                  <a:lnTo>
                    <a:pt x="377" y="166"/>
                  </a:lnTo>
                  <a:lnTo>
                    <a:pt x="367" y="169"/>
                  </a:lnTo>
                  <a:lnTo>
                    <a:pt x="356" y="172"/>
                  </a:lnTo>
                  <a:lnTo>
                    <a:pt x="344" y="175"/>
                  </a:lnTo>
                  <a:lnTo>
                    <a:pt x="333" y="177"/>
                  </a:lnTo>
                  <a:lnTo>
                    <a:pt x="322" y="178"/>
                  </a:lnTo>
                  <a:lnTo>
                    <a:pt x="310" y="180"/>
                  </a:lnTo>
                  <a:lnTo>
                    <a:pt x="298" y="180"/>
                  </a:lnTo>
                  <a:lnTo>
                    <a:pt x="241" y="180"/>
                  </a:lnTo>
                  <a:lnTo>
                    <a:pt x="241" y="123"/>
                  </a:lnTo>
                  <a:close/>
                  <a:moveTo>
                    <a:pt x="241" y="264"/>
                  </a:moveTo>
                  <a:lnTo>
                    <a:pt x="241" y="207"/>
                  </a:lnTo>
                  <a:lnTo>
                    <a:pt x="298" y="207"/>
                  </a:lnTo>
                  <a:lnTo>
                    <a:pt x="312" y="206"/>
                  </a:lnTo>
                  <a:lnTo>
                    <a:pt x="325" y="206"/>
                  </a:lnTo>
                  <a:lnTo>
                    <a:pt x="337" y="204"/>
                  </a:lnTo>
                  <a:lnTo>
                    <a:pt x="350" y="202"/>
                  </a:lnTo>
                  <a:lnTo>
                    <a:pt x="362" y="199"/>
                  </a:lnTo>
                  <a:lnTo>
                    <a:pt x="374" y="196"/>
                  </a:lnTo>
                  <a:lnTo>
                    <a:pt x="387" y="191"/>
                  </a:lnTo>
                  <a:lnTo>
                    <a:pt x="399" y="187"/>
                  </a:lnTo>
                  <a:lnTo>
                    <a:pt x="418" y="178"/>
                  </a:lnTo>
                  <a:lnTo>
                    <a:pt x="435" y="169"/>
                  </a:lnTo>
                  <a:lnTo>
                    <a:pt x="453" y="157"/>
                  </a:lnTo>
                  <a:lnTo>
                    <a:pt x="469" y="144"/>
                  </a:lnTo>
                  <a:lnTo>
                    <a:pt x="469" y="264"/>
                  </a:lnTo>
                  <a:lnTo>
                    <a:pt x="469" y="274"/>
                  </a:lnTo>
                  <a:lnTo>
                    <a:pt x="466" y="284"/>
                  </a:lnTo>
                  <a:lnTo>
                    <a:pt x="464" y="292"/>
                  </a:lnTo>
                  <a:lnTo>
                    <a:pt x="461" y="301"/>
                  </a:lnTo>
                  <a:lnTo>
                    <a:pt x="457" y="309"/>
                  </a:lnTo>
                  <a:lnTo>
                    <a:pt x="453" y="317"/>
                  </a:lnTo>
                  <a:lnTo>
                    <a:pt x="447" y="324"/>
                  </a:lnTo>
                  <a:lnTo>
                    <a:pt x="441" y="331"/>
                  </a:lnTo>
                  <a:lnTo>
                    <a:pt x="434" y="337"/>
                  </a:lnTo>
                  <a:lnTo>
                    <a:pt x="427" y="343"/>
                  </a:lnTo>
                  <a:lnTo>
                    <a:pt x="419" y="347"/>
                  </a:lnTo>
                  <a:lnTo>
                    <a:pt x="412" y="351"/>
                  </a:lnTo>
                  <a:lnTo>
                    <a:pt x="402" y="355"/>
                  </a:lnTo>
                  <a:lnTo>
                    <a:pt x="394" y="357"/>
                  </a:lnTo>
                  <a:lnTo>
                    <a:pt x="384" y="358"/>
                  </a:lnTo>
                  <a:lnTo>
                    <a:pt x="374" y="359"/>
                  </a:lnTo>
                  <a:lnTo>
                    <a:pt x="335" y="359"/>
                  </a:lnTo>
                  <a:lnTo>
                    <a:pt x="325" y="358"/>
                  </a:lnTo>
                  <a:lnTo>
                    <a:pt x="316" y="357"/>
                  </a:lnTo>
                  <a:lnTo>
                    <a:pt x="307" y="355"/>
                  </a:lnTo>
                  <a:lnTo>
                    <a:pt x="298" y="351"/>
                  </a:lnTo>
                  <a:lnTo>
                    <a:pt x="291" y="347"/>
                  </a:lnTo>
                  <a:lnTo>
                    <a:pt x="282" y="343"/>
                  </a:lnTo>
                  <a:lnTo>
                    <a:pt x="276" y="337"/>
                  </a:lnTo>
                  <a:lnTo>
                    <a:pt x="268" y="331"/>
                  </a:lnTo>
                  <a:lnTo>
                    <a:pt x="263" y="324"/>
                  </a:lnTo>
                  <a:lnTo>
                    <a:pt x="257" y="317"/>
                  </a:lnTo>
                  <a:lnTo>
                    <a:pt x="252" y="309"/>
                  </a:lnTo>
                  <a:lnTo>
                    <a:pt x="249" y="301"/>
                  </a:lnTo>
                  <a:lnTo>
                    <a:pt x="245" y="292"/>
                  </a:lnTo>
                  <a:lnTo>
                    <a:pt x="243" y="284"/>
                  </a:lnTo>
                  <a:lnTo>
                    <a:pt x="241" y="274"/>
                  </a:lnTo>
                  <a:lnTo>
                    <a:pt x="241" y="264"/>
                  </a:lnTo>
                  <a:close/>
                </a:path>
              </a:pathLst>
            </a:custGeom>
            <a:grpFill/>
            <a:ln>
              <a:noFill/>
            </a:ln>
          </p:spPr>
          <p:txBody>
            <a:bodyPr vert="horz" wrap="square" lIns="91440" tIns="45720" rIns="91440" bIns="45720" numCol="1" anchor="t" anchorCtr="0" compatLnSpc="1">
              <a:prstTxWarp prst="textNoShape">
                <a:avLst/>
              </a:prstTxWarp>
            </a:bodyPr>
            <a:lstStyle/>
            <a:p>
              <a:endParaRPr lang="id-ID" sz="1600">
                <a:solidFill>
                  <a:schemeClr val="bg1"/>
                </a:solidFill>
              </a:endParaRPr>
            </a:p>
          </p:txBody>
        </p:sp>
        <p:sp>
          <p:nvSpPr>
            <p:cNvPr id="14" name="Freeform 428">
              <a:extLst>
                <a:ext uri="{FF2B5EF4-FFF2-40B4-BE49-F238E27FC236}">
                  <a16:creationId xmlns:a16="http://schemas.microsoft.com/office/drawing/2014/main" id="{5D233802-DE5F-42FC-B092-CDEB9782FA8D}"/>
                </a:ext>
              </a:extLst>
            </p:cNvPr>
            <p:cNvSpPr>
              <a:spLocks/>
            </p:cNvSpPr>
            <p:nvPr/>
          </p:nvSpPr>
          <p:spPr bwMode="auto">
            <a:xfrm>
              <a:off x="5483226" y="5708651"/>
              <a:ext cx="34925" cy="57150"/>
            </a:xfrm>
            <a:custGeom>
              <a:avLst/>
              <a:gdLst>
                <a:gd name="T0" fmla="*/ 64 w 66"/>
                <a:gd name="T1" fmla="*/ 5 h 106"/>
                <a:gd name="T2" fmla="*/ 59 w 66"/>
                <a:gd name="T3" fmla="*/ 1 h 106"/>
                <a:gd name="T4" fmla="*/ 54 w 66"/>
                <a:gd name="T5" fmla="*/ 0 h 106"/>
                <a:gd name="T6" fmla="*/ 49 w 66"/>
                <a:gd name="T7" fmla="*/ 0 h 106"/>
                <a:gd name="T8" fmla="*/ 43 w 66"/>
                <a:gd name="T9" fmla="*/ 2 h 106"/>
                <a:gd name="T10" fmla="*/ 34 w 66"/>
                <a:gd name="T11" fmla="*/ 11 h 106"/>
                <a:gd name="T12" fmla="*/ 25 w 66"/>
                <a:gd name="T13" fmla="*/ 21 h 106"/>
                <a:gd name="T14" fmla="*/ 19 w 66"/>
                <a:gd name="T15" fmla="*/ 31 h 106"/>
                <a:gd name="T16" fmla="*/ 12 w 66"/>
                <a:gd name="T17" fmla="*/ 42 h 106"/>
                <a:gd name="T18" fmla="*/ 7 w 66"/>
                <a:gd name="T19" fmla="*/ 54 h 106"/>
                <a:gd name="T20" fmla="*/ 4 w 66"/>
                <a:gd name="T21" fmla="*/ 66 h 106"/>
                <a:gd name="T22" fmla="*/ 1 w 66"/>
                <a:gd name="T23" fmla="*/ 79 h 106"/>
                <a:gd name="T24" fmla="*/ 0 w 66"/>
                <a:gd name="T25" fmla="*/ 92 h 106"/>
                <a:gd name="T26" fmla="*/ 1 w 66"/>
                <a:gd name="T27" fmla="*/ 97 h 106"/>
                <a:gd name="T28" fmla="*/ 5 w 66"/>
                <a:gd name="T29" fmla="*/ 101 h 106"/>
                <a:gd name="T30" fmla="*/ 9 w 66"/>
                <a:gd name="T31" fmla="*/ 104 h 106"/>
                <a:gd name="T32" fmla="*/ 14 w 66"/>
                <a:gd name="T33" fmla="*/ 106 h 106"/>
                <a:gd name="T34" fmla="*/ 20 w 66"/>
                <a:gd name="T35" fmla="*/ 104 h 106"/>
                <a:gd name="T36" fmla="*/ 24 w 66"/>
                <a:gd name="T37" fmla="*/ 101 h 106"/>
                <a:gd name="T38" fmla="*/ 27 w 66"/>
                <a:gd name="T39" fmla="*/ 97 h 106"/>
                <a:gd name="T40" fmla="*/ 28 w 66"/>
                <a:gd name="T41" fmla="*/ 92 h 106"/>
                <a:gd name="T42" fmla="*/ 29 w 66"/>
                <a:gd name="T43" fmla="*/ 82 h 106"/>
                <a:gd name="T44" fmla="*/ 30 w 66"/>
                <a:gd name="T45" fmla="*/ 72 h 106"/>
                <a:gd name="T46" fmla="*/ 34 w 66"/>
                <a:gd name="T47" fmla="*/ 63 h 106"/>
                <a:gd name="T48" fmla="*/ 37 w 66"/>
                <a:gd name="T49" fmla="*/ 54 h 106"/>
                <a:gd name="T50" fmla="*/ 41 w 66"/>
                <a:gd name="T51" fmla="*/ 46 h 106"/>
                <a:gd name="T52" fmla="*/ 48 w 66"/>
                <a:gd name="T53" fmla="*/ 38 h 106"/>
                <a:gd name="T54" fmla="*/ 54 w 66"/>
                <a:gd name="T55" fmla="*/ 31 h 106"/>
                <a:gd name="T56" fmla="*/ 60 w 66"/>
                <a:gd name="T57" fmla="*/ 25 h 106"/>
                <a:gd name="T58" fmla="*/ 65 w 66"/>
                <a:gd name="T59" fmla="*/ 21 h 106"/>
                <a:gd name="T60" fmla="*/ 66 w 66"/>
                <a:gd name="T61" fmla="*/ 15 h 106"/>
                <a:gd name="T62" fmla="*/ 66 w 66"/>
                <a:gd name="T63" fmla="*/ 10 h 106"/>
                <a:gd name="T64" fmla="*/ 64 w 66"/>
                <a:gd name="T65"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106">
                  <a:moveTo>
                    <a:pt x="64" y="5"/>
                  </a:moveTo>
                  <a:lnTo>
                    <a:pt x="59" y="1"/>
                  </a:lnTo>
                  <a:lnTo>
                    <a:pt x="54" y="0"/>
                  </a:lnTo>
                  <a:lnTo>
                    <a:pt x="49" y="0"/>
                  </a:lnTo>
                  <a:lnTo>
                    <a:pt x="43" y="2"/>
                  </a:lnTo>
                  <a:lnTo>
                    <a:pt x="34" y="11"/>
                  </a:lnTo>
                  <a:lnTo>
                    <a:pt x="25" y="21"/>
                  </a:lnTo>
                  <a:lnTo>
                    <a:pt x="19" y="31"/>
                  </a:lnTo>
                  <a:lnTo>
                    <a:pt x="12" y="42"/>
                  </a:lnTo>
                  <a:lnTo>
                    <a:pt x="7" y="54"/>
                  </a:lnTo>
                  <a:lnTo>
                    <a:pt x="4" y="66"/>
                  </a:lnTo>
                  <a:lnTo>
                    <a:pt x="1" y="79"/>
                  </a:lnTo>
                  <a:lnTo>
                    <a:pt x="0" y="92"/>
                  </a:lnTo>
                  <a:lnTo>
                    <a:pt x="1" y="97"/>
                  </a:lnTo>
                  <a:lnTo>
                    <a:pt x="5" y="101"/>
                  </a:lnTo>
                  <a:lnTo>
                    <a:pt x="9" y="104"/>
                  </a:lnTo>
                  <a:lnTo>
                    <a:pt x="14" y="106"/>
                  </a:lnTo>
                  <a:lnTo>
                    <a:pt x="20" y="104"/>
                  </a:lnTo>
                  <a:lnTo>
                    <a:pt x="24" y="101"/>
                  </a:lnTo>
                  <a:lnTo>
                    <a:pt x="27" y="97"/>
                  </a:lnTo>
                  <a:lnTo>
                    <a:pt x="28" y="92"/>
                  </a:lnTo>
                  <a:lnTo>
                    <a:pt x="29" y="82"/>
                  </a:lnTo>
                  <a:lnTo>
                    <a:pt x="30" y="72"/>
                  </a:lnTo>
                  <a:lnTo>
                    <a:pt x="34" y="63"/>
                  </a:lnTo>
                  <a:lnTo>
                    <a:pt x="37" y="54"/>
                  </a:lnTo>
                  <a:lnTo>
                    <a:pt x="41" y="46"/>
                  </a:lnTo>
                  <a:lnTo>
                    <a:pt x="48" y="38"/>
                  </a:lnTo>
                  <a:lnTo>
                    <a:pt x="54" y="31"/>
                  </a:lnTo>
                  <a:lnTo>
                    <a:pt x="60" y="25"/>
                  </a:lnTo>
                  <a:lnTo>
                    <a:pt x="65" y="21"/>
                  </a:lnTo>
                  <a:lnTo>
                    <a:pt x="66" y="15"/>
                  </a:lnTo>
                  <a:lnTo>
                    <a:pt x="66" y="10"/>
                  </a:lnTo>
                  <a:lnTo>
                    <a:pt x="64" y="5"/>
                  </a:lnTo>
                  <a:close/>
                </a:path>
              </a:pathLst>
            </a:custGeom>
            <a:grpFill/>
            <a:ln>
              <a:noFill/>
            </a:ln>
          </p:spPr>
          <p:txBody>
            <a:bodyPr vert="horz" wrap="square" lIns="91440" tIns="45720" rIns="91440" bIns="45720" numCol="1" anchor="t" anchorCtr="0" compatLnSpc="1">
              <a:prstTxWarp prst="textNoShape">
                <a:avLst/>
              </a:prstTxWarp>
            </a:bodyPr>
            <a:lstStyle/>
            <a:p>
              <a:endParaRPr lang="id-ID" sz="1600">
                <a:solidFill>
                  <a:schemeClr val="bg1"/>
                </a:solidFill>
              </a:endParaRPr>
            </a:p>
          </p:txBody>
        </p:sp>
        <p:sp>
          <p:nvSpPr>
            <p:cNvPr id="15" name="Freeform 429">
              <a:extLst>
                <a:ext uri="{FF2B5EF4-FFF2-40B4-BE49-F238E27FC236}">
                  <a16:creationId xmlns:a16="http://schemas.microsoft.com/office/drawing/2014/main" id="{BA03AC81-7545-4153-A138-FBA338A28CC9}"/>
                </a:ext>
              </a:extLst>
            </p:cNvPr>
            <p:cNvSpPr>
              <a:spLocks/>
            </p:cNvSpPr>
            <p:nvPr/>
          </p:nvSpPr>
          <p:spPr bwMode="auto">
            <a:xfrm>
              <a:off x="5524501" y="5699126"/>
              <a:ext cx="14288" cy="14288"/>
            </a:xfrm>
            <a:custGeom>
              <a:avLst/>
              <a:gdLst>
                <a:gd name="T0" fmla="*/ 26 w 28"/>
                <a:gd name="T1" fmla="*/ 11 h 28"/>
                <a:gd name="T2" fmla="*/ 24 w 28"/>
                <a:gd name="T3" fmla="*/ 5 h 28"/>
                <a:gd name="T4" fmla="*/ 21 w 28"/>
                <a:gd name="T5" fmla="*/ 2 h 28"/>
                <a:gd name="T6" fmla="*/ 16 w 28"/>
                <a:gd name="T7" fmla="*/ 0 h 28"/>
                <a:gd name="T8" fmla="*/ 10 w 28"/>
                <a:gd name="T9" fmla="*/ 0 h 28"/>
                <a:gd name="T10" fmla="*/ 9 w 28"/>
                <a:gd name="T11" fmla="*/ 0 h 28"/>
                <a:gd name="T12" fmla="*/ 5 w 28"/>
                <a:gd name="T13" fmla="*/ 2 h 28"/>
                <a:gd name="T14" fmla="*/ 1 w 28"/>
                <a:gd name="T15" fmla="*/ 6 h 28"/>
                <a:gd name="T16" fmla="*/ 0 w 28"/>
                <a:gd name="T17" fmla="*/ 12 h 28"/>
                <a:gd name="T18" fmla="*/ 0 w 28"/>
                <a:gd name="T19" fmla="*/ 17 h 28"/>
                <a:gd name="T20" fmla="*/ 1 w 28"/>
                <a:gd name="T21" fmla="*/ 21 h 28"/>
                <a:gd name="T22" fmla="*/ 4 w 28"/>
                <a:gd name="T23" fmla="*/ 25 h 28"/>
                <a:gd name="T24" fmla="*/ 8 w 28"/>
                <a:gd name="T25" fmla="*/ 27 h 28"/>
                <a:gd name="T26" fmla="*/ 12 w 28"/>
                <a:gd name="T27" fmla="*/ 28 h 28"/>
                <a:gd name="T28" fmla="*/ 15 w 28"/>
                <a:gd name="T29" fmla="*/ 28 h 28"/>
                <a:gd name="T30" fmla="*/ 16 w 28"/>
                <a:gd name="T31" fmla="*/ 27 h 28"/>
                <a:gd name="T32" fmla="*/ 17 w 28"/>
                <a:gd name="T33" fmla="*/ 27 h 28"/>
                <a:gd name="T34" fmla="*/ 21 w 28"/>
                <a:gd name="T35" fmla="*/ 25 h 28"/>
                <a:gd name="T36" fmla="*/ 25 w 28"/>
                <a:gd name="T37" fmla="*/ 21 h 28"/>
                <a:gd name="T38" fmla="*/ 28 w 28"/>
                <a:gd name="T39" fmla="*/ 16 h 28"/>
                <a:gd name="T40" fmla="*/ 26 w 28"/>
                <a:gd name="T41"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28">
                  <a:moveTo>
                    <a:pt x="26" y="11"/>
                  </a:moveTo>
                  <a:lnTo>
                    <a:pt x="24" y="5"/>
                  </a:lnTo>
                  <a:lnTo>
                    <a:pt x="21" y="2"/>
                  </a:lnTo>
                  <a:lnTo>
                    <a:pt x="16" y="0"/>
                  </a:lnTo>
                  <a:lnTo>
                    <a:pt x="10" y="0"/>
                  </a:lnTo>
                  <a:lnTo>
                    <a:pt x="9" y="0"/>
                  </a:lnTo>
                  <a:lnTo>
                    <a:pt x="5" y="2"/>
                  </a:lnTo>
                  <a:lnTo>
                    <a:pt x="1" y="6"/>
                  </a:lnTo>
                  <a:lnTo>
                    <a:pt x="0" y="12"/>
                  </a:lnTo>
                  <a:lnTo>
                    <a:pt x="0" y="17"/>
                  </a:lnTo>
                  <a:lnTo>
                    <a:pt x="1" y="21"/>
                  </a:lnTo>
                  <a:lnTo>
                    <a:pt x="4" y="25"/>
                  </a:lnTo>
                  <a:lnTo>
                    <a:pt x="8" y="27"/>
                  </a:lnTo>
                  <a:lnTo>
                    <a:pt x="12" y="28"/>
                  </a:lnTo>
                  <a:lnTo>
                    <a:pt x="15" y="28"/>
                  </a:lnTo>
                  <a:lnTo>
                    <a:pt x="16" y="27"/>
                  </a:lnTo>
                  <a:lnTo>
                    <a:pt x="17" y="27"/>
                  </a:lnTo>
                  <a:lnTo>
                    <a:pt x="21" y="25"/>
                  </a:lnTo>
                  <a:lnTo>
                    <a:pt x="25" y="21"/>
                  </a:lnTo>
                  <a:lnTo>
                    <a:pt x="28" y="16"/>
                  </a:lnTo>
                  <a:lnTo>
                    <a:pt x="26" y="11"/>
                  </a:lnTo>
                  <a:close/>
                </a:path>
              </a:pathLst>
            </a:custGeom>
            <a:grpFill/>
            <a:ln>
              <a:noFill/>
            </a:ln>
          </p:spPr>
          <p:txBody>
            <a:bodyPr vert="horz" wrap="square" lIns="91440" tIns="45720" rIns="91440" bIns="45720" numCol="1" anchor="t" anchorCtr="0" compatLnSpc="1">
              <a:prstTxWarp prst="textNoShape">
                <a:avLst/>
              </a:prstTxWarp>
            </a:bodyPr>
            <a:lstStyle/>
            <a:p>
              <a:endParaRPr lang="id-ID" sz="1600">
                <a:solidFill>
                  <a:schemeClr val="bg1"/>
                </a:solidFill>
              </a:endParaRPr>
            </a:p>
          </p:txBody>
        </p:sp>
      </p:grpSp>
      <p:sp>
        <p:nvSpPr>
          <p:cNvPr id="16" name="Freeform: Shape 15">
            <a:extLst>
              <a:ext uri="{FF2B5EF4-FFF2-40B4-BE49-F238E27FC236}">
                <a16:creationId xmlns:a16="http://schemas.microsoft.com/office/drawing/2014/main" id="{CEA97286-DA1C-4D1A-B4D2-B5A91661CAEF}"/>
              </a:ext>
            </a:extLst>
          </p:cNvPr>
          <p:cNvSpPr/>
          <p:nvPr userDrawn="1"/>
        </p:nvSpPr>
        <p:spPr>
          <a:xfrm>
            <a:off x="466850" y="221228"/>
            <a:ext cx="197520" cy="308396"/>
          </a:xfrm>
          <a:custGeom>
            <a:avLst/>
            <a:gdLst>
              <a:gd name="connsiteX0" fmla="*/ 836318 w 1094728"/>
              <a:gd name="connsiteY0" fmla="*/ 0 h 1709251"/>
              <a:gd name="connsiteX1" fmla="*/ 1094728 w 1094728"/>
              <a:gd name="connsiteY1" fmla="*/ 258410 h 1709251"/>
              <a:gd name="connsiteX2" fmla="*/ 948380 w 1094728"/>
              <a:gd name="connsiteY2" fmla="*/ 258410 h 1709251"/>
              <a:gd name="connsiteX3" fmla="*/ 948380 w 1094728"/>
              <a:gd name="connsiteY3" fmla="*/ 558335 h 1709251"/>
              <a:gd name="connsiteX4" fmla="*/ 948238 w 1094728"/>
              <a:gd name="connsiteY4" fmla="*/ 558335 h 1709251"/>
              <a:gd name="connsiteX5" fmla="*/ 948238 w 1094728"/>
              <a:gd name="connsiteY5" fmla="*/ 1029467 h 1709251"/>
              <a:gd name="connsiteX6" fmla="*/ 724586 w 1094728"/>
              <a:gd name="connsiteY6" fmla="*/ 1253119 h 1709251"/>
              <a:gd name="connsiteX7" fmla="*/ 724586 w 1094728"/>
              <a:gd name="connsiteY7" fmla="*/ 933100 h 1709251"/>
              <a:gd name="connsiteX8" fmla="*/ 370142 w 1094728"/>
              <a:gd name="connsiteY8" fmla="*/ 933100 h 1709251"/>
              <a:gd name="connsiteX9" fmla="*/ 370142 w 1094728"/>
              <a:gd name="connsiteY9" fmla="*/ 1150916 h 1709251"/>
              <a:gd name="connsiteX10" fmla="*/ 370472 w 1094728"/>
              <a:gd name="connsiteY10" fmla="*/ 1150916 h 1709251"/>
              <a:gd name="connsiteX11" fmla="*/ 370472 w 1094728"/>
              <a:gd name="connsiteY11" fmla="*/ 1450841 h 1709251"/>
              <a:gd name="connsiteX12" fmla="*/ 516820 w 1094728"/>
              <a:gd name="connsiteY12" fmla="*/ 1450841 h 1709251"/>
              <a:gd name="connsiteX13" fmla="*/ 258410 w 1094728"/>
              <a:gd name="connsiteY13" fmla="*/ 1709251 h 1709251"/>
              <a:gd name="connsiteX14" fmla="*/ 0 w 1094728"/>
              <a:gd name="connsiteY14" fmla="*/ 1450841 h 1709251"/>
              <a:gd name="connsiteX15" fmla="*/ 146348 w 1094728"/>
              <a:gd name="connsiteY15" fmla="*/ 1450841 h 1709251"/>
              <a:gd name="connsiteX16" fmla="*/ 146348 w 1094728"/>
              <a:gd name="connsiteY16" fmla="*/ 1150916 h 1709251"/>
              <a:gd name="connsiteX17" fmla="*/ 146490 w 1094728"/>
              <a:gd name="connsiteY17" fmla="*/ 1150916 h 1709251"/>
              <a:gd name="connsiteX18" fmla="*/ 146490 w 1094728"/>
              <a:gd name="connsiteY18" fmla="*/ 679784 h 1709251"/>
              <a:gd name="connsiteX19" fmla="*/ 370142 w 1094728"/>
              <a:gd name="connsiteY19" fmla="*/ 456132 h 1709251"/>
              <a:gd name="connsiteX20" fmla="*/ 370142 w 1094728"/>
              <a:gd name="connsiteY20" fmla="*/ 763072 h 1709251"/>
              <a:gd name="connsiteX21" fmla="*/ 724586 w 1094728"/>
              <a:gd name="connsiteY21" fmla="*/ 763072 h 1709251"/>
              <a:gd name="connsiteX22" fmla="*/ 724586 w 1094728"/>
              <a:gd name="connsiteY22" fmla="*/ 558335 h 1709251"/>
              <a:gd name="connsiteX23" fmla="*/ 724256 w 1094728"/>
              <a:gd name="connsiteY23" fmla="*/ 558335 h 1709251"/>
              <a:gd name="connsiteX24" fmla="*/ 724256 w 1094728"/>
              <a:gd name="connsiteY24" fmla="*/ 258410 h 1709251"/>
              <a:gd name="connsiteX25" fmla="*/ 577908 w 1094728"/>
              <a:gd name="connsiteY25" fmla="*/ 258410 h 170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4728" h="1709251">
                <a:moveTo>
                  <a:pt x="836318" y="0"/>
                </a:moveTo>
                <a:lnTo>
                  <a:pt x="1094728" y="258410"/>
                </a:lnTo>
                <a:lnTo>
                  <a:pt x="948380" y="258410"/>
                </a:lnTo>
                <a:lnTo>
                  <a:pt x="948380" y="558335"/>
                </a:lnTo>
                <a:lnTo>
                  <a:pt x="948238" y="558335"/>
                </a:lnTo>
                <a:lnTo>
                  <a:pt x="948238" y="1029467"/>
                </a:lnTo>
                <a:lnTo>
                  <a:pt x="724586" y="1253119"/>
                </a:lnTo>
                <a:lnTo>
                  <a:pt x="724586" y="933100"/>
                </a:lnTo>
                <a:lnTo>
                  <a:pt x="370142" y="933100"/>
                </a:lnTo>
                <a:lnTo>
                  <a:pt x="370142" y="1150916"/>
                </a:lnTo>
                <a:lnTo>
                  <a:pt x="370472" y="1150916"/>
                </a:lnTo>
                <a:lnTo>
                  <a:pt x="370472" y="1450841"/>
                </a:lnTo>
                <a:lnTo>
                  <a:pt x="516820" y="1450841"/>
                </a:lnTo>
                <a:lnTo>
                  <a:pt x="258410" y="1709251"/>
                </a:lnTo>
                <a:lnTo>
                  <a:pt x="0" y="1450841"/>
                </a:lnTo>
                <a:lnTo>
                  <a:pt x="146348" y="1450841"/>
                </a:lnTo>
                <a:lnTo>
                  <a:pt x="146348" y="1150916"/>
                </a:lnTo>
                <a:lnTo>
                  <a:pt x="146490" y="1150916"/>
                </a:lnTo>
                <a:lnTo>
                  <a:pt x="146490" y="679784"/>
                </a:lnTo>
                <a:lnTo>
                  <a:pt x="370142" y="456132"/>
                </a:lnTo>
                <a:lnTo>
                  <a:pt x="370142" y="763072"/>
                </a:lnTo>
                <a:lnTo>
                  <a:pt x="724586" y="763072"/>
                </a:lnTo>
                <a:lnTo>
                  <a:pt x="724586" y="558335"/>
                </a:lnTo>
                <a:lnTo>
                  <a:pt x="724256" y="558335"/>
                </a:lnTo>
                <a:lnTo>
                  <a:pt x="724256" y="258410"/>
                </a:lnTo>
                <a:lnTo>
                  <a:pt x="577908" y="258410"/>
                </a:lnTo>
                <a:close/>
              </a:path>
            </a:pathLst>
          </a:custGeom>
          <a:gradFill>
            <a:gsLst>
              <a:gs pos="38000">
                <a:schemeClr val="accent1"/>
              </a:gs>
              <a:gs pos="100000">
                <a:schemeClr val="accent1">
                  <a:alpha val="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solidFill>
                <a:schemeClr val="bg1"/>
              </a:solidFill>
            </a:endParaRPr>
          </a:p>
        </p:txBody>
      </p:sp>
    </p:spTree>
    <p:extLst>
      <p:ext uri="{BB962C8B-B14F-4D97-AF65-F5344CB8AC3E}">
        <p14:creationId xmlns:p14="http://schemas.microsoft.com/office/powerpoint/2010/main" val="166038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250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A0846FC-AE76-4F4B-8F49-96CA7967D82E}"/>
              </a:ext>
            </a:extLst>
          </p:cNvPr>
          <p:cNvGrpSpPr/>
          <p:nvPr userDrawn="1"/>
        </p:nvGrpSpPr>
        <p:grpSpPr>
          <a:xfrm>
            <a:off x="7007140" y="2196339"/>
            <a:ext cx="4065876" cy="2586206"/>
            <a:chOff x="3655268" y="2400251"/>
            <a:chExt cx="4879588" cy="3103788"/>
          </a:xfrm>
        </p:grpSpPr>
        <p:grpSp>
          <p:nvGrpSpPr>
            <p:cNvPr id="3" name="Group 2">
              <a:extLst>
                <a:ext uri="{FF2B5EF4-FFF2-40B4-BE49-F238E27FC236}">
                  <a16:creationId xmlns:a16="http://schemas.microsoft.com/office/drawing/2014/main" id="{C4E6E0E3-D143-4AC8-897B-10B682D74A45}"/>
                </a:ext>
              </a:extLst>
            </p:cNvPr>
            <p:cNvGrpSpPr/>
            <p:nvPr userDrawn="1"/>
          </p:nvGrpSpPr>
          <p:grpSpPr>
            <a:xfrm>
              <a:off x="3655268" y="2400251"/>
              <a:ext cx="4879588" cy="3103788"/>
              <a:chOff x="3394527" y="838200"/>
              <a:chExt cx="5402945" cy="3622724"/>
            </a:xfrm>
            <a:effectLst>
              <a:outerShdw blurRad="1270000" dist="571500" dir="5400000" sx="95000" sy="95000" algn="t" rotWithShape="0">
                <a:prstClr val="black">
                  <a:alpha val="20000"/>
                </a:prstClr>
              </a:outerShdw>
            </a:effectLst>
          </p:grpSpPr>
          <p:sp>
            <p:nvSpPr>
              <p:cNvPr id="5" name="Rectangle: Rounded Corners 4">
                <a:extLst>
                  <a:ext uri="{FF2B5EF4-FFF2-40B4-BE49-F238E27FC236}">
                    <a16:creationId xmlns:a16="http://schemas.microsoft.com/office/drawing/2014/main" id="{6D192CF9-67EA-436F-90A0-786E4239EEB7}"/>
                  </a:ext>
                </a:extLst>
              </p:cNvPr>
              <p:cNvSpPr/>
              <p:nvPr userDrawn="1"/>
            </p:nvSpPr>
            <p:spPr>
              <a:xfrm>
                <a:off x="3394527" y="838200"/>
                <a:ext cx="5402945" cy="3622724"/>
              </a:xfrm>
              <a:prstGeom prst="roundRect">
                <a:avLst>
                  <a:gd name="adj" fmla="val 2686"/>
                </a:avLst>
              </a:prstGeom>
              <a:gradFill>
                <a:gsLst>
                  <a:gs pos="0">
                    <a:schemeClr val="bg1"/>
                  </a:gs>
                  <a:gs pos="39000">
                    <a:schemeClr val="bg1">
                      <a:lumMod val="95000"/>
                    </a:schemeClr>
                  </a:gs>
                  <a:gs pos="100000">
                    <a:schemeClr val="bg1">
                      <a:lumMod val="85000"/>
                    </a:schemeClr>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B34908A8-1681-4DC0-A90A-7DA4043B380A}"/>
                  </a:ext>
                </a:extLst>
              </p:cNvPr>
              <p:cNvSpPr/>
              <p:nvPr userDrawn="1"/>
            </p:nvSpPr>
            <p:spPr>
              <a:xfrm>
                <a:off x="3505200" y="914400"/>
                <a:ext cx="82117" cy="821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431312E-3560-4DA8-9405-DAE0739B0B99}"/>
                  </a:ext>
                </a:extLst>
              </p:cNvPr>
              <p:cNvSpPr/>
              <p:nvPr userDrawn="1"/>
            </p:nvSpPr>
            <p:spPr>
              <a:xfrm>
                <a:off x="3656931" y="914399"/>
                <a:ext cx="82117" cy="8211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7F3FCD2-3F4C-4F9F-8CCF-54992DAFC859}"/>
                  </a:ext>
                </a:extLst>
              </p:cNvPr>
              <p:cNvSpPr/>
              <p:nvPr userDrawn="1"/>
            </p:nvSpPr>
            <p:spPr>
              <a:xfrm>
                <a:off x="3808662" y="916780"/>
                <a:ext cx="82117" cy="8211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Media Placeholder 13">
              <a:extLst>
                <a:ext uri="{FF2B5EF4-FFF2-40B4-BE49-F238E27FC236}">
                  <a16:creationId xmlns:a16="http://schemas.microsoft.com/office/drawing/2014/main" id="{CDF85303-A904-43F4-A9D6-AFC001EDAF49}"/>
                </a:ext>
              </a:extLst>
            </p:cNvPr>
            <p:cNvSpPr txBox="1">
              <a:spLocks/>
            </p:cNvSpPr>
            <p:nvPr userDrawn="1"/>
          </p:nvSpPr>
          <p:spPr>
            <a:xfrm>
              <a:off x="3655482" y="2620601"/>
              <a:ext cx="4879374" cy="2883438"/>
            </a:xfrm>
            <a:prstGeom prst="rect">
              <a:avLst/>
            </a:prstGeom>
            <a:gradFill>
              <a:gsLst>
                <a:gs pos="0">
                  <a:schemeClr val="accent1"/>
                </a:gs>
                <a:gs pos="99000">
                  <a:schemeClr val="accent2"/>
                </a:gs>
              </a:gsLst>
              <a:lin ang="2700000" scaled="1"/>
            </a:gradFill>
          </p:spPr>
          <p:txBody>
            <a:bodyPr anchor="t"/>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dirty="0"/>
            </a:p>
          </p:txBody>
        </p:sp>
      </p:grpSp>
      <p:sp>
        <p:nvSpPr>
          <p:cNvPr id="10" name="Media Placeholder 13">
            <a:extLst>
              <a:ext uri="{FF2B5EF4-FFF2-40B4-BE49-F238E27FC236}">
                <a16:creationId xmlns:a16="http://schemas.microsoft.com/office/drawing/2014/main" id="{A87B6F3C-00B8-4AE6-8C04-858F3E534A62}"/>
              </a:ext>
            </a:extLst>
          </p:cNvPr>
          <p:cNvSpPr>
            <a:spLocks noGrp="1"/>
          </p:cNvSpPr>
          <p:nvPr>
            <p:ph type="media" sz="quarter" idx="11"/>
          </p:nvPr>
        </p:nvSpPr>
        <p:spPr>
          <a:xfrm>
            <a:off x="7007140" y="2379838"/>
            <a:ext cx="4065876" cy="2402707"/>
          </a:xfrm>
          <a:prstGeom prst="rect">
            <a:avLst/>
          </a:prstGeom>
          <a:noFill/>
        </p:spPr>
        <p:txBody>
          <a:bodyPr wrap="square">
            <a:noAutofit/>
          </a:bodyPr>
          <a:lstStyle>
            <a:lvl1pPr>
              <a:defRPr lang="en-US" sz="1200" baseline="0" dirty="0">
                <a:solidFill>
                  <a:schemeClr val="bg1"/>
                </a:solidFill>
                <a:latin typeface="Poppins" panose="02000000000000000000" pitchFamily="2" charset="0"/>
                <a:cs typeface="Poppins" panose="02000000000000000000" pitchFamily="2" charset="0"/>
              </a:defRPr>
            </a:lvl1pPr>
          </a:lstStyle>
          <a:p>
            <a:pPr marL="0" lvl="0" indent="0" algn="ctr">
              <a:buNone/>
            </a:pPr>
            <a:endParaRPr lang="en-US" dirty="0"/>
          </a:p>
          <a:p>
            <a:pPr marL="0" lvl="0" indent="0" algn="ctr">
              <a:buNone/>
            </a:pPr>
            <a:r>
              <a:rPr lang="en-US" dirty="0"/>
              <a:t>Insert Video Here</a:t>
            </a:r>
          </a:p>
        </p:txBody>
      </p:sp>
    </p:spTree>
    <p:extLst>
      <p:ext uri="{BB962C8B-B14F-4D97-AF65-F5344CB8AC3E}">
        <p14:creationId xmlns:p14="http://schemas.microsoft.com/office/powerpoint/2010/main" val="47065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6" presetClass="entr" presetSubtype="32" fill="hold" grpId="0" nodeType="withEffect">
                                  <p:stCondLst>
                                    <p:cond delay="2250"/>
                                  </p:stCondLst>
                                  <p:childTnLst>
                                    <p:set>
                                      <p:cBhvr>
                                        <p:cTn id="10" dur="1" fill="hold">
                                          <p:stCondLst>
                                            <p:cond delay="0"/>
                                          </p:stCondLst>
                                        </p:cTn>
                                        <p:tgtEl>
                                          <p:spTgt spid="10"/>
                                        </p:tgtEl>
                                        <p:attrNameLst>
                                          <p:attrName>style.visibility</p:attrName>
                                        </p:attrNameLst>
                                      </p:cBhvr>
                                      <p:to>
                                        <p:strVal val="visible"/>
                                      </p:to>
                                    </p:set>
                                    <p:animEffect transition="in" filter="circle(ou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3C0D2C5D-3B7E-4575-99B4-37E2222AB898}"/>
              </a:ext>
            </a:extLst>
          </p:cNvPr>
          <p:cNvSpPr>
            <a:spLocks noGrp="1"/>
          </p:cNvSpPr>
          <p:nvPr>
            <p:ph type="pic" sz="quarter" idx="11"/>
          </p:nvPr>
        </p:nvSpPr>
        <p:spPr>
          <a:xfrm>
            <a:off x="6353175" y="1504950"/>
            <a:ext cx="2343150" cy="2343150"/>
          </a:xfrm>
          <a:custGeom>
            <a:avLst/>
            <a:gdLst>
              <a:gd name="connsiteX0" fmla="*/ 1171575 w 2343150"/>
              <a:gd name="connsiteY0" fmla="*/ 0 h 2343150"/>
              <a:gd name="connsiteX1" fmla="*/ 2343150 w 2343150"/>
              <a:gd name="connsiteY1" fmla="*/ 1171575 h 2343150"/>
              <a:gd name="connsiteX2" fmla="*/ 1171575 w 2343150"/>
              <a:gd name="connsiteY2" fmla="*/ 2343150 h 2343150"/>
              <a:gd name="connsiteX3" fmla="*/ 0 w 2343150"/>
              <a:gd name="connsiteY3" fmla="*/ 1171575 h 2343150"/>
              <a:gd name="connsiteX4" fmla="*/ 1171575 w 2343150"/>
              <a:gd name="connsiteY4" fmla="*/ 0 h 234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2343150">
                <a:moveTo>
                  <a:pt x="1171575" y="0"/>
                </a:moveTo>
                <a:cubicBezTo>
                  <a:pt x="1818618" y="0"/>
                  <a:pt x="2343150" y="524532"/>
                  <a:pt x="2343150" y="1171575"/>
                </a:cubicBezTo>
                <a:cubicBezTo>
                  <a:pt x="2343150" y="1818618"/>
                  <a:pt x="1818618" y="2343150"/>
                  <a:pt x="1171575" y="2343150"/>
                </a:cubicBezTo>
                <a:cubicBezTo>
                  <a:pt x="524532" y="2343150"/>
                  <a:pt x="0" y="1818618"/>
                  <a:pt x="0" y="1171575"/>
                </a:cubicBezTo>
                <a:cubicBezTo>
                  <a:pt x="0" y="524532"/>
                  <a:pt x="524532" y="0"/>
                  <a:pt x="117157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23" name="Picture Placeholder 22">
            <a:extLst>
              <a:ext uri="{FF2B5EF4-FFF2-40B4-BE49-F238E27FC236}">
                <a16:creationId xmlns:a16="http://schemas.microsoft.com/office/drawing/2014/main" id="{351BFEB3-E3A8-4B56-88BF-1A0FEB27CFE1}"/>
              </a:ext>
            </a:extLst>
          </p:cNvPr>
          <p:cNvSpPr>
            <a:spLocks noGrp="1"/>
          </p:cNvSpPr>
          <p:nvPr>
            <p:ph type="pic" sz="quarter" idx="10"/>
          </p:nvPr>
        </p:nvSpPr>
        <p:spPr>
          <a:xfrm>
            <a:off x="3343275" y="3009899"/>
            <a:ext cx="2343150" cy="2343150"/>
          </a:xfrm>
          <a:custGeom>
            <a:avLst/>
            <a:gdLst>
              <a:gd name="connsiteX0" fmla="*/ 1171575 w 2343150"/>
              <a:gd name="connsiteY0" fmla="*/ 0 h 2343150"/>
              <a:gd name="connsiteX1" fmla="*/ 2343150 w 2343150"/>
              <a:gd name="connsiteY1" fmla="*/ 1171575 h 2343150"/>
              <a:gd name="connsiteX2" fmla="*/ 1171575 w 2343150"/>
              <a:gd name="connsiteY2" fmla="*/ 2343150 h 2343150"/>
              <a:gd name="connsiteX3" fmla="*/ 0 w 2343150"/>
              <a:gd name="connsiteY3" fmla="*/ 1171575 h 2343150"/>
              <a:gd name="connsiteX4" fmla="*/ 1171575 w 2343150"/>
              <a:gd name="connsiteY4" fmla="*/ 0 h 234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2343150">
                <a:moveTo>
                  <a:pt x="1171575" y="0"/>
                </a:moveTo>
                <a:cubicBezTo>
                  <a:pt x="1818618" y="0"/>
                  <a:pt x="2343150" y="524532"/>
                  <a:pt x="2343150" y="1171575"/>
                </a:cubicBezTo>
                <a:cubicBezTo>
                  <a:pt x="2343150" y="1818618"/>
                  <a:pt x="1818618" y="2343150"/>
                  <a:pt x="1171575" y="2343150"/>
                </a:cubicBezTo>
                <a:cubicBezTo>
                  <a:pt x="524532" y="2343150"/>
                  <a:pt x="0" y="1818618"/>
                  <a:pt x="0" y="1171575"/>
                </a:cubicBezTo>
                <a:cubicBezTo>
                  <a:pt x="0" y="524532"/>
                  <a:pt x="524532" y="0"/>
                  <a:pt x="117157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6F30112-6E46-4C30-80D4-674F8F628C5C}"/>
              </a:ext>
            </a:extLst>
          </p:cNvPr>
          <p:cNvGrpSpPr/>
          <p:nvPr userDrawn="1"/>
        </p:nvGrpSpPr>
        <p:grpSpPr>
          <a:xfrm>
            <a:off x="9412901" y="6139572"/>
            <a:ext cx="1985872" cy="268090"/>
            <a:chOff x="9412901" y="6139572"/>
            <a:chExt cx="1985872" cy="268090"/>
          </a:xfrm>
        </p:grpSpPr>
        <p:sp>
          <p:nvSpPr>
            <p:cNvPr id="16" name="Rectangle: Rounded Corners 15">
              <a:extLst>
                <a:ext uri="{FF2B5EF4-FFF2-40B4-BE49-F238E27FC236}">
                  <a16:creationId xmlns:a16="http://schemas.microsoft.com/office/drawing/2014/main" id="{7E754C04-90AB-4D94-950B-8DC6B553DDFE}"/>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7" name="Group 16">
              <a:extLst>
                <a:ext uri="{FF2B5EF4-FFF2-40B4-BE49-F238E27FC236}">
                  <a16:creationId xmlns:a16="http://schemas.microsoft.com/office/drawing/2014/main" id="{041C972B-1162-4128-B6F8-9F151153907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8" name="Freeform 85">
                <a:extLst>
                  <a:ext uri="{FF2B5EF4-FFF2-40B4-BE49-F238E27FC236}">
                    <a16:creationId xmlns:a16="http://schemas.microsoft.com/office/drawing/2014/main" id="{4ADF95AB-D82E-44B3-9712-91E69FA9FE93}"/>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9" name="Freeform 106">
                <a:extLst>
                  <a:ext uri="{FF2B5EF4-FFF2-40B4-BE49-F238E27FC236}">
                    <a16:creationId xmlns:a16="http://schemas.microsoft.com/office/drawing/2014/main" id="{FC1CC572-E997-4F27-A850-C49E7CC95ED7}"/>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20" name="c6b6852a-8caa-4624-bd4b-b59c68b17755">
                <a:extLst>
                  <a:ext uri="{FF2B5EF4-FFF2-40B4-BE49-F238E27FC236}">
                    <a16:creationId xmlns:a16="http://schemas.microsoft.com/office/drawing/2014/main" id="{9D119298-9DC2-43EA-B426-33F3D969A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Tree>
    <p:extLst>
      <p:ext uri="{BB962C8B-B14F-4D97-AF65-F5344CB8AC3E}">
        <p14:creationId xmlns:p14="http://schemas.microsoft.com/office/powerpoint/2010/main" val="14199517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25"/>
                                        </p:tgtEl>
                                        <p:attrNameLst>
                                          <p:attrName>style.visibility</p:attrName>
                                        </p:attrNameLst>
                                      </p:cBhvr>
                                      <p:to>
                                        <p:strVal val="visible"/>
                                      </p:to>
                                    </p:set>
                                    <p:anim calcmode="lin" valueType="num">
                                      <p:cBhvr>
                                        <p:cTn id="7" dur="750" fill="hold"/>
                                        <p:tgtEl>
                                          <p:spTgt spid="25"/>
                                        </p:tgtEl>
                                        <p:attrNameLst>
                                          <p:attrName>ppt_w</p:attrName>
                                        </p:attrNameLst>
                                      </p:cBhvr>
                                      <p:tavLst>
                                        <p:tav tm="0">
                                          <p:val>
                                            <p:fltVal val="0"/>
                                          </p:val>
                                        </p:tav>
                                        <p:tav tm="100000">
                                          <p:val>
                                            <p:strVal val="#ppt_w"/>
                                          </p:val>
                                        </p:tav>
                                      </p:tavLst>
                                    </p:anim>
                                    <p:anim calcmode="lin" valueType="num">
                                      <p:cBhvr>
                                        <p:cTn id="8" dur="750" fill="hold"/>
                                        <p:tgtEl>
                                          <p:spTgt spid="25"/>
                                        </p:tgtEl>
                                        <p:attrNameLst>
                                          <p:attrName>ppt_h</p:attrName>
                                        </p:attrNameLst>
                                      </p:cBhvr>
                                      <p:tavLst>
                                        <p:tav tm="0">
                                          <p:val>
                                            <p:fltVal val="0"/>
                                          </p:val>
                                        </p:tav>
                                        <p:tav tm="100000">
                                          <p:val>
                                            <p:strVal val="#ppt_h"/>
                                          </p:val>
                                        </p:tav>
                                      </p:tavLst>
                                    </p:anim>
                                    <p:anim calcmode="lin" valueType="num">
                                      <p:cBhvr>
                                        <p:cTn id="9" dur="750" fill="hold"/>
                                        <p:tgtEl>
                                          <p:spTgt spid="25"/>
                                        </p:tgtEl>
                                        <p:attrNameLst>
                                          <p:attrName>style.rotation</p:attrName>
                                        </p:attrNameLst>
                                      </p:cBhvr>
                                      <p:tavLst>
                                        <p:tav tm="0">
                                          <p:val>
                                            <p:fltVal val="360"/>
                                          </p:val>
                                        </p:tav>
                                        <p:tav tm="100000">
                                          <p:val>
                                            <p:fltVal val="0"/>
                                          </p:val>
                                        </p:tav>
                                      </p:tavLst>
                                    </p:anim>
                                    <p:animEffect transition="in" filter="fade">
                                      <p:cBhvr>
                                        <p:cTn id="10" dur="750"/>
                                        <p:tgtEl>
                                          <p:spTgt spid="25"/>
                                        </p:tgtEl>
                                      </p:cBhvr>
                                    </p:animEffect>
                                  </p:childTnLst>
                                </p:cTn>
                              </p:par>
                              <p:par>
                                <p:cTn id="11" presetID="49" presetClass="entr" presetSubtype="0" decel="100000" fill="hold" grpId="0" nodeType="withEffect" nodePh="1">
                                  <p:stCondLst>
                                    <p:cond delay="250"/>
                                  </p:stCondLst>
                                  <p:endCondLst>
                                    <p:cond evt="begin" delay="0">
                                      <p:tn val="11"/>
                                    </p:cond>
                                  </p:endCondLst>
                                  <p:childTnLst>
                                    <p:set>
                                      <p:cBhvr>
                                        <p:cTn id="12" dur="1" fill="hold">
                                          <p:stCondLst>
                                            <p:cond delay="0"/>
                                          </p:stCondLst>
                                        </p:cTn>
                                        <p:tgtEl>
                                          <p:spTgt spid="23"/>
                                        </p:tgtEl>
                                        <p:attrNameLst>
                                          <p:attrName>style.visibility</p:attrName>
                                        </p:attrNameLst>
                                      </p:cBhvr>
                                      <p:to>
                                        <p:strVal val="visible"/>
                                      </p:to>
                                    </p:set>
                                    <p:anim calcmode="lin" valueType="num">
                                      <p:cBhvr>
                                        <p:cTn id="13" dur="750" fill="hold"/>
                                        <p:tgtEl>
                                          <p:spTgt spid="23"/>
                                        </p:tgtEl>
                                        <p:attrNameLst>
                                          <p:attrName>ppt_w</p:attrName>
                                        </p:attrNameLst>
                                      </p:cBhvr>
                                      <p:tavLst>
                                        <p:tav tm="0">
                                          <p:val>
                                            <p:fltVal val="0"/>
                                          </p:val>
                                        </p:tav>
                                        <p:tav tm="100000">
                                          <p:val>
                                            <p:strVal val="#ppt_w"/>
                                          </p:val>
                                        </p:tav>
                                      </p:tavLst>
                                    </p:anim>
                                    <p:anim calcmode="lin" valueType="num">
                                      <p:cBhvr>
                                        <p:cTn id="14" dur="750" fill="hold"/>
                                        <p:tgtEl>
                                          <p:spTgt spid="23"/>
                                        </p:tgtEl>
                                        <p:attrNameLst>
                                          <p:attrName>ppt_h</p:attrName>
                                        </p:attrNameLst>
                                      </p:cBhvr>
                                      <p:tavLst>
                                        <p:tav tm="0">
                                          <p:val>
                                            <p:fltVal val="0"/>
                                          </p:val>
                                        </p:tav>
                                        <p:tav tm="100000">
                                          <p:val>
                                            <p:strVal val="#ppt_h"/>
                                          </p:val>
                                        </p:tav>
                                      </p:tavLst>
                                    </p:anim>
                                    <p:anim calcmode="lin" valueType="num">
                                      <p:cBhvr>
                                        <p:cTn id="15" dur="750" fill="hold"/>
                                        <p:tgtEl>
                                          <p:spTgt spid="23"/>
                                        </p:tgtEl>
                                        <p:attrNameLst>
                                          <p:attrName>style.rotation</p:attrName>
                                        </p:attrNameLst>
                                      </p:cBhvr>
                                      <p:tavLst>
                                        <p:tav tm="0">
                                          <p:val>
                                            <p:fltVal val="360"/>
                                          </p:val>
                                        </p:tav>
                                        <p:tav tm="100000">
                                          <p:val>
                                            <p:fltVal val="0"/>
                                          </p:val>
                                        </p:tav>
                                      </p:tavLst>
                                    </p:anim>
                                    <p:animEffect transition="in" filter="fade">
                                      <p:cBhvr>
                                        <p:cTn id="16"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sp>
        <p:nvSpPr>
          <p:cNvPr id="19" name="Picture Placeholder 3">
            <a:extLst>
              <a:ext uri="{FF2B5EF4-FFF2-40B4-BE49-F238E27FC236}">
                <a16:creationId xmlns:a16="http://schemas.microsoft.com/office/drawing/2014/main" id="{8A6797D0-6127-42BA-9772-1B3C52F683F1}"/>
              </a:ext>
            </a:extLst>
          </p:cNvPr>
          <p:cNvSpPr>
            <a:spLocks noGrp="1"/>
          </p:cNvSpPr>
          <p:nvPr>
            <p:ph type="pic" sz="quarter" idx="16"/>
          </p:nvPr>
        </p:nvSpPr>
        <p:spPr>
          <a:xfrm>
            <a:off x="4577255" y="1964712"/>
            <a:ext cx="3037491" cy="1816762"/>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solidFill>
            <a:schemeClr val="accent2"/>
          </a:solidFill>
          <a:effectLst/>
        </p:spPr>
        <p:txBody>
          <a:bodyPr wrap="square">
            <a:noAutofit/>
          </a:bodyPr>
          <a:lstStyle>
            <a:lvl1pPr marL="0" indent="0" algn="ctr">
              <a:buNone/>
              <a:defRPr sz="1200">
                <a:solidFill>
                  <a:schemeClr val="bg1"/>
                </a:solidFill>
              </a:defRPr>
            </a:lvl1pPr>
          </a:lstStyle>
          <a:p>
            <a:endParaRPr lang="id-ID"/>
          </a:p>
        </p:txBody>
      </p:sp>
      <p:sp>
        <p:nvSpPr>
          <p:cNvPr id="20" name="Picture Placeholder 3">
            <a:extLst>
              <a:ext uri="{FF2B5EF4-FFF2-40B4-BE49-F238E27FC236}">
                <a16:creationId xmlns:a16="http://schemas.microsoft.com/office/drawing/2014/main" id="{DA95CD75-35EE-434F-BBF1-42AF6AF5C08D}"/>
              </a:ext>
            </a:extLst>
          </p:cNvPr>
          <p:cNvSpPr>
            <a:spLocks noGrp="1"/>
          </p:cNvSpPr>
          <p:nvPr>
            <p:ph type="pic" sz="quarter" idx="17"/>
          </p:nvPr>
        </p:nvSpPr>
        <p:spPr>
          <a:xfrm>
            <a:off x="7996269" y="1964712"/>
            <a:ext cx="3037491" cy="1816762"/>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solidFill>
            <a:schemeClr val="accent3"/>
          </a:solidFill>
          <a:effectLst/>
        </p:spPr>
        <p:txBody>
          <a:bodyPr wrap="square">
            <a:noAutofit/>
          </a:bodyPr>
          <a:lstStyle>
            <a:lvl1pPr marL="0" indent="0" algn="ctr">
              <a:buNone/>
              <a:defRPr sz="1200">
                <a:solidFill>
                  <a:schemeClr val="bg1"/>
                </a:solidFill>
              </a:defRPr>
            </a:lvl1pPr>
          </a:lstStyle>
          <a:p>
            <a:endParaRPr lang="id-ID"/>
          </a:p>
        </p:txBody>
      </p:sp>
      <p:sp>
        <p:nvSpPr>
          <p:cNvPr id="18" name="Picture Placeholder 3">
            <a:extLst>
              <a:ext uri="{FF2B5EF4-FFF2-40B4-BE49-F238E27FC236}">
                <a16:creationId xmlns:a16="http://schemas.microsoft.com/office/drawing/2014/main" id="{0C5E8C42-C0BA-48D7-AA66-D3699B5353F7}"/>
              </a:ext>
            </a:extLst>
          </p:cNvPr>
          <p:cNvSpPr>
            <a:spLocks noGrp="1"/>
          </p:cNvSpPr>
          <p:nvPr>
            <p:ph type="pic" sz="quarter" idx="15"/>
          </p:nvPr>
        </p:nvSpPr>
        <p:spPr>
          <a:xfrm>
            <a:off x="1158240" y="1964712"/>
            <a:ext cx="3037491" cy="1816762"/>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solidFill>
            <a:schemeClr val="accent1"/>
          </a:solidFill>
          <a:effectLst/>
        </p:spPr>
        <p:txBody>
          <a:bodyPr wrap="square">
            <a:noAutofit/>
          </a:bodyPr>
          <a:lstStyle>
            <a:lvl1pPr marL="0" indent="0" algn="ctr">
              <a:buNone/>
              <a:defRPr sz="1200">
                <a:solidFill>
                  <a:schemeClr val="bg1"/>
                </a:solidFill>
              </a:defRPr>
            </a:lvl1pPr>
          </a:lstStyle>
          <a:p>
            <a:endParaRPr lang="id-ID"/>
          </a:p>
        </p:txBody>
      </p:sp>
      <p:sp>
        <p:nvSpPr>
          <p:cNvPr id="2" name="TextBox 1">
            <a:extLst>
              <a:ext uri="{FF2B5EF4-FFF2-40B4-BE49-F238E27FC236}">
                <a16:creationId xmlns:a16="http://schemas.microsoft.com/office/drawing/2014/main" id="{8574FB30-69FE-4741-9426-DF67CCC20E7B}"/>
              </a:ext>
            </a:extLst>
          </p:cNvPr>
          <p:cNvSpPr txBox="1"/>
          <p:nvPr userDrawn="1"/>
        </p:nvSpPr>
        <p:spPr>
          <a:xfrm>
            <a:off x="4908242" y="244621"/>
            <a:ext cx="1123915" cy="261610"/>
          </a:xfrm>
          <a:prstGeom prst="rect">
            <a:avLst/>
          </a:prstGeom>
          <a:noFill/>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Poppins Light" panose="02000000000000000000" pitchFamily="2" charset="0"/>
                <a:ea typeface="Open Sans Light" panose="020B0306030504020204" pitchFamily="34" charset="0"/>
                <a:cs typeface="Poppins Light" panose="02000000000000000000" pitchFamily="2" charset="0"/>
              </a:rPr>
              <a:t>Project</a:t>
            </a:r>
            <a:endParaRPr lang="en-US" sz="1100" baseline="0" dirty="0">
              <a:solidFill>
                <a:schemeClr val="bg1"/>
              </a:solidFill>
              <a:latin typeface="Poppins Light" panose="02000000000000000000" pitchFamily="2" charset="0"/>
              <a:ea typeface="Open Sans Light" panose="020B0306030504020204" pitchFamily="34" charset="0"/>
              <a:cs typeface="Poppins Light" panose="02000000000000000000" pitchFamily="2" charset="0"/>
            </a:endParaRPr>
          </a:p>
        </p:txBody>
      </p:sp>
      <p:sp>
        <p:nvSpPr>
          <p:cNvPr id="3" name="TextBox 2">
            <a:extLst>
              <a:ext uri="{FF2B5EF4-FFF2-40B4-BE49-F238E27FC236}">
                <a16:creationId xmlns:a16="http://schemas.microsoft.com/office/drawing/2014/main" id="{8184E2C4-C71B-4A4D-A818-0225E73FFFE2}"/>
              </a:ext>
            </a:extLst>
          </p:cNvPr>
          <p:cNvSpPr txBox="1"/>
          <p:nvPr userDrawn="1"/>
        </p:nvSpPr>
        <p:spPr>
          <a:xfrm>
            <a:off x="6234565" y="244621"/>
            <a:ext cx="1123915" cy="261610"/>
          </a:xfrm>
          <a:prstGeom prst="rect">
            <a:avLst/>
          </a:prstGeom>
          <a:noFill/>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lang="en-US" sz="1100" baseline="0" dirty="0">
                <a:solidFill>
                  <a:schemeClr val="bg1"/>
                </a:solidFill>
                <a:latin typeface="Poppins Light" panose="02000000000000000000" pitchFamily="2" charset="0"/>
                <a:ea typeface="Open Sans Light" panose="020B0306030504020204" pitchFamily="34" charset="0"/>
                <a:cs typeface="Poppins Light" panose="02000000000000000000" pitchFamily="2" charset="0"/>
              </a:rPr>
              <a:t>Connection</a:t>
            </a:r>
          </a:p>
        </p:txBody>
      </p:sp>
      <p:sp>
        <p:nvSpPr>
          <p:cNvPr id="4" name="TextBox 3">
            <a:extLst>
              <a:ext uri="{FF2B5EF4-FFF2-40B4-BE49-F238E27FC236}">
                <a16:creationId xmlns:a16="http://schemas.microsoft.com/office/drawing/2014/main" id="{DD14D87F-8707-428A-B6B9-E8E4DC4D9926}"/>
              </a:ext>
            </a:extLst>
          </p:cNvPr>
          <p:cNvSpPr txBox="1"/>
          <p:nvPr userDrawn="1"/>
        </p:nvSpPr>
        <p:spPr>
          <a:xfrm>
            <a:off x="7560887" y="244621"/>
            <a:ext cx="1123915" cy="261610"/>
          </a:xfrm>
          <a:prstGeom prst="rect">
            <a:avLst/>
          </a:prstGeom>
          <a:noFill/>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lang="en-US" sz="1100" baseline="0" dirty="0">
                <a:solidFill>
                  <a:schemeClr val="bg1"/>
                </a:solidFill>
                <a:latin typeface="Poppins Light" panose="02000000000000000000" pitchFamily="2" charset="0"/>
                <a:ea typeface="Open Sans Light" panose="020B0306030504020204" pitchFamily="34" charset="0"/>
                <a:cs typeface="Poppins Light" panose="02000000000000000000" pitchFamily="2" charset="0"/>
              </a:rPr>
              <a:t>Others</a:t>
            </a:r>
          </a:p>
        </p:txBody>
      </p:sp>
      <p:sp>
        <p:nvSpPr>
          <p:cNvPr id="5" name="TextBox 4">
            <a:extLst>
              <a:ext uri="{FF2B5EF4-FFF2-40B4-BE49-F238E27FC236}">
                <a16:creationId xmlns:a16="http://schemas.microsoft.com/office/drawing/2014/main" id="{9B6AADEE-C180-4257-9245-693132E79F4D}"/>
              </a:ext>
            </a:extLst>
          </p:cNvPr>
          <p:cNvSpPr txBox="1"/>
          <p:nvPr userDrawn="1"/>
        </p:nvSpPr>
        <p:spPr>
          <a:xfrm>
            <a:off x="3507199" y="244621"/>
            <a:ext cx="1198635" cy="261610"/>
          </a:xfrm>
          <a:prstGeom prst="rect">
            <a:avLst/>
          </a:prstGeom>
          <a:noFill/>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lang="en-US" sz="1100" b="0" baseline="0" dirty="0">
                <a:solidFill>
                  <a:schemeClr val="bg1"/>
                </a:solidFill>
                <a:latin typeface="Poppins Light" panose="02000000000000000000" pitchFamily="2" charset="0"/>
                <a:ea typeface="Open Sans Light" panose="020B0306030504020204" pitchFamily="34" charset="0"/>
                <a:cs typeface="Poppins Light" panose="02000000000000000000" pitchFamily="2" charset="0"/>
              </a:rPr>
              <a:t>Who we are</a:t>
            </a:r>
          </a:p>
        </p:txBody>
      </p:sp>
      <p:sp>
        <p:nvSpPr>
          <p:cNvPr id="6" name="Rectangle 5">
            <a:extLst>
              <a:ext uri="{FF2B5EF4-FFF2-40B4-BE49-F238E27FC236}">
                <a16:creationId xmlns:a16="http://schemas.microsoft.com/office/drawing/2014/main" id="{E96DAE40-BD81-462D-B2AD-89585E88CD62}"/>
              </a:ext>
            </a:extLst>
          </p:cNvPr>
          <p:cNvSpPr/>
          <p:nvPr userDrawn="1"/>
        </p:nvSpPr>
        <p:spPr>
          <a:xfrm>
            <a:off x="711015" y="190760"/>
            <a:ext cx="1292368" cy="369332"/>
          </a:xfrm>
          <a:prstGeom prst="rect">
            <a:avLst/>
          </a:prstGeom>
        </p:spPr>
        <p:txBody>
          <a:bodyPr wrap="square">
            <a:spAutoFit/>
          </a:bodyPr>
          <a:lstStyle/>
          <a:p>
            <a:r>
              <a:rPr lang="en-US" b="1" dirty="0">
                <a:solidFill>
                  <a:schemeClr val="bg1"/>
                </a:solidFill>
                <a:latin typeface="Poppins" panose="02000000000000000000" pitchFamily="2" charset="0"/>
                <a:cs typeface="Poppins" panose="02000000000000000000" pitchFamily="2" charset="0"/>
              </a:rPr>
              <a:t>Higher</a:t>
            </a:r>
            <a:endParaRPr lang="id-ID" b="1" dirty="0">
              <a:solidFill>
                <a:schemeClr val="bg1"/>
              </a:solidFill>
              <a:latin typeface="Poppins" panose="02000000000000000000" pitchFamily="2" charset="0"/>
              <a:cs typeface="Poppins" panose="02000000000000000000" pitchFamily="2" charset="0"/>
            </a:endParaRPr>
          </a:p>
        </p:txBody>
      </p:sp>
      <p:cxnSp>
        <p:nvCxnSpPr>
          <p:cNvPr id="7" name="Straight Connector 6">
            <a:extLst>
              <a:ext uri="{FF2B5EF4-FFF2-40B4-BE49-F238E27FC236}">
                <a16:creationId xmlns:a16="http://schemas.microsoft.com/office/drawing/2014/main" id="{3B38E523-A731-4A0B-A41A-D3874F10C0FC}"/>
              </a:ext>
            </a:extLst>
          </p:cNvPr>
          <p:cNvCxnSpPr/>
          <p:nvPr userDrawn="1"/>
        </p:nvCxnSpPr>
        <p:spPr>
          <a:xfrm>
            <a:off x="0" y="690438"/>
            <a:ext cx="12192000" cy="0"/>
          </a:xfrm>
          <a:prstGeom prst="line">
            <a:avLst/>
          </a:prstGeom>
          <a:ln>
            <a:solidFill>
              <a:schemeClr val="bg1">
                <a:lumMod val="95000"/>
                <a:alpha val="8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C94CDA3-4E92-4DBA-9332-A28F92E84A4B}"/>
              </a:ext>
            </a:extLst>
          </p:cNvPr>
          <p:cNvSpPr txBox="1"/>
          <p:nvPr userDrawn="1"/>
        </p:nvSpPr>
        <p:spPr>
          <a:xfrm>
            <a:off x="10121205" y="244621"/>
            <a:ext cx="1878364" cy="261610"/>
          </a:xfrm>
          <a:prstGeom prst="rect">
            <a:avLst/>
          </a:prstGeom>
          <a:noFill/>
        </p:spPr>
        <p:txBody>
          <a:bodyPr wrap="square" rtlCol="0">
            <a:spAutoFit/>
          </a:bodyPr>
          <a:lstStyle/>
          <a:p>
            <a:pPr marL="0" marR="0" lvl="0" indent="0" defTabSz="713232" rtl="0" eaLnBrk="1" fontAlgn="auto" latinLnBrk="0" hangingPunct="1">
              <a:lnSpc>
                <a:spcPct val="100000"/>
              </a:lnSpc>
              <a:spcBef>
                <a:spcPts val="0"/>
              </a:spcBef>
              <a:spcAft>
                <a:spcPts val="0"/>
              </a:spcAft>
              <a:buClrTx/>
              <a:buSzTx/>
              <a:buFontTx/>
              <a:buNone/>
              <a:tabLst/>
              <a:defRPr/>
            </a:pPr>
            <a:r>
              <a:rPr lang="en-US" sz="1100" baseline="0" dirty="0">
                <a:solidFill>
                  <a:schemeClr val="bg1"/>
                </a:solidFill>
                <a:latin typeface="Poppins Light" panose="02000000000000000000" pitchFamily="2" charset="0"/>
                <a:ea typeface="Open Sans Light" panose="020B0306030504020204" pitchFamily="34" charset="0"/>
                <a:cs typeface="Poppins Light" panose="02000000000000000000" pitchFamily="2" charset="0"/>
              </a:rPr>
              <a:t>-18(352)-078-332</a:t>
            </a:r>
          </a:p>
        </p:txBody>
      </p:sp>
      <p:grpSp>
        <p:nvGrpSpPr>
          <p:cNvPr id="9" name="Group 8">
            <a:extLst>
              <a:ext uri="{FF2B5EF4-FFF2-40B4-BE49-F238E27FC236}">
                <a16:creationId xmlns:a16="http://schemas.microsoft.com/office/drawing/2014/main" id="{48D216CF-6342-4E14-87C0-3CBEE92B6A3D}"/>
              </a:ext>
            </a:extLst>
          </p:cNvPr>
          <p:cNvGrpSpPr/>
          <p:nvPr userDrawn="1"/>
        </p:nvGrpSpPr>
        <p:grpSpPr>
          <a:xfrm>
            <a:off x="9903352" y="249960"/>
            <a:ext cx="189972" cy="189972"/>
            <a:chOff x="5424488" y="5438776"/>
            <a:chExt cx="376238" cy="376238"/>
          </a:xfrm>
          <a:solidFill>
            <a:schemeClr val="bg1"/>
          </a:solidFill>
        </p:grpSpPr>
        <p:sp>
          <p:nvSpPr>
            <p:cNvPr id="10" name="Freeform 426">
              <a:extLst>
                <a:ext uri="{FF2B5EF4-FFF2-40B4-BE49-F238E27FC236}">
                  <a16:creationId xmlns:a16="http://schemas.microsoft.com/office/drawing/2014/main" id="{37DCA963-A320-4B5D-AFC8-036B7F589F8C}"/>
                </a:ext>
              </a:extLst>
            </p:cNvPr>
            <p:cNvSpPr>
              <a:spLocks/>
            </p:cNvSpPr>
            <p:nvPr/>
          </p:nvSpPr>
          <p:spPr bwMode="auto">
            <a:xfrm>
              <a:off x="5734051" y="5692776"/>
              <a:ext cx="14288" cy="14288"/>
            </a:xfrm>
            <a:custGeom>
              <a:avLst/>
              <a:gdLst>
                <a:gd name="T0" fmla="*/ 24 w 28"/>
                <a:gd name="T1" fmla="*/ 5 h 29"/>
                <a:gd name="T2" fmla="*/ 23 w 28"/>
                <a:gd name="T3" fmla="*/ 4 h 29"/>
                <a:gd name="T4" fmla="*/ 19 w 28"/>
                <a:gd name="T5" fmla="*/ 1 h 29"/>
                <a:gd name="T6" fmla="*/ 13 w 28"/>
                <a:gd name="T7" fmla="*/ 0 h 29"/>
                <a:gd name="T8" fmla="*/ 8 w 28"/>
                <a:gd name="T9" fmla="*/ 1 h 29"/>
                <a:gd name="T10" fmla="*/ 4 w 28"/>
                <a:gd name="T11" fmla="*/ 4 h 29"/>
                <a:gd name="T12" fmla="*/ 1 w 28"/>
                <a:gd name="T13" fmla="*/ 9 h 29"/>
                <a:gd name="T14" fmla="*/ 0 w 28"/>
                <a:gd name="T15" fmla="*/ 14 h 29"/>
                <a:gd name="T16" fmla="*/ 1 w 28"/>
                <a:gd name="T17" fmla="*/ 19 h 29"/>
                <a:gd name="T18" fmla="*/ 4 w 28"/>
                <a:gd name="T19" fmla="*/ 24 h 29"/>
                <a:gd name="T20" fmla="*/ 5 w 28"/>
                <a:gd name="T21" fmla="*/ 25 h 29"/>
                <a:gd name="T22" fmla="*/ 7 w 28"/>
                <a:gd name="T23" fmla="*/ 27 h 29"/>
                <a:gd name="T24" fmla="*/ 9 w 28"/>
                <a:gd name="T25" fmla="*/ 28 h 29"/>
                <a:gd name="T26" fmla="*/ 11 w 28"/>
                <a:gd name="T27" fmla="*/ 29 h 29"/>
                <a:gd name="T28" fmla="*/ 15 w 28"/>
                <a:gd name="T29" fmla="*/ 29 h 29"/>
                <a:gd name="T30" fmla="*/ 20 w 28"/>
                <a:gd name="T31" fmla="*/ 28 h 29"/>
                <a:gd name="T32" fmla="*/ 24 w 28"/>
                <a:gd name="T33" fmla="*/ 25 h 29"/>
                <a:gd name="T34" fmla="*/ 27 w 28"/>
                <a:gd name="T35" fmla="*/ 21 h 29"/>
                <a:gd name="T36" fmla="*/ 28 w 28"/>
                <a:gd name="T37" fmla="*/ 15 h 29"/>
                <a:gd name="T38" fmla="*/ 27 w 28"/>
                <a:gd name="T39" fmla="*/ 10 h 29"/>
                <a:gd name="T40" fmla="*/ 24 w 28"/>
                <a:gd name="T41"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29">
                  <a:moveTo>
                    <a:pt x="24" y="5"/>
                  </a:moveTo>
                  <a:lnTo>
                    <a:pt x="23" y="4"/>
                  </a:lnTo>
                  <a:lnTo>
                    <a:pt x="19" y="1"/>
                  </a:lnTo>
                  <a:lnTo>
                    <a:pt x="13" y="0"/>
                  </a:lnTo>
                  <a:lnTo>
                    <a:pt x="8" y="1"/>
                  </a:lnTo>
                  <a:lnTo>
                    <a:pt x="4" y="4"/>
                  </a:lnTo>
                  <a:lnTo>
                    <a:pt x="1" y="9"/>
                  </a:lnTo>
                  <a:lnTo>
                    <a:pt x="0" y="14"/>
                  </a:lnTo>
                  <a:lnTo>
                    <a:pt x="1" y="19"/>
                  </a:lnTo>
                  <a:lnTo>
                    <a:pt x="4" y="24"/>
                  </a:lnTo>
                  <a:lnTo>
                    <a:pt x="5" y="25"/>
                  </a:lnTo>
                  <a:lnTo>
                    <a:pt x="7" y="27"/>
                  </a:lnTo>
                  <a:lnTo>
                    <a:pt x="9" y="28"/>
                  </a:lnTo>
                  <a:lnTo>
                    <a:pt x="11" y="29"/>
                  </a:lnTo>
                  <a:lnTo>
                    <a:pt x="15" y="29"/>
                  </a:lnTo>
                  <a:lnTo>
                    <a:pt x="20" y="28"/>
                  </a:lnTo>
                  <a:lnTo>
                    <a:pt x="24" y="25"/>
                  </a:lnTo>
                  <a:lnTo>
                    <a:pt x="27" y="21"/>
                  </a:lnTo>
                  <a:lnTo>
                    <a:pt x="28" y="15"/>
                  </a:lnTo>
                  <a:lnTo>
                    <a:pt x="27" y="10"/>
                  </a:lnTo>
                  <a:lnTo>
                    <a:pt x="24" y="5"/>
                  </a:lnTo>
                  <a:close/>
                </a:path>
              </a:pathLst>
            </a:custGeom>
            <a:grpFill/>
            <a:ln>
              <a:noFill/>
            </a:ln>
          </p:spPr>
          <p:txBody>
            <a:bodyPr vert="horz" wrap="square" lIns="91440" tIns="45720" rIns="91440" bIns="45720" numCol="1" anchor="t" anchorCtr="0" compatLnSpc="1">
              <a:prstTxWarp prst="textNoShape">
                <a:avLst/>
              </a:prstTxWarp>
            </a:bodyPr>
            <a:lstStyle/>
            <a:p>
              <a:endParaRPr lang="id-ID" sz="1600">
                <a:solidFill>
                  <a:schemeClr val="bg1"/>
                </a:solidFill>
              </a:endParaRPr>
            </a:p>
          </p:txBody>
        </p:sp>
        <p:sp>
          <p:nvSpPr>
            <p:cNvPr id="11" name="Freeform 427">
              <a:extLst>
                <a:ext uri="{FF2B5EF4-FFF2-40B4-BE49-F238E27FC236}">
                  <a16:creationId xmlns:a16="http://schemas.microsoft.com/office/drawing/2014/main" id="{32EC90EA-7B82-4FB9-AC93-6FBF446E32E1}"/>
                </a:ext>
              </a:extLst>
            </p:cNvPr>
            <p:cNvSpPr>
              <a:spLocks noEditPoints="1"/>
            </p:cNvSpPr>
            <p:nvPr/>
          </p:nvSpPr>
          <p:spPr bwMode="auto">
            <a:xfrm>
              <a:off x="5424488" y="5438776"/>
              <a:ext cx="376238" cy="376238"/>
            </a:xfrm>
            <a:custGeom>
              <a:avLst/>
              <a:gdLst>
                <a:gd name="T0" fmla="*/ 653 w 710"/>
                <a:gd name="T1" fmla="*/ 564 h 712"/>
                <a:gd name="T2" fmla="*/ 626 w 710"/>
                <a:gd name="T3" fmla="*/ 520 h 712"/>
                <a:gd name="T4" fmla="*/ 626 w 710"/>
                <a:gd name="T5" fmla="*/ 570 h 712"/>
                <a:gd name="T6" fmla="*/ 82 w 710"/>
                <a:gd name="T7" fmla="*/ 579 h 712"/>
                <a:gd name="T8" fmla="*/ 119 w 710"/>
                <a:gd name="T9" fmla="*/ 506 h 712"/>
                <a:gd name="T10" fmla="*/ 191 w 710"/>
                <a:gd name="T11" fmla="*/ 465 h 712"/>
                <a:gd name="T12" fmla="*/ 283 w 710"/>
                <a:gd name="T13" fmla="*/ 460 h 712"/>
                <a:gd name="T14" fmla="*/ 368 w 710"/>
                <a:gd name="T15" fmla="*/ 478 h 712"/>
                <a:gd name="T16" fmla="*/ 446 w 710"/>
                <a:gd name="T17" fmla="*/ 445 h 712"/>
                <a:gd name="T18" fmla="*/ 536 w 710"/>
                <a:gd name="T19" fmla="*/ 470 h 712"/>
                <a:gd name="T20" fmla="*/ 569 w 710"/>
                <a:gd name="T21" fmla="*/ 475 h 712"/>
                <a:gd name="T22" fmla="*/ 546 w 710"/>
                <a:gd name="T23" fmla="*/ 445 h 712"/>
                <a:gd name="T24" fmla="*/ 446 w 710"/>
                <a:gd name="T25" fmla="*/ 409 h 712"/>
                <a:gd name="T26" fmla="*/ 457 w 710"/>
                <a:gd name="T27" fmla="*/ 355 h 712"/>
                <a:gd name="T28" fmla="*/ 501 w 710"/>
                <a:gd name="T29" fmla="*/ 285 h 712"/>
                <a:gd name="T30" fmla="*/ 541 w 710"/>
                <a:gd name="T31" fmla="*/ 254 h 712"/>
                <a:gd name="T32" fmla="*/ 523 w 710"/>
                <a:gd name="T33" fmla="*/ 186 h 712"/>
                <a:gd name="T34" fmla="*/ 494 w 710"/>
                <a:gd name="T35" fmla="*/ 98 h 712"/>
                <a:gd name="T36" fmla="*/ 453 w 710"/>
                <a:gd name="T37" fmla="*/ 28 h 712"/>
                <a:gd name="T38" fmla="*/ 374 w 710"/>
                <a:gd name="T39" fmla="*/ 0 h 712"/>
                <a:gd name="T40" fmla="*/ 267 w 710"/>
                <a:gd name="T41" fmla="*/ 22 h 712"/>
                <a:gd name="T42" fmla="*/ 219 w 710"/>
                <a:gd name="T43" fmla="*/ 86 h 712"/>
                <a:gd name="T44" fmla="*/ 193 w 710"/>
                <a:gd name="T45" fmla="*/ 183 h 712"/>
                <a:gd name="T46" fmla="*/ 169 w 710"/>
                <a:gd name="T47" fmla="*/ 245 h 712"/>
                <a:gd name="T48" fmla="*/ 200 w 710"/>
                <a:gd name="T49" fmla="*/ 284 h 712"/>
                <a:gd name="T50" fmla="*/ 243 w 710"/>
                <a:gd name="T51" fmla="*/ 345 h 712"/>
                <a:gd name="T52" fmla="*/ 267 w 710"/>
                <a:gd name="T53" fmla="*/ 402 h 712"/>
                <a:gd name="T54" fmla="*/ 171 w 710"/>
                <a:gd name="T55" fmla="*/ 443 h 712"/>
                <a:gd name="T56" fmla="*/ 90 w 710"/>
                <a:gd name="T57" fmla="*/ 497 h 712"/>
                <a:gd name="T58" fmla="*/ 52 w 710"/>
                <a:gd name="T59" fmla="*/ 589 h 712"/>
                <a:gd name="T60" fmla="*/ 0 w 710"/>
                <a:gd name="T61" fmla="*/ 698 h 712"/>
                <a:gd name="T62" fmla="*/ 706 w 710"/>
                <a:gd name="T63" fmla="*/ 708 h 712"/>
                <a:gd name="T64" fmla="*/ 497 w 710"/>
                <a:gd name="T65" fmla="*/ 207 h 712"/>
                <a:gd name="T66" fmla="*/ 513 w 710"/>
                <a:gd name="T67" fmla="*/ 250 h 712"/>
                <a:gd name="T68" fmla="*/ 208 w 710"/>
                <a:gd name="T69" fmla="*/ 257 h 712"/>
                <a:gd name="T70" fmla="*/ 200 w 710"/>
                <a:gd name="T71" fmla="*/ 211 h 712"/>
                <a:gd name="T72" fmla="*/ 336 w 710"/>
                <a:gd name="T73" fmla="*/ 450 h 712"/>
                <a:gd name="T74" fmla="*/ 291 w 710"/>
                <a:gd name="T75" fmla="*/ 417 h 712"/>
                <a:gd name="T76" fmla="*/ 335 w 710"/>
                <a:gd name="T77" fmla="*/ 387 h 712"/>
                <a:gd name="T78" fmla="*/ 413 w 710"/>
                <a:gd name="T79" fmla="*/ 406 h 712"/>
                <a:gd name="T80" fmla="*/ 383 w 710"/>
                <a:gd name="T81" fmla="*/ 448 h 712"/>
                <a:gd name="T82" fmla="*/ 245 w 710"/>
                <a:gd name="T83" fmla="*/ 95 h 712"/>
                <a:gd name="T84" fmla="*/ 282 w 710"/>
                <a:gd name="T85" fmla="*/ 44 h 712"/>
                <a:gd name="T86" fmla="*/ 374 w 710"/>
                <a:gd name="T87" fmla="*/ 28 h 712"/>
                <a:gd name="T88" fmla="*/ 430 w 710"/>
                <a:gd name="T89" fmla="*/ 46 h 712"/>
                <a:gd name="T90" fmla="*/ 463 w 710"/>
                <a:gd name="T91" fmla="*/ 91 h 712"/>
                <a:gd name="T92" fmla="*/ 439 w 710"/>
                <a:gd name="T93" fmla="*/ 133 h 712"/>
                <a:gd name="T94" fmla="*/ 367 w 710"/>
                <a:gd name="T95" fmla="*/ 169 h 712"/>
                <a:gd name="T96" fmla="*/ 241 w 710"/>
                <a:gd name="T97" fmla="*/ 180 h 712"/>
                <a:gd name="T98" fmla="*/ 337 w 710"/>
                <a:gd name="T99" fmla="*/ 204 h 712"/>
                <a:gd name="T100" fmla="*/ 435 w 710"/>
                <a:gd name="T101" fmla="*/ 169 h 712"/>
                <a:gd name="T102" fmla="*/ 461 w 710"/>
                <a:gd name="T103" fmla="*/ 301 h 712"/>
                <a:gd name="T104" fmla="*/ 419 w 710"/>
                <a:gd name="T105" fmla="*/ 347 h 712"/>
                <a:gd name="T106" fmla="*/ 325 w 710"/>
                <a:gd name="T107" fmla="*/ 358 h 712"/>
                <a:gd name="T108" fmla="*/ 268 w 710"/>
                <a:gd name="T109" fmla="*/ 331 h 712"/>
                <a:gd name="T110" fmla="*/ 241 w 710"/>
                <a:gd name="T111" fmla="*/ 27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712">
                  <a:moveTo>
                    <a:pt x="696" y="684"/>
                  </a:moveTo>
                  <a:lnTo>
                    <a:pt x="657" y="684"/>
                  </a:lnTo>
                  <a:lnTo>
                    <a:pt x="657" y="604"/>
                  </a:lnTo>
                  <a:lnTo>
                    <a:pt x="657" y="594"/>
                  </a:lnTo>
                  <a:lnTo>
                    <a:pt x="656" y="584"/>
                  </a:lnTo>
                  <a:lnTo>
                    <a:pt x="655" y="574"/>
                  </a:lnTo>
                  <a:lnTo>
                    <a:pt x="653" y="564"/>
                  </a:lnTo>
                  <a:lnTo>
                    <a:pt x="650" y="554"/>
                  </a:lnTo>
                  <a:lnTo>
                    <a:pt x="647" y="546"/>
                  </a:lnTo>
                  <a:lnTo>
                    <a:pt x="644" y="536"/>
                  </a:lnTo>
                  <a:lnTo>
                    <a:pt x="639" y="527"/>
                  </a:lnTo>
                  <a:lnTo>
                    <a:pt x="636" y="523"/>
                  </a:lnTo>
                  <a:lnTo>
                    <a:pt x="632" y="520"/>
                  </a:lnTo>
                  <a:lnTo>
                    <a:pt x="626" y="520"/>
                  </a:lnTo>
                  <a:lnTo>
                    <a:pt x="621" y="521"/>
                  </a:lnTo>
                  <a:lnTo>
                    <a:pt x="617" y="524"/>
                  </a:lnTo>
                  <a:lnTo>
                    <a:pt x="613" y="529"/>
                  </a:lnTo>
                  <a:lnTo>
                    <a:pt x="613" y="535"/>
                  </a:lnTo>
                  <a:lnTo>
                    <a:pt x="615" y="540"/>
                  </a:lnTo>
                  <a:lnTo>
                    <a:pt x="621" y="555"/>
                  </a:lnTo>
                  <a:lnTo>
                    <a:pt x="626" y="570"/>
                  </a:lnTo>
                  <a:lnTo>
                    <a:pt x="628" y="587"/>
                  </a:lnTo>
                  <a:lnTo>
                    <a:pt x="630" y="604"/>
                  </a:lnTo>
                  <a:lnTo>
                    <a:pt x="630" y="684"/>
                  </a:lnTo>
                  <a:lnTo>
                    <a:pt x="80" y="684"/>
                  </a:lnTo>
                  <a:lnTo>
                    <a:pt x="80" y="604"/>
                  </a:lnTo>
                  <a:lnTo>
                    <a:pt x="80" y="591"/>
                  </a:lnTo>
                  <a:lnTo>
                    <a:pt x="82" y="579"/>
                  </a:lnTo>
                  <a:lnTo>
                    <a:pt x="85" y="567"/>
                  </a:lnTo>
                  <a:lnTo>
                    <a:pt x="88" y="556"/>
                  </a:lnTo>
                  <a:lnTo>
                    <a:pt x="93" y="546"/>
                  </a:lnTo>
                  <a:lnTo>
                    <a:pt x="98" y="535"/>
                  </a:lnTo>
                  <a:lnTo>
                    <a:pt x="104" y="524"/>
                  </a:lnTo>
                  <a:lnTo>
                    <a:pt x="111" y="516"/>
                  </a:lnTo>
                  <a:lnTo>
                    <a:pt x="119" y="506"/>
                  </a:lnTo>
                  <a:lnTo>
                    <a:pt x="127" y="498"/>
                  </a:lnTo>
                  <a:lnTo>
                    <a:pt x="137" y="491"/>
                  </a:lnTo>
                  <a:lnTo>
                    <a:pt x="147" y="483"/>
                  </a:lnTo>
                  <a:lnTo>
                    <a:pt x="156" y="478"/>
                  </a:lnTo>
                  <a:lnTo>
                    <a:pt x="167" y="473"/>
                  </a:lnTo>
                  <a:lnTo>
                    <a:pt x="179" y="468"/>
                  </a:lnTo>
                  <a:lnTo>
                    <a:pt x="191" y="465"/>
                  </a:lnTo>
                  <a:lnTo>
                    <a:pt x="238" y="455"/>
                  </a:lnTo>
                  <a:lnTo>
                    <a:pt x="244" y="453"/>
                  </a:lnTo>
                  <a:lnTo>
                    <a:pt x="251" y="451"/>
                  </a:lnTo>
                  <a:lnTo>
                    <a:pt x="257" y="448"/>
                  </a:lnTo>
                  <a:lnTo>
                    <a:pt x="264" y="445"/>
                  </a:lnTo>
                  <a:lnTo>
                    <a:pt x="273" y="452"/>
                  </a:lnTo>
                  <a:lnTo>
                    <a:pt x="283" y="460"/>
                  </a:lnTo>
                  <a:lnTo>
                    <a:pt x="295" y="465"/>
                  </a:lnTo>
                  <a:lnTo>
                    <a:pt x="306" y="470"/>
                  </a:lnTo>
                  <a:lnTo>
                    <a:pt x="317" y="474"/>
                  </a:lnTo>
                  <a:lnTo>
                    <a:pt x="330" y="477"/>
                  </a:lnTo>
                  <a:lnTo>
                    <a:pt x="342" y="478"/>
                  </a:lnTo>
                  <a:lnTo>
                    <a:pt x="355" y="479"/>
                  </a:lnTo>
                  <a:lnTo>
                    <a:pt x="368" y="478"/>
                  </a:lnTo>
                  <a:lnTo>
                    <a:pt x="380" y="477"/>
                  </a:lnTo>
                  <a:lnTo>
                    <a:pt x="391" y="474"/>
                  </a:lnTo>
                  <a:lnTo>
                    <a:pt x="403" y="470"/>
                  </a:lnTo>
                  <a:lnTo>
                    <a:pt x="415" y="465"/>
                  </a:lnTo>
                  <a:lnTo>
                    <a:pt x="426" y="460"/>
                  </a:lnTo>
                  <a:lnTo>
                    <a:pt x="436" y="453"/>
                  </a:lnTo>
                  <a:lnTo>
                    <a:pt x="446" y="445"/>
                  </a:lnTo>
                  <a:lnTo>
                    <a:pt x="451" y="448"/>
                  </a:lnTo>
                  <a:lnTo>
                    <a:pt x="458" y="451"/>
                  </a:lnTo>
                  <a:lnTo>
                    <a:pt x="464" y="453"/>
                  </a:lnTo>
                  <a:lnTo>
                    <a:pt x="471" y="455"/>
                  </a:lnTo>
                  <a:lnTo>
                    <a:pt x="519" y="465"/>
                  </a:lnTo>
                  <a:lnTo>
                    <a:pt x="528" y="468"/>
                  </a:lnTo>
                  <a:lnTo>
                    <a:pt x="536" y="470"/>
                  </a:lnTo>
                  <a:lnTo>
                    <a:pt x="545" y="474"/>
                  </a:lnTo>
                  <a:lnTo>
                    <a:pt x="552" y="478"/>
                  </a:lnTo>
                  <a:lnTo>
                    <a:pt x="556" y="479"/>
                  </a:lnTo>
                  <a:lnTo>
                    <a:pt x="559" y="479"/>
                  </a:lnTo>
                  <a:lnTo>
                    <a:pt x="563" y="479"/>
                  </a:lnTo>
                  <a:lnTo>
                    <a:pt x="566" y="477"/>
                  </a:lnTo>
                  <a:lnTo>
                    <a:pt x="569" y="475"/>
                  </a:lnTo>
                  <a:lnTo>
                    <a:pt x="572" y="472"/>
                  </a:lnTo>
                  <a:lnTo>
                    <a:pt x="573" y="466"/>
                  </a:lnTo>
                  <a:lnTo>
                    <a:pt x="573" y="461"/>
                  </a:lnTo>
                  <a:lnTo>
                    <a:pt x="569" y="456"/>
                  </a:lnTo>
                  <a:lnTo>
                    <a:pt x="565" y="453"/>
                  </a:lnTo>
                  <a:lnTo>
                    <a:pt x="556" y="448"/>
                  </a:lnTo>
                  <a:lnTo>
                    <a:pt x="546" y="445"/>
                  </a:lnTo>
                  <a:lnTo>
                    <a:pt x="535" y="441"/>
                  </a:lnTo>
                  <a:lnTo>
                    <a:pt x="524" y="438"/>
                  </a:lnTo>
                  <a:lnTo>
                    <a:pt x="476" y="428"/>
                  </a:lnTo>
                  <a:lnTo>
                    <a:pt x="468" y="425"/>
                  </a:lnTo>
                  <a:lnTo>
                    <a:pt x="460" y="421"/>
                  </a:lnTo>
                  <a:lnTo>
                    <a:pt x="453" y="416"/>
                  </a:lnTo>
                  <a:lnTo>
                    <a:pt x="446" y="409"/>
                  </a:lnTo>
                  <a:lnTo>
                    <a:pt x="442" y="402"/>
                  </a:lnTo>
                  <a:lnTo>
                    <a:pt x="438" y="394"/>
                  </a:lnTo>
                  <a:lnTo>
                    <a:pt x="435" y="385"/>
                  </a:lnTo>
                  <a:lnTo>
                    <a:pt x="434" y="376"/>
                  </a:lnTo>
                  <a:lnTo>
                    <a:pt x="434" y="371"/>
                  </a:lnTo>
                  <a:lnTo>
                    <a:pt x="446" y="363"/>
                  </a:lnTo>
                  <a:lnTo>
                    <a:pt x="457" y="355"/>
                  </a:lnTo>
                  <a:lnTo>
                    <a:pt x="465" y="345"/>
                  </a:lnTo>
                  <a:lnTo>
                    <a:pt x="474" y="335"/>
                  </a:lnTo>
                  <a:lnTo>
                    <a:pt x="482" y="323"/>
                  </a:lnTo>
                  <a:lnTo>
                    <a:pt x="487" y="312"/>
                  </a:lnTo>
                  <a:lnTo>
                    <a:pt x="491" y="299"/>
                  </a:lnTo>
                  <a:lnTo>
                    <a:pt x="494" y="285"/>
                  </a:lnTo>
                  <a:lnTo>
                    <a:pt x="501" y="285"/>
                  </a:lnTo>
                  <a:lnTo>
                    <a:pt x="509" y="284"/>
                  </a:lnTo>
                  <a:lnTo>
                    <a:pt x="517" y="281"/>
                  </a:lnTo>
                  <a:lnTo>
                    <a:pt x="523" y="278"/>
                  </a:lnTo>
                  <a:lnTo>
                    <a:pt x="529" y="273"/>
                  </a:lnTo>
                  <a:lnTo>
                    <a:pt x="534" y="268"/>
                  </a:lnTo>
                  <a:lnTo>
                    <a:pt x="537" y="261"/>
                  </a:lnTo>
                  <a:lnTo>
                    <a:pt x="541" y="254"/>
                  </a:lnTo>
                  <a:lnTo>
                    <a:pt x="541" y="245"/>
                  </a:lnTo>
                  <a:lnTo>
                    <a:pt x="541" y="219"/>
                  </a:lnTo>
                  <a:lnTo>
                    <a:pt x="541" y="211"/>
                  </a:lnTo>
                  <a:lnTo>
                    <a:pt x="537" y="203"/>
                  </a:lnTo>
                  <a:lnTo>
                    <a:pt x="534" y="197"/>
                  </a:lnTo>
                  <a:lnTo>
                    <a:pt x="529" y="191"/>
                  </a:lnTo>
                  <a:lnTo>
                    <a:pt x="523" y="186"/>
                  </a:lnTo>
                  <a:lnTo>
                    <a:pt x="517" y="183"/>
                  </a:lnTo>
                  <a:lnTo>
                    <a:pt x="509" y="181"/>
                  </a:lnTo>
                  <a:lnTo>
                    <a:pt x="501" y="180"/>
                  </a:lnTo>
                  <a:lnTo>
                    <a:pt x="497" y="180"/>
                  </a:lnTo>
                  <a:lnTo>
                    <a:pt x="497" y="123"/>
                  </a:lnTo>
                  <a:lnTo>
                    <a:pt x="495" y="110"/>
                  </a:lnTo>
                  <a:lnTo>
                    <a:pt x="494" y="98"/>
                  </a:lnTo>
                  <a:lnTo>
                    <a:pt x="491" y="86"/>
                  </a:lnTo>
                  <a:lnTo>
                    <a:pt x="487" y="75"/>
                  </a:lnTo>
                  <a:lnTo>
                    <a:pt x="482" y="65"/>
                  </a:lnTo>
                  <a:lnTo>
                    <a:pt x="475" y="55"/>
                  </a:lnTo>
                  <a:lnTo>
                    <a:pt x="469" y="45"/>
                  </a:lnTo>
                  <a:lnTo>
                    <a:pt x="461" y="37"/>
                  </a:lnTo>
                  <a:lnTo>
                    <a:pt x="453" y="28"/>
                  </a:lnTo>
                  <a:lnTo>
                    <a:pt x="443" y="22"/>
                  </a:lnTo>
                  <a:lnTo>
                    <a:pt x="432" y="15"/>
                  </a:lnTo>
                  <a:lnTo>
                    <a:pt x="423" y="10"/>
                  </a:lnTo>
                  <a:lnTo>
                    <a:pt x="411" y="7"/>
                  </a:lnTo>
                  <a:lnTo>
                    <a:pt x="399" y="3"/>
                  </a:lnTo>
                  <a:lnTo>
                    <a:pt x="387" y="1"/>
                  </a:lnTo>
                  <a:lnTo>
                    <a:pt x="374" y="0"/>
                  </a:lnTo>
                  <a:lnTo>
                    <a:pt x="335" y="0"/>
                  </a:lnTo>
                  <a:lnTo>
                    <a:pt x="323" y="1"/>
                  </a:lnTo>
                  <a:lnTo>
                    <a:pt x="311" y="3"/>
                  </a:lnTo>
                  <a:lnTo>
                    <a:pt x="299" y="7"/>
                  </a:lnTo>
                  <a:lnTo>
                    <a:pt x="287" y="10"/>
                  </a:lnTo>
                  <a:lnTo>
                    <a:pt x="277" y="15"/>
                  </a:lnTo>
                  <a:lnTo>
                    <a:pt x="267" y="22"/>
                  </a:lnTo>
                  <a:lnTo>
                    <a:pt x="257" y="28"/>
                  </a:lnTo>
                  <a:lnTo>
                    <a:pt x="249" y="37"/>
                  </a:lnTo>
                  <a:lnTo>
                    <a:pt x="241" y="45"/>
                  </a:lnTo>
                  <a:lnTo>
                    <a:pt x="234" y="55"/>
                  </a:lnTo>
                  <a:lnTo>
                    <a:pt x="228" y="65"/>
                  </a:lnTo>
                  <a:lnTo>
                    <a:pt x="223" y="75"/>
                  </a:lnTo>
                  <a:lnTo>
                    <a:pt x="219" y="86"/>
                  </a:lnTo>
                  <a:lnTo>
                    <a:pt x="215" y="98"/>
                  </a:lnTo>
                  <a:lnTo>
                    <a:pt x="214" y="110"/>
                  </a:lnTo>
                  <a:lnTo>
                    <a:pt x="213" y="123"/>
                  </a:lnTo>
                  <a:lnTo>
                    <a:pt x="213" y="180"/>
                  </a:lnTo>
                  <a:lnTo>
                    <a:pt x="208" y="180"/>
                  </a:lnTo>
                  <a:lnTo>
                    <a:pt x="200" y="181"/>
                  </a:lnTo>
                  <a:lnTo>
                    <a:pt x="193" y="183"/>
                  </a:lnTo>
                  <a:lnTo>
                    <a:pt x="186" y="186"/>
                  </a:lnTo>
                  <a:lnTo>
                    <a:pt x="180" y="191"/>
                  </a:lnTo>
                  <a:lnTo>
                    <a:pt x="176" y="197"/>
                  </a:lnTo>
                  <a:lnTo>
                    <a:pt x="171" y="203"/>
                  </a:lnTo>
                  <a:lnTo>
                    <a:pt x="169" y="211"/>
                  </a:lnTo>
                  <a:lnTo>
                    <a:pt x="169" y="219"/>
                  </a:lnTo>
                  <a:lnTo>
                    <a:pt x="169" y="245"/>
                  </a:lnTo>
                  <a:lnTo>
                    <a:pt x="169" y="254"/>
                  </a:lnTo>
                  <a:lnTo>
                    <a:pt x="171" y="261"/>
                  </a:lnTo>
                  <a:lnTo>
                    <a:pt x="176" y="268"/>
                  </a:lnTo>
                  <a:lnTo>
                    <a:pt x="180" y="273"/>
                  </a:lnTo>
                  <a:lnTo>
                    <a:pt x="186" y="278"/>
                  </a:lnTo>
                  <a:lnTo>
                    <a:pt x="193" y="281"/>
                  </a:lnTo>
                  <a:lnTo>
                    <a:pt x="200" y="284"/>
                  </a:lnTo>
                  <a:lnTo>
                    <a:pt x="208" y="285"/>
                  </a:lnTo>
                  <a:lnTo>
                    <a:pt x="215" y="285"/>
                  </a:lnTo>
                  <a:lnTo>
                    <a:pt x="218" y="299"/>
                  </a:lnTo>
                  <a:lnTo>
                    <a:pt x="223" y="312"/>
                  </a:lnTo>
                  <a:lnTo>
                    <a:pt x="228" y="323"/>
                  </a:lnTo>
                  <a:lnTo>
                    <a:pt x="236" y="334"/>
                  </a:lnTo>
                  <a:lnTo>
                    <a:pt x="243" y="345"/>
                  </a:lnTo>
                  <a:lnTo>
                    <a:pt x="253" y="355"/>
                  </a:lnTo>
                  <a:lnTo>
                    <a:pt x="263" y="363"/>
                  </a:lnTo>
                  <a:lnTo>
                    <a:pt x="274" y="371"/>
                  </a:lnTo>
                  <a:lnTo>
                    <a:pt x="274" y="376"/>
                  </a:lnTo>
                  <a:lnTo>
                    <a:pt x="273" y="385"/>
                  </a:lnTo>
                  <a:lnTo>
                    <a:pt x="271" y="394"/>
                  </a:lnTo>
                  <a:lnTo>
                    <a:pt x="267" y="402"/>
                  </a:lnTo>
                  <a:lnTo>
                    <a:pt x="263" y="409"/>
                  </a:lnTo>
                  <a:lnTo>
                    <a:pt x="256" y="416"/>
                  </a:lnTo>
                  <a:lnTo>
                    <a:pt x="249" y="421"/>
                  </a:lnTo>
                  <a:lnTo>
                    <a:pt x="241" y="425"/>
                  </a:lnTo>
                  <a:lnTo>
                    <a:pt x="233" y="428"/>
                  </a:lnTo>
                  <a:lnTo>
                    <a:pt x="184" y="438"/>
                  </a:lnTo>
                  <a:lnTo>
                    <a:pt x="171" y="443"/>
                  </a:lnTo>
                  <a:lnTo>
                    <a:pt x="158" y="447"/>
                  </a:lnTo>
                  <a:lnTo>
                    <a:pt x="145" y="453"/>
                  </a:lnTo>
                  <a:lnTo>
                    <a:pt x="132" y="460"/>
                  </a:lnTo>
                  <a:lnTo>
                    <a:pt x="120" y="468"/>
                  </a:lnTo>
                  <a:lnTo>
                    <a:pt x="109" y="477"/>
                  </a:lnTo>
                  <a:lnTo>
                    <a:pt x="98" y="487"/>
                  </a:lnTo>
                  <a:lnTo>
                    <a:pt x="90" y="497"/>
                  </a:lnTo>
                  <a:lnTo>
                    <a:pt x="81" y="509"/>
                  </a:lnTo>
                  <a:lnTo>
                    <a:pt x="74" y="521"/>
                  </a:lnTo>
                  <a:lnTo>
                    <a:pt x="67" y="534"/>
                  </a:lnTo>
                  <a:lnTo>
                    <a:pt x="62" y="548"/>
                  </a:lnTo>
                  <a:lnTo>
                    <a:pt x="58" y="561"/>
                  </a:lnTo>
                  <a:lnTo>
                    <a:pt x="55" y="575"/>
                  </a:lnTo>
                  <a:lnTo>
                    <a:pt x="52" y="589"/>
                  </a:lnTo>
                  <a:lnTo>
                    <a:pt x="52" y="604"/>
                  </a:lnTo>
                  <a:lnTo>
                    <a:pt x="52" y="684"/>
                  </a:lnTo>
                  <a:lnTo>
                    <a:pt x="14" y="684"/>
                  </a:lnTo>
                  <a:lnTo>
                    <a:pt x="8" y="685"/>
                  </a:lnTo>
                  <a:lnTo>
                    <a:pt x="3" y="688"/>
                  </a:lnTo>
                  <a:lnTo>
                    <a:pt x="1" y="693"/>
                  </a:lnTo>
                  <a:lnTo>
                    <a:pt x="0" y="698"/>
                  </a:lnTo>
                  <a:lnTo>
                    <a:pt x="1" y="703"/>
                  </a:lnTo>
                  <a:lnTo>
                    <a:pt x="3" y="708"/>
                  </a:lnTo>
                  <a:lnTo>
                    <a:pt x="8" y="711"/>
                  </a:lnTo>
                  <a:lnTo>
                    <a:pt x="14" y="712"/>
                  </a:lnTo>
                  <a:lnTo>
                    <a:pt x="696" y="712"/>
                  </a:lnTo>
                  <a:lnTo>
                    <a:pt x="701" y="711"/>
                  </a:lnTo>
                  <a:lnTo>
                    <a:pt x="706" y="708"/>
                  </a:lnTo>
                  <a:lnTo>
                    <a:pt x="709" y="703"/>
                  </a:lnTo>
                  <a:lnTo>
                    <a:pt x="710" y="698"/>
                  </a:lnTo>
                  <a:lnTo>
                    <a:pt x="709" y="693"/>
                  </a:lnTo>
                  <a:lnTo>
                    <a:pt x="706" y="688"/>
                  </a:lnTo>
                  <a:lnTo>
                    <a:pt x="701" y="685"/>
                  </a:lnTo>
                  <a:lnTo>
                    <a:pt x="696" y="684"/>
                  </a:lnTo>
                  <a:close/>
                  <a:moveTo>
                    <a:pt x="497" y="207"/>
                  </a:moveTo>
                  <a:lnTo>
                    <a:pt x="501" y="207"/>
                  </a:lnTo>
                  <a:lnTo>
                    <a:pt x="506" y="208"/>
                  </a:lnTo>
                  <a:lnTo>
                    <a:pt x="509" y="211"/>
                  </a:lnTo>
                  <a:lnTo>
                    <a:pt x="513" y="215"/>
                  </a:lnTo>
                  <a:lnTo>
                    <a:pt x="513" y="219"/>
                  </a:lnTo>
                  <a:lnTo>
                    <a:pt x="513" y="245"/>
                  </a:lnTo>
                  <a:lnTo>
                    <a:pt x="513" y="250"/>
                  </a:lnTo>
                  <a:lnTo>
                    <a:pt x="509" y="254"/>
                  </a:lnTo>
                  <a:lnTo>
                    <a:pt x="506" y="256"/>
                  </a:lnTo>
                  <a:lnTo>
                    <a:pt x="501" y="257"/>
                  </a:lnTo>
                  <a:lnTo>
                    <a:pt x="497" y="257"/>
                  </a:lnTo>
                  <a:lnTo>
                    <a:pt x="497" y="207"/>
                  </a:lnTo>
                  <a:close/>
                  <a:moveTo>
                    <a:pt x="213" y="257"/>
                  </a:moveTo>
                  <a:lnTo>
                    <a:pt x="208" y="257"/>
                  </a:lnTo>
                  <a:lnTo>
                    <a:pt x="204" y="256"/>
                  </a:lnTo>
                  <a:lnTo>
                    <a:pt x="200" y="254"/>
                  </a:lnTo>
                  <a:lnTo>
                    <a:pt x="197" y="250"/>
                  </a:lnTo>
                  <a:lnTo>
                    <a:pt x="196" y="245"/>
                  </a:lnTo>
                  <a:lnTo>
                    <a:pt x="196" y="219"/>
                  </a:lnTo>
                  <a:lnTo>
                    <a:pt x="197" y="215"/>
                  </a:lnTo>
                  <a:lnTo>
                    <a:pt x="200" y="211"/>
                  </a:lnTo>
                  <a:lnTo>
                    <a:pt x="204" y="208"/>
                  </a:lnTo>
                  <a:lnTo>
                    <a:pt x="208" y="207"/>
                  </a:lnTo>
                  <a:lnTo>
                    <a:pt x="213" y="207"/>
                  </a:lnTo>
                  <a:lnTo>
                    <a:pt x="213" y="257"/>
                  </a:lnTo>
                  <a:close/>
                  <a:moveTo>
                    <a:pt x="355" y="451"/>
                  </a:moveTo>
                  <a:lnTo>
                    <a:pt x="345" y="451"/>
                  </a:lnTo>
                  <a:lnTo>
                    <a:pt x="336" y="450"/>
                  </a:lnTo>
                  <a:lnTo>
                    <a:pt x="326" y="448"/>
                  </a:lnTo>
                  <a:lnTo>
                    <a:pt x="317" y="445"/>
                  </a:lnTo>
                  <a:lnTo>
                    <a:pt x="309" y="441"/>
                  </a:lnTo>
                  <a:lnTo>
                    <a:pt x="300" y="437"/>
                  </a:lnTo>
                  <a:lnTo>
                    <a:pt x="292" y="432"/>
                  </a:lnTo>
                  <a:lnTo>
                    <a:pt x="284" y="426"/>
                  </a:lnTo>
                  <a:lnTo>
                    <a:pt x="291" y="417"/>
                  </a:lnTo>
                  <a:lnTo>
                    <a:pt x="296" y="406"/>
                  </a:lnTo>
                  <a:lnTo>
                    <a:pt x="300" y="394"/>
                  </a:lnTo>
                  <a:lnTo>
                    <a:pt x="301" y="381"/>
                  </a:lnTo>
                  <a:lnTo>
                    <a:pt x="310" y="383"/>
                  </a:lnTo>
                  <a:lnTo>
                    <a:pt x="318" y="386"/>
                  </a:lnTo>
                  <a:lnTo>
                    <a:pt x="326" y="386"/>
                  </a:lnTo>
                  <a:lnTo>
                    <a:pt x="335" y="387"/>
                  </a:lnTo>
                  <a:lnTo>
                    <a:pt x="374" y="387"/>
                  </a:lnTo>
                  <a:lnTo>
                    <a:pt x="383" y="386"/>
                  </a:lnTo>
                  <a:lnTo>
                    <a:pt x="391" y="386"/>
                  </a:lnTo>
                  <a:lnTo>
                    <a:pt x="399" y="383"/>
                  </a:lnTo>
                  <a:lnTo>
                    <a:pt x="407" y="382"/>
                  </a:lnTo>
                  <a:lnTo>
                    <a:pt x="410" y="394"/>
                  </a:lnTo>
                  <a:lnTo>
                    <a:pt x="413" y="406"/>
                  </a:lnTo>
                  <a:lnTo>
                    <a:pt x="418" y="417"/>
                  </a:lnTo>
                  <a:lnTo>
                    <a:pt x="425" y="426"/>
                  </a:lnTo>
                  <a:lnTo>
                    <a:pt x="417" y="432"/>
                  </a:lnTo>
                  <a:lnTo>
                    <a:pt x="410" y="437"/>
                  </a:lnTo>
                  <a:lnTo>
                    <a:pt x="401" y="441"/>
                  </a:lnTo>
                  <a:lnTo>
                    <a:pt x="392" y="445"/>
                  </a:lnTo>
                  <a:lnTo>
                    <a:pt x="383" y="448"/>
                  </a:lnTo>
                  <a:lnTo>
                    <a:pt x="374" y="450"/>
                  </a:lnTo>
                  <a:lnTo>
                    <a:pt x="365" y="451"/>
                  </a:lnTo>
                  <a:lnTo>
                    <a:pt x="355" y="451"/>
                  </a:lnTo>
                  <a:close/>
                  <a:moveTo>
                    <a:pt x="241" y="123"/>
                  </a:moveTo>
                  <a:lnTo>
                    <a:pt x="241" y="113"/>
                  </a:lnTo>
                  <a:lnTo>
                    <a:pt x="243" y="103"/>
                  </a:lnTo>
                  <a:lnTo>
                    <a:pt x="245" y="95"/>
                  </a:lnTo>
                  <a:lnTo>
                    <a:pt x="249" y="86"/>
                  </a:lnTo>
                  <a:lnTo>
                    <a:pt x="252" y="78"/>
                  </a:lnTo>
                  <a:lnTo>
                    <a:pt x="257" y="70"/>
                  </a:lnTo>
                  <a:lnTo>
                    <a:pt x="263" y="62"/>
                  </a:lnTo>
                  <a:lnTo>
                    <a:pt x="268" y="56"/>
                  </a:lnTo>
                  <a:lnTo>
                    <a:pt x="276" y="50"/>
                  </a:lnTo>
                  <a:lnTo>
                    <a:pt x="282" y="44"/>
                  </a:lnTo>
                  <a:lnTo>
                    <a:pt x="291" y="40"/>
                  </a:lnTo>
                  <a:lnTo>
                    <a:pt x="298" y="36"/>
                  </a:lnTo>
                  <a:lnTo>
                    <a:pt x="307" y="32"/>
                  </a:lnTo>
                  <a:lnTo>
                    <a:pt x="316" y="30"/>
                  </a:lnTo>
                  <a:lnTo>
                    <a:pt x="325" y="29"/>
                  </a:lnTo>
                  <a:lnTo>
                    <a:pt x="335" y="28"/>
                  </a:lnTo>
                  <a:lnTo>
                    <a:pt x="374" y="28"/>
                  </a:lnTo>
                  <a:lnTo>
                    <a:pt x="384" y="29"/>
                  </a:lnTo>
                  <a:lnTo>
                    <a:pt x="391" y="30"/>
                  </a:lnTo>
                  <a:lnTo>
                    <a:pt x="400" y="32"/>
                  </a:lnTo>
                  <a:lnTo>
                    <a:pt x="409" y="35"/>
                  </a:lnTo>
                  <a:lnTo>
                    <a:pt x="416" y="38"/>
                  </a:lnTo>
                  <a:lnTo>
                    <a:pt x="423" y="42"/>
                  </a:lnTo>
                  <a:lnTo>
                    <a:pt x="430" y="46"/>
                  </a:lnTo>
                  <a:lnTo>
                    <a:pt x="436" y="52"/>
                  </a:lnTo>
                  <a:lnTo>
                    <a:pt x="442" y="57"/>
                  </a:lnTo>
                  <a:lnTo>
                    <a:pt x="447" y="64"/>
                  </a:lnTo>
                  <a:lnTo>
                    <a:pt x="453" y="70"/>
                  </a:lnTo>
                  <a:lnTo>
                    <a:pt x="457" y="76"/>
                  </a:lnTo>
                  <a:lnTo>
                    <a:pt x="460" y="84"/>
                  </a:lnTo>
                  <a:lnTo>
                    <a:pt x="463" y="91"/>
                  </a:lnTo>
                  <a:lnTo>
                    <a:pt x="465" y="100"/>
                  </a:lnTo>
                  <a:lnTo>
                    <a:pt x="468" y="109"/>
                  </a:lnTo>
                  <a:lnTo>
                    <a:pt x="466" y="110"/>
                  </a:lnTo>
                  <a:lnTo>
                    <a:pt x="464" y="111"/>
                  </a:lnTo>
                  <a:lnTo>
                    <a:pt x="456" y="118"/>
                  </a:lnTo>
                  <a:lnTo>
                    <a:pt x="447" y="126"/>
                  </a:lnTo>
                  <a:lnTo>
                    <a:pt x="439" y="133"/>
                  </a:lnTo>
                  <a:lnTo>
                    <a:pt x="429" y="140"/>
                  </a:lnTo>
                  <a:lnTo>
                    <a:pt x="419" y="146"/>
                  </a:lnTo>
                  <a:lnTo>
                    <a:pt x="409" y="152"/>
                  </a:lnTo>
                  <a:lnTo>
                    <a:pt x="399" y="157"/>
                  </a:lnTo>
                  <a:lnTo>
                    <a:pt x="388" y="161"/>
                  </a:lnTo>
                  <a:lnTo>
                    <a:pt x="377" y="166"/>
                  </a:lnTo>
                  <a:lnTo>
                    <a:pt x="367" y="169"/>
                  </a:lnTo>
                  <a:lnTo>
                    <a:pt x="356" y="172"/>
                  </a:lnTo>
                  <a:lnTo>
                    <a:pt x="344" y="175"/>
                  </a:lnTo>
                  <a:lnTo>
                    <a:pt x="333" y="177"/>
                  </a:lnTo>
                  <a:lnTo>
                    <a:pt x="322" y="178"/>
                  </a:lnTo>
                  <a:lnTo>
                    <a:pt x="310" y="180"/>
                  </a:lnTo>
                  <a:lnTo>
                    <a:pt x="298" y="180"/>
                  </a:lnTo>
                  <a:lnTo>
                    <a:pt x="241" y="180"/>
                  </a:lnTo>
                  <a:lnTo>
                    <a:pt x="241" y="123"/>
                  </a:lnTo>
                  <a:close/>
                  <a:moveTo>
                    <a:pt x="241" y="264"/>
                  </a:moveTo>
                  <a:lnTo>
                    <a:pt x="241" y="207"/>
                  </a:lnTo>
                  <a:lnTo>
                    <a:pt x="298" y="207"/>
                  </a:lnTo>
                  <a:lnTo>
                    <a:pt x="312" y="206"/>
                  </a:lnTo>
                  <a:lnTo>
                    <a:pt x="325" y="206"/>
                  </a:lnTo>
                  <a:lnTo>
                    <a:pt x="337" y="204"/>
                  </a:lnTo>
                  <a:lnTo>
                    <a:pt x="350" y="202"/>
                  </a:lnTo>
                  <a:lnTo>
                    <a:pt x="362" y="199"/>
                  </a:lnTo>
                  <a:lnTo>
                    <a:pt x="374" y="196"/>
                  </a:lnTo>
                  <a:lnTo>
                    <a:pt x="387" y="191"/>
                  </a:lnTo>
                  <a:lnTo>
                    <a:pt x="399" y="187"/>
                  </a:lnTo>
                  <a:lnTo>
                    <a:pt x="418" y="178"/>
                  </a:lnTo>
                  <a:lnTo>
                    <a:pt x="435" y="169"/>
                  </a:lnTo>
                  <a:lnTo>
                    <a:pt x="453" y="157"/>
                  </a:lnTo>
                  <a:lnTo>
                    <a:pt x="469" y="144"/>
                  </a:lnTo>
                  <a:lnTo>
                    <a:pt x="469" y="264"/>
                  </a:lnTo>
                  <a:lnTo>
                    <a:pt x="469" y="274"/>
                  </a:lnTo>
                  <a:lnTo>
                    <a:pt x="466" y="284"/>
                  </a:lnTo>
                  <a:lnTo>
                    <a:pt x="464" y="292"/>
                  </a:lnTo>
                  <a:lnTo>
                    <a:pt x="461" y="301"/>
                  </a:lnTo>
                  <a:lnTo>
                    <a:pt x="457" y="309"/>
                  </a:lnTo>
                  <a:lnTo>
                    <a:pt x="453" y="317"/>
                  </a:lnTo>
                  <a:lnTo>
                    <a:pt x="447" y="324"/>
                  </a:lnTo>
                  <a:lnTo>
                    <a:pt x="441" y="331"/>
                  </a:lnTo>
                  <a:lnTo>
                    <a:pt x="434" y="337"/>
                  </a:lnTo>
                  <a:lnTo>
                    <a:pt x="427" y="343"/>
                  </a:lnTo>
                  <a:lnTo>
                    <a:pt x="419" y="347"/>
                  </a:lnTo>
                  <a:lnTo>
                    <a:pt x="412" y="351"/>
                  </a:lnTo>
                  <a:lnTo>
                    <a:pt x="402" y="355"/>
                  </a:lnTo>
                  <a:lnTo>
                    <a:pt x="394" y="357"/>
                  </a:lnTo>
                  <a:lnTo>
                    <a:pt x="384" y="358"/>
                  </a:lnTo>
                  <a:lnTo>
                    <a:pt x="374" y="359"/>
                  </a:lnTo>
                  <a:lnTo>
                    <a:pt x="335" y="359"/>
                  </a:lnTo>
                  <a:lnTo>
                    <a:pt x="325" y="358"/>
                  </a:lnTo>
                  <a:lnTo>
                    <a:pt x="316" y="357"/>
                  </a:lnTo>
                  <a:lnTo>
                    <a:pt x="307" y="355"/>
                  </a:lnTo>
                  <a:lnTo>
                    <a:pt x="298" y="351"/>
                  </a:lnTo>
                  <a:lnTo>
                    <a:pt x="291" y="347"/>
                  </a:lnTo>
                  <a:lnTo>
                    <a:pt x="282" y="343"/>
                  </a:lnTo>
                  <a:lnTo>
                    <a:pt x="276" y="337"/>
                  </a:lnTo>
                  <a:lnTo>
                    <a:pt x="268" y="331"/>
                  </a:lnTo>
                  <a:lnTo>
                    <a:pt x="263" y="324"/>
                  </a:lnTo>
                  <a:lnTo>
                    <a:pt x="257" y="317"/>
                  </a:lnTo>
                  <a:lnTo>
                    <a:pt x="252" y="309"/>
                  </a:lnTo>
                  <a:lnTo>
                    <a:pt x="249" y="301"/>
                  </a:lnTo>
                  <a:lnTo>
                    <a:pt x="245" y="292"/>
                  </a:lnTo>
                  <a:lnTo>
                    <a:pt x="243" y="284"/>
                  </a:lnTo>
                  <a:lnTo>
                    <a:pt x="241" y="274"/>
                  </a:lnTo>
                  <a:lnTo>
                    <a:pt x="241" y="264"/>
                  </a:lnTo>
                  <a:close/>
                </a:path>
              </a:pathLst>
            </a:custGeom>
            <a:grpFill/>
            <a:ln>
              <a:noFill/>
            </a:ln>
          </p:spPr>
          <p:txBody>
            <a:bodyPr vert="horz" wrap="square" lIns="91440" tIns="45720" rIns="91440" bIns="45720" numCol="1" anchor="t" anchorCtr="0" compatLnSpc="1">
              <a:prstTxWarp prst="textNoShape">
                <a:avLst/>
              </a:prstTxWarp>
            </a:bodyPr>
            <a:lstStyle/>
            <a:p>
              <a:endParaRPr lang="id-ID" sz="1600">
                <a:solidFill>
                  <a:schemeClr val="bg1"/>
                </a:solidFill>
              </a:endParaRPr>
            </a:p>
          </p:txBody>
        </p:sp>
        <p:sp>
          <p:nvSpPr>
            <p:cNvPr id="12" name="Freeform 428">
              <a:extLst>
                <a:ext uri="{FF2B5EF4-FFF2-40B4-BE49-F238E27FC236}">
                  <a16:creationId xmlns:a16="http://schemas.microsoft.com/office/drawing/2014/main" id="{1070ADEB-E53B-45EB-9D05-E30FF58D4217}"/>
                </a:ext>
              </a:extLst>
            </p:cNvPr>
            <p:cNvSpPr>
              <a:spLocks/>
            </p:cNvSpPr>
            <p:nvPr/>
          </p:nvSpPr>
          <p:spPr bwMode="auto">
            <a:xfrm>
              <a:off x="5483226" y="5708651"/>
              <a:ext cx="34925" cy="57150"/>
            </a:xfrm>
            <a:custGeom>
              <a:avLst/>
              <a:gdLst>
                <a:gd name="T0" fmla="*/ 64 w 66"/>
                <a:gd name="T1" fmla="*/ 5 h 106"/>
                <a:gd name="T2" fmla="*/ 59 w 66"/>
                <a:gd name="T3" fmla="*/ 1 h 106"/>
                <a:gd name="T4" fmla="*/ 54 w 66"/>
                <a:gd name="T5" fmla="*/ 0 h 106"/>
                <a:gd name="T6" fmla="*/ 49 w 66"/>
                <a:gd name="T7" fmla="*/ 0 h 106"/>
                <a:gd name="T8" fmla="*/ 43 w 66"/>
                <a:gd name="T9" fmla="*/ 2 h 106"/>
                <a:gd name="T10" fmla="*/ 34 w 66"/>
                <a:gd name="T11" fmla="*/ 11 h 106"/>
                <a:gd name="T12" fmla="*/ 25 w 66"/>
                <a:gd name="T13" fmla="*/ 21 h 106"/>
                <a:gd name="T14" fmla="*/ 19 w 66"/>
                <a:gd name="T15" fmla="*/ 31 h 106"/>
                <a:gd name="T16" fmla="*/ 12 w 66"/>
                <a:gd name="T17" fmla="*/ 42 h 106"/>
                <a:gd name="T18" fmla="*/ 7 w 66"/>
                <a:gd name="T19" fmla="*/ 54 h 106"/>
                <a:gd name="T20" fmla="*/ 4 w 66"/>
                <a:gd name="T21" fmla="*/ 66 h 106"/>
                <a:gd name="T22" fmla="*/ 1 w 66"/>
                <a:gd name="T23" fmla="*/ 79 h 106"/>
                <a:gd name="T24" fmla="*/ 0 w 66"/>
                <a:gd name="T25" fmla="*/ 92 h 106"/>
                <a:gd name="T26" fmla="*/ 1 w 66"/>
                <a:gd name="T27" fmla="*/ 97 h 106"/>
                <a:gd name="T28" fmla="*/ 5 w 66"/>
                <a:gd name="T29" fmla="*/ 101 h 106"/>
                <a:gd name="T30" fmla="*/ 9 w 66"/>
                <a:gd name="T31" fmla="*/ 104 h 106"/>
                <a:gd name="T32" fmla="*/ 14 w 66"/>
                <a:gd name="T33" fmla="*/ 106 h 106"/>
                <a:gd name="T34" fmla="*/ 20 w 66"/>
                <a:gd name="T35" fmla="*/ 104 h 106"/>
                <a:gd name="T36" fmla="*/ 24 w 66"/>
                <a:gd name="T37" fmla="*/ 101 h 106"/>
                <a:gd name="T38" fmla="*/ 27 w 66"/>
                <a:gd name="T39" fmla="*/ 97 h 106"/>
                <a:gd name="T40" fmla="*/ 28 w 66"/>
                <a:gd name="T41" fmla="*/ 92 h 106"/>
                <a:gd name="T42" fmla="*/ 29 w 66"/>
                <a:gd name="T43" fmla="*/ 82 h 106"/>
                <a:gd name="T44" fmla="*/ 30 w 66"/>
                <a:gd name="T45" fmla="*/ 72 h 106"/>
                <a:gd name="T46" fmla="*/ 34 w 66"/>
                <a:gd name="T47" fmla="*/ 63 h 106"/>
                <a:gd name="T48" fmla="*/ 37 w 66"/>
                <a:gd name="T49" fmla="*/ 54 h 106"/>
                <a:gd name="T50" fmla="*/ 41 w 66"/>
                <a:gd name="T51" fmla="*/ 46 h 106"/>
                <a:gd name="T52" fmla="*/ 48 w 66"/>
                <a:gd name="T53" fmla="*/ 38 h 106"/>
                <a:gd name="T54" fmla="*/ 54 w 66"/>
                <a:gd name="T55" fmla="*/ 31 h 106"/>
                <a:gd name="T56" fmla="*/ 60 w 66"/>
                <a:gd name="T57" fmla="*/ 25 h 106"/>
                <a:gd name="T58" fmla="*/ 65 w 66"/>
                <a:gd name="T59" fmla="*/ 21 h 106"/>
                <a:gd name="T60" fmla="*/ 66 w 66"/>
                <a:gd name="T61" fmla="*/ 15 h 106"/>
                <a:gd name="T62" fmla="*/ 66 w 66"/>
                <a:gd name="T63" fmla="*/ 10 h 106"/>
                <a:gd name="T64" fmla="*/ 64 w 66"/>
                <a:gd name="T65"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106">
                  <a:moveTo>
                    <a:pt x="64" y="5"/>
                  </a:moveTo>
                  <a:lnTo>
                    <a:pt x="59" y="1"/>
                  </a:lnTo>
                  <a:lnTo>
                    <a:pt x="54" y="0"/>
                  </a:lnTo>
                  <a:lnTo>
                    <a:pt x="49" y="0"/>
                  </a:lnTo>
                  <a:lnTo>
                    <a:pt x="43" y="2"/>
                  </a:lnTo>
                  <a:lnTo>
                    <a:pt x="34" y="11"/>
                  </a:lnTo>
                  <a:lnTo>
                    <a:pt x="25" y="21"/>
                  </a:lnTo>
                  <a:lnTo>
                    <a:pt x="19" y="31"/>
                  </a:lnTo>
                  <a:lnTo>
                    <a:pt x="12" y="42"/>
                  </a:lnTo>
                  <a:lnTo>
                    <a:pt x="7" y="54"/>
                  </a:lnTo>
                  <a:lnTo>
                    <a:pt x="4" y="66"/>
                  </a:lnTo>
                  <a:lnTo>
                    <a:pt x="1" y="79"/>
                  </a:lnTo>
                  <a:lnTo>
                    <a:pt x="0" y="92"/>
                  </a:lnTo>
                  <a:lnTo>
                    <a:pt x="1" y="97"/>
                  </a:lnTo>
                  <a:lnTo>
                    <a:pt x="5" y="101"/>
                  </a:lnTo>
                  <a:lnTo>
                    <a:pt x="9" y="104"/>
                  </a:lnTo>
                  <a:lnTo>
                    <a:pt x="14" y="106"/>
                  </a:lnTo>
                  <a:lnTo>
                    <a:pt x="20" y="104"/>
                  </a:lnTo>
                  <a:lnTo>
                    <a:pt x="24" y="101"/>
                  </a:lnTo>
                  <a:lnTo>
                    <a:pt x="27" y="97"/>
                  </a:lnTo>
                  <a:lnTo>
                    <a:pt x="28" y="92"/>
                  </a:lnTo>
                  <a:lnTo>
                    <a:pt x="29" y="82"/>
                  </a:lnTo>
                  <a:lnTo>
                    <a:pt x="30" y="72"/>
                  </a:lnTo>
                  <a:lnTo>
                    <a:pt x="34" y="63"/>
                  </a:lnTo>
                  <a:lnTo>
                    <a:pt x="37" y="54"/>
                  </a:lnTo>
                  <a:lnTo>
                    <a:pt x="41" y="46"/>
                  </a:lnTo>
                  <a:lnTo>
                    <a:pt x="48" y="38"/>
                  </a:lnTo>
                  <a:lnTo>
                    <a:pt x="54" y="31"/>
                  </a:lnTo>
                  <a:lnTo>
                    <a:pt x="60" y="25"/>
                  </a:lnTo>
                  <a:lnTo>
                    <a:pt x="65" y="21"/>
                  </a:lnTo>
                  <a:lnTo>
                    <a:pt x="66" y="15"/>
                  </a:lnTo>
                  <a:lnTo>
                    <a:pt x="66" y="10"/>
                  </a:lnTo>
                  <a:lnTo>
                    <a:pt x="64" y="5"/>
                  </a:lnTo>
                  <a:close/>
                </a:path>
              </a:pathLst>
            </a:custGeom>
            <a:grpFill/>
            <a:ln>
              <a:noFill/>
            </a:ln>
          </p:spPr>
          <p:txBody>
            <a:bodyPr vert="horz" wrap="square" lIns="91440" tIns="45720" rIns="91440" bIns="45720" numCol="1" anchor="t" anchorCtr="0" compatLnSpc="1">
              <a:prstTxWarp prst="textNoShape">
                <a:avLst/>
              </a:prstTxWarp>
            </a:bodyPr>
            <a:lstStyle/>
            <a:p>
              <a:endParaRPr lang="id-ID" sz="1600">
                <a:solidFill>
                  <a:schemeClr val="bg1"/>
                </a:solidFill>
              </a:endParaRPr>
            </a:p>
          </p:txBody>
        </p:sp>
        <p:sp>
          <p:nvSpPr>
            <p:cNvPr id="13" name="Freeform 429">
              <a:extLst>
                <a:ext uri="{FF2B5EF4-FFF2-40B4-BE49-F238E27FC236}">
                  <a16:creationId xmlns:a16="http://schemas.microsoft.com/office/drawing/2014/main" id="{286204C8-F100-4650-8581-0ACC72C6A7A6}"/>
                </a:ext>
              </a:extLst>
            </p:cNvPr>
            <p:cNvSpPr>
              <a:spLocks/>
            </p:cNvSpPr>
            <p:nvPr/>
          </p:nvSpPr>
          <p:spPr bwMode="auto">
            <a:xfrm>
              <a:off x="5524501" y="5699126"/>
              <a:ext cx="14288" cy="14288"/>
            </a:xfrm>
            <a:custGeom>
              <a:avLst/>
              <a:gdLst>
                <a:gd name="T0" fmla="*/ 26 w 28"/>
                <a:gd name="T1" fmla="*/ 11 h 28"/>
                <a:gd name="T2" fmla="*/ 24 w 28"/>
                <a:gd name="T3" fmla="*/ 5 h 28"/>
                <a:gd name="T4" fmla="*/ 21 w 28"/>
                <a:gd name="T5" fmla="*/ 2 h 28"/>
                <a:gd name="T6" fmla="*/ 16 w 28"/>
                <a:gd name="T7" fmla="*/ 0 h 28"/>
                <a:gd name="T8" fmla="*/ 10 w 28"/>
                <a:gd name="T9" fmla="*/ 0 h 28"/>
                <a:gd name="T10" fmla="*/ 9 w 28"/>
                <a:gd name="T11" fmla="*/ 0 h 28"/>
                <a:gd name="T12" fmla="*/ 5 w 28"/>
                <a:gd name="T13" fmla="*/ 2 h 28"/>
                <a:gd name="T14" fmla="*/ 1 w 28"/>
                <a:gd name="T15" fmla="*/ 6 h 28"/>
                <a:gd name="T16" fmla="*/ 0 w 28"/>
                <a:gd name="T17" fmla="*/ 12 h 28"/>
                <a:gd name="T18" fmla="*/ 0 w 28"/>
                <a:gd name="T19" fmla="*/ 17 h 28"/>
                <a:gd name="T20" fmla="*/ 1 w 28"/>
                <a:gd name="T21" fmla="*/ 21 h 28"/>
                <a:gd name="T22" fmla="*/ 4 w 28"/>
                <a:gd name="T23" fmla="*/ 25 h 28"/>
                <a:gd name="T24" fmla="*/ 8 w 28"/>
                <a:gd name="T25" fmla="*/ 27 h 28"/>
                <a:gd name="T26" fmla="*/ 12 w 28"/>
                <a:gd name="T27" fmla="*/ 28 h 28"/>
                <a:gd name="T28" fmla="*/ 15 w 28"/>
                <a:gd name="T29" fmla="*/ 28 h 28"/>
                <a:gd name="T30" fmla="*/ 16 w 28"/>
                <a:gd name="T31" fmla="*/ 27 h 28"/>
                <a:gd name="T32" fmla="*/ 17 w 28"/>
                <a:gd name="T33" fmla="*/ 27 h 28"/>
                <a:gd name="T34" fmla="*/ 21 w 28"/>
                <a:gd name="T35" fmla="*/ 25 h 28"/>
                <a:gd name="T36" fmla="*/ 25 w 28"/>
                <a:gd name="T37" fmla="*/ 21 h 28"/>
                <a:gd name="T38" fmla="*/ 28 w 28"/>
                <a:gd name="T39" fmla="*/ 16 h 28"/>
                <a:gd name="T40" fmla="*/ 26 w 28"/>
                <a:gd name="T41"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28">
                  <a:moveTo>
                    <a:pt x="26" y="11"/>
                  </a:moveTo>
                  <a:lnTo>
                    <a:pt x="24" y="5"/>
                  </a:lnTo>
                  <a:lnTo>
                    <a:pt x="21" y="2"/>
                  </a:lnTo>
                  <a:lnTo>
                    <a:pt x="16" y="0"/>
                  </a:lnTo>
                  <a:lnTo>
                    <a:pt x="10" y="0"/>
                  </a:lnTo>
                  <a:lnTo>
                    <a:pt x="9" y="0"/>
                  </a:lnTo>
                  <a:lnTo>
                    <a:pt x="5" y="2"/>
                  </a:lnTo>
                  <a:lnTo>
                    <a:pt x="1" y="6"/>
                  </a:lnTo>
                  <a:lnTo>
                    <a:pt x="0" y="12"/>
                  </a:lnTo>
                  <a:lnTo>
                    <a:pt x="0" y="17"/>
                  </a:lnTo>
                  <a:lnTo>
                    <a:pt x="1" y="21"/>
                  </a:lnTo>
                  <a:lnTo>
                    <a:pt x="4" y="25"/>
                  </a:lnTo>
                  <a:lnTo>
                    <a:pt x="8" y="27"/>
                  </a:lnTo>
                  <a:lnTo>
                    <a:pt x="12" y="28"/>
                  </a:lnTo>
                  <a:lnTo>
                    <a:pt x="15" y="28"/>
                  </a:lnTo>
                  <a:lnTo>
                    <a:pt x="16" y="27"/>
                  </a:lnTo>
                  <a:lnTo>
                    <a:pt x="17" y="27"/>
                  </a:lnTo>
                  <a:lnTo>
                    <a:pt x="21" y="25"/>
                  </a:lnTo>
                  <a:lnTo>
                    <a:pt x="25" y="21"/>
                  </a:lnTo>
                  <a:lnTo>
                    <a:pt x="28" y="16"/>
                  </a:lnTo>
                  <a:lnTo>
                    <a:pt x="26" y="11"/>
                  </a:lnTo>
                  <a:close/>
                </a:path>
              </a:pathLst>
            </a:custGeom>
            <a:grpFill/>
            <a:ln>
              <a:noFill/>
            </a:ln>
          </p:spPr>
          <p:txBody>
            <a:bodyPr vert="horz" wrap="square" lIns="91440" tIns="45720" rIns="91440" bIns="45720" numCol="1" anchor="t" anchorCtr="0" compatLnSpc="1">
              <a:prstTxWarp prst="textNoShape">
                <a:avLst/>
              </a:prstTxWarp>
            </a:bodyPr>
            <a:lstStyle/>
            <a:p>
              <a:endParaRPr lang="id-ID" sz="1600">
                <a:solidFill>
                  <a:schemeClr val="bg1"/>
                </a:solidFill>
              </a:endParaRPr>
            </a:p>
          </p:txBody>
        </p:sp>
      </p:grpSp>
      <p:sp>
        <p:nvSpPr>
          <p:cNvPr id="14" name="Freeform: Shape 13">
            <a:extLst>
              <a:ext uri="{FF2B5EF4-FFF2-40B4-BE49-F238E27FC236}">
                <a16:creationId xmlns:a16="http://schemas.microsoft.com/office/drawing/2014/main" id="{8DEEBB72-F5FC-4FC4-B3EF-779C9893957A}"/>
              </a:ext>
            </a:extLst>
          </p:cNvPr>
          <p:cNvSpPr/>
          <p:nvPr userDrawn="1"/>
        </p:nvSpPr>
        <p:spPr>
          <a:xfrm>
            <a:off x="466850" y="221228"/>
            <a:ext cx="197520" cy="308396"/>
          </a:xfrm>
          <a:custGeom>
            <a:avLst/>
            <a:gdLst>
              <a:gd name="connsiteX0" fmla="*/ 836318 w 1094728"/>
              <a:gd name="connsiteY0" fmla="*/ 0 h 1709251"/>
              <a:gd name="connsiteX1" fmla="*/ 1094728 w 1094728"/>
              <a:gd name="connsiteY1" fmla="*/ 258410 h 1709251"/>
              <a:gd name="connsiteX2" fmla="*/ 948380 w 1094728"/>
              <a:gd name="connsiteY2" fmla="*/ 258410 h 1709251"/>
              <a:gd name="connsiteX3" fmla="*/ 948380 w 1094728"/>
              <a:gd name="connsiteY3" fmla="*/ 558335 h 1709251"/>
              <a:gd name="connsiteX4" fmla="*/ 948238 w 1094728"/>
              <a:gd name="connsiteY4" fmla="*/ 558335 h 1709251"/>
              <a:gd name="connsiteX5" fmla="*/ 948238 w 1094728"/>
              <a:gd name="connsiteY5" fmla="*/ 1029467 h 1709251"/>
              <a:gd name="connsiteX6" fmla="*/ 724586 w 1094728"/>
              <a:gd name="connsiteY6" fmla="*/ 1253119 h 1709251"/>
              <a:gd name="connsiteX7" fmla="*/ 724586 w 1094728"/>
              <a:gd name="connsiteY7" fmla="*/ 933100 h 1709251"/>
              <a:gd name="connsiteX8" fmla="*/ 370142 w 1094728"/>
              <a:gd name="connsiteY8" fmla="*/ 933100 h 1709251"/>
              <a:gd name="connsiteX9" fmla="*/ 370142 w 1094728"/>
              <a:gd name="connsiteY9" fmla="*/ 1150916 h 1709251"/>
              <a:gd name="connsiteX10" fmla="*/ 370472 w 1094728"/>
              <a:gd name="connsiteY10" fmla="*/ 1150916 h 1709251"/>
              <a:gd name="connsiteX11" fmla="*/ 370472 w 1094728"/>
              <a:gd name="connsiteY11" fmla="*/ 1450841 h 1709251"/>
              <a:gd name="connsiteX12" fmla="*/ 516820 w 1094728"/>
              <a:gd name="connsiteY12" fmla="*/ 1450841 h 1709251"/>
              <a:gd name="connsiteX13" fmla="*/ 258410 w 1094728"/>
              <a:gd name="connsiteY13" fmla="*/ 1709251 h 1709251"/>
              <a:gd name="connsiteX14" fmla="*/ 0 w 1094728"/>
              <a:gd name="connsiteY14" fmla="*/ 1450841 h 1709251"/>
              <a:gd name="connsiteX15" fmla="*/ 146348 w 1094728"/>
              <a:gd name="connsiteY15" fmla="*/ 1450841 h 1709251"/>
              <a:gd name="connsiteX16" fmla="*/ 146348 w 1094728"/>
              <a:gd name="connsiteY16" fmla="*/ 1150916 h 1709251"/>
              <a:gd name="connsiteX17" fmla="*/ 146490 w 1094728"/>
              <a:gd name="connsiteY17" fmla="*/ 1150916 h 1709251"/>
              <a:gd name="connsiteX18" fmla="*/ 146490 w 1094728"/>
              <a:gd name="connsiteY18" fmla="*/ 679784 h 1709251"/>
              <a:gd name="connsiteX19" fmla="*/ 370142 w 1094728"/>
              <a:gd name="connsiteY19" fmla="*/ 456132 h 1709251"/>
              <a:gd name="connsiteX20" fmla="*/ 370142 w 1094728"/>
              <a:gd name="connsiteY20" fmla="*/ 763072 h 1709251"/>
              <a:gd name="connsiteX21" fmla="*/ 724586 w 1094728"/>
              <a:gd name="connsiteY21" fmla="*/ 763072 h 1709251"/>
              <a:gd name="connsiteX22" fmla="*/ 724586 w 1094728"/>
              <a:gd name="connsiteY22" fmla="*/ 558335 h 1709251"/>
              <a:gd name="connsiteX23" fmla="*/ 724256 w 1094728"/>
              <a:gd name="connsiteY23" fmla="*/ 558335 h 1709251"/>
              <a:gd name="connsiteX24" fmla="*/ 724256 w 1094728"/>
              <a:gd name="connsiteY24" fmla="*/ 258410 h 1709251"/>
              <a:gd name="connsiteX25" fmla="*/ 577908 w 1094728"/>
              <a:gd name="connsiteY25" fmla="*/ 258410 h 170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4728" h="1709251">
                <a:moveTo>
                  <a:pt x="836318" y="0"/>
                </a:moveTo>
                <a:lnTo>
                  <a:pt x="1094728" y="258410"/>
                </a:lnTo>
                <a:lnTo>
                  <a:pt x="948380" y="258410"/>
                </a:lnTo>
                <a:lnTo>
                  <a:pt x="948380" y="558335"/>
                </a:lnTo>
                <a:lnTo>
                  <a:pt x="948238" y="558335"/>
                </a:lnTo>
                <a:lnTo>
                  <a:pt x="948238" y="1029467"/>
                </a:lnTo>
                <a:lnTo>
                  <a:pt x="724586" y="1253119"/>
                </a:lnTo>
                <a:lnTo>
                  <a:pt x="724586" y="933100"/>
                </a:lnTo>
                <a:lnTo>
                  <a:pt x="370142" y="933100"/>
                </a:lnTo>
                <a:lnTo>
                  <a:pt x="370142" y="1150916"/>
                </a:lnTo>
                <a:lnTo>
                  <a:pt x="370472" y="1150916"/>
                </a:lnTo>
                <a:lnTo>
                  <a:pt x="370472" y="1450841"/>
                </a:lnTo>
                <a:lnTo>
                  <a:pt x="516820" y="1450841"/>
                </a:lnTo>
                <a:lnTo>
                  <a:pt x="258410" y="1709251"/>
                </a:lnTo>
                <a:lnTo>
                  <a:pt x="0" y="1450841"/>
                </a:lnTo>
                <a:lnTo>
                  <a:pt x="146348" y="1450841"/>
                </a:lnTo>
                <a:lnTo>
                  <a:pt x="146348" y="1150916"/>
                </a:lnTo>
                <a:lnTo>
                  <a:pt x="146490" y="1150916"/>
                </a:lnTo>
                <a:lnTo>
                  <a:pt x="146490" y="679784"/>
                </a:lnTo>
                <a:lnTo>
                  <a:pt x="370142" y="456132"/>
                </a:lnTo>
                <a:lnTo>
                  <a:pt x="370142" y="763072"/>
                </a:lnTo>
                <a:lnTo>
                  <a:pt x="724586" y="763072"/>
                </a:lnTo>
                <a:lnTo>
                  <a:pt x="724586" y="558335"/>
                </a:lnTo>
                <a:lnTo>
                  <a:pt x="724256" y="558335"/>
                </a:lnTo>
                <a:lnTo>
                  <a:pt x="724256" y="258410"/>
                </a:lnTo>
                <a:lnTo>
                  <a:pt x="577908" y="258410"/>
                </a:lnTo>
                <a:close/>
              </a:path>
            </a:pathLst>
          </a:custGeom>
          <a:gradFill>
            <a:gsLst>
              <a:gs pos="38000">
                <a:schemeClr val="accent1"/>
              </a:gs>
              <a:gs pos="100000">
                <a:schemeClr val="accent1">
                  <a:alpha val="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solidFill>
                <a:schemeClr val="bg1"/>
              </a:solidFill>
            </a:endParaRPr>
          </a:p>
        </p:txBody>
      </p:sp>
    </p:spTree>
    <p:extLst>
      <p:ext uri="{BB962C8B-B14F-4D97-AF65-F5344CB8AC3E}">
        <p14:creationId xmlns:p14="http://schemas.microsoft.com/office/powerpoint/2010/main" val="145971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1000"/>
                                  </p:stCondLst>
                                  <p:childTnLst>
                                    <p:set>
                                      <p:cBhvr>
                                        <p:cTn id="6" dur="1" fill="hold">
                                          <p:stCondLst>
                                            <p:cond delay="0"/>
                                          </p:stCondLst>
                                        </p:cTn>
                                        <p:tgtEl>
                                          <p:spTgt spid="18"/>
                                        </p:tgtEl>
                                        <p:attrNameLst>
                                          <p:attrName>style.visibility</p:attrName>
                                        </p:attrNameLst>
                                      </p:cBhvr>
                                      <p:to>
                                        <p:strVal val="visible"/>
                                      </p:to>
                                    </p:set>
                                    <p:animEffect transition="in" filter="circle(out)">
                                      <p:cBhvr>
                                        <p:cTn id="7" dur="750"/>
                                        <p:tgtEl>
                                          <p:spTgt spid="18"/>
                                        </p:tgtEl>
                                      </p:cBhvr>
                                    </p:animEffect>
                                  </p:childTnLst>
                                </p:cTn>
                              </p:par>
                              <p:par>
                                <p:cTn id="8" presetID="6" presetClass="entr" presetSubtype="32" fill="hold" grpId="0" nodeType="withEffect">
                                  <p:stCondLst>
                                    <p:cond delay="2000"/>
                                  </p:stCondLst>
                                  <p:childTnLst>
                                    <p:set>
                                      <p:cBhvr>
                                        <p:cTn id="9" dur="1" fill="hold">
                                          <p:stCondLst>
                                            <p:cond delay="0"/>
                                          </p:stCondLst>
                                        </p:cTn>
                                        <p:tgtEl>
                                          <p:spTgt spid="19"/>
                                        </p:tgtEl>
                                        <p:attrNameLst>
                                          <p:attrName>style.visibility</p:attrName>
                                        </p:attrNameLst>
                                      </p:cBhvr>
                                      <p:to>
                                        <p:strVal val="visible"/>
                                      </p:to>
                                    </p:set>
                                    <p:animEffect transition="in" filter="circle(out)">
                                      <p:cBhvr>
                                        <p:cTn id="10" dur="750"/>
                                        <p:tgtEl>
                                          <p:spTgt spid="19"/>
                                        </p:tgtEl>
                                      </p:cBhvr>
                                    </p:animEffect>
                                  </p:childTnLst>
                                </p:cTn>
                              </p:par>
                              <p:par>
                                <p:cTn id="11" presetID="6" presetClass="entr" presetSubtype="32" fill="hold" grpId="0" nodeType="withEffect">
                                  <p:stCondLst>
                                    <p:cond delay="3000"/>
                                  </p:stCondLst>
                                  <p:childTnLst>
                                    <p:set>
                                      <p:cBhvr>
                                        <p:cTn id="12" dur="1" fill="hold">
                                          <p:stCondLst>
                                            <p:cond delay="0"/>
                                          </p:stCondLst>
                                        </p:cTn>
                                        <p:tgtEl>
                                          <p:spTgt spid="20"/>
                                        </p:tgtEl>
                                        <p:attrNameLst>
                                          <p:attrName>style.visibility</p:attrName>
                                        </p:attrNameLst>
                                      </p:cBhvr>
                                      <p:to>
                                        <p:strVal val="visible"/>
                                      </p:to>
                                    </p:set>
                                    <p:animEffect transition="in" filter="circle(out)">
                                      <p:cBhvr>
                                        <p:cTn id="13"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18" grpId="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17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04D8325F-0BFE-4A2D-A395-24E8FDC1077D}"/>
              </a:ext>
            </a:extLst>
          </p:cNvPr>
          <p:cNvSpPr>
            <a:spLocks noGrp="1"/>
          </p:cNvSpPr>
          <p:nvPr>
            <p:ph type="pic" sz="quarter" idx="14"/>
          </p:nvPr>
        </p:nvSpPr>
        <p:spPr>
          <a:xfrm>
            <a:off x="0" y="0"/>
            <a:ext cx="12192001" cy="6858000"/>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p:spPr>
        <p:txBody>
          <a:bodyPr wrap="square">
            <a:noAutofit/>
          </a:bodyPr>
          <a:lstStyle>
            <a:lvl1pPr marL="0" indent="0" algn="ctr">
              <a:buNone/>
              <a:defRPr sz="1200">
                <a:solidFill>
                  <a:schemeClr val="bg1"/>
                </a:solidFill>
              </a:defRPr>
            </a:lvl1pPr>
          </a:lstStyle>
          <a:p>
            <a:endParaRPr lang="id-ID"/>
          </a:p>
        </p:txBody>
      </p:sp>
      <p:sp>
        <p:nvSpPr>
          <p:cNvPr id="5" name="Picture Placeholder 12">
            <a:extLst>
              <a:ext uri="{FF2B5EF4-FFF2-40B4-BE49-F238E27FC236}">
                <a16:creationId xmlns:a16="http://schemas.microsoft.com/office/drawing/2014/main" id="{82BE6338-2E37-4ED7-A388-DB36427B59E1}"/>
              </a:ext>
            </a:extLst>
          </p:cNvPr>
          <p:cNvSpPr>
            <a:spLocks noGrp="1"/>
          </p:cNvSpPr>
          <p:nvPr>
            <p:ph type="pic" sz="quarter" idx="18"/>
          </p:nvPr>
        </p:nvSpPr>
        <p:spPr>
          <a:xfrm>
            <a:off x="1080333" y="3030430"/>
            <a:ext cx="1262062" cy="1262062"/>
          </a:xfrm>
          <a:custGeom>
            <a:avLst/>
            <a:gdLst>
              <a:gd name="connsiteX0" fmla="*/ 674299 w 1348598"/>
              <a:gd name="connsiteY0" fmla="*/ 0 h 1348598"/>
              <a:gd name="connsiteX1" fmla="*/ 1348598 w 1348598"/>
              <a:gd name="connsiteY1" fmla="*/ 674299 h 1348598"/>
              <a:gd name="connsiteX2" fmla="*/ 674299 w 1348598"/>
              <a:gd name="connsiteY2" fmla="*/ 1348598 h 1348598"/>
              <a:gd name="connsiteX3" fmla="*/ 0 w 1348598"/>
              <a:gd name="connsiteY3" fmla="*/ 674299 h 1348598"/>
              <a:gd name="connsiteX4" fmla="*/ 674299 w 1348598"/>
              <a:gd name="connsiteY4" fmla="*/ 0 h 134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598" h="1348598">
                <a:moveTo>
                  <a:pt x="674299" y="0"/>
                </a:moveTo>
                <a:cubicBezTo>
                  <a:pt x="1046704" y="0"/>
                  <a:pt x="1348598" y="301894"/>
                  <a:pt x="1348598" y="674299"/>
                </a:cubicBezTo>
                <a:cubicBezTo>
                  <a:pt x="1348598" y="1046704"/>
                  <a:pt x="1046704" y="1348598"/>
                  <a:pt x="674299" y="1348598"/>
                </a:cubicBezTo>
                <a:cubicBezTo>
                  <a:pt x="301894" y="1348598"/>
                  <a:pt x="0" y="1046704"/>
                  <a:pt x="0" y="674299"/>
                </a:cubicBezTo>
                <a:cubicBezTo>
                  <a:pt x="0" y="301894"/>
                  <a:pt x="301894" y="0"/>
                  <a:pt x="674299" y="0"/>
                </a:cubicBezTo>
                <a:close/>
              </a:path>
            </a:pathLst>
          </a:custGeom>
          <a:noFill/>
          <a:effectLst>
            <a:outerShdw blurRad="1270000" sx="90000" sy="90000" algn="ctr"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dirty="0"/>
          </a:p>
        </p:txBody>
      </p:sp>
      <p:sp>
        <p:nvSpPr>
          <p:cNvPr id="6" name="Picture Placeholder 12">
            <a:extLst>
              <a:ext uri="{FF2B5EF4-FFF2-40B4-BE49-F238E27FC236}">
                <a16:creationId xmlns:a16="http://schemas.microsoft.com/office/drawing/2014/main" id="{8D8AC8A3-E7A4-4F7B-8FDA-B4CD74A48F0F}"/>
              </a:ext>
            </a:extLst>
          </p:cNvPr>
          <p:cNvSpPr>
            <a:spLocks noGrp="1"/>
          </p:cNvSpPr>
          <p:nvPr>
            <p:ph type="pic" sz="quarter" idx="19"/>
          </p:nvPr>
        </p:nvSpPr>
        <p:spPr>
          <a:xfrm>
            <a:off x="6351666" y="3030430"/>
            <a:ext cx="1262062" cy="1262062"/>
          </a:xfrm>
          <a:custGeom>
            <a:avLst/>
            <a:gdLst>
              <a:gd name="connsiteX0" fmla="*/ 674299 w 1348598"/>
              <a:gd name="connsiteY0" fmla="*/ 0 h 1348598"/>
              <a:gd name="connsiteX1" fmla="*/ 1348598 w 1348598"/>
              <a:gd name="connsiteY1" fmla="*/ 674299 h 1348598"/>
              <a:gd name="connsiteX2" fmla="*/ 674299 w 1348598"/>
              <a:gd name="connsiteY2" fmla="*/ 1348598 h 1348598"/>
              <a:gd name="connsiteX3" fmla="*/ 0 w 1348598"/>
              <a:gd name="connsiteY3" fmla="*/ 674299 h 1348598"/>
              <a:gd name="connsiteX4" fmla="*/ 674299 w 1348598"/>
              <a:gd name="connsiteY4" fmla="*/ 0 h 134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598" h="1348598">
                <a:moveTo>
                  <a:pt x="674299" y="0"/>
                </a:moveTo>
                <a:cubicBezTo>
                  <a:pt x="1046704" y="0"/>
                  <a:pt x="1348598" y="301894"/>
                  <a:pt x="1348598" y="674299"/>
                </a:cubicBezTo>
                <a:cubicBezTo>
                  <a:pt x="1348598" y="1046704"/>
                  <a:pt x="1046704" y="1348598"/>
                  <a:pt x="674299" y="1348598"/>
                </a:cubicBezTo>
                <a:cubicBezTo>
                  <a:pt x="301894" y="1348598"/>
                  <a:pt x="0" y="1046704"/>
                  <a:pt x="0" y="674299"/>
                </a:cubicBezTo>
                <a:cubicBezTo>
                  <a:pt x="0" y="301894"/>
                  <a:pt x="301894" y="0"/>
                  <a:pt x="674299" y="0"/>
                </a:cubicBezTo>
                <a:close/>
              </a:path>
            </a:pathLst>
          </a:custGeom>
          <a:noFill/>
          <a:effectLst>
            <a:outerShdw blurRad="1270000" sx="90000" sy="90000" algn="ctr"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dirty="0"/>
          </a:p>
        </p:txBody>
      </p:sp>
    </p:spTree>
    <p:extLst>
      <p:ext uri="{BB962C8B-B14F-4D97-AF65-F5344CB8AC3E}">
        <p14:creationId xmlns:p14="http://schemas.microsoft.com/office/powerpoint/2010/main" val="187219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nodePh="1">
                                  <p:stCondLst>
                                    <p:cond delay="75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1000"/>
                                        <p:tgtEl>
                                          <p:spTgt spid="5"/>
                                        </p:tgtEl>
                                      </p:cBhvr>
                                    </p:animEffect>
                                  </p:childTnLst>
                                </p:cTn>
                              </p:par>
                              <p:par>
                                <p:cTn id="8" presetID="6" presetClass="entr" presetSubtype="32" fill="hold" grpId="0" nodeType="withEffect" nodePh="1">
                                  <p:stCondLst>
                                    <p:cond delay="75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Effect transition="in" filter="circle(out)">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E4D04F4-4F70-47ED-825F-7F9FA5CAA937}"/>
              </a:ext>
            </a:extLst>
          </p:cNvPr>
          <p:cNvSpPr>
            <a:spLocks noGrp="1"/>
          </p:cNvSpPr>
          <p:nvPr>
            <p:ph type="pic" sz="quarter" idx="16"/>
          </p:nvPr>
        </p:nvSpPr>
        <p:spPr>
          <a:xfrm>
            <a:off x="3671128" y="2388615"/>
            <a:ext cx="2098380" cy="2895600"/>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2"/>
          </a:solidFill>
          <a:effectLst>
            <a:outerShdw blurRad="1270000" dist="749300" dir="5400000" sx="85000" sy="85000" algn="t"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a:p>
        </p:txBody>
      </p:sp>
      <p:sp>
        <p:nvSpPr>
          <p:cNvPr id="9" name="Picture Placeholder 8">
            <a:extLst>
              <a:ext uri="{FF2B5EF4-FFF2-40B4-BE49-F238E27FC236}">
                <a16:creationId xmlns:a16="http://schemas.microsoft.com/office/drawing/2014/main" id="{686F32F5-39AE-4136-9E9D-682BBF3678F6}"/>
              </a:ext>
            </a:extLst>
          </p:cNvPr>
          <p:cNvSpPr>
            <a:spLocks noGrp="1"/>
          </p:cNvSpPr>
          <p:nvPr>
            <p:ph type="pic" sz="quarter" idx="17"/>
          </p:nvPr>
        </p:nvSpPr>
        <p:spPr>
          <a:xfrm>
            <a:off x="6422493" y="2388615"/>
            <a:ext cx="2098380" cy="2895600"/>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3"/>
          </a:solidFill>
          <a:effectLst>
            <a:outerShdw blurRad="1270000" dist="749300" dir="5400000" sx="85000" sy="85000" algn="t"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a:p>
        </p:txBody>
      </p:sp>
      <p:sp>
        <p:nvSpPr>
          <p:cNvPr id="10" name="Picture Placeholder 9">
            <a:extLst>
              <a:ext uri="{FF2B5EF4-FFF2-40B4-BE49-F238E27FC236}">
                <a16:creationId xmlns:a16="http://schemas.microsoft.com/office/drawing/2014/main" id="{61B28E9D-CF6D-4411-92AC-C48DCD047CE6}"/>
              </a:ext>
            </a:extLst>
          </p:cNvPr>
          <p:cNvSpPr>
            <a:spLocks noGrp="1"/>
          </p:cNvSpPr>
          <p:nvPr>
            <p:ph type="pic" sz="quarter" idx="18"/>
          </p:nvPr>
        </p:nvSpPr>
        <p:spPr>
          <a:xfrm>
            <a:off x="9173857" y="2388615"/>
            <a:ext cx="2098380" cy="2895600"/>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4"/>
          </a:solidFill>
          <a:effectLst>
            <a:outerShdw blurRad="1270000" dist="749300" dir="5400000" sx="85000" sy="85000" algn="t"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a:p>
        </p:txBody>
      </p:sp>
      <p:sp>
        <p:nvSpPr>
          <p:cNvPr id="7" name="Picture Placeholder 6">
            <a:extLst>
              <a:ext uri="{FF2B5EF4-FFF2-40B4-BE49-F238E27FC236}">
                <a16:creationId xmlns:a16="http://schemas.microsoft.com/office/drawing/2014/main" id="{9FE61EB5-EA18-4D83-A395-81553A2B8864}"/>
              </a:ext>
            </a:extLst>
          </p:cNvPr>
          <p:cNvSpPr>
            <a:spLocks noGrp="1"/>
          </p:cNvSpPr>
          <p:nvPr>
            <p:ph type="pic" sz="quarter" idx="15"/>
          </p:nvPr>
        </p:nvSpPr>
        <p:spPr>
          <a:xfrm>
            <a:off x="919763" y="2388615"/>
            <a:ext cx="2098380" cy="2895600"/>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1"/>
          </a:solidFill>
          <a:effectLst>
            <a:outerShdw blurRad="1270000" dist="749300" dir="5400000" sx="85000" sy="85000" algn="t"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429111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par>
                                <p:cTn id="9" presetID="53" presetClass="entr" presetSubtype="16" fill="hold" grpId="1" nodeType="with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fltVal val="0"/>
                                          </p:val>
                                        </p:tav>
                                        <p:tav tm="100000">
                                          <p:val>
                                            <p:strVal val="#ppt_w"/>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Effect transition="in" filter="fade">
                                      <p:cBhvr>
                                        <p:cTn id="13" dur="1000"/>
                                        <p:tgtEl>
                                          <p:spTgt spid="7"/>
                                        </p:tgtEl>
                                      </p:cBhvr>
                                    </p:animEffect>
                                  </p:childTnLst>
                                </p:cTn>
                              </p:par>
                              <p:par>
                                <p:cTn id="14" presetID="2" presetClass="entr" presetSubtype="4" decel="100000" fill="hold" grpId="0" nodeType="withEffect">
                                  <p:stCondLst>
                                    <p:cond delay="125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ppt_x"/>
                                          </p:val>
                                        </p:tav>
                                        <p:tav tm="100000">
                                          <p:val>
                                            <p:strVal val="#ppt_x"/>
                                          </p:val>
                                        </p:tav>
                                      </p:tavLst>
                                    </p:anim>
                                    <p:anim calcmode="lin" valueType="num">
                                      <p:cBhvr additive="base">
                                        <p:cTn id="17" dur="1000" fill="hold"/>
                                        <p:tgtEl>
                                          <p:spTgt spid="8"/>
                                        </p:tgtEl>
                                        <p:attrNameLst>
                                          <p:attrName>ppt_y</p:attrName>
                                        </p:attrNameLst>
                                      </p:cBhvr>
                                      <p:tavLst>
                                        <p:tav tm="0">
                                          <p:val>
                                            <p:strVal val="1+#ppt_h/2"/>
                                          </p:val>
                                        </p:tav>
                                        <p:tav tm="100000">
                                          <p:val>
                                            <p:strVal val="#ppt_y"/>
                                          </p:val>
                                        </p:tav>
                                      </p:tavLst>
                                    </p:anim>
                                  </p:childTnLst>
                                </p:cTn>
                              </p:par>
                              <p:par>
                                <p:cTn id="18" presetID="53" presetClass="entr" presetSubtype="16" fill="hold" grpId="1" nodeType="withEffect">
                                  <p:stCondLst>
                                    <p:cond delay="1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Effect transition="in" filter="fade">
                                      <p:cBhvr>
                                        <p:cTn id="22" dur="1000"/>
                                        <p:tgtEl>
                                          <p:spTgt spid="8"/>
                                        </p:tgtEl>
                                      </p:cBhvr>
                                    </p:animEffect>
                                  </p:childTnLst>
                                </p:cTn>
                              </p:par>
                              <p:par>
                                <p:cTn id="23" presetID="2" presetClass="entr" presetSubtype="4" decel="100000" fill="hold" grpId="0" nodeType="withEffect">
                                  <p:stCondLst>
                                    <p:cond delay="150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1000" fill="hold"/>
                                        <p:tgtEl>
                                          <p:spTgt spid="9"/>
                                        </p:tgtEl>
                                        <p:attrNameLst>
                                          <p:attrName>ppt_x</p:attrName>
                                        </p:attrNameLst>
                                      </p:cBhvr>
                                      <p:tavLst>
                                        <p:tav tm="0">
                                          <p:val>
                                            <p:strVal val="#ppt_x"/>
                                          </p:val>
                                        </p:tav>
                                        <p:tav tm="100000">
                                          <p:val>
                                            <p:strVal val="#ppt_x"/>
                                          </p:val>
                                        </p:tav>
                                      </p:tavLst>
                                    </p:anim>
                                    <p:anim calcmode="lin" valueType="num">
                                      <p:cBhvr additive="base">
                                        <p:cTn id="26" dur="1000" fill="hold"/>
                                        <p:tgtEl>
                                          <p:spTgt spid="9"/>
                                        </p:tgtEl>
                                        <p:attrNameLst>
                                          <p:attrName>ppt_y</p:attrName>
                                        </p:attrNameLst>
                                      </p:cBhvr>
                                      <p:tavLst>
                                        <p:tav tm="0">
                                          <p:val>
                                            <p:strVal val="1+#ppt_h/2"/>
                                          </p:val>
                                        </p:tav>
                                        <p:tav tm="100000">
                                          <p:val>
                                            <p:strVal val="#ppt_y"/>
                                          </p:val>
                                        </p:tav>
                                      </p:tavLst>
                                    </p:anim>
                                  </p:childTnLst>
                                </p:cTn>
                              </p:par>
                              <p:par>
                                <p:cTn id="27" presetID="53" presetClass="entr" presetSubtype="16" fill="hold" grpId="1" nodeType="withEffect">
                                  <p:stCondLst>
                                    <p:cond delay="150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Effect transition="in" filter="fade">
                                      <p:cBhvr>
                                        <p:cTn id="31" dur="1000"/>
                                        <p:tgtEl>
                                          <p:spTgt spid="9"/>
                                        </p:tgtEl>
                                      </p:cBhvr>
                                    </p:animEffect>
                                  </p:childTnLst>
                                </p:cTn>
                              </p:par>
                              <p:par>
                                <p:cTn id="32" presetID="2" presetClass="entr" presetSubtype="4" decel="100000" fill="hold" grpId="0" nodeType="withEffect">
                                  <p:stCondLst>
                                    <p:cond delay="175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1000" fill="hold"/>
                                        <p:tgtEl>
                                          <p:spTgt spid="10"/>
                                        </p:tgtEl>
                                        <p:attrNameLst>
                                          <p:attrName>ppt_x</p:attrName>
                                        </p:attrNameLst>
                                      </p:cBhvr>
                                      <p:tavLst>
                                        <p:tav tm="0">
                                          <p:val>
                                            <p:strVal val="#ppt_x"/>
                                          </p:val>
                                        </p:tav>
                                        <p:tav tm="100000">
                                          <p:val>
                                            <p:strVal val="#ppt_x"/>
                                          </p:val>
                                        </p:tav>
                                      </p:tavLst>
                                    </p:anim>
                                    <p:anim calcmode="lin" valueType="num">
                                      <p:cBhvr additive="base">
                                        <p:cTn id="35" dur="1000" fill="hold"/>
                                        <p:tgtEl>
                                          <p:spTgt spid="10"/>
                                        </p:tgtEl>
                                        <p:attrNameLst>
                                          <p:attrName>ppt_y</p:attrName>
                                        </p:attrNameLst>
                                      </p:cBhvr>
                                      <p:tavLst>
                                        <p:tav tm="0">
                                          <p:val>
                                            <p:strVal val="1+#ppt_h/2"/>
                                          </p:val>
                                        </p:tav>
                                        <p:tav tm="100000">
                                          <p:val>
                                            <p:strVal val="#ppt_y"/>
                                          </p:val>
                                        </p:tav>
                                      </p:tavLst>
                                    </p:anim>
                                  </p:childTnLst>
                                </p:cTn>
                              </p:par>
                              <p:par>
                                <p:cTn id="36" presetID="53" presetClass="entr" presetSubtype="16" fill="hold" grpId="1" nodeType="withEffect">
                                  <p:stCondLst>
                                    <p:cond delay="1750"/>
                                  </p:stCondLst>
                                  <p:childTnLst>
                                    <p:set>
                                      <p:cBhvr>
                                        <p:cTn id="37" dur="1" fill="hold">
                                          <p:stCondLst>
                                            <p:cond delay="0"/>
                                          </p:stCondLst>
                                        </p:cTn>
                                        <p:tgtEl>
                                          <p:spTgt spid="10"/>
                                        </p:tgtEl>
                                        <p:attrNameLst>
                                          <p:attrName>style.visibility</p:attrName>
                                        </p:attrNameLst>
                                      </p:cBhvr>
                                      <p:to>
                                        <p:strVal val="visible"/>
                                      </p:to>
                                    </p:set>
                                    <p:anim calcmode="lin" valueType="num">
                                      <p:cBhvr>
                                        <p:cTn id="38" dur="1000" fill="hold"/>
                                        <p:tgtEl>
                                          <p:spTgt spid="10"/>
                                        </p:tgtEl>
                                        <p:attrNameLst>
                                          <p:attrName>ppt_w</p:attrName>
                                        </p:attrNameLst>
                                      </p:cBhvr>
                                      <p:tavLst>
                                        <p:tav tm="0">
                                          <p:val>
                                            <p:fltVal val="0"/>
                                          </p:val>
                                        </p:tav>
                                        <p:tav tm="100000">
                                          <p:val>
                                            <p:strVal val="#ppt_w"/>
                                          </p:val>
                                        </p:tav>
                                      </p:tavLst>
                                    </p:anim>
                                    <p:anim calcmode="lin" valueType="num">
                                      <p:cBhvr>
                                        <p:cTn id="39" dur="1000" fill="hold"/>
                                        <p:tgtEl>
                                          <p:spTgt spid="10"/>
                                        </p:tgtEl>
                                        <p:attrNameLst>
                                          <p:attrName>ppt_h</p:attrName>
                                        </p:attrNameLst>
                                      </p:cBhvr>
                                      <p:tavLst>
                                        <p:tav tm="0">
                                          <p:val>
                                            <p:fltVal val="0"/>
                                          </p:val>
                                        </p:tav>
                                        <p:tav tm="100000">
                                          <p:val>
                                            <p:strVal val="#ppt_h"/>
                                          </p:val>
                                        </p:tav>
                                      </p:tavLst>
                                    </p:anim>
                                    <p:animEffect transition="in" filter="fade">
                                      <p:cBhvr>
                                        <p:cTn id="4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7" grpId="0" animBg="1"/>
      <p:bldP spid="7" grpId="1" animBg="1"/>
    </p:bld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19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C2F62C8C-6B62-4EE4-829B-0EB0D1978734}"/>
              </a:ext>
            </a:extLst>
          </p:cNvPr>
          <p:cNvSpPr>
            <a:spLocks noGrp="1"/>
          </p:cNvSpPr>
          <p:nvPr>
            <p:ph type="pic" sz="quarter" idx="14"/>
          </p:nvPr>
        </p:nvSpPr>
        <p:spPr>
          <a:xfrm>
            <a:off x="0" y="1"/>
            <a:ext cx="12192001" cy="6858000"/>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p:spPr>
        <p:txBody>
          <a:bodyPr wrap="square">
            <a:noAutofit/>
          </a:bodyPr>
          <a:lstStyle>
            <a:lvl1pPr marL="0" indent="0" algn="ctr">
              <a:buNone/>
              <a:defRPr sz="1200">
                <a:solidFill>
                  <a:schemeClr val="bg1"/>
                </a:solidFill>
              </a:defRPr>
            </a:lvl1pPr>
          </a:lstStyle>
          <a:p>
            <a:endParaRPr lang="id-ID"/>
          </a:p>
        </p:txBody>
      </p:sp>
      <p:sp>
        <p:nvSpPr>
          <p:cNvPr id="7" name="Picture Placeholder 6">
            <a:extLst>
              <a:ext uri="{FF2B5EF4-FFF2-40B4-BE49-F238E27FC236}">
                <a16:creationId xmlns:a16="http://schemas.microsoft.com/office/drawing/2014/main" id="{733A64F2-C04B-4DFF-B489-245D15B21726}"/>
              </a:ext>
            </a:extLst>
          </p:cNvPr>
          <p:cNvSpPr>
            <a:spLocks noGrp="1"/>
          </p:cNvSpPr>
          <p:nvPr>
            <p:ph type="pic" sz="quarter" idx="15"/>
          </p:nvPr>
        </p:nvSpPr>
        <p:spPr>
          <a:xfrm>
            <a:off x="762501" y="4324351"/>
            <a:ext cx="3355339" cy="1998049"/>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1"/>
          </a:solidFill>
          <a:effectLst>
            <a:outerShdw blurRad="1270000" dist="762000" dir="5400000" algn="t" rotWithShape="0">
              <a:prstClr val="black">
                <a:alpha val="60000"/>
              </a:prstClr>
            </a:outerShdw>
          </a:effectLst>
        </p:spPr>
        <p:txBody>
          <a:bodyPr wrap="square">
            <a:noAutofit/>
          </a:bodyPr>
          <a:lstStyle>
            <a:lvl1pPr marL="0" indent="0" algn="ctr">
              <a:buNone/>
              <a:defRPr sz="1200">
                <a:solidFill>
                  <a:schemeClr val="bg1"/>
                </a:solidFill>
              </a:defRPr>
            </a:lvl1pPr>
          </a:lstStyle>
          <a:p>
            <a:endParaRPr lang="id-ID"/>
          </a:p>
        </p:txBody>
      </p:sp>
      <p:sp>
        <p:nvSpPr>
          <p:cNvPr id="8" name="Picture Placeholder 7">
            <a:extLst>
              <a:ext uri="{FF2B5EF4-FFF2-40B4-BE49-F238E27FC236}">
                <a16:creationId xmlns:a16="http://schemas.microsoft.com/office/drawing/2014/main" id="{A045F9C0-A23F-497A-99E3-69B9C14D08CD}"/>
              </a:ext>
            </a:extLst>
          </p:cNvPr>
          <p:cNvSpPr>
            <a:spLocks noGrp="1"/>
          </p:cNvSpPr>
          <p:nvPr>
            <p:ph type="pic" sz="quarter" idx="16"/>
          </p:nvPr>
        </p:nvSpPr>
        <p:spPr>
          <a:xfrm>
            <a:off x="4418331" y="4324351"/>
            <a:ext cx="3355339" cy="1998049"/>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2"/>
          </a:solidFill>
          <a:effectLst>
            <a:outerShdw blurRad="1270000" dist="762000" dir="5400000" algn="t" rotWithShape="0">
              <a:prstClr val="black">
                <a:alpha val="60000"/>
              </a:prstClr>
            </a:outerShdw>
          </a:effectLst>
        </p:spPr>
        <p:txBody>
          <a:bodyPr wrap="square">
            <a:noAutofit/>
          </a:bodyPr>
          <a:lstStyle>
            <a:lvl1pPr marL="0" indent="0" algn="ctr">
              <a:buNone/>
              <a:defRPr sz="1200">
                <a:solidFill>
                  <a:schemeClr val="bg1"/>
                </a:solidFill>
              </a:defRPr>
            </a:lvl1pPr>
          </a:lstStyle>
          <a:p>
            <a:endParaRPr lang="id-ID"/>
          </a:p>
        </p:txBody>
      </p:sp>
      <p:sp>
        <p:nvSpPr>
          <p:cNvPr id="9" name="Picture Placeholder 8">
            <a:extLst>
              <a:ext uri="{FF2B5EF4-FFF2-40B4-BE49-F238E27FC236}">
                <a16:creationId xmlns:a16="http://schemas.microsoft.com/office/drawing/2014/main" id="{801AFE18-0E66-4826-97B1-21728F1DA831}"/>
              </a:ext>
            </a:extLst>
          </p:cNvPr>
          <p:cNvSpPr>
            <a:spLocks noGrp="1"/>
          </p:cNvSpPr>
          <p:nvPr>
            <p:ph type="pic" sz="quarter" idx="17"/>
          </p:nvPr>
        </p:nvSpPr>
        <p:spPr>
          <a:xfrm>
            <a:off x="8074160" y="4324351"/>
            <a:ext cx="3355339" cy="1998049"/>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3"/>
          </a:solidFill>
          <a:effectLst>
            <a:outerShdw blurRad="1270000" dist="762000" dir="5400000" algn="t" rotWithShape="0">
              <a:prstClr val="black">
                <a:alpha val="60000"/>
              </a:prstClr>
            </a:outerShdw>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424475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53" presetClass="entr" presetSubtype="16" fill="hold" grpId="1" nodeType="with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fltVal val="0"/>
                                          </p:val>
                                        </p:tav>
                                        <p:tav tm="100000">
                                          <p:val>
                                            <p:strVal val="#ppt_w"/>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Effect transition="in" filter="fade">
                                      <p:cBhvr>
                                        <p:cTn id="13" dur="1000"/>
                                        <p:tgtEl>
                                          <p:spTgt spid="7"/>
                                        </p:tgtEl>
                                      </p:cBhvr>
                                    </p:animEffect>
                                  </p:childTnLst>
                                </p:cTn>
                              </p:par>
                              <p:par>
                                <p:cTn id="14" presetID="2" presetClass="entr" presetSubtype="2" decel="100000" fill="hold" grpId="0" nodeType="withEffect">
                                  <p:stCondLst>
                                    <p:cond delay="125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1+#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1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Effect transition="in" filter="fade">
                                      <p:cBhvr>
                                        <p:cTn id="22" dur="1000"/>
                                        <p:tgtEl>
                                          <p:spTgt spid="8"/>
                                        </p:tgtEl>
                                      </p:cBhvr>
                                    </p:animEffect>
                                  </p:childTnLst>
                                </p:cTn>
                              </p:par>
                              <p:par>
                                <p:cTn id="23" presetID="2" presetClass="entr" presetSubtype="2" decel="100000" fill="hold" grpId="0" nodeType="withEffect">
                                  <p:stCondLst>
                                    <p:cond delay="150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1000" fill="hold"/>
                                        <p:tgtEl>
                                          <p:spTgt spid="9"/>
                                        </p:tgtEl>
                                        <p:attrNameLst>
                                          <p:attrName>ppt_x</p:attrName>
                                        </p:attrNameLst>
                                      </p:cBhvr>
                                      <p:tavLst>
                                        <p:tav tm="0">
                                          <p:val>
                                            <p:strVal val="1+#ppt_w/2"/>
                                          </p:val>
                                        </p:tav>
                                        <p:tav tm="100000">
                                          <p:val>
                                            <p:strVal val="#ppt_x"/>
                                          </p:val>
                                        </p:tav>
                                      </p:tavLst>
                                    </p:anim>
                                    <p:anim calcmode="lin" valueType="num">
                                      <p:cBhvr additive="base">
                                        <p:cTn id="26" dur="1000" fill="hold"/>
                                        <p:tgtEl>
                                          <p:spTgt spid="9"/>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150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Effect transition="in" filter="fade">
                                      <p:cBhvr>
                                        <p:cTn id="31" dur="1000"/>
                                        <p:tgtEl>
                                          <p:spTgt spid="9"/>
                                        </p:tgtEl>
                                      </p:cBhvr>
                                    </p:animEffect>
                                  </p:childTnLst>
                                </p:cTn>
                              </p:par>
                              <p:par>
                                <p:cTn id="32" presetID="6" presetClass="emph" presetSubtype="0" accel="50000" decel="50000" fill="hold" grpId="0" nodeType="withEffect" nodePh="1">
                                  <p:stCondLst>
                                    <p:cond delay="0"/>
                                  </p:stCondLst>
                                  <p:endCondLst>
                                    <p:cond evt="begin" delay="0">
                                      <p:tn val="32"/>
                                    </p:cond>
                                  </p:endCondLst>
                                  <p:childTnLst>
                                    <p:animScale>
                                      <p:cBhvr>
                                        <p:cTn id="33" dur="17000" fill="hold"/>
                                        <p:tgtEl>
                                          <p:spTgt spid="2"/>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7" grpId="1" animBg="1"/>
      <p:bldP spid="8" grpId="0" animBg="1"/>
      <p:bldP spid="8" grpId="1" animBg="1"/>
      <p:bldP spid="9" grpId="0" animBg="1"/>
      <p:bldP spid="9" grpId="1" animBg="1"/>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2BBE738-FBCC-4D20-8C53-B88DCCEDF932}"/>
              </a:ext>
            </a:extLst>
          </p:cNvPr>
          <p:cNvSpPr>
            <a:spLocks noGrp="1"/>
          </p:cNvSpPr>
          <p:nvPr>
            <p:ph type="pic" sz="quarter" idx="19"/>
          </p:nvPr>
        </p:nvSpPr>
        <p:spPr>
          <a:xfrm>
            <a:off x="9470371" y="3536158"/>
            <a:ext cx="2049626" cy="1871663"/>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4"/>
          </a:solidFill>
          <a:effectLst>
            <a:outerShdw blurRad="1270000" dist="762000" dir="5400000" sx="90000" sy="90000" algn="t" rotWithShape="0">
              <a:prstClr val="black">
                <a:alpha val="40000"/>
              </a:prstClr>
            </a:outerShdw>
          </a:effectLst>
        </p:spPr>
        <p:txBody>
          <a:bodyPr wrap="square">
            <a:noAutofit/>
          </a:bodyPr>
          <a:lstStyle>
            <a:lvl1pPr marL="0" indent="0">
              <a:buNone/>
              <a:defRPr lang="id-ID" sz="1200">
                <a:solidFill>
                  <a:schemeClr val="bg1"/>
                </a:solidFill>
              </a:defRPr>
            </a:lvl1pPr>
          </a:lstStyle>
          <a:p>
            <a:pPr marL="228600" lvl="0" indent="-228600" algn="ctr"/>
            <a:endParaRPr lang="id-ID"/>
          </a:p>
        </p:txBody>
      </p:sp>
      <p:sp>
        <p:nvSpPr>
          <p:cNvPr id="12" name="Picture Placeholder 11">
            <a:extLst>
              <a:ext uri="{FF2B5EF4-FFF2-40B4-BE49-F238E27FC236}">
                <a16:creationId xmlns:a16="http://schemas.microsoft.com/office/drawing/2014/main" id="{45876F32-3BDC-41F6-B454-C3A41C04D18D}"/>
              </a:ext>
            </a:extLst>
          </p:cNvPr>
          <p:cNvSpPr>
            <a:spLocks noGrp="1"/>
          </p:cNvSpPr>
          <p:nvPr>
            <p:ph type="pic" sz="quarter" idx="20"/>
          </p:nvPr>
        </p:nvSpPr>
        <p:spPr>
          <a:xfrm>
            <a:off x="7214697" y="3536158"/>
            <a:ext cx="2049626" cy="1871663"/>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4"/>
          </a:solidFill>
          <a:effectLst>
            <a:outerShdw blurRad="1270000" dist="762000" dir="5400000" sx="90000" sy="90000" algn="t" rotWithShape="0">
              <a:prstClr val="black">
                <a:alpha val="40000"/>
              </a:prstClr>
            </a:outerShdw>
          </a:effectLst>
        </p:spPr>
        <p:txBody>
          <a:bodyPr wrap="square">
            <a:noAutofit/>
          </a:bodyPr>
          <a:lstStyle>
            <a:lvl1pPr marL="0" indent="0">
              <a:buNone/>
              <a:defRPr lang="id-ID" sz="1200">
                <a:solidFill>
                  <a:schemeClr val="bg1"/>
                </a:solidFill>
              </a:defRPr>
            </a:lvl1pPr>
          </a:lstStyle>
          <a:p>
            <a:pPr marL="228600" lvl="0" indent="-228600" algn="ctr"/>
            <a:endParaRPr lang="id-ID"/>
          </a:p>
        </p:txBody>
      </p:sp>
      <p:sp>
        <p:nvSpPr>
          <p:cNvPr id="8" name="Picture Placeholder 7">
            <a:extLst>
              <a:ext uri="{FF2B5EF4-FFF2-40B4-BE49-F238E27FC236}">
                <a16:creationId xmlns:a16="http://schemas.microsoft.com/office/drawing/2014/main" id="{702ABA6D-D8F9-4779-87D5-DD8C412CF0E8}"/>
              </a:ext>
            </a:extLst>
          </p:cNvPr>
          <p:cNvSpPr>
            <a:spLocks noGrp="1"/>
          </p:cNvSpPr>
          <p:nvPr>
            <p:ph type="pic" sz="quarter" idx="16"/>
          </p:nvPr>
        </p:nvSpPr>
        <p:spPr>
          <a:xfrm>
            <a:off x="5183351" y="1450180"/>
            <a:ext cx="1825298" cy="3957640"/>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2"/>
          </a:solidFill>
          <a:effectLst>
            <a:outerShdw blurRad="1270000" dist="762000" dir="5400000" sx="90000" sy="90000" algn="t" rotWithShape="0">
              <a:prstClr val="black">
                <a:alpha val="40000"/>
              </a:prstClr>
            </a:outerShdw>
          </a:effectLst>
        </p:spPr>
        <p:txBody>
          <a:bodyPr wrap="square">
            <a:noAutofit/>
          </a:bodyPr>
          <a:lstStyle>
            <a:lvl1pPr marL="0" indent="0">
              <a:buNone/>
              <a:defRPr lang="id-ID" sz="1200">
                <a:solidFill>
                  <a:schemeClr val="bg1"/>
                </a:solidFill>
              </a:defRPr>
            </a:lvl1pPr>
          </a:lstStyle>
          <a:p>
            <a:pPr marL="228600" lvl="0" indent="-228600" algn="ctr"/>
            <a:endParaRPr lang="id-ID"/>
          </a:p>
        </p:txBody>
      </p:sp>
      <p:sp>
        <p:nvSpPr>
          <p:cNvPr id="9" name="Picture Placeholder 8">
            <a:extLst>
              <a:ext uri="{FF2B5EF4-FFF2-40B4-BE49-F238E27FC236}">
                <a16:creationId xmlns:a16="http://schemas.microsoft.com/office/drawing/2014/main" id="{E521854C-3512-45A4-9EC6-6FA225D102D5}"/>
              </a:ext>
            </a:extLst>
          </p:cNvPr>
          <p:cNvSpPr>
            <a:spLocks noGrp="1"/>
          </p:cNvSpPr>
          <p:nvPr>
            <p:ph type="pic" sz="quarter" idx="17"/>
          </p:nvPr>
        </p:nvSpPr>
        <p:spPr>
          <a:xfrm>
            <a:off x="7214697" y="1450179"/>
            <a:ext cx="4305300" cy="1871663"/>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3"/>
          </a:solidFill>
          <a:effectLst>
            <a:outerShdw blurRad="1270000" dist="762000" dir="5400000" sx="90000" sy="90000" algn="t" rotWithShape="0">
              <a:prstClr val="black">
                <a:alpha val="40000"/>
              </a:prstClr>
            </a:outerShdw>
          </a:effectLst>
        </p:spPr>
        <p:txBody>
          <a:bodyPr wrap="square">
            <a:noAutofit/>
          </a:bodyPr>
          <a:lstStyle>
            <a:lvl1pPr marL="0" indent="0">
              <a:buNone/>
              <a:defRPr lang="id-ID" sz="1200">
                <a:solidFill>
                  <a:schemeClr val="bg1"/>
                </a:solidFill>
              </a:defRPr>
            </a:lvl1pPr>
          </a:lstStyle>
          <a:p>
            <a:pPr marL="228600" lvl="0" indent="-228600" algn="ctr"/>
            <a:endParaRPr lang="id-ID"/>
          </a:p>
        </p:txBody>
      </p:sp>
      <p:sp>
        <p:nvSpPr>
          <p:cNvPr id="7" name="Picture Placeholder 6">
            <a:extLst>
              <a:ext uri="{FF2B5EF4-FFF2-40B4-BE49-F238E27FC236}">
                <a16:creationId xmlns:a16="http://schemas.microsoft.com/office/drawing/2014/main" id="{6765BF17-C0DB-464F-B587-607DCEF1F17F}"/>
              </a:ext>
            </a:extLst>
          </p:cNvPr>
          <p:cNvSpPr>
            <a:spLocks noGrp="1"/>
          </p:cNvSpPr>
          <p:nvPr>
            <p:ph type="pic" sz="quarter" idx="15"/>
          </p:nvPr>
        </p:nvSpPr>
        <p:spPr>
          <a:xfrm>
            <a:off x="672003" y="1450180"/>
            <a:ext cx="4305300" cy="3957640"/>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1"/>
          </a:solidFill>
          <a:effectLst>
            <a:outerShdw blurRad="1270000" dist="762000" dir="5400000" sx="90000" sy="90000" algn="t" rotWithShape="0">
              <a:prstClr val="black">
                <a:alpha val="40000"/>
              </a:prstClr>
            </a:outerShdw>
          </a:effectLst>
        </p:spPr>
        <p:txBody>
          <a:bodyPr wrap="square">
            <a:noAutofit/>
          </a:bodyPr>
          <a:lstStyle>
            <a:lvl1pPr marL="0" indent="0" algn="ctr">
              <a:buFont typeface="Arial" panose="020B0604020202020204" pitchFamily="34" charset="0"/>
              <a:buNone/>
              <a:defRPr sz="1200">
                <a:solidFill>
                  <a:schemeClr val="bg1"/>
                </a:solidFill>
              </a:defRPr>
            </a:lvl1pPr>
          </a:lstStyle>
          <a:p>
            <a:endParaRPr lang="id-ID"/>
          </a:p>
        </p:txBody>
      </p:sp>
    </p:spTree>
    <p:extLst>
      <p:ext uri="{BB962C8B-B14F-4D97-AF65-F5344CB8AC3E}">
        <p14:creationId xmlns:p14="http://schemas.microsoft.com/office/powerpoint/2010/main" val="196524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fltVal val="0"/>
                                          </p:val>
                                        </p:tav>
                                        <p:tav tm="100000">
                                          <p:val>
                                            <p:strVal val="#ppt_w"/>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Effect transition="in" filter="fade">
                                      <p:cBhvr>
                                        <p:cTn id="13" dur="1000"/>
                                        <p:tgtEl>
                                          <p:spTgt spid="7"/>
                                        </p:tgtEl>
                                      </p:cBhvr>
                                    </p:animEffect>
                                  </p:childTnLst>
                                </p:cTn>
                              </p:par>
                              <p:par>
                                <p:cTn id="14" presetID="2" presetClass="entr" presetSubtype="2" decel="100000"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1+#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Effect transition="in" filter="fade">
                                      <p:cBhvr>
                                        <p:cTn id="22" dur="1000"/>
                                        <p:tgtEl>
                                          <p:spTgt spid="8"/>
                                        </p:tgtEl>
                                      </p:cBhvr>
                                    </p:animEffect>
                                  </p:childTnLst>
                                </p:cTn>
                              </p:par>
                              <p:par>
                                <p:cTn id="23" presetID="2" presetClass="entr" presetSubtype="2" decel="100000" fill="hold" grpId="0" nodeType="withEffect">
                                  <p:stCondLst>
                                    <p:cond delay="50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1000" fill="hold"/>
                                        <p:tgtEl>
                                          <p:spTgt spid="9"/>
                                        </p:tgtEl>
                                        <p:attrNameLst>
                                          <p:attrName>ppt_x</p:attrName>
                                        </p:attrNameLst>
                                      </p:cBhvr>
                                      <p:tavLst>
                                        <p:tav tm="0">
                                          <p:val>
                                            <p:strVal val="1+#ppt_w/2"/>
                                          </p:val>
                                        </p:tav>
                                        <p:tav tm="100000">
                                          <p:val>
                                            <p:strVal val="#ppt_x"/>
                                          </p:val>
                                        </p:tav>
                                      </p:tavLst>
                                    </p:anim>
                                    <p:anim calcmode="lin" valueType="num">
                                      <p:cBhvr additive="base">
                                        <p:cTn id="26" dur="1000" fill="hold"/>
                                        <p:tgtEl>
                                          <p:spTgt spid="9"/>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50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Effect transition="in" filter="fade">
                                      <p:cBhvr>
                                        <p:cTn id="31" dur="1000"/>
                                        <p:tgtEl>
                                          <p:spTgt spid="9"/>
                                        </p:tgtEl>
                                      </p:cBhvr>
                                    </p:animEffect>
                                  </p:childTnLst>
                                </p:cTn>
                              </p:par>
                              <p:par>
                                <p:cTn id="32" presetID="2" presetClass="entr" presetSubtype="2" decel="100000" fill="hold" grpId="0" nodeType="withEffect">
                                  <p:stCondLst>
                                    <p:cond delay="7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1000" fill="hold"/>
                                        <p:tgtEl>
                                          <p:spTgt spid="12"/>
                                        </p:tgtEl>
                                        <p:attrNameLst>
                                          <p:attrName>ppt_x</p:attrName>
                                        </p:attrNameLst>
                                      </p:cBhvr>
                                      <p:tavLst>
                                        <p:tav tm="0">
                                          <p:val>
                                            <p:strVal val="1+#ppt_w/2"/>
                                          </p:val>
                                        </p:tav>
                                        <p:tav tm="100000">
                                          <p:val>
                                            <p:strVal val="#ppt_x"/>
                                          </p:val>
                                        </p:tav>
                                      </p:tavLst>
                                    </p:anim>
                                    <p:anim calcmode="lin" valueType="num">
                                      <p:cBhvr additive="base">
                                        <p:cTn id="35" dur="1000" fill="hold"/>
                                        <p:tgtEl>
                                          <p:spTgt spid="12"/>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750"/>
                                  </p:stCondLst>
                                  <p:childTnLst>
                                    <p:set>
                                      <p:cBhvr>
                                        <p:cTn id="37" dur="1" fill="hold">
                                          <p:stCondLst>
                                            <p:cond delay="0"/>
                                          </p:stCondLst>
                                        </p:cTn>
                                        <p:tgtEl>
                                          <p:spTgt spid="12"/>
                                        </p:tgtEl>
                                        <p:attrNameLst>
                                          <p:attrName>style.visibility</p:attrName>
                                        </p:attrNameLst>
                                      </p:cBhvr>
                                      <p:to>
                                        <p:strVal val="visible"/>
                                      </p:to>
                                    </p:set>
                                    <p:anim calcmode="lin" valueType="num">
                                      <p:cBhvr>
                                        <p:cTn id="38" dur="1000" fill="hold"/>
                                        <p:tgtEl>
                                          <p:spTgt spid="12"/>
                                        </p:tgtEl>
                                        <p:attrNameLst>
                                          <p:attrName>ppt_w</p:attrName>
                                        </p:attrNameLst>
                                      </p:cBhvr>
                                      <p:tavLst>
                                        <p:tav tm="0">
                                          <p:val>
                                            <p:fltVal val="0"/>
                                          </p:val>
                                        </p:tav>
                                        <p:tav tm="100000">
                                          <p:val>
                                            <p:strVal val="#ppt_w"/>
                                          </p:val>
                                        </p:tav>
                                      </p:tavLst>
                                    </p:anim>
                                    <p:anim calcmode="lin" valueType="num">
                                      <p:cBhvr>
                                        <p:cTn id="39" dur="1000" fill="hold"/>
                                        <p:tgtEl>
                                          <p:spTgt spid="12"/>
                                        </p:tgtEl>
                                        <p:attrNameLst>
                                          <p:attrName>ppt_h</p:attrName>
                                        </p:attrNameLst>
                                      </p:cBhvr>
                                      <p:tavLst>
                                        <p:tav tm="0">
                                          <p:val>
                                            <p:fltVal val="0"/>
                                          </p:val>
                                        </p:tav>
                                        <p:tav tm="100000">
                                          <p:val>
                                            <p:strVal val="#ppt_h"/>
                                          </p:val>
                                        </p:tav>
                                      </p:tavLst>
                                    </p:anim>
                                    <p:animEffect transition="in" filter="fade">
                                      <p:cBhvr>
                                        <p:cTn id="40" dur="1000"/>
                                        <p:tgtEl>
                                          <p:spTgt spid="12"/>
                                        </p:tgtEl>
                                      </p:cBhvr>
                                    </p:animEffect>
                                  </p:childTnLst>
                                </p:cTn>
                              </p:par>
                              <p:par>
                                <p:cTn id="41" presetID="2" presetClass="entr" presetSubtype="2" decel="100000" fill="hold" grpId="0" nodeType="withEffect">
                                  <p:stCondLst>
                                    <p:cond delay="10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1+#ppt_w/2"/>
                                          </p:val>
                                        </p:tav>
                                        <p:tav tm="100000">
                                          <p:val>
                                            <p:strVal val="#ppt_x"/>
                                          </p:val>
                                        </p:tav>
                                      </p:tavLst>
                                    </p:anim>
                                    <p:anim calcmode="lin" valueType="num">
                                      <p:cBhvr additive="base">
                                        <p:cTn id="44" dur="1000" fill="hold"/>
                                        <p:tgtEl>
                                          <p:spTgt spid="11"/>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1000"/>
                                  </p:stCondLst>
                                  <p:childTnLst>
                                    <p:set>
                                      <p:cBhvr>
                                        <p:cTn id="46" dur="1" fill="hold">
                                          <p:stCondLst>
                                            <p:cond delay="0"/>
                                          </p:stCondLst>
                                        </p:cTn>
                                        <p:tgtEl>
                                          <p:spTgt spid="11"/>
                                        </p:tgtEl>
                                        <p:attrNameLst>
                                          <p:attrName>style.visibility</p:attrName>
                                        </p:attrNameLst>
                                      </p:cBhvr>
                                      <p:to>
                                        <p:strVal val="visible"/>
                                      </p:to>
                                    </p:set>
                                    <p:anim calcmode="lin" valueType="num">
                                      <p:cBhvr>
                                        <p:cTn id="47" dur="1000" fill="hold"/>
                                        <p:tgtEl>
                                          <p:spTgt spid="11"/>
                                        </p:tgtEl>
                                        <p:attrNameLst>
                                          <p:attrName>ppt_w</p:attrName>
                                        </p:attrNameLst>
                                      </p:cBhvr>
                                      <p:tavLst>
                                        <p:tav tm="0">
                                          <p:val>
                                            <p:fltVal val="0"/>
                                          </p:val>
                                        </p:tav>
                                        <p:tav tm="100000">
                                          <p:val>
                                            <p:strVal val="#ppt_w"/>
                                          </p:val>
                                        </p:tav>
                                      </p:tavLst>
                                    </p:anim>
                                    <p:anim calcmode="lin" valueType="num">
                                      <p:cBhvr>
                                        <p:cTn id="48" dur="1000" fill="hold"/>
                                        <p:tgtEl>
                                          <p:spTgt spid="11"/>
                                        </p:tgtEl>
                                        <p:attrNameLst>
                                          <p:attrName>ppt_h</p:attrName>
                                        </p:attrNameLst>
                                      </p:cBhvr>
                                      <p:tavLst>
                                        <p:tav tm="0">
                                          <p:val>
                                            <p:fltVal val="0"/>
                                          </p:val>
                                        </p:tav>
                                        <p:tav tm="100000">
                                          <p:val>
                                            <p:strVal val="#ppt_h"/>
                                          </p:val>
                                        </p:tav>
                                      </p:tavLst>
                                    </p:anim>
                                    <p:animEffect transition="in" filter="fade">
                                      <p:cBhvr>
                                        <p:cTn id="4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8" grpId="0" animBg="1"/>
      <p:bldP spid="8" grpId="1" animBg="1"/>
      <p:bldP spid="9" grpId="0" animBg="1"/>
      <p:bldP spid="9" grpId="1" animBg="1"/>
      <p:bldP spid="7" grpId="0" animBg="1"/>
      <p:bldP spid="7" grpId="1" animBg="1"/>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68F64C4B-B943-4E4E-9586-EC2771AF0A88}"/>
              </a:ext>
            </a:extLst>
          </p:cNvPr>
          <p:cNvSpPr/>
          <p:nvPr userDrawn="1"/>
        </p:nvSpPr>
        <p:spPr>
          <a:xfrm>
            <a:off x="0" y="-14748"/>
            <a:ext cx="5867400" cy="6872750"/>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314198 h 4295648"/>
              <a:gd name="connsiteX1" fmla="*/ 1607574 w 4152900"/>
              <a:gd name="connsiteY1" fmla="*/ 305635 h 4295648"/>
              <a:gd name="connsiteX2" fmla="*/ 3200400 w 4152900"/>
              <a:gd name="connsiteY2" fmla="*/ 2034764 h 4295648"/>
              <a:gd name="connsiteX3" fmla="*/ 4152900 w 4152900"/>
              <a:gd name="connsiteY3" fmla="*/ 4295648 h 4295648"/>
              <a:gd name="connsiteX4" fmla="*/ 0 w 4152900"/>
              <a:gd name="connsiteY4" fmla="*/ 4295648 h 4295648"/>
              <a:gd name="connsiteX5" fmla="*/ 0 w 4152900"/>
              <a:gd name="connsiteY5" fmla="*/ 314198 h 4295648"/>
              <a:gd name="connsiteX0" fmla="*/ 0 w 4152900"/>
              <a:gd name="connsiteY0" fmla="*/ 314198 h 4295648"/>
              <a:gd name="connsiteX1" fmla="*/ 1607574 w 4152900"/>
              <a:gd name="connsiteY1" fmla="*/ 305635 h 4295648"/>
              <a:gd name="connsiteX2" fmla="*/ 3200400 w 4152900"/>
              <a:gd name="connsiteY2" fmla="*/ 2034764 h 4295648"/>
              <a:gd name="connsiteX3" fmla="*/ 4152900 w 4152900"/>
              <a:gd name="connsiteY3" fmla="*/ 4295648 h 4295648"/>
              <a:gd name="connsiteX4" fmla="*/ 0 w 4152900"/>
              <a:gd name="connsiteY4" fmla="*/ 4295648 h 4295648"/>
              <a:gd name="connsiteX5" fmla="*/ 0 w 4152900"/>
              <a:gd name="connsiteY5" fmla="*/ 314198 h 4295648"/>
              <a:gd name="connsiteX0" fmla="*/ 0 w 4152900"/>
              <a:gd name="connsiteY0" fmla="*/ 314198 h 4295648"/>
              <a:gd name="connsiteX1" fmla="*/ 1607574 w 4152900"/>
              <a:gd name="connsiteY1" fmla="*/ 305635 h 4295648"/>
              <a:gd name="connsiteX2" fmla="*/ 2073011 w 4152900"/>
              <a:gd name="connsiteY2" fmla="*/ 2171760 h 4295648"/>
              <a:gd name="connsiteX3" fmla="*/ 4152900 w 4152900"/>
              <a:gd name="connsiteY3" fmla="*/ 4295648 h 4295648"/>
              <a:gd name="connsiteX4" fmla="*/ 0 w 4152900"/>
              <a:gd name="connsiteY4" fmla="*/ 4295648 h 4295648"/>
              <a:gd name="connsiteX5" fmla="*/ 0 w 4152900"/>
              <a:gd name="connsiteY5" fmla="*/ 314198 h 4295648"/>
              <a:gd name="connsiteX0" fmla="*/ 0 w 4152900"/>
              <a:gd name="connsiteY0" fmla="*/ 134448 h 4115898"/>
              <a:gd name="connsiteX1" fmla="*/ 1607574 w 4152900"/>
              <a:gd name="connsiteY1" fmla="*/ 125885 h 4115898"/>
              <a:gd name="connsiteX2" fmla="*/ 2073011 w 4152900"/>
              <a:gd name="connsiteY2" fmla="*/ 1992010 h 4115898"/>
              <a:gd name="connsiteX3" fmla="*/ 4152900 w 4152900"/>
              <a:gd name="connsiteY3" fmla="*/ 4115898 h 4115898"/>
              <a:gd name="connsiteX4" fmla="*/ 0 w 4152900"/>
              <a:gd name="connsiteY4" fmla="*/ 4115898 h 4115898"/>
              <a:gd name="connsiteX5" fmla="*/ 0 w 4152900"/>
              <a:gd name="connsiteY5" fmla="*/ 134448 h 4115898"/>
              <a:gd name="connsiteX0" fmla="*/ 0 w 4152900"/>
              <a:gd name="connsiteY0" fmla="*/ 8563 h 3990013"/>
              <a:gd name="connsiteX1" fmla="*/ 1607574 w 4152900"/>
              <a:gd name="connsiteY1" fmla="*/ 0 h 3990013"/>
              <a:gd name="connsiteX2" fmla="*/ 2073011 w 4152900"/>
              <a:gd name="connsiteY2" fmla="*/ 1866125 h 3990013"/>
              <a:gd name="connsiteX3" fmla="*/ 4152900 w 4152900"/>
              <a:gd name="connsiteY3" fmla="*/ 3990013 h 3990013"/>
              <a:gd name="connsiteX4" fmla="*/ 0 w 4152900"/>
              <a:gd name="connsiteY4" fmla="*/ 3990013 h 3990013"/>
              <a:gd name="connsiteX5" fmla="*/ 0 w 4152900"/>
              <a:gd name="connsiteY5" fmla="*/ 8563 h 3990013"/>
              <a:gd name="connsiteX0" fmla="*/ 0 w 4152900"/>
              <a:gd name="connsiteY0" fmla="*/ 8563 h 3990013"/>
              <a:gd name="connsiteX1" fmla="*/ 1607574 w 4152900"/>
              <a:gd name="connsiteY1" fmla="*/ 0 h 3990013"/>
              <a:gd name="connsiteX2" fmla="*/ 2073011 w 4152900"/>
              <a:gd name="connsiteY2" fmla="*/ 1866125 h 3990013"/>
              <a:gd name="connsiteX3" fmla="*/ 4152900 w 4152900"/>
              <a:gd name="connsiteY3" fmla="*/ 3990013 h 3990013"/>
              <a:gd name="connsiteX4" fmla="*/ 0 w 4152900"/>
              <a:gd name="connsiteY4" fmla="*/ 3990013 h 3990013"/>
              <a:gd name="connsiteX5" fmla="*/ 0 w 4152900"/>
              <a:gd name="connsiteY5" fmla="*/ 8563 h 399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2900" h="3990013">
                <a:moveTo>
                  <a:pt x="0" y="8563"/>
                </a:moveTo>
                <a:cubicBezTo>
                  <a:pt x="13918" y="5708"/>
                  <a:pt x="1616991" y="12918"/>
                  <a:pt x="1607574" y="0"/>
                </a:cubicBezTo>
                <a:cubicBezTo>
                  <a:pt x="2301035" y="299248"/>
                  <a:pt x="1648790" y="1201123"/>
                  <a:pt x="2073011" y="1866125"/>
                </a:cubicBezTo>
                <a:cubicBezTo>
                  <a:pt x="2497232" y="2531127"/>
                  <a:pt x="3971925" y="2649738"/>
                  <a:pt x="4152900" y="3990013"/>
                </a:cubicBezTo>
                <a:lnTo>
                  <a:pt x="0" y="3990013"/>
                </a:lnTo>
                <a:lnTo>
                  <a:pt x="0" y="8563"/>
                </a:lnTo>
                <a:close/>
              </a:path>
            </a:pathLst>
          </a:custGeom>
          <a:gradFill>
            <a:gsLst>
              <a:gs pos="0">
                <a:schemeClr val="accent1"/>
              </a:gs>
              <a:gs pos="100000">
                <a:srgbClr val="3D1E66">
                  <a:alpha val="0"/>
                </a:srgbClr>
              </a:gs>
              <a:gs pos="60000">
                <a:schemeClr val="accent2">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d-ID"/>
          </a:p>
        </p:txBody>
      </p:sp>
      <p:grpSp>
        <p:nvGrpSpPr>
          <p:cNvPr id="2" name="Group 1">
            <a:extLst>
              <a:ext uri="{FF2B5EF4-FFF2-40B4-BE49-F238E27FC236}">
                <a16:creationId xmlns:a16="http://schemas.microsoft.com/office/drawing/2014/main" id="{B02ECC8B-698A-4492-9B08-1CED5203E158}"/>
              </a:ext>
            </a:extLst>
          </p:cNvPr>
          <p:cNvGrpSpPr/>
          <p:nvPr userDrawn="1"/>
        </p:nvGrpSpPr>
        <p:grpSpPr>
          <a:xfrm>
            <a:off x="3211513" y="5459603"/>
            <a:ext cx="889000" cy="888998"/>
            <a:chOff x="6546150" y="663185"/>
            <a:chExt cx="1860497" cy="1860495"/>
          </a:xfrm>
        </p:grpSpPr>
        <p:sp>
          <p:nvSpPr>
            <p:cNvPr id="3" name="Oval 2">
              <a:extLst>
                <a:ext uri="{FF2B5EF4-FFF2-40B4-BE49-F238E27FC236}">
                  <a16:creationId xmlns:a16="http://schemas.microsoft.com/office/drawing/2014/main" id="{1D10BD03-79E6-4CC5-A0A6-AE6CADDA93BD}"/>
                </a:ext>
              </a:extLst>
            </p:cNvPr>
            <p:cNvSpPr/>
            <p:nvPr/>
          </p:nvSpPr>
          <p:spPr>
            <a:xfrm>
              <a:off x="6546150" y="663185"/>
              <a:ext cx="1860497" cy="1860495"/>
            </a:xfrm>
            <a:prstGeom prst="ellipse">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Oval 3">
              <a:extLst>
                <a:ext uri="{FF2B5EF4-FFF2-40B4-BE49-F238E27FC236}">
                  <a16:creationId xmlns:a16="http://schemas.microsoft.com/office/drawing/2014/main" id="{57DE3903-3D89-49EF-8B7F-EA5EA849A39C}"/>
                </a:ext>
              </a:extLst>
            </p:cNvPr>
            <p:cNvSpPr/>
            <p:nvPr/>
          </p:nvSpPr>
          <p:spPr>
            <a:xfrm>
              <a:off x="6700878" y="817913"/>
              <a:ext cx="1551041" cy="1551041"/>
            </a:xfrm>
            <a:prstGeom prst="ellipse">
              <a:avLst/>
            </a:prstGeom>
            <a:solidFill>
              <a:schemeClr val="bg1">
                <a:lumMod val="8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Oval 4">
              <a:extLst>
                <a:ext uri="{FF2B5EF4-FFF2-40B4-BE49-F238E27FC236}">
                  <a16:creationId xmlns:a16="http://schemas.microsoft.com/office/drawing/2014/main" id="{113BD461-EA15-4281-8E62-04057441EAB3}"/>
                </a:ext>
              </a:extLst>
            </p:cNvPr>
            <p:cNvSpPr/>
            <p:nvPr/>
          </p:nvSpPr>
          <p:spPr>
            <a:xfrm>
              <a:off x="6818353" y="935388"/>
              <a:ext cx="1316092" cy="13160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6" name="Group 5">
            <a:extLst>
              <a:ext uri="{FF2B5EF4-FFF2-40B4-BE49-F238E27FC236}">
                <a16:creationId xmlns:a16="http://schemas.microsoft.com/office/drawing/2014/main" id="{28704259-45BC-4E90-91B8-A7BF761813ED}"/>
              </a:ext>
            </a:extLst>
          </p:cNvPr>
          <p:cNvGrpSpPr/>
          <p:nvPr userDrawn="1"/>
        </p:nvGrpSpPr>
        <p:grpSpPr>
          <a:xfrm>
            <a:off x="822759" y="472335"/>
            <a:ext cx="851260" cy="851258"/>
            <a:chOff x="6546150" y="663185"/>
            <a:chExt cx="1860497" cy="1860495"/>
          </a:xfrm>
        </p:grpSpPr>
        <p:sp>
          <p:nvSpPr>
            <p:cNvPr id="7" name="Oval 6">
              <a:extLst>
                <a:ext uri="{FF2B5EF4-FFF2-40B4-BE49-F238E27FC236}">
                  <a16:creationId xmlns:a16="http://schemas.microsoft.com/office/drawing/2014/main" id="{59D46DFB-6527-4E9C-B288-713B295C1A57}"/>
                </a:ext>
              </a:extLst>
            </p:cNvPr>
            <p:cNvSpPr/>
            <p:nvPr/>
          </p:nvSpPr>
          <p:spPr>
            <a:xfrm>
              <a:off x="6546150" y="663185"/>
              <a:ext cx="1860497" cy="1860495"/>
            </a:xfrm>
            <a:prstGeom prst="ellipse">
              <a:avLst/>
            </a:prstGeom>
            <a:solidFill>
              <a:schemeClr val="bg1">
                <a:lumMod val="8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Oval 7">
              <a:extLst>
                <a:ext uri="{FF2B5EF4-FFF2-40B4-BE49-F238E27FC236}">
                  <a16:creationId xmlns:a16="http://schemas.microsoft.com/office/drawing/2014/main" id="{68388C7E-2AE9-4A82-9D98-874A8113D427}"/>
                </a:ext>
              </a:extLst>
            </p:cNvPr>
            <p:cNvSpPr/>
            <p:nvPr/>
          </p:nvSpPr>
          <p:spPr>
            <a:xfrm>
              <a:off x="6700878" y="817913"/>
              <a:ext cx="1551041" cy="1551041"/>
            </a:xfrm>
            <a:prstGeom prst="ellipse">
              <a:avLst/>
            </a:prstGeom>
            <a:solidFill>
              <a:schemeClr val="bg1">
                <a:lumMod val="8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Oval 8">
              <a:extLst>
                <a:ext uri="{FF2B5EF4-FFF2-40B4-BE49-F238E27FC236}">
                  <a16:creationId xmlns:a16="http://schemas.microsoft.com/office/drawing/2014/main" id="{1AC6C324-6F27-47E4-80DC-B1080E6901DA}"/>
                </a:ext>
              </a:extLst>
            </p:cNvPr>
            <p:cNvSpPr/>
            <p:nvPr/>
          </p:nvSpPr>
          <p:spPr>
            <a:xfrm>
              <a:off x="6818353" y="935388"/>
              <a:ext cx="1316092" cy="13160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a16="http://schemas.microsoft.com/office/drawing/2014/main" id="{7AF62232-D358-46BF-95E5-6C07D67C1477}"/>
              </a:ext>
            </a:extLst>
          </p:cNvPr>
          <p:cNvGrpSpPr/>
          <p:nvPr userDrawn="1"/>
        </p:nvGrpSpPr>
        <p:grpSpPr>
          <a:xfrm>
            <a:off x="2355828" y="865242"/>
            <a:ext cx="1066028" cy="1066026"/>
            <a:chOff x="6546150" y="663185"/>
            <a:chExt cx="1860497" cy="1860495"/>
          </a:xfrm>
        </p:grpSpPr>
        <p:sp>
          <p:nvSpPr>
            <p:cNvPr id="11" name="Oval 10">
              <a:extLst>
                <a:ext uri="{FF2B5EF4-FFF2-40B4-BE49-F238E27FC236}">
                  <a16:creationId xmlns:a16="http://schemas.microsoft.com/office/drawing/2014/main" id="{B8C2F585-6B4D-4C20-BFAD-88962A93F287}"/>
                </a:ext>
              </a:extLst>
            </p:cNvPr>
            <p:cNvSpPr/>
            <p:nvPr/>
          </p:nvSpPr>
          <p:spPr>
            <a:xfrm>
              <a:off x="6546150" y="663185"/>
              <a:ext cx="1860497" cy="1860495"/>
            </a:xfrm>
            <a:prstGeom prst="ellipse">
              <a:avLst/>
            </a:prstGeom>
            <a:solidFill>
              <a:schemeClr val="bg1">
                <a:lumMod val="8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Oval 11">
              <a:extLst>
                <a:ext uri="{FF2B5EF4-FFF2-40B4-BE49-F238E27FC236}">
                  <a16:creationId xmlns:a16="http://schemas.microsoft.com/office/drawing/2014/main" id="{8FA9154E-50CD-4144-9E11-D9241C92B431}"/>
                </a:ext>
              </a:extLst>
            </p:cNvPr>
            <p:cNvSpPr/>
            <p:nvPr/>
          </p:nvSpPr>
          <p:spPr>
            <a:xfrm>
              <a:off x="6700878" y="817913"/>
              <a:ext cx="1551041" cy="1551041"/>
            </a:xfrm>
            <a:prstGeom prst="ellipse">
              <a:avLst/>
            </a:prstGeom>
            <a:solidFill>
              <a:schemeClr val="bg1">
                <a:lumMod val="8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Oval 12">
              <a:extLst>
                <a:ext uri="{FF2B5EF4-FFF2-40B4-BE49-F238E27FC236}">
                  <a16:creationId xmlns:a16="http://schemas.microsoft.com/office/drawing/2014/main" id="{F6DE28BA-7C32-48E4-8E52-4393226C0382}"/>
                </a:ext>
              </a:extLst>
            </p:cNvPr>
            <p:cNvSpPr/>
            <p:nvPr/>
          </p:nvSpPr>
          <p:spPr>
            <a:xfrm>
              <a:off x="6818353" y="935388"/>
              <a:ext cx="1316092" cy="13160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4" name="Group 13">
            <a:extLst>
              <a:ext uri="{FF2B5EF4-FFF2-40B4-BE49-F238E27FC236}">
                <a16:creationId xmlns:a16="http://schemas.microsoft.com/office/drawing/2014/main" id="{281C2938-C782-49EF-8574-76D873D2F613}"/>
              </a:ext>
            </a:extLst>
          </p:cNvPr>
          <p:cNvGrpSpPr/>
          <p:nvPr userDrawn="1"/>
        </p:nvGrpSpPr>
        <p:grpSpPr>
          <a:xfrm>
            <a:off x="367172" y="1911301"/>
            <a:ext cx="1385428" cy="1385426"/>
            <a:chOff x="6546150" y="663185"/>
            <a:chExt cx="1860497" cy="1860495"/>
          </a:xfrm>
        </p:grpSpPr>
        <p:sp>
          <p:nvSpPr>
            <p:cNvPr id="15" name="Oval 14">
              <a:extLst>
                <a:ext uri="{FF2B5EF4-FFF2-40B4-BE49-F238E27FC236}">
                  <a16:creationId xmlns:a16="http://schemas.microsoft.com/office/drawing/2014/main" id="{87F3F2BF-97BF-4486-ADF7-4583D2F7A766}"/>
                </a:ext>
              </a:extLst>
            </p:cNvPr>
            <p:cNvSpPr/>
            <p:nvPr/>
          </p:nvSpPr>
          <p:spPr>
            <a:xfrm>
              <a:off x="6546150" y="663185"/>
              <a:ext cx="1860497" cy="1860495"/>
            </a:xfrm>
            <a:prstGeom prst="ellipse">
              <a:avLst/>
            </a:prstGeom>
            <a:solidFill>
              <a:schemeClr val="bg1">
                <a:lumMod val="8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49D88F0B-3DE5-48E0-9C2F-0D2C26962B2B}"/>
                </a:ext>
              </a:extLst>
            </p:cNvPr>
            <p:cNvSpPr/>
            <p:nvPr/>
          </p:nvSpPr>
          <p:spPr>
            <a:xfrm>
              <a:off x="6700878" y="817913"/>
              <a:ext cx="1551041" cy="1551041"/>
            </a:xfrm>
            <a:prstGeom prst="ellipse">
              <a:avLst/>
            </a:prstGeom>
            <a:solidFill>
              <a:schemeClr val="bg1">
                <a:lumMod val="8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Oval 16">
              <a:extLst>
                <a:ext uri="{FF2B5EF4-FFF2-40B4-BE49-F238E27FC236}">
                  <a16:creationId xmlns:a16="http://schemas.microsoft.com/office/drawing/2014/main" id="{A1CDA1B2-2FA3-4485-A046-FCE4721EFE07}"/>
                </a:ext>
              </a:extLst>
            </p:cNvPr>
            <p:cNvSpPr/>
            <p:nvPr/>
          </p:nvSpPr>
          <p:spPr>
            <a:xfrm>
              <a:off x="6818353" y="935388"/>
              <a:ext cx="1316092" cy="13160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8" name="Group 17">
            <a:extLst>
              <a:ext uri="{FF2B5EF4-FFF2-40B4-BE49-F238E27FC236}">
                <a16:creationId xmlns:a16="http://schemas.microsoft.com/office/drawing/2014/main" id="{9ED3A770-4BE8-4C24-AB0D-D4AB82A9AC02}"/>
              </a:ext>
            </a:extLst>
          </p:cNvPr>
          <p:cNvGrpSpPr/>
          <p:nvPr userDrawn="1"/>
        </p:nvGrpSpPr>
        <p:grpSpPr>
          <a:xfrm>
            <a:off x="2570677" y="2476500"/>
            <a:ext cx="2186754" cy="2186750"/>
            <a:chOff x="6513315" y="630350"/>
            <a:chExt cx="1926168" cy="1926166"/>
          </a:xfrm>
        </p:grpSpPr>
        <p:sp>
          <p:nvSpPr>
            <p:cNvPr id="19" name="Oval 18">
              <a:extLst>
                <a:ext uri="{FF2B5EF4-FFF2-40B4-BE49-F238E27FC236}">
                  <a16:creationId xmlns:a16="http://schemas.microsoft.com/office/drawing/2014/main" id="{DAA5E8A5-627F-49F0-BD0D-EAA5F5C5FFF6}"/>
                </a:ext>
              </a:extLst>
            </p:cNvPr>
            <p:cNvSpPr/>
            <p:nvPr/>
          </p:nvSpPr>
          <p:spPr>
            <a:xfrm>
              <a:off x="6513315" y="630350"/>
              <a:ext cx="1926168" cy="1926166"/>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Oval 19">
              <a:extLst>
                <a:ext uri="{FF2B5EF4-FFF2-40B4-BE49-F238E27FC236}">
                  <a16:creationId xmlns:a16="http://schemas.microsoft.com/office/drawing/2014/main" id="{B1719B45-4223-42C2-B6E0-4D7578D08A05}"/>
                </a:ext>
              </a:extLst>
            </p:cNvPr>
            <p:cNvSpPr/>
            <p:nvPr/>
          </p:nvSpPr>
          <p:spPr>
            <a:xfrm>
              <a:off x="6700878" y="817913"/>
              <a:ext cx="1551041" cy="1551041"/>
            </a:xfrm>
            <a:prstGeom prst="ellips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Oval 20">
              <a:extLst>
                <a:ext uri="{FF2B5EF4-FFF2-40B4-BE49-F238E27FC236}">
                  <a16:creationId xmlns:a16="http://schemas.microsoft.com/office/drawing/2014/main" id="{CB5B05E1-B9B9-4AD5-8334-1CDBA4EDE6FE}"/>
                </a:ext>
              </a:extLst>
            </p:cNvPr>
            <p:cNvSpPr/>
            <p:nvPr/>
          </p:nvSpPr>
          <p:spPr>
            <a:xfrm>
              <a:off x="6818353" y="935388"/>
              <a:ext cx="1316092" cy="13160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3" name="Picture Placeholder 9">
            <a:extLst>
              <a:ext uri="{FF2B5EF4-FFF2-40B4-BE49-F238E27FC236}">
                <a16:creationId xmlns:a16="http://schemas.microsoft.com/office/drawing/2014/main" id="{DC4D9DF8-0266-4053-B1DF-10F8D7A61A1A}"/>
              </a:ext>
            </a:extLst>
          </p:cNvPr>
          <p:cNvSpPr>
            <a:spLocks noGrp="1"/>
          </p:cNvSpPr>
          <p:nvPr>
            <p:ph type="pic" sz="quarter" idx="14"/>
          </p:nvPr>
        </p:nvSpPr>
        <p:spPr>
          <a:xfrm>
            <a:off x="2897138" y="2802960"/>
            <a:ext cx="1533832" cy="1533830"/>
          </a:xfrm>
          <a:custGeom>
            <a:avLst/>
            <a:gdLst>
              <a:gd name="connsiteX0" fmla="*/ 2609850 w 5219700"/>
              <a:gd name="connsiteY0" fmla="*/ 0 h 5219700"/>
              <a:gd name="connsiteX1" fmla="*/ 5219700 w 5219700"/>
              <a:gd name="connsiteY1" fmla="*/ 2609850 h 5219700"/>
              <a:gd name="connsiteX2" fmla="*/ 2609850 w 5219700"/>
              <a:gd name="connsiteY2" fmla="*/ 5219700 h 5219700"/>
              <a:gd name="connsiteX3" fmla="*/ 0 w 5219700"/>
              <a:gd name="connsiteY3" fmla="*/ 2609850 h 5219700"/>
              <a:gd name="connsiteX4" fmla="*/ 2609850 w 5219700"/>
              <a:gd name="connsiteY4" fmla="*/ 0 h 521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5219700">
                <a:moveTo>
                  <a:pt x="2609850" y="0"/>
                </a:moveTo>
                <a:cubicBezTo>
                  <a:pt x="4051230" y="0"/>
                  <a:pt x="5219700" y="1168470"/>
                  <a:pt x="5219700" y="2609850"/>
                </a:cubicBezTo>
                <a:cubicBezTo>
                  <a:pt x="5219700" y="4051230"/>
                  <a:pt x="4051230" y="5219700"/>
                  <a:pt x="2609850" y="5219700"/>
                </a:cubicBezTo>
                <a:cubicBezTo>
                  <a:pt x="1168470" y="5219700"/>
                  <a:pt x="0" y="4051230"/>
                  <a:pt x="0" y="2609850"/>
                </a:cubicBezTo>
                <a:cubicBezTo>
                  <a:pt x="0" y="1168470"/>
                  <a:pt x="1168470" y="0"/>
                  <a:pt x="2609850" y="0"/>
                </a:cubicBezTo>
                <a:close/>
              </a:path>
            </a:pathLst>
          </a:custGeom>
          <a:noFill/>
          <a:effectLst/>
        </p:spPr>
        <p:txBody>
          <a:bodyPr wrap="square">
            <a:noAutofit/>
          </a:bodyPr>
          <a:lstStyle>
            <a:lvl1pPr marL="0" indent="0" algn="ctr">
              <a:buNone/>
              <a:defRPr sz="1000">
                <a:solidFill>
                  <a:schemeClr val="bg1"/>
                </a:solidFill>
              </a:defRPr>
            </a:lvl1pPr>
          </a:lstStyle>
          <a:p>
            <a:endParaRPr lang="id-ID"/>
          </a:p>
        </p:txBody>
      </p:sp>
      <p:sp>
        <p:nvSpPr>
          <p:cNvPr id="24" name="Picture Placeholder 10">
            <a:extLst>
              <a:ext uri="{FF2B5EF4-FFF2-40B4-BE49-F238E27FC236}">
                <a16:creationId xmlns:a16="http://schemas.microsoft.com/office/drawing/2014/main" id="{28BFE3A5-000B-4E15-A6D0-81CAC0E2C93D}"/>
              </a:ext>
            </a:extLst>
          </p:cNvPr>
          <p:cNvSpPr>
            <a:spLocks noGrp="1"/>
          </p:cNvSpPr>
          <p:nvPr>
            <p:ph type="pic" sz="quarter" idx="15"/>
          </p:nvPr>
        </p:nvSpPr>
        <p:spPr>
          <a:xfrm>
            <a:off x="555945" y="2102570"/>
            <a:ext cx="1002890" cy="1002888"/>
          </a:xfrm>
          <a:custGeom>
            <a:avLst/>
            <a:gdLst>
              <a:gd name="connsiteX0" fmla="*/ 2609850 w 5219700"/>
              <a:gd name="connsiteY0" fmla="*/ 0 h 5219700"/>
              <a:gd name="connsiteX1" fmla="*/ 5219700 w 5219700"/>
              <a:gd name="connsiteY1" fmla="*/ 2609850 h 5219700"/>
              <a:gd name="connsiteX2" fmla="*/ 2609850 w 5219700"/>
              <a:gd name="connsiteY2" fmla="*/ 5219700 h 5219700"/>
              <a:gd name="connsiteX3" fmla="*/ 0 w 5219700"/>
              <a:gd name="connsiteY3" fmla="*/ 2609850 h 5219700"/>
              <a:gd name="connsiteX4" fmla="*/ 2609850 w 5219700"/>
              <a:gd name="connsiteY4" fmla="*/ 0 h 521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5219700">
                <a:moveTo>
                  <a:pt x="2609850" y="0"/>
                </a:moveTo>
                <a:cubicBezTo>
                  <a:pt x="4051230" y="0"/>
                  <a:pt x="5219700" y="1168470"/>
                  <a:pt x="5219700" y="2609850"/>
                </a:cubicBezTo>
                <a:cubicBezTo>
                  <a:pt x="5219700" y="4051230"/>
                  <a:pt x="4051230" y="5219700"/>
                  <a:pt x="2609850" y="5219700"/>
                </a:cubicBezTo>
                <a:cubicBezTo>
                  <a:pt x="1168470" y="5219700"/>
                  <a:pt x="0" y="4051230"/>
                  <a:pt x="0" y="2609850"/>
                </a:cubicBezTo>
                <a:cubicBezTo>
                  <a:pt x="0" y="1168470"/>
                  <a:pt x="1168470" y="0"/>
                  <a:pt x="2609850" y="0"/>
                </a:cubicBezTo>
                <a:close/>
              </a:path>
            </a:pathLst>
          </a:custGeom>
          <a:noFill/>
          <a:effectLst/>
        </p:spPr>
        <p:txBody>
          <a:bodyPr wrap="square">
            <a:noAutofit/>
          </a:bodyPr>
          <a:lstStyle>
            <a:lvl1pPr marL="0" indent="0" algn="ctr">
              <a:buNone/>
              <a:defRPr sz="1000">
                <a:solidFill>
                  <a:schemeClr val="bg1"/>
                </a:solidFill>
              </a:defRPr>
            </a:lvl1pPr>
          </a:lstStyle>
          <a:p>
            <a:endParaRPr lang="id-ID"/>
          </a:p>
        </p:txBody>
      </p:sp>
      <p:sp>
        <p:nvSpPr>
          <p:cNvPr id="25" name="Picture Placeholder 11">
            <a:extLst>
              <a:ext uri="{FF2B5EF4-FFF2-40B4-BE49-F238E27FC236}">
                <a16:creationId xmlns:a16="http://schemas.microsoft.com/office/drawing/2014/main" id="{5E5A4A4B-42E7-47D9-A016-49E53FAAFFAC}"/>
              </a:ext>
            </a:extLst>
          </p:cNvPr>
          <p:cNvSpPr>
            <a:spLocks noGrp="1"/>
          </p:cNvSpPr>
          <p:nvPr>
            <p:ph type="pic" sz="quarter" idx="16"/>
          </p:nvPr>
        </p:nvSpPr>
        <p:spPr>
          <a:xfrm>
            <a:off x="2511795" y="1022171"/>
            <a:ext cx="752168" cy="752168"/>
          </a:xfrm>
          <a:custGeom>
            <a:avLst/>
            <a:gdLst>
              <a:gd name="connsiteX0" fmla="*/ 2609850 w 5219700"/>
              <a:gd name="connsiteY0" fmla="*/ 0 h 5219700"/>
              <a:gd name="connsiteX1" fmla="*/ 5219700 w 5219700"/>
              <a:gd name="connsiteY1" fmla="*/ 2609850 h 5219700"/>
              <a:gd name="connsiteX2" fmla="*/ 2609850 w 5219700"/>
              <a:gd name="connsiteY2" fmla="*/ 5219700 h 5219700"/>
              <a:gd name="connsiteX3" fmla="*/ 0 w 5219700"/>
              <a:gd name="connsiteY3" fmla="*/ 2609850 h 5219700"/>
              <a:gd name="connsiteX4" fmla="*/ 2609850 w 5219700"/>
              <a:gd name="connsiteY4" fmla="*/ 0 h 521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5219700">
                <a:moveTo>
                  <a:pt x="2609850" y="0"/>
                </a:moveTo>
                <a:cubicBezTo>
                  <a:pt x="4051230" y="0"/>
                  <a:pt x="5219700" y="1168470"/>
                  <a:pt x="5219700" y="2609850"/>
                </a:cubicBezTo>
                <a:cubicBezTo>
                  <a:pt x="5219700" y="4051230"/>
                  <a:pt x="4051230" y="5219700"/>
                  <a:pt x="2609850" y="5219700"/>
                </a:cubicBezTo>
                <a:cubicBezTo>
                  <a:pt x="1168470" y="5219700"/>
                  <a:pt x="0" y="4051230"/>
                  <a:pt x="0" y="2609850"/>
                </a:cubicBezTo>
                <a:cubicBezTo>
                  <a:pt x="0" y="1168470"/>
                  <a:pt x="1168470" y="0"/>
                  <a:pt x="2609850" y="0"/>
                </a:cubicBezTo>
                <a:close/>
              </a:path>
            </a:pathLst>
          </a:custGeom>
          <a:noFill/>
          <a:effectLst/>
        </p:spPr>
        <p:txBody>
          <a:bodyPr wrap="square">
            <a:noAutofit/>
          </a:bodyPr>
          <a:lstStyle>
            <a:lvl1pPr marL="0" indent="0" algn="ctr">
              <a:buNone/>
              <a:defRPr sz="1000">
                <a:solidFill>
                  <a:schemeClr val="bg1"/>
                </a:solidFill>
              </a:defRPr>
            </a:lvl1pPr>
          </a:lstStyle>
          <a:p>
            <a:endParaRPr lang="id-ID" dirty="0"/>
          </a:p>
        </p:txBody>
      </p:sp>
      <p:sp>
        <p:nvSpPr>
          <p:cNvPr id="26" name="Picture Placeholder 12">
            <a:extLst>
              <a:ext uri="{FF2B5EF4-FFF2-40B4-BE49-F238E27FC236}">
                <a16:creationId xmlns:a16="http://schemas.microsoft.com/office/drawing/2014/main" id="{7DB594FB-5DC1-43B5-8F0C-27237242AAA8}"/>
              </a:ext>
            </a:extLst>
          </p:cNvPr>
          <p:cNvSpPr>
            <a:spLocks noGrp="1"/>
          </p:cNvSpPr>
          <p:nvPr>
            <p:ph type="pic" sz="quarter" idx="17"/>
          </p:nvPr>
        </p:nvSpPr>
        <p:spPr>
          <a:xfrm>
            <a:off x="935448" y="585023"/>
            <a:ext cx="625882" cy="625882"/>
          </a:xfrm>
          <a:custGeom>
            <a:avLst/>
            <a:gdLst>
              <a:gd name="connsiteX0" fmla="*/ 2609850 w 5219700"/>
              <a:gd name="connsiteY0" fmla="*/ 0 h 5219700"/>
              <a:gd name="connsiteX1" fmla="*/ 5219700 w 5219700"/>
              <a:gd name="connsiteY1" fmla="*/ 2609850 h 5219700"/>
              <a:gd name="connsiteX2" fmla="*/ 2609850 w 5219700"/>
              <a:gd name="connsiteY2" fmla="*/ 5219700 h 5219700"/>
              <a:gd name="connsiteX3" fmla="*/ 0 w 5219700"/>
              <a:gd name="connsiteY3" fmla="*/ 2609850 h 5219700"/>
              <a:gd name="connsiteX4" fmla="*/ 2609850 w 5219700"/>
              <a:gd name="connsiteY4" fmla="*/ 0 h 521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5219700">
                <a:moveTo>
                  <a:pt x="2609850" y="0"/>
                </a:moveTo>
                <a:cubicBezTo>
                  <a:pt x="4051230" y="0"/>
                  <a:pt x="5219700" y="1168470"/>
                  <a:pt x="5219700" y="2609850"/>
                </a:cubicBezTo>
                <a:cubicBezTo>
                  <a:pt x="5219700" y="4051230"/>
                  <a:pt x="4051230" y="5219700"/>
                  <a:pt x="2609850" y="5219700"/>
                </a:cubicBezTo>
                <a:cubicBezTo>
                  <a:pt x="1168470" y="5219700"/>
                  <a:pt x="0" y="4051230"/>
                  <a:pt x="0" y="2609850"/>
                </a:cubicBezTo>
                <a:cubicBezTo>
                  <a:pt x="0" y="1168470"/>
                  <a:pt x="1168470" y="0"/>
                  <a:pt x="2609850" y="0"/>
                </a:cubicBezTo>
                <a:close/>
              </a:path>
            </a:pathLst>
          </a:custGeom>
          <a:noFill/>
          <a:effectLst/>
        </p:spPr>
        <p:txBody>
          <a:bodyPr wrap="square">
            <a:noAutofit/>
          </a:bodyPr>
          <a:lstStyle>
            <a:lvl1pPr marL="0" indent="0" algn="ctr">
              <a:buNone/>
              <a:defRPr sz="1000">
                <a:solidFill>
                  <a:schemeClr val="bg1"/>
                </a:solidFill>
              </a:defRPr>
            </a:lvl1pPr>
          </a:lstStyle>
          <a:p>
            <a:endParaRPr lang="id-ID" dirty="0"/>
          </a:p>
        </p:txBody>
      </p:sp>
      <p:sp>
        <p:nvSpPr>
          <p:cNvPr id="29" name="Picture Placeholder 15">
            <a:extLst>
              <a:ext uri="{FF2B5EF4-FFF2-40B4-BE49-F238E27FC236}">
                <a16:creationId xmlns:a16="http://schemas.microsoft.com/office/drawing/2014/main" id="{8778EFD3-95EA-46AA-B237-DD5844E3C38D}"/>
              </a:ext>
            </a:extLst>
          </p:cNvPr>
          <p:cNvSpPr>
            <a:spLocks noGrp="1"/>
          </p:cNvSpPr>
          <p:nvPr>
            <p:ph type="pic" sz="quarter" idx="20"/>
          </p:nvPr>
        </p:nvSpPr>
        <p:spPr>
          <a:xfrm>
            <a:off x="3343071" y="5591160"/>
            <a:ext cx="625884" cy="625884"/>
          </a:xfrm>
          <a:custGeom>
            <a:avLst/>
            <a:gdLst>
              <a:gd name="connsiteX0" fmla="*/ 2609850 w 5219700"/>
              <a:gd name="connsiteY0" fmla="*/ 0 h 5219700"/>
              <a:gd name="connsiteX1" fmla="*/ 5219700 w 5219700"/>
              <a:gd name="connsiteY1" fmla="*/ 2609850 h 5219700"/>
              <a:gd name="connsiteX2" fmla="*/ 2609850 w 5219700"/>
              <a:gd name="connsiteY2" fmla="*/ 5219700 h 5219700"/>
              <a:gd name="connsiteX3" fmla="*/ 0 w 5219700"/>
              <a:gd name="connsiteY3" fmla="*/ 2609850 h 5219700"/>
              <a:gd name="connsiteX4" fmla="*/ 2609850 w 5219700"/>
              <a:gd name="connsiteY4" fmla="*/ 0 h 521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5219700">
                <a:moveTo>
                  <a:pt x="2609850" y="0"/>
                </a:moveTo>
                <a:cubicBezTo>
                  <a:pt x="4051230" y="0"/>
                  <a:pt x="5219700" y="1168470"/>
                  <a:pt x="5219700" y="2609850"/>
                </a:cubicBezTo>
                <a:cubicBezTo>
                  <a:pt x="5219700" y="4051230"/>
                  <a:pt x="4051230" y="5219700"/>
                  <a:pt x="2609850" y="5219700"/>
                </a:cubicBezTo>
                <a:cubicBezTo>
                  <a:pt x="1168470" y="5219700"/>
                  <a:pt x="0" y="4051230"/>
                  <a:pt x="0" y="2609850"/>
                </a:cubicBezTo>
                <a:cubicBezTo>
                  <a:pt x="0" y="1168470"/>
                  <a:pt x="1168470" y="0"/>
                  <a:pt x="2609850" y="0"/>
                </a:cubicBezTo>
                <a:close/>
              </a:path>
            </a:pathLst>
          </a:custGeom>
          <a:noFill/>
          <a:effectLst/>
        </p:spPr>
        <p:txBody>
          <a:bodyPr wrap="square">
            <a:noAutofit/>
          </a:bodyPr>
          <a:lstStyle>
            <a:lvl1pPr marL="0" indent="0" algn="ctr">
              <a:buNone/>
              <a:defRPr sz="1000">
                <a:solidFill>
                  <a:schemeClr val="bg1"/>
                </a:solidFill>
              </a:defRPr>
            </a:lvl1pPr>
          </a:lstStyle>
          <a:p>
            <a:endParaRPr lang="id-ID" dirty="0"/>
          </a:p>
        </p:txBody>
      </p:sp>
      <p:sp>
        <p:nvSpPr>
          <p:cNvPr id="31" name="Rectangle 30">
            <a:extLst>
              <a:ext uri="{FF2B5EF4-FFF2-40B4-BE49-F238E27FC236}">
                <a16:creationId xmlns:a16="http://schemas.microsoft.com/office/drawing/2014/main" id="{058ED1FB-FDD2-4B3E-82B9-D6281975188D}"/>
              </a:ext>
            </a:extLst>
          </p:cNvPr>
          <p:cNvSpPr/>
          <p:nvPr userDrawn="1"/>
        </p:nvSpPr>
        <p:spPr>
          <a:xfrm>
            <a:off x="711015" y="190760"/>
            <a:ext cx="1292368" cy="369332"/>
          </a:xfrm>
          <a:prstGeom prst="rect">
            <a:avLst/>
          </a:prstGeom>
        </p:spPr>
        <p:txBody>
          <a:bodyPr wrap="square">
            <a:spAutoFit/>
          </a:bodyPr>
          <a:lstStyle/>
          <a:p>
            <a:r>
              <a:rPr lang="en-US" b="1" dirty="0">
                <a:solidFill>
                  <a:schemeClr val="bg1"/>
                </a:solidFill>
                <a:latin typeface="Poppins" panose="02000000000000000000" pitchFamily="2" charset="0"/>
                <a:cs typeface="Poppins" panose="02000000000000000000" pitchFamily="2" charset="0"/>
              </a:rPr>
              <a:t>Higher</a:t>
            </a:r>
            <a:endParaRPr lang="id-ID" b="1" dirty="0">
              <a:solidFill>
                <a:schemeClr val="bg1"/>
              </a:solidFill>
              <a:latin typeface="Poppins" panose="02000000000000000000" pitchFamily="2" charset="0"/>
              <a:cs typeface="Poppins" panose="02000000000000000000" pitchFamily="2" charset="0"/>
            </a:endParaRPr>
          </a:p>
        </p:txBody>
      </p:sp>
      <p:sp>
        <p:nvSpPr>
          <p:cNvPr id="32" name="Freeform: Shape 31">
            <a:extLst>
              <a:ext uri="{FF2B5EF4-FFF2-40B4-BE49-F238E27FC236}">
                <a16:creationId xmlns:a16="http://schemas.microsoft.com/office/drawing/2014/main" id="{E615871E-F6C4-4CC3-83C6-93323E984583}"/>
              </a:ext>
            </a:extLst>
          </p:cNvPr>
          <p:cNvSpPr/>
          <p:nvPr userDrawn="1"/>
        </p:nvSpPr>
        <p:spPr>
          <a:xfrm>
            <a:off x="466850" y="221228"/>
            <a:ext cx="197520" cy="308396"/>
          </a:xfrm>
          <a:custGeom>
            <a:avLst/>
            <a:gdLst>
              <a:gd name="connsiteX0" fmla="*/ 836318 w 1094728"/>
              <a:gd name="connsiteY0" fmla="*/ 0 h 1709251"/>
              <a:gd name="connsiteX1" fmla="*/ 1094728 w 1094728"/>
              <a:gd name="connsiteY1" fmla="*/ 258410 h 1709251"/>
              <a:gd name="connsiteX2" fmla="*/ 948380 w 1094728"/>
              <a:gd name="connsiteY2" fmla="*/ 258410 h 1709251"/>
              <a:gd name="connsiteX3" fmla="*/ 948380 w 1094728"/>
              <a:gd name="connsiteY3" fmla="*/ 558335 h 1709251"/>
              <a:gd name="connsiteX4" fmla="*/ 948238 w 1094728"/>
              <a:gd name="connsiteY4" fmla="*/ 558335 h 1709251"/>
              <a:gd name="connsiteX5" fmla="*/ 948238 w 1094728"/>
              <a:gd name="connsiteY5" fmla="*/ 1029467 h 1709251"/>
              <a:gd name="connsiteX6" fmla="*/ 724586 w 1094728"/>
              <a:gd name="connsiteY6" fmla="*/ 1253119 h 1709251"/>
              <a:gd name="connsiteX7" fmla="*/ 724586 w 1094728"/>
              <a:gd name="connsiteY7" fmla="*/ 933100 h 1709251"/>
              <a:gd name="connsiteX8" fmla="*/ 370142 w 1094728"/>
              <a:gd name="connsiteY8" fmla="*/ 933100 h 1709251"/>
              <a:gd name="connsiteX9" fmla="*/ 370142 w 1094728"/>
              <a:gd name="connsiteY9" fmla="*/ 1150916 h 1709251"/>
              <a:gd name="connsiteX10" fmla="*/ 370472 w 1094728"/>
              <a:gd name="connsiteY10" fmla="*/ 1150916 h 1709251"/>
              <a:gd name="connsiteX11" fmla="*/ 370472 w 1094728"/>
              <a:gd name="connsiteY11" fmla="*/ 1450841 h 1709251"/>
              <a:gd name="connsiteX12" fmla="*/ 516820 w 1094728"/>
              <a:gd name="connsiteY12" fmla="*/ 1450841 h 1709251"/>
              <a:gd name="connsiteX13" fmla="*/ 258410 w 1094728"/>
              <a:gd name="connsiteY13" fmla="*/ 1709251 h 1709251"/>
              <a:gd name="connsiteX14" fmla="*/ 0 w 1094728"/>
              <a:gd name="connsiteY14" fmla="*/ 1450841 h 1709251"/>
              <a:gd name="connsiteX15" fmla="*/ 146348 w 1094728"/>
              <a:gd name="connsiteY15" fmla="*/ 1450841 h 1709251"/>
              <a:gd name="connsiteX16" fmla="*/ 146348 w 1094728"/>
              <a:gd name="connsiteY16" fmla="*/ 1150916 h 1709251"/>
              <a:gd name="connsiteX17" fmla="*/ 146490 w 1094728"/>
              <a:gd name="connsiteY17" fmla="*/ 1150916 h 1709251"/>
              <a:gd name="connsiteX18" fmla="*/ 146490 w 1094728"/>
              <a:gd name="connsiteY18" fmla="*/ 679784 h 1709251"/>
              <a:gd name="connsiteX19" fmla="*/ 370142 w 1094728"/>
              <a:gd name="connsiteY19" fmla="*/ 456132 h 1709251"/>
              <a:gd name="connsiteX20" fmla="*/ 370142 w 1094728"/>
              <a:gd name="connsiteY20" fmla="*/ 763072 h 1709251"/>
              <a:gd name="connsiteX21" fmla="*/ 724586 w 1094728"/>
              <a:gd name="connsiteY21" fmla="*/ 763072 h 1709251"/>
              <a:gd name="connsiteX22" fmla="*/ 724586 w 1094728"/>
              <a:gd name="connsiteY22" fmla="*/ 558335 h 1709251"/>
              <a:gd name="connsiteX23" fmla="*/ 724256 w 1094728"/>
              <a:gd name="connsiteY23" fmla="*/ 558335 h 1709251"/>
              <a:gd name="connsiteX24" fmla="*/ 724256 w 1094728"/>
              <a:gd name="connsiteY24" fmla="*/ 258410 h 1709251"/>
              <a:gd name="connsiteX25" fmla="*/ 577908 w 1094728"/>
              <a:gd name="connsiteY25" fmla="*/ 258410 h 170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4728" h="1709251">
                <a:moveTo>
                  <a:pt x="836318" y="0"/>
                </a:moveTo>
                <a:lnTo>
                  <a:pt x="1094728" y="258410"/>
                </a:lnTo>
                <a:lnTo>
                  <a:pt x="948380" y="258410"/>
                </a:lnTo>
                <a:lnTo>
                  <a:pt x="948380" y="558335"/>
                </a:lnTo>
                <a:lnTo>
                  <a:pt x="948238" y="558335"/>
                </a:lnTo>
                <a:lnTo>
                  <a:pt x="948238" y="1029467"/>
                </a:lnTo>
                <a:lnTo>
                  <a:pt x="724586" y="1253119"/>
                </a:lnTo>
                <a:lnTo>
                  <a:pt x="724586" y="933100"/>
                </a:lnTo>
                <a:lnTo>
                  <a:pt x="370142" y="933100"/>
                </a:lnTo>
                <a:lnTo>
                  <a:pt x="370142" y="1150916"/>
                </a:lnTo>
                <a:lnTo>
                  <a:pt x="370472" y="1150916"/>
                </a:lnTo>
                <a:lnTo>
                  <a:pt x="370472" y="1450841"/>
                </a:lnTo>
                <a:lnTo>
                  <a:pt x="516820" y="1450841"/>
                </a:lnTo>
                <a:lnTo>
                  <a:pt x="258410" y="1709251"/>
                </a:lnTo>
                <a:lnTo>
                  <a:pt x="0" y="1450841"/>
                </a:lnTo>
                <a:lnTo>
                  <a:pt x="146348" y="1450841"/>
                </a:lnTo>
                <a:lnTo>
                  <a:pt x="146348" y="1150916"/>
                </a:lnTo>
                <a:lnTo>
                  <a:pt x="146490" y="1150916"/>
                </a:lnTo>
                <a:lnTo>
                  <a:pt x="146490" y="679784"/>
                </a:lnTo>
                <a:lnTo>
                  <a:pt x="370142" y="456132"/>
                </a:lnTo>
                <a:lnTo>
                  <a:pt x="370142" y="763072"/>
                </a:lnTo>
                <a:lnTo>
                  <a:pt x="724586" y="763072"/>
                </a:lnTo>
                <a:lnTo>
                  <a:pt x="724586" y="558335"/>
                </a:lnTo>
                <a:lnTo>
                  <a:pt x="724256" y="558335"/>
                </a:lnTo>
                <a:lnTo>
                  <a:pt x="724256" y="258410"/>
                </a:lnTo>
                <a:lnTo>
                  <a:pt x="577908" y="258410"/>
                </a:lnTo>
                <a:close/>
              </a:path>
            </a:pathLst>
          </a:custGeom>
          <a:gradFill>
            <a:gsLst>
              <a:gs pos="38000">
                <a:schemeClr val="accent1"/>
              </a:gs>
              <a:gs pos="100000">
                <a:schemeClr val="accent1">
                  <a:alpha val="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solidFill>
                <a:schemeClr val="bg1"/>
              </a:solidFill>
            </a:endParaRPr>
          </a:p>
        </p:txBody>
      </p:sp>
      <p:grpSp>
        <p:nvGrpSpPr>
          <p:cNvPr id="33" name="Group 32">
            <a:extLst>
              <a:ext uri="{FF2B5EF4-FFF2-40B4-BE49-F238E27FC236}">
                <a16:creationId xmlns:a16="http://schemas.microsoft.com/office/drawing/2014/main" id="{462A5D75-C3DD-4910-9677-5F6F9268DB18}"/>
              </a:ext>
            </a:extLst>
          </p:cNvPr>
          <p:cNvGrpSpPr/>
          <p:nvPr userDrawn="1"/>
        </p:nvGrpSpPr>
        <p:grpSpPr>
          <a:xfrm>
            <a:off x="910021" y="4461618"/>
            <a:ext cx="763998" cy="763996"/>
            <a:chOff x="6546150" y="663185"/>
            <a:chExt cx="1860497" cy="1860495"/>
          </a:xfrm>
        </p:grpSpPr>
        <p:sp>
          <p:nvSpPr>
            <p:cNvPr id="34" name="Oval 33">
              <a:extLst>
                <a:ext uri="{FF2B5EF4-FFF2-40B4-BE49-F238E27FC236}">
                  <a16:creationId xmlns:a16="http://schemas.microsoft.com/office/drawing/2014/main" id="{16D260E5-061D-4B71-B90B-BA94E4A39A73}"/>
                </a:ext>
              </a:extLst>
            </p:cNvPr>
            <p:cNvSpPr/>
            <p:nvPr/>
          </p:nvSpPr>
          <p:spPr>
            <a:xfrm>
              <a:off x="6546150" y="663185"/>
              <a:ext cx="1860497" cy="1860495"/>
            </a:xfrm>
            <a:prstGeom prst="ellipse">
              <a:avLst/>
            </a:prstGeom>
            <a:solidFill>
              <a:schemeClr val="bg1">
                <a:lumMod val="8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Oval 34">
              <a:extLst>
                <a:ext uri="{FF2B5EF4-FFF2-40B4-BE49-F238E27FC236}">
                  <a16:creationId xmlns:a16="http://schemas.microsoft.com/office/drawing/2014/main" id="{E24D6C26-A985-4839-84C1-1F42BAC9363B}"/>
                </a:ext>
              </a:extLst>
            </p:cNvPr>
            <p:cNvSpPr/>
            <p:nvPr/>
          </p:nvSpPr>
          <p:spPr>
            <a:xfrm>
              <a:off x="6700878" y="817913"/>
              <a:ext cx="1551041" cy="1551041"/>
            </a:xfrm>
            <a:prstGeom prst="ellipse">
              <a:avLst/>
            </a:prstGeom>
            <a:solidFill>
              <a:schemeClr val="bg1">
                <a:lumMod val="8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Oval 35">
              <a:extLst>
                <a:ext uri="{FF2B5EF4-FFF2-40B4-BE49-F238E27FC236}">
                  <a16:creationId xmlns:a16="http://schemas.microsoft.com/office/drawing/2014/main" id="{03BBFBC2-1822-4C65-A385-72A15D7D8AAA}"/>
                </a:ext>
              </a:extLst>
            </p:cNvPr>
            <p:cNvSpPr/>
            <p:nvPr/>
          </p:nvSpPr>
          <p:spPr>
            <a:xfrm>
              <a:off x="6818353" y="935388"/>
              <a:ext cx="1316092" cy="13160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8" name="Picture Placeholder 14">
            <a:extLst>
              <a:ext uri="{FF2B5EF4-FFF2-40B4-BE49-F238E27FC236}">
                <a16:creationId xmlns:a16="http://schemas.microsoft.com/office/drawing/2014/main" id="{7DD677F5-C744-4A74-9282-538A9F40CE8E}"/>
              </a:ext>
            </a:extLst>
          </p:cNvPr>
          <p:cNvSpPr>
            <a:spLocks noGrp="1"/>
          </p:cNvSpPr>
          <p:nvPr>
            <p:ph type="pic" sz="quarter" idx="19"/>
          </p:nvPr>
        </p:nvSpPr>
        <p:spPr>
          <a:xfrm>
            <a:off x="1020403" y="4571999"/>
            <a:ext cx="543234" cy="543234"/>
          </a:xfrm>
          <a:custGeom>
            <a:avLst/>
            <a:gdLst>
              <a:gd name="connsiteX0" fmla="*/ 2609850 w 5219700"/>
              <a:gd name="connsiteY0" fmla="*/ 0 h 5219700"/>
              <a:gd name="connsiteX1" fmla="*/ 5219700 w 5219700"/>
              <a:gd name="connsiteY1" fmla="*/ 2609850 h 5219700"/>
              <a:gd name="connsiteX2" fmla="*/ 2609850 w 5219700"/>
              <a:gd name="connsiteY2" fmla="*/ 5219700 h 5219700"/>
              <a:gd name="connsiteX3" fmla="*/ 0 w 5219700"/>
              <a:gd name="connsiteY3" fmla="*/ 2609850 h 5219700"/>
              <a:gd name="connsiteX4" fmla="*/ 2609850 w 5219700"/>
              <a:gd name="connsiteY4" fmla="*/ 0 h 521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5219700">
                <a:moveTo>
                  <a:pt x="2609850" y="0"/>
                </a:moveTo>
                <a:cubicBezTo>
                  <a:pt x="4051230" y="0"/>
                  <a:pt x="5219700" y="1168470"/>
                  <a:pt x="5219700" y="2609850"/>
                </a:cubicBezTo>
                <a:cubicBezTo>
                  <a:pt x="5219700" y="4051230"/>
                  <a:pt x="4051230" y="5219700"/>
                  <a:pt x="2609850" y="5219700"/>
                </a:cubicBezTo>
                <a:cubicBezTo>
                  <a:pt x="1168470" y="5219700"/>
                  <a:pt x="0" y="4051230"/>
                  <a:pt x="0" y="2609850"/>
                </a:cubicBezTo>
                <a:cubicBezTo>
                  <a:pt x="0" y="1168470"/>
                  <a:pt x="1168470" y="0"/>
                  <a:pt x="2609850" y="0"/>
                </a:cubicBezTo>
                <a:close/>
              </a:path>
            </a:pathLst>
          </a:custGeom>
          <a:noFill/>
          <a:effectLst/>
        </p:spPr>
        <p:txBody>
          <a:bodyPr wrap="square">
            <a:noAutofit/>
          </a:bodyPr>
          <a:lstStyle>
            <a:lvl1pPr marL="0" indent="0" algn="ctr">
              <a:buNone/>
              <a:defRPr sz="1000">
                <a:solidFill>
                  <a:schemeClr val="bg1"/>
                </a:solidFill>
              </a:defRPr>
            </a:lvl1pPr>
          </a:lstStyle>
          <a:p>
            <a:endParaRPr lang="id-ID" dirty="0"/>
          </a:p>
        </p:txBody>
      </p:sp>
      <p:grpSp>
        <p:nvGrpSpPr>
          <p:cNvPr id="37" name="Group 36">
            <a:extLst>
              <a:ext uri="{FF2B5EF4-FFF2-40B4-BE49-F238E27FC236}">
                <a16:creationId xmlns:a16="http://schemas.microsoft.com/office/drawing/2014/main" id="{71529835-08FC-4A0F-B7DB-74447B8B637A}"/>
              </a:ext>
            </a:extLst>
          </p:cNvPr>
          <p:cNvGrpSpPr/>
          <p:nvPr userDrawn="1"/>
        </p:nvGrpSpPr>
        <p:grpSpPr>
          <a:xfrm>
            <a:off x="1956610" y="5367338"/>
            <a:ext cx="444664" cy="444662"/>
            <a:chOff x="6546150" y="663185"/>
            <a:chExt cx="1860497" cy="1860495"/>
          </a:xfrm>
        </p:grpSpPr>
        <p:sp>
          <p:nvSpPr>
            <p:cNvPr id="38" name="Oval 37">
              <a:extLst>
                <a:ext uri="{FF2B5EF4-FFF2-40B4-BE49-F238E27FC236}">
                  <a16:creationId xmlns:a16="http://schemas.microsoft.com/office/drawing/2014/main" id="{D0655704-D633-4DDE-BE6B-46C5CCC38732}"/>
                </a:ext>
              </a:extLst>
            </p:cNvPr>
            <p:cNvSpPr/>
            <p:nvPr/>
          </p:nvSpPr>
          <p:spPr>
            <a:xfrm>
              <a:off x="6546150" y="663185"/>
              <a:ext cx="1860497" cy="1860495"/>
            </a:xfrm>
            <a:prstGeom prst="ellipse">
              <a:avLst/>
            </a:prstGeom>
            <a:solidFill>
              <a:schemeClr val="bg1">
                <a:lumMod val="8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 name="Oval 38">
              <a:extLst>
                <a:ext uri="{FF2B5EF4-FFF2-40B4-BE49-F238E27FC236}">
                  <a16:creationId xmlns:a16="http://schemas.microsoft.com/office/drawing/2014/main" id="{D3DB7562-3C06-4984-B45A-EB804AEEC83F}"/>
                </a:ext>
              </a:extLst>
            </p:cNvPr>
            <p:cNvSpPr/>
            <p:nvPr/>
          </p:nvSpPr>
          <p:spPr>
            <a:xfrm>
              <a:off x="6700878" y="817913"/>
              <a:ext cx="1551041" cy="1551041"/>
            </a:xfrm>
            <a:prstGeom prst="ellipse">
              <a:avLst/>
            </a:prstGeom>
            <a:solidFill>
              <a:schemeClr val="bg1">
                <a:lumMod val="8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 name="Oval 39">
              <a:extLst>
                <a:ext uri="{FF2B5EF4-FFF2-40B4-BE49-F238E27FC236}">
                  <a16:creationId xmlns:a16="http://schemas.microsoft.com/office/drawing/2014/main" id="{50809C89-3C95-4A2E-AB54-46107D742569}"/>
                </a:ext>
              </a:extLst>
            </p:cNvPr>
            <p:cNvSpPr/>
            <p:nvPr/>
          </p:nvSpPr>
          <p:spPr>
            <a:xfrm>
              <a:off x="6818353" y="935388"/>
              <a:ext cx="1316092" cy="13160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7" name="Picture Placeholder 13">
            <a:extLst>
              <a:ext uri="{FF2B5EF4-FFF2-40B4-BE49-F238E27FC236}">
                <a16:creationId xmlns:a16="http://schemas.microsoft.com/office/drawing/2014/main" id="{7EC8520A-AA16-4291-A4B0-2CA2E6D2531A}"/>
              </a:ext>
            </a:extLst>
          </p:cNvPr>
          <p:cNvSpPr>
            <a:spLocks noGrp="1"/>
          </p:cNvSpPr>
          <p:nvPr>
            <p:ph type="pic" sz="quarter" idx="18"/>
          </p:nvPr>
        </p:nvSpPr>
        <p:spPr>
          <a:xfrm>
            <a:off x="2022472" y="5433199"/>
            <a:ext cx="312941" cy="312941"/>
          </a:xfrm>
          <a:custGeom>
            <a:avLst/>
            <a:gdLst>
              <a:gd name="connsiteX0" fmla="*/ 2609850 w 5219700"/>
              <a:gd name="connsiteY0" fmla="*/ 0 h 5219700"/>
              <a:gd name="connsiteX1" fmla="*/ 5219700 w 5219700"/>
              <a:gd name="connsiteY1" fmla="*/ 2609850 h 5219700"/>
              <a:gd name="connsiteX2" fmla="*/ 2609850 w 5219700"/>
              <a:gd name="connsiteY2" fmla="*/ 5219700 h 5219700"/>
              <a:gd name="connsiteX3" fmla="*/ 0 w 5219700"/>
              <a:gd name="connsiteY3" fmla="*/ 2609850 h 5219700"/>
              <a:gd name="connsiteX4" fmla="*/ 2609850 w 5219700"/>
              <a:gd name="connsiteY4" fmla="*/ 0 h 521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5219700">
                <a:moveTo>
                  <a:pt x="2609850" y="0"/>
                </a:moveTo>
                <a:cubicBezTo>
                  <a:pt x="4051230" y="0"/>
                  <a:pt x="5219700" y="1168470"/>
                  <a:pt x="5219700" y="2609850"/>
                </a:cubicBezTo>
                <a:cubicBezTo>
                  <a:pt x="5219700" y="4051230"/>
                  <a:pt x="4051230" y="5219700"/>
                  <a:pt x="2609850" y="5219700"/>
                </a:cubicBezTo>
                <a:cubicBezTo>
                  <a:pt x="1168470" y="5219700"/>
                  <a:pt x="0" y="4051230"/>
                  <a:pt x="0" y="2609850"/>
                </a:cubicBezTo>
                <a:cubicBezTo>
                  <a:pt x="0" y="1168470"/>
                  <a:pt x="1168470" y="0"/>
                  <a:pt x="2609850" y="0"/>
                </a:cubicBezTo>
                <a:close/>
              </a:path>
            </a:pathLst>
          </a:custGeom>
          <a:noFill/>
          <a:effectLst/>
        </p:spPr>
        <p:txBody>
          <a:bodyPr wrap="square">
            <a:noAutofit/>
          </a:bodyPr>
          <a:lstStyle>
            <a:lvl1pPr marL="0" indent="0" algn="ctr">
              <a:buNone/>
              <a:defRPr sz="400">
                <a:solidFill>
                  <a:schemeClr val="bg1"/>
                </a:solidFill>
              </a:defRPr>
            </a:lvl1pPr>
          </a:lstStyle>
          <a:p>
            <a:endParaRPr lang="id-ID" dirty="0"/>
          </a:p>
        </p:txBody>
      </p:sp>
    </p:spTree>
    <p:extLst>
      <p:ext uri="{BB962C8B-B14F-4D97-AF65-F5344CB8AC3E}">
        <p14:creationId xmlns:p14="http://schemas.microsoft.com/office/powerpoint/2010/main" val="268819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 presetClass="emph" presetSubtype="0" repeatCount="indefinite" autoRev="1" fill="hold" grpId="1" nodeType="withEffect" nodePh="1">
                                  <p:stCondLst>
                                    <p:cond delay="500"/>
                                  </p:stCondLst>
                                  <p:endCondLst>
                                    <p:cond evt="begin" delay="0">
                                      <p:tn val="8"/>
                                    </p:cond>
                                  </p:endCondLst>
                                  <p:childTnLst>
                                    <p:animScale>
                                      <p:cBhvr>
                                        <p:cTn id="9" dur="1000" fill="hold"/>
                                        <p:tgtEl>
                                          <p:spTgt spid="23"/>
                                        </p:tgtEl>
                                      </p:cBhvr>
                                      <p:by x="107000" y="107000"/>
                                    </p:animScale>
                                  </p:childTnLst>
                                </p:cTn>
                              </p:par>
                              <p:par>
                                <p:cTn id="10" presetID="10" presetClass="entr" presetSubtype="0" fill="hold" nodeType="withEffect">
                                  <p:stCondLst>
                                    <p:cond delay="50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par>
                                <p:cTn id="13" presetID="6" presetClass="emph" presetSubtype="0" repeatCount="indefinite" autoRev="1" fill="hold" nodeType="withEffect">
                                  <p:stCondLst>
                                    <p:cond delay="500"/>
                                  </p:stCondLst>
                                  <p:childTnLst>
                                    <p:animScale>
                                      <p:cBhvr>
                                        <p:cTn id="14" dur="1000" fill="hold"/>
                                        <p:tgtEl>
                                          <p:spTgt spid="18"/>
                                        </p:tgtEl>
                                      </p:cBhvr>
                                      <p:by x="107000" y="107000"/>
                                    </p:animScale>
                                  </p:childTnLst>
                                </p:cTn>
                              </p:par>
                              <p:par>
                                <p:cTn id="15" presetID="10" presetClass="entr" presetSubtype="0" fill="hold" grpId="0" nodeType="withEffect" nodePh="1">
                                  <p:stCondLst>
                                    <p:cond delay="750"/>
                                  </p:stCondLst>
                                  <p:endCondLst>
                                    <p:cond evt="begin" delay="0">
                                      <p:tn val="15"/>
                                    </p:cond>
                                  </p:end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childTnLst>
                                </p:cTn>
                              </p:par>
                              <p:par>
                                <p:cTn id="18" presetID="6" presetClass="emph" presetSubtype="0" repeatCount="indefinite" autoRev="1" fill="hold" grpId="1" nodeType="withEffect" nodePh="1">
                                  <p:stCondLst>
                                    <p:cond delay="750"/>
                                  </p:stCondLst>
                                  <p:endCondLst>
                                    <p:cond evt="begin" delay="0">
                                      <p:tn val="18"/>
                                    </p:cond>
                                  </p:endCondLst>
                                  <p:childTnLst>
                                    <p:animScale>
                                      <p:cBhvr>
                                        <p:cTn id="19" dur="1000" fill="hold"/>
                                        <p:tgtEl>
                                          <p:spTgt spid="25"/>
                                        </p:tgtEl>
                                      </p:cBhvr>
                                      <p:by x="107000" y="107000"/>
                                    </p:animScale>
                                  </p:childTnLst>
                                </p:cTn>
                              </p:par>
                              <p:par>
                                <p:cTn id="20" presetID="10" presetClass="entr" presetSubtype="0" fill="hold" nodeType="withEffect">
                                  <p:stCondLst>
                                    <p:cond delay="7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childTnLst>
                                </p:cTn>
                              </p:par>
                              <p:par>
                                <p:cTn id="23" presetID="6" presetClass="emph" presetSubtype="0" repeatCount="indefinite" autoRev="1" fill="hold" nodeType="withEffect">
                                  <p:stCondLst>
                                    <p:cond delay="750"/>
                                  </p:stCondLst>
                                  <p:childTnLst>
                                    <p:animScale>
                                      <p:cBhvr>
                                        <p:cTn id="24" dur="1000" fill="hold"/>
                                        <p:tgtEl>
                                          <p:spTgt spid="10"/>
                                        </p:tgtEl>
                                      </p:cBhvr>
                                      <p:by x="107000" y="107000"/>
                                    </p:animScale>
                                  </p:childTnLst>
                                </p:cTn>
                              </p:par>
                              <p:par>
                                <p:cTn id="25" presetID="10" presetClass="entr" presetSubtype="0" fill="hold" grpId="0" nodeType="withEffect" nodePh="1">
                                  <p:stCondLst>
                                    <p:cond delay="500"/>
                                  </p:stCondLst>
                                  <p:endCondLst>
                                    <p:cond evt="begin" delay="0">
                                      <p:tn val="25"/>
                                    </p:cond>
                                  </p:end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childTnLst>
                                </p:cTn>
                              </p:par>
                              <p:par>
                                <p:cTn id="28" presetID="6" presetClass="emph" presetSubtype="0" repeatCount="indefinite" autoRev="1" fill="hold" grpId="1" nodeType="withEffect" nodePh="1">
                                  <p:stCondLst>
                                    <p:cond delay="500"/>
                                  </p:stCondLst>
                                  <p:endCondLst>
                                    <p:cond evt="begin" delay="0">
                                      <p:tn val="28"/>
                                    </p:cond>
                                  </p:endCondLst>
                                  <p:childTnLst>
                                    <p:animScale>
                                      <p:cBhvr>
                                        <p:cTn id="29" dur="1000" fill="hold"/>
                                        <p:tgtEl>
                                          <p:spTgt spid="26"/>
                                        </p:tgtEl>
                                      </p:cBhvr>
                                      <p:by x="107000" y="107000"/>
                                    </p:animScale>
                                  </p:childTnLst>
                                </p:cTn>
                              </p:par>
                              <p:par>
                                <p:cTn id="30" presetID="10" presetClass="entr" presetSubtype="0" fill="hold" nodeType="withEffect">
                                  <p:stCondLst>
                                    <p:cond delay="5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par>
                                <p:cTn id="33" presetID="6" presetClass="emph" presetSubtype="0" repeatCount="indefinite" autoRev="1" fill="hold" nodeType="withEffect">
                                  <p:stCondLst>
                                    <p:cond delay="500"/>
                                  </p:stCondLst>
                                  <p:childTnLst>
                                    <p:animScale>
                                      <p:cBhvr>
                                        <p:cTn id="34" dur="1000" fill="hold"/>
                                        <p:tgtEl>
                                          <p:spTgt spid="6"/>
                                        </p:tgtEl>
                                      </p:cBhvr>
                                      <p:by x="107000" y="107000"/>
                                    </p:animScale>
                                  </p:childTnLst>
                                </p:cTn>
                              </p:par>
                              <p:par>
                                <p:cTn id="35" presetID="10" presetClass="entr" presetSubtype="0" fill="hold" grpId="0" nodeType="withEffect" nodePh="1">
                                  <p:stCondLst>
                                    <p:cond delay="250"/>
                                  </p:stCondLst>
                                  <p:endCondLst>
                                    <p:cond evt="begin" delay="0">
                                      <p:tn val="35"/>
                                    </p:cond>
                                  </p:end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childTnLst>
                                </p:cTn>
                              </p:par>
                              <p:par>
                                <p:cTn id="38" presetID="6" presetClass="emph" presetSubtype="0" repeatCount="indefinite" autoRev="1" fill="hold" grpId="1" nodeType="withEffect" nodePh="1">
                                  <p:stCondLst>
                                    <p:cond delay="250"/>
                                  </p:stCondLst>
                                  <p:endCondLst>
                                    <p:cond evt="begin" delay="0">
                                      <p:tn val="38"/>
                                    </p:cond>
                                  </p:endCondLst>
                                  <p:childTnLst>
                                    <p:animScale>
                                      <p:cBhvr>
                                        <p:cTn id="39" dur="1000" fill="hold"/>
                                        <p:tgtEl>
                                          <p:spTgt spid="24"/>
                                        </p:tgtEl>
                                      </p:cBhvr>
                                      <p:by x="107000" y="107000"/>
                                    </p:animScale>
                                  </p:childTnLst>
                                </p:cTn>
                              </p:par>
                              <p:par>
                                <p:cTn id="40" presetID="10" presetClass="entr" presetSubtype="0" fill="hold" nodeType="with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childTnLst>
                                </p:cTn>
                              </p:par>
                              <p:par>
                                <p:cTn id="43" presetID="6" presetClass="emph" presetSubtype="0" repeatCount="indefinite" autoRev="1" fill="hold" nodeType="withEffect">
                                  <p:stCondLst>
                                    <p:cond delay="250"/>
                                  </p:stCondLst>
                                  <p:childTnLst>
                                    <p:animScale>
                                      <p:cBhvr>
                                        <p:cTn id="44" dur="1000" fill="hold"/>
                                        <p:tgtEl>
                                          <p:spTgt spid="14"/>
                                        </p:tgtEl>
                                      </p:cBhvr>
                                      <p:by x="107000" y="107000"/>
                                    </p:animScale>
                                  </p:childTnLst>
                                </p:cTn>
                              </p:par>
                              <p:par>
                                <p:cTn id="45" presetID="10" presetClass="entr" presetSubtype="0" fill="hold" grpId="0" nodeType="withEffect" nodePh="1">
                                  <p:stCondLst>
                                    <p:cond delay="0"/>
                                  </p:stCondLst>
                                  <p:endCondLst>
                                    <p:cond evt="begin" delay="0">
                                      <p:tn val="45"/>
                                    </p:cond>
                                  </p:end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childTnLst>
                                </p:cTn>
                              </p:par>
                              <p:par>
                                <p:cTn id="48" presetID="6" presetClass="emph" presetSubtype="0" repeatCount="indefinite" autoRev="1" fill="hold" grpId="1" nodeType="withEffect" nodePh="1">
                                  <p:stCondLst>
                                    <p:cond delay="0"/>
                                  </p:stCondLst>
                                  <p:endCondLst>
                                    <p:cond evt="begin" delay="0">
                                      <p:tn val="48"/>
                                    </p:cond>
                                  </p:endCondLst>
                                  <p:childTnLst>
                                    <p:animScale>
                                      <p:cBhvr>
                                        <p:cTn id="49" dur="1000" fill="hold"/>
                                        <p:tgtEl>
                                          <p:spTgt spid="28"/>
                                        </p:tgtEl>
                                      </p:cBhvr>
                                      <p:by x="107000" y="107000"/>
                                    </p:animScale>
                                  </p:childTnLst>
                                </p:cTn>
                              </p:par>
                              <p:par>
                                <p:cTn id="50" presetID="10"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childTnLst>
                                </p:cTn>
                              </p:par>
                              <p:par>
                                <p:cTn id="53" presetID="6" presetClass="emph" presetSubtype="0" repeatCount="indefinite" autoRev="1" fill="hold" nodeType="withEffect">
                                  <p:stCondLst>
                                    <p:cond delay="0"/>
                                  </p:stCondLst>
                                  <p:childTnLst>
                                    <p:animScale>
                                      <p:cBhvr>
                                        <p:cTn id="54" dur="1000" fill="hold"/>
                                        <p:tgtEl>
                                          <p:spTgt spid="33"/>
                                        </p:tgtEl>
                                      </p:cBhvr>
                                      <p:by x="107000" y="107000"/>
                                    </p:animScale>
                                  </p:childTnLst>
                                </p:cTn>
                              </p:par>
                              <p:par>
                                <p:cTn id="55" presetID="10" presetClass="entr" presetSubtype="0" fill="hold" grpId="0" nodeType="withEffect" nodePh="1">
                                  <p:stCondLst>
                                    <p:cond delay="500"/>
                                  </p:stCondLst>
                                  <p:endCondLst>
                                    <p:cond evt="begin" delay="0">
                                      <p:tn val="55"/>
                                    </p:cond>
                                  </p:end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childTnLst>
                                </p:cTn>
                              </p:par>
                              <p:par>
                                <p:cTn id="58" presetID="6" presetClass="emph" presetSubtype="0" repeatCount="indefinite" autoRev="1" fill="hold" grpId="1" nodeType="withEffect" nodePh="1">
                                  <p:stCondLst>
                                    <p:cond delay="500"/>
                                  </p:stCondLst>
                                  <p:endCondLst>
                                    <p:cond evt="begin" delay="0">
                                      <p:tn val="58"/>
                                    </p:cond>
                                  </p:endCondLst>
                                  <p:childTnLst>
                                    <p:animScale>
                                      <p:cBhvr>
                                        <p:cTn id="59" dur="1000" fill="hold"/>
                                        <p:tgtEl>
                                          <p:spTgt spid="27"/>
                                        </p:tgtEl>
                                      </p:cBhvr>
                                      <p:by x="107000" y="107000"/>
                                    </p:animScale>
                                  </p:childTnLst>
                                </p:cTn>
                              </p:par>
                              <p:par>
                                <p:cTn id="60" presetID="10" presetClass="entr" presetSubtype="0" fill="hold"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1000"/>
                                        <p:tgtEl>
                                          <p:spTgt spid="37"/>
                                        </p:tgtEl>
                                      </p:cBhvr>
                                    </p:animEffect>
                                  </p:childTnLst>
                                </p:cTn>
                              </p:par>
                              <p:par>
                                <p:cTn id="63" presetID="6" presetClass="emph" presetSubtype="0" repeatCount="indefinite" autoRev="1" fill="hold" nodeType="withEffect">
                                  <p:stCondLst>
                                    <p:cond delay="500"/>
                                  </p:stCondLst>
                                  <p:childTnLst>
                                    <p:animScale>
                                      <p:cBhvr>
                                        <p:cTn id="64" dur="1000" fill="hold"/>
                                        <p:tgtEl>
                                          <p:spTgt spid="37"/>
                                        </p:tgtEl>
                                      </p:cBhvr>
                                      <p:by x="107000" y="107000"/>
                                    </p:animScale>
                                  </p:childTnLst>
                                </p:cTn>
                              </p:par>
                              <p:par>
                                <p:cTn id="65" presetID="10" presetClass="entr" presetSubtype="0" fill="hold" grpId="0" nodeType="withEffect" nodePh="1">
                                  <p:stCondLst>
                                    <p:cond delay="0"/>
                                  </p:stCondLst>
                                  <p:endCondLst>
                                    <p:cond evt="begin" delay="0">
                                      <p:tn val="65"/>
                                    </p:cond>
                                  </p:end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childTnLst>
                                </p:cTn>
                              </p:par>
                              <p:par>
                                <p:cTn id="68" presetID="6" presetClass="emph" presetSubtype="0" repeatCount="indefinite" autoRev="1" fill="hold" grpId="1" nodeType="withEffect" nodePh="1">
                                  <p:stCondLst>
                                    <p:cond delay="0"/>
                                  </p:stCondLst>
                                  <p:endCondLst>
                                    <p:cond evt="begin" delay="0">
                                      <p:tn val="68"/>
                                    </p:cond>
                                  </p:endCondLst>
                                  <p:childTnLst>
                                    <p:animScale>
                                      <p:cBhvr>
                                        <p:cTn id="69" dur="1000" fill="hold"/>
                                        <p:tgtEl>
                                          <p:spTgt spid="29"/>
                                        </p:tgtEl>
                                      </p:cBhvr>
                                      <p:by x="107000" y="107000"/>
                                    </p:animScale>
                                  </p:childTnLst>
                                </p:cTn>
                              </p:par>
                              <p:par>
                                <p:cTn id="70" presetID="10" presetClass="entr" presetSubtype="0" fill="hold" nodeType="with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1000"/>
                                        <p:tgtEl>
                                          <p:spTgt spid="2"/>
                                        </p:tgtEl>
                                      </p:cBhvr>
                                    </p:animEffect>
                                  </p:childTnLst>
                                </p:cTn>
                              </p:par>
                              <p:par>
                                <p:cTn id="73" presetID="6" presetClass="emph" presetSubtype="0" repeatCount="indefinite" autoRev="1" fill="hold" nodeType="withEffect">
                                  <p:stCondLst>
                                    <p:cond delay="0"/>
                                  </p:stCondLst>
                                  <p:childTnLst>
                                    <p:animScale>
                                      <p:cBhvr>
                                        <p:cTn id="74" dur="1000" fill="hold"/>
                                        <p:tgtEl>
                                          <p:spTgt spid="2"/>
                                        </p:tgtEl>
                                      </p:cBhvr>
                                      <p:by x="107000" y="107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4" grpId="0"/>
      <p:bldP spid="24" grpId="1"/>
      <p:bldP spid="25" grpId="0"/>
      <p:bldP spid="25" grpId="1"/>
      <p:bldP spid="26" grpId="0"/>
      <p:bldP spid="26" grpId="1"/>
      <p:bldP spid="29" grpId="0"/>
      <p:bldP spid="29" grpId="1"/>
      <p:bldP spid="28" grpId="0"/>
      <p:bldP spid="28" grpId="1"/>
      <p:bldP spid="27" grpId="0"/>
      <p:bldP spid="27" grpId="1"/>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8874FEB0-E990-4B18-86F6-FE383BC4511A}"/>
              </a:ext>
            </a:extLst>
          </p:cNvPr>
          <p:cNvSpPr>
            <a:spLocks noGrp="1"/>
          </p:cNvSpPr>
          <p:nvPr>
            <p:ph type="pic" sz="quarter" idx="15"/>
          </p:nvPr>
        </p:nvSpPr>
        <p:spPr>
          <a:xfrm>
            <a:off x="5518042" y="1451178"/>
            <a:ext cx="3700461" cy="2079307"/>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1"/>
          </a:solidFill>
          <a:effectLst>
            <a:outerShdw blurRad="1270000" dist="762000" dir="5400000" sx="90000" sy="90000" algn="t" rotWithShape="0">
              <a:prstClr val="black">
                <a:alpha val="55000"/>
              </a:prstClr>
            </a:outerShdw>
          </a:effectLst>
        </p:spPr>
        <p:txBody>
          <a:bodyPr wrap="square">
            <a:noAutofit/>
          </a:bodyPr>
          <a:lstStyle>
            <a:lvl1pPr marL="0" indent="0" algn="ctr">
              <a:buNone/>
              <a:defRPr sz="1200">
                <a:solidFill>
                  <a:schemeClr val="bg1"/>
                </a:solidFill>
              </a:defRPr>
            </a:lvl1pPr>
          </a:lstStyle>
          <a:p>
            <a:endParaRPr lang="id-ID"/>
          </a:p>
        </p:txBody>
      </p:sp>
      <p:sp>
        <p:nvSpPr>
          <p:cNvPr id="6" name="Picture Placeholder 7">
            <a:extLst>
              <a:ext uri="{FF2B5EF4-FFF2-40B4-BE49-F238E27FC236}">
                <a16:creationId xmlns:a16="http://schemas.microsoft.com/office/drawing/2014/main" id="{55A8BF54-B815-4BB1-BC4B-1F4B5FAA7684}"/>
              </a:ext>
            </a:extLst>
          </p:cNvPr>
          <p:cNvSpPr>
            <a:spLocks noGrp="1"/>
          </p:cNvSpPr>
          <p:nvPr>
            <p:ph type="pic" sz="quarter" idx="16"/>
          </p:nvPr>
        </p:nvSpPr>
        <p:spPr>
          <a:xfrm>
            <a:off x="9683642" y="1451178"/>
            <a:ext cx="3700461" cy="2079307"/>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2"/>
          </a:solidFill>
          <a:effectLst>
            <a:outerShdw blurRad="1270000" dist="762000" dir="5400000" sx="90000" sy="90000" algn="t" rotWithShape="0">
              <a:prstClr val="black">
                <a:alpha val="55000"/>
              </a:prstClr>
            </a:outerShdw>
          </a:effectLst>
        </p:spPr>
        <p:txBody>
          <a:bodyPr wrap="square">
            <a:noAutofit/>
          </a:bodyPr>
          <a:lstStyle>
            <a:lvl1pPr marL="0" indent="0" algn="ctr">
              <a:buNone/>
              <a:defRPr sz="1200">
                <a:solidFill>
                  <a:schemeClr val="bg1"/>
                </a:solidFill>
              </a:defRPr>
            </a:lvl1pPr>
          </a:lstStyle>
          <a:p>
            <a:endParaRPr lang="id-ID"/>
          </a:p>
        </p:txBody>
      </p:sp>
      <p:sp>
        <p:nvSpPr>
          <p:cNvPr id="7" name="Picture Placeholder 8">
            <a:extLst>
              <a:ext uri="{FF2B5EF4-FFF2-40B4-BE49-F238E27FC236}">
                <a16:creationId xmlns:a16="http://schemas.microsoft.com/office/drawing/2014/main" id="{7E4B7A80-5B14-4F0A-8642-5A1F4A6E7641}"/>
              </a:ext>
            </a:extLst>
          </p:cNvPr>
          <p:cNvSpPr>
            <a:spLocks noGrp="1"/>
          </p:cNvSpPr>
          <p:nvPr>
            <p:ph type="pic" sz="quarter" idx="17"/>
          </p:nvPr>
        </p:nvSpPr>
        <p:spPr>
          <a:xfrm>
            <a:off x="7600842" y="3885446"/>
            <a:ext cx="3700461" cy="2079307"/>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3"/>
          </a:solidFill>
          <a:effectLst>
            <a:outerShdw blurRad="1270000" dist="762000" dir="5400000" sx="90000" sy="90000" algn="t" rotWithShape="0">
              <a:prstClr val="black">
                <a:alpha val="55000"/>
              </a:prstClr>
            </a:outerShdw>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371970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53" presetClass="entr" presetSubtype="16" fill="hold" grpId="1"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2" presetClass="entr" presetSubtype="2" decel="100000" fill="hold" grpId="0" nodeType="withEffect">
                                  <p:stCondLst>
                                    <p:cond delay="125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1+#ppt_w/2"/>
                                          </p:val>
                                        </p:tav>
                                        <p:tav tm="100000">
                                          <p:val>
                                            <p:strVal val="#ppt_x"/>
                                          </p:val>
                                        </p:tav>
                                      </p:tavLst>
                                    </p:anim>
                                    <p:anim calcmode="lin" valueType="num">
                                      <p:cBhvr additive="base">
                                        <p:cTn id="17" dur="1000" fill="hold"/>
                                        <p:tgtEl>
                                          <p:spTgt spid="7"/>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1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1000" fill="hold"/>
                                        <p:tgtEl>
                                          <p:spTgt spid="7"/>
                                        </p:tgtEl>
                                        <p:attrNameLst>
                                          <p:attrName>ppt_w</p:attrName>
                                        </p:attrNameLst>
                                      </p:cBhvr>
                                      <p:tavLst>
                                        <p:tav tm="0">
                                          <p:val>
                                            <p:fltVal val="0"/>
                                          </p:val>
                                        </p:tav>
                                        <p:tav tm="100000">
                                          <p:val>
                                            <p:strVal val="#ppt_w"/>
                                          </p:val>
                                        </p:tav>
                                      </p:tavLst>
                                    </p:anim>
                                    <p:anim calcmode="lin" valueType="num">
                                      <p:cBhvr>
                                        <p:cTn id="21" dur="1000" fill="hold"/>
                                        <p:tgtEl>
                                          <p:spTgt spid="7"/>
                                        </p:tgtEl>
                                        <p:attrNameLst>
                                          <p:attrName>ppt_h</p:attrName>
                                        </p:attrNameLst>
                                      </p:cBhvr>
                                      <p:tavLst>
                                        <p:tav tm="0">
                                          <p:val>
                                            <p:fltVal val="0"/>
                                          </p:val>
                                        </p:tav>
                                        <p:tav tm="100000">
                                          <p:val>
                                            <p:strVal val="#ppt_h"/>
                                          </p:val>
                                        </p:tav>
                                      </p:tavLst>
                                    </p:anim>
                                    <p:animEffect transition="in" filter="fade">
                                      <p:cBhvr>
                                        <p:cTn id="22" dur="1000"/>
                                        <p:tgtEl>
                                          <p:spTgt spid="7"/>
                                        </p:tgtEl>
                                      </p:cBhvr>
                                    </p:animEffect>
                                  </p:childTnLst>
                                </p:cTn>
                              </p:par>
                              <p:par>
                                <p:cTn id="23" presetID="2" presetClass="entr" presetSubtype="2" decel="100000" fill="hold" grpId="0" nodeType="withEffect">
                                  <p:stCondLst>
                                    <p:cond delay="15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150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Effect transition="in" filter="fade">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24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9911A0C-F18B-48C0-B8B3-92120610B67B}"/>
              </a:ext>
            </a:extLst>
          </p:cNvPr>
          <p:cNvSpPr>
            <a:spLocks noGrp="1"/>
          </p:cNvSpPr>
          <p:nvPr>
            <p:ph type="pic" sz="quarter" idx="14"/>
          </p:nvPr>
        </p:nvSpPr>
        <p:spPr>
          <a:xfrm>
            <a:off x="0" y="0"/>
            <a:ext cx="12192001" cy="6858000"/>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p:spPr>
        <p:txBody>
          <a:bodyPr wrap="square">
            <a:noAutofit/>
          </a:bodyPr>
          <a:lstStyle>
            <a:lvl1pPr marL="0" indent="0" algn="ctr">
              <a:buNone/>
              <a:defRPr sz="1200">
                <a:solidFill>
                  <a:schemeClr val="bg1"/>
                </a:solidFill>
              </a:defRPr>
            </a:lvl1pPr>
          </a:lstStyle>
          <a:p>
            <a:endParaRPr lang="id-ID"/>
          </a:p>
        </p:txBody>
      </p:sp>
      <p:sp>
        <p:nvSpPr>
          <p:cNvPr id="3" name="Picture Placeholder 6">
            <a:extLst>
              <a:ext uri="{FF2B5EF4-FFF2-40B4-BE49-F238E27FC236}">
                <a16:creationId xmlns:a16="http://schemas.microsoft.com/office/drawing/2014/main" id="{6709CCE6-28B2-4D69-BFFD-E825D6E319A0}"/>
              </a:ext>
            </a:extLst>
          </p:cNvPr>
          <p:cNvSpPr>
            <a:spLocks noGrp="1"/>
          </p:cNvSpPr>
          <p:nvPr>
            <p:ph type="pic" sz="quarter" idx="15"/>
          </p:nvPr>
        </p:nvSpPr>
        <p:spPr>
          <a:xfrm>
            <a:off x="4916200" y="1781176"/>
            <a:ext cx="2359600" cy="3295650"/>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1"/>
          </a:solidFill>
          <a:effectLst>
            <a:outerShdw blurRad="1270000" dist="762000" dir="5400000" sx="90000" sy="90000" algn="t"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409874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fill="hold" grpId="0" nodeType="withEffect" nodePh="1">
                                  <p:stCondLst>
                                    <p:cond delay="0"/>
                                  </p:stCondLst>
                                  <p:endCondLst>
                                    <p:cond evt="begin" delay="0">
                                      <p:tn val="5"/>
                                    </p:cond>
                                  </p:endCondLst>
                                  <p:childTnLst>
                                    <p:animScale>
                                      <p:cBhvr>
                                        <p:cTn id="6" dur="17000" fill="hold"/>
                                        <p:tgtEl>
                                          <p:spTgt spid="4"/>
                                        </p:tgtEl>
                                      </p:cBhvr>
                                      <p:by x="115000" y="115000"/>
                                    </p:animScale>
                                  </p:childTnLst>
                                </p:cTn>
                              </p:par>
                              <p:par>
                                <p:cTn id="7" presetID="2" presetClass="entr" presetSubtype="2" decel="100000" fill="hold" grpId="0" nodeType="withEffect">
                                  <p:stCondLst>
                                    <p:cond delay="75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1+#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53" presetClass="entr" presetSubtype="16" fill="hold" grpId="1" nodeType="withEffect">
                                  <p:stCondLst>
                                    <p:cond delay="75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3" grpId="1" animBg="1"/>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25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5D02DB2-B80E-4EEF-87FC-5C933CB18778}"/>
              </a:ext>
            </a:extLst>
          </p:cNvPr>
          <p:cNvSpPr>
            <a:spLocks noGrp="1"/>
          </p:cNvSpPr>
          <p:nvPr>
            <p:ph type="pic" sz="quarter" idx="14"/>
          </p:nvPr>
        </p:nvSpPr>
        <p:spPr>
          <a:xfrm>
            <a:off x="0" y="0"/>
            <a:ext cx="12192001" cy="6858000"/>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p:spPr>
        <p:txBody>
          <a:bodyPr wrap="square">
            <a:noAutofit/>
          </a:bodyPr>
          <a:lstStyle>
            <a:lvl1pPr marL="0" indent="0" algn="ctr">
              <a:buNone/>
              <a:defRPr sz="1200">
                <a:solidFill>
                  <a:schemeClr val="bg1"/>
                </a:solidFill>
              </a:defRPr>
            </a:lvl1pPr>
          </a:lstStyle>
          <a:p>
            <a:endParaRPr lang="id-ID"/>
          </a:p>
        </p:txBody>
      </p:sp>
      <p:sp>
        <p:nvSpPr>
          <p:cNvPr id="2" name="Picture Placeholder 6">
            <a:extLst>
              <a:ext uri="{FF2B5EF4-FFF2-40B4-BE49-F238E27FC236}">
                <a16:creationId xmlns:a16="http://schemas.microsoft.com/office/drawing/2014/main" id="{2F399219-E7AE-4C31-BD9D-0BBC83E960E7}"/>
              </a:ext>
            </a:extLst>
          </p:cNvPr>
          <p:cNvSpPr>
            <a:spLocks noGrp="1"/>
          </p:cNvSpPr>
          <p:nvPr>
            <p:ph type="pic" sz="quarter" idx="15"/>
          </p:nvPr>
        </p:nvSpPr>
        <p:spPr>
          <a:xfrm>
            <a:off x="2488299" y="1781176"/>
            <a:ext cx="2359600" cy="3295650"/>
          </a:xfrm>
          <a:custGeom>
            <a:avLst/>
            <a:gdLst>
              <a:gd name="connsiteX0" fmla="*/ 27552 w 2098380"/>
              <a:gd name="connsiteY0" fmla="*/ 0 h 2895600"/>
              <a:gd name="connsiteX1" fmla="*/ 2070828 w 2098380"/>
              <a:gd name="connsiteY1" fmla="*/ 0 h 2895600"/>
              <a:gd name="connsiteX2" fmla="*/ 2098380 w 2098380"/>
              <a:gd name="connsiteY2" fmla="*/ 27552 h 2895600"/>
              <a:gd name="connsiteX3" fmla="*/ 2098380 w 2098380"/>
              <a:gd name="connsiteY3" fmla="*/ 2868048 h 2895600"/>
              <a:gd name="connsiteX4" fmla="*/ 2070828 w 2098380"/>
              <a:gd name="connsiteY4" fmla="*/ 2895600 h 2895600"/>
              <a:gd name="connsiteX5" fmla="*/ 27552 w 2098380"/>
              <a:gd name="connsiteY5" fmla="*/ 2895600 h 2895600"/>
              <a:gd name="connsiteX6" fmla="*/ 0 w 2098380"/>
              <a:gd name="connsiteY6" fmla="*/ 2868048 h 2895600"/>
              <a:gd name="connsiteX7" fmla="*/ 0 w 2098380"/>
              <a:gd name="connsiteY7" fmla="*/ 27552 h 2895600"/>
              <a:gd name="connsiteX8" fmla="*/ 27552 w 209838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380" h="2895600">
                <a:moveTo>
                  <a:pt x="27552" y="0"/>
                </a:moveTo>
                <a:lnTo>
                  <a:pt x="2070828" y="0"/>
                </a:lnTo>
                <a:cubicBezTo>
                  <a:pt x="2086045" y="0"/>
                  <a:pt x="2098380" y="12335"/>
                  <a:pt x="2098380" y="27552"/>
                </a:cubicBezTo>
                <a:lnTo>
                  <a:pt x="2098380" y="2868048"/>
                </a:lnTo>
                <a:cubicBezTo>
                  <a:pt x="2098380" y="2883265"/>
                  <a:pt x="2086045" y="2895600"/>
                  <a:pt x="2070828" y="2895600"/>
                </a:cubicBezTo>
                <a:lnTo>
                  <a:pt x="27552" y="2895600"/>
                </a:lnTo>
                <a:cubicBezTo>
                  <a:pt x="12335" y="2895600"/>
                  <a:pt x="0" y="2883265"/>
                  <a:pt x="0" y="2868048"/>
                </a:cubicBezTo>
                <a:lnTo>
                  <a:pt x="0" y="27552"/>
                </a:lnTo>
                <a:cubicBezTo>
                  <a:pt x="0" y="12335"/>
                  <a:pt x="12335" y="0"/>
                  <a:pt x="27552" y="0"/>
                </a:cubicBezTo>
                <a:close/>
              </a:path>
            </a:pathLst>
          </a:custGeom>
          <a:solidFill>
            <a:schemeClr val="accent2"/>
          </a:solidFill>
          <a:effectLst>
            <a:outerShdw blurRad="1270000" dist="762000" dir="5400000" sx="90000" sy="90000" algn="t"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411423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fill="hold" grpId="0" nodeType="withEffect" nodePh="1">
                                  <p:stCondLst>
                                    <p:cond delay="0"/>
                                  </p:stCondLst>
                                  <p:endCondLst>
                                    <p:cond evt="begin" delay="0">
                                      <p:tn val="5"/>
                                    </p:cond>
                                  </p:endCondLst>
                                  <p:childTnLst>
                                    <p:animScale>
                                      <p:cBhvr>
                                        <p:cTn id="6" dur="17000" fill="hold"/>
                                        <p:tgtEl>
                                          <p:spTgt spid="3"/>
                                        </p:tgtEl>
                                      </p:cBhvr>
                                      <p:by x="115000" y="115000"/>
                                    </p:animScale>
                                  </p:childTnLst>
                                </p:cTn>
                              </p:par>
                              <p:par>
                                <p:cTn id="7" presetID="2" presetClass="entr" presetSubtype="2" decel="100000" fill="hold" grpId="0" nodeType="withEffect">
                                  <p:stCondLst>
                                    <p:cond delay="100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1000" fill="hold"/>
                                        <p:tgtEl>
                                          <p:spTgt spid="2"/>
                                        </p:tgtEl>
                                        <p:attrNameLst>
                                          <p:attrName>ppt_x</p:attrName>
                                        </p:attrNameLst>
                                      </p:cBhvr>
                                      <p:tavLst>
                                        <p:tav tm="0">
                                          <p:val>
                                            <p:strVal val="1+#ppt_w/2"/>
                                          </p:val>
                                        </p:tav>
                                        <p:tav tm="100000">
                                          <p:val>
                                            <p:strVal val="#ppt_x"/>
                                          </p:val>
                                        </p:tav>
                                      </p:tavLst>
                                    </p:anim>
                                    <p:anim calcmode="lin" valueType="num">
                                      <p:cBhvr additive="base">
                                        <p:cTn id="10" dur="1000" fill="hold"/>
                                        <p:tgtEl>
                                          <p:spTgt spid="2"/>
                                        </p:tgtEl>
                                        <p:attrNameLst>
                                          <p:attrName>ppt_y</p:attrName>
                                        </p:attrNameLst>
                                      </p:cBhvr>
                                      <p:tavLst>
                                        <p:tav tm="0">
                                          <p:val>
                                            <p:strVal val="#ppt_y"/>
                                          </p:val>
                                        </p:tav>
                                        <p:tav tm="100000">
                                          <p:val>
                                            <p:strVal val="#ppt_y"/>
                                          </p:val>
                                        </p:tav>
                                      </p:tavLst>
                                    </p:anim>
                                  </p:childTnLst>
                                </p:cTn>
                              </p:par>
                              <p:par>
                                <p:cTn id="11" presetID="53" presetClass="entr" presetSubtype="16" fill="hold" grpId="1" nodeType="withEffect">
                                  <p:stCondLst>
                                    <p:cond delay="100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2" grpId="1" animBg="1"/>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B7DF44F-21E3-4997-BF95-AED398AD1D02}"/>
              </a:ext>
            </a:extLst>
          </p:cNvPr>
          <p:cNvSpPr/>
          <p:nvPr userDrawn="1"/>
        </p:nvSpPr>
        <p:spPr>
          <a:xfrm>
            <a:off x="2979638" y="530348"/>
            <a:ext cx="6232724" cy="6232724"/>
          </a:xfrm>
          <a:prstGeom prst="ellipse">
            <a:avLst/>
          </a:prstGeom>
          <a:gradFill flip="none" rotWithShape="1">
            <a:gsLst>
              <a:gs pos="0">
                <a:schemeClr val="accent1">
                  <a:alpha val="8000"/>
                </a:schemeClr>
              </a:gs>
              <a:gs pos="99000">
                <a:schemeClr val="accent2">
                  <a:alpha val="0"/>
                </a:schemeClr>
              </a:gs>
            </a:gsLst>
            <a:lin ang="7200000" scaled="0"/>
            <a:tileRect/>
          </a:gradFill>
          <a:ln>
            <a:noFill/>
          </a:ln>
          <a:effectLst>
            <a:outerShdw blurRad="889000" dist="254000" dir="5400000" sx="80000" sy="8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sz="1400">
              <a:latin typeface="Poppins Light" panose="02000000000000000000" pitchFamily="2" charset="0"/>
              <a:cs typeface="Poppins Light" panose="02000000000000000000" pitchFamily="2" charset="0"/>
            </a:endParaRPr>
          </a:p>
        </p:txBody>
      </p:sp>
      <p:sp>
        <p:nvSpPr>
          <p:cNvPr id="3" name="Oval 2">
            <a:extLst>
              <a:ext uri="{FF2B5EF4-FFF2-40B4-BE49-F238E27FC236}">
                <a16:creationId xmlns:a16="http://schemas.microsoft.com/office/drawing/2014/main" id="{7FF1C564-FBD7-4FAC-B141-A47584323708}"/>
              </a:ext>
            </a:extLst>
          </p:cNvPr>
          <p:cNvSpPr/>
          <p:nvPr userDrawn="1"/>
        </p:nvSpPr>
        <p:spPr>
          <a:xfrm>
            <a:off x="3918396" y="1469106"/>
            <a:ext cx="4355208" cy="4355208"/>
          </a:xfrm>
          <a:prstGeom prst="ellipse">
            <a:avLst/>
          </a:prstGeom>
          <a:gradFill flip="none" rotWithShape="1">
            <a:gsLst>
              <a:gs pos="0">
                <a:schemeClr val="accent1">
                  <a:alpha val="25000"/>
                </a:schemeClr>
              </a:gs>
              <a:gs pos="99000">
                <a:schemeClr val="accent2">
                  <a:alpha val="0"/>
                </a:schemeClr>
              </a:gs>
            </a:gsLst>
            <a:lin ang="2700000" scaled="1"/>
            <a:tileRect/>
          </a:gradFill>
          <a:ln>
            <a:noFill/>
          </a:ln>
          <a:effectLst>
            <a:outerShdw blurRad="889000" dist="254000" dir="5400000" sx="80000" sy="8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sz="1400">
              <a:latin typeface="Poppins Light" panose="02000000000000000000" pitchFamily="2" charset="0"/>
              <a:cs typeface="Poppins Light" panose="02000000000000000000" pitchFamily="2" charset="0"/>
            </a:endParaRPr>
          </a:p>
        </p:txBody>
      </p:sp>
    </p:spTree>
    <p:extLst>
      <p:ext uri="{BB962C8B-B14F-4D97-AF65-F5344CB8AC3E}">
        <p14:creationId xmlns:p14="http://schemas.microsoft.com/office/powerpoint/2010/main" val="271923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6" presetClass="emph" presetSubtype="0" repeatCount="indefinite" autoRev="1" fill="hold" grpId="1" nodeType="withEffect">
                                  <p:stCondLst>
                                    <p:cond delay="0"/>
                                  </p:stCondLst>
                                  <p:childTnLst>
                                    <p:animScale>
                                      <p:cBhvr>
                                        <p:cTn id="9" dur="1000" fill="hold"/>
                                        <p:tgtEl>
                                          <p:spTgt spid="3"/>
                                        </p:tgtEl>
                                      </p:cBhvr>
                                      <p:by x="107000" y="107000"/>
                                    </p:animScale>
                                  </p:childTnLst>
                                </p:cTn>
                              </p:par>
                              <p:par>
                                <p:cTn id="10" presetID="23" presetClass="entr" presetSubtype="16" repeatCount="indefinite"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500" fill="hold"/>
                                        <p:tgtEl>
                                          <p:spTgt spid="2"/>
                                        </p:tgtEl>
                                        <p:attrNameLst>
                                          <p:attrName>ppt_w</p:attrName>
                                        </p:attrNameLst>
                                      </p:cBhvr>
                                      <p:tavLst>
                                        <p:tav tm="0">
                                          <p:val>
                                            <p:fltVal val="0"/>
                                          </p:val>
                                        </p:tav>
                                        <p:tav tm="100000">
                                          <p:val>
                                            <p:strVal val="#ppt_w"/>
                                          </p:val>
                                        </p:tav>
                                      </p:tavLst>
                                    </p:anim>
                                    <p:anim calcmode="lin" valueType="num">
                                      <p:cBhvr>
                                        <p:cTn id="13" dur="1500" fill="hold"/>
                                        <p:tgtEl>
                                          <p:spTgt spid="2"/>
                                        </p:tgtEl>
                                        <p:attrNameLst>
                                          <p:attrName>ppt_h</p:attrName>
                                        </p:attrNameLst>
                                      </p:cBhvr>
                                      <p:tavLst>
                                        <p:tav tm="0">
                                          <p:val>
                                            <p:fltVal val="0"/>
                                          </p:val>
                                        </p:tav>
                                        <p:tav tm="100000">
                                          <p:val>
                                            <p:strVal val="#ppt_h"/>
                                          </p:val>
                                        </p:tav>
                                      </p:tavLst>
                                    </p:anim>
                                  </p:childTnLst>
                                </p:cTn>
                              </p:par>
                              <p:par>
                                <p:cTn id="14" presetID="6" presetClass="emph" presetSubtype="0" repeatCount="indefinite" decel="40000" fill="hold" grpId="1" nodeType="withEffect">
                                  <p:stCondLst>
                                    <p:cond delay="0"/>
                                  </p:stCondLst>
                                  <p:childTnLst>
                                    <p:animScale>
                                      <p:cBhvr>
                                        <p:cTn id="15" dur="1500" fill="hold"/>
                                        <p:tgtEl>
                                          <p:spTgt spid="2"/>
                                        </p:tgtEl>
                                      </p:cBhvr>
                                      <p:by x="130000" y="130000"/>
                                    </p:animScale>
                                  </p:childTnLst>
                                </p:cTn>
                              </p:par>
                              <p:par>
                                <p:cTn id="16" presetID="10" presetClass="exit" presetSubtype="0" repeatCount="indefinite" fill="hold" grpId="2" nodeType="withEffect">
                                  <p:stCondLst>
                                    <p:cond delay="0"/>
                                  </p:stCondLst>
                                  <p:childTnLst>
                                    <p:animEffect transition="out" filter="fade">
                                      <p:cBhvr>
                                        <p:cTn id="17" dur="1500"/>
                                        <p:tgtEl>
                                          <p:spTgt spid="2"/>
                                        </p:tgtEl>
                                      </p:cBhvr>
                                    </p:animEffect>
                                    <p:set>
                                      <p:cBhvr>
                                        <p:cTn id="18" dur="1" fill="hold">
                                          <p:stCondLst>
                                            <p:cond delay="1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3" grpId="0" animBg="1"/>
      <p:bldP spid="3" grpId="1"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A2E19068-97EF-4919-B7F0-9A298ED67A4D}"/>
              </a:ext>
            </a:extLst>
          </p:cNvPr>
          <p:cNvSpPr>
            <a:spLocks noGrp="1"/>
          </p:cNvSpPr>
          <p:nvPr>
            <p:ph type="pic" sz="quarter" idx="10"/>
          </p:nvPr>
        </p:nvSpPr>
        <p:spPr>
          <a:xfrm>
            <a:off x="1502583" y="1147255"/>
            <a:ext cx="2664008" cy="1771633"/>
          </a:xfrm>
          <a:custGeom>
            <a:avLst/>
            <a:gdLst>
              <a:gd name="connsiteX0" fmla="*/ 2048754 w 2664008"/>
              <a:gd name="connsiteY0" fmla="*/ 234651 h 1771633"/>
              <a:gd name="connsiteX1" fmla="*/ 1764353 w 2664008"/>
              <a:gd name="connsiteY1" fmla="*/ 392582 h 1771633"/>
              <a:gd name="connsiteX2" fmla="*/ 1675798 w 2664008"/>
              <a:gd name="connsiteY2" fmla="*/ 884502 h 1771633"/>
              <a:gd name="connsiteX3" fmla="*/ 1764596 w 2664008"/>
              <a:gd name="connsiteY3" fmla="*/ 1378587 h 1771633"/>
              <a:gd name="connsiteX4" fmla="*/ 2064009 w 2664008"/>
              <a:gd name="connsiteY4" fmla="*/ 1536983 h 1771633"/>
              <a:gd name="connsiteX5" fmla="*/ 2406779 w 2664008"/>
              <a:gd name="connsiteY5" fmla="*/ 1115309 h 1771633"/>
              <a:gd name="connsiteX6" fmla="*/ 2421709 w 2664008"/>
              <a:gd name="connsiteY6" fmla="*/ 884502 h 1771633"/>
              <a:gd name="connsiteX7" fmla="*/ 2332952 w 2664008"/>
              <a:gd name="connsiteY7" fmla="*/ 392946 h 1771633"/>
              <a:gd name="connsiteX8" fmla="*/ 2048754 w 2664008"/>
              <a:gd name="connsiteY8" fmla="*/ 234651 h 1771633"/>
              <a:gd name="connsiteX9" fmla="*/ 2026095 w 2664008"/>
              <a:gd name="connsiteY9" fmla="*/ 0 h 1771633"/>
              <a:gd name="connsiteX10" fmla="*/ 2540997 w 2664008"/>
              <a:gd name="connsiteY10" fmla="*/ 281306 h 1771633"/>
              <a:gd name="connsiteX11" fmla="*/ 2664008 w 2664008"/>
              <a:gd name="connsiteY11" fmla="*/ 884502 h 1771633"/>
              <a:gd name="connsiteX12" fmla="*/ 2048754 w 2664008"/>
              <a:gd name="connsiteY12" fmla="*/ 1771633 h 1771633"/>
              <a:gd name="connsiteX13" fmla="*/ 1433459 w 2664008"/>
              <a:gd name="connsiteY13" fmla="*/ 884502 h 1771633"/>
              <a:gd name="connsiteX14" fmla="*/ 2026095 w 2664008"/>
              <a:gd name="connsiteY14" fmla="*/ 0 h 1771633"/>
              <a:gd name="connsiteX15" fmla="*/ 610196 w 2664008"/>
              <a:gd name="connsiteY15" fmla="*/ 0 h 1771633"/>
              <a:gd name="connsiteX16" fmla="*/ 1060357 w 2664008"/>
              <a:gd name="connsiteY16" fmla="*/ 175897 h 1771633"/>
              <a:gd name="connsiteX17" fmla="*/ 1210236 w 2664008"/>
              <a:gd name="connsiteY17" fmla="*/ 526315 h 1771633"/>
              <a:gd name="connsiteX18" fmla="*/ 1142277 w 2664008"/>
              <a:gd name="connsiteY18" fmla="*/ 749311 h 1771633"/>
              <a:gd name="connsiteX19" fmla="*/ 973137 w 2664008"/>
              <a:gd name="connsiteY19" fmla="*/ 946715 h 1771633"/>
              <a:gd name="connsiteX20" fmla="*/ 755097 w 2664008"/>
              <a:gd name="connsiteY20" fmla="*/ 1117170 h 1771633"/>
              <a:gd name="connsiteX21" fmla="*/ 539263 w 2664008"/>
              <a:gd name="connsiteY21" fmla="*/ 1269799 h 1771633"/>
              <a:gd name="connsiteX22" fmla="*/ 373643 w 2664008"/>
              <a:gd name="connsiteY22" fmla="*/ 1411868 h 1771633"/>
              <a:gd name="connsiteX23" fmla="*/ 300768 w 2664008"/>
              <a:gd name="connsiteY23" fmla="*/ 1519219 h 1771633"/>
              <a:gd name="connsiteX24" fmla="*/ 1205178 w 2664008"/>
              <a:gd name="connsiteY24" fmla="*/ 1519219 h 1771633"/>
              <a:gd name="connsiteX25" fmla="*/ 1205178 w 2664008"/>
              <a:gd name="connsiteY25" fmla="*/ 1751320 h 1771633"/>
              <a:gd name="connsiteX26" fmla="*/ 22862 w 2664008"/>
              <a:gd name="connsiteY26" fmla="*/ 1751320 h 1771633"/>
              <a:gd name="connsiteX27" fmla="*/ 22862 w 2664008"/>
              <a:gd name="connsiteY27" fmla="*/ 1621269 h 1771633"/>
              <a:gd name="connsiteX28" fmla="*/ 95677 w 2664008"/>
              <a:gd name="connsiteY28" fmla="*/ 1383321 h 1771633"/>
              <a:gd name="connsiteX29" fmla="*/ 276025 w 2664008"/>
              <a:gd name="connsiteY29" fmla="*/ 1184097 h 1771633"/>
              <a:gd name="connsiteX30" fmla="*/ 505475 w 2664008"/>
              <a:gd name="connsiteY30" fmla="*/ 1012105 h 1771633"/>
              <a:gd name="connsiteX31" fmla="*/ 731224 w 2664008"/>
              <a:gd name="connsiteY31" fmla="*/ 852030 h 1771633"/>
              <a:gd name="connsiteX32" fmla="*/ 901476 w 2664008"/>
              <a:gd name="connsiteY32" fmla="*/ 692258 h 1771633"/>
              <a:gd name="connsiteX33" fmla="*/ 967898 w 2664008"/>
              <a:gd name="connsiteY33" fmla="*/ 523766 h 1771633"/>
              <a:gd name="connsiteX34" fmla="*/ 878087 w 2664008"/>
              <a:gd name="connsiteY34" fmla="*/ 311633 h 1771633"/>
              <a:gd name="connsiteX35" fmla="*/ 622294 w 2664008"/>
              <a:gd name="connsiteY35" fmla="*/ 234651 h 1771633"/>
              <a:gd name="connsiteX36" fmla="*/ 358490 w 2664008"/>
              <a:gd name="connsiteY36" fmla="*/ 304189 h 1771633"/>
              <a:gd name="connsiteX37" fmla="*/ 238819 w 2664008"/>
              <a:gd name="connsiteY37" fmla="*/ 526800 h 1771633"/>
              <a:gd name="connsiteX38" fmla="*/ 0 w 2664008"/>
              <a:gd name="connsiteY38" fmla="*/ 526800 h 1771633"/>
              <a:gd name="connsiteX39" fmla="*/ 195158 w 2664008"/>
              <a:gd name="connsiteY39" fmla="*/ 137537 h 1771633"/>
              <a:gd name="connsiteX40" fmla="*/ 610196 w 2664008"/>
              <a:gd name="connsiteY40" fmla="*/ 0 h 17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64008" h="1771633">
                <a:moveTo>
                  <a:pt x="2048754" y="234651"/>
                </a:moveTo>
                <a:cubicBezTo>
                  <a:pt x="1918190" y="234651"/>
                  <a:pt x="1823390" y="287294"/>
                  <a:pt x="1764353" y="392582"/>
                </a:cubicBezTo>
                <a:cubicBezTo>
                  <a:pt x="1705317" y="497869"/>
                  <a:pt x="1675798" y="661843"/>
                  <a:pt x="1675798" y="884502"/>
                </a:cubicBezTo>
                <a:cubicBezTo>
                  <a:pt x="1675798" y="1108295"/>
                  <a:pt x="1705397" y="1272990"/>
                  <a:pt x="1764596" y="1378587"/>
                </a:cubicBezTo>
                <a:cubicBezTo>
                  <a:pt x="1823795" y="1484184"/>
                  <a:pt x="1923599" y="1536983"/>
                  <a:pt x="2064009" y="1536983"/>
                </a:cubicBezTo>
                <a:cubicBezTo>
                  <a:pt x="2261608" y="1532505"/>
                  <a:pt x="2375865" y="1391947"/>
                  <a:pt x="2406779" y="1115309"/>
                </a:cubicBezTo>
                <a:cubicBezTo>
                  <a:pt x="2416733" y="1037483"/>
                  <a:pt x="2421709" y="960547"/>
                  <a:pt x="2421709" y="884502"/>
                </a:cubicBezTo>
                <a:cubicBezTo>
                  <a:pt x="2421709" y="662328"/>
                  <a:pt x="2392125" y="498476"/>
                  <a:pt x="2332952" y="392946"/>
                </a:cubicBezTo>
                <a:cubicBezTo>
                  <a:pt x="2273781" y="287416"/>
                  <a:pt x="2179047" y="234651"/>
                  <a:pt x="2048754" y="234651"/>
                </a:cubicBezTo>
                <a:close/>
                <a:moveTo>
                  <a:pt x="2026095" y="0"/>
                </a:moveTo>
                <a:cubicBezTo>
                  <a:pt x="2265101" y="3777"/>
                  <a:pt x="2436736" y="97545"/>
                  <a:pt x="2540997" y="281306"/>
                </a:cubicBezTo>
                <a:cubicBezTo>
                  <a:pt x="2623004" y="427920"/>
                  <a:pt x="2664008" y="628986"/>
                  <a:pt x="2664008" y="884502"/>
                </a:cubicBezTo>
                <a:cubicBezTo>
                  <a:pt x="2664008" y="1475922"/>
                  <a:pt x="2458923" y="1771633"/>
                  <a:pt x="2048754" y="1771633"/>
                </a:cubicBezTo>
                <a:cubicBezTo>
                  <a:pt x="1638557" y="1771633"/>
                  <a:pt x="1433459" y="1475922"/>
                  <a:pt x="1433459" y="884502"/>
                </a:cubicBezTo>
                <a:cubicBezTo>
                  <a:pt x="1433459" y="294834"/>
                  <a:pt x="1631004" y="0"/>
                  <a:pt x="2026095" y="0"/>
                </a:cubicBezTo>
                <a:close/>
                <a:moveTo>
                  <a:pt x="610196" y="0"/>
                </a:moveTo>
                <a:cubicBezTo>
                  <a:pt x="794793" y="0"/>
                  <a:pt x="944846" y="58633"/>
                  <a:pt x="1060357" y="175897"/>
                </a:cubicBezTo>
                <a:cubicBezTo>
                  <a:pt x="1160276" y="254235"/>
                  <a:pt x="1210236" y="371041"/>
                  <a:pt x="1210236" y="526315"/>
                </a:cubicBezTo>
                <a:cubicBezTo>
                  <a:pt x="1210236" y="603925"/>
                  <a:pt x="1187583" y="678257"/>
                  <a:pt x="1142277" y="749311"/>
                </a:cubicBezTo>
                <a:cubicBezTo>
                  <a:pt x="1096970" y="820367"/>
                  <a:pt x="1040591" y="886168"/>
                  <a:pt x="973137" y="946715"/>
                </a:cubicBezTo>
                <a:cubicBezTo>
                  <a:pt x="905683" y="1007263"/>
                  <a:pt x="833004" y="1064080"/>
                  <a:pt x="755097" y="1117170"/>
                </a:cubicBezTo>
                <a:cubicBezTo>
                  <a:pt x="677190" y="1170258"/>
                  <a:pt x="605246" y="1221135"/>
                  <a:pt x="539263" y="1269799"/>
                </a:cubicBezTo>
                <a:cubicBezTo>
                  <a:pt x="473280" y="1318464"/>
                  <a:pt x="418073" y="1365820"/>
                  <a:pt x="373643" y="1411868"/>
                </a:cubicBezTo>
                <a:cubicBezTo>
                  <a:pt x="329214" y="1457916"/>
                  <a:pt x="304922" y="1493700"/>
                  <a:pt x="300768" y="1519219"/>
                </a:cubicBezTo>
                <a:lnTo>
                  <a:pt x="1205178" y="1519219"/>
                </a:lnTo>
                <a:lnTo>
                  <a:pt x="1205178" y="1751320"/>
                </a:lnTo>
                <a:lnTo>
                  <a:pt x="22862" y="1751320"/>
                </a:lnTo>
                <a:lnTo>
                  <a:pt x="22862" y="1621269"/>
                </a:lnTo>
                <a:cubicBezTo>
                  <a:pt x="22862" y="1534137"/>
                  <a:pt x="47133" y="1454820"/>
                  <a:pt x="95677" y="1383321"/>
                </a:cubicBezTo>
                <a:cubicBezTo>
                  <a:pt x="144220" y="1311821"/>
                  <a:pt x="204336" y="1245413"/>
                  <a:pt x="276025" y="1184097"/>
                </a:cubicBezTo>
                <a:cubicBezTo>
                  <a:pt x="347713" y="1122781"/>
                  <a:pt x="424197" y="1065450"/>
                  <a:pt x="505475" y="1012105"/>
                </a:cubicBezTo>
                <a:cubicBezTo>
                  <a:pt x="586753" y="958760"/>
                  <a:pt x="662003" y="905402"/>
                  <a:pt x="731224" y="852030"/>
                </a:cubicBezTo>
                <a:cubicBezTo>
                  <a:pt x="800444" y="798658"/>
                  <a:pt x="857195" y="745400"/>
                  <a:pt x="901476" y="692258"/>
                </a:cubicBezTo>
                <a:cubicBezTo>
                  <a:pt x="945757" y="639115"/>
                  <a:pt x="967898" y="582950"/>
                  <a:pt x="967898" y="523766"/>
                </a:cubicBezTo>
                <a:cubicBezTo>
                  <a:pt x="967898" y="433666"/>
                  <a:pt x="937960" y="362955"/>
                  <a:pt x="878087" y="311633"/>
                </a:cubicBezTo>
                <a:cubicBezTo>
                  <a:pt x="818215" y="260312"/>
                  <a:pt x="732950" y="234651"/>
                  <a:pt x="622294" y="234651"/>
                </a:cubicBezTo>
                <a:cubicBezTo>
                  <a:pt x="511639" y="234651"/>
                  <a:pt x="423705" y="257830"/>
                  <a:pt x="358490" y="304189"/>
                </a:cubicBezTo>
                <a:cubicBezTo>
                  <a:pt x="293276" y="350546"/>
                  <a:pt x="253385" y="424751"/>
                  <a:pt x="238819" y="526800"/>
                </a:cubicBezTo>
                <a:lnTo>
                  <a:pt x="0" y="526800"/>
                </a:lnTo>
                <a:cubicBezTo>
                  <a:pt x="14082" y="360116"/>
                  <a:pt x="79133" y="230361"/>
                  <a:pt x="195158" y="137537"/>
                </a:cubicBezTo>
                <a:cubicBezTo>
                  <a:pt x="309805" y="45847"/>
                  <a:pt x="448151" y="0"/>
                  <a:pt x="610196" y="0"/>
                </a:cubicBezTo>
                <a:close/>
              </a:path>
            </a:pathLst>
          </a:custGeom>
          <a:solidFill>
            <a:schemeClr val="bg1"/>
          </a:solidFill>
          <a:ln>
            <a:noFill/>
          </a:ln>
          <a:effectLst>
            <a:outerShdw blurRad="381000" dist="266700" dir="2700000" algn="tl" rotWithShape="0">
              <a:prstClr val="black">
                <a:alpha val="2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buNone/>
              <a:defRPr lang="en-US" sz="1200" b="0">
                <a:solidFill>
                  <a:schemeClr val="tx1">
                    <a:lumMod val="85000"/>
                    <a:lumOff val="15000"/>
                  </a:schemeClr>
                </a:solidFill>
                <a:latin typeface="Questrial" panose="02000000000000000000" pitchFamily="2" charset="0"/>
                <a:cs typeface="Poppins" panose="00000500000000000000" pitchFamily="2" charset="0"/>
              </a:defRPr>
            </a:lvl1pPr>
          </a:lstStyle>
          <a:p>
            <a:pPr marL="0" lvl="0">
              <a:lnSpc>
                <a:spcPct val="80000"/>
              </a:lnSpc>
            </a:pPr>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6F30112-6E46-4C30-80D4-674F8F628C5C}"/>
              </a:ext>
            </a:extLst>
          </p:cNvPr>
          <p:cNvGrpSpPr/>
          <p:nvPr userDrawn="1"/>
        </p:nvGrpSpPr>
        <p:grpSpPr>
          <a:xfrm>
            <a:off x="9412901" y="6139572"/>
            <a:ext cx="1985872" cy="268090"/>
            <a:chOff x="9412901" y="6139572"/>
            <a:chExt cx="1985872" cy="268090"/>
          </a:xfrm>
        </p:grpSpPr>
        <p:sp>
          <p:nvSpPr>
            <p:cNvPr id="16" name="Rectangle: Rounded Corners 15">
              <a:extLst>
                <a:ext uri="{FF2B5EF4-FFF2-40B4-BE49-F238E27FC236}">
                  <a16:creationId xmlns:a16="http://schemas.microsoft.com/office/drawing/2014/main" id="{7E754C04-90AB-4D94-950B-8DC6B553DDFE}"/>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7" name="Group 16">
              <a:extLst>
                <a:ext uri="{FF2B5EF4-FFF2-40B4-BE49-F238E27FC236}">
                  <a16:creationId xmlns:a16="http://schemas.microsoft.com/office/drawing/2014/main" id="{041C972B-1162-4128-B6F8-9F151153907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8" name="Freeform 85">
                <a:extLst>
                  <a:ext uri="{FF2B5EF4-FFF2-40B4-BE49-F238E27FC236}">
                    <a16:creationId xmlns:a16="http://schemas.microsoft.com/office/drawing/2014/main" id="{4ADF95AB-D82E-44B3-9712-91E69FA9FE93}"/>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9" name="Freeform 106">
                <a:extLst>
                  <a:ext uri="{FF2B5EF4-FFF2-40B4-BE49-F238E27FC236}">
                    <a16:creationId xmlns:a16="http://schemas.microsoft.com/office/drawing/2014/main" id="{FC1CC572-E997-4F27-A850-C49E7CC95ED7}"/>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20" name="c6b6852a-8caa-4624-bd4b-b59c68b17755">
                <a:extLst>
                  <a:ext uri="{FF2B5EF4-FFF2-40B4-BE49-F238E27FC236}">
                    <a16:creationId xmlns:a16="http://schemas.microsoft.com/office/drawing/2014/main" id="{9D119298-9DC2-43EA-B426-33F3D969A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
        <p:nvSpPr>
          <p:cNvPr id="22" name="Picture Placeholder 21">
            <a:extLst>
              <a:ext uri="{FF2B5EF4-FFF2-40B4-BE49-F238E27FC236}">
                <a16:creationId xmlns:a16="http://schemas.microsoft.com/office/drawing/2014/main" id="{1C233F6C-3D4E-46A5-B142-F5E836D05F02}"/>
              </a:ext>
            </a:extLst>
          </p:cNvPr>
          <p:cNvSpPr>
            <a:spLocks noGrp="1"/>
          </p:cNvSpPr>
          <p:nvPr>
            <p:ph type="pic" sz="quarter" idx="11"/>
          </p:nvPr>
        </p:nvSpPr>
        <p:spPr>
          <a:xfrm>
            <a:off x="2607483" y="3429000"/>
            <a:ext cx="2664008" cy="1771633"/>
          </a:xfrm>
          <a:custGeom>
            <a:avLst/>
            <a:gdLst>
              <a:gd name="connsiteX0" fmla="*/ 2048754 w 2664008"/>
              <a:gd name="connsiteY0" fmla="*/ 234651 h 1771633"/>
              <a:gd name="connsiteX1" fmla="*/ 1764353 w 2664008"/>
              <a:gd name="connsiteY1" fmla="*/ 392582 h 1771633"/>
              <a:gd name="connsiteX2" fmla="*/ 1675798 w 2664008"/>
              <a:gd name="connsiteY2" fmla="*/ 884502 h 1771633"/>
              <a:gd name="connsiteX3" fmla="*/ 1764596 w 2664008"/>
              <a:gd name="connsiteY3" fmla="*/ 1378587 h 1771633"/>
              <a:gd name="connsiteX4" fmla="*/ 2064009 w 2664008"/>
              <a:gd name="connsiteY4" fmla="*/ 1536983 h 1771633"/>
              <a:gd name="connsiteX5" fmla="*/ 2406779 w 2664008"/>
              <a:gd name="connsiteY5" fmla="*/ 1115309 h 1771633"/>
              <a:gd name="connsiteX6" fmla="*/ 2421709 w 2664008"/>
              <a:gd name="connsiteY6" fmla="*/ 884502 h 1771633"/>
              <a:gd name="connsiteX7" fmla="*/ 2332952 w 2664008"/>
              <a:gd name="connsiteY7" fmla="*/ 392946 h 1771633"/>
              <a:gd name="connsiteX8" fmla="*/ 2048754 w 2664008"/>
              <a:gd name="connsiteY8" fmla="*/ 234651 h 1771633"/>
              <a:gd name="connsiteX9" fmla="*/ 2026095 w 2664008"/>
              <a:gd name="connsiteY9" fmla="*/ 0 h 1771633"/>
              <a:gd name="connsiteX10" fmla="*/ 2540997 w 2664008"/>
              <a:gd name="connsiteY10" fmla="*/ 281306 h 1771633"/>
              <a:gd name="connsiteX11" fmla="*/ 2664008 w 2664008"/>
              <a:gd name="connsiteY11" fmla="*/ 884502 h 1771633"/>
              <a:gd name="connsiteX12" fmla="*/ 2048754 w 2664008"/>
              <a:gd name="connsiteY12" fmla="*/ 1771633 h 1771633"/>
              <a:gd name="connsiteX13" fmla="*/ 1433459 w 2664008"/>
              <a:gd name="connsiteY13" fmla="*/ 884502 h 1771633"/>
              <a:gd name="connsiteX14" fmla="*/ 2026095 w 2664008"/>
              <a:gd name="connsiteY14" fmla="*/ 0 h 1771633"/>
              <a:gd name="connsiteX15" fmla="*/ 610196 w 2664008"/>
              <a:gd name="connsiteY15" fmla="*/ 0 h 1771633"/>
              <a:gd name="connsiteX16" fmla="*/ 1060357 w 2664008"/>
              <a:gd name="connsiteY16" fmla="*/ 175897 h 1771633"/>
              <a:gd name="connsiteX17" fmla="*/ 1210236 w 2664008"/>
              <a:gd name="connsiteY17" fmla="*/ 526315 h 1771633"/>
              <a:gd name="connsiteX18" fmla="*/ 1142277 w 2664008"/>
              <a:gd name="connsiteY18" fmla="*/ 749311 h 1771633"/>
              <a:gd name="connsiteX19" fmla="*/ 973137 w 2664008"/>
              <a:gd name="connsiteY19" fmla="*/ 946715 h 1771633"/>
              <a:gd name="connsiteX20" fmla="*/ 755097 w 2664008"/>
              <a:gd name="connsiteY20" fmla="*/ 1117170 h 1771633"/>
              <a:gd name="connsiteX21" fmla="*/ 539263 w 2664008"/>
              <a:gd name="connsiteY21" fmla="*/ 1269799 h 1771633"/>
              <a:gd name="connsiteX22" fmla="*/ 373643 w 2664008"/>
              <a:gd name="connsiteY22" fmla="*/ 1411868 h 1771633"/>
              <a:gd name="connsiteX23" fmla="*/ 300768 w 2664008"/>
              <a:gd name="connsiteY23" fmla="*/ 1519219 h 1771633"/>
              <a:gd name="connsiteX24" fmla="*/ 1205178 w 2664008"/>
              <a:gd name="connsiteY24" fmla="*/ 1519219 h 1771633"/>
              <a:gd name="connsiteX25" fmla="*/ 1205178 w 2664008"/>
              <a:gd name="connsiteY25" fmla="*/ 1751320 h 1771633"/>
              <a:gd name="connsiteX26" fmla="*/ 22862 w 2664008"/>
              <a:gd name="connsiteY26" fmla="*/ 1751320 h 1771633"/>
              <a:gd name="connsiteX27" fmla="*/ 22862 w 2664008"/>
              <a:gd name="connsiteY27" fmla="*/ 1621269 h 1771633"/>
              <a:gd name="connsiteX28" fmla="*/ 95677 w 2664008"/>
              <a:gd name="connsiteY28" fmla="*/ 1383321 h 1771633"/>
              <a:gd name="connsiteX29" fmla="*/ 276025 w 2664008"/>
              <a:gd name="connsiteY29" fmla="*/ 1184097 h 1771633"/>
              <a:gd name="connsiteX30" fmla="*/ 505475 w 2664008"/>
              <a:gd name="connsiteY30" fmla="*/ 1012105 h 1771633"/>
              <a:gd name="connsiteX31" fmla="*/ 731224 w 2664008"/>
              <a:gd name="connsiteY31" fmla="*/ 852030 h 1771633"/>
              <a:gd name="connsiteX32" fmla="*/ 901476 w 2664008"/>
              <a:gd name="connsiteY32" fmla="*/ 692258 h 1771633"/>
              <a:gd name="connsiteX33" fmla="*/ 967898 w 2664008"/>
              <a:gd name="connsiteY33" fmla="*/ 523766 h 1771633"/>
              <a:gd name="connsiteX34" fmla="*/ 878087 w 2664008"/>
              <a:gd name="connsiteY34" fmla="*/ 311633 h 1771633"/>
              <a:gd name="connsiteX35" fmla="*/ 622294 w 2664008"/>
              <a:gd name="connsiteY35" fmla="*/ 234651 h 1771633"/>
              <a:gd name="connsiteX36" fmla="*/ 358490 w 2664008"/>
              <a:gd name="connsiteY36" fmla="*/ 304189 h 1771633"/>
              <a:gd name="connsiteX37" fmla="*/ 238819 w 2664008"/>
              <a:gd name="connsiteY37" fmla="*/ 526800 h 1771633"/>
              <a:gd name="connsiteX38" fmla="*/ 0 w 2664008"/>
              <a:gd name="connsiteY38" fmla="*/ 526800 h 1771633"/>
              <a:gd name="connsiteX39" fmla="*/ 195158 w 2664008"/>
              <a:gd name="connsiteY39" fmla="*/ 137537 h 1771633"/>
              <a:gd name="connsiteX40" fmla="*/ 610196 w 2664008"/>
              <a:gd name="connsiteY40" fmla="*/ 0 h 17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64008" h="1771633">
                <a:moveTo>
                  <a:pt x="2048754" y="234651"/>
                </a:moveTo>
                <a:cubicBezTo>
                  <a:pt x="1918190" y="234651"/>
                  <a:pt x="1823390" y="287294"/>
                  <a:pt x="1764353" y="392582"/>
                </a:cubicBezTo>
                <a:cubicBezTo>
                  <a:pt x="1705317" y="497869"/>
                  <a:pt x="1675798" y="661843"/>
                  <a:pt x="1675798" y="884502"/>
                </a:cubicBezTo>
                <a:cubicBezTo>
                  <a:pt x="1675798" y="1108295"/>
                  <a:pt x="1705397" y="1272990"/>
                  <a:pt x="1764596" y="1378587"/>
                </a:cubicBezTo>
                <a:cubicBezTo>
                  <a:pt x="1823795" y="1484184"/>
                  <a:pt x="1923599" y="1536983"/>
                  <a:pt x="2064009" y="1536983"/>
                </a:cubicBezTo>
                <a:cubicBezTo>
                  <a:pt x="2261608" y="1532505"/>
                  <a:pt x="2375865" y="1391947"/>
                  <a:pt x="2406779" y="1115309"/>
                </a:cubicBezTo>
                <a:cubicBezTo>
                  <a:pt x="2416733" y="1037483"/>
                  <a:pt x="2421709" y="960547"/>
                  <a:pt x="2421709" y="884502"/>
                </a:cubicBezTo>
                <a:cubicBezTo>
                  <a:pt x="2421709" y="662328"/>
                  <a:pt x="2392125" y="498476"/>
                  <a:pt x="2332952" y="392946"/>
                </a:cubicBezTo>
                <a:cubicBezTo>
                  <a:pt x="2273781" y="287416"/>
                  <a:pt x="2179047" y="234651"/>
                  <a:pt x="2048754" y="234651"/>
                </a:cubicBezTo>
                <a:close/>
                <a:moveTo>
                  <a:pt x="2026095" y="0"/>
                </a:moveTo>
                <a:cubicBezTo>
                  <a:pt x="2265101" y="3777"/>
                  <a:pt x="2436736" y="97545"/>
                  <a:pt x="2540997" y="281306"/>
                </a:cubicBezTo>
                <a:cubicBezTo>
                  <a:pt x="2623004" y="427920"/>
                  <a:pt x="2664008" y="628986"/>
                  <a:pt x="2664008" y="884502"/>
                </a:cubicBezTo>
                <a:cubicBezTo>
                  <a:pt x="2664008" y="1475922"/>
                  <a:pt x="2458923" y="1771633"/>
                  <a:pt x="2048754" y="1771633"/>
                </a:cubicBezTo>
                <a:cubicBezTo>
                  <a:pt x="1638557" y="1771633"/>
                  <a:pt x="1433459" y="1475922"/>
                  <a:pt x="1433459" y="884502"/>
                </a:cubicBezTo>
                <a:cubicBezTo>
                  <a:pt x="1433459" y="294834"/>
                  <a:pt x="1631004" y="0"/>
                  <a:pt x="2026095" y="0"/>
                </a:cubicBezTo>
                <a:close/>
                <a:moveTo>
                  <a:pt x="610196" y="0"/>
                </a:moveTo>
                <a:cubicBezTo>
                  <a:pt x="794793" y="0"/>
                  <a:pt x="944846" y="58633"/>
                  <a:pt x="1060357" y="175897"/>
                </a:cubicBezTo>
                <a:cubicBezTo>
                  <a:pt x="1160276" y="254235"/>
                  <a:pt x="1210236" y="371041"/>
                  <a:pt x="1210236" y="526315"/>
                </a:cubicBezTo>
                <a:cubicBezTo>
                  <a:pt x="1210236" y="603925"/>
                  <a:pt x="1187583" y="678257"/>
                  <a:pt x="1142277" y="749311"/>
                </a:cubicBezTo>
                <a:cubicBezTo>
                  <a:pt x="1096970" y="820367"/>
                  <a:pt x="1040591" y="886168"/>
                  <a:pt x="973137" y="946715"/>
                </a:cubicBezTo>
                <a:cubicBezTo>
                  <a:pt x="905683" y="1007263"/>
                  <a:pt x="833004" y="1064080"/>
                  <a:pt x="755097" y="1117170"/>
                </a:cubicBezTo>
                <a:cubicBezTo>
                  <a:pt x="677190" y="1170258"/>
                  <a:pt x="605246" y="1221135"/>
                  <a:pt x="539263" y="1269799"/>
                </a:cubicBezTo>
                <a:cubicBezTo>
                  <a:pt x="473280" y="1318464"/>
                  <a:pt x="418073" y="1365820"/>
                  <a:pt x="373643" y="1411868"/>
                </a:cubicBezTo>
                <a:cubicBezTo>
                  <a:pt x="329214" y="1457916"/>
                  <a:pt x="304922" y="1493700"/>
                  <a:pt x="300768" y="1519219"/>
                </a:cubicBezTo>
                <a:lnTo>
                  <a:pt x="1205178" y="1519219"/>
                </a:lnTo>
                <a:lnTo>
                  <a:pt x="1205178" y="1751320"/>
                </a:lnTo>
                <a:lnTo>
                  <a:pt x="22862" y="1751320"/>
                </a:lnTo>
                <a:lnTo>
                  <a:pt x="22862" y="1621269"/>
                </a:lnTo>
                <a:cubicBezTo>
                  <a:pt x="22862" y="1534137"/>
                  <a:pt x="47133" y="1454820"/>
                  <a:pt x="95677" y="1383321"/>
                </a:cubicBezTo>
                <a:cubicBezTo>
                  <a:pt x="144220" y="1311821"/>
                  <a:pt x="204336" y="1245413"/>
                  <a:pt x="276025" y="1184097"/>
                </a:cubicBezTo>
                <a:cubicBezTo>
                  <a:pt x="347713" y="1122781"/>
                  <a:pt x="424197" y="1065450"/>
                  <a:pt x="505475" y="1012105"/>
                </a:cubicBezTo>
                <a:cubicBezTo>
                  <a:pt x="586753" y="958760"/>
                  <a:pt x="662003" y="905402"/>
                  <a:pt x="731224" y="852030"/>
                </a:cubicBezTo>
                <a:cubicBezTo>
                  <a:pt x="800444" y="798658"/>
                  <a:pt x="857195" y="745400"/>
                  <a:pt x="901476" y="692258"/>
                </a:cubicBezTo>
                <a:cubicBezTo>
                  <a:pt x="945757" y="639115"/>
                  <a:pt x="967898" y="582950"/>
                  <a:pt x="967898" y="523766"/>
                </a:cubicBezTo>
                <a:cubicBezTo>
                  <a:pt x="967898" y="433666"/>
                  <a:pt x="937960" y="362955"/>
                  <a:pt x="878087" y="311633"/>
                </a:cubicBezTo>
                <a:cubicBezTo>
                  <a:pt x="818215" y="260312"/>
                  <a:pt x="732950" y="234651"/>
                  <a:pt x="622294" y="234651"/>
                </a:cubicBezTo>
                <a:cubicBezTo>
                  <a:pt x="511639" y="234651"/>
                  <a:pt x="423705" y="257830"/>
                  <a:pt x="358490" y="304189"/>
                </a:cubicBezTo>
                <a:cubicBezTo>
                  <a:pt x="293276" y="350546"/>
                  <a:pt x="253385" y="424751"/>
                  <a:pt x="238819" y="526800"/>
                </a:cubicBezTo>
                <a:lnTo>
                  <a:pt x="0" y="526800"/>
                </a:lnTo>
                <a:cubicBezTo>
                  <a:pt x="14082" y="360116"/>
                  <a:pt x="79133" y="230361"/>
                  <a:pt x="195158" y="137537"/>
                </a:cubicBezTo>
                <a:cubicBezTo>
                  <a:pt x="309805" y="45847"/>
                  <a:pt x="448151" y="0"/>
                  <a:pt x="610196" y="0"/>
                </a:cubicBezTo>
                <a:close/>
              </a:path>
            </a:pathLst>
          </a:custGeom>
          <a:solidFill>
            <a:schemeClr val="bg1"/>
          </a:solidFill>
          <a:ln>
            <a:noFill/>
          </a:ln>
          <a:effectLst>
            <a:outerShdw blurRad="381000" dist="266700" dir="2700000" algn="tl" rotWithShape="0">
              <a:prstClr val="black">
                <a:alpha val="2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buNone/>
              <a:defRPr lang="en-US" sz="1200" b="0">
                <a:solidFill>
                  <a:schemeClr val="tx1">
                    <a:lumMod val="85000"/>
                    <a:lumOff val="15000"/>
                  </a:schemeClr>
                </a:solidFill>
                <a:latin typeface="Questrial" panose="02000000000000000000" pitchFamily="2" charset="0"/>
                <a:cs typeface="Poppins" panose="00000500000000000000" pitchFamily="2" charset="0"/>
              </a:defRPr>
            </a:lvl1pPr>
          </a:lstStyle>
          <a:p>
            <a:pPr marL="0" lvl="0">
              <a:lnSpc>
                <a:spcPct val="80000"/>
              </a:lnSpc>
            </a:pPr>
            <a:endParaRPr lang="en-US"/>
          </a:p>
        </p:txBody>
      </p:sp>
    </p:spTree>
    <p:extLst>
      <p:ext uri="{BB962C8B-B14F-4D97-AF65-F5344CB8AC3E}">
        <p14:creationId xmlns:p14="http://schemas.microsoft.com/office/powerpoint/2010/main" val="1271547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250" fill="hold"/>
                                        <p:tgtEl>
                                          <p:spTgt spid="22"/>
                                        </p:tgtEl>
                                        <p:attrNameLst>
                                          <p:attrName>ppt_x</p:attrName>
                                        </p:attrNameLst>
                                      </p:cBhvr>
                                      <p:tavLst>
                                        <p:tav tm="0">
                                          <p:val>
                                            <p:strVal val="0-#ppt_w/2"/>
                                          </p:val>
                                        </p:tav>
                                        <p:tav tm="100000">
                                          <p:val>
                                            <p:strVal val="#ppt_x"/>
                                          </p:val>
                                        </p:tav>
                                      </p:tavLst>
                                    </p:anim>
                                    <p:anim calcmode="lin" valueType="num">
                                      <p:cBhvr additive="base">
                                        <p:cTn id="12" dur="12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D5228EE7-DF2A-4D01-8082-5882A48971D1}"/>
              </a:ext>
            </a:extLst>
          </p:cNvPr>
          <p:cNvSpPr>
            <a:spLocks noGrp="1"/>
          </p:cNvSpPr>
          <p:nvPr>
            <p:ph type="pic" sz="quarter" idx="15"/>
          </p:nvPr>
        </p:nvSpPr>
        <p:spPr>
          <a:xfrm>
            <a:off x="6556601" y="562163"/>
            <a:ext cx="3823726" cy="6295837"/>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a:effectLst>
            <a:outerShdw blurRad="1270000" dist="1460500" dir="10800000" sx="90000" sy="90000" algn="r" rotWithShape="0">
              <a:prstClr val="black">
                <a:alpha val="30000"/>
              </a:prstClr>
            </a:outerShdw>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356322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50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8" name="Picture Placeholder 11">
            <a:extLst>
              <a:ext uri="{FF2B5EF4-FFF2-40B4-BE49-F238E27FC236}">
                <a16:creationId xmlns:a16="http://schemas.microsoft.com/office/drawing/2014/main" id="{787DED1D-FE12-41CF-91A1-5C00FF5C6240}"/>
              </a:ext>
            </a:extLst>
          </p:cNvPr>
          <p:cNvSpPr>
            <a:spLocks noGrp="1"/>
          </p:cNvSpPr>
          <p:nvPr>
            <p:ph type="pic" sz="quarter" idx="16"/>
          </p:nvPr>
        </p:nvSpPr>
        <p:spPr>
          <a:xfrm>
            <a:off x="6048166" y="1536600"/>
            <a:ext cx="428990" cy="428990"/>
          </a:xfrm>
          <a:custGeom>
            <a:avLst/>
            <a:gdLst>
              <a:gd name="connsiteX0" fmla="*/ 2609850 w 5219700"/>
              <a:gd name="connsiteY0" fmla="*/ 0 h 5219700"/>
              <a:gd name="connsiteX1" fmla="*/ 5219700 w 5219700"/>
              <a:gd name="connsiteY1" fmla="*/ 2609850 h 5219700"/>
              <a:gd name="connsiteX2" fmla="*/ 2609850 w 5219700"/>
              <a:gd name="connsiteY2" fmla="*/ 5219700 h 5219700"/>
              <a:gd name="connsiteX3" fmla="*/ 0 w 5219700"/>
              <a:gd name="connsiteY3" fmla="*/ 2609850 h 5219700"/>
              <a:gd name="connsiteX4" fmla="*/ 2609850 w 5219700"/>
              <a:gd name="connsiteY4" fmla="*/ 0 h 521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5219700">
                <a:moveTo>
                  <a:pt x="2609850" y="0"/>
                </a:moveTo>
                <a:cubicBezTo>
                  <a:pt x="4051230" y="0"/>
                  <a:pt x="5219700" y="1168470"/>
                  <a:pt x="5219700" y="2609850"/>
                </a:cubicBezTo>
                <a:cubicBezTo>
                  <a:pt x="5219700" y="4051230"/>
                  <a:pt x="4051230" y="5219700"/>
                  <a:pt x="2609850" y="5219700"/>
                </a:cubicBezTo>
                <a:cubicBezTo>
                  <a:pt x="1168470" y="5219700"/>
                  <a:pt x="0" y="4051230"/>
                  <a:pt x="0" y="2609850"/>
                </a:cubicBezTo>
                <a:cubicBezTo>
                  <a:pt x="0" y="1168470"/>
                  <a:pt x="1168470" y="0"/>
                  <a:pt x="2609850" y="0"/>
                </a:cubicBezTo>
                <a:close/>
              </a:path>
            </a:pathLst>
          </a:custGeom>
          <a:noFill/>
          <a:effectLst>
            <a:outerShdw blurRad="1270000" dist="533400" dir="8100000" sx="70000" sy="70000" algn="tr" rotWithShape="0">
              <a:schemeClr val="tx1">
                <a:lumMod val="95000"/>
                <a:lumOff val="5000"/>
                <a:alpha val="40000"/>
              </a:schemeClr>
            </a:outerShdw>
          </a:effectLst>
        </p:spPr>
        <p:txBody>
          <a:bodyPr wrap="square">
            <a:noAutofit/>
          </a:bodyPr>
          <a:lstStyle>
            <a:lvl1pPr marL="0" indent="0" algn="ctr">
              <a:buNone/>
              <a:defRPr sz="500">
                <a:solidFill>
                  <a:schemeClr val="bg1"/>
                </a:solidFill>
              </a:defRPr>
            </a:lvl1pPr>
          </a:lstStyle>
          <a:p>
            <a:endParaRPr lang="id-ID" dirty="0"/>
          </a:p>
        </p:txBody>
      </p:sp>
      <p:sp>
        <p:nvSpPr>
          <p:cNvPr id="9" name="Picture Placeholder 11">
            <a:extLst>
              <a:ext uri="{FF2B5EF4-FFF2-40B4-BE49-F238E27FC236}">
                <a16:creationId xmlns:a16="http://schemas.microsoft.com/office/drawing/2014/main" id="{70F27E69-266D-41E9-8726-1A47151F529B}"/>
              </a:ext>
            </a:extLst>
          </p:cNvPr>
          <p:cNvSpPr>
            <a:spLocks noGrp="1"/>
          </p:cNvSpPr>
          <p:nvPr>
            <p:ph type="pic" sz="quarter" idx="17"/>
          </p:nvPr>
        </p:nvSpPr>
        <p:spPr>
          <a:xfrm>
            <a:off x="6048166" y="2248401"/>
            <a:ext cx="428990" cy="428990"/>
          </a:xfrm>
          <a:custGeom>
            <a:avLst/>
            <a:gdLst>
              <a:gd name="connsiteX0" fmla="*/ 2609850 w 5219700"/>
              <a:gd name="connsiteY0" fmla="*/ 0 h 5219700"/>
              <a:gd name="connsiteX1" fmla="*/ 5219700 w 5219700"/>
              <a:gd name="connsiteY1" fmla="*/ 2609850 h 5219700"/>
              <a:gd name="connsiteX2" fmla="*/ 2609850 w 5219700"/>
              <a:gd name="connsiteY2" fmla="*/ 5219700 h 5219700"/>
              <a:gd name="connsiteX3" fmla="*/ 0 w 5219700"/>
              <a:gd name="connsiteY3" fmla="*/ 2609850 h 5219700"/>
              <a:gd name="connsiteX4" fmla="*/ 2609850 w 5219700"/>
              <a:gd name="connsiteY4" fmla="*/ 0 h 521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5219700">
                <a:moveTo>
                  <a:pt x="2609850" y="0"/>
                </a:moveTo>
                <a:cubicBezTo>
                  <a:pt x="4051230" y="0"/>
                  <a:pt x="5219700" y="1168470"/>
                  <a:pt x="5219700" y="2609850"/>
                </a:cubicBezTo>
                <a:cubicBezTo>
                  <a:pt x="5219700" y="4051230"/>
                  <a:pt x="4051230" y="5219700"/>
                  <a:pt x="2609850" y="5219700"/>
                </a:cubicBezTo>
                <a:cubicBezTo>
                  <a:pt x="1168470" y="5219700"/>
                  <a:pt x="0" y="4051230"/>
                  <a:pt x="0" y="2609850"/>
                </a:cubicBezTo>
                <a:cubicBezTo>
                  <a:pt x="0" y="1168470"/>
                  <a:pt x="1168470" y="0"/>
                  <a:pt x="2609850" y="0"/>
                </a:cubicBezTo>
                <a:close/>
              </a:path>
            </a:pathLst>
          </a:custGeom>
          <a:noFill/>
          <a:effectLst>
            <a:outerShdw blurRad="1270000" dist="533400" dir="8100000" sx="70000" sy="70000" algn="tr" rotWithShape="0">
              <a:schemeClr val="tx1">
                <a:lumMod val="95000"/>
                <a:lumOff val="5000"/>
                <a:alpha val="40000"/>
              </a:schemeClr>
            </a:outerShdw>
          </a:effectLst>
        </p:spPr>
        <p:txBody>
          <a:bodyPr wrap="square">
            <a:noAutofit/>
          </a:bodyPr>
          <a:lstStyle>
            <a:lvl1pPr marL="0" indent="0" algn="ctr">
              <a:buNone/>
              <a:defRPr sz="500">
                <a:solidFill>
                  <a:schemeClr val="bg1"/>
                </a:solidFill>
              </a:defRPr>
            </a:lvl1pPr>
          </a:lstStyle>
          <a:p>
            <a:endParaRPr lang="id-ID" dirty="0"/>
          </a:p>
        </p:txBody>
      </p:sp>
      <p:sp>
        <p:nvSpPr>
          <p:cNvPr id="10" name="Picture Placeholder 11">
            <a:extLst>
              <a:ext uri="{FF2B5EF4-FFF2-40B4-BE49-F238E27FC236}">
                <a16:creationId xmlns:a16="http://schemas.microsoft.com/office/drawing/2014/main" id="{DC34E5E5-88F2-4BFD-B3C5-4075C39E0524}"/>
              </a:ext>
            </a:extLst>
          </p:cNvPr>
          <p:cNvSpPr>
            <a:spLocks noGrp="1"/>
          </p:cNvSpPr>
          <p:nvPr>
            <p:ph type="pic" sz="quarter" idx="18"/>
          </p:nvPr>
        </p:nvSpPr>
        <p:spPr>
          <a:xfrm>
            <a:off x="6048166" y="2960202"/>
            <a:ext cx="428990" cy="428990"/>
          </a:xfrm>
          <a:custGeom>
            <a:avLst/>
            <a:gdLst>
              <a:gd name="connsiteX0" fmla="*/ 2609850 w 5219700"/>
              <a:gd name="connsiteY0" fmla="*/ 0 h 5219700"/>
              <a:gd name="connsiteX1" fmla="*/ 5219700 w 5219700"/>
              <a:gd name="connsiteY1" fmla="*/ 2609850 h 5219700"/>
              <a:gd name="connsiteX2" fmla="*/ 2609850 w 5219700"/>
              <a:gd name="connsiteY2" fmla="*/ 5219700 h 5219700"/>
              <a:gd name="connsiteX3" fmla="*/ 0 w 5219700"/>
              <a:gd name="connsiteY3" fmla="*/ 2609850 h 5219700"/>
              <a:gd name="connsiteX4" fmla="*/ 2609850 w 5219700"/>
              <a:gd name="connsiteY4" fmla="*/ 0 h 521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5219700">
                <a:moveTo>
                  <a:pt x="2609850" y="0"/>
                </a:moveTo>
                <a:cubicBezTo>
                  <a:pt x="4051230" y="0"/>
                  <a:pt x="5219700" y="1168470"/>
                  <a:pt x="5219700" y="2609850"/>
                </a:cubicBezTo>
                <a:cubicBezTo>
                  <a:pt x="5219700" y="4051230"/>
                  <a:pt x="4051230" y="5219700"/>
                  <a:pt x="2609850" y="5219700"/>
                </a:cubicBezTo>
                <a:cubicBezTo>
                  <a:pt x="1168470" y="5219700"/>
                  <a:pt x="0" y="4051230"/>
                  <a:pt x="0" y="2609850"/>
                </a:cubicBezTo>
                <a:cubicBezTo>
                  <a:pt x="0" y="1168470"/>
                  <a:pt x="1168470" y="0"/>
                  <a:pt x="2609850" y="0"/>
                </a:cubicBezTo>
                <a:close/>
              </a:path>
            </a:pathLst>
          </a:custGeom>
          <a:noFill/>
          <a:effectLst>
            <a:outerShdw blurRad="1270000" dist="533400" dir="8100000" sx="70000" sy="70000" algn="tr" rotWithShape="0">
              <a:schemeClr val="tx1">
                <a:lumMod val="95000"/>
                <a:lumOff val="5000"/>
                <a:alpha val="40000"/>
              </a:schemeClr>
            </a:outerShdw>
          </a:effectLst>
        </p:spPr>
        <p:txBody>
          <a:bodyPr wrap="square">
            <a:noAutofit/>
          </a:bodyPr>
          <a:lstStyle>
            <a:lvl1pPr marL="0" indent="0" algn="ctr">
              <a:buNone/>
              <a:defRPr sz="500">
                <a:solidFill>
                  <a:schemeClr val="bg1"/>
                </a:solidFill>
              </a:defRPr>
            </a:lvl1pPr>
          </a:lstStyle>
          <a:p>
            <a:endParaRPr lang="id-ID" dirty="0"/>
          </a:p>
        </p:txBody>
      </p:sp>
      <p:sp>
        <p:nvSpPr>
          <p:cNvPr id="11" name="Picture Placeholder 11">
            <a:extLst>
              <a:ext uri="{FF2B5EF4-FFF2-40B4-BE49-F238E27FC236}">
                <a16:creationId xmlns:a16="http://schemas.microsoft.com/office/drawing/2014/main" id="{2580A6E7-74EE-4867-9153-147AEAFBD474}"/>
              </a:ext>
            </a:extLst>
          </p:cNvPr>
          <p:cNvSpPr>
            <a:spLocks noGrp="1"/>
          </p:cNvSpPr>
          <p:nvPr>
            <p:ph type="pic" sz="quarter" idx="19"/>
          </p:nvPr>
        </p:nvSpPr>
        <p:spPr>
          <a:xfrm>
            <a:off x="6048166" y="3672003"/>
            <a:ext cx="428990" cy="428990"/>
          </a:xfrm>
          <a:custGeom>
            <a:avLst/>
            <a:gdLst>
              <a:gd name="connsiteX0" fmla="*/ 2609850 w 5219700"/>
              <a:gd name="connsiteY0" fmla="*/ 0 h 5219700"/>
              <a:gd name="connsiteX1" fmla="*/ 5219700 w 5219700"/>
              <a:gd name="connsiteY1" fmla="*/ 2609850 h 5219700"/>
              <a:gd name="connsiteX2" fmla="*/ 2609850 w 5219700"/>
              <a:gd name="connsiteY2" fmla="*/ 5219700 h 5219700"/>
              <a:gd name="connsiteX3" fmla="*/ 0 w 5219700"/>
              <a:gd name="connsiteY3" fmla="*/ 2609850 h 5219700"/>
              <a:gd name="connsiteX4" fmla="*/ 2609850 w 5219700"/>
              <a:gd name="connsiteY4" fmla="*/ 0 h 521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5219700">
                <a:moveTo>
                  <a:pt x="2609850" y="0"/>
                </a:moveTo>
                <a:cubicBezTo>
                  <a:pt x="4051230" y="0"/>
                  <a:pt x="5219700" y="1168470"/>
                  <a:pt x="5219700" y="2609850"/>
                </a:cubicBezTo>
                <a:cubicBezTo>
                  <a:pt x="5219700" y="4051230"/>
                  <a:pt x="4051230" y="5219700"/>
                  <a:pt x="2609850" y="5219700"/>
                </a:cubicBezTo>
                <a:cubicBezTo>
                  <a:pt x="1168470" y="5219700"/>
                  <a:pt x="0" y="4051230"/>
                  <a:pt x="0" y="2609850"/>
                </a:cubicBezTo>
                <a:cubicBezTo>
                  <a:pt x="0" y="1168470"/>
                  <a:pt x="1168470" y="0"/>
                  <a:pt x="2609850" y="0"/>
                </a:cubicBezTo>
                <a:close/>
              </a:path>
            </a:pathLst>
          </a:custGeom>
          <a:noFill/>
          <a:effectLst>
            <a:outerShdw blurRad="1270000" dist="533400" dir="8100000" sx="70000" sy="70000" algn="tr" rotWithShape="0">
              <a:schemeClr val="tx1">
                <a:lumMod val="95000"/>
                <a:lumOff val="5000"/>
                <a:alpha val="40000"/>
              </a:schemeClr>
            </a:outerShdw>
          </a:effectLst>
        </p:spPr>
        <p:txBody>
          <a:bodyPr wrap="square">
            <a:noAutofit/>
          </a:bodyPr>
          <a:lstStyle>
            <a:lvl1pPr marL="0" indent="0" algn="ctr">
              <a:buNone/>
              <a:defRPr sz="500">
                <a:solidFill>
                  <a:schemeClr val="bg1"/>
                </a:solidFill>
              </a:defRPr>
            </a:lvl1pPr>
          </a:lstStyle>
          <a:p>
            <a:endParaRPr lang="id-ID" dirty="0"/>
          </a:p>
        </p:txBody>
      </p:sp>
      <p:sp>
        <p:nvSpPr>
          <p:cNvPr id="12" name="Picture Placeholder 11">
            <a:extLst>
              <a:ext uri="{FF2B5EF4-FFF2-40B4-BE49-F238E27FC236}">
                <a16:creationId xmlns:a16="http://schemas.microsoft.com/office/drawing/2014/main" id="{69CB21CE-293F-4514-953D-43E8A0A2DA53}"/>
              </a:ext>
            </a:extLst>
          </p:cNvPr>
          <p:cNvSpPr>
            <a:spLocks noGrp="1"/>
          </p:cNvSpPr>
          <p:nvPr>
            <p:ph type="pic" sz="quarter" idx="20"/>
          </p:nvPr>
        </p:nvSpPr>
        <p:spPr>
          <a:xfrm>
            <a:off x="6048166" y="4383804"/>
            <a:ext cx="428990" cy="428990"/>
          </a:xfrm>
          <a:custGeom>
            <a:avLst/>
            <a:gdLst>
              <a:gd name="connsiteX0" fmla="*/ 2609850 w 5219700"/>
              <a:gd name="connsiteY0" fmla="*/ 0 h 5219700"/>
              <a:gd name="connsiteX1" fmla="*/ 5219700 w 5219700"/>
              <a:gd name="connsiteY1" fmla="*/ 2609850 h 5219700"/>
              <a:gd name="connsiteX2" fmla="*/ 2609850 w 5219700"/>
              <a:gd name="connsiteY2" fmla="*/ 5219700 h 5219700"/>
              <a:gd name="connsiteX3" fmla="*/ 0 w 5219700"/>
              <a:gd name="connsiteY3" fmla="*/ 2609850 h 5219700"/>
              <a:gd name="connsiteX4" fmla="*/ 2609850 w 5219700"/>
              <a:gd name="connsiteY4" fmla="*/ 0 h 521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5219700">
                <a:moveTo>
                  <a:pt x="2609850" y="0"/>
                </a:moveTo>
                <a:cubicBezTo>
                  <a:pt x="4051230" y="0"/>
                  <a:pt x="5219700" y="1168470"/>
                  <a:pt x="5219700" y="2609850"/>
                </a:cubicBezTo>
                <a:cubicBezTo>
                  <a:pt x="5219700" y="4051230"/>
                  <a:pt x="4051230" y="5219700"/>
                  <a:pt x="2609850" y="5219700"/>
                </a:cubicBezTo>
                <a:cubicBezTo>
                  <a:pt x="1168470" y="5219700"/>
                  <a:pt x="0" y="4051230"/>
                  <a:pt x="0" y="2609850"/>
                </a:cubicBezTo>
                <a:cubicBezTo>
                  <a:pt x="0" y="1168470"/>
                  <a:pt x="1168470" y="0"/>
                  <a:pt x="2609850" y="0"/>
                </a:cubicBezTo>
                <a:close/>
              </a:path>
            </a:pathLst>
          </a:custGeom>
          <a:noFill/>
          <a:effectLst>
            <a:outerShdw blurRad="1270000" dist="533400" dir="8100000" sx="70000" sy="70000" algn="tr" rotWithShape="0">
              <a:schemeClr val="tx1">
                <a:lumMod val="95000"/>
                <a:lumOff val="5000"/>
                <a:alpha val="40000"/>
              </a:schemeClr>
            </a:outerShdw>
          </a:effectLst>
        </p:spPr>
        <p:txBody>
          <a:bodyPr wrap="square">
            <a:noAutofit/>
          </a:bodyPr>
          <a:lstStyle>
            <a:lvl1pPr marL="0" indent="0" algn="ctr">
              <a:buNone/>
              <a:defRPr sz="500">
                <a:solidFill>
                  <a:schemeClr val="bg1"/>
                </a:solidFill>
              </a:defRPr>
            </a:lvl1pPr>
          </a:lstStyle>
          <a:p>
            <a:endParaRPr lang="id-ID" dirty="0"/>
          </a:p>
        </p:txBody>
      </p:sp>
      <p:sp>
        <p:nvSpPr>
          <p:cNvPr id="13" name="Picture Placeholder 11">
            <a:extLst>
              <a:ext uri="{FF2B5EF4-FFF2-40B4-BE49-F238E27FC236}">
                <a16:creationId xmlns:a16="http://schemas.microsoft.com/office/drawing/2014/main" id="{24EC5BFD-D938-466A-BCFA-F91E90AD29F6}"/>
              </a:ext>
            </a:extLst>
          </p:cNvPr>
          <p:cNvSpPr>
            <a:spLocks noGrp="1"/>
          </p:cNvSpPr>
          <p:nvPr>
            <p:ph type="pic" sz="quarter" idx="21"/>
          </p:nvPr>
        </p:nvSpPr>
        <p:spPr>
          <a:xfrm>
            <a:off x="6048166" y="5095605"/>
            <a:ext cx="428990" cy="428990"/>
          </a:xfrm>
          <a:custGeom>
            <a:avLst/>
            <a:gdLst>
              <a:gd name="connsiteX0" fmla="*/ 2609850 w 5219700"/>
              <a:gd name="connsiteY0" fmla="*/ 0 h 5219700"/>
              <a:gd name="connsiteX1" fmla="*/ 5219700 w 5219700"/>
              <a:gd name="connsiteY1" fmla="*/ 2609850 h 5219700"/>
              <a:gd name="connsiteX2" fmla="*/ 2609850 w 5219700"/>
              <a:gd name="connsiteY2" fmla="*/ 5219700 h 5219700"/>
              <a:gd name="connsiteX3" fmla="*/ 0 w 5219700"/>
              <a:gd name="connsiteY3" fmla="*/ 2609850 h 5219700"/>
              <a:gd name="connsiteX4" fmla="*/ 2609850 w 5219700"/>
              <a:gd name="connsiteY4" fmla="*/ 0 h 521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5219700">
                <a:moveTo>
                  <a:pt x="2609850" y="0"/>
                </a:moveTo>
                <a:cubicBezTo>
                  <a:pt x="4051230" y="0"/>
                  <a:pt x="5219700" y="1168470"/>
                  <a:pt x="5219700" y="2609850"/>
                </a:cubicBezTo>
                <a:cubicBezTo>
                  <a:pt x="5219700" y="4051230"/>
                  <a:pt x="4051230" y="5219700"/>
                  <a:pt x="2609850" y="5219700"/>
                </a:cubicBezTo>
                <a:cubicBezTo>
                  <a:pt x="1168470" y="5219700"/>
                  <a:pt x="0" y="4051230"/>
                  <a:pt x="0" y="2609850"/>
                </a:cubicBezTo>
                <a:cubicBezTo>
                  <a:pt x="0" y="1168470"/>
                  <a:pt x="1168470" y="0"/>
                  <a:pt x="2609850" y="0"/>
                </a:cubicBezTo>
                <a:close/>
              </a:path>
            </a:pathLst>
          </a:custGeom>
          <a:noFill/>
          <a:effectLst>
            <a:outerShdw blurRad="1270000" dist="533400" dir="8100000" sx="70000" sy="70000" algn="tr" rotWithShape="0">
              <a:schemeClr val="tx1">
                <a:lumMod val="95000"/>
                <a:lumOff val="5000"/>
                <a:alpha val="40000"/>
              </a:schemeClr>
            </a:outerShdw>
          </a:effectLst>
        </p:spPr>
        <p:txBody>
          <a:bodyPr wrap="square">
            <a:noAutofit/>
          </a:bodyPr>
          <a:lstStyle>
            <a:lvl1pPr marL="0" indent="0" algn="ctr">
              <a:buNone/>
              <a:defRPr sz="500">
                <a:solidFill>
                  <a:schemeClr val="bg1"/>
                </a:solidFill>
              </a:defRPr>
            </a:lvl1pPr>
          </a:lstStyle>
          <a:p>
            <a:endParaRPr lang="id-ID" dirty="0"/>
          </a:p>
        </p:txBody>
      </p:sp>
    </p:spTree>
    <p:extLst>
      <p:ext uri="{BB962C8B-B14F-4D97-AF65-F5344CB8AC3E}">
        <p14:creationId xmlns:p14="http://schemas.microsoft.com/office/powerpoint/2010/main" val="57917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5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par>
                                <p:cTn id="8" presetID="10" presetClass="entr" presetSubtype="0" fill="hold" grpId="0" nodeType="withEffect" nodePh="1">
                                  <p:stCondLst>
                                    <p:cond delay="3500"/>
                                  </p:stCondLst>
                                  <p:endCondLst>
                                    <p:cond evt="begin" delay="0">
                                      <p:tn val="8"/>
                                    </p:cond>
                                  </p:endCondLst>
                                  <p:childTnLst>
                                    <p:set>
                                      <p:cBhvr>
                                        <p:cTn id="9" dur="1" fill="hold">
                                          <p:stCondLst>
                                            <p:cond delay="0"/>
                                          </p:stCondLst>
                                        </p:cTn>
                                        <p:tgtEl>
                                          <p:spTgt spid="9"/>
                                        </p:tgtEl>
                                        <p:attrNameLst>
                                          <p:attrName>style.visibility</p:attrName>
                                        </p:attrNameLst>
                                      </p:cBhvr>
                                      <p:to>
                                        <p:strVal val="visible"/>
                                      </p:to>
                                    </p:set>
                                    <p:animEffect transition="in" filter="fade">
                                      <p:cBhvr>
                                        <p:cTn id="10" dur="750"/>
                                        <p:tgtEl>
                                          <p:spTgt spid="9"/>
                                        </p:tgtEl>
                                      </p:cBhvr>
                                    </p:animEffect>
                                  </p:childTnLst>
                                </p:cTn>
                              </p:par>
                              <p:par>
                                <p:cTn id="11" presetID="10" presetClass="entr" presetSubtype="0" fill="hold" grpId="0" nodeType="withEffect" nodePh="1">
                                  <p:stCondLst>
                                    <p:cond delay="350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Effect transition="in" filter="fade">
                                      <p:cBhvr>
                                        <p:cTn id="13" dur="750"/>
                                        <p:tgtEl>
                                          <p:spTgt spid="10"/>
                                        </p:tgtEl>
                                      </p:cBhvr>
                                    </p:animEffect>
                                  </p:childTnLst>
                                </p:cTn>
                              </p:par>
                              <p:par>
                                <p:cTn id="14" presetID="10" presetClass="entr" presetSubtype="0" fill="hold" grpId="0" nodeType="withEffect" nodePh="1">
                                  <p:stCondLst>
                                    <p:cond delay="3500"/>
                                  </p:stCondLst>
                                  <p:endCondLst>
                                    <p:cond evt="begin" delay="0">
                                      <p:tn val="14"/>
                                    </p:cond>
                                  </p:endCondLst>
                                  <p:childTnLst>
                                    <p:set>
                                      <p:cBhvr>
                                        <p:cTn id="15" dur="1" fill="hold">
                                          <p:stCondLst>
                                            <p:cond delay="0"/>
                                          </p:stCondLst>
                                        </p:cTn>
                                        <p:tgtEl>
                                          <p:spTgt spid="11"/>
                                        </p:tgtEl>
                                        <p:attrNameLst>
                                          <p:attrName>style.visibility</p:attrName>
                                        </p:attrNameLst>
                                      </p:cBhvr>
                                      <p:to>
                                        <p:strVal val="visible"/>
                                      </p:to>
                                    </p:set>
                                    <p:animEffect transition="in" filter="fade">
                                      <p:cBhvr>
                                        <p:cTn id="16" dur="750"/>
                                        <p:tgtEl>
                                          <p:spTgt spid="11"/>
                                        </p:tgtEl>
                                      </p:cBhvr>
                                    </p:animEffect>
                                  </p:childTnLst>
                                </p:cTn>
                              </p:par>
                              <p:par>
                                <p:cTn id="17" presetID="10" presetClass="entr" presetSubtype="0" fill="hold" grpId="0" nodeType="withEffect" nodePh="1">
                                  <p:stCondLst>
                                    <p:cond delay="3500"/>
                                  </p:stCondLst>
                                  <p:endCondLst>
                                    <p:cond evt="begin" delay="0">
                                      <p:tn val="17"/>
                                    </p:cond>
                                  </p:endCondLst>
                                  <p:childTnLst>
                                    <p:set>
                                      <p:cBhvr>
                                        <p:cTn id="18" dur="1" fill="hold">
                                          <p:stCondLst>
                                            <p:cond delay="0"/>
                                          </p:stCondLst>
                                        </p:cTn>
                                        <p:tgtEl>
                                          <p:spTgt spid="12"/>
                                        </p:tgtEl>
                                        <p:attrNameLst>
                                          <p:attrName>style.visibility</p:attrName>
                                        </p:attrNameLst>
                                      </p:cBhvr>
                                      <p:to>
                                        <p:strVal val="visible"/>
                                      </p:to>
                                    </p:set>
                                    <p:animEffect transition="in" filter="fade">
                                      <p:cBhvr>
                                        <p:cTn id="19" dur="750"/>
                                        <p:tgtEl>
                                          <p:spTgt spid="12"/>
                                        </p:tgtEl>
                                      </p:cBhvr>
                                    </p:animEffect>
                                  </p:childTnLst>
                                </p:cTn>
                              </p:par>
                              <p:par>
                                <p:cTn id="20" presetID="10" presetClass="entr" presetSubtype="0" fill="hold" grpId="0" nodeType="withEffect" nodePh="1">
                                  <p:stCondLst>
                                    <p:cond delay="3500"/>
                                  </p:stCondLst>
                                  <p:endCondLst>
                                    <p:cond evt="begin" delay="0">
                                      <p:tn val="20"/>
                                    </p:cond>
                                  </p:end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ED56C36-684C-4EC7-939C-B294FD72A9CB}"/>
              </a:ext>
            </a:extLst>
          </p:cNvPr>
          <p:cNvSpPr/>
          <p:nvPr userDrawn="1"/>
        </p:nvSpPr>
        <p:spPr>
          <a:xfrm>
            <a:off x="0" y="1"/>
            <a:ext cx="11117943" cy="6860822"/>
          </a:xfrm>
          <a:custGeom>
            <a:avLst/>
            <a:gdLst>
              <a:gd name="connsiteX0" fmla="*/ 0 w 11117943"/>
              <a:gd name="connsiteY0" fmla="*/ 0 h 6860822"/>
              <a:gd name="connsiteX1" fmla="*/ 867650 w 11117943"/>
              <a:gd name="connsiteY1" fmla="*/ 0 h 6860822"/>
              <a:gd name="connsiteX2" fmla="*/ 929499 w 11117943"/>
              <a:gd name="connsiteY2" fmla="*/ 131558 h 6860822"/>
              <a:gd name="connsiteX3" fmla="*/ 7318324 w 11117943"/>
              <a:gd name="connsiteY3" fmla="*/ 3047132 h 6860822"/>
              <a:gd name="connsiteX4" fmla="*/ 11117943 w 11117943"/>
              <a:gd name="connsiteY4" fmla="*/ 6860822 h 6860822"/>
              <a:gd name="connsiteX5" fmla="*/ 0 w 11117943"/>
              <a:gd name="connsiteY5" fmla="*/ 6860822 h 6860822"/>
              <a:gd name="connsiteX0" fmla="*/ 0 w 11117943"/>
              <a:gd name="connsiteY0" fmla="*/ 0 h 6860822"/>
              <a:gd name="connsiteX1" fmla="*/ 929499 w 11117943"/>
              <a:gd name="connsiteY1" fmla="*/ 131558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814871 w 11117943"/>
              <a:gd name="connsiteY1" fmla="*/ 29958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814871 w 11117943"/>
              <a:gd name="connsiteY1" fmla="*/ 29958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492495 w 11117943"/>
              <a:gd name="connsiteY2" fmla="*/ 3380960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492495 w 11117943"/>
              <a:gd name="connsiteY2" fmla="*/ 3380960 h 6860822"/>
              <a:gd name="connsiteX3" fmla="*/ 11117943 w 11117943"/>
              <a:gd name="connsiteY3" fmla="*/ 6860822 h 6860822"/>
              <a:gd name="connsiteX4" fmla="*/ 0 w 11117943"/>
              <a:gd name="connsiteY4" fmla="*/ 6860822 h 6860822"/>
              <a:gd name="connsiteX5" fmla="*/ 0 w 11117943"/>
              <a:gd name="connsiteY5" fmla="*/ 0 h 68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7943" h="6860822">
                <a:moveTo>
                  <a:pt x="0" y="0"/>
                </a:moveTo>
                <a:lnTo>
                  <a:pt x="2903443" y="15444"/>
                </a:lnTo>
                <a:cubicBezTo>
                  <a:pt x="1980577" y="4750511"/>
                  <a:pt x="6027983" y="3269051"/>
                  <a:pt x="7492495" y="3380960"/>
                </a:cubicBezTo>
                <a:cubicBezTo>
                  <a:pt x="9044648" y="3511181"/>
                  <a:pt x="10690595" y="4279566"/>
                  <a:pt x="11117943" y="6860822"/>
                </a:cubicBezTo>
                <a:lnTo>
                  <a:pt x="0" y="6860822"/>
                </a:lnTo>
                <a:lnTo>
                  <a:pt x="0" y="0"/>
                </a:lnTo>
                <a:close/>
              </a:path>
            </a:pathLst>
          </a:custGeom>
          <a:gradFill>
            <a:gsLst>
              <a:gs pos="0">
                <a:schemeClr val="accent1"/>
              </a:gs>
              <a:gs pos="79000">
                <a:srgbClr val="3D1E66">
                  <a:alpha val="0"/>
                </a:srgbClr>
              </a:gs>
              <a:gs pos="41000">
                <a:schemeClr val="accent2">
                  <a:alpha val="2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Tree>
    <p:extLst>
      <p:ext uri="{BB962C8B-B14F-4D97-AF65-F5344CB8AC3E}">
        <p14:creationId xmlns:p14="http://schemas.microsoft.com/office/powerpoint/2010/main" val="148892546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8FBB70AC-DA82-45C5-A4C3-968BE2C0FC38}"/>
              </a:ext>
            </a:extLst>
          </p:cNvPr>
          <p:cNvSpPr>
            <a:spLocks noGrp="1"/>
          </p:cNvSpPr>
          <p:nvPr>
            <p:ph type="pic" sz="quarter" idx="15"/>
          </p:nvPr>
        </p:nvSpPr>
        <p:spPr>
          <a:xfrm>
            <a:off x="6096000" y="0"/>
            <a:ext cx="6096000" cy="6858000"/>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50300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fill="hold" grpId="0" nodeType="withEffect" nodePh="1">
                                  <p:stCondLst>
                                    <p:cond delay="0"/>
                                  </p:stCondLst>
                                  <p:endCondLst>
                                    <p:cond evt="begin" delay="0">
                                      <p:tn val="5"/>
                                    </p:cond>
                                  </p:endCondLst>
                                  <p:childTnLst>
                                    <p:animScale>
                                      <p:cBhvr>
                                        <p:cTn id="6" dur="17000" fill="hold"/>
                                        <p:tgtEl>
                                          <p:spTgt spid="3"/>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70113055-7432-4CAC-953A-D9AFE60053C0}"/>
              </a:ext>
            </a:extLst>
          </p:cNvPr>
          <p:cNvSpPr>
            <a:spLocks noGrp="1"/>
          </p:cNvSpPr>
          <p:nvPr userDrawn="1">
            <p:ph type="pic" sz="quarter" idx="16"/>
          </p:nvPr>
        </p:nvSpPr>
        <p:spPr>
          <a:xfrm>
            <a:off x="0" y="0"/>
            <a:ext cx="3048000" cy="6858000"/>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a:effectLst/>
        </p:spPr>
        <p:txBody>
          <a:bodyPr wrap="square">
            <a:noAutofit/>
          </a:bodyPr>
          <a:lstStyle>
            <a:lvl1pPr marL="0" indent="0" algn="ctr">
              <a:buNone/>
              <a:defRPr sz="1200">
                <a:solidFill>
                  <a:schemeClr val="bg1"/>
                </a:solidFill>
              </a:defRPr>
            </a:lvl1pPr>
          </a:lstStyle>
          <a:p>
            <a:endParaRPr lang="id-ID"/>
          </a:p>
        </p:txBody>
      </p:sp>
      <p:sp>
        <p:nvSpPr>
          <p:cNvPr id="7" name="Picture Placeholder 3">
            <a:extLst>
              <a:ext uri="{FF2B5EF4-FFF2-40B4-BE49-F238E27FC236}">
                <a16:creationId xmlns:a16="http://schemas.microsoft.com/office/drawing/2014/main" id="{49D67318-3ED6-4BE8-AA72-E0E349B2919B}"/>
              </a:ext>
            </a:extLst>
          </p:cNvPr>
          <p:cNvSpPr>
            <a:spLocks noGrp="1"/>
          </p:cNvSpPr>
          <p:nvPr userDrawn="1">
            <p:ph type="pic" sz="quarter" idx="17"/>
          </p:nvPr>
        </p:nvSpPr>
        <p:spPr>
          <a:xfrm>
            <a:off x="3048000" y="0"/>
            <a:ext cx="3048000" cy="6858000"/>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127677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53" presetClass="entr" presetSubtype="16" fill="hold" grpId="1" nodeType="with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fltVal val="0"/>
                                          </p:val>
                                        </p:tav>
                                        <p:tav tm="100000">
                                          <p:val>
                                            <p:strVal val="#ppt_w"/>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Effect transition="in" filter="fade">
                                      <p:cBhvr>
                                        <p:cTn id="13" dur="1000"/>
                                        <p:tgtEl>
                                          <p:spTgt spid="7"/>
                                        </p:tgtEl>
                                      </p:cBhvr>
                                    </p:animEffect>
                                  </p:childTnLst>
                                </p:cTn>
                              </p:par>
                              <p:par>
                                <p:cTn id="14" presetID="2" presetClass="entr" presetSubtype="8" decel="100000" fill="hold" grpId="0" nodeType="withEffect" nodePh="1">
                                  <p:stCondLst>
                                    <p:cond delay="250"/>
                                  </p:stCondLst>
                                  <p:endCondLst>
                                    <p:cond evt="begin" delay="0">
                                      <p:tn val="14"/>
                                    </p:cond>
                                  </p:end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nodePh="1">
                                  <p:stCondLst>
                                    <p:cond delay="250"/>
                                  </p:stCondLst>
                                  <p:endCondLst>
                                    <p:cond evt="begin" delay="0">
                                      <p:tn val="18"/>
                                    </p:cond>
                                  </p:end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Effect transition="in" filter="fade">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DB0D7D2-A162-4BEA-B084-2F066C4BCA3A}"/>
              </a:ext>
            </a:extLst>
          </p:cNvPr>
          <p:cNvSpPr>
            <a:spLocks noGrp="1"/>
          </p:cNvSpPr>
          <p:nvPr>
            <p:ph type="pic" sz="quarter" idx="15"/>
          </p:nvPr>
        </p:nvSpPr>
        <p:spPr>
          <a:xfrm>
            <a:off x="2786741" y="0"/>
            <a:ext cx="3749069" cy="6858000"/>
          </a:xfrm>
          <a:custGeom>
            <a:avLst/>
            <a:gdLst>
              <a:gd name="connsiteX0" fmla="*/ 0 w 10618839"/>
              <a:gd name="connsiteY0" fmla="*/ 0 h 5810865"/>
              <a:gd name="connsiteX1" fmla="*/ 10618839 w 10618839"/>
              <a:gd name="connsiteY1" fmla="*/ 0 h 5810865"/>
              <a:gd name="connsiteX2" fmla="*/ 10618839 w 10618839"/>
              <a:gd name="connsiteY2" fmla="*/ 5810865 h 5810865"/>
              <a:gd name="connsiteX3" fmla="*/ 0 w 10618839"/>
              <a:gd name="connsiteY3" fmla="*/ 5810865 h 5810865"/>
            </a:gdLst>
            <a:ahLst/>
            <a:cxnLst>
              <a:cxn ang="0">
                <a:pos x="connsiteX0" y="connsiteY0"/>
              </a:cxn>
              <a:cxn ang="0">
                <a:pos x="connsiteX1" y="connsiteY1"/>
              </a:cxn>
              <a:cxn ang="0">
                <a:pos x="connsiteX2" y="connsiteY2"/>
              </a:cxn>
              <a:cxn ang="0">
                <a:pos x="connsiteX3" y="connsiteY3"/>
              </a:cxn>
            </a:cxnLst>
            <a:rect l="l" t="t" r="r" b="b"/>
            <a:pathLst>
              <a:path w="10618839" h="5810865">
                <a:moveTo>
                  <a:pt x="0" y="0"/>
                </a:moveTo>
                <a:lnTo>
                  <a:pt x="10618839" y="0"/>
                </a:lnTo>
                <a:lnTo>
                  <a:pt x="10618839" y="5810865"/>
                </a:lnTo>
                <a:lnTo>
                  <a:pt x="0" y="5810865"/>
                </a:lnTo>
                <a:close/>
              </a:path>
            </a:pathLst>
          </a:custGeom>
          <a:noFill/>
          <a:effectLst>
            <a:outerShdw blurRad="1270000" dist="825500" dir="16200000" sx="80000" sy="80000" rotWithShape="0">
              <a:prstClr val="black">
                <a:alpha val="40000"/>
              </a:prstClr>
            </a:outerShdw>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24670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75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35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7546945-3068-428A-879C-FE9D50A700B6}"/>
              </a:ext>
            </a:extLst>
          </p:cNvPr>
          <p:cNvSpPr>
            <a:spLocks noGrp="1"/>
          </p:cNvSpPr>
          <p:nvPr>
            <p:ph type="pic" sz="quarter" idx="10"/>
          </p:nvPr>
        </p:nvSpPr>
        <p:spPr>
          <a:xfrm>
            <a:off x="0" y="0"/>
            <a:ext cx="12192000" cy="6858000"/>
          </a:xfrm>
          <a:prstGeom prst="rect">
            <a:avLst/>
          </a:prstGeom>
          <a:noFill/>
        </p:spPr>
        <p:txBody>
          <a:bodyPr/>
          <a:lstStyle>
            <a:lvl1pPr marL="0" indent="0">
              <a:buNone/>
              <a:defRPr sz="1600">
                <a:solidFill>
                  <a:schemeClr val="bg1"/>
                </a:solidFill>
              </a:defRPr>
            </a:lvl1pPr>
          </a:lstStyle>
          <a:p>
            <a:endParaRPr lang="id-ID"/>
          </a:p>
        </p:txBody>
      </p:sp>
    </p:spTree>
    <p:extLst>
      <p:ext uri="{BB962C8B-B14F-4D97-AF65-F5344CB8AC3E}">
        <p14:creationId xmlns:p14="http://schemas.microsoft.com/office/powerpoint/2010/main" val="2073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fill="hold" grpId="0" nodeType="withEffect" nodePh="1">
                                  <p:stCondLst>
                                    <p:cond delay="0"/>
                                  </p:stCondLst>
                                  <p:endCondLst>
                                    <p:cond evt="begin" delay="0">
                                      <p:tn val="5"/>
                                    </p:cond>
                                  </p:endCondLst>
                                  <p:childTnLst>
                                    <p:animScale>
                                      <p:cBhvr>
                                        <p:cTn id="6" dur="17000" fill="hold"/>
                                        <p:tgtEl>
                                          <p:spTgt spid="3"/>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8" name="Oval 7"/>
          <p:cNvSpPr/>
          <p:nvPr/>
        </p:nvSpPr>
        <p:spPr>
          <a:xfrm>
            <a:off x="11412787" y="6305204"/>
            <a:ext cx="373376" cy="373376"/>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919860" y="6305204"/>
            <a:ext cx="373376" cy="373376"/>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426933" y="6305204"/>
            <a:ext cx="373376" cy="373376"/>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918035" y="6353392"/>
            <a:ext cx="377027" cy="276999"/>
          </a:xfrm>
          <a:prstGeom prst="rect">
            <a:avLst/>
          </a:prstGeom>
          <a:noFill/>
        </p:spPr>
        <p:txBody>
          <a:bodyPr wrap="none" rtlCol="0">
            <a:spAutoFit/>
          </a:bodyPr>
          <a:lstStyle/>
          <a:p>
            <a:pPr algn="ctr"/>
            <a:fld id="{FA4CF573-545E-406F-95A2-C3CE6333E4C6}" type="slidenum">
              <a:rPr lang="en-US" sz="1200" smtClean="0">
                <a:solidFill>
                  <a:schemeClr val="bg1">
                    <a:lumMod val="75000"/>
                  </a:schemeClr>
                </a:solidFill>
              </a:rPr>
              <a:t>‹#›</a:t>
            </a:fld>
            <a:endParaRPr lang="en-US" sz="1200" dirty="0">
              <a:solidFill>
                <a:schemeClr val="bg1">
                  <a:lumMod val="75000"/>
                </a:schemeClr>
              </a:solidFill>
            </a:endParaRPr>
          </a:p>
        </p:txBody>
      </p:sp>
      <p:sp>
        <p:nvSpPr>
          <p:cNvPr id="12" name="Freeform 6"/>
          <p:cNvSpPr>
            <a:spLocks noEditPoints="1"/>
          </p:cNvSpPr>
          <p:nvPr/>
        </p:nvSpPr>
        <p:spPr bwMode="auto">
          <a:xfrm>
            <a:off x="10556353" y="6412050"/>
            <a:ext cx="88336" cy="159684"/>
          </a:xfrm>
          <a:custGeom>
            <a:avLst/>
            <a:gdLst>
              <a:gd name="T0" fmla="*/ 222 w 234"/>
              <a:gd name="T1" fmla="*/ 423 h 423"/>
              <a:gd name="T2" fmla="*/ 0 w 234"/>
              <a:gd name="T3" fmla="*/ 211 h 423"/>
              <a:gd name="T4" fmla="*/ 222 w 234"/>
              <a:gd name="T5" fmla="*/ 0 h 423"/>
              <a:gd name="T6" fmla="*/ 234 w 234"/>
              <a:gd name="T7" fmla="*/ 12 h 423"/>
              <a:gd name="T8" fmla="*/ 24 w 234"/>
              <a:gd name="T9" fmla="*/ 211 h 423"/>
              <a:gd name="T10" fmla="*/ 234 w 234"/>
              <a:gd name="T11" fmla="*/ 413 h 423"/>
              <a:gd name="T12" fmla="*/ 222 w 234"/>
              <a:gd name="T13" fmla="*/ 423 h 423"/>
              <a:gd name="T14" fmla="*/ 222 w 234"/>
              <a:gd name="T15" fmla="*/ 423 h 423"/>
              <a:gd name="T16" fmla="*/ 222 w 234"/>
              <a:gd name="T17"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423">
                <a:moveTo>
                  <a:pt x="222" y="423"/>
                </a:moveTo>
                <a:lnTo>
                  <a:pt x="0" y="211"/>
                </a:lnTo>
                <a:lnTo>
                  <a:pt x="222" y="0"/>
                </a:lnTo>
                <a:lnTo>
                  <a:pt x="234" y="12"/>
                </a:lnTo>
                <a:lnTo>
                  <a:pt x="24" y="211"/>
                </a:lnTo>
                <a:lnTo>
                  <a:pt x="234" y="413"/>
                </a:lnTo>
                <a:lnTo>
                  <a:pt x="222" y="423"/>
                </a:lnTo>
                <a:moveTo>
                  <a:pt x="222" y="423"/>
                </a:moveTo>
                <a:lnTo>
                  <a:pt x="222" y="423"/>
                </a:lnTo>
              </a:path>
            </a:pathLst>
          </a:custGeom>
          <a:solidFill>
            <a:schemeClr val="bg1">
              <a:lumMod val="75000"/>
            </a:schemeClr>
          </a:solidFill>
          <a:ln w="3175">
            <a:solidFill>
              <a:schemeClr val="bg1">
                <a:lumMod val="85000"/>
              </a:schemeClr>
            </a:solidFill>
          </a:ln>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noEditPoints="1"/>
          </p:cNvSpPr>
          <p:nvPr/>
        </p:nvSpPr>
        <p:spPr bwMode="auto">
          <a:xfrm flipH="1">
            <a:off x="11568407" y="6412050"/>
            <a:ext cx="88336" cy="159684"/>
          </a:xfrm>
          <a:custGeom>
            <a:avLst/>
            <a:gdLst>
              <a:gd name="T0" fmla="*/ 222 w 234"/>
              <a:gd name="T1" fmla="*/ 423 h 423"/>
              <a:gd name="T2" fmla="*/ 0 w 234"/>
              <a:gd name="T3" fmla="*/ 211 h 423"/>
              <a:gd name="T4" fmla="*/ 222 w 234"/>
              <a:gd name="T5" fmla="*/ 0 h 423"/>
              <a:gd name="T6" fmla="*/ 234 w 234"/>
              <a:gd name="T7" fmla="*/ 12 h 423"/>
              <a:gd name="T8" fmla="*/ 24 w 234"/>
              <a:gd name="T9" fmla="*/ 211 h 423"/>
              <a:gd name="T10" fmla="*/ 234 w 234"/>
              <a:gd name="T11" fmla="*/ 413 h 423"/>
              <a:gd name="T12" fmla="*/ 222 w 234"/>
              <a:gd name="T13" fmla="*/ 423 h 423"/>
              <a:gd name="T14" fmla="*/ 222 w 234"/>
              <a:gd name="T15" fmla="*/ 423 h 423"/>
              <a:gd name="T16" fmla="*/ 222 w 234"/>
              <a:gd name="T17"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423">
                <a:moveTo>
                  <a:pt x="222" y="423"/>
                </a:moveTo>
                <a:lnTo>
                  <a:pt x="0" y="211"/>
                </a:lnTo>
                <a:lnTo>
                  <a:pt x="222" y="0"/>
                </a:lnTo>
                <a:lnTo>
                  <a:pt x="234" y="12"/>
                </a:lnTo>
                <a:lnTo>
                  <a:pt x="24" y="211"/>
                </a:lnTo>
                <a:lnTo>
                  <a:pt x="234" y="413"/>
                </a:lnTo>
                <a:lnTo>
                  <a:pt x="222" y="423"/>
                </a:lnTo>
                <a:moveTo>
                  <a:pt x="222" y="423"/>
                </a:moveTo>
                <a:lnTo>
                  <a:pt x="222" y="423"/>
                </a:lnTo>
              </a:path>
            </a:pathLst>
          </a:custGeom>
          <a:solidFill>
            <a:schemeClr val="bg1">
              <a:lumMod val="75000"/>
            </a:schemeClr>
          </a:solidFill>
          <a:ln w="3175">
            <a:solidFill>
              <a:schemeClr val="bg1">
                <a:lumMod val="85000"/>
              </a:schemeClr>
            </a:solidFill>
          </a:ln>
        </p:spPr>
        <p:txBody>
          <a:bodyPr vert="horz" wrap="square" lIns="91440" tIns="45720" rIns="91440" bIns="45720" numCol="1" anchor="t" anchorCtr="0" compatLnSpc="1">
            <a:prstTxWarp prst="textNoShape">
              <a:avLst/>
            </a:prstTxWarp>
          </a:bodyPr>
          <a:lstStyle/>
          <a:p>
            <a:endParaRPr lang="en-US"/>
          </a:p>
        </p:txBody>
      </p:sp>
      <p:grpSp>
        <p:nvGrpSpPr>
          <p:cNvPr id="14" name="Group 13">
            <a:extLst>
              <a:ext uri="{FF2B5EF4-FFF2-40B4-BE49-F238E27FC236}">
                <a16:creationId xmlns:a16="http://schemas.microsoft.com/office/drawing/2014/main" id="{41C4C0F6-E288-47C8-ADFF-610BD7002EC6}"/>
              </a:ext>
            </a:extLst>
          </p:cNvPr>
          <p:cNvGrpSpPr/>
          <p:nvPr userDrawn="1"/>
        </p:nvGrpSpPr>
        <p:grpSpPr>
          <a:xfrm>
            <a:off x="120465" y="3175"/>
            <a:ext cx="11988682" cy="7048501"/>
            <a:chOff x="120465" y="3175"/>
            <a:chExt cx="11988682" cy="7048501"/>
          </a:xfrm>
        </p:grpSpPr>
        <p:sp>
          <p:nvSpPr>
            <p:cNvPr id="15" name="Freeform 28">
              <a:extLst>
                <a:ext uri="{FF2B5EF4-FFF2-40B4-BE49-F238E27FC236}">
                  <a16:creationId xmlns:a16="http://schemas.microsoft.com/office/drawing/2014/main" id="{F884D9E7-25E7-4F29-815C-646CF79EA04A}"/>
                </a:ext>
              </a:extLst>
            </p:cNvPr>
            <p:cNvSpPr>
              <a:spLocks/>
            </p:cNvSpPr>
            <p:nvPr/>
          </p:nvSpPr>
          <p:spPr bwMode="auto">
            <a:xfrm>
              <a:off x="6532563" y="6880225"/>
              <a:ext cx="26988" cy="25400"/>
            </a:xfrm>
            <a:custGeom>
              <a:avLst/>
              <a:gdLst>
                <a:gd name="T0" fmla="*/ 6 w 12"/>
                <a:gd name="T1" fmla="*/ 12 h 12"/>
                <a:gd name="T2" fmla="*/ 2 w 12"/>
                <a:gd name="T3" fmla="*/ 10 h 12"/>
                <a:gd name="T4" fmla="*/ 0 w 12"/>
                <a:gd name="T5" fmla="*/ 6 h 12"/>
                <a:gd name="T6" fmla="*/ 2 w 12"/>
                <a:gd name="T7" fmla="*/ 2 h 12"/>
                <a:gd name="T8" fmla="*/ 6 w 12"/>
                <a:gd name="T9" fmla="*/ 0 h 12"/>
                <a:gd name="T10" fmla="*/ 10 w 12"/>
                <a:gd name="T11" fmla="*/ 2 h 12"/>
                <a:gd name="T12" fmla="*/ 12 w 12"/>
                <a:gd name="T13" fmla="*/ 6 h 12"/>
                <a:gd name="T14" fmla="*/ 10 w 12"/>
                <a:gd name="T15" fmla="*/ 10 h 12"/>
                <a:gd name="T16" fmla="*/ 6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12"/>
                  </a:moveTo>
                  <a:cubicBezTo>
                    <a:pt x="4" y="12"/>
                    <a:pt x="3" y="11"/>
                    <a:pt x="2" y="10"/>
                  </a:cubicBezTo>
                  <a:cubicBezTo>
                    <a:pt x="1" y="9"/>
                    <a:pt x="0" y="8"/>
                    <a:pt x="0" y="6"/>
                  </a:cubicBezTo>
                  <a:cubicBezTo>
                    <a:pt x="0" y="4"/>
                    <a:pt x="1" y="3"/>
                    <a:pt x="2" y="2"/>
                  </a:cubicBezTo>
                  <a:cubicBezTo>
                    <a:pt x="3" y="1"/>
                    <a:pt x="4" y="0"/>
                    <a:pt x="6" y="0"/>
                  </a:cubicBezTo>
                  <a:cubicBezTo>
                    <a:pt x="7" y="0"/>
                    <a:pt x="9" y="1"/>
                    <a:pt x="10" y="2"/>
                  </a:cubicBezTo>
                  <a:cubicBezTo>
                    <a:pt x="11" y="3"/>
                    <a:pt x="12" y="4"/>
                    <a:pt x="12" y="6"/>
                  </a:cubicBezTo>
                  <a:cubicBezTo>
                    <a:pt x="12" y="8"/>
                    <a:pt x="11" y="9"/>
                    <a:pt x="10" y="10"/>
                  </a:cubicBezTo>
                  <a:cubicBezTo>
                    <a:pt x="9" y="11"/>
                    <a:pt x="7" y="12"/>
                    <a:pt x="6" y="12"/>
                  </a:cubicBezTo>
                  <a:close/>
                </a:path>
              </a:pathLst>
            </a:custGeom>
            <a:solidFill>
              <a:srgbClr val="DAD7C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2">
              <a:extLst>
                <a:ext uri="{FF2B5EF4-FFF2-40B4-BE49-F238E27FC236}">
                  <a16:creationId xmlns:a16="http://schemas.microsoft.com/office/drawing/2014/main" id="{15B71749-B781-484B-8FF6-901290B3B6AB}"/>
                </a:ext>
              </a:extLst>
            </p:cNvPr>
            <p:cNvSpPr>
              <a:spLocks/>
            </p:cNvSpPr>
            <p:nvPr/>
          </p:nvSpPr>
          <p:spPr bwMode="auto">
            <a:xfrm>
              <a:off x="5781676" y="68532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DAD7C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33">
              <a:extLst>
                <a:ext uri="{FF2B5EF4-FFF2-40B4-BE49-F238E27FC236}">
                  <a16:creationId xmlns:a16="http://schemas.microsoft.com/office/drawing/2014/main" id="{3E4A25C1-38EE-43B2-A063-3FF9922C4B44}"/>
                </a:ext>
              </a:extLst>
            </p:cNvPr>
            <p:cNvSpPr>
              <a:spLocks/>
            </p:cNvSpPr>
            <p:nvPr/>
          </p:nvSpPr>
          <p:spPr bwMode="auto">
            <a:xfrm>
              <a:off x="5781676" y="6856413"/>
              <a:ext cx="1588" cy="3175"/>
            </a:xfrm>
            <a:custGeom>
              <a:avLst/>
              <a:gdLst>
                <a:gd name="T0" fmla="*/ 1 w 1"/>
                <a:gd name="T1" fmla="*/ 2 h 2"/>
                <a:gd name="T2" fmla="*/ 1 w 1"/>
                <a:gd name="T3" fmla="*/ 2 h 2"/>
                <a:gd name="T4" fmla="*/ 0 w 1"/>
                <a:gd name="T5" fmla="*/ 0 h 2"/>
                <a:gd name="T6" fmla="*/ 1 w 1"/>
                <a:gd name="T7" fmla="*/ 2 h 2"/>
              </a:gdLst>
              <a:ahLst/>
              <a:cxnLst>
                <a:cxn ang="0">
                  <a:pos x="T0" y="T1"/>
                </a:cxn>
                <a:cxn ang="0">
                  <a:pos x="T2" y="T3"/>
                </a:cxn>
                <a:cxn ang="0">
                  <a:pos x="T4" y="T5"/>
                </a:cxn>
                <a:cxn ang="0">
                  <a:pos x="T6" y="T7"/>
                </a:cxn>
              </a:cxnLst>
              <a:rect l="0" t="0" r="r" b="b"/>
              <a:pathLst>
                <a:path w="1" h="2">
                  <a:moveTo>
                    <a:pt x="1" y="2"/>
                  </a:moveTo>
                  <a:cubicBezTo>
                    <a:pt x="1" y="2"/>
                    <a:pt x="1" y="2"/>
                    <a:pt x="1" y="2"/>
                  </a:cubicBezTo>
                  <a:cubicBezTo>
                    <a:pt x="0" y="1"/>
                    <a:pt x="0" y="0"/>
                    <a:pt x="0" y="0"/>
                  </a:cubicBezTo>
                  <a:cubicBezTo>
                    <a:pt x="0" y="0"/>
                    <a:pt x="0" y="1"/>
                    <a:pt x="1" y="2"/>
                  </a:cubicBezTo>
                  <a:close/>
                </a:path>
              </a:pathLst>
            </a:custGeom>
            <a:solidFill>
              <a:srgbClr val="DAD7C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4">
              <a:extLst>
                <a:ext uri="{FF2B5EF4-FFF2-40B4-BE49-F238E27FC236}">
                  <a16:creationId xmlns:a16="http://schemas.microsoft.com/office/drawing/2014/main" id="{D67BCB7F-4DD5-4338-988B-54FFC9F5B006}"/>
                </a:ext>
              </a:extLst>
            </p:cNvPr>
            <p:cNvSpPr>
              <a:spLocks/>
            </p:cNvSpPr>
            <p:nvPr/>
          </p:nvSpPr>
          <p:spPr bwMode="auto">
            <a:xfrm>
              <a:off x="5791201" y="6881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DAD7C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5">
              <a:extLst>
                <a:ext uri="{FF2B5EF4-FFF2-40B4-BE49-F238E27FC236}">
                  <a16:creationId xmlns:a16="http://schemas.microsoft.com/office/drawing/2014/main" id="{42E7370C-38D5-41C6-AE08-9FAF8ACB267E}"/>
                </a:ext>
              </a:extLst>
            </p:cNvPr>
            <p:cNvSpPr>
              <a:spLocks/>
            </p:cNvSpPr>
            <p:nvPr/>
          </p:nvSpPr>
          <p:spPr bwMode="auto">
            <a:xfrm>
              <a:off x="5788026" y="6880225"/>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DAD7C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6">
              <a:extLst>
                <a:ext uri="{FF2B5EF4-FFF2-40B4-BE49-F238E27FC236}">
                  <a16:creationId xmlns:a16="http://schemas.microsoft.com/office/drawing/2014/main" id="{876BC975-E470-4739-A0B9-D4524F781B07}"/>
                </a:ext>
              </a:extLst>
            </p:cNvPr>
            <p:cNvSpPr>
              <a:spLocks/>
            </p:cNvSpPr>
            <p:nvPr/>
          </p:nvSpPr>
          <p:spPr bwMode="auto">
            <a:xfrm>
              <a:off x="5786438" y="6869113"/>
              <a:ext cx="1588" cy="11113"/>
            </a:xfrm>
            <a:custGeom>
              <a:avLst/>
              <a:gdLst>
                <a:gd name="T0" fmla="*/ 0 w 1"/>
                <a:gd name="T1" fmla="*/ 0 h 5"/>
                <a:gd name="T2" fmla="*/ 1 w 1"/>
                <a:gd name="T3" fmla="*/ 5 h 5"/>
                <a:gd name="T4" fmla="*/ 0 w 1"/>
                <a:gd name="T5" fmla="*/ 0 h 5"/>
              </a:gdLst>
              <a:ahLst/>
              <a:cxnLst>
                <a:cxn ang="0">
                  <a:pos x="T0" y="T1"/>
                </a:cxn>
                <a:cxn ang="0">
                  <a:pos x="T2" y="T3"/>
                </a:cxn>
                <a:cxn ang="0">
                  <a:pos x="T4" y="T5"/>
                </a:cxn>
              </a:cxnLst>
              <a:rect l="0" t="0" r="r" b="b"/>
              <a:pathLst>
                <a:path w="1" h="5">
                  <a:moveTo>
                    <a:pt x="0" y="0"/>
                  </a:moveTo>
                  <a:cubicBezTo>
                    <a:pt x="0" y="2"/>
                    <a:pt x="1" y="3"/>
                    <a:pt x="1" y="5"/>
                  </a:cubicBezTo>
                  <a:cubicBezTo>
                    <a:pt x="1" y="3"/>
                    <a:pt x="0" y="2"/>
                    <a:pt x="0" y="0"/>
                  </a:cubicBezTo>
                  <a:close/>
                </a:path>
              </a:pathLst>
            </a:custGeom>
            <a:solidFill>
              <a:srgbClr val="DAD7C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2">
              <a:extLst>
                <a:ext uri="{FF2B5EF4-FFF2-40B4-BE49-F238E27FC236}">
                  <a16:creationId xmlns:a16="http://schemas.microsoft.com/office/drawing/2014/main" id="{BF91DF32-9E1F-4FCA-B9EE-EADC152737AD}"/>
                </a:ext>
              </a:extLst>
            </p:cNvPr>
            <p:cNvSpPr>
              <a:spLocks/>
            </p:cNvSpPr>
            <p:nvPr/>
          </p:nvSpPr>
          <p:spPr bwMode="auto">
            <a:xfrm>
              <a:off x="8326438" y="6913563"/>
              <a:ext cx="17463" cy="17463"/>
            </a:xfrm>
            <a:custGeom>
              <a:avLst/>
              <a:gdLst>
                <a:gd name="T0" fmla="*/ 4 w 8"/>
                <a:gd name="T1" fmla="*/ 0 h 8"/>
                <a:gd name="T2" fmla="*/ 8 w 8"/>
                <a:gd name="T3" fmla="*/ 4 h 8"/>
                <a:gd name="T4" fmla="*/ 4 w 8"/>
                <a:gd name="T5" fmla="*/ 8 h 8"/>
                <a:gd name="T6" fmla="*/ 0 w 8"/>
                <a:gd name="T7" fmla="*/ 4 h 8"/>
                <a:gd name="T8" fmla="*/ 4 w 8"/>
                <a:gd name="T9" fmla="*/ 0 h 8"/>
              </a:gdLst>
              <a:ahLst/>
              <a:cxnLst>
                <a:cxn ang="0">
                  <a:pos x="T0" y="T1"/>
                </a:cxn>
                <a:cxn ang="0">
                  <a:pos x="T2" y="T3"/>
                </a:cxn>
                <a:cxn ang="0">
                  <a:pos x="T4" y="T5"/>
                </a:cxn>
                <a:cxn ang="0">
                  <a:pos x="T6" y="T7"/>
                </a:cxn>
                <a:cxn ang="0">
                  <a:pos x="T8" y="T9"/>
                </a:cxn>
              </a:cxnLst>
              <a:rect l="0" t="0" r="r" b="b"/>
              <a:pathLst>
                <a:path w="8" h="8">
                  <a:moveTo>
                    <a:pt x="4" y="0"/>
                  </a:moveTo>
                  <a:cubicBezTo>
                    <a:pt x="6" y="1"/>
                    <a:pt x="8" y="2"/>
                    <a:pt x="8" y="4"/>
                  </a:cubicBezTo>
                  <a:cubicBezTo>
                    <a:pt x="8" y="6"/>
                    <a:pt x="6" y="8"/>
                    <a:pt x="4" y="8"/>
                  </a:cubicBezTo>
                  <a:cubicBezTo>
                    <a:pt x="2" y="8"/>
                    <a:pt x="0" y="6"/>
                    <a:pt x="0" y="4"/>
                  </a:cubicBezTo>
                  <a:cubicBezTo>
                    <a:pt x="0" y="2"/>
                    <a:pt x="2" y="0"/>
                    <a:pt x="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3">
              <a:extLst>
                <a:ext uri="{FF2B5EF4-FFF2-40B4-BE49-F238E27FC236}">
                  <a16:creationId xmlns:a16="http://schemas.microsoft.com/office/drawing/2014/main" id="{95F4BF2D-DAA5-4C30-8FCA-F95E57FD7046}"/>
                </a:ext>
              </a:extLst>
            </p:cNvPr>
            <p:cNvSpPr>
              <a:spLocks noChangeArrowheads="1"/>
            </p:cNvSpPr>
            <p:nvPr/>
          </p:nvSpPr>
          <p:spPr bwMode="auto">
            <a:xfrm>
              <a:off x="8207376" y="6750050"/>
              <a:ext cx="7938"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44">
              <a:extLst>
                <a:ext uri="{FF2B5EF4-FFF2-40B4-BE49-F238E27FC236}">
                  <a16:creationId xmlns:a16="http://schemas.microsoft.com/office/drawing/2014/main" id="{B9D09C0C-F110-467E-953B-918B0DD5770A}"/>
                </a:ext>
              </a:extLst>
            </p:cNvPr>
            <p:cNvSpPr>
              <a:spLocks noChangeArrowheads="1"/>
            </p:cNvSpPr>
            <p:nvPr/>
          </p:nvSpPr>
          <p:spPr bwMode="auto">
            <a:xfrm>
              <a:off x="8543926" y="6807200"/>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45">
              <a:extLst>
                <a:ext uri="{FF2B5EF4-FFF2-40B4-BE49-F238E27FC236}">
                  <a16:creationId xmlns:a16="http://schemas.microsoft.com/office/drawing/2014/main" id="{B4FF7566-A8F3-4567-982B-196094564910}"/>
                </a:ext>
              </a:extLst>
            </p:cNvPr>
            <p:cNvSpPr>
              <a:spLocks noChangeArrowheads="1"/>
            </p:cNvSpPr>
            <p:nvPr/>
          </p:nvSpPr>
          <p:spPr bwMode="auto">
            <a:xfrm>
              <a:off x="8570913" y="6737350"/>
              <a:ext cx="23813"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47">
              <a:extLst>
                <a:ext uri="{FF2B5EF4-FFF2-40B4-BE49-F238E27FC236}">
                  <a16:creationId xmlns:a16="http://schemas.microsoft.com/office/drawing/2014/main" id="{F33BBD95-582D-48AC-8002-E6A2EC85E19B}"/>
                </a:ext>
              </a:extLst>
            </p:cNvPr>
            <p:cNvSpPr>
              <a:spLocks noChangeArrowheads="1"/>
            </p:cNvSpPr>
            <p:nvPr/>
          </p:nvSpPr>
          <p:spPr bwMode="auto">
            <a:xfrm>
              <a:off x="8632826" y="6677025"/>
              <a:ext cx="14288"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0">
              <a:extLst>
                <a:ext uri="{FF2B5EF4-FFF2-40B4-BE49-F238E27FC236}">
                  <a16:creationId xmlns:a16="http://schemas.microsoft.com/office/drawing/2014/main" id="{E1CEF9D3-8B05-40D1-8E69-8A98241F2E8F}"/>
                </a:ext>
              </a:extLst>
            </p:cNvPr>
            <p:cNvSpPr>
              <a:spLocks/>
            </p:cNvSpPr>
            <p:nvPr/>
          </p:nvSpPr>
          <p:spPr bwMode="auto">
            <a:xfrm>
              <a:off x="8737601" y="6415088"/>
              <a:ext cx="26988" cy="23813"/>
            </a:xfrm>
            <a:custGeom>
              <a:avLst/>
              <a:gdLst>
                <a:gd name="T0" fmla="*/ 6 w 12"/>
                <a:gd name="T1" fmla="*/ 0 h 11"/>
                <a:gd name="T2" fmla="*/ 12 w 12"/>
                <a:gd name="T3" fmla="*/ 5 h 11"/>
                <a:gd name="T4" fmla="*/ 6 w 12"/>
                <a:gd name="T5" fmla="*/ 11 h 11"/>
                <a:gd name="T6" fmla="*/ 0 w 12"/>
                <a:gd name="T7" fmla="*/ 5 h 11"/>
                <a:gd name="T8" fmla="*/ 6 w 12"/>
                <a:gd name="T9" fmla="*/ 0 h 11"/>
              </a:gdLst>
              <a:ahLst/>
              <a:cxnLst>
                <a:cxn ang="0">
                  <a:pos x="T0" y="T1"/>
                </a:cxn>
                <a:cxn ang="0">
                  <a:pos x="T2" y="T3"/>
                </a:cxn>
                <a:cxn ang="0">
                  <a:pos x="T4" y="T5"/>
                </a:cxn>
                <a:cxn ang="0">
                  <a:pos x="T6" y="T7"/>
                </a:cxn>
                <a:cxn ang="0">
                  <a:pos x="T8" y="T9"/>
                </a:cxn>
              </a:cxnLst>
              <a:rect l="0" t="0" r="r" b="b"/>
              <a:pathLst>
                <a:path w="12" h="11">
                  <a:moveTo>
                    <a:pt x="6" y="0"/>
                  </a:moveTo>
                  <a:cubicBezTo>
                    <a:pt x="10" y="0"/>
                    <a:pt x="12" y="2"/>
                    <a:pt x="12" y="5"/>
                  </a:cubicBezTo>
                  <a:cubicBezTo>
                    <a:pt x="12" y="8"/>
                    <a:pt x="9" y="11"/>
                    <a:pt x="6" y="11"/>
                  </a:cubicBezTo>
                  <a:cubicBezTo>
                    <a:pt x="3" y="11"/>
                    <a:pt x="0" y="8"/>
                    <a:pt x="0" y="5"/>
                  </a:cubicBezTo>
                  <a:cubicBezTo>
                    <a:pt x="0" y="2"/>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51">
              <a:extLst>
                <a:ext uri="{FF2B5EF4-FFF2-40B4-BE49-F238E27FC236}">
                  <a16:creationId xmlns:a16="http://schemas.microsoft.com/office/drawing/2014/main" id="{5E5F4749-8924-4D7E-BF83-1FCF0A36B9B3}"/>
                </a:ext>
              </a:extLst>
            </p:cNvPr>
            <p:cNvSpPr>
              <a:spLocks noChangeArrowheads="1"/>
            </p:cNvSpPr>
            <p:nvPr/>
          </p:nvSpPr>
          <p:spPr bwMode="auto">
            <a:xfrm>
              <a:off x="8389938" y="6288088"/>
              <a:ext cx="20638"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7">
              <a:extLst>
                <a:ext uri="{FF2B5EF4-FFF2-40B4-BE49-F238E27FC236}">
                  <a16:creationId xmlns:a16="http://schemas.microsoft.com/office/drawing/2014/main" id="{B228FE31-3514-4E09-AD6C-DEA7DAC8C813}"/>
                </a:ext>
              </a:extLst>
            </p:cNvPr>
            <p:cNvSpPr>
              <a:spLocks/>
            </p:cNvSpPr>
            <p:nvPr/>
          </p:nvSpPr>
          <p:spPr bwMode="auto">
            <a:xfrm>
              <a:off x="9150351" y="3308350"/>
              <a:ext cx="30163" cy="28575"/>
            </a:xfrm>
            <a:custGeom>
              <a:avLst/>
              <a:gdLst>
                <a:gd name="T0" fmla="*/ 7 w 14"/>
                <a:gd name="T1" fmla="*/ 0 h 13"/>
                <a:gd name="T2" fmla="*/ 14 w 14"/>
                <a:gd name="T3" fmla="*/ 6 h 13"/>
                <a:gd name="T4" fmla="*/ 7 w 14"/>
                <a:gd name="T5" fmla="*/ 13 h 13"/>
                <a:gd name="T6" fmla="*/ 0 w 14"/>
                <a:gd name="T7" fmla="*/ 6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11" y="0"/>
                    <a:pt x="14" y="3"/>
                    <a:pt x="14" y="6"/>
                  </a:cubicBezTo>
                  <a:cubicBezTo>
                    <a:pt x="14" y="10"/>
                    <a:pt x="11" y="13"/>
                    <a:pt x="7" y="13"/>
                  </a:cubicBezTo>
                  <a:cubicBezTo>
                    <a:pt x="3" y="13"/>
                    <a:pt x="0" y="10"/>
                    <a:pt x="0" y="6"/>
                  </a:cubicBezTo>
                  <a:cubicBezTo>
                    <a:pt x="0" y="2"/>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78">
              <a:extLst>
                <a:ext uri="{FF2B5EF4-FFF2-40B4-BE49-F238E27FC236}">
                  <a16:creationId xmlns:a16="http://schemas.microsoft.com/office/drawing/2014/main" id="{A56294F7-3082-4E38-8863-2278C1464C60}"/>
                </a:ext>
              </a:extLst>
            </p:cNvPr>
            <p:cNvSpPr>
              <a:spLocks noChangeArrowheads="1"/>
            </p:cNvSpPr>
            <p:nvPr/>
          </p:nvSpPr>
          <p:spPr bwMode="auto">
            <a:xfrm>
              <a:off x="8890001" y="3198813"/>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79">
              <a:extLst>
                <a:ext uri="{FF2B5EF4-FFF2-40B4-BE49-F238E27FC236}">
                  <a16:creationId xmlns:a16="http://schemas.microsoft.com/office/drawing/2014/main" id="{1F463460-93AA-43D8-89CA-80135105C3F6}"/>
                </a:ext>
              </a:extLst>
            </p:cNvPr>
            <p:cNvSpPr>
              <a:spLocks noChangeArrowheads="1"/>
            </p:cNvSpPr>
            <p:nvPr/>
          </p:nvSpPr>
          <p:spPr bwMode="auto">
            <a:xfrm>
              <a:off x="8786813" y="3130550"/>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80">
              <a:extLst>
                <a:ext uri="{FF2B5EF4-FFF2-40B4-BE49-F238E27FC236}">
                  <a16:creationId xmlns:a16="http://schemas.microsoft.com/office/drawing/2014/main" id="{3FC0FA16-483D-47BF-AC48-EBD0F5B62E05}"/>
                </a:ext>
              </a:extLst>
            </p:cNvPr>
            <p:cNvSpPr>
              <a:spLocks noChangeArrowheads="1"/>
            </p:cNvSpPr>
            <p:nvPr/>
          </p:nvSpPr>
          <p:spPr bwMode="auto">
            <a:xfrm>
              <a:off x="9029701" y="3063875"/>
              <a:ext cx="7938"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81">
              <a:extLst>
                <a:ext uri="{FF2B5EF4-FFF2-40B4-BE49-F238E27FC236}">
                  <a16:creationId xmlns:a16="http://schemas.microsoft.com/office/drawing/2014/main" id="{C9CD822F-84F9-424C-953D-04501F5DEC45}"/>
                </a:ext>
              </a:extLst>
            </p:cNvPr>
            <p:cNvSpPr>
              <a:spLocks noChangeArrowheads="1"/>
            </p:cNvSpPr>
            <p:nvPr/>
          </p:nvSpPr>
          <p:spPr bwMode="auto">
            <a:xfrm>
              <a:off x="8775701" y="2954338"/>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82">
              <a:extLst>
                <a:ext uri="{FF2B5EF4-FFF2-40B4-BE49-F238E27FC236}">
                  <a16:creationId xmlns:a16="http://schemas.microsoft.com/office/drawing/2014/main" id="{9A2DEBFD-09B6-41AF-B8E8-EDFF3CAC6642}"/>
                </a:ext>
              </a:extLst>
            </p:cNvPr>
            <p:cNvSpPr>
              <a:spLocks noChangeArrowheads="1"/>
            </p:cNvSpPr>
            <p:nvPr/>
          </p:nvSpPr>
          <p:spPr bwMode="auto">
            <a:xfrm>
              <a:off x="8686801" y="2932113"/>
              <a:ext cx="9525"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83">
              <a:extLst>
                <a:ext uri="{FF2B5EF4-FFF2-40B4-BE49-F238E27FC236}">
                  <a16:creationId xmlns:a16="http://schemas.microsoft.com/office/drawing/2014/main" id="{96E1F797-16CE-46F4-AA87-964EF76C640F}"/>
                </a:ext>
              </a:extLst>
            </p:cNvPr>
            <p:cNvSpPr>
              <a:spLocks noChangeArrowheads="1"/>
            </p:cNvSpPr>
            <p:nvPr/>
          </p:nvSpPr>
          <p:spPr bwMode="auto">
            <a:xfrm>
              <a:off x="8705851" y="2844800"/>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84">
              <a:extLst>
                <a:ext uri="{FF2B5EF4-FFF2-40B4-BE49-F238E27FC236}">
                  <a16:creationId xmlns:a16="http://schemas.microsoft.com/office/drawing/2014/main" id="{C53991A6-872A-4DAB-B4E7-7FADF1710222}"/>
                </a:ext>
              </a:extLst>
            </p:cNvPr>
            <p:cNvSpPr>
              <a:spLocks noChangeArrowheads="1"/>
            </p:cNvSpPr>
            <p:nvPr/>
          </p:nvSpPr>
          <p:spPr bwMode="auto">
            <a:xfrm>
              <a:off x="9258301" y="2579688"/>
              <a:ext cx="19050"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85">
              <a:extLst>
                <a:ext uri="{FF2B5EF4-FFF2-40B4-BE49-F238E27FC236}">
                  <a16:creationId xmlns:a16="http://schemas.microsoft.com/office/drawing/2014/main" id="{11BB24E9-C875-41BA-915B-1D5FE702CF1D}"/>
                </a:ext>
              </a:extLst>
            </p:cNvPr>
            <p:cNvSpPr>
              <a:spLocks noChangeArrowheads="1"/>
            </p:cNvSpPr>
            <p:nvPr/>
          </p:nvSpPr>
          <p:spPr bwMode="auto">
            <a:xfrm>
              <a:off x="9196388" y="2454275"/>
              <a:ext cx="28575"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86">
              <a:extLst>
                <a:ext uri="{FF2B5EF4-FFF2-40B4-BE49-F238E27FC236}">
                  <a16:creationId xmlns:a16="http://schemas.microsoft.com/office/drawing/2014/main" id="{6D859027-940F-4345-8994-4A9ECD470AF5}"/>
                </a:ext>
              </a:extLst>
            </p:cNvPr>
            <p:cNvSpPr>
              <a:spLocks noChangeArrowheads="1"/>
            </p:cNvSpPr>
            <p:nvPr/>
          </p:nvSpPr>
          <p:spPr bwMode="auto">
            <a:xfrm>
              <a:off x="9255126" y="2339975"/>
              <a:ext cx="22225"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87">
              <a:extLst>
                <a:ext uri="{FF2B5EF4-FFF2-40B4-BE49-F238E27FC236}">
                  <a16:creationId xmlns:a16="http://schemas.microsoft.com/office/drawing/2014/main" id="{2105B5CE-6EEE-48FC-98FE-5437DE80D791}"/>
                </a:ext>
              </a:extLst>
            </p:cNvPr>
            <p:cNvSpPr>
              <a:spLocks noChangeArrowheads="1"/>
            </p:cNvSpPr>
            <p:nvPr/>
          </p:nvSpPr>
          <p:spPr bwMode="auto">
            <a:xfrm>
              <a:off x="9247188" y="2333625"/>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88">
              <a:extLst>
                <a:ext uri="{FF2B5EF4-FFF2-40B4-BE49-F238E27FC236}">
                  <a16:creationId xmlns:a16="http://schemas.microsoft.com/office/drawing/2014/main" id="{CA85F6B5-2850-4D41-8BD2-F53FBA7B4E0A}"/>
                </a:ext>
              </a:extLst>
            </p:cNvPr>
            <p:cNvSpPr>
              <a:spLocks noChangeArrowheads="1"/>
            </p:cNvSpPr>
            <p:nvPr/>
          </p:nvSpPr>
          <p:spPr bwMode="auto">
            <a:xfrm>
              <a:off x="8934451" y="2352675"/>
              <a:ext cx="19050"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89">
              <a:extLst>
                <a:ext uri="{FF2B5EF4-FFF2-40B4-BE49-F238E27FC236}">
                  <a16:creationId xmlns:a16="http://schemas.microsoft.com/office/drawing/2014/main" id="{C4AB169D-B702-4888-A64F-A041085BD919}"/>
                </a:ext>
              </a:extLst>
            </p:cNvPr>
            <p:cNvSpPr>
              <a:spLocks noChangeArrowheads="1"/>
            </p:cNvSpPr>
            <p:nvPr/>
          </p:nvSpPr>
          <p:spPr bwMode="auto">
            <a:xfrm>
              <a:off x="8770938" y="2308225"/>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90">
              <a:extLst>
                <a:ext uri="{FF2B5EF4-FFF2-40B4-BE49-F238E27FC236}">
                  <a16:creationId xmlns:a16="http://schemas.microsoft.com/office/drawing/2014/main" id="{2A0D60D6-FBCA-4BD4-94C5-3C93163A6358}"/>
                </a:ext>
              </a:extLst>
            </p:cNvPr>
            <p:cNvSpPr>
              <a:spLocks noChangeArrowheads="1"/>
            </p:cNvSpPr>
            <p:nvPr/>
          </p:nvSpPr>
          <p:spPr bwMode="auto">
            <a:xfrm>
              <a:off x="8883651" y="2185988"/>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91">
              <a:extLst>
                <a:ext uri="{FF2B5EF4-FFF2-40B4-BE49-F238E27FC236}">
                  <a16:creationId xmlns:a16="http://schemas.microsoft.com/office/drawing/2014/main" id="{9DD85508-CD74-4CFC-9AD0-DE5BC4CE91E7}"/>
                </a:ext>
              </a:extLst>
            </p:cNvPr>
            <p:cNvSpPr>
              <a:spLocks noChangeArrowheads="1"/>
            </p:cNvSpPr>
            <p:nvPr/>
          </p:nvSpPr>
          <p:spPr bwMode="auto">
            <a:xfrm>
              <a:off x="8956676" y="2062163"/>
              <a:ext cx="7938"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92">
              <a:extLst>
                <a:ext uri="{FF2B5EF4-FFF2-40B4-BE49-F238E27FC236}">
                  <a16:creationId xmlns:a16="http://schemas.microsoft.com/office/drawing/2014/main" id="{8C6AF14D-0734-40F7-B07E-3F62F4C1D520}"/>
                </a:ext>
              </a:extLst>
            </p:cNvPr>
            <p:cNvSpPr>
              <a:spLocks noChangeArrowheads="1"/>
            </p:cNvSpPr>
            <p:nvPr/>
          </p:nvSpPr>
          <p:spPr bwMode="auto">
            <a:xfrm>
              <a:off x="9167813" y="2022475"/>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93">
              <a:extLst>
                <a:ext uri="{FF2B5EF4-FFF2-40B4-BE49-F238E27FC236}">
                  <a16:creationId xmlns:a16="http://schemas.microsoft.com/office/drawing/2014/main" id="{7E9AB80B-AF66-4F67-82DA-9C7CADCE4F31}"/>
                </a:ext>
              </a:extLst>
            </p:cNvPr>
            <p:cNvSpPr>
              <a:spLocks noChangeArrowheads="1"/>
            </p:cNvSpPr>
            <p:nvPr/>
          </p:nvSpPr>
          <p:spPr bwMode="auto">
            <a:xfrm>
              <a:off x="8986838" y="1970088"/>
              <a:ext cx="22225"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94">
              <a:extLst>
                <a:ext uri="{FF2B5EF4-FFF2-40B4-BE49-F238E27FC236}">
                  <a16:creationId xmlns:a16="http://schemas.microsoft.com/office/drawing/2014/main" id="{25C67050-0E8B-4989-833D-A85BF2194319}"/>
                </a:ext>
              </a:extLst>
            </p:cNvPr>
            <p:cNvSpPr>
              <a:spLocks/>
            </p:cNvSpPr>
            <p:nvPr/>
          </p:nvSpPr>
          <p:spPr bwMode="auto">
            <a:xfrm>
              <a:off x="9194801" y="1931988"/>
              <a:ext cx="11113" cy="4763"/>
            </a:xfrm>
            <a:custGeom>
              <a:avLst/>
              <a:gdLst>
                <a:gd name="T0" fmla="*/ 0 w 5"/>
                <a:gd name="T1" fmla="*/ 2 h 2"/>
                <a:gd name="T2" fmla="*/ 3 w 5"/>
                <a:gd name="T3" fmla="*/ 0 h 2"/>
                <a:gd name="T4" fmla="*/ 5 w 5"/>
                <a:gd name="T5" fmla="*/ 2 h 2"/>
              </a:gdLst>
              <a:ahLst/>
              <a:cxnLst>
                <a:cxn ang="0">
                  <a:pos x="T0" y="T1"/>
                </a:cxn>
                <a:cxn ang="0">
                  <a:pos x="T2" y="T3"/>
                </a:cxn>
                <a:cxn ang="0">
                  <a:pos x="T4" y="T5"/>
                </a:cxn>
              </a:cxnLst>
              <a:rect l="0" t="0" r="r" b="b"/>
              <a:pathLst>
                <a:path w="5" h="2">
                  <a:moveTo>
                    <a:pt x="0" y="2"/>
                  </a:moveTo>
                  <a:cubicBezTo>
                    <a:pt x="0" y="1"/>
                    <a:pt x="2" y="0"/>
                    <a:pt x="3" y="0"/>
                  </a:cubicBezTo>
                  <a:cubicBezTo>
                    <a:pt x="4" y="0"/>
                    <a:pt x="5" y="1"/>
                    <a:pt x="5" y="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95">
              <a:extLst>
                <a:ext uri="{FF2B5EF4-FFF2-40B4-BE49-F238E27FC236}">
                  <a16:creationId xmlns:a16="http://schemas.microsoft.com/office/drawing/2014/main" id="{12BCBD78-51EB-415A-A256-567B5D53F9F2}"/>
                </a:ext>
              </a:extLst>
            </p:cNvPr>
            <p:cNvSpPr>
              <a:spLocks noChangeArrowheads="1"/>
            </p:cNvSpPr>
            <p:nvPr/>
          </p:nvSpPr>
          <p:spPr bwMode="auto">
            <a:xfrm>
              <a:off x="8621713" y="1966913"/>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96">
              <a:extLst>
                <a:ext uri="{FF2B5EF4-FFF2-40B4-BE49-F238E27FC236}">
                  <a16:creationId xmlns:a16="http://schemas.microsoft.com/office/drawing/2014/main" id="{5472B0F0-6C01-4A56-9C1E-E18B16157DDE}"/>
                </a:ext>
              </a:extLst>
            </p:cNvPr>
            <p:cNvSpPr>
              <a:spLocks noChangeArrowheads="1"/>
            </p:cNvSpPr>
            <p:nvPr/>
          </p:nvSpPr>
          <p:spPr bwMode="auto">
            <a:xfrm>
              <a:off x="9064626" y="1833563"/>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97">
              <a:extLst>
                <a:ext uri="{FF2B5EF4-FFF2-40B4-BE49-F238E27FC236}">
                  <a16:creationId xmlns:a16="http://schemas.microsoft.com/office/drawing/2014/main" id="{B5CE2B21-6BA1-4990-90A1-8E3F6E11603D}"/>
                </a:ext>
              </a:extLst>
            </p:cNvPr>
            <p:cNvSpPr>
              <a:spLocks/>
            </p:cNvSpPr>
            <p:nvPr/>
          </p:nvSpPr>
          <p:spPr bwMode="auto">
            <a:xfrm>
              <a:off x="8510588" y="1766888"/>
              <a:ext cx="15875" cy="15875"/>
            </a:xfrm>
            <a:custGeom>
              <a:avLst/>
              <a:gdLst>
                <a:gd name="T0" fmla="*/ 3 w 7"/>
                <a:gd name="T1" fmla="*/ 0 h 7"/>
                <a:gd name="T2" fmla="*/ 7 w 7"/>
                <a:gd name="T3" fmla="*/ 4 h 7"/>
                <a:gd name="T4" fmla="*/ 3 w 7"/>
                <a:gd name="T5" fmla="*/ 7 h 7"/>
                <a:gd name="T6" fmla="*/ 0 w 7"/>
                <a:gd name="T7" fmla="*/ 4 h 7"/>
                <a:gd name="T8" fmla="*/ 3 w 7"/>
                <a:gd name="T9" fmla="*/ 0 h 7"/>
              </a:gdLst>
              <a:ahLst/>
              <a:cxnLst>
                <a:cxn ang="0">
                  <a:pos x="T0" y="T1"/>
                </a:cxn>
                <a:cxn ang="0">
                  <a:pos x="T2" y="T3"/>
                </a:cxn>
                <a:cxn ang="0">
                  <a:pos x="T4" y="T5"/>
                </a:cxn>
                <a:cxn ang="0">
                  <a:pos x="T6" y="T7"/>
                </a:cxn>
                <a:cxn ang="0">
                  <a:pos x="T8" y="T9"/>
                </a:cxn>
              </a:cxnLst>
              <a:rect l="0" t="0" r="r" b="b"/>
              <a:pathLst>
                <a:path w="7" h="7">
                  <a:moveTo>
                    <a:pt x="3" y="0"/>
                  </a:moveTo>
                  <a:cubicBezTo>
                    <a:pt x="6" y="0"/>
                    <a:pt x="7" y="2"/>
                    <a:pt x="7" y="4"/>
                  </a:cubicBezTo>
                  <a:cubicBezTo>
                    <a:pt x="7" y="5"/>
                    <a:pt x="5" y="7"/>
                    <a:pt x="3" y="7"/>
                  </a:cubicBezTo>
                  <a:cubicBezTo>
                    <a:pt x="1" y="7"/>
                    <a:pt x="0" y="5"/>
                    <a:pt x="0" y="4"/>
                  </a:cubicBezTo>
                  <a:cubicBezTo>
                    <a:pt x="0" y="2"/>
                    <a:pt x="1" y="0"/>
                    <a:pt x="3"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98">
              <a:extLst>
                <a:ext uri="{FF2B5EF4-FFF2-40B4-BE49-F238E27FC236}">
                  <a16:creationId xmlns:a16="http://schemas.microsoft.com/office/drawing/2014/main" id="{7AF727F5-6443-4B51-AB4B-37F097DC9C0A}"/>
                </a:ext>
              </a:extLst>
            </p:cNvPr>
            <p:cNvSpPr>
              <a:spLocks noChangeArrowheads="1"/>
            </p:cNvSpPr>
            <p:nvPr/>
          </p:nvSpPr>
          <p:spPr bwMode="auto">
            <a:xfrm>
              <a:off x="8493126" y="1703388"/>
              <a:ext cx="22225"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99">
              <a:extLst>
                <a:ext uri="{FF2B5EF4-FFF2-40B4-BE49-F238E27FC236}">
                  <a16:creationId xmlns:a16="http://schemas.microsoft.com/office/drawing/2014/main" id="{E1931EF5-CF43-4451-B0B8-58F13FEB0983}"/>
                </a:ext>
              </a:extLst>
            </p:cNvPr>
            <p:cNvSpPr>
              <a:spLocks/>
            </p:cNvSpPr>
            <p:nvPr/>
          </p:nvSpPr>
          <p:spPr bwMode="auto">
            <a:xfrm>
              <a:off x="9158288" y="1571625"/>
              <a:ext cx="28575" cy="23813"/>
            </a:xfrm>
            <a:custGeom>
              <a:avLst/>
              <a:gdLst>
                <a:gd name="T0" fmla="*/ 7 w 13"/>
                <a:gd name="T1" fmla="*/ 0 h 11"/>
                <a:gd name="T2" fmla="*/ 13 w 13"/>
                <a:gd name="T3" fmla="*/ 6 h 11"/>
                <a:gd name="T4" fmla="*/ 7 w 13"/>
                <a:gd name="T5" fmla="*/ 11 h 11"/>
                <a:gd name="T6" fmla="*/ 0 w 13"/>
                <a:gd name="T7" fmla="*/ 6 h 11"/>
                <a:gd name="T8" fmla="*/ 7 w 13"/>
                <a:gd name="T9" fmla="*/ 0 h 11"/>
              </a:gdLst>
              <a:ahLst/>
              <a:cxnLst>
                <a:cxn ang="0">
                  <a:pos x="T0" y="T1"/>
                </a:cxn>
                <a:cxn ang="0">
                  <a:pos x="T2" y="T3"/>
                </a:cxn>
                <a:cxn ang="0">
                  <a:pos x="T4" y="T5"/>
                </a:cxn>
                <a:cxn ang="0">
                  <a:pos x="T6" y="T7"/>
                </a:cxn>
                <a:cxn ang="0">
                  <a:pos x="T8" y="T9"/>
                </a:cxn>
              </a:cxnLst>
              <a:rect l="0" t="0" r="r" b="b"/>
              <a:pathLst>
                <a:path w="13" h="11">
                  <a:moveTo>
                    <a:pt x="7" y="0"/>
                  </a:moveTo>
                  <a:cubicBezTo>
                    <a:pt x="10" y="0"/>
                    <a:pt x="13" y="3"/>
                    <a:pt x="13" y="6"/>
                  </a:cubicBezTo>
                  <a:cubicBezTo>
                    <a:pt x="13" y="9"/>
                    <a:pt x="10" y="11"/>
                    <a:pt x="7" y="11"/>
                  </a:cubicBezTo>
                  <a:cubicBezTo>
                    <a:pt x="3" y="11"/>
                    <a:pt x="0" y="9"/>
                    <a:pt x="0" y="6"/>
                  </a:cubicBezTo>
                  <a:cubicBezTo>
                    <a:pt x="0" y="2"/>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100">
              <a:extLst>
                <a:ext uri="{FF2B5EF4-FFF2-40B4-BE49-F238E27FC236}">
                  <a16:creationId xmlns:a16="http://schemas.microsoft.com/office/drawing/2014/main" id="{46259963-149D-4C60-9F8F-086A66218745}"/>
                </a:ext>
              </a:extLst>
            </p:cNvPr>
            <p:cNvSpPr>
              <a:spLocks noChangeArrowheads="1"/>
            </p:cNvSpPr>
            <p:nvPr/>
          </p:nvSpPr>
          <p:spPr bwMode="auto">
            <a:xfrm>
              <a:off x="8675688" y="1487488"/>
              <a:ext cx="15875"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101">
              <a:extLst>
                <a:ext uri="{FF2B5EF4-FFF2-40B4-BE49-F238E27FC236}">
                  <a16:creationId xmlns:a16="http://schemas.microsoft.com/office/drawing/2014/main" id="{0218C9DF-0C03-4CD1-A9B3-8805C22CDDB1}"/>
                </a:ext>
              </a:extLst>
            </p:cNvPr>
            <p:cNvSpPr>
              <a:spLocks noChangeArrowheads="1"/>
            </p:cNvSpPr>
            <p:nvPr/>
          </p:nvSpPr>
          <p:spPr bwMode="auto">
            <a:xfrm>
              <a:off x="8759826" y="1390650"/>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102">
              <a:extLst>
                <a:ext uri="{FF2B5EF4-FFF2-40B4-BE49-F238E27FC236}">
                  <a16:creationId xmlns:a16="http://schemas.microsoft.com/office/drawing/2014/main" id="{344AEE63-44DA-4680-991E-FF92C9799035}"/>
                </a:ext>
              </a:extLst>
            </p:cNvPr>
            <p:cNvSpPr>
              <a:spLocks noChangeArrowheads="1"/>
            </p:cNvSpPr>
            <p:nvPr/>
          </p:nvSpPr>
          <p:spPr bwMode="auto">
            <a:xfrm>
              <a:off x="8599488" y="1311275"/>
              <a:ext cx="15875"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103">
              <a:extLst>
                <a:ext uri="{FF2B5EF4-FFF2-40B4-BE49-F238E27FC236}">
                  <a16:creationId xmlns:a16="http://schemas.microsoft.com/office/drawing/2014/main" id="{DE610666-E516-4692-8708-649C3A423B27}"/>
                </a:ext>
              </a:extLst>
            </p:cNvPr>
            <p:cNvSpPr>
              <a:spLocks noChangeArrowheads="1"/>
            </p:cNvSpPr>
            <p:nvPr/>
          </p:nvSpPr>
          <p:spPr bwMode="auto">
            <a:xfrm>
              <a:off x="8707438" y="1238250"/>
              <a:ext cx="15875"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104">
              <a:extLst>
                <a:ext uri="{FF2B5EF4-FFF2-40B4-BE49-F238E27FC236}">
                  <a16:creationId xmlns:a16="http://schemas.microsoft.com/office/drawing/2014/main" id="{5D92B917-6C6C-4110-A443-42867A21C4CA}"/>
                </a:ext>
              </a:extLst>
            </p:cNvPr>
            <p:cNvSpPr>
              <a:spLocks noChangeArrowheads="1"/>
            </p:cNvSpPr>
            <p:nvPr/>
          </p:nvSpPr>
          <p:spPr bwMode="auto">
            <a:xfrm>
              <a:off x="8464551" y="1196975"/>
              <a:ext cx="20638"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105">
              <a:extLst>
                <a:ext uri="{FF2B5EF4-FFF2-40B4-BE49-F238E27FC236}">
                  <a16:creationId xmlns:a16="http://schemas.microsoft.com/office/drawing/2014/main" id="{67A9E2F0-D378-4C4D-B9F5-B6DB3EB2A0AB}"/>
                </a:ext>
              </a:extLst>
            </p:cNvPr>
            <p:cNvSpPr>
              <a:spLocks noChangeArrowheads="1"/>
            </p:cNvSpPr>
            <p:nvPr/>
          </p:nvSpPr>
          <p:spPr bwMode="auto">
            <a:xfrm>
              <a:off x="8518526" y="1103313"/>
              <a:ext cx="19050"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06">
              <a:extLst>
                <a:ext uri="{FF2B5EF4-FFF2-40B4-BE49-F238E27FC236}">
                  <a16:creationId xmlns:a16="http://schemas.microsoft.com/office/drawing/2014/main" id="{1A647662-3142-4093-B0B5-01EB94D9B44A}"/>
                </a:ext>
              </a:extLst>
            </p:cNvPr>
            <p:cNvSpPr>
              <a:spLocks/>
            </p:cNvSpPr>
            <p:nvPr/>
          </p:nvSpPr>
          <p:spPr bwMode="auto">
            <a:xfrm>
              <a:off x="8770938" y="960438"/>
              <a:ext cx="26988" cy="23813"/>
            </a:xfrm>
            <a:custGeom>
              <a:avLst/>
              <a:gdLst>
                <a:gd name="T0" fmla="*/ 6 w 12"/>
                <a:gd name="T1" fmla="*/ 0 h 11"/>
                <a:gd name="T2" fmla="*/ 12 w 12"/>
                <a:gd name="T3" fmla="*/ 6 h 11"/>
                <a:gd name="T4" fmla="*/ 6 w 12"/>
                <a:gd name="T5" fmla="*/ 11 h 11"/>
                <a:gd name="T6" fmla="*/ 0 w 12"/>
                <a:gd name="T7" fmla="*/ 6 h 11"/>
                <a:gd name="T8" fmla="*/ 6 w 12"/>
                <a:gd name="T9" fmla="*/ 0 h 11"/>
              </a:gdLst>
              <a:ahLst/>
              <a:cxnLst>
                <a:cxn ang="0">
                  <a:pos x="T0" y="T1"/>
                </a:cxn>
                <a:cxn ang="0">
                  <a:pos x="T2" y="T3"/>
                </a:cxn>
                <a:cxn ang="0">
                  <a:pos x="T4" y="T5"/>
                </a:cxn>
                <a:cxn ang="0">
                  <a:pos x="T6" y="T7"/>
                </a:cxn>
                <a:cxn ang="0">
                  <a:pos x="T8" y="T9"/>
                </a:cxn>
              </a:cxnLst>
              <a:rect l="0" t="0" r="r" b="b"/>
              <a:pathLst>
                <a:path w="12" h="11">
                  <a:moveTo>
                    <a:pt x="6" y="0"/>
                  </a:moveTo>
                  <a:cubicBezTo>
                    <a:pt x="9" y="0"/>
                    <a:pt x="12" y="3"/>
                    <a:pt x="12" y="6"/>
                  </a:cubicBezTo>
                  <a:cubicBezTo>
                    <a:pt x="12" y="9"/>
                    <a:pt x="9" y="11"/>
                    <a:pt x="6" y="11"/>
                  </a:cubicBezTo>
                  <a:cubicBezTo>
                    <a:pt x="2" y="11"/>
                    <a:pt x="0" y="9"/>
                    <a:pt x="0" y="6"/>
                  </a:cubicBezTo>
                  <a:cubicBezTo>
                    <a:pt x="0" y="3"/>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107">
              <a:extLst>
                <a:ext uri="{FF2B5EF4-FFF2-40B4-BE49-F238E27FC236}">
                  <a16:creationId xmlns:a16="http://schemas.microsoft.com/office/drawing/2014/main" id="{09B0A1E9-44AE-4059-8CC3-2B1326A811F0}"/>
                </a:ext>
              </a:extLst>
            </p:cNvPr>
            <p:cNvSpPr>
              <a:spLocks noChangeArrowheads="1"/>
            </p:cNvSpPr>
            <p:nvPr/>
          </p:nvSpPr>
          <p:spPr bwMode="auto">
            <a:xfrm>
              <a:off x="8550276" y="879475"/>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108">
              <a:extLst>
                <a:ext uri="{FF2B5EF4-FFF2-40B4-BE49-F238E27FC236}">
                  <a16:creationId xmlns:a16="http://schemas.microsoft.com/office/drawing/2014/main" id="{4BFF58FF-AC4A-4246-B7CC-9740372AC4FE}"/>
                </a:ext>
              </a:extLst>
            </p:cNvPr>
            <p:cNvSpPr>
              <a:spLocks noChangeArrowheads="1"/>
            </p:cNvSpPr>
            <p:nvPr/>
          </p:nvSpPr>
          <p:spPr bwMode="auto">
            <a:xfrm>
              <a:off x="8934451" y="828675"/>
              <a:ext cx="22225"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109">
              <a:extLst>
                <a:ext uri="{FF2B5EF4-FFF2-40B4-BE49-F238E27FC236}">
                  <a16:creationId xmlns:a16="http://schemas.microsoft.com/office/drawing/2014/main" id="{61F1B26B-0869-4328-88C3-E0FDB23645B0}"/>
                </a:ext>
              </a:extLst>
            </p:cNvPr>
            <p:cNvSpPr>
              <a:spLocks noChangeArrowheads="1"/>
            </p:cNvSpPr>
            <p:nvPr/>
          </p:nvSpPr>
          <p:spPr bwMode="auto">
            <a:xfrm>
              <a:off x="8769351" y="750888"/>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110">
              <a:extLst>
                <a:ext uri="{FF2B5EF4-FFF2-40B4-BE49-F238E27FC236}">
                  <a16:creationId xmlns:a16="http://schemas.microsoft.com/office/drawing/2014/main" id="{5BACF8DF-D6F8-4041-A09D-411AB3EE9192}"/>
                </a:ext>
              </a:extLst>
            </p:cNvPr>
            <p:cNvSpPr>
              <a:spLocks noChangeArrowheads="1"/>
            </p:cNvSpPr>
            <p:nvPr/>
          </p:nvSpPr>
          <p:spPr bwMode="auto">
            <a:xfrm>
              <a:off x="8832851" y="600075"/>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111">
              <a:extLst>
                <a:ext uri="{FF2B5EF4-FFF2-40B4-BE49-F238E27FC236}">
                  <a16:creationId xmlns:a16="http://schemas.microsoft.com/office/drawing/2014/main" id="{788899B0-FD0C-4B30-A949-A4265025AD58}"/>
                </a:ext>
              </a:extLst>
            </p:cNvPr>
            <p:cNvSpPr>
              <a:spLocks noChangeArrowheads="1"/>
            </p:cNvSpPr>
            <p:nvPr/>
          </p:nvSpPr>
          <p:spPr bwMode="auto">
            <a:xfrm>
              <a:off x="8882063" y="538163"/>
              <a:ext cx="20638"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112">
              <a:extLst>
                <a:ext uri="{FF2B5EF4-FFF2-40B4-BE49-F238E27FC236}">
                  <a16:creationId xmlns:a16="http://schemas.microsoft.com/office/drawing/2014/main" id="{03D40204-26C7-44D1-8D32-40AE93708753}"/>
                </a:ext>
              </a:extLst>
            </p:cNvPr>
            <p:cNvSpPr>
              <a:spLocks noChangeArrowheads="1"/>
            </p:cNvSpPr>
            <p:nvPr/>
          </p:nvSpPr>
          <p:spPr bwMode="auto">
            <a:xfrm>
              <a:off x="8923338" y="53816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DCFD5C7D-7E04-4122-B988-EC890C558EE3}"/>
                </a:ext>
              </a:extLst>
            </p:cNvPr>
            <p:cNvSpPr>
              <a:spLocks/>
            </p:cNvSpPr>
            <p:nvPr/>
          </p:nvSpPr>
          <p:spPr bwMode="auto">
            <a:xfrm>
              <a:off x="8902701" y="515938"/>
              <a:ext cx="25400" cy="23813"/>
            </a:xfrm>
            <a:custGeom>
              <a:avLst/>
              <a:gdLst>
                <a:gd name="T0" fmla="*/ 6 w 11"/>
                <a:gd name="T1" fmla="*/ 0 h 11"/>
                <a:gd name="T2" fmla="*/ 11 w 11"/>
                <a:gd name="T3" fmla="*/ 5 h 11"/>
                <a:gd name="T4" fmla="*/ 6 w 11"/>
                <a:gd name="T5" fmla="*/ 11 h 11"/>
                <a:gd name="T6" fmla="*/ 0 w 11"/>
                <a:gd name="T7" fmla="*/ 5 h 11"/>
                <a:gd name="T8" fmla="*/ 6 w 11"/>
                <a:gd name="T9" fmla="*/ 0 h 11"/>
              </a:gdLst>
              <a:ahLst/>
              <a:cxnLst>
                <a:cxn ang="0">
                  <a:pos x="T0" y="T1"/>
                </a:cxn>
                <a:cxn ang="0">
                  <a:pos x="T2" y="T3"/>
                </a:cxn>
                <a:cxn ang="0">
                  <a:pos x="T4" y="T5"/>
                </a:cxn>
                <a:cxn ang="0">
                  <a:pos x="T6" y="T7"/>
                </a:cxn>
                <a:cxn ang="0">
                  <a:pos x="T8" y="T9"/>
                </a:cxn>
              </a:cxnLst>
              <a:rect l="0" t="0" r="r" b="b"/>
              <a:pathLst>
                <a:path w="11" h="11">
                  <a:moveTo>
                    <a:pt x="6" y="0"/>
                  </a:moveTo>
                  <a:cubicBezTo>
                    <a:pt x="9" y="0"/>
                    <a:pt x="11" y="3"/>
                    <a:pt x="11" y="5"/>
                  </a:cubicBezTo>
                  <a:cubicBezTo>
                    <a:pt x="11" y="8"/>
                    <a:pt x="9" y="11"/>
                    <a:pt x="6" y="11"/>
                  </a:cubicBezTo>
                  <a:cubicBezTo>
                    <a:pt x="2" y="11"/>
                    <a:pt x="0" y="8"/>
                    <a:pt x="0" y="5"/>
                  </a:cubicBezTo>
                  <a:cubicBezTo>
                    <a:pt x="0" y="2"/>
                    <a:pt x="2"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D33F93A6-9F74-422C-AA9B-E05224A03488}"/>
                </a:ext>
              </a:extLst>
            </p:cNvPr>
            <p:cNvSpPr>
              <a:spLocks/>
            </p:cNvSpPr>
            <p:nvPr/>
          </p:nvSpPr>
          <p:spPr bwMode="auto">
            <a:xfrm>
              <a:off x="9024938" y="414338"/>
              <a:ext cx="11113" cy="11113"/>
            </a:xfrm>
            <a:custGeom>
              <a:avLst/>
              <a:gdLst>
                <a:gd name="T0" fmla="*/ 3 w 5"/>
                <a:gd name="T1" fmla="*/ 0 h 5"/>
                <a:gd name="T2" fmla="*/ 5 w 5"/>
                <a:gd name="T3" fmla="*/ 2 h 5"/>
                <a:gd name="T4" fmla="*/ 3 w 5"/>
                <a:gd name="T5" fmla="*/ 5 h 5"/>
                <a:gd name="T6" fmla="*/ 0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cubicBezTo>
                    <a:pt x="4" y="0"/>
                    <a:pt x="5" y="1"/>
                    <a:pt x="5" y="2"/>
                  </a:cubicBezTo>
                  <a:cubicBezTo>
                    <a:pt x="5" y="4"/>
                    <a:pt x="4" y="5"/>
                    <a:pt x="3" y="5"/>
                  </a:cubicBezTo>
                  <a:cubicBezTo>
                    <a:pt x="1" y="5"/>
                    <a:pt x="0" y="4"/>
                    <a:pt x="0" y="2"/>
                  </a:cubicBezTo>
                  <a:cubicBezTo>
                    <a:pt x="0" y="1"/>
                    <a:pt x="2" y="0"/>
                    <a:pt x="3"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115">
              <a:extLst>
                <a:ext uri="{FF2B5EF4-FFF2-40B4-BE49-F238E27FC236}">
                  <a16:creationId xmlns:a16="http://schemas.microsoft.com/office/drawing/2014/main" id="{3D45CA8F-725E-482C-AB4C-7A5B8CA205A9}"/>
                </a:ext>
              </a:extLst>
            </p:cNvPr>
            <p:cNvSpPr>
              <a:spLocks noChangeArrowheads="1"/>
            </p:cNvSpPr>
            <p:nvPr/>
          </p:nvSpPr>
          <p:spPr bwMode="auto">
            <a:xfrm>
              <a:off x="8766176" y="315913"/>
              <a:ext cx="25400"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116">
              <a:extLst>
                <a:ext uri="{FF2B5EF4-FFF2-40B4-BE49-F238E27FC236}">
                  <a16:creationId xmlns:a16="http://schemas.microsoft.com/office/drawing/2014/main" id="{63B5F242-0A31-4C76-A8B7-39424C3F31DC}"/>
                </a:ext>
              </a:extLst>
            </p:cNvPr>
            <p:cNvSpPr>
              <a:spLocks noChangeArrowheads="1"/>
            </p:cNvSpPr>
            <p:nvPr/>
          </p:nvSpPr>
          <p:spPr bwMode="auto">
            <a:xfrm>
              <a:off x="8786813" y="185738"/>
              <a:ext cx="4763"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117">
              <a:extLst>
                <a:ext uri="{FF2B5EF4-FFF2-40B4-BE49-F238E27FC236}">
                  <a16:creationId xmlns:a16="http://schemas.microsoft.com/office/drawing/2014/main" id="{FCFCF214-A20A-4937-9064-16B189192E81}"/>
                </a:ext>
              </a:extLst>
            </p:cNvPr>
            <p:cNvSpPr>
              <a:spLocks noChangeArrowheads="1"/>
            </p:cNvSpPr>
            <p:nvPr/>
          </p:nvSpPr>
          <p:spPr bwMode="auto">
            <a:xfrm>
              <a:off x="8945563" y="77788"/>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118">
              <a:extLst>
                <a:ext uri="{FF2B5EF4-FFF2-40B4-BE49-F238E27FC236}">
                  <a16:creationId xmlns:a16="http://schemas.microsoft.com/office/drawing/2014/main" id="{7985F603-A36B-4CFB-9C0D-28D6A92E70BE}"/>
                </a:ext>
              </a:extLst>
            </p:cNvPr>
            <p:cNvSpPr>
              <a:spLocks noChangeArrowheads="1"/>
            </p:cNvSpPr>
            <p:nvPr/>
          </p:nvSpPr>
          <p:spPr bwMode="auto">
            <a:xfrm>
              <a:off x="9118601" y="3175"/>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119">
              <a:extLst>
                <a:ext uri="{FF2B5EF4-FFF2-40B4-BE49-F238E27FC236}">
                  <a16:creationId xmlns:a16="http://schemas.microsoft.com/office/drawing/2014/main" id="{BDC64682-A7D1-4E2C-B26A-CC390BDC4689}"/>
                </a:ext>
              </a:extLst>
            </p:cNvPr>
            <p:cNvSpPr>
              <a:spLocks noChangeArrowheads="1"/>
            </p:cNvSpPr>
            <p:nvPr/>
          </p:nvSpPr>
          <p:spPr bwMode="auto">
            <a:xfrm>
              <a:off x="7359651" y="33338"/>
              <a:ext cx="17463"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120">
              <a:extLst>
                <a:ext uri="{FF2B5EF4-FFF2-40B4-BE49-F238E27FC236}">
                  <a16:creationId xmlns:a16="http://schemas.microsoft.com/office/drawing/2014/main" id="{E2ADD658-CC4A-46C2-B3A1-EFF24443E7F3}"/>
                </a:ext>
              </a:extLst>
            </p:cNvPr>
            <p:cNvSpPr>
              <a:spLocks noChangeArrowheads="1"/>
            </p:cNvSpPr>
            <p:nvPr/>
          </p:nvSpPr>
          <p:spPr bwMode="auto">
            <a:xfrm>
              <a:off x="7237413" y="204788"/>
              <a:ext cx="9525"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121">
              <a:extLst>
                <a:ext uri="{FF2B5EF4-FFF2-40B4-BE49-F238E27FC236}">
                  <a16:creationId xmlns:a16="http://schemas.microsoft.com/office/drawing/2014/main" id="{B4F725C6-D5D4-466E-94A0-D435A322067E}"/>
                </a:ext>
              </a:extLst>
            </p:cNvPr>
            <p:cNvSpPr>
              <a:spLocks noChangeArrowheads="1"/>
            </p:cNvSpPr>
            <p:nvPr/>
          </p:nvSpPr>
          <p:spPr bwMode="auto">
            <a:xfrm>
              <a:off x="7575551" y="131763"/>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122">
              <a:extLst>
                <a:ext uri="{FF2B5EF4-FFF2-40B4-BE49-F238E27FC236}">
                  <a16:creationId xmlns:a16="http://schemas.microsoft.com/office/drawing/2014/main" id="{D0B95BD7-FD4A-4D7E-BFC2-D65F150A18F5}"/>
                </a:ext>
              </a:extLst>
            </p:cNvPr>
            <p:cNvSpPr>
              <a:spLocks noChangeArrowheads="1"/>
            </p:cNvSpPr>
            <p:nvPr/>
          </p:nvSpPr>
          <p:spPr bwMode="auto">
            <a:xfrm>
              <a:off x="7600951" y="204788"/>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123">
              <a:extLst>
                <a:ext uri="{FF2B5EF4-FFF2-40B4-BE49-F238E27FC236}">
                  <a16:creationId xmlns:a16="http://schemas.microsoft.com/office/drawing/2014/main" id="{E4A24DB4-92AC-409E-8560-13CC64603C7A}"/>
                </a:ext>
              </a:extLst>
            </p:cNvPr>
            <p:cNvSpPr>
              <a:spLocks noChangeArrowheads="1"/>
            </p:cNvSpPr>
            <p:nvPr/>
          </p:nvSpPr>
          <p:spPr bwMode="auto">
            <a:xfrm>
              <a:off x="7861301" y="152400"/>
              <a:ext cx="20638"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124">
              <a:extLst>
                <a:ext uri="{FF2B5EF4-FFF2-40B4-BE49-F238E27FC236}">
                  <a16:creationId xmlns:a16="http://schemas.microsoft.com/office/drawing/2014/main" id="{E7768BDE-6AF4-40D5-831E-41FBD66552DF}"/>
                </a:ext>
              </a:extLst>
            </p:cNvPr>
            <p:cNvSpPr>
              <a:spLocks noChangeArrowheads="1"/>
            </p:cNvSpPr>
            <p:nvPr/>
          </p:nvSpPr>
          <p:spPr bwMode="auto">
            <a:xfrm>
              <a:off x="7666038" y="276225"/>
              <a:ext cx="12700"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125">
              <a:extLst>
                <a:ext uri="{FF2B5EF4-FFF2-40B4-BE49-F238E27FC236}">
                  <a16:creationId xmlns:a16="http://schemas.microsoft.com/office/drawing/2014/main" id="{E4253786-0643-40B9-BBBB-B0AAF6BE83CD}"/>
                </a:ext>
              </a:extLst>
            </p:cNvPr>
            <p:cNvSpPr>
              <a:spLocks noChangeArrowheads="1"/>
            </p:cNvSpPr>
            <p:nvPr/>
          </p:nvSpPr>
          <p:spPr bwMode="auto">
            <a:xfrm>
              <a:off x="7802563" y="295275"/>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126">
              <a:extLst>
                <a:ext uri="{FF2B5EF4-FFF2-40B4-BE49-F238E27FC236}">
                  <a16:creationId xmlns:a16="http://schemas.microsoft.com/office/drawing/2014/main" id="{B1C0E3DF-CA13-4F97-9F7A-0A854511DBBD}"/>
                </a:ext>
              </a:extLst>
            </p:cNvPr>
            <p:cNvSpPr>
              <a:spLocks noChangeArrowheads="1"/>
            </p:cNvSpPr>
            <p:nvPr/>
          </p:nvSpPr>
          <p:spPr bwMode="auto">
            <a:xfrm>
              <a:off x="7891463" y="369888"/>
              <a:ext cx="14288"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127">
              <a:extLst>
                <a:ext uri="{FF2B5EF4-FFF2-40B4-BE49-F238E27FC236}">
                  <a16:creationId xmlns:a16="http://schemas.microsoft.com/office/drawing/2014/main" id="{18DC63F4-53D8-49D0-A083-6789F7CC94EE}"/>
                </a:ext>
              </a:extLst>
            </p:cNvPr>
            <p:cNvSpPr>
              <a:spLocks noChangeArrowheads="1"/>
            </p:cNvSpPr>
            <p:nvPr/>
          </p:nvSpPr>
          <p:spPr bwMode="auto">
            <a:xfrm>
              <a:off x="7769226" y="527050"/>
              <a:ext cx="25400"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128">
              <a:extLst>
                <a:ext uri="{FF2B5EF4-FFF2-40B4-BE49-F238E27FC236}">
                  <a16:creationId xmlns:a16="http://schemas.microsoft.com/office/drawing/2014/main" id="{E91C6B49-1EFC-4F43-A1B9-EDBA9927F325}"/>
                </a:ext>
              </a:extLst>
            </p:cNvPr>
            <p:cNvSpPr>
              <a:spLocks noChangeArrowheads="1"/>
            </p:cNvSpPr>
            <p:nvPr/>
          </p:nvSpPr>
          <p:spPr bwMode="auto">
            <a:xfrm>
              <a:off x="7418388" y="657225"/>
              <a:ext cx="20638"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129">
              <a:extLst>
                <a:ext uri="{FF2B5EF4-FFF2-40B4-BE49-F238E27FC236}">
                  <a16:creationId xmlns:a16="http://schemas.microsoft.com/office/drawing/2014/main" id="{0FCB207F-E45F-4B56-992E-1578A4070C8A}"/>
                </a:ext>
              </a:extLst>
            </p:cNvPr>
            <p:cNvSpPr>
              <a:spLocks noChangeArrowheads="1"/>
            </p:cNvSpPr>
            <p:nvPr/>
          </p:nvSpPr>
          <p:spPr bwMode="auto">
            <a:xfrm>
              <a:off x="7910513" y="812800"/>
              <a:ext cx="3175"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130">
              <a:extLst>
                <a:ext uri="{FF2B5EF4-FFF2-40B4-BE49-F238E27FC236}">
                  <a16:creationId xmlns:a16="http://schemas.microsoft.com/office/drawing/2014/main" id="{65F17E44-9209-4C33-B415-DC739CFE11DD}"/>
                </a:ext>
              </a:extLst>
            </p:cNvPr>
            <p:cNvSpPr>
              <a:spLocks noChangeArrowheads="1"/>
            </p:cNvSpPr>
            <p:nvPr/>
          </p:nvSpPr>
          <p:spPr bwMode="auto">
            <a:xfrm>
              <a:off x="7848601" y="989013"/>
              <a:ext cx="3175"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31">
              <a:extLst>
                <a:ext uri="{FF2B5EF4-FFF2-40B4-BE49-F238E27FC236}">
                  <a16:creationId xmlns:a16="http://schemas.microsoft.com/office/drawing/2014/main" id="{5CFABFBC-FB1C-4836-B27E-DF64C48539A5}"/>
                </a:ext>
              </a:extLst>
            </p:cNvPr>
            <p:cNvSpPr>
              <a:spLocks noChangeArrowheads="1"/>
            </p:cNvSpPr>
            <p:nvPr/>
          </p:nvSpPr>
          <p:spPr bwMode="auto">
            <a:xfrm>
              <a:off x="7896226" y="1273175"/>
              <a:ext cx="4763"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32">
              <a:extLst>
                <a:ext uri="{FF2B5EF4-FFF2-40B4-BE49-F238E27FC236}">
                  <a16:creationId xmlns:a16="http://schemas.microsoft.com/office/drawing/2014/main" id="{233C40CF-6D3F-409D-9A2F-FBB3171DAC9E}"/>
                </a:ext>
              </a:extLst>
            </p:cNvPr>
            <p:cNvSpPr>
              <a:spLocks noChangeArrowheads="1"/>
            </p:cNvSpPr>
            <p:nvPr/>
          </p:nvSpPr>
          <p:spPr bwMode="auto">
            <a:xfrm>
              <a:off x="7747001" y="1423988"/>
              <a:ext cx="7938"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33">
              <a:extLst>
                <a:ext uri="{FF2B5EF4-FFF2-40B4-BE49-F238E27FC236}">
                  <a16:creationId xmlns:a16="http://schemas.microsoft.com/office/drawing/2014/main" id="{D017FD3D-D52C-4EEC-A8EB-1B0E6349C705}"/>
                </a:ext>
              </a:extLst>
            </p:cNvPr>
            <p:cNvSpPr>
              <a:spLocks noChangeArrowheads="1"/>
            </p:cNvSpPr>
            <p:nvPr/>
          </p:nvSpPr>
          <p:spPr bwMode="auto">
            <a:xfrm>
              <a:off x="7612063" y="1581150"/>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34">
              <a:extLst>
                <a:ext uri="{FF2B5EF4-FFF2-40B4-BE49-F238E27FC236}">
                  <a16:creationId xmlns:a16="http://schemas.microsoft.com/office/drawing/2014/main" id="{FA6E5961-415F-4DE3-99E8-0FA615AF8856}"/>
                </a:ext>
              </a:extLst>
            </p:cNvPr>
            <p:cNvSpPr>
              <a:spLocks noChangeArrowheads="1"/>
            </p:cNvSpPr>
            <p:nvPr/>
          </p:nvSpPr>
          <p:spPr bwMode="auto">
            <a:xfrm>
              <a:off x="8026401" y="1560513"/>
              <a:ext cx="23813"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35">
              <a:extLst>
                <a:ext uri="{FF2B5EF4-FFF2-40B4-BE49-F238E27FC236}">
                  <a16:creationId xmlns:a16="http://schemas.microsoft.com/office/drawing/2014/main" id="{A1C7A2A7-0A90-4218-8430-4BCC92E30467}"/>
                </a:ext>
              </a:extLst>
            </p:cNvPr>
            <p:cNvSpPr>
              <a:spLocks noChangeArrowheads="1"/>
            </p:cNvSpPr>
            <p:nvPr/>
          </p:nvSpPr>
          <p:spPr bwMode="auto">
            <a:xfrm>
              <a:off x="7726363" y="1725613"/>
              <a:ext cx="20638"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36">
              <a:extLst>
                <a:ext uri="{FF2B5EF4-FFF2-40B4-BE49-F238E27FC236}">
                  <a16:creationId xmlns:a16="http://schemas.microsoft.com/office/drawing/2014/main" id="{74B4E1BF-D645-4169-8881-3C1B6309DC10}"/>
                </a:ext>
              </a:extLst>
            </p:cNvPr>
            <p:cNvSpPr>
              <a:spLocks noChangeArrowheads="1"/>
            </p:cNvSpPr>
            <p:nvPr/>
          </p:nvSpPr>
          <p:spPr bwMode="auto">
            <a:xfrm>
              <a:off x="8059738" y="1744663"/>
              <a:ext cx="28575"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37">
              <a:extLst>
                <a:ext uri="{FF2B5EF4-FFF2-40B4-BE49-F238E27FC236}">
                  <a16:creationId xmlns:a16="http://schemas.microsoft.com/office/drawing/2014/main" id="{ED325576-28CD-456A-8EBF-D9EC5E4BEBD5}"/>
                </a:ext>
              </a:extLst>
            </p:cNvPr>
            <p:cNvSpPr>
              <a:spLocks noChangeArrowheads="1"/>
            </p:cNvSpPr>
            <p:nvPr/>
          </p:nvSpPr>
          <p:spPr bwMode="auto">
            <a:xfrm>
              <a:off x="7769226" y="1927225"/>
              <a:ext cx="11113"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38">
              <a:extLst>
                <a:ext uri="{FF2B5EF4-FFF2-40B4-BE49-F238E27FC236}">
                  <a16:creationId xmlns:a16="http://schemas.microsoft.com/office/drawing/2014/main" id="{976889BB-91C8-4DF9-BE75-4DCF83B2DE8A}"/>
                </a:ext>
              </a:extLst>
            </p:cNvPr>
            <p:cNvSpPr>
              <a:spLocks noChangeArrowheads="1"/>
            </p:cNvSpPr>
            <p:nvPr/>
          </p:nvSpPr>
          <p:spPr bwMode="auto">
            <a:xfrm>
              <a:off x="8101013" y="1873250"/>
              <a:ext cx="28575"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Oval 139">
              <a:extLst>
                <a:ext uri="{FF2B5EF4-FFF2-40B4-BE49-F238E27FC236}">
                  <a16:creationId xmlns:a16="http://schemas.microsoft.com/office/drawing/2014/main" id="{BCA70541-CBF0-493C-9F71-FF5A47A7B1D6}"/>
                </a:ext>
              </a:extLst>
            </p:cNvPr>
            <p:cNvSpPr>
              <a:spLocks noChangeArrowheads="1"/>
            </p:cNvSpPr>
            <p:nvPr/>
          </p:nvSpPr>
          <p:spPr bwMode="auto">
            <a:xfrm>
              <a:off x="7731126" y="1993900"/>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40">
              <a:extLst>
                <a:ext uri="{FF2B5EF4-FFF2-40B4-BE49-F238E27FC236}">
                  <a16:creationId xmlns:a16="http://schemas.microsoft.com/office/drawing/2014/main" id="{AE4AEC2B-7AF2-4F04-9D40-919473F3C7D8}"/>
                </a:ext>
              </a:extLst>
            </p:cNvPr>
            <p:cNvSpPr>
              <a:spLocks noChangeArrowheads="1"/>
            </p:cNvSpPr>
            <p:nvPr/>
          </p:nvSpPr>
          <p:spPr bwMode="auto">
            <a:xfrm>
              <a:off x="7691438" y="2035175"/>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41">
              <a:extLst>
                <a:ext uri="{FF2B5EF4-FFF2-40B4-BE49-F238E27FC236}">
                  <a16:creationId xmlns:a16="http://schemas.microsoft.com/office/drawing/2014/main" id="{1FDB7504-0C67-4211-BFA8-C43EBAF5F9CB}"/>
                </a:ext>
              </a:extLst>
            </p:cNvPr>
            <p:cNvSpPr>
              <a:spLocks/>
            </p:cNvSpPr>
            <p:nvPr/>
          </p:nvSpPr>
          <p:spPr bwMode="auto">
            <a:xfrm>
              <a:off x="8382001" y="2084388"/>
              <a:ext cx="14288" cy="15875"/>
            </a:xfrm>
            <a:custGeom>
              <a:avLst/>
              <a:gdLst>
                <a:gd name="T0" fmla="*/ 3 w 7"/>
                <a:gd name="T1" fmla="*/ 7 h 7"/>
                <a:gd name="T2" fmla="*/ 7 w 7"/>
                <a:gd name="T3" fmla="*/ 4 h 7"/>
                <a:gd name="T4" fmla="*/ 4 w 7"/>
                <a:gd name="T5" fmla="*/ 0 h 7"/>
                <a:gd name="T6" fmla="*/ 0 w 7"/>
                <a:gd name="T7" fmla="*/ 4 h 7"/>
                <a:gd name="T8" fmla="*/ 3 w 7"/>
                <a:gd name="T9" fmla="*/ 7 h 7"/>
              </a:gdLst>
              <a:ahLst/>
              <a:cxnLst>
                <a:cxn ang="0">
                  <a:pos x="T0" y="T1"/>
                </a:cxn>
                <a:cxn ang="0">
                  <a:pos x="T2" y="T3"/>
                </a:cxn>
                <a:cxn ang="0">
                  <a:pos x="T4" y="T5"/>
                </a:cxn>
                <a:cxn ang="0">
                  <a:pos x="T6" y="T7"/>
                </a:cxn>
                <a:cxn ang="0">
                  <a:pos x="T8" y="T9"/>
                </a:cxn>
              </a:cxnLst>
              <a:rect l="0" t="0" r="r" b="b"/>
              <a:pathLst>
                <a:path w="7" h="7">
                  <a:moveTo>
                    <a:pt x="3" y="7"/>
                  </a:moveTo>
                  <a:cubicBezTo>
                    <a:pt x="6" y="7"/>
                    <a:pt x="7" y="6"/>
                    <a:pt x="7" y="4"/>
                  </a:cubicBezTo>
                  <a:cubicBezTo>
                    <a:pt x="7" y="2"/>
                    <a:pt x="6" y="0"/>
                    <a:pt x="4" y="0"/>
                  </a:cubicBezTo>
                  <a:cubicBezTo>
                    <a:pt x="1" y="0"/>
                    <a:pt x="0" y="2"/>
                    <a:pt x="0" y="4"/>
                  </a:cubicBezTo>
                  <a:cubicBezTo>
                    <a:pt x="0" y="6"/>
                    <a:pt x="1" y="7"/>
                    <a:pt x="3"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42">
              <a:extLst>
                <a:ext uri="{FF2B5EF4-FFF2-40B4-BE49-F238E27FC236}">
                  <a16:creationId xmlns:a16="http://schemas.microsoft.com/office/drawing/2014/main" id="{28BA6AA7-B5BF-4568-B2E9-F5E748344E04}"/>
                </a:ext>
              </a:extLst>
            </p:cNvPr>
            <p:cNvSpPr>
              <a:spLocks noChangeArrowheads="1"/>
            </p:cNvSpPr>
            <p:nvPr/>
          </p:nvSpPr>
          <p:spPr bwMode="auto">
            <a:xfrm>
              <a:off x="7707313" y="2255838"/>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43">
              <a:extLst>
                <a:ext uri="{FF2B5EF4-FFF2-40B4-BE49-F238E27FC236}">
                  <a16:creationId xmlns:a16="http://schemas.microsoft.com/office/drawing/2014/main" id="{0F522D0B-1035-439E-BC94-2AE7383D8C5A}"/>
                </a:ext>
              </a:extLst>
            </p:cNvPr>
            <p:cNvSpPr>
              <a:spLocks noChangeArrowheads="1"/>
            </p:cNvSpPr>
            <p:nvPr/>
          </p:nvSpPr>
          <p:spPr bwMode="auto">
            <a:xfrm>
              <a:off x="8061326" y="2233613"/>
              <a:ext cx="25400"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44">
              <a:extLst>
                <a:ext uri="{FF2B5EF4-FFF2-40B4-BE49-F238E27FC236}">
                  <a16:creationId xmlns:a16="http://schemas.microsoft.com/office/drawing/2014/main" id="{08C31613-5EA6-488B-8B85-F6F5094FA0B0}"/>
                </a:ext>
              </a:extLst>
            </p:cNvPr>
            <p:cNvSpPr>
              <a:spLocks noChangeArrowheads="1"/>
            </p:cNvSpPr>
            <p:nvPr/>
          </p:nvSpPr>
          <p:spPr bwMode="auto">
            <a:xfrm>
              <a:off x="7762876" y="2336800"/>
              <a:ext cx="23813"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45">
              <a:extLst>
                <a:ext uri="{FF2B5EF4-FFF2-40B4-BE49-F238E27FC236}">
                  <a16:creationId xmlns:a16="http://schemas.microsoft.com/office/drawing/2014/main" id="{7DAFB1F7-AF55-49D3-8642-399D04FBAA17}"/>
                </a:ext>
              </a:extLst>
            </p:cNvPr>
            <p:cNvSpPr>
              <a:spLocks/>
            </p:cNvSpPr>
            <p:nvPr/>
          </p:nvSpPr>
          <p:spPr bwMode="auto">
            <a:xfrm>
              <a:off x="8240713" y="2403475"/>
              <a:ext cx="28575" cy="26988"/>
            </a:xfrm>
            <a:custGeom>
              <a:avLst/>
              <a:gdLst>
                <a:gd name="T0" fmla="*/ 6 w 13"/>
                <a:gd name="T1" fmla="*/ 12 h 12"/>
                <a:gd name="T2" fmla="*/ 13 w 13"/>
                <a:gd name="T3" fmla="*/ 6 h 12"/>
                <a:gd name="T4" fmla="*/ 6 w 13"/>
                <a:gd name="T5" fmla="*/ 0 h 12"/>
                <a:gd name="T6" fmla="*/ 0 w 13"/>
                <a:gd name="T7" fmla="*/ 6 h 12"/>
                <a:gd name="T8" fmla="*/ 6 w 13"/>
                <a:gd name="T9" fmla="*/ 12 h 12"/>
              </a:gdLst>
              <a:ahLst/>
              <a:cxnLst>
                <a:cxn ang="0">
                  <a:pos x="T0" y="T1"/>
                </a:cxn>
                <a:cxn ang="0">
                  <a:pos x="T2" y="T3"/>
                </a:cxn>
                <a:cxn ang="0">
                  <a:pos x="T4" y="T5"/>
                </a:cxn>
                <a:cxn ang="0">
                  <a:pos x="T6" y="T7"/>
                </a:cxn>
                <a:cxn ang="0">
                  <a:pos x="T8" y="T9"/>
                </a:cxn>
              </a:cxnLst>
              <a:rect l="0" t="0" r="r" b="b"/>
              <a:pathLst>
                <a:path w="13" h="12">
                  <a:moveTo>
                    <a:pt x="6" y="12"/>
                  </a:moveTo>
                  <a:cubicBezTo>
                    <a:pt x="10" y="12"/>
                    <a:pt x="13" y="10"/>
                    <a:pt x="13" y="6"/>
                  </a:cubicBezTo>
                  <a:cubicBezTo>
                    <a:pt x="13" y="3"/>
                    <a:pt x="10" y="0"/>
                    <a:pt x="6" y="0"/>
                  </a:cubicBezTo>
                  <a:cubicBezTo>
                    <a:pt x="3" y="0"/>
                    <a:pt x="0" y="3"/>
                    <a:pt x="0" y="6"/>
                  </a:cubicBezTo>
                  <a:cubicBezTo>
                    <a:pt x="0" y="9"/>
                    <a:pt x="3" y="12"/>
                    <a:pt x="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46">
              <a:extLst>
                <a:ext uri="{FF2B5EF4-FFF2-40B4-BE49-F238E27FC236}">
                  <a16:creationId xmlns:a16="http://schemas.microsoft.com/office/drawing/2014/main" id="{BE800DEE-24F6-4395-827F-021B5D04D1B4}"/>
                </a:ext>
              </a:extLst>
            </p:cNvPr>
            <p:cNvSpPr>
              <a:spLocks noChangeArrowheads="1"/>
            </p:cNvSpPr>
            <p:nvPr/>
          </p:nvSpPr>
          <p:spPr bwMode="auto">
            <a:xfrm>
              <a:off x="8115301" y="2560638"/>
              <a:ext cx="6350"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47">
              <a:extLst>
                <a:ext uri="{FF2B5EF4-FFF2-40B4-BE49-F238E27FC236}">
                  <a16:creationId xmlns:a16="http://schemas.microsoft.com/office/drawing/2014/main" id="{BF920CBD-5107-4F43-9A5B-61F2E0C91281}"/>
                </a:ext>
              </a:extLst>
            </p:cNvPr>
            <p:cNvSpPr>
              <a:spLocks noChangeArrowheads="1"/>
            </p:cNvSpPr>
            <p:nvPr/>
          </p:nvSpPr>
          <p:spPr bwMode="auto">
            <a:xfrm>
              <a:off x="8150226" y="2571750"/>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48">
              <a:extLst>
                <a:ext uri="{FF2B5EF4-FFF2-40B4-BE49-F238E27FC236}">
                  <a16:creationId xmlns:a16="http://schemas.microsoft.com/office/drawing/2014/main" id="{EB6F1B47-9033-42BE-90FC-88903D7C7D96}"/>
                </a:ext>
              </a:extLst>
            </p:cNvPr>
            <p:cNvSpPr>
              <a:spLocks/>
            </p:cNvSpPr>
            <p:nvPr/>
          </p:nvSpPr>
          <p:spPr bwMode="auto">
            <a:xfrm>
              <a:off x="8043863" y="2681288"/>
              <a:ext cx="14288" cy="11113"/>
            </a:xfrm>
            <a:custGeom>
              <a:avLst/>
              <a:gdLst>
                <a:gd name="T0" fmla="*/ 3 w 6"/>
                <a:gd name="T1" fmla="*/ 5 h 5"/>
                <a:gd name="T2" fmla="*/ 6 w 6"/>
                <a:gd name="T3" fmla="*/ 3 h 5"/>
                <a:gd name="T4" fmla="*/ 3 w 6"/>
                <a:gd name="T5" fmla="*/ 0 h 5"/>
                <a:gd name="T6" fmla="*/ 0 w 6"/>
                <a:gd name="T7" fmla="*/ 2 h 5"/>
                <a:gd name="T8" fmla="*/ 3 w 6"/>
                <a:gd name="T9" fmla="*/ 5 h 5"/>
              </a:gdLst>
              <a:ahLst/>
              <a:cxnLst>
                <a:cxn ang="0">
                  <a:pos x="T0" y="T1"/>
                </a:cxn>
                <a:cxn ang="0">
                  <a:pos x="T2" y="T3"/>
                </a:cxn>
                <a:cxn ang="0">
                  <a:pos x="T4" y="T5"/>
                </a:cxn>
                <a:cxn ang="0">
                  <a:pos x="T6" y="T7"/>
                </a:cxn>
                <a:cxn ang="0">
                  <a:pos x="T8" y="T9"/>
                </a:cxn>
              </a:cxnLst>
              <a:rect l="0" t="0" r="r" b="b"/>
              <a:pathLst>
                <a:path w="6" h="5">
                  <a:moveTo>
                    <a:pt x="3" y="5"/>
                  </a:moveTo>
                  <a:cubicBezTo>
                    <a:pt x="5" y="5"/>
                    <a:pt x="6" y="4"/>
                    <a:pt x="6" y="3"/>
                  </a:cubicBezTo>
                  <a:cubicBezTo>
                    <a:pt x="6" y="1"/>
                    <a:pt x="5" y="0"/>
                    <a:pt x="3" y="0"/>
                  </a:cubicBezTo>
                  <a:cubicBezTo>
                    <a:pt x="1" y="0"/>
                    <a:pt x="0" y="1"/>
                    <a:pt x="0" y="2"/>
                  </a:cubicBezTo>
                  <a:cubicBezTo>
                    <a:pt x="0" y="4"/>
                    <a:pt x="1" y="5"/>
                    <a:pt x="3" y="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49">
              <a:extLst>
                <a:ext uri="{FF2B5EF4-FFF2-40B4-BE49-F238E27FC236}">
                  <a16:creationId xmlns:a16="http://schemas.microsoft.com/office/drawing/2014/main" id="{49065C31-AA9F-4E2B-BA08-0EB4942EB6D5}"/>
                </a:ext>
              </a:extLst>
            </p:cNvPr>
            <p:cNvSpPr>
              <a:spLocks noChangeArrowheads="1"/>
            </p:cNvSpPr>
            <p:nvPr/>
          </p:nvSpPr>
          <p:spPr bwMode="auto">
            <a:xfrm>
              <a:off x="8305801" y="2708275"/>
              <a:ext cx="14288"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50">
              <a:extLst>
                <a:ext uri="{FF2B5EF4-FFF2-40B4-BE49-F238E27FC236}">
                  <a16:creationId xmlns:a16="http://schemas.microsoft.com/office/drawing/2014/main" id="{F964C340-F45B-4C8A-8D0F-EB4AFB0DD538}"/>
                </a:ext>
              </a:extLst>
            </p:cNvPr>
            <p:cNvSpPr>
              <a:spLocks/>
            </p:cNvSpPr>
            <p:nvPr/>
          </p:nvSpPr>
          <p:spPr bwMode="auto">
            <a:xfrm>
              <a:off x="7951788" y="2800350"/>
              <a:ext cx="26988" cy="23813"/>
            </a:xfrm>
            <a:custGeom>
              <a:avLst/>
              <a:gdLst>
                <a:gd name="T0" fmla="*/ 6 w 12"/>
                <a:gd name="T1" fmla="*/ 11 h 11"/>
                <a:gd name="T2" fmla="*/ 12 w 12"/>
                <a:gd name="T3" fmla="*/ 6 h 11"/>
                <a:gd name="T4" fmla="*/ 6 w 12"/>
                <a:gd name="T5" fmla="*/ 0 h 11"/>
                <a:gd name="T6" fmla="*/ 0 w 12"/>
                <a:gd name="T7" fmla="*/ 6 h 11"/>
                <a:gd name="T8" fmla="*/ 6 w 12"/>
                <a:gd name="T9" fmla="*/ 11 h 11"/>
              </a:gdLst>
              <a:ahLst/>
              <a:cxnLst>
                <a:cxn ang="0">
                  <a:pos x="T0" y="T1"/>
                </a:cxn>
                <a:cxn ang="0">
                  <a:pos x="T2" y="T3"/>
                </a:cxn>
                <a:cxn ang="0">
                  <a:pos x="T4" y="T5"/>
                </a:cxn>
                <a:cxn ang="0">
                  <a:pos x="T6" y="T7"/>
                </a:cxn>
                <a:cxn ang="0">
                  <a:pos x="T8" y="T9"/>
                </a:cxn>
              </a:cxnLst>
              <a:rect l="0" t="0" r="r" b="b"/>
              <a:pathLst>
                <a:path w="12" h="11">
                  <a:moveTo>
                    <a:pt x="6" y="11"/>
                  </a:moveTo>
                  <a:cubicBezTo>
                    <a:pt x="9" y="11"/>
                    <a:pt x="12" y="9"/>
                    <a:pt x="12" y="6"/>
                  </a:cubicBezTo>
                  <a:cubicBezTo>
                    <a:pt x="12" y="3"/>
                    <a:pt x="9" y="0"/>
                    <a:pt x="6" y="0"/>
                  </a:cubicBezTo>
                  <a:cubicBezTo>
                    <a:pt x="2" y="0"/>
                    <a:pt x="0" y="2"/>
                    <a:pt x="0" y="6"/>
                  </a:cubicBezTo>
                  <a:cubicBezTo>
                    <a:pt x="0" y="9"/>
                    <a:pt x="2" y="11"/>
                    <a:pt x="6"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51">
              <a:extLst>
                <a:ext uri="{FF2B5EF4-FFF2-40B4-BE49-F238E27FC236}">
                  <a16:creationId xmlns:a16="http://schemas.microsoft.com/office/drawing/2014/main" id="{3F2E8E15-4C17-4273-B506-CFD0A3C32418}"/>
                </a:ext>
              </a:extLst>
            </p:cNvPr>
            <p:cNvSpPr>
              <a:spLocks noChangeArrowheads="1"/>
            </p:cNvSpPr>
            <p:nvPr/>
          </p:nvSpPr>
          <p:spPr bwMode="auto">
            <a:xfrm>
              <a:off x="8156576" y="2908300"/>
              <a:ext cx="22225"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52">
              <a:extLst>
                <a:ext uri="{FF2B5EF4-FFF2-40B4-BE49-F238E27FC236}">
                  <a16:creationId xmlns:a16="http://schemas.microsoft.com/office/drawing/2014/main" id="{0FF34A0A-184C-469A-9F48-2ACE075EA990}"/>
                </a:ext>
              </a:extLst>
            </p:cNvPr>
            <p:cNvSpPr>
              <a:spLocks noChangeArrowheads="1"/>
            </p:cNvSpPr>
            <p:nvPr/>
          </p:nvSpPr>
          <p:spPr bwMode="auto">
            <a:xfrm>
              <a:off x="8262938" y="3016250"/>
              <a:ext cx="28575"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153">
              <a:extLst>
                <a:ext uri="{FF2B5EF4-FFF2-40B4-BE49-F238E27FC236}">
                  <a16:creationId xmlns:a16="http://schemas.microsoft.com/office/drawing/2014/main" id="{706D00A7-D3B3-404A-856B-0A3BFDFC1590}"/>
                </a:ext>
              </a:extLst>
            </p:cNvPr>
            <p:cNvSpPr>
              <a:spLocks noChangeArrowheads="1"/>
            </p:cNvSpPr>
            <p:nvPr/>
          </p:nvSpPr>
          <p:spPr bwMode="auto">
            <a:xfrm>
              <a:off x="7715251" y="3232150"/>
              <a:ext cx="26988"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56">
              <a:extLst>
                <a:ext uri="{FF2B5EF4-FFF2-40B4-BE49-F238E27FC236}">
                  <a16:creationId xmlns:a16="http://schemas.microsoft.com/office/drawing/2014/main" id="{0FB0C2BA-548F-440B-864B-E3732624F984}"/>
                </a:ext>
              </a:extLst>
            </p:cNvPr>
            <p:cNvSpPr>
              <a:spLocks noChangeArrowheads="1"/>
            </p:cNvSpPr>
            <p:nvPr/>
          </p:nvSpPr>
          <p:spPr bwMode="auto">
            <a:xfrm>
              <a:off x="7804151" y="3811588"/>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58">
              <a:extLst>
                <a:ext uri="{FF2B5EF4-FFF2-40B4-BE49-F238E27FC236}">
                  <a16:creationId xmlns:a16="http://schemas.microsoft.com/office/drawing/2014/main" id="{B60D4E51-0660-465F-865B-97B37CB35BC2}"/>
                </a:ext>
              </a:extLst>
            </p:cNvPr>
            <p:cNvSpPr>
              <a:spLocks noChangeArrowheads="1"/>
            </p:cNvSpPr>
            <p:nvPr/>
          </p:nvSpPr>
          <p:spPr bwMode="auto">
            <a:xfrm>
              <a:off x="7793038" y="4006850"/>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159">
              <a:extLst>
                <a:ext uri="{FF2B5EF4-FFF2-40B4-BE49-F238E27FC236}">
                  <a16:creationId xmlns:a16="http://schemas.microsoft.com/office/drawing/2014/main" id="{5BC749DB-43A4-487E-B275-C3F5D58432E5}"/>
                </a:ext>
              </a:extLst>
            </p:cNvPr>
            <p:cNvSpPr>
              <a:spLocks noChangeArrowheads="1"/>
            </p:cNvSpPr>
            <p:nvPr/>
          </p:nvSpPr>
          <p:spPr bwMode="auto">
            <a:xfrm>
              <a:off x="7705726" y="4024313"/>
              <a:ext cx="7938"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60">
              <a:extLst>
                <a:ext uri="{FF2B5EF4-FFF2-40B4-BE49-F238E27FC236}">
                  <a16:creationId xmlns:a16="http://schemas.microsoft.com/office/drawing/2014/main" id="{DE62460B-02C3-4528-AFBB-043321502821}"/>
                </a:ext>
              </a:extLst>
            </p:cNvPr>
            <p:cNvSpPr>
              <a:spLocks noChangeArrowheads="1"/>
            </p:cNvSpPr>
            <p:nvPr/>
          </p:nvSpPr>
          <p:spPr bwMode="auto">
            <a:xfrm>
              <a:off x="7723188" y="4111625"/>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66">
              <a:extLst>
                <a:ext uri="{FF2B5EF4-FFF2-40B4-BE49-F238E27FC236}">
                  <a16:creationId xmlns:a16="http://schemas.microsoft.com/office/drawing/2014/main" id="{D1D4E7A2-4466-41F7-8A2A-F25E14E913D4}"/>
                </a:ext>
              </a:extLst>
            </p:cNvPr>
            <p:cNvSpPr>
              <a:spLocks noChangeArrowheads="1"/>
            </p:cNvSpPr>
            <p:nvPr/>
          </p:nvSpPr>
          <p:spPr bwMode="auto">
            <a:xfrm>
              <a:off x="7786688" y="4629150"/>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72">
              <a:extLst>
                <a:ext uri="{FF2B5EF4-FFF2-40B4-BE49-F238E27FC236}">
                  <a16:creationId xmlns:a16="http://schemas.microsoft.com/office/drawing/2014/main" id="{874BAE2C-B111-41BC-936D-21B85F10A623}"/>
                </a:ext>
              </a:extLst>
            </p:cNvPr>
            <p:cNvSpPr>
              <a:spLocks noChangeArrowheads="1"/>
            </p:cNvSpPr>
            <p:nvPr/>
          </p:nvSpPr>
          <p:spPr bwMode="auto">
            <a:xfrm>
              <a:off x="7635876" y="4973638"/>
              <a:ext cx="22225"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74">
              <a:extLst>
                <a:ext uri="{FF2B5EF4-FFF2-40B4-BE49-F238E27FC236}">
                  <a16:creationId xmlns:a16="http://schemas.microsoft.com/office/drawing/2014/main" id="{67CC890D-3362-439C-AB24-6393CD9669DE}"/>
                </a:ext>
              </a:extLst>
            </p:cNvPr>
            <p:cNvSpPr>
              <a:spLocks noChangeArrowheads="1"/>
            </p:cNvSpPr>
            <p:nvPr/>
          </p:nvSpPr>
          <p:spPr bwMode="auto">
            <a:xfrm>
              <a:off x="7524751" y="5181600"/>
              <a:ext cx="14288"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5">
              <a:extLst>
                <a:ext uri="{FF2B5EF4-FFF2-40B4-BE49-F238E27FC236}">
                  <a16:creationId xmlns:a16="http://schemas.microsoft.com/office/drawing/2014/main" id="{0080C6CF-4DC7-4853-A78B-36CEBEC6D4A0}"/>
                </a:ext>
              </a:extLst>
            </p:cNvPr>
            <p:cNvSpPr>
              <a:spLocks/>
            </p:cNvSpPr>
            <p:nvPr/>
          </p:nvSpPr>
          <p:spPr bwMode="auto">
            <a:xfrm>
              <a:off x="7507288" y="5240338"/>
              <a:ext cx="20638" cy="22225"/>
            </a:xfrm>
            <a:custGeom>
              <a:avLst/>
              <a:gdLst>
                <a:gd name="T0" fmla="*/ 5 w 10"/>
                <a:gd name="T1" fmla="*/ 10 h 10"/>
                <a:gd name="T2" fmla="*/ 10 w 10"/>
                <a:gd name="T3" fmla="*/ 5 h 10"/>
                <a:gd name="T4" fmla="*/ 5 w 10"/>
                <a:gd name="T5" fmla="*/ 0 h 10"/>
                <a:gd name="T6" fmla="*/ 0 w 10"/>
                <a:gd name="T7" fmla="*/ 5 h 10"/>
                <a:gd name="T8" fmla="*/ 5 w 10"/>
                <a:gd name="T9" fmla="*/ 10 h 10"/>
              </a:gdLst>
              <a:ahLst/>
              <a:cxnLst>
                <a:cxn ang="0">
                  <a:pos x="T0" y="T1"/>
                </a:cxn>
                <a:cxn ang="0">
                  <a:pos x="T2" y="T3"/>
                </a:cxn>
                <a:cxn ang="0">
                  <a:pos x="T4" y="T5"/>
                </a:cxn>
                <a:cxn ang="0">
                  <a:pos x="T6" y="T7"/>
                </a:cxn>
                <a:cxn ang="0">
                  <a:pos x="T8" y="T9"/>
                </a:cxn>
              </a:cxnLst>
              <a:rect l="0" t="0" r="r" b="b"/>
              <a:pathLst>
                <a:path w="10" h="10">
                  <a:moveTo>
                    <a:pt x="5" y="10"/>
                  </a:moveTo>
                  <a:cubicBezTo>
                    <a:pt x="8" y="10"/>
                    <a:pt x="10" y="8"/>
                    <a:pt x="10" y="5"/>
                  </a:cubicBezTo>
                  <a:cubicBezTo>
                    <a:pt x="10" y="3"/>
                    <a:pt x="8" y="0"/>
                    <a:pt x="5" y="0"/>
                  </a:cubicBezTo>
                  <a:cubicBezTo>
                    <a:pt x="2" y="0"/>
                    <a:pt x="0" y="2"/>
                    <a:pt x="0" y="5"/>
                  </a:cubicBezTo>
                  <a:cubicBezTo>
                    <a:pt x="0" y="8"/>
                    <a:pt x="2" y="10"/>
                    <a:pt x="5"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55">
              <a:extLst>
                <a:ext uri="{FF2B5EF4-FFF2-40B4-BE49-F238E27FC236}">
                  <a16:creationId xmlns:a16="http://schemas.microsoft.com/office/drawing/2014/main" id="{FB14A9C5-124C-4323-A8BE-BA5D08D9F607}"/>
                </a:ext>
              </a:extLst>
            </p:cNvPr>
            <p:cNvSpPr>
              <a:spLocks noChangeArrowheads="1"/>
            </p:cNvSpPr>
            <p:nvPr/>
          </p:nvSpPr>
          <p:spPr bwMode="auto">
            <a:xfrm>
              <a:off x="8720138" y="5534025"/>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56">
              <a:extLst>
                <a:ext uri="{FF2B5EF4-FFF2-40B4-BE49-F238E27FC236}">
                  <a16:creationId xmlns:a16="http://schemas.microsoft.com/office/drawing/2014/main" id="{5D8871EF-C87F-4C0A-B31B-FDB134AF8A38}"/>
                </a:ext>
              </a:extLst>
            </p:cNvPr>
            <p:cNvSpPr>
              <a:spLocks noChangeArrowheads="1"/>
            </p:cNvSpPr>
            <p:nvPr/>
          </p:nvSpPr>
          <p:spPr bwMode="auto">
            <a:xfrm>
              <a:off x="8586788" y="5375275"/>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8">
              <a:extLst>
                <a:ext uri="{FF2B5EF4-FFF2-40B4-BE49-F238E27FC236}">
                  <a16:creationId xmlns:a16="http://schemas.microsoft.com/office/drawing/2014/main" id="{58784F30-DA93-41DF-8920-9FDD46C39E1D}"/>
                </a:ext>
              </a:extLst>
            </p:cNvPr>
            <p:cNvSpPr>
              <a:spLocks/>
            </p:cNvSpPr>
            <p:nvPr/>
          </p:nvSpPr>
          <p:spPr bwMode="auto">
            <a:xfrm>
              <a:off x="8701088" y="5221288"/>
              <a:ext cx="19050" cy="17463"/>
            </a:xfrm>
            <a:custGeom>
              <a:avLst/>
              <a:gdLst>
                <a:gd name="T0" fmla="*/ 5 w 9"/>
                <a:gd name="T1" fmla="*/ 0 h 8"/>
                <a:gd name="T2" fmla="*/ 9 w 9"/>
                <a:gd name="T3" fmla="*/ 4 h 8"/>
                <a:gd name="T4" fmla="*/ 5 w 9"/>
                <a:gd name="T5" fmla="*/ 8 h 8"/>
                <a:gd name="T6" fmla="*/ 0 w 9"/>
                <a:gd name="T7" fmla="*/ 4 h 8"/>
                <a:gd name="T8" fmla="*/ 5 w 9"/>
                <a:gd name="T9" fmla="*/ 0 h 8"/>
              </a:gdLst>
              <a:ahLst/>
              <a:cxnLst>
                <a:cxn ang="0">
                  <a:pos x="T0" y="T1"/>
                </a:cxn>
                <a:cxn ang="0">
                  <a:pos x="T2" y="T3"/>
                </a:cxn>
                <a:cxn ang="0">
                  <a:pos x="T4" y="T5"/>
                </a:cxn>
                <a:cxn ang="0">
                  <a:pos x="T6" y="T7"/>
                </a:cxn>
                <a:cxn ang="0">
                  <a:pos x="T8" y="T9"/>
                </a:cxn>
              </a:cxnLst>
              <a:rect l="0" t="0" r="r" b="b"/>
              <a:pathLst>
                <a:path w="9" h="8">
                  <a:moveTo>
                    <a:pt x="5" y="0"/>
                  </a:moveTo>
                  <a:cubicBezTo>
                    <a:pt x="7" y="0"/>
                    <a:pt x="9" y="2"/>
                    <a:pt x="9" y="4"/>
                  </a:cubicBezTo>
                  <a:cubicBezTo>
                    <a:pt x="9" y="7"/>
                    <a:pt x="7" y="8"/>
                    <a:pt x="5" y="8"/>
                  </a:cubicBezTo>
                  <a:cubicBezTo>
                    <a:pt x="2" y="8"/>
                    <a:pt x="0" y="6"/>
                    <a:pt x="0" y="4"/>
                  </a:cubicBezTo>
                  <a:cubicBezTo>
                    <a:pt x="0" y="2"/>
                    <a:pt x="2"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60">
              <a:extLst>
                <a:ext uri="{FF2B5EF4-FFF2-40B4-BE49-F238E27FC236}">
                  <a16:creationId xmlns:a16="http://schemas.microsoft.com/office/drawing/2014/main" id="{BE30CB73-EDF9-4660-A8C8-3000B72B6F53}"/>
                </a:ext>
              </a:extLst>
            </p:cNvPr>
            <p:cNvSpPr>
              <a:spLocks noChangeArrowheads="1"/>
            </p:cNvSpPr>
            <p:nvPr/>
          </p:nvSpPr>
          <p:spPr bwMode="auto">
            <a:xfrm>
              <a:off x="8742363" y="5024438"/>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62">
              <a:extLst>
                <a:ext uri="{FF2B5EF4-FFF2-40B4-BE49-F238E27FC236}">
                  <a16:creationId xmlns:a16="http://schemas.microsoft.com/office/drawing/2014/main" id="{A57DC4A3-A7A6-4F34-83AD-B405A4FE42E0}"/>
                </a:ext>
              </a:extLst>
            </p:cNvPr>
            <p:cNvSpPr>
              <a:spLocks noChangeArrowheads="1"/>
            </p:cNvSpPr>
            <p:nvPr/>
          </p:nvSpPr>
          <p:spPr bwMode="auto">
            <a:xfrm>
              <a:off x="8707438" y="49641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63">
              <a:extLst>
                <a:ext uri="{FF2B5EF4-FFF2-40B4-BE49-F238E27FC236}">
                  <a16:creationId xmlns:a16="http://schemas.microsoft.com/office/drawing/2014/main" id="{6E85A61E-4583-4BCD-B85B-AA93CBFEA8E7}"/>
                </a:ext>
              </a:extLst>
            </p:cNvPr>
            <p:cNvSpPr>
              <a:spLocks noChangeArrowheads="1"/>
            </p:cNvSpPr>
            <p:nvPr/>
          </p:nvSpPr>
          <p:spPr bwMode="auto">
            <a:xfrm>
              <a:off x="8667751" y="4910138"/>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65">
              <a:extLst>
                <a:ext uri="{FF2B5EF4-FFF2-40B4-BE49-F238E27FC236}">
                  <a16:creationId xmlns:a16="http://schemas.microsoft.com/office/drawing/2014/main" id="{B2684AAB-868D-47CA-986D-7F839A761A39}"/>
                </a:ext>
              </a:extLst>
            </p:cNvPr>
            <p:cNvSpPr>
              <a:spLocks noChangeArrowheads="1"/>
            </p:cNvSpPr>
            <p:nvPr/>
          </p:nvSpPr>
          <p:spPr bwMode="auto">
            <a:xfrm>
              <a:off x="8685213" y="4692650"/>
              <a:ext cx="17463"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67">
              <a:extLst>
                <a:ext uri="{FF2B5EF4-FFF2-40B4-BE49-F238E27FC236}">
                  <a16:creationId xmlns:a16="http://schemas.microsoft.com/office/drawing/2014/main" id="{001941C7-12A4-4549-95D5-46EBEBA2117B}"/>
                </a:ext>
              </a:extLst>
            </p:cNvPr>
            <p:cNvSpPr>
              <a:spLocks noChangeArrowheads="1"/>
            </p:cNvSpPr>
            <p:nvPr/>
          </p:nvSpPr>
          <p:spPr bwMode="auto">
            <a:xfrm>
              <a:off x="8737601" y="4606925"/>
              <a:ext cx="25400"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74">
              <a:extLst>
                <a:ext uri="{FF2B5EF4-FFF2-40B4-BE49-F238E27FC236}">
                  <a16:creationId xmlns:a16="http://schemas.microsoft.com/office/drawing/2014/main" id="{BD710B08-7FC5-4C9B-880E-FF942302374B}"/>
                </a:ext>
              </a:extLst>
            </p:cNvPr>
            <p:cNvSpPr>
              <a:spLocks noChangeArrowheads="1"/>
            </p:cNvSpPr>
            <p:nvPr/>
          </p:nvSpPr>
          <p:spPr bwMode="auto">
            <a:xfrm>
              <a:off x="9137651" y="4040188"/>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75">
              <a:extLst>
                <a:ext uri="{FF2B5EF4-FFF2-40B4-BE49-F238E27FC236}">
                  <a16:creationId xmlns:a16="http://schemas.microsoft.com/office/drawing/2014/main" id="{82E234F3-8A83-49EB-A76C-A70B4DF97600}"/>
                </a:ext>
              </a:extLst>
            </p:cNvPr>
            <p:cNvSpPr>
              <a:spLocks noChangeArrowheads="1"/>
            </p:cNvSpPr>
            <p:nvPr/>
          </p:nvSpPr>
          <p:spPr bwMode="auto">
            <a:xfrm>
              <a:off x="9240838" y="3924300"/>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76">
              <a:extLst>
                <a:ext uri="{FF2B5EF4-FFF2-40B4-BE49-F238E27FC236}">
                  <a16:creationId xmlns:a16="http://schemas.microsoft.com/office/drawing/2014/main" id="{40C6ECB3-835D-41B2-8288-ED8E17B9C6DD}"/>
                </a:ext>
              </a:extLst>
            </p:cNvPr>
            <p:cNvSpPr>
              <a:spLocks/>
            </p:cNvSpPr>
            <p:nvPr/>
          </p:nvSpPr>
          <p:spPr bwMode="auto">
            <a:xfrm>
              <a:off x="8696326" y="3709988"/>
              <a:ext cx="23813" cy="23813"/>
            </a:xfrm>
            <a:custGeom>
              <a:avLst/>
              <a:gdLst>
                <a:gd name="T0" fmla="*/ 6 w 11"/>
                <a:gd name="T1" fmla="*/ 1 h 11"/>
                <a:gd name="T2" fmla="*/ 11 w 11"/>
                <a:gd name="T3" fmla="*/ 6 h 11"/>
                <a:gd name="T4" fmla="*/ 6 w 11"/>
                <a:gd name="T5" fmla="*/ 11 h 11"/>
                <a:gd name="T6" fmla="*/ 0 w 11"/>
                <a:gd name="T7" fmla="*/ 6 h 11"/>
                <a:gd name="T8" fmla="*/ 6 w 11"/>
                <a:gd name="T9" fmla="*/ 1 h 11"/>
              </a:gdLst>
              <a:ahLst/>
              <a:cxnLst>
                <a:cxn ang="0">
                  <a:pos x="T0" y="T1"/>
                </a:cxn>
                <a:cxn ang="0">
                  <a:pos x="T2" y="T3"/>
                </a:cxn>
                <a:cxn ang="0">
                  <a:pos x="T4" y="T5"/>
                </a:cxn>
                <a:cxn ang="0">
                  <a:pos x="T6" y="T7"/>
                </a:cxn>
                <a:cxn ang="0">
                  <a:pos x="T8" y="T9"/>
                </a:cxn>
              </a:cxnLst>
              <a:rect l="0" t="0" r="r" b="b"/>
              <a:pathLst>
                <a:path w="11" h="11">
                  <a:moveTo>
                    <a:pt x="6" y="1"/>
                  </a:moveTo>
                  <a:cubicBezTo>
                    <a:pt x="9" y="1"/>
                    <a:pt x="11" y="3"/>
                    <a:pt x="11" y="6"/>
                  </a:cubicBezTo>
                  <a:cubicBezTo>
                    <a:pt x="11" y="9"/>
                    <a:pt x="9" y="11"/>
                    <a:pt x="6" y="11"/>
                  </a:cubicBezTo>
                  <a:cubicBezTo>
                    <a:pt x="3" y="11"/>
                    <a:pt x="0" y="9"/>
                    <a:pt x="0" y="6"/>
                  </a:cubicBezTo>
                  <a:cubicBezTo>
                    <a:pt x="0" y="3"/>
                    <a:pt x="3" y="0"/>
                    <a:pt x="6"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54">
              <a:extLst>
                <a:ext uri="{FF2B5EF4-FFF2-40B4-BE49-F238E27FC236}">
                  <a16:creationId xmlns:a16="http://schemas.microsoft.com/office/drawing/2014/main" id="{65AB008B-7B5C-4981-A65C-F2A15592ACB1}"/>
                </a:ext>
              </a:extLst>
            </p:cNvPr>
            <p:cNvSpPr>
              <a:spLocks noChangeArrowheads="1"/>
            </p:cNvSpPr>
            <p:nvPr/>
          </p:nvSpPr>
          <p:spPr bwMode="auto">
            <a:xfrm>
              <a:off x="8167688" y="3630613"/>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55">
              <a:extLst>
                <a:ext uri="{FF2B5EF4-FFF2-40B4-BE49-F238E27FC236}">
                  <a16:creationId xmlns:a16="http://schemas.microsoft.com/office/drawing/2014/main" id="{9AE6A3DD-AF67-4A27-8CF6-9B4CF025A908}"/>
                </a:ext>
              </a:extLst>
            </p:cNvPr>
            <p:cNvSpPr>
              <a:spLocks noChangeArrowheads="1"/>
            </p:cNvSpPr>
            <p:nvPr/>
          </p:nvSpPr>
          <p:spPr bwMode="auto">
            <a:xfrm>
              <a:off x="7907338" y="3756025"/>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57">
              <a:extLst>
                <a:ext uri="{FF2B5EF4-FFF2-40B4-BE49-F238E27FC236}">
                  <a16:creationId xmlns:a16="http://schemas.microsoft.com/office/drawing/2014/main" id="{A666BB18-F370-414E-999B-037ED5EDD4D6}"/>
                </a:ext>
              </a:extLst>
            </p:cNvPr>
            <p:cNvSpPr>
              <a:spLocks noChangeArrowheads="1"/>
            </p:cNvSpPr>
            <p:nvPr/>
          </p:nvSpPr>
          <p:spPr bwMode="auto">
            <a:xfrm>
              <a:off x="8047038" y="3895725"/>
              <a:ext cx="7938"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61">
              <a:extLst>
                <a:ext uri="{FF2B5EF4-FFF2-40B4-BE49-F238E27FC236}">
                  <a16:creationId xmlns:a16="http://schemas.microsoft.com/office/drawing/2014/main" id="{C1DADB35-84F5-43FD-A041-3FC603ECADAE}"/>
                </a:ext>
              </a:extLst>
            </p:cNvPr>
            <p:cNvSpPr>
              <a:spLocks noChangeArrowheads="1"/>
            </p:cNvSpPr>
            <p:nvPr/>
          </p:nvSpPr>
          <p:spPr bwMode="auto">
            <a:xfrm>
              <a:off x="8274051" y="4368800"/>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62">
              <a:extLst>
                <a:ext uri="{FF2B5EF4-FFF2-40B4-BE49-F238E27FC236}">
                  <a16:creationId xmlns:a16="http://schemas.microsoft.com/office/drawing/2014/main" id="{8FFC2698-DF06-4EF6-B839-43F5EA51222F}"/>
                </a:ext>
              </a:extLst>
            </p:cNvPr>
            <p:cNvSpPr>
              <a:spLocks/>
            </p:cNvSpPr>
            <p:nvPr/>
          </p:nvSpPr>
          <p:spPr bwMode="auto">
            <a:xfrm>
              <a:off x="8212138" y="4484688"/>
              <a:ext cx="28575" cy="26988"/>
            </a:xfrm>
            <a:custGeom>
              <a:avLst/>
              <a:gdLst>
                <a:gd name="T0" fmla="*/ 6 w 13"/>
                <a:gd name="T1" fmla="*/ 12 h 12"/>
                <a:gd name="T2" fmla="*/ 13 w 13"/>
                <a:gd name="T3" fmla="*/ 6 h 12"/>
                <a:gd name="T4" fmla="*/ 6 w 13"/>
                <a:gd name="T5" fmla="*/ 0 h 12"/>
                <a:gd name="T6" fmla="*/ 0 w 13"/>
                <a:gd name="T7" fmla="*/ 6 h 12"/>
                <a:gd name="T8" fmla="*/ 6 w 13"/>
                <a:gd name="T9" fmla="*/ 12 h 12"/>
              </a:gdLst>
              <a:ahLst/>
              <a:cxnLst>
                <a:cxn ang="0">
                  <a:pos x="T0" y="T1"/>
                </a:cxn>
                <a:cxn ang="0">
                  <a:pos x="T2" y="T3"/>
                </a:cxn>
                <a:cxn ang="0">
                  <a:pos x="T4" y="T5"/>
                </a:cxn>
                <a:cxn ang="0">
                  <a:pos x="T6" y="T7"/>
                </a:cxn>
                <a:cxn ang="0">
                  <a:pos x="T8" y="T9"/>
                </a:cxn>
              </a:cxnLst>
              <a:rect l="0" t="0" r="r" b="b"/>
              <a:pathLst>
                <a:path w="13" h="12">
                  <a:moveTo>
                    <a:pt x="6" y="12"/>
                  </a:moveTo>
                  <a:cubicBezTo>
                    <a:pt x="10" y="12"/>
                    <a:pt x="13" y="9"/>
                    <a:pt x="13" y="6"/>
                  </a:cubicBezTo>
                  <a:cubicBezTo>
                    <a:pt x="13" y="3"/>
                    <a:pt x="10" y="0"/>
                    <a:pt x="6" y="0"/>
                  </a:cubicBezTo>
                  <a:cubicBezTo>
                    <a:pt x="3" y="0"/>
                    <a:pt x="0" y="2"/>
                    <a:pt x="0" y="6"/>
                  </a:cubicBezTo>
                  <a:cubicBezTo>
                    <a:pt x="0" y="9"/>
                    <a:pt x="3" y="12"/>
                    <a:pt x="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63">
              <a:extLst>
                <a:ext uri="{FF2B5EF4-FFF2-40B4-BE49-F238E27FC236}">
                  <a16:creationId xmlns:a16="http://schemas.microsoft.com/office/drawing/2014/main" id="{DFEFD5B0-B8DC-42D4-9041-234B3B34A065}"/>
                </a:ext>
              </a:extLst>
            </p:cNvPr>
            <p:cNvSpPr>
              <a:spLocks noChangeArrowheads="1"/>
            </p:cNvSpPr>
            <p:nvPr/>
          </p:nvSpPr>
          <p:spPr bwMode="auto">
            <a:xfrm>
              <a:off x="8269288" y="4606925"/>
              <a:ext cx="23813"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164">
              <a:extLst>
                <a:ext uri="{FF2B5EF4-FFF2-40B4-BE49-F238E27FC236}">
                  <a16:creationId xmlns:a16="http://schemas.microsoft.com/office/drawing/2014/main" id="{F3CC8075-5DF7-4E8A-BB4B-F7E7E6F2AF1C}"/>
                </a:ext>
              </a:extLst>
            </p:cNvPr>
            <p:cNvSpPr>
              <a:spLocks noChangeArrowheads="1"/>
            </p:cNvSpPr>
            <p:nvPr/>
          </p:nvSpPr>
          <p:spPr bwMode="auto">
            <a:xfrm>
              <a:off x="8262938" y="4621213"/>
              <a:ext cx="11113"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165">
              <a:extLst>
                <a:ext uri="{FF2B5EF4-FFF2-40B4-BE49-F238E27FC236}">
                  <a16:creationId xmlns:a16="http://schemas.microsoft.com/office/drawing/2014/main" id="{29150D65-0EE2-4AB1-8455-8B7EC2546E20}"/>
                </a:ext>
              </a:extLst>
            </p:cNvPr>
            <p:cNvSpPr>
              <a:spLocks noChangeArrowheads="1"/>
            </p:cNvSpPr>
            <p:nvPr/>
          </p:nvSpPr>
          <p:spPr bwMode="auto">
            <a:xfrm>
              <a:off x="7950201" y="4597400"/>
              <a:ext cx="19050"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67">
              <a:extLst>
                <a:ext uri="{FF2B5EF4-FFF2-40B4-BE49-F238E27FC236}">
                  <a16:creationId xmlns:a16="http://schemas.microsoft.com/office/drawing/2014/main" id="{6622C2F8-5593-4A3C-84C9-A3FCA96F215A}"/>
                </a:ext>
              </a:extLst>
            </p:cNvPr>
            <p:cNvSpPr>
              <a:spLocks noChangeArrowheads="1"/>
            </p:cNvSpPr>
            <p:nvPr/>
          </p:nvSpPr>
          <p:spPr bwMode="auto">
            <a:xfrm>
              <a:off x="7899401" y="4762500"/>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68">
              <a:extLst>
                <a:ext uri="{FF2B5EF4-FFF2-40B4-BE49-F238E27FC236}">
                  <a16:creationId xmlns:a16="http://schemas.microsoft.com/office/drawing/2014/main" id="{D0A94E17-E87F-49C6-8F97-7EA8C3ED17D8}"/>
                </a:ext>
              </a:extLst>
            </p:cNvPr>
            <p:cNvSpPr>
              <a:spLocks noChangeArrowheads="1"/>
            </p:cNvSpPr>
            <p:nvPr/>
          </p:nvSpPr>
          <p:spPr bwMode="auto">
            <a:xfrm>
              <a:off x="7969251" y="4897438"/>
              <a:ext cx="9525"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69">
              <a:extLst>
                <a:ext uri="{FF2B5EF4-FFF2-40B4-BE49-F238E27FC236}">
                  <a16:creationId xmlns:a16="http://schemas.microsoft.com/office/drawing/2014/main" id="{6FEB83AA-4631-4EEF-B107-EC6E79EF1971}"/>
                </a:ext>
              </a:extLst>
            </p:cNvPr>
            <p:cNvSpPr>
              <a:spLocks noChangeArrowheads="1"/>
            </p:cNvSpPr>
            <p:nvPr/>
          </p:nvSpPr>
          <p:spPr bwMode="auto">
            <a:xfrm>
              <a:off x="8180388" y="4937125"/>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70">
              <a:extLst>
                <a:ext uri="{FF2B5EF4-FFF2-40B4-BE49-F238E27FC236}">
                  <a16:creationId xmlns:a16="http://schemas.microsoft.com/office/drawing/2014/main" id="{2A522736-033F-476C-9394-A9DD9D2D1D56}"/>
                </a:ext>
              </a:extLst>
            </p:cNvPr>
            <p:cNvSpPr>
              <a:spLocks noChangeArrowheads="1"/>
            </p:cNvSpPr>
            <p:nvPr/>
          </p:nvSpPr>
          <p:spPr bwMode="auto">
            <a:xfrm>
              <a:off x="8002588" y="4976813"/>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71">
              <a:extLst>
                <a:ext uri="{FF2B5EF4-FFF2-40B4-BE49-F238E27FC236}">
                  <a16:creationId xmlns:a16="http://schemas.microsoft.com/office/drawing/2014/main" id="{8CD3A4BC-51B4-41C9-8DFD-30CD0D53DC28}"/>
                </a:ext>
              </a:extLst>
            </p:cNvPr>
            <p:cNvSpPr>
              <a:spLocks/>
            </p:cNvSpPr>
            <p:nvPr/>
          </p:nvSpPr>
          <p:spPr bwMode="auto">
            <a:xfrm>
              <a:off x="8208963" y="5029200"/>
              <a:ext cx="9525" cy="6350"/>
            </a:xfrm>
            <a:custGeom>
              <a:avLst/>
              <a:gdLst>
                <a:gd name="T0" fmla="*/ 0 w 4"/>
                <a:gd name="T1" fmla="*/ 0 h 3"/>
                <a:gd name="T2" fmla="*/ 2 w 4"/>
                <a:gd name="T3" fmla="*/ 3 h 3"/>
                <a:gd name="T4" fmla="*/ 4 w 4"/>
                <a:gd name="T5" fmla="*/ 0 h 3"/>
              </a:gdLst>
              <a:ahLst/>
              <a:cxnLst>
                <a:cxn ang="0">
                  <a:pos x="T0" y="T1"/>
                </a:cxn>
                <a:cxn ang="0">
                  <a:pos x="T2" y="T3"/>
                </a:cxn>
                <a:cxn ang="0">
                  <a:pos x="T4" y="T5"/>
                </a:cxn>
              </a:cxnLst>
              <a:rect l="0" t="0" r="r" b="b"/>
              <a:pathLst>
                <a:path w="4" h="3">
                  <a:moveTo>
                    <a:pt x="0" y="0"/>
                  </a:moveTo>
                  <a:cubicBezTo>
                    <a:pt x="0" y="2"/>
                    <a:pt x="1" y="3"/>
                    <a:pt x="2" y="3"/>
                  </a:cubicBezTo>
                  <a:cubicBezTo>
                    <a:pt x="3" y="3"/>
                    <a:pt x="4" y="2"/>
                    <a:pt x="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
              <a:extLst>
                <a:ext uri="{FF2B5EF4-FFF2-40B4-BE49-F238E27FC236}">
                  <a16:creationId xmlns:a16="http://schemas.microsoft.com/office/drawing/2014/main" id="{130D1744-C361-4F30-99AC-3048C9E05FA5}"/>
                </a:ext>
              </a:extLst>
            </p:cNvPr>
            <p:cNvSpPr>
              <a:spLocks/>
            </p:cNvSpPr>
            <p:nvPr/>
          </p:nvSpPr>
          <p:spPr bwMode="auto">
            <a:xfrm>
              <a:off x="8077201" y="5106988"/>
              <a:ext cx="30163" cy="25400"/>
            </a:xfrm>
            <a:custGeom>
              <a:avLst/>
              <a:gdLst>
                <a:gd name="T0" fmla="*/ 7 w 14"/>
                <a:gd name="T1" fmla="*/ 12 h 12"/>
                <a:gd name="T2" fmla="*/ 14 w 14"/>
                <a:gd name="T3" fmla="*/ 6 h 12"/>
                <a:gd name="T4" fmla="*/ 7 w 14"/>
                <a:gd name="T5" fmla="*/ 0 h 12"/>
                <a:gd name="T6" fmla="*/ 0 w 14"/>
                <a:gd name="T7" fmla="*/ 6 h 12"/>
                <a:gd name="T8" fmla="*/ 7 w 14"/>
                <a:gd name="T9" fmla="*/ 12 h 12"/>
              </a:gdLst>
              <a:ahLst/>
              <a:cxnLst>
                <a:cxn ang="0">
                  <a:pos x="T0" y="T1"/>
                </a:cxn>
                <a:cxn ang="0">
                  <a:pos x="T2" y="T3"/>
                </a:cxn>
                <a:cxn ang="0">
                  <a:pos x="T4" y="T5"/>
                </a:cxn>
                <a:cxn ang="0">
                  <a:pos x="T6" y="T7"/>
                </a:cxn>
                <a:cxn ang="0">
                  <a:pos x="T8" y="T9"/>
                </a:cxn>
              </a:cxnLst>
              <a:rect l="0" t="0" r="r" b="b"/>
              <a:pathLst>
                <a:path w="14" h="12">
                  <a:moveTo>
                    <a:pt x="7" y="12"/>
                  </a:moveTo>
                  <a:cubicBezTo>
                    <a:pt x="10" y="12"/>
                    <a:pt x="14" y="10"/>
                    <a:pt x="14" y="6"/>
                  </a:cubicBezTo>
                  <a:cubicBezTo>
                    <a:pt x="14" y="3"/>
                    <a:pt x="11" y="0"/>
                    <a:pt x="7" y="0"/>
                  </a:cubicBezTo>
                  <a:cubicBezTo>
                    <a:pt x="3" y="0"/>
                    <a:pt x="0" y="3"/>
                    <a:pt x="0" y="6"/>
                  </a:cubicBezTo>
                  <a:cubicBezTo>
                    <a:pt x="0" y="10"/>
                    <a:pt x="3" y="12"/>
                    <a:pt x="7"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76">
              <a:extLst>
                <a:ext uri="{FF2B5EF4-FFF2-40B4-BE49-F238E27FC236}">
                  <a16:creationId xmlns:a16="http://schemas.microsoft.com/office/drawing/2014/main" id="{34BE70D8-44AE-4113-A67D-C364D2491FAB}"/>
                </a:ext>
              </a:extLst>
            </p:cNvPr>
            <p:cNvSpPr>
              <a:spLocks noChangeArrowheads="1"/>
            </p:cNvSpPr>
            <p:nvPr/>
          </p:nvSpPr>
          <p:spPr bwMode="auto">
            <a:xfrm>
              <a:off x="8172451" y="5370513"/>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177">
              <a:extLst>
                <a:ext uri="{FF2B5EF4-FFF2-40B4-BE49-F238E27FC236}">
                  <a16:creationId xmlns:a16="http://schemas.microsoft.com/office/drawing/2014/main" id="{486725CE-B1D7-4D9F-8F59-E49F7DEE9C9D}"/>
                </a:ext>
              </a:extLst>
            </p:cNvPr>
            <p:cNvSpPr>
              <a:spLocks noChangeArrowheads="1"/>
            </p:cNvSpPr>
            <p:nvPr/>
          </p:nvSpPr>
          <p:spPr bwMode="auto">
            <a:xfrm>
              <a:off x="7686676" y="5461000"/>
              <a:ext cx="15875"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178">
              <a:extLst>
                <a:ext uri="{FF2B5EF4-FFF2-40B4-BE49-F238E27FC236}">
                  <a16:creationId xmlns:a16="http://schemas.microsoft.com/office/drawing/2014/main" id="{BDBC27DB-F1C6-441E-A51B-2F3C8DF7645C}"/>
                </a:ext>
              </a:extLst>
            </p:cNvPr>
            <p:cNvSpPr>
              <a:spLocks noChangeArrowheads="1"/>
            </p:cNvSpPr>
            <p:nvPr/>
          </p:nvSpPr>
          <p:spPr bwMode="auto">
            <a:xfrm>
              <a:off x="7770813" y="5564188"/>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79">
              <a:extLst>
                <a:ext uri="{FF2B5EF4-FFF2-40B4-BE49-F238E27FC236}">
                  <a16:creationId xmlns:a16="http://schemas.microsoft.com/office/drawing/2014/main" id="{476D89F7-9C23-4138-A4B6-CC4DCA18968E}"/>
                </a:ext>
              </a:extLst>
            </p:cNvPr>
            <p:cNvSpPr>
              <a:spLocks noChangeArrowheads="1"/>
            </p:cNvSpPr>
            <p:nvPr/>
          </p:nvSpPr>
          <p:spPr bwMode="auto">
            <a:xfrm>
              <a:off x="7612063" y="5641975"/>
              <a:ext cx="14288"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180">
              <a:extLst>
                <a:ext uri="{FF2B5EF4-FFF2-40B4-BE49-F238E27FC236}">
                  <a16:creationId xmlns:a16="http://schemas.microsoft.com/office/drawing/2014/main" id="{C0489137-0E1F-4F85-A8E8-F6294DF4B26A}"/>
                </a:ext>
              </a:extLst>
            </p:cNvPr>
            <p:cNvSpPr>
              <a:spLocks noChangeArrowheads="1"/>
            </p:cNvSpPr>
            <p:nvPr/>
          </p:nvSpPr>
          <p:spPr bwMode="auto">
            <a:xfrm>
              <a:off x="7718426" y="5711825"/>
              <a:ext cx="15875"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81">
              <a:extLst>
                <a:ext uri="{FF2B5EF4-FFF2-40B4-BE49-F238E27FC236}">
                  <a16:creationId xmlns:a16="http://schemas.microsoft.com/office/drawing/2014/main" id="{BDC7FE9B-C144-47D1-9FA3-7F648BF76AFB}"/>
                </a:ext>
              </a:extLst>
            </p:cNvPr>
            <p:cNvSpPr>
              <a:spLocks noChangeArrowheads="1"/>
            </p:cNvSpPr>
            <p:nvPr/>
          </p:nvSpPr>
          <p:spPr bwMode="auto">
            <a:xfrm>
              <a:off x="7475538" y="5749925"/>
              <a:ext cx="20638"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82">
              <a:extLst>
                <a:ext uri="{FF2B5EF4-FFF2-40B4-BE49-F238E27FC236}">
                  <a16:creationId xmlns:a16="http://schemas.microsoft.com/office/drawing/2014/main" id="{9CF906E5-F7CC-4CED-A076-2F3D66A8BF1A}"/>
                </a:ext>
              </a:extLst>
            </p:cNvPr>
            <p:cNvSpPr>
              <a:spLocks noChangeArrowheads="1"/>
            </p:cNvSpPr>
            <p:nvPr/>
          </p:nvSpPr>
          <p:spPr bwMode="auto">
            <a:xfrm>
              <a:off x="7527926" y="5845175"/>
              <a:ext cx="20638"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83">
              <a:extLst>
                <a:ext uri="{FF2B5EF4-FFF2-40B4-BE49-F238E27FC236}">
                  <a16:creationId xmlns:a16="http://schemas.microsoft.com/office/drawing/2014/main" id="{C512BA57-0866-492A-A6AD-C45967BB0494}"/>
                </a:ext>
              </a:extLst>
            </p:cNvPr>
            <p:cNvSpPr>
              <a:spLocks/>
            </p:cNvSpPr>
            <p:nvPr/>
          </p:nvSpPr>
          <p:spPr bwMode="auto">
            <a:xfrm>
              <a:off x="7780338" y="5978525"/>
              <a:ext cx="28575" cy="26988"/>
            </a:xfrm>
            <a:custGeom>
              <a:avLst/>
              <a:gdLst>
                <a:gd name="T0" fmla="*/ 6 w 13"/>
                <a:gd name="T1" fmla="*/ 12 h 12"/>
                <a:gd name="T2" fmla="*/ 13 w 13"/>
                <a:gd name="T3" fmla="*/ 6 h 12"/>
                <a:gd name="T4" fmla="*/ 7 w 13"/>
                <a:gd name="T5" fmla="*/ 0 h 12"/>
                <a:gd name="T6" fmla="*/ 0 w 13"/>
                <a:gd name="T7" fmla="*/ 6 h 12"/>
                <a:gd name="T8" fmla="*/ 6 w 13"/>
                <a:gd name="T9" fmla="*/ 12 h 12"/>
              </a:gdLst>
              <a:ahLst/>
              <a:cxnLst>
                <a:cxn ang="0">
                  <a:pos x="T0" y="T1"/>
                </a:cxn>
                <a:cxn ang="0">
                  <a:pos x="T2" y="T3"/>
                </a:cxn>
                <a:cxn ang="0">
                  <a:pos x="T4" y="T5"/>
                </a:cxn>
                <a:cxn ang="0">
                  <a:pos x="T6" y="T7"/>
                </a:cxn>
                <a:cxn ang="0">
                  <a:pos x="T8" y="T9"/>
                </a:cxn>
              </a:cxnLst>
              <a:rect l="0" t="0" r="r" b="b"/>
              <a:pathLst>
                <a:path w="13" h="12">
                  <a:moveTo>
                    <a:pt x="6" y="12"/>
                  </a:moveTo>
                  <a:cubicBezTo>
                    <a:pt x="10" y="12"/>
                    <a:pt x="13" y="9"/>
                    <a:pt x="13" y="6"/>
                  </a:cubicBezTo>
                  <a:cubicBezTo>
                    <a:pt x="13" y="3"/>
                    <a:pt x="10" y="0"/>
                    <a:pt x="7" y="0"/>
                  </a:cubicBezTo>
                  <a:cubicBezTo>
                    <a:pt x="3" y="0"/>
                    <a:pt x="0" y="3"/>
                    <a:pt x="0" y="6"/>
                  </a:cubicBezTo>
                  <a:cubicBezTo>
                    <a:pt x="0" y="9"/>
                    <a:pt x="3" y="12"/>
                    <a:pt x="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84">
              <a:extLst>
                <a:ext uri="{FF2B5EF4-FFF2-40B4-BE49-F238E27FC236}">
                  <a16:creationId xmlns:a16="http://schemas.microsoft.com/office/drawing/2014/main" id="{5EF9739F-8531-438D-B247-3275E9DA0487}"/>
                </a:ext>
              </a:extLst>
            </p:cNvPr>
            <p:cNvSpPr>
              <a:spLocks noChangeArrowheads="1"/>
            </p:cNvSpPr>
            <p:nvPr/>
          </p:nvSpPr>
          <p:spPr bwMode="auto">
            <a:xfrm>
              <a:off x="7559676" y="6080125"/>
              <a:ext cx="6350"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85">
              <a:extLst>
                <a:ext uri="{FF2B5EF4-FFF2-40B4-BE49-F238E27FC236}">
                  <a16:creationId xmlns:a16="http://schemas.microsoft.com/office/drawing/2014/main" id="{74D2C2BB-819C-4AA4-A249-DED58E23303E}"/>
                </a:ext>
              </a:extLst>
            </p:cNvPr>
            <p:cNvSpPr>
              <a:spLocks noChangeArrowheads="1"/>
            </p:cNvSpPr>
            <p:nvPr/>
          </p:nvSpPr>
          <p:spPr bwMode="auto">
            <a:xfrm>
              <a:off x="7942263" y="6118225"/>
              <a:ext cx="22225"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186">
              <a:extLst>
                <a:ext uri="{FF2B5EF4-FFF2-40B4-BE49-F238E27FC236}">
                  <a16:creationId xmlns:a16="http://schemas.microsoft.com/office/drawing/2014/main" id="{E349C51A-F959-4AF2-8868-BBF9ADE24162}"/>
                </a:ext>
              </a:extLst>
            </p:cNvPr>
            <p:cNvSpPr>
              <a:spLocks noChangeArrowheads="1"/>
            </p:cNvSpPr>
            <p:nvPr/>
          </p:nvSpPr>
          <p:spPr bwMode="auto">
            <a:xfrm>
              <a:off x="7777163" y="62087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187">
              <a:extLst>
                <a:ext uri="{FF2B5EF4-FFF2-40B4-BE49-F238E27FC236}">
                  <a16:creationId xmlns:a16="http://schemas.microsoft.com/office/drawing/2014/main" id="{CC975FD8-E672-4284-B774-E9DBFC171B3D}"/>
                </a:ext>
              </a:extLst>
            </p:cNvPr>
            <p:cNvSpPr>
              <a:spLocks noChangeArrowheads="1"/>
            </p:cNvSpPr>
            <p:nvPr/>
          </p:nvSpPr>
          <p:spPr bwMode="auto">
            <a:xfrm>
              <a:off x="7842251" y="6356350"/>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188">
              <a:extLst>
                <a:ext uri="{FF2B5EF4-FFF2-40B4-BE49-F238E27FC236}">
                  <a16:creationId xmlns:a16="http://schemas.microsoft.com/office/drawing/2014/main" id="{F16DB290-05EE-4604-A60E-8875B111E3E6}"/>
                </a:ext>
              </a:extLst>
            </p:cNvPr>
            <p:cNvSpPr>
              <a:spLocks noChangeArrowheads="1"/>
            </p:cNvSpPr>
            <p:nvPr/>
          </p:nvSpPr>
          <p:spPr bwMode="auto">
            <a:xfrm>
              <a:off x="7888288" y="6408738"/>
              <a:ext cx="23813"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89">
              <a:extLst>
                <a:ext uri="{FF2B5EF4-FFF2-40B4-BE49-F238E27FC236}">
                  <a16:creationId xmlns:a16="http://schemas.microsoft.com/office/drawing/2014/main" id="{52C5AE89-59E0-4DE2-AFAE-365EF340C14F}"/>
                </a:ext>
              </a:extLst>
            </p:cNvPr>
            <p:cNvSpPr>
              <a:spLocks noChangeArrowheads="1"/>
            </p:cNvSpPr>
            <p:nvPr/>
          </p:nvSpPr>
          <p:spPr bwMode="auto">
            <a:xfrm>
              <a:off x="7931151" y="6421438"/>
              <a:ext cx="7938"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190">
              <a:extLst>
                <a:ext uri="{FF2B5EF4-FFF2-40B4-BE49-F238E27FC236}">
                  <a16:creationId xmlns:a16="http://schemas.microsoft.com/office/drawing/2014/main" id="{AB6D01A7-8CF7-4695-BB61-EDE37F74A0AC}"/>
                </a:ext>
              </a:extLst>
            </p:cNvPr>
            <p:cNvSpPr>
              <a:spLocks noChangeArrowheads="1"/>
            </p:cNvSpPr>
            <p:nvPr/>
          </p:nvSpPr>
          <p:spPr bwMode="auto">
            <a:xfrm>
              <a:off x="7912101" y="6426200"/>
              <a:ext cx="23813"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91">
              <a:extLst>
                <a:ext uri="{FF2B5EF4-FFF2-40B4-BE49-F238E27FC236}">
                  <a16:creationId xmlns:a16="http://schemas.microsoft.com/office/drawing/2014/main" id="{E17C6648-34AB-4892-8F3C-5012E2A79FB8}"/>
                </a:ext>
              </a:extLst>
            </p:cNvPr>
            <p:cNvSpPr>
              <a:spLocks noChangeArrowheads="1"/>
            </p:cNvSpPr>
            <p:nvPr/>
          </p:nvSpPr>
          <p:spPr bwMode="auto">
            <a:xfrm>
              <a:off x="8032751" y="6540500"/>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92">
              <a:extLst>
                <a:ext uri="{FF2B5EF4-FFF2-40B4-BE49-F238E27FC236}">
                  <a16:creationId xmlns:a16="http://schemas.microsoft.com/office/drawing/2014/main" id="{21ABDAFD-58CF-419E-A679-F6AF6A008277}"/>
                </a:ext>
              </a:extLst>
            </p:cNvPr>
            <p:cNvSpPr>
              <a:spLocks noChangeArrowheads="1"/>
            </p:cNvSpPr>
            <p:nvPr/>
          </p:nvSpPr>
          <p:spPr bwMode="auto">
            <a:xfrm>
              <a:off x="7775576" y="6629400"/>
              <a:ext cx="22225"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193">
              <a:extLst>
                <a:ext uri="{FF2B5EF4-FFF2-40B4-BE49-F238E27FC236}">
                  <a16:creationId xmlns:a16="http://schemas.microsoft.com/office/drawing/2014/main" id="{44A6BE35-AAC2-48F1-8687-FBAB8CE58FA1}"/>
                </a:ext>
              </a:extLst>
            </p:cNvPr>
            <p:cNvSpPr>
              <a:spLocks noChangeArrowheads="1"/>
            </p:cNvSpPr>
            <p:nvPr/>
          </p:nvSpPr>
          <p:spPr bwMode="auto">
            <a:xfrm>
              <a:off x="7793038" y="6773863"/>
              <a:ext cx="4763"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194">
              <a:extLst>
                <a:ext uri="{FF2B5EF4-FFF2-40B4-BE49-F238E27FC236}">
                  <a16:creationId xmlns:a16="http://schemas.microsoft.com/office/drawing/2014/main" id="{92FEFB8F-AEA9-4DEC-8AA7-32C9D6D7EEB7}"/>
                </a:ext>
              </a:extLst>
            </p:cNvPr>
            <p:cNvSpPr>
              <a:spLocks noChangeArrowheads="1"/>
            </p:cNvSpPr>
            <p:nvPr/>
          </p:nvSpPr>
          <p:spPr bwMode="auto">
            <a:xfrm>
              <a:off x="7951788" y="6877050"/>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95">
              <a:extLst>
                <a:ext uri="{FF2B5EF4-FFF2-40B4-BE49-F238E27FC236}">
                  <a16:creationId xmlns:a16="http://schemas.microsoft.com/office/drawing/2014/main" id="{487E9F74-1309-4F8D-AF68-651E55718CF1}"/>
                </a:ext>
              </a:extLst>
            </p:cNvPr>
            <p:cNvSpPr>
              <a:spLocks noChangeArrowheads="1"/>
            </p:cNvSpPr>
            <p:nvPr/>
          </p:nvSpPr>
          <p:spPr bwMode="auto">
            <a:xfrm>
              <a:off x="8126413" y="6937375"/>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96">
              <a:extLst>
                <a:ext uri="{FF2B5EF4-FFF2-40B4-BE49-F238E27FC236}">
                  <a16:creationId xmlns:a16="http://schemas.microsoft.com/office/drawing/2014/main" id="{FCB99129-65D1-4A13-8168-14B015F3433A}"/>
                </a:ext>
              </a:extLst>
            </p:cNvPr>
            <p:cNvSpPr>
              <a:spLocks noChangeArrowheads="1"/>
            </p:cNvSpPr>
            <p:nvPr/>
          </p:nvSpPr>
          <p:spPr bwMode="auto">
            <a:xfrm>
              <a:off x="6191251" y="7023100"/>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97">
              <a:extLst>
                <a:ext uri="{FF2B5EF4-FFF2-40B4-BE49-F238E27FC236}">
                  <a16:creationId xmlns:a16="http://schemas.microsoft.com/office/drawing/2014/main" id="{40F37D21-D542-4DB1-B5D0-5C4BABFDB6A0}"/>
                </a:ext>
              </a:extLst>
            </p:cNvPr>
            <p:cNvSpPr>
              <a:spLocks noChangeArrowheads="1"/>
            </p:cNvSpPr>
            <p:nvPr/>
          </p:nvSpPr>
          <p:spPr bwMode="auto">
            <a:xfrm>
              <a:off x="6072188" y="6859588"/>
              <a:ext cx="9525"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98">
              <a:extLst>
                <a:ext uri="{FF2B5EF4-FFF2-40B4-BE49-F238E27FC236}">
                  <a16:creationId xmlns:a16="http://schemas.microsoft.com/office/drawing/2014/main" id="{BC051DCA-D7EB-4549-82A1-D5B1C9119755}"/>
                </a:ext>
              </a:extLst>
            </p:cNvPr>
            <p:cNvSpPr>
              <a:spLocks/>
            </p:cNvSpPr>
            <p:nvPr/>
          </p:nvSpPr>
          <p:spPr bwMode="auto">
            <a:xfrm>
              <a:off x="6410326" y="6915150"/>
              <a:ext cx="25400" cy="23813"/>
            </a:xfrm>
            <a:custGeom>
              <a:avLst/>
              <a:gdLst>
                <a:gd name="T0" fmla="*/ 6 w 12"/>
                <a:gd name="T1" fmla="*/ 0 h 11"/>
                <a:gd name="T2" fmla="*/ 12 w 12"/>
                <a:gd name="T3" fmla="*/ 6 h 11"/>
                <a:gd name="T4" fmla="*/ 6 w 12"/>
                <a:gd name="T5" fmla="*/ 11 h 11"/>
                <a:gd name="T6" fmla="*/ 0 w 12"/>
                <a:gd name="T7" fmla="*/ 6 h 11"/>
                <a:gd name="T8" fmla="*/ 6 w 12"/>
                <a:gd name="T9" fmla="*/ 0 h 11"/>
              </a:gdLst>
              <a:ahLst/>
              <a:cxnLst>
                <a:cxn ang="0">
                  <a:pos x="T0" y="T1"/>
                </a:cxn>
                <a:cxn ang="0">
                  <a:pos x="T2" y="T3"/>
                </a:cxn>
                <a:cxn ang="0">
                  <a:pos x="T4" y="T5"/>
                </a:cxn>
                <a:cxn ang="0">
                  <a:pos x="T6" y="T7"/>
                </a:cxn>
                <a:cxn ang="0">
                  <a:pos x="T8" y="T9"/>
                </a:cxn>
              </a:cxnLst>
              <a:rect l="0" t="0" r="r" b="b"/>
              <a:pathLst>
                <a:path w="12" h="11">
                  <a:moveTo>
                    <a:pt x="6" y="0"/>
                  </a:moveTo>
                  <a:cubicBezTo>
                    <a:pt x="9" y="0"/>
                    <a:pt x="12" y="3"/>
                    <a:pt x="12" y="6"/>
                  </a:cubicBezTo>
                  <a:cubicBezTo>
                    <a:pt x="12" y="9"/>
                    <a:pt x="9" y="11"/>
                    <a:pt x="6" y="11"/>
                  </a:cubicBezTo>
                  <a:cubicBezTo>
                    <a:pt x="3" y="11"/>
                    <a:pt x="0" y="9"/>
                    <a:pt x="0" y="6"/>
                  </a:cubicBezTo>
                  <a:cubicBezTo>
                    <a:pt x="0" y="2"/>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99">
              <a:extLst>
                <a:ext uri="{FF2B5EF4-FFF2-40B4-BE49-F238E27FC236}">
                  <a16:creationId xmlns:a16="http://schemas.microsoft.com/office/drawing/2014/main" id="{12F1B84F-60D5-47E5-81C0-1FABD311B87B}"/>
                </a:ext>
              </a:extLst>
            </p:cNvPr>
            <p:cNvSpPr>
              <a:spLocks noChangeArrowheads="1"/>
            </p:cNvSpPr>
            <p:nvPr/>
          </p:nvSpPr>
          <p:spPr bwMode="auto">
            <a:xfrm>
              <a:off x="6435726" y="6845300"/>
              <a:ext cx="23813"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200">
              <a:extLst>
                <a:ext uri="{FF2B5EF4-FFF2-40B4-BE49-F238E27FC236}">
                  <a16:creationId xmlns:a16="http://schemas.microsoft.com/office/drawing/2014/main" id="{6C682078-24F0-4E6C-AE6C-B271B14887C6}"/>
                </a:ext>
              </a:extLst>
            </p:cNvPr>
            <p:cNvSpPr>
              <a:spLocks noChangeArrowheads="1"/>
            </p:cNvSpPr>
            <p:nvPr/>
          </p:nvSpPr>
          <p:spPr bwMode="auto">
            <a:xfrm>
              <a:off x="6694488" y="6902450"/>
              <a:ext cx="20638"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201">
              <a:extLst>
                <a:ext uri="{FF2B5EF4-FFF2-40B4-BE49-F238E27FC236}">
                  <a16:creationId xmlns:a16="http://schemas.microsoft.com/office/drawing/2014/main" id="{7A0B239E-F52C-4654-B69F-4FEE0A169E98}"/>
                </a:ext>
              </a:extLst>
            </p:cNvPr>
            <p:cNvSpPr>
              <a:spLocks noChangeArrowheads="1"/>
            </p:cNvSpPr>
            <p:nvPr/>
          </p:nvSpPr>
          <p:spPr bwMode="auto">
            <a:xfrm>
              <a:off x="6497638" y="6784975"/>
              <a:ext cx="15875"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202">
              <a:extLst>
                <a:ext uri="{FF2B5EF4-FFF2-40B4-BE49-F238E27FC236}">
                  <a16:creationId xmlns:a16="http://schemas.microsoft.com/office/drawing/2014/main" id="{290209D6-FED5-4BC7-B1ED-907B486E1004}"/>
                </a:ext>
              </a:extLst>
            </p:cNvPr>
            <p:cNvSpPr>
              <a:spLocks noChangeArrowheads="1"/>
            </p:cNvSpPr>
            <p:nvPr/>
          </p:nvSpPr>
          <p:spPr bwMode="auto">
            <a:xfrm>
              <a:off x="6635751" y="6767513"/>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203">
              <a:extLst>
                <a:ext uri="{FF2B5EF4-FFF2-40B4-BE49-F238E27FC236}">
                  <a16:creationId xmlns:a16="http://schemas.microsoft.com/office/drawing/2014/main" id="{BB804402-2CDA-422B-9CAE-3C837E8D66D9}"/>
                </a:ext>
              </a:extLst>
            </p:cNvPr>
            <p:cNvSpPr>
              <a:spLocks noChangeArrowheads="1"/>
            </p:cNvSpPr>
            <p:nvPr/>
          </p:nvSpPr>
          <p:spPr bwMode="auto">
            <a:xfrm>
              <a:off x="6726238" y="6692900"/>
              <a:ext cx="1428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204">
              <a:extLst>
                <a:ext uri="{FF2B5EF4-FFF2-40B4-BE49-F238E27FC236}">
                  <a16:creationId xmlns:a16="http://schemas.microsoft.com/office/drawing/2014/main" id="{CFCCE7A4-152B-434C-9B7B-E423C5336971}"/>
                </a:ext>
              </a:extLst>
            </p:cNvPr>
            <p:cNvSpPr>
              <a:spLocks noChangeArrowheads="1"/>
            </p:cNvSpPr>
            <p:nvPr/>
          </p:nvSpPr>
          <p:spPr bwMode="auto">
            <a:xfrm>
              <a:off x="6604001" y="6523038"/>
              <a:ext cx="25400"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206">
              <a:extLst>
                <a:ext uri="{FF2B5EF4-FFF2-40B4-BE49-F238E27FC236}">
                  <a16:creationId xmlns:a16="http://schemas.microsoft.com/office/drawing/2014/main" id="{D51B1C2F-4DEE-4EEB-9B22-FD04217596CD}"/>
                </a:ext>
              </a:extLst>
            </p:cNvPr>
            <p:cNvSpPr>
              <a:spLocks noChangeArrowheads="1"/>
            </p:cNvSpPr>
            <p:nvPr/>
          </p:nvSpPr>
          <p:spPr bwMode="auto">
            <a:xfrm>
              <a:off x="6254750" y="6397626"/>
              <a:ext cx="20638"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207">
              <a:extLst>
                <a:ext uri="{FF2B5EF4-FFF2-40B4-BE49-F238E27FC236}">
                  <a16:creationId xmlns:a16="http://schemas.microsoft.com/office/drawing/2014/main" id="{1C3765CD-DFE9-410A-BA6F-94FBF4EABB55}"/>
                </a:ext>
              </a:extLst>
            </p:cNvPr>
            <p:cNvSpPr>
              <a:spLocks noChangeArrowheads="1"/>
            </p:cNvSpPr>
            <p:nvPr/>
          </p:nvSpPr>
          <p:spPr bwMode="auto">
            <a:xfrm>
              <a:off x="6746875" y="6256338"/>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208">
              <a:extLst>
                <a:ext uri="{FF2B5EF4-FFF2-40B4-BE49-F238E27FC236}">
                  <a16:creationId xmlns:a16="http://schemas.microsoft.com/office/drawing/2014/main" id="{036BE099-D82B-4EA0-B8D0-F8059CBFAD3F}"/>
                </a:ext>
              </a:extLst>
            </p:cNvPr>
            <p:cNvSpPr>
              <a:spLocks noChangeArrowheads="1"/>
            </p:cNvSpPr>
            <p:nvPr/>
          </p:nvSpPr>
          <p:spPr bwMode="auto">
            <a:xfrm>
              <a:off x="6684963" y="6081713"/>
              <a:ext cx="4763"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209">
              <a:extLst>
                <a:ext uri="{FF2B5EF4-FFF2-40B4-BE49-F238E27FC236}">
                  <a16:creationId xmlns:a16="http://schemas.microsoft.com/office/drawing/2014/main" id="{87C6A296-CFD9-42C1-BECE-ECFA2E892B2D}"/>
                </a:ext>
              </a:extLst>
            </p:cNvPr>
            <p:cNvSpPr>
              <a:spLocks noChangeArrowheads="1"/>
            </p:cNvSpPr>
            <p:nvPr/>
          </p:nvSpPr>
          <p:spPr bwMode="auto">
            <a:xfrm>
              <a:off x="6734175" y="5797551"/>
              <a:ext cx="3175"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210">
              <a:extLst>
                <a:ext uri="{FF2B5EF4-FFF2-40B4-BE49-F238E27FC236}">
                  <a16:creationId xmlns:a16="http://schemas.microsoft.com/office/drawing/2014/main" id="{309DC93D-3A14-4A37-BF81-4FFA179ED3DE}"/>
                </a:ext>
              </a:extLst>
            </p:cNvPr>
            <p:cNvSpPr>
              <a:spLocks noChangeArrowheads="1"/>
            </p:cNvSpPr>
            <p:nvPr/>
          </p:nvSpPr>
          <p:spPr bwMode="auto">
            <a:xfrm>
              <a:off x="6583363" y="5641976"/>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211">
              <a:extLst>
                <a:ext uri="{FF2B5EF4-FFF2-40B4-BE49-F238E27FC236}">
                  <a16:creationId xmlns:a16="http://schemas.microsoft.com/office/drawing/2014/main" id="{D2BC41D5-7F30-4BB4-B158-7EE47E2CFC9F}"/>
                </a:ext>
              </a:extLst>
            </p:cNvPr>
            <p:cNvSpPr>
              <a:spLocks noChangeArrowheads="1"/>
            </p:cNvSpPr>
            <p:nvPr/>
          </p:nvSpPr>
          <p:spPr bwMode="auto">
            <a:xfrm>
              <a:off x="6451600" y="5483226"/>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212">
              <a:extLst>
                <a:ext uri="{FF2B5EF4-FFF2-40B4-BE49-F238E27FC236}">
                  <a16:creationId xmlns:a16="http://schemas.microsoft.com/office/drawing/2014/main" id="{A9AB51EC-664A-466C-B646-A49F9D9BD4E7}"/>
                </a:ext>
              </a:extLst>
            </p:cNvPr>
            <p:cNvSpPr>
              <a:spLocks noChangeArrowheads="1"/>
            </p:cNvSpPr>
            <p:nvPr/>
          </p:nvSpPr>
          <p:spPr bwMode="auto">
            <a:xfrm>
              <a:off x="6862763" y="5492751"/>
              <a:ext cx="26988"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213">
              <a:extLst>
                <a:ext uri="{FF2B5EF4-FFF2-40B4-BE49-F238E27FC236}">
                  <a16:creationId xmlns:a16="http://schemas.microsoft.com/office/drawing/2014/main" id="{374B1DBC-6463-4864-8D0C-0FA94B16E295}"/>
                </a:ext>
              </a:extLst>
            </p:cNvPr>
            <p:cNvSpPr>
              <a:spLocks noChangeArrowheads="1"/>
            </p:cNvSpPr>
            <p:nvPr/>
          </p:nvSpPr>
          <p:spPr bwMode="auto">
            <a:xfrm>
              <a:off x="6565900" y="5329238"/>
              <a:ext cx="20638"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214">
              <a:extLst>
                <a:ext uri="{FF2B5EF4-FFF2-40B4-BE49-F238E27FC236}">
                  <a16:creationId xmlns:a16="http://schemas.microsoft.com/office/drawing/2014/main" id="{B11EFE8E-9886-46AE-A061-CB4BCC813B5F}"/>
                </a:ext>
              </a:extLst>
            </p:cNvPr>
            <p:cNvSpPr>
              <a:spLocks noChangeArrowheads="1"/>
            </p:cNvSpPr>
            <p:nvPr/>
          </p:nvSpPr>
          <p:spPr bwMode="auto">
            <a:xfrm>
              <a:off x="6900863" y="5305426"/>
              <a:ext cx="26988"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215">
              <a:extLst>
                <a:ext uri="{FF2B5EF4-FFF2-40B4-BE49-F238E27FC236}">
                  <a16:creationId xmlns:a16="http://schemas.microsoft.com/office/drawing/2014/main" id="{AF813CA8-FA2E-4EF2-9AA5-45EB3CD6BE2E}"/>
                </a:ext>
              </a:extLst>
            </p:cNvPr>
            <p:cNvSpPr>
              <a:spLocks noChangeArrowheads="1"/>
            </p:cNvSpPr>
            <p:nvPr/>
          </p:nvSpPr>
          <p:spPr bwMode="auto">
            <a:xfrm>
              <a:off x="6607175" y="5132388"/>
              <a:ext cx="14288"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16">
              <a:extLst>
                <a:ext uri="{FF2B5EF4-FFF2-40B4-BE49-F238E27FC236}">
                  <a16:creationId xmlns:a16="http://schemas.microsoft.com/office/drawing/2014/main" id="{BA05D036-B434-4142-8F85-E78A4D698494}"/>
                </a:ext>
              </a:extLst>
            </p:cNvPr>
            <p:cNvSpPr>
              <a:spLocks/>
            </p:cNvSpPr>
            <p:nvPr/>
          </p:nvSpPr>
          <p:spPr bwMode="auto">
            <a:xfrm>
              <a:off x="6940550" y="5176838"/>
              <a:ext cx="28575" cy="26988"/>
            </a:xfrm>
            <a:custGeom>
              <a:avLst/>
              <a:gdLst>
                <a:gd name="T0" fmla="*/ 7 w 13"/>
                <a:gd name="T1" fmla="*/ 0 h 12"/>
                <a:gd name="T2" fmla="*/ 13 w 13"/>
                <a:gd name="T3" fmla="*/ 6 h 12"/>
                <a:gd name="T4" fmla="*/ 7 w 13"/>
                <a:gd name="T5" fmla="*/ 12 h 12"/>
                <a:gd name="T6" fmla="*/ 0 w 13"/>
                <a:gd name="T7" fmla="*/ 6 h 12"/>
                <a:gd name="T8" fmla="*/ 7 w 13"/>
                <a:gd name="T9" fmla="*/ 0 h 12"/>
              </a:gdLst>
              <a:ahLst/>
              <a:cxnLst>
                <a:cxn ang="0">
                  <a:pos x="T0" y="T1"/>
                </a:cxn>
                <a:cxn ang="0">
                  <a:pos x="T2" y="T3"/>
                </a:cxn>
                <a:cxn ang="0">
                  <a:pos x="T4" y="T5"/>
                </a:cxn>
                <a:cxn ang="0">
                  <a:pos x="T6" y="T7"/>
                </a:cxn>
                <a:cxn ang="0">
                  <a:pos x="T8" y="T9"/>
                </a:cxn>
              </a:cxnLst>
              <a:rect l="0" t="0" r="r" b="b"/>
              <a:pathLst>
                <a:path w="13" h="12">
                  <a:moveTo>
                    <a:pt x="7" y="0"/>
                  </a:moveTo>
                  <a:cubicBezTo>
                    <a:pt x="10" y="0"/>
                    <a:pt x="13" y="2"/>
                    <a:pt x="13" y="6"/>
                  </a:cubicBezTo>
                  <a:cubicBezTo>
                    <a:pt x="13" y="9"/>
                    <a:pt x="10" y="12"/>
                    <a:pt x="7" y="12"/>
                  </a:cubicBezTo>
                  <a:cubicBezTo>
                    <a:pt x="3" y="11"/>
                    <a:pt x="0" y="9"/>
                    <a:pt x="0" y="6"/>
                  </a:cubicBezTo>
                  <a:cubicBezTo>
                    <a:pt x="0" y="2"/>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217">
              <a:extLst>
                <a:ext uri="{FF2B5EF4-FFF2-40B4-BE49-F238E27FC236}">
                  <a16:creationId xmlns:a16="http://schemas.microsoft.com/office/drawing/2014/main" id="{7CE9AAAE-B947-4FDF-8E0A-B8D94E84D423}"/>
                </a:ext>
              </a:extLst>
            </p:cNvPr>
            <p:cNvSpPr>
              <a:spLocks noChangeArrowheads="1"/>
            </p:cNvSpPr>
            <p:nvPr/>
          </p:nvSpPr>
          <p:spPr bwMode="auto">
            <a:xfrm>
              <a:off x="6572250" y="507206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218">
              <a:extLst>
                <a:ext uri="{FF2B5EF4-FFF2-40B4-BE49-F238E27FC236}">
                  <a16:creationId xmlns:a16="http://schemas.microsoft.com/office/drawing/2014/main" id="{DC8691CF-DA77-4AC9-A0A2-DE4DCB063CAD}"/>
                </a:ext>
              </a:extLst>
            </p:cNvPr>
            <p:cNvSpPr>
              <a:spLocks noChangeArrowheads="1"/>
            </p:cNvSpPr>
            <p:nvPr/>
          </p:nvSpPr>
          <p:spPr bwMode="auto">
            <a:xfrm>
              <a:off x="6532563" y="5018088"/>
              <a:ext cx="20638"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219">
              <a:extLst>
                <a:ext uri="{FF2B5EF4-FFF2-40B4-BE49-F238E27FC236}">
                  <a16:creationId xmlns:a16="http://schemas.microsoft.com/office/drawing/2014/main" id="{B1E757D8-0C14-48D8-89A2-6BF977831B9E}"/>
                </a:ext>
              </a:extLst>
            </p:cNvPr>
            <p:cNvSpPr>
              <a:spLocks noChangeArrowheads="1"/>
            </p:cNvSpPr>
            <p:nvPr/>
          </p:nvSpPr>
          <p:spPr bwMode="auto">
            <a:xfrm>
              <a:off x="7219950" y="4976813"/>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20">
              <a:extLst>
                <a:ext uri="{FF2B5EF4-FFF2-40B4-BE49-F238E27FC236}">
                  <a16:creationId xmlns:a16="http://schemas.microsoft.com/office/drawing/2014/main" id="{A6795922-EA54-41F5-98D4-ACDBF2C20566}"/>
                </a:ext>
              </a:extLst>
            </p:cNvPr>
            <p:cNvSpPr>
              <a:spLocks/>
            </p:cNvSpPr>
            <p:nvPr/>
          </p:nvSpPr>
          <p:spPr bwMode="auto">
            <a:xfrm>
              <a:off x="6550025" y="4802188"/>
              <a:ext cx="15875" cy="15875"/>
            </a:xfrm>
            <a:custGeom>
              <a:avLst/>
              <a:gdLst>
                <a:gd name="T0" fmla="*/ 4 w 7"/>
                <a:gd name="T1" fmla="*/ 0 h 7"/>
                <a:gd name="T2" fmla="*/ 7 w 7"/>
                <a:gd name="T3" fmla="*/ 3 h 7"/>
                <a:gd name="T4" fmla="*/ 3 w 7"/>
                <a:gd name="T5" fmla="*/ 7 h 7"/>
                <a:gd name="T6" fmla="*/ 0 w 7"/>
                <a:gd name="T7" fmla="*/ 3 h 7"/>
                <a:gd name="T8" fmla="*/ 4 w 7"/>
                <a:gd name="T9" fmla="*/ 0 h 7"/>
              </a:gdLst>
              <a:ahLst/>
              <a:cxnLst>
                <a:cxn ang="0">
                  <a:pos x="T0" y="T1"/>
                </a:cxn>
                <a:cxn ang="0">
                  <a:pos x="T2" y="T3"/>
                </a:cxn>
                <a:cxn ang="0">
                  <a:pos x="T4" y="T5"/>
                </a:cxn>
                <a:cxn ang="0">
                  <a:pos x="T6" y="T7"/>
                </a:cxn>
                <a:cxn ang="0">
                  <a:pos x="T8" y="T9"/>
                </a:cxn>
              </a:cxnLst>
              <a:rect l="0" t="0" r="r" b="b"/>
              <a:pathLst>
                <a:path w="7" h="7">
                  <a:moveTo>
                    <a:pt x="4" y="0"/>
                  </a:moveTo>
                  <a:cubicBezTo>
                    <a:pt x="6" y="0"/>
                    <a:pt x="7" y="1"/>
                    <a:pt x="7" y="3"/>
                  </a:cubicBezTo>
                  <a:cubicBezTo>
                    <a:pt x="7" y="5"/>
                    <a:pt x="6" y="7"/>
                    <a:pt x="3" y="7"/>
                  </a:cubicBezTo>
                  <a:cubicBezTo>
                    <a:pt x="1" y="7"/>
                    <a:pt x="0" y="5"/>
                    <a:pt x="0" y="3"/>
                  </a:cubicBezTo>
                  <a:cubicBezTo>
                    <a:pt x="0" y="1"/>
                    <a:pt x="1" y="0"/>
                    <a:pt x="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221">
              <a:extLst>
                <a:ext uri="{FF2B5EF4-FFF2-40B4-BE49-F238E27FC236}">
                  <a16:creationId xmlns:a16="http://schemas.microsoft.com/office/drawing/2014/main" id="{75A2E12C-1B10-4E26-986B-EFA2592025FA}"/>
                </a:ext>
              </a:extLst>
            </p:cNvPr>
            <p:cNvSpPr>
              <a:spLocks noChangeArrowheads="1"/>
            </p:cNvSpPr>
            <p:nvPr/>
          </p:nvSpPr>
          <p:spPr bwMode="auto">
            <a:xfrm>
              <a:off x="6905625" y="4819651"/>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22">
              <a:extLst>
                <a:ext uri="{FF2B5EF4-FFF2-40B4-BE49-F238E27FC236}">
                  <a16:creationId xmlns:a16="http://schemas.microsoft.com/office/drawing/2014/main" id="{B81CE04B-FA00-499E-B11D-54AAD19CEF74}"/>
                </a:ext>
              </a:extLst>
            </p:cNvPr>
            <p:cNvSpPr>
              <a:spLocks noChangeArrowheads="1"/>
            </p:cNvSpPr>
            <p:nvPr/>
          </p:nvSpPr>
          <p:spPr bwMode="auto">
            <a:xfrm>
              <a:off x="6604000" y="4716463"/>
              <a:ext cx="23813"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223">
              <a:extLst>
                <a:ext uri="{FF2B5EF4-FFF2-40B4-BE49-F238E27FC236}">
                  <a16:creationId xmlns:a16="http://schemas.microsoft.com/office/drawing/2014/main" id="{8070C274-D71F-4D3F-9C8C-1F1B4DF52D17}"/>
                </a:ext>
              </a:extLst>
            </p:cNvPr>
            <p:cNvSpPr>
              <a:spLocks noChangeArrowheads="1"/>
            </p:cNvSpPr>
            <p:nvPr/>
          </p:nvSpPr>
          <p:spPr bwMode="auto">
            <a:xfrm>
              <a:off x="7081838" y="4643438"/>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224">
              <a:extLst>
                <a:ext uri="{FF2B5EF4-FFF2-40B4-BE49-F238E27FC236}">
                  <a16:creationId xmlns:a16="http://schemas.microsoft.com/office/drawing/2014/main" id="{ACF75914-91BA-4E0C-AEDC-085ED2768133}"/>
                </a:ext>
              </a:extLst>
            </p:cNvPr>
            <p:cNvSpPr>
              <a:spLocks noChangeArrowheads="1"/>
            </p:cNvSpPr>
            <p:nvPr/>
          </p:nvSpPr>
          <p:spPr bwMode="auto">
            <a:xfrm>
              <a:off x="6956425" y="4506913"/>
              <a:ext cx="7938"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25">
              <a:extLst>
                <a:ext uri="{FF2B5EF4-FFF2-40B4-BE49-F238E27FC236}">
                  <a16:creationId xmlns:a16="http://schemas.microsoft.com/office/drawing/2014/main" id="{526BF557-DAFF-4526-8CE4-36086575FAD3}"/>
                </a:ext>
              </a:extLst>
            </p:cNvPr>
            <p:cNvSpPr>
              <a:spLocks/>
            </p:cNvSpPr>
            <p:nvPr/>
          </p:nvSpPr>
          <p:spPr bwMode="auto">
            <a:xfrm>
              <a:off x="6992938" y="4476751"/>
              <a:ext cx="28575" cy="26988"/>
            </a:xfrm>
            <a:custGeom>
              <a:avLst/>
              <a:gdLst>
                <a:gd name="T0" fmla="*/ 7 w 13"/>
                <a:gd name="T1" fmla="*/ 0 h 12"/>
                <a:gd name="T2" fmla="*/ 13 w 13"/>
                <a:gd name="T3" fmla="*/ 6 h 12"/>
                <a:gd name="T4" fmla="*/ 6 w 13"/>
                <a:gd name="T5" fmla="*/ 12 h 12"/>
                <a:gd name="T6" fmla="*/ 0 w 13"/>
                <a:gd name="T7" fmla="*/ 6 h 12"/>
                <a:gd name="T8" fmla="*/ 7 w 13"/>
                <a:gd name="T9" fmla="*/ 0 h 12"/>
              </a:gdLst>
              <a:ahLst/>
              <a:cxnLst>
                <a:cxn ang="0">
                  <a:pos x="T0" y="T1"/>
                </a:cxn>
                <a:cxn ang="0">
                  <a:pos x="T2" y="T3"/>
                </a:cxn>
                <a:cxn ang="0">
                  <a:pos x="T4" y="T5"/>
                </a:cxn>
                <a:cxn ang="0">
                  <a:pos x="T6" y="T7"/>
                </a:cxn>
                <a:cxn ang="0">
                  <a:pos x="T8" y="T9"/>
                </a:cxn>
              </a:cxnLst>
              <a:rect l="0" t="0" r="r" b="b"/>
              <a:pathLst>
                <a:path w="13" h="12">
                  <a:moveTo>
                    <a:pt x="7" y="0"/>
                  </a:moveTo>
                  <a:cubicBezTo>
                    <a:pt x="10" y="0"/>
                    <a:pt x="13" y="2"/>
                    <a:pt x="13" y="6"/>
                  </a:cubicBezTo>
                  <a:cubicBezTo>
                    <a:pt x="13" y="9"/>
                    <a:pt x="10" y="12"/>
                    <a:pt x="6" y="12"/>
                  </a:cubicBezTo>
                  <a:cubicBezTo>
                    <a:pt x="3" y="12"/>
                    <a:pt x="0" y="9"/>
                    <a:pt x="0" y="6"/>
                  </a:cubicBezTo>
                  <a:cubicBezTo>
                    <a:pt x="0" y="2"/>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226">
              <a:extLst>
                <a:ext uri="{FF2B5EF4-FFF2-40B4-BE49-F238E27FC236}">
                  <a16:creationId xmlns:a16="http://schemas.microsoft.com/office/drawing/2014/main" id="{63B35F4C-4032-455E-B6EA-071FF09610C5}"/>
                </a:ext>
              </a:extLst>
            </p:cNvPr>
            <p:cNvSpPr>
              <a:spLocks noChangeArrowheads="1"/>
            </p:cNvSpPr>
            <p:nvPr/>
          </p:nvSpPr>
          <p:spPr bwMode="auto">
            <a:xfrm>
              <a:off x="6888163" y="4381501"/>
              <a:ext cx="12700"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27">
              <a:extLst>
                <a:ext uri="{FF2B5EF4-FFF2-40B4-BE49-F238E27FC236}">
                  <a16:creationId xmlns:a16="http://schemas.microsoft.com/office/drawing/2014/main" id="{A74748E7-855E-4B00-94B5-11149403D0DD}"/>
                </a:ext>
              </a:extLst>
            </p:cNvPr>
            <p:cNvSpPr>
              <a:spLocks noChangeArrowheads="1"/>
            </p:cNvSpPr>
            <p:nvPr/>
          </p:nvSpPr>
          <p:spPr bwMode="auto">
            <a:xfrm>
              <a:off x="7150100" y="4352926"/>
              <a:ext cx="12700"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228">
              <a:extLst>
                <a:ext uri="{FF2B5EF4-FFF2-40B4-BE49-F238E27FC236}">
                  <a16:creationId xmlns:a16="http://schemas.microsoft.com/office/drawing/2014/main" id="{3D34CCB9-98E0-4151-A785-F41FFD7FBA82}"/>
                </a:ext>
              </a:extLst>
            </p:cNvPr>
            <p:cNvSpPr>
              <a:spLocks noChangeArrowheads="1"/>
            </p:cNvSpPr>
            <p:nvPr/>
          </p:nvSpPr>
          <p:spPr bwMode="auto">
            <a:xfrm>
              <a:off x="6794500" y="4249738"/>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229">
              <a:extLst>
                <a:ext uri="{FF2B5EF4-FFF2-40B4-BE49-F238E27FC236}">
                  <a16:creationId xmlns:a16="http://schemas.microsoft.com/office/drawing/2014/main" id="{894020D3-74DE-4460-9668-591A613BDBAF}"/>
                </a:ext>
              </a:extLst>
            </p:cNvPr>
            <p:cNvSpPr>
              <a:spLocks noChangeArrowheads="1"/>
            </p:cNvSpPr>
            <p:nvPr/>
          </p:nvSpPr>
          <p:spPr bwMode="auto">
            <a:xfrm>
              <a:off x="7002463" y="4148138"/>
              <a:ext cx="19050"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30">
              <a:extLst>
                <a:ext uri="{FF2B5EF4-FFF2-40B4-BE49-F238E27FC236}">
                  <a16:creationId xmlns:a16="http://schemas.microsoft.com/office/drawing/2014/main" id="{4EE164B4-F8AF-48B0-973B-F26670787004}"/>
                </a:ext>
              </a:extLst>
            </p:cNvPr>
            <p:cNvSpPr>
              <a:spLocks/>
            </p:cNvSpPr>
            <p:nvPr/>
          </p:nvSpPr>
          <p:spPr bwMode="auto">
            <a:xfrm>
              <a:off x="7105650" y="4032251"/>
              <a:ext cx="30163" cy="28575"/>
            </a:xfrm>
            <a:custGeom>
              <a:avLst/>
              <a:gdLst>
                <a:gd name="T0" fmla="*/ 7 w 14"/>
                <a:gd name="T1" fmla="*/ 0 h 13"/>
                <a:gd name="T2" fmla="*/ 14 w 14"/>
                <a:gd name="T3" fmla="*/ 7 h 13"/>
                <a:gd name="T4" fmla="*/ 7 w 14"/>
                <a:gd name="T5" fmla="*/ 13 h 13"/>
                <a:gd name="T6" fmla="*/ 0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11" y="0"/>
                    <a:pt x="14" y="3"/>
                    <a:pt x="14" y="7"/>
                  </a:cubicBezTo>
                  <a:cubicBezTo>
                    <a:pt x="14" y="10"/>
                    <a:pt x="10" y="13"/>
                    <a:pt x="7" y="13"/>
                  </a:cubicBezTo>
                  <a:cubicBezTo>
                    <a:pt x="3" y="13"/>
                    <a:pt x="0" y="10"/>
                    <a:pt x="0" y="7"/>
                  </a:cubicBezTo>
                  <a:cubicBezTo>
                    <a:pt x="0" y="3"/>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31">
              <a:extLst>
                <a:ext uri="{FF2B5EF4-FFF2-40B4-BE49-F238E27FC236}">
                  <a16:creationId xmlns:a16="http://schemas.microsoft.com/office/drawing/2014/main" id="{71C303BD-07EE-467A-BDE9-AEC65BDF70A7}"/>
                </a:ext>
              </a:extLst>
            </p:cNvPr>
            <p:cNvSpPr>
              <a:spLocks/>
            </p:cNvSpPr>
            <p:nvPr/>
          </p:nvSpPr>
          <p:spPr bwMode="auto">
            <a:xfrm>
              <a:off x="6561138" y="3819526"/>
              <a:ext cx="25400" cy="22225"/>
            </a:xfrm>
            <a:custGeom>
              <a:avLst/>
              <a:gdLst>
                <a:gd name="T0" fmla="*/ 6 w 11"/>
                <a:gd name="T1" fmla="*/ 0 h 10"/>
                <a:gd name="T2" fmla="*/ 11 w 11"/>
                <a:gd name="T3" fmla="*/ 5 h 10"/>
                <a:gd name="T4" fmla="*/ 6 w 11"/>
                <a:gd name="T5" fmla="*/ 10 h 10"/>
                <a:gd name="T6" fmla="*/ 0 w 11"/>
                <a:gd name="T7" fmla="*/ 5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2"/>
                    <a:pt x="11" y="5"/>
                  </a:cubicBezTo>
                  <a:cubicBezTo>
                    <a:pt x="11" y="8"/>
                    <a:pt x="9" y="10"/>
                    <a:pt x="6" y="10"/>
                  </a:cubicBezTo>
                  <a:cubicBezTo>
                    <a:pt x="2" y="10"/>
                    <a:pt x="0" y="8"/>
                    <a:pt x="0" y="5"/>
                  </a:cubicBezTo>
                  <a:cubicBezTo>
                    <a:pt x="0" y="2"/>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232">
              <a:extLst>
                <a:ext uri="{FF2B5EF4-FFF2-40B4-BE49-F238E27FC236}">
                  <a16:creationId xmlns:a16="http://schemas.microsoft.com/office/drawing/2014/main" id="{7E750387-FA72-4EFC-B176-0B0D5F84EE88}"/>
                </a:ext>
              </a:extLst>
            </p:cNvPr>
            <p:cNvSpPr>
              <a:spLocks noChangeArrowheads="1"/>
            </p:cNvSpPr>
            <p:nvPr/>
          </p:nvSpPr>
          <p:spPr bwMode="auto">
            <a:xfrm>
              <a:off x="7015163" y="3416301"/>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233">
              <a:extLst>
                <a:ext uri="{FF2B5EF4-FFF2-40B4-BE49-F238E27FC236}">
                  <a16:creationId xmlns:a16="http://schemas.microsoft.com/office/drawing/2014/main" id="{39FC2881-53F8-4D43-985B-E532ABDB8556}"/>
                </a:ext>
              </a:extLst>
            </p:cNvPr>
            <p:cNvSpPr>
              <a:spLocks noChangeArrowheads="1"/>
            </p:cNvSpPr>
            <p:nvPr/>
          </p:nvSpPr>
          <p:spPr bwMode="auto">
            <a:xfrm>
              <a:off x="6754813" y="3306763"/>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34">
              <a:extLst>
                <a:ext uri="{FF2B5EF4-FFF2-40B4-BE49-F238E27FC236}">
                  <a16:creationId xmlns:a16="http://schemas.microsoft.com/office/drawing/2014/main" id="{218DC786-2C8D-4050-8E54-76424CBDE1E8}"/>
                </a:ext>
              </a:extLst>
            </p:cNvPr>
            <p:cNvSpPr>
              <a:spLocks/>
            </p:cNvSpPr>
            <p:nvPr/>
          </p:nvSpPr>
          <p:spPr bwMode="auto">
            <a:xfrm>
              <a:off x="6651625" y="3238501"/>
              <a:ext cx="23813" cy="23813"/>
            </a:xfrm>
            <a:custGeom>
              <a:avLst/>
              <a:gdLst>
                <a:gd name="T0" fmla="*/ 6 w 11"/>
                <a:gd name="T1" fmla="*/ 0 h 11"/>
                <a:gd name="T2" fmla="*/ 11 w 11"/>
                <a:gd name="T3" fmla="*/ 6 h 11"/>
                <a:gd name="T4" fmla="*/ 6 w 11"/>
                <a:gd name="T5" fmla="*/ 11 h 11"/>
                <a:gd name="T6" fmla="*/ 0 w 11"/>
                <a:gd name="T7" fmla="*/ 6 h 11"/>
                <a:gd name="T8" fmla="*/ 6 w 11"/>
                <a:gd name="T9" fmla="*/ 0 h 11"/>
              </a:gdLst>
              <a:ahLst/>
              <a:cxnLst>
                <a:cxn ang="0">
                  <a:pos x="T0" y="T1"/>
                </a:cxn>
                <a:cxn ang="0">
                  <a:pos x="T2" y="T3"/>
                </a:cxn>
                <a:cxn ang="0">
                  <a:pos x="T4" y="T5"/>
                </a:cxn>
                <a:cxn ang="0">
                  <a:pos x="T6" y="T7"/>
                </a:cxn>
                <a:cxn ang="0">
                  <a:pos x="T8" y="T9"/>
                </a:cxn>
              </a:cxnLst>
              <a:rect l="0" t="0" r="r" b="b"/>
              <a:pathLst>
                <a:path w="11" h="11">
                  <a:moveTo>
                    <a:pt x="6" y="0"/>
                  </a:moveTo>
                  <a:cubicBezTo>
                    <a:pt x="9" y="0"/>
                    <a:pt x="11" y="3"/>
                    <a:pt x="11" y="6"/>
                  </a:cubicBezTo>
                  <a:cubicBezTo>
                    <a:pt x="11" y="8"/>
                    <a:pt x="9" y="11"/>
                    <a:pt x="6" y="11"/>
                  </a:cubicBezTo>
                  <a:cubicBezTo>
                    <a:pt x="2" y="11"/>
                    <a:pt x="0" y="8"/>
                    <a:pt x="0" y="6"/>
                  </a:cubicBezTo>
                  <a:cubicBezTo>
                    <a:pt x="0" y="3"/>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235">
              <a:extLst>
                <a:ext uri="{FF2B5EF4-FFF2-40B4-BE49-F238E27FC236}">
                  <a16:creationId xmlns:a16="http://schemas.microsoft.com/office/drawing/2014/main" id="{0ED42094-C483-4BA7-A73E-39160E501088}"/>
                </a:ext>
              </a:extLst>
            </p:cNvPr>
            <p:cNvSpPr>
              <a:spLocks noChangeArrowheads="1"/>
            </p:cNvSpPr>
            <p:nvPr/>
          </p:nvSpPr>
          <p:spPr bwMode="auto">
            <a:xfrm>
              <a:off x="6894513" y="3171826"/>
              <a:ext cx="6350"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36">
              <a:extLst>
                <a:ext uri="{FF2B5EF4-FFF2-40B4-BE49-F238E27FC236}">
                  <a16:creationId xmlns:a16="http://schemas.microsoft.com/office/drawing/2014/main" id="{DFE94B50-A207-48E3-BB8A-DB2C874D44BB}"/>
                </a:ext>
              </a:extLst>
            </p:cNvPr>
            <p:cNvSpPr>
              <a:spLocks noChangeArrowheads="1"/>
            </p:cNvSpPr>
            <p:nvPr/>
          </p:nvSpPr>
          <p:spPr bwMode="auto">
            <a:xfrm>
              <a:off x="6640513" y="3062288"/>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37">
              <a:extLst>
                <a:ext uri="{FF2B5EF4-FFF2-40B4-BE49-F238E27FC236}">
                  <a16:creationId xmlns:a16="http://schemas.microsoft.com/office/drawing/2014/main" id="{1010C888-F83E-4DDF-A184-69B639B9E4ED}"/>
                </a:ext>
              </a:extLst>
            </p:cNvPr>
            <p:cNvSpPr>
              <a:spLocks noChangeArrowheads="1"/>
            </p:cNvSpPr>
            <p:nvPr/>
          </p:nvSpPr>
          <p:spPr bwMode="auto">
            <a:xfrm>
              <a:off x="6553200" y="3040063"/>
              <a:ext cx="7938"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38">
              <a:extLst>
                <a:ext uri="{FF2B5EF4-FFF2-40B4-BE49-F238E27FC236}">
                  <a16:creationId xmlns:a16="http://schemas.microsoft.com/office/drawing/2014/main" id="{EA3D5E67-C349-43A5-A575-B8C6418C81DE}"/>
                </a:ext>
              </a:extLst>
            </p:cNvPr>
            <p:cNvSpPr>
              <a:spLocks noChangeArrowheads="1"/>
            </p:cNvSpPr>
            <p:nvPr/>
          </p:nvSpPr>
          <p:spPr bwMode="auto">
            <a:xfrm>
              <a:off x="6570663" y="2952751"/>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239">
              <a:extLst>
                <a:ext uri="{FF2B5EF4-FFF2-40B4-BE49-F238E27FC236}">
                  <a16:creationId xmlns:a16="http://schemas.microsoft.com/office/drawing/2014/main" id="{D325BB87-DA93-4DD5-86D5-B1415C8015E7}"/>
                </a:ext>
              </a:extLst>
            </p:cNvPr>
            <p:cNvSpPr>
              <a:spLocks noChangeArrowheads="1"/>
            </p:cNvSpPr>
            <p:nvPr/>
          </p:nvSpPr>
          <p:spPr bwMode="auto">
            <a:xfrm>
              <a:off x="7123113" y="2689226"/>
              <a:ext cx="17463"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240">
              <a:extLst>
                <a:ext uri="{FF2B5EF4-FFF2-40B4-BE49-F238E27FC236}">
                  <a16:creationId xmlns:a16="http://schemas.microsoft.com/office/drawing/2014/main" id="{E5D2E087-2C69-4707-95C3-52C3A13E3503}"/>
                </a:ext>
              </a:extLst>
            </p:cNvPr>
            <p:cNvSpPr>
              <a:spLocks noChangeArrowheads="1"/>
            </p:cNvSpPr>
            <p:nvPr/>
          </p:nvSpPr>
          <p:spPr bwMode="auto">
            <a:xfrm>
              <a:off x="7061200" y="2563813"/>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41">
              <a:extLst>
                <a:ext uri="{FF2B5EF4-FFF2-40B4-BE49-F238E27FC236}">
                  <a16:creationId xmlns:a16="http://schemas.microsoft.com/office/drawing/2014/main" id="{EB4A082A-79E6-4EB7-A54C-D9080F37B5F6}"/>
                </a:ext>
              </a:extLst>
            </p:cNvPr>
            <p:cNvSpPr>
              <a:spLocks/>
            </p:cNvSpPr>
            <p:nvPr/>
          </p:nvSpPr>
          <p:spPr bwMode="auto">
            <a:xfrm>
              <a:off x="7118350" y="2447926"/>
              <a:ext cx="25400" cy="22225"/>
            </a:xfrm>
            <a:custGeom>
              <a:avLst/>
              <a:gdLst>
                <a:gd name="T0" fmla="*/ 6 w 11"/>
                <a:gd name="T1" fmla="*/ 0 h 10"/>
                <a:gd name="T2" fmla="*/ 11 w 11"/>
                <a:gd name="T3" fmla="*/ 5 h 10"/>
                <a:gd name="T4" fmla="*/ 6 w 11"/>
                <a:gd name="T5" fmla="*/ 10 h 10"/>
                <a:gd name="T6" fmla="*/ 0 w 11"/>
                <a:gd name="T7" fmla="*/ 5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2"/>
                    <a:pt x="11" y="5"/>
                  </a:cubicBezTo>
                  <a:cubicBezTo>
                    <a:pt x="11" y="8"/>
                    <a:pt x="9" y="10"/>
                    <a:pt x="6" y="10"/>
                  </a:cubicBezTo>
                  <a:cubicBezTo>
                    <a:pt x="3" y="10"/>
                    <a:pt x="0" y="8"/>
                    <a:pt x="0" y="5"/>
                  </a:cubicBezTo>
                  <a:cubicBezTo>
                    <a:pt x="1" y="2"/>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242">
              <a:extLst>
                <a:ext uri="{FF2B5EF4-FFF2-40B4-BE49-F238E27FC236}">
                  <a16:creationId xmlns:a16="http://schemas.microsoft.com/office/drawing/2014/main" id="{44186F6B-93A6-4B8A-887F-B6B30A805F0A}"/>
                </a:ext>
              </a:extLst>
            </p:cNvPr>
            <p:cNvSpPr>
              <a:spLocks noChangeArrowheads="1"/>
            </p:cNvSpPr>
            <p:nvPr/>
          </p:nvSpPr>
          <p:spPr bwMode="auto">
            <a:xfrm>
              <a:off x="7112000" y="2441576"/>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243">
              <a:extLst>
                <a:ext uri="{FF2B5EF4-FFF2-40B4-BE49-F238E27FC236}">
                  <a16:creationId xmlns:a16="http://schemas.microsoft.com/office/drawing/2014/main" id="{9FD0EDB6-7C7C-40FF-BAE2-6A7F5EF6FA7B}"/>
                </a:ext>
              </a:extLst>
            </p:cNvPr>
            <p:cNvSpPr>
              <a:spLocks noChangeArrowheads="1"/>
            </p:cNvSpPr>
            <p:nvPr/>
          </p:nvSpPr>
          <p:spPr bwMode="auto">
            <a:xfrm>
              <a:off x="6799263" y="2460626"/>
              <a:ext cx="20638"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44">
              <a:extLst>
                <a:ext uri="{FF2B5EF4-FFF2-40B4-BE49-F238E27FC236}">
                  <a16:creationId xmlns:a16="http://schemas.microsoft.com/office/drawing/2014/main" id="{B0308022-7CA6-4151-9A22-90619F20F59B}"/>
                </a:ext>
              </a:extLst>
            </p:cNvPr>
            <p:cNvSpPr>
              <a:spLocks noChangeArrowheads="1"/>
            </p:cNvSpPr>
            <p:nvPr/>
          </p:nvSpPr>
          <p:spPr bwMode="auto">
            <a:xfrm>
              <a:off x="6635750" y="2416176"/>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245">
              <a:extLst>
                <a:ext uri="{FF2B5EF4-FFF2-40B4-BE49-F238E27FC236}">
                  <a16:creationId xmlns:a16="http://schemas.microsoft.com/office/drawing/2014/main" id="{D3B29A38-B6E1-4F8C-B0F5-D41B9DC1689D}"/>
                </a:ext>
              </a:extLst>
            </p:cNvPr>
            <p:cNvSpPr>
              <a:spLocks noChangeArrowheads="1"/>
            </p:cNvSpPr>
            <p:nvPr/>
          </p:nvSpPr>
          <p:spPr bwMode="auto">
            <a:xfrm>
              <a:off x="6748463" y="2293938"/>
              <a:ext cx="20638"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46">
              <a:extLst>
                <a:ext uri="{FF2B5EF4-FFF2-40B4-BE49-F238E27FC236}">
                  <a16:creationId xmlns:a16="http://schemas.microsoft.com/office/drawing/2014/main" id="{48FD1C90-6E64-4192-8060-887B15ACABDA}"/>
                </a:ext>
              </a:extLst>
            </p:cNvPr>
            <p:cNvSpPr>
              <a:spLocks noChangeArrowheads="1"/>
            </p:cNvSpPr>
            <p:nvPr/>
          </p:nvSpPr>
          <p:spPr bwMode="auto">
            <a:xfrm>
              <a:off x="6821488" y="21701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47">
              <a:extLst>
                <a:ext uri="{FF2B5EF4-FFF2-40B4-BE49-F238E27FC236}">
                  <a16:creationId xmlns:a16="http://schemas.microsoft.com/office/drawing/2014/main" id="{FCA96856-EE87-4B32-B30F-6078BE099DFD}"/>
                </a:ext>
              </a:extLst>
            </p:cNvPr>
            <p:cNvSpPr>
              <a:spLocks noChangeArrowheads="1"/>
            </p:cNvSpPr>
            <p:nvPr/>
          </p:nvSpPr>
          <p:spPr bwMode="auto">
            <a:xfrm>
              <a:off x="7032625" y="2130426"/>
              <a:ext cx="9525"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48">
              <a:extLst>
                <a:ext uri="{FF2B5EF4-FFF2-40B4-BE49-F238E27FC236}">
                  <a16:creationId xmlns:a16="http://schemas.microsoft.com/office/drawing/2014/main" id="{F4289F73-64E5-42D4-B1DA-63443D1448E1}"/>
                </a:ext>
              </a:extLst>
            </p:cNvPr>
            <p:cNvSpPr>
              <a:spLocks noChangeArrowheads="1"/>
            </p:cNvSpPr>
            <p:nvPr/>
          </p:nvSpPr>
          <p:spPr bwMode="auto">
            <a:xfrm>
              <a:off x="6851650" y="2078038"/>
              <a:ext cx="22225"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49">
              <a:extLst>
                <a:ext uri="{FF2B5EF4-FFF2-40B4-BE49-F238E27FC236}">
                  <a16:creationId xmlns:a16="http://schemas.microsoft.com/office/drawing/2014/main" id="{13213D88-B9A1-40D9-8A0D-B62E06135BE5}"/>
                </a:ext>
              </a:extLst>
            </p:cNvPr>
            <p:cNvSpPr>
              <a:spLocks/>
            </p:cNvSpPr>
            <p:nvPr/>
          </p:nvSpPr>
          <p:spPr bwMode="auto">
            <a:xfrm>
              <a:off x="7059613" y="2039938"/>
              <a:ext cx="11113" cy="4763"/>
            </a:xfrm>
            <a:custGeom>
              <a:avLst/>
              <a:gdLst>
                <a:gd name="T0" fmla="*/ 0 w 5"/>
                <a:gd name="T1" fmla="*/ 2 h 2"/>
                <a:gd name="T2" fmla="*/ 3 w 5"/>
                <a:gd name="T3" fmla="*/ 0 h 2"/>
                <a:gd name="T4" fmla="*/ 5 w 5"/>
                <a:gd name="T5" fmla="*/ 2 h 2"/>
              </a:gdLst>
              <a:ahLst/>
              <a:cxnLst>
                <a:cxn ang="0">
                  <a:pos x="T0" y="T1"/>
                </a:cxn>
                <a:cxn ang="0">
                  <a:pos x="T2" y="T3"/>
                </a:cxn>
                <a:cxn ang="0">
                  <a:pos x="T4" y="T5"/>
                </a:cxn>
              </a:cxnLst>
              <a:rect l="0" t="0" r="r" b="b"/>
              <a:pathLst>
                <a:path w="5" h="2">
                  <a:moveTo>
                    <a:pt x="0" y="2"/>
                  </a:moveTo>
                  <a:cubicBezTo>
                    <a:pt x="0" y="1"/>
                    <a:pt x="1" y="0"/>
                    <a:pt x="3" y="0"/>
                  </a:cubicBezTo>
                  <a:cubicBezTo>
                    <a:pt x="4" y="0"/>
                    <a:pt x="5" y="1"/>
                    <a:pt x="5" y="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50">
              <a:extLst>
                <a:ext uri="{FF2B5EF4-FFF2-40B4-BE49-F238E27FC236}">
                  <a16:creationId xmlns:a16="http://schemas.microsoft.com/office/drawing/2014/main" id="{4688A34B-7FD4-408B-94B9-E0D5ED569561}"/>
                </a:ext>
              </a:extLst>
            </p:cNvPr>
            <p:cNvSpPr>
              <a:spLocks noChangeArrowheads="1"/>
            </p:cNvSpPr>
            <p:nvPr/>
          </p:nvSpPr>
          <p:spPr bwMode="auto">
            <a:xfrm>
              <a:off x="6486525" y="2074863"/>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251">
              <a:extLst>
                <a:ext uri="{FF2B5EF4-FFF2-40B4-BE49-F238E27FC236}">
                  <a16:creationId xmlns:a16="http://schemas.microsoft.com/office/drawing/2014/main" id="{DCD38121-DEA1-4165-88AC-3E8888BEAA2F}"/>
                </a:ext>
              </a:extLst>
            </p:cNvPr>
            <p:cNvSpPr>
              <a:spLocks noChangeArrowheads="1"/>
            </p:cNvSpPr>
            <p:nvPr/>
          </p:nvSpPr>
          <p:spPr bwMode="auto">
            <a:xfrm>
              <a:off x="6929438" y="1941513"/>
              <a:ext cx="28575"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52">
              <a:extLst>
                <a:ext uri="{FF2B5EF4-FFF2-40B4-BE49-F238E27FC236}">
                  <a16:creationId xmlns:a16="http://schemas.microsoft.com/office/drawing/2014/main" id="{EC97E863-0E26-4249-B9F9-AE3F95FCF2B4}"/>
                </a:ext>
              </a:extLst>
            </p:cNvPr>
            <p:cNvSpPr>
              <a:spLocks noChangeArrowheads="1"/>
            </p:cNvSpPr>
            <p:nvPr/>
          </p:nvSpPr>
          <p:spPr bwMode="auto">
            <a:xfrm>
              <a:off x="6376988" y="1874838"/>
              <a:ext cx="14288"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253">
              <a:extLst>
                <a:ext uri="{FF2B5EF4-FFF2-40B4-BE49-F238E27FC236}">
                  <a16:creationId xmlns:a16="http://schemas.microsoft.com/office/drawing/2014/main" id="{26935727-B891-453F-86B2-22E53091285E}"/>
                </a:ext>
              </a:extLst>
            </p:cNvPr>
            <p:cNvSpPr>
              <a:spLocks noChangeArrowheads="1"/>
            </p:cNvSpPr>
            <p:nvPr/>
          </p:nvSpPr>
          <p:spPr bwMode="auto">
            <a:xfrm>
              <a:off x="6359525" y="1811338"/>
              <a:ext cx="22225"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54">
              <a:extLst>
                <a:ext uri="{FF2B5EF4-FFF2-40B4-BE49-F238E27FC236}">
                  <a16:creationId xmlns:a16="http://schemas.microsoft.com/office/drawing/2014/main" id="{0435CBAF-A67C-46EA-9D99-3370A1207285}"/>
                </a:ext>
              </a:extLst>
            </p:cNvPr>
            <p:cNvSpPr>
              <a:spLocks noChangeArrowheads="1"/>
            </p:cNvSpPr>
            <p:nvPr/>
          </p:nvSpPr>
          <p:spPr bwMode="auto">
            <a:xfrm>
              <a:off x="7024688" y="1679576"/>
              <a:ext cx="28575"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55">
              <a:extLst>
                <a:ext uri="{FF2B5EF4-FFF2-40B4-BE49-F238E27FC236}">
                  <a16:creationId xmlns:a16="http://schemas.microsoft.com/office/drawing/2014/main" id="{66184301-DF73-4B0E-BE37-C634BC932646}"/>
                </a:ext>
              </a:extLst>
            </p:cNvPr>
            <p:cNvSpPr>
              <a:spLocks noChangeArrowheads="1"/>
            </p:cNvSpPr>
            <p:nvPr/>
          </p:nvSpPr>
          <p:spPr bwMode="auto">
            <a:xfrm>
              <a:off x="6538913" y="1597026"/>
              <a:ext cx="19050"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56">
              <a:extLst>
                <a:ext uri="{FF2B5EF4-FFF2-40B4-BE49-F238E27FC236}">
                  <a16:creationId xmlns:a16="http://schemas.microsoft.com/office/drawing/2014/main" id="{DA7575BC-3130-4927-AE41-626DF9C80D66}"/>
                </a:ext>
              </a:extLst>
            </p:cNvPr>
            <p:cNvSpPr>
              <a:spLocks noChangeArrowheads="1"/>
            </p:cNvSpPr>
            <p:nvPr/>
          </p:nvSpPr>
          <p:spPr bwMode="auto">
            <a:xfrm>
              <a:off x="6626225" y="1498601"/>
              <a:ext cx="793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57">
              <a:extLst>
                <a:ext uri="{FF2B5EF4-FFF2-40B4-BE49-F238E27FC236}">
                  <a16:creationId xmlns:a16="http://schemas.microsoft.com/office/drawing/2014/main" id="{3126844D-957B-4541-A1E2-FF7DB3B84047}"/>
                </a:ext>
              </a:extLst>
            </p:cNvPr>
            <p:cNvSpPr>
              <a:spLocks noChangeArrowheads="1"/>
            </p:cNvSpPr>
            <p:nvPr/>
          </p:nvSpPr>
          <p:spPr bwMode="auto">
            <a:xfrm>
              <a:off x="6464300" y="1419226"/>
              <a:ext cx="15875"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258">
              <a:extLst>
                <a:ext uri="{FF2B5EF4-FFF2-40B4-BE49-F238E27FC236}">
                  <a16:creationId xmlns:a16="http://schemas.microsoft.com/office/drawing/2014/main" id="{4F9AC908-D7FB-4E1F-8293-21481A6E5DB7}"/>
                </a:ext>
              </a:extLst>
            </p:cNvPr>
            <p:cNvSpPr>
              <a:spLocks noChangeArrowheads="1"/>
            </p:cNvSpPr>
            <p:nvPr/>
          </p:nvSpPr>
          <p:spPr bwMode="auto">
            <a:xfrm>
              <a:off x="6572250" y="1346201"/>
              <a:ext cx="15875"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59">
              <a:extLst>
                <a:ext uri="{FF2B5EF4-FFF2-40B4-BE49-F238E27FC236}">
                  <a16:creationId xmlns:a16="http://schemas.microsoft.com/office/drawing/2014/main" id="{589631C8-DFD3-4714-979B-12F049DEE473}"/>
                </a:ext>
              </a:extLst>
            </p:cNvPr>
            <p:cNvSpPr>
              <a:spLocks noChangeArrowheads="1"/>
            </p:cNvSpPr>
            <p:nvPr/>
          </p:nvSpPr>
          <p:spPr bwMode="auto">
            <a:xfrm>
              <a:off x="6327775" y="1304926"/>
              <a:ext cx="22225"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60">
              <a:extLst>
                <a:ext uri="{FF2B5EF4-FFF2-40B4-BE49-F238E27FC236}">
                  <a16:creationId xmlns:a16="http://schemas.microsoft.com/office/drawing/2014/main" id="{B532F431-6A21-497A-B653-9F15081B8C4F}"/>
                </a:ext>
              </a:extLst>
            </p:cNvPr>
            <p:cNvSpPr>
              <a:spLocks noChangeArrowheads="1"/>
            </p:cNvSpPr>
            <p:nvPr/>
          </p:nvSpPr>
          <p:spPr bwMode="auto">
            <a:xfrm>
              <a:off x="6383338" y="1211263"/>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61">
              <a:extLst>
                <a:ext uri="{FF2B5EF4-FFF2-40B4-BE49-F238E27FC236}">
                  <a16:creationId xmlns:a16="http://schemas.microsoft.com/office/drawing/2014/main" id="{CE8BF848-D83D-4287-B499-5B031ED1EFDA}"/>
                </a:ext>
              </a:extLst>
            </p:cNvPr>
            <p:cNvSpPr>
              <a:spLocks noChangeArrowheads="1"/>
            </p:cNvSpPr>
            <p:nvPr/>
          </p:nvSpPr>
          <p:spPr bwMode="auto">
            <a:xfrm>
              <a:off x="6635750" y="1068388"/>
              <a:ext cx="26988"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62">
              <a:extLst>
                <a:ext uri="{FF2B5EF4-FFF2-40B4-BE49-F238E27FC236}">
                  <a16:creationId xmlns:a16="http://schemas.microsoft.com/office/drawing/2014/main" id="{A684E6A9-0399-4EDC-9868-683507084F11}"/>
                </a:ext>
              </a:extLst>
            </p:cNvPr>
            <p:cNvSpPr>
              <a:spLocks noChangeArrowheads="1"/>
            </p:cNvSpPr>
            <p:nvPr/>
          </p:nvSpPr>
          <p:spPr bwMode="auto">
            <a:xfrm>
              <a:off x="6416675" y="989013"/>
              <a:ext cx="3175"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263">
              <a:extLst>
                <a:ext uri="{FF2B5EF4-FFF2-40B4-BE49-F238E27FC236}">
                  <a16:creationId xmlns:a16="http://schemas.microsoft.com/office/drawing/2014/main" id="{350B50E6-72E3-40E1-A709-D7F98198761B}"/>
                </a:ext>
              </a:extLst>
            </p:cNvPr>
            <p:cNvSpPr>
              <a:spLocks noChangeArrowheads="1"/>
            </p:cNvSpPr>
            <p:nvPr/>
          </p:nvSpPr>
          <p:spPr bwMode="auto">
            <a:xfrm>
              <a:off x="6799263" y="936626"/>
              <a:ext cx="22225"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264">
              <a:extLst>
                <a:ext uri="{FF2B5EF4-FFF2-40B4-BE49-F238E27FC236}">
                  <a16:creationId xmlns:a16="http://schemas.microsoft.com/office/drawing/2014/main" id="{CDC862E1-C315-4512-95C3-12DA38E1CD32}"/>
                </a:ext>
              </a:extLst>
            </p:cNvPr>
            <p:cNvSpPr>
              <a:spLocks noChangeArrowheads="1"/>
            </p:cNvSpPr>
            <p:nvPr/>
          </p:nvSpPr>
          <p:spPr bwMode="auto">
            <a:xfrm>
              <a:off x="6634163" y="858838"/>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65">
              <a:extLst>
                <a:ext uri="{FF2B5EF4-FFF2-40B4-BE49-F238E27FC236}">
                  <a16:creationId xmlns:a16="http://schemas.microsoft.com/office/drawing/2014/main" id="{E2D1FE0C-633B-4DBC-BE26-2422B1CD5D4A}"/>
                </a:ext>
              </a:extLst>
            </p:cNvPr>
            <p:cNvSpPr>
              <a:spLocks noChangeArrowheads="1"/>
            </p:cNvSpPr>
            <p:nvPr/>
          </p:nvSpPr>
          <p:spPr bwMode="auto">
            <a:xfrm>
              <a:off x="6697663" y="709613"/>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66">
              <a:extLst>
                <a:ext uri="{FF2B5EF4-FFF2-40B4-BE49-F238E27FC236}">
                  <a16:creationId xmlns:a16="http://schemas.microsoft.com/office/drawing/2014/main" id="{27455659-0F4C-4616-B2BB-2C165EB86CD5}"/>
                </a:ext>
              </a:extLst>
            </p:cNvPr>
            <p:cNvSpPr>
              <a:spLocks/>
            </p:cNvSpPr>
            <p:nvPr/>
          </p:nvSpPr>
          <p:spPr bwMode="auto">
            <a:xfrm>
              <a:off x="6743700" y="646113"/>
              <a:ext cx="25400" cy="22225"/>
            </a:xfrm>
            <a:custGeom>
              <a:avLst/>
              <a:gdLst>
                <a:gd name="T0" fmla="*/ 6 w 11"/>
                <a:gd name="T1" fmla="*/ 0 h 10"/>
                <a:gd name="T2" fmla="*/ 11 w 11"/>
                <a:gd name="T3" fmla="*/ 5 h 10"/>
                <a:gd name="T4" fmla="*/ 6 w 11"/>
                <a:gd name="T5" fmla="*/ 10 h 10"/>
                <a:gd name="T6" fmla="*/ 1 w 11"/>
                <a:gd name="T7" fmla="*/ 5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2"/>
                    <a:pt x="11" y="5"/>
                  </a:cubicBezTo>
                  <a:cubicBezTo>
                    <a:pt x="11" y="7"/>
                    <a:pt x="9" y="10"/>
                    <a:pt x="6" y="10"/>
                  </a:cubicBezTo>
                  <a:cubicBezTo>
                    <a:pt x="3" y="10"/>
                    <a:pt x="0" y="7"/>
                    <a:pt x="1" y="5"/>
                  </a:cubicBezTo>
                  <a:cubicBezTo>
                    <a:pt x="1" y="2"/>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267">
              <a:extLst>
                <a:ext uri="{FF2B5EF4-FFF2-40B4-BE49-F238E27FC236}">
                  <a16:creationId xmlns:a16="http://schemas.microsoft.com/office/drawing/2014/main" id="{2AD9A0E1-A67A-40B8-B172-7958851805FB}"/>
                </a:ext>
              </a:extLst>
            </p:cNvPr>
            <p:cNvSpPr>
              <a:spLocks noChangeArrowheads="1"/>
            </p:cNvSpPr>
            <p:nvPr/>
          </p:nvSpPr>
          <p:spPr bwMode="auto">
            <a:xfrm>
              <a:off x="6788150" y="6461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68">
              <a:extLst>
                <a:ext uri="{FF2B5EF4-FFF2-40B4-BE49-F238E27FC236}">
                  <a16:creationId xmlns:a16="http://schemas.microsoft.com/office/drawing/2014/main" id="{A0DB3983-E8F3-46E6-AB7B-043E1DD4A662}"/>
                </a:ext>
              </a:extLst>
            </p:cNvPr>
            <p:cNvSpPr>
              <a:spLocks/>
            </p:cNvSpPr>
            <p:nvPr/>
          </p:nvSpPr>
          <p:spPr bwMode="auto">
            <a:xfrm>
              <a:off x="6769100" y="623888"/>
              <a:ext cx="23813" cy="23813"/>
            </a:xfrm>
            <a:custGeom>
              <a:avLst/>
              <a:gdLst>
                <a:gd name="T0" fmla="*/ 5 w 11"/>
                <a:gd name="T1" fmla="*/ 0 h 11"/>
                <a:gd name="T2" fmla="*/ 11 w 11"/>
                <a:gd name="T3" fmla="*/ 6 h 11"/>
                <a:gd name="T4" fmla="*/ 5 w 11"/>
                <a:gd name="T5" fmla="*/ 11 h 11"/>
                <a:gd name="T6" fmla="*/ 0 w 11"/>
                <a:gd name="T7" fmla="*/ 6 h 11"/>
                <a:gd name="T8" fmla="*/ 5 w 11"/>
                <a:gd name="T9" fmla="*/ 0 h 11"/>
              </a:gdLst>
              <a:ahLst/>
              <a:cxnLst>
                <a:cxn ang="0">
                  <a:pos x="T0" y="T1"/>
                </a:cxn>
                <a:cxn ang="0">
                  <a:pos x="T2" y="T3"/>
                </a:cxn>
                <a:cxn ang="0">
                  <a:pos x="T4" y="T5"/>
                </a:cxn>
                <a:cxn ang="0">
                  <a:pos x="T6" y="T7"/>
                </a:cxn>
                <a:cxn ang="0">
                  <a:pos x="T8" y="T9"/>
                </a:cxn>
              </a:cxnLst>
              <a:rect l="0" t="0" r="r" b="b"/>
              <a:pathLst>
                <a:path w="11" h="11">
                  <a:moveTo>
                    <a:pt x="5" y="0"/>
                  </a:moveTo>
                  <a:cubicBezTo>
                    <a:pt x="9" y="0"/>
                    <a:pt x="11" y="3"/>
                    <a:pt x="11" y="6"/>
                  </a:cubicBezTo>
                  <a:cubicBezTo>
                    <a:pt x="11" y="9"/>
                    <a:pt x="9" y="11"/>
                    <a:pt x="5" y="11"/>
                  </a:cubicBezTo>
                  <a:cubicBezTo>
                    <a:pt x="2" y="11"/>
                    <a:pt x="0" y="8"/>
                    <a:pt x="0" y="6"/>
                  </a:cubicBezTo>
                  <a:cubicBezTo>
                    <a:pt x="0" y="3"/>
                    <a:pt x="2"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269">
              <a:extLst>
                <a:ext uri="{FF2B5EF4-FFF2-40B4-BE49-F238E27FC236}">
                  <a16:creationId xmlns:a16="http://schemas.microsoft.com/office/drawing/2014/main" id="{4BC3F0E1-38CA-4F34-8B76-5B1FA2511BCC}"/>
                </a:ext>
              </a:extLst>
            </p:cNvPr>
            <p:cNvSpPr>
              <a:spLocks noChangeArrowheads="1"/>
            </p:cNvSpPr>
            <p:nvPr/>
          </p:nvSpPr>
          <p:spPr bwMode="auto">
            <a:xfrm>
              <a:off x="6889750" y="522288"/>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70">
              <a:extLst>
                <a:ext uri="{FF2B5EF4-FFF2-40B4-BE49-F238E27FC236}">
                  <a16:creationId xmlns:a16="http://schemas.microsoft.com/office/drawing/2014/main" id="{FBC6A377-61F8-456E-A8DB-B4A157C3A079}"/>
                </a:ext>
              </a:extLst>
            </p:cNvPr>
            <p:cNvSpPr>
              <a:spLocks/>
            </p:cNvSpPr>
            <p:nvPr/>
          </p:nvSpPr>
          <p:spPr bwMode="auto">
            <a:xfrm>
              <a:off x="6632575" y="423863"/>
              <a:ext cx="23813" cy="20638"/>
            </a:xfrm>
            <a:custGeom>
              <a:avLst/>
              <a:gdLst>
                <a:gd name="T0" fmla="*/ 6 w 11"/>
                <a:gd name="T1" fmla="*/ 0 h 10"/>
                <a:gd name="T2" fmla="*/ 11 w 11"/>
                <a:gd name="T3" fmla="*/ 5 h 10"/>
                <a:gd name="T4" fmla="*/ 5 w 11"/>
                <a:gd name="T5" fmla="*/ 10 h 10"/>
                <a:gd name="T6" fmla="*/ 0 w 11"/>
                <a:gd name="T7" fmla="*/ 5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8" y="0"/>
                    <a:pt x="11" y="2"/>
                    <a:pt x="11" y="5"/>
                  </a:cubicBezTo>
                  <a:cubicBezTo>
                    <a:pt x="11" y="8"/>
                    <a:pt x="8" y="10"/>
                    <a:pt x="5" y="10"/>
                  </a:cubicBezTo>
                  <a:cubicBezTo>
                    <a:pt x="3" y="10"/>
                    <a:pt x="0" y="8"/>
                    <a:pt x="0" y="5"/>
                  </a:cubicBezTo>
                  <a:cubicBezTo>
                    <a:pt x="0" y="2"/>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Oval 271">
              <a:extLst>
                <a:ext uri="{FF2B5EF4-FFF2-40B4-BE49-F238E27FC236}">
                  <a16:creationId xmlns:a16="http://schemas.microsoft.com/office/drawing/2014/main" id="{DE6B069F-163B-4525-A282-906C2265C502}"/>
                </a:ext>
              </a:extLst>
            </p:cNvPr>
            <p:cNvSpPr>
              <a:spLocks noChangeArrowheads="1"/>
            </p:cNvSpPr>
            <p:nvPr/>
          </p:nvSpPr>
          <p:spPr bwMode="auto">
            <a:xfrm>
              <a:off x="6651625" y="293688"/>
              <a:ext cx="4763"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Oval 272">
              <a:extLst>
                <a:ext uri="{FF2B5EF4-FFF2-40B4-BE49-F238E27FC236}">
                  <a16:creationId xmlns:a16="http://schemas.microsoft.com/office/drawing/2014/main" id="{85C3FD5B-AA22-420B-B3A9-ACF76465687E}"/>
                </a:ext>
              </a:extLst>
            </p:cNvPr>
            <p:cNvSpPr>
              <a:spLocks noChangeArrowheads="1"/>
            </p:cNvSpPr>
            <p:nvPr/>
          </p:nvSpPr>
          <p:spPr bwMode="auto">
            <a:xfrm>
              <a:off x="6808788" y="187326"/>
              <a:ext cx="12700"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Oval 273">
              <a:extLst>
                <a:ext uri="{FF2B5EF4-FFF2-40B4-BE49-F238E27FC236}">
                  <a16:creationId xmlns:a16="http://schemas.microsoft.com/office/drawing/2014/main" id="{593852D5-827A-44E3-8B70-B448FAA33E93}"/>
                </a:ext>
              </a:extLst>
            </p:cNvPr>
            <p:cNvSpPr>
              <a:spLocks noChangeArrowheads="1"/>
            </p:cNvSpPr>
            <p:nvPr/>
          </p:nvSpPr>
          <p:spPr bwMode="auto">
            <a:xfrm>
              <a:off x="6985000" y="109538"/>
              <a:ext cx="30163" cy="301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Oval 285">
              <a:extLst>
                <a:ext uri="{FF2B5EF4-FFF2-40B4-BE49-F238E27FC236}">
                  <a16:creationId xmlns:a16="http://schemas.microsoft.com/office/drawing/2014/main" id="{E0CF621E-0500-492F-A6FC-BEAC570F9795}"/>
                </a:ext>
              </a:extLst>
            </p:cNvPr>
            <p:cNvSpPr>
              <a:spLocks noChangeArrowheads="1"/>
            </p:cNvSpPr>
            <p:nvPr/>
          </p:nvSpPr>
          <p:spPr bwMode="auto">
            <a:xfrm>
              <a:off x="5384800" y="1074738"/>
              <a:ext cx="4763"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286">
              <a:extLst>
                <a:ext uri="{FF2B5EF4-FFF2-40B4-BE49-F238E27FC236}">
                  <a16:creationId xmlns:a16="http://schemas.microsoft.com/office/drawing/2014/main" id="{4D3F5BF4-6180-4B45-B1C1-4571DD96C42A}"/>
                </a:ext>
              </a:extLst>
            </p:cNvPr>
            <p:cNvSpPr>
              <a:spLocks noChangeArrowheads="1"/>
            </p:cNvSpPr>
            <p:nvPr/>
          </p:nvSpPr>
          <p:spPr bwMode="auto">
            <a:xfrm>
              <a:off x="5434013" y="1358901"/>
              <a:ext cx="4763"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287">
              <a:extLst>
                <a:ext uri="{FF2B5EF4-FFF2-40B4-BE49-F238E27FC236}">
                  <a16:creationId xmlns:a16="http://schemas.microsoft.com/office/drawing/2014/main" id="{AC5E440E-80FC-41F2-BDD7-3AE98714825B}"/>
                </a:ext>
              </a:extLst>
            </p:cNvPr>
            <p:cNvSpPr>
              <a:spLocks noChangeArrowheads="1"/>
            </p:cNvSpPr>
            <p:nvPr/>
          </p:nvSpPr>
          <p:spPr bwMode="auto">
            <a:xfrm>
              <a:off x="5283200" y="1509713"/>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288">
              <a:extLst>
                <a:ext uri="{FF2B5EF4-FFF2-40B4-BE49-F238E27FC236}">
                  <a16:creationId xmlns:a16="http://schemas.microsoft.com/office/drawing/2014/main" id="{160496FD-5300-448F-9827-E2C8F83206B9}"/>
                </a:ext>
              </a:extLst>
            </p:cNvPr>
            <p:cNvSpPr>
              <a:spLocks noChangeArrowheads="1"/>
            </p:cNvSpPr>
            <p:nvPr/>
          </p:nvSpPr>
          <p:spPr bwMode="auto">
            <a:xfrm>
              <a:off x="5149850" y="1668463"/>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289">
              <a:extLst>
                <a:ext uri="{FF2B5EF4-FFF2-40B4-BE49-F238E27FC236}">
                  <a16:creationId xmlns:a16="http://schemas.microsoft.com/office/drawing/2014/main" id="{7D6D6442-FFB1-4324-9D19-CEAE15E90868}"/>
                </a:ext>
              </a:extLst>
            </p:cNvPr>
            <p:cNvSpPr>
              <a:spLocks noChangeArrowheads="1"/>
            </p:cNvSpPr>
            <p:nvPr/>
          </p:nvSpPr>
          <p:spPr bwMode="auto">
            <a:xfrm>
              <a:off x="5564188" y="1646238"/>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Oval 290">
              <a:extLst>
                <a:ext uri="{FF2B5EF4-FFF2-40B4-BE49-F238E27FC236}">
                  <a16:creationId xmlns:a16="http://schemas.microsoft.com/office/drawing/2014/main" id="{42FE915C-6F5F-4A2C-9C86-E89AB9F5123C}"/>
                </a:ext>
              </a:extLst>
            </p:cNvPr>
            <p:cNvSpPr>
              <a:spLocks noChangeArrowheads="1"/>
            </p:cNvSpPr>
            <p:nvPr/>
          </p:nvSpPr>
          <p:spPr bwMode="auto">
            <a:xfrm>
              <a:off x="5264150" y="1811338"/>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Oval 291">
              <a:extLst>
                <a:ext uri="{FF2B5EF4-FFF2-40B4-BE49-F238E27FC236}">
                  <a16:creationId xmlns:a16="http://schemas.microsoft.com/office/drawing/2014/main" id="{ED9E1ABB-4308-4F03-9854-76C580D8E891}"/>
                </a:ext>
              </a:extLst>
            </p:cNvPr>
            <p:cNvSpPr>
              <a:spLocks noChangeArrowheads="1"/>
            </p:cNvSpPr>
            <p:nvPr/>
          </p:nvSpPr>
          <p:spPr bwMode="auto">
            <a:xfrm>
              <a:off x="5595938" y="1830388"/>
              <a:ext cx="30163"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Oval 292">
              <a:extLst>
                <a:ext uri="{FF2B5EF4-FFF2-40B4-BE49-F238E27FC236}">
                  <a16:creationId xmlns:a16="http://schemas.microsoft.com/office/drawing/2014/main" id="{D073636C-BC6D-4C3F-A752-650323234ED3}"/>
                </a:ext>
              </a:extLst>
            </p:cNvPr>
            <p:cNvSpPr>
              <a:spLocks noChangeArrowheads="1"/>
            </p:cNvSpPr>
            <p:nvPr/>
          </p:nvSpPr>
          <p:spPr bwMode="auto">
            <a:xfrm>
              <a:off x="5305425" y="2012951"/>
              <a:ext cx="11113"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Oval 293">
              <a:extLst>
                <a:ext uri="{FF2B5EF4-FFF2-40B4-BE49-F238E27FC236}">
                  <a16:creationId xmlns:a16="http://schemas.microsoft.com/office/drawing/2014/main" id="{3950E220-4A7F-497B-A133-5002A300E63F}"/>
                </a:ext>
              </a:extLst>
            </p:cNvPr>
            <p:cNvSpPr>
              <a:spLocks noChangeArrowheads="1"/>
            </p:cNvSpPr>
            <p:nvPr/>
          </p:nvSpPr>
          <p:spPr bwMode="auto">
            <a:xfrm>
              <a:off x="5638800" y="1958976"/>
              <a:ext cx="28575"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Oval 294">
              <a:extLst>
                <a:ext uri="{FF2B5EF4-FFF2-40B4-BE49-F238E27FC236}">
                  <a16:creationId xmlns:a16="http://schemas.microsoft.com/office/drawing/2014/main" id="{3F26668E-A0B4-486E-9764-9D99C9443A0F}"/>
                </a:ext>
              </a:extLst>
            </p:cNvPr>
            <p:cNvSpPr>
              <a:spLocks noChangeArrowheads="1"/>
            </p:cNvSpPr>
            <p:nvPr/>
          </p:nvSpPr>
          <p:spPr bwMode="auto">
            <a:xfrm>
              <a:off x="5268913" y="2079626"/>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Oval 295">
              <a:extLst>
                <a:ext uri="{FF2B5EF4-FFF2-40B4-BE49-F238E27FC236}">
                  <a16:creationId xmlns:a16="http://schemas.microsoft.com/office/drawing/2014/main" id="{B409BD95-315F-45F1-B8F6-F0F73FD5E92D}"/>
                </a:ext>
              </a:extLst>
            </p:cNvPr>
            <p:cNvSpPr>
              <a:spLocks noChangeArrowheads="1"/>
            </p:cNvSpPr>
            <p:nvPr/>
          </p:nvSpPr>
          <p:spPr bwMode="auto">
            <a:xfrm>
              <a:off x="5229225" y="2120901"/>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Oval 296">
              <a:extLst>
                <a:ext uri="{FF2B5EF4-FFF2-40B4-BE49-F238E27FC236}">
                  <a16:creationId xmlns:a16="http://schemas.microsoft.com/office/drawing/2014/main" id="{1479C15E-2300-4895-80AF-43C3D71495FE}"/>
                </a:ext>
              </a:extLst>
            </p:cNvPr>
            <p:cNvSpPr>
              <a:spLocks noChangeArrowheads="1"/>
            </p:cNvSpPr>
            <p:nvPr/>
          </p:nvSpPr>
          <p:spPr bwMode="auto">
            <a:xfrm>
              <a:off x="5918200" y="2170113"/>
              <a:ext cx="15875"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97">
              <a:extLst>
                <a:ext uri="{FF2B5EF4-FFF2-40B4-BE49-F238E27FC236}">
                  <a16:creationId xmlns:a16="http://schemas.microsoft.com/office/drawing/2014/main" id="{A4209859-98D0-4D42-87E1-CEFA7D377986}"/>
                </a:ext>
              </a:extLst>
            </p:cNvPr>
            <p:cNvSpPr>
              <a:spLocks/>
            </p:cNvSpPr>
            <p:nvPr/>
          </p:nvSpPr>
          <p:spPr bwMode="auto">
            <a:xfrm>
              <a:off x="5243513" y="2341563"/>
              <a:ext cx="19050" cy="15875"/>
            </a:xfrm>
            <a:custGeom>
              <a:avLst/>
              <a:gdLst>
                <a:gd name="T0" fmla="*/ 4 w 8"/>
                <a:gd name="T1" fmla="*/ 7 h 7"/>
                <a:gd name="T2" fmla="*/ 8 w 8"/>
                <a:gd name="T3" fmla="*/ 4 h 7"/>
                <a:gd name="T4" fmla="*/ 4 w 8"/>
                <a:gd name="T5" fmla="*/ 0 h 7"/>
                <a:gd name="T6" fmla="*/ 0 w 8"/>
                <a:gd name="T7" fmla="*/ 4 h 7"/>
                <a:gd name="T8" fmla="*/ 4 w 8"/>
                <a:gd name="T9" fmla="*/ 7 h 7"/>
              </a:gdLst>
              <a:ahLst/>
              <a:cxnLst>
                <a:cxn ang="0">
                  <a:pos x="T0" y="T1"/>
                </a:cxn>
                <a:cxn ang="0">
                  <a:pos x="T2" y="T3"/>
                </a:cxn>
                <a:cxn ang="0">
                  <a:pos x="T4" y="T5"/>
                </a:cxn>
                <a:cxn ang="0">
                  <a:pos x="T6" y="T7"/>
                </a:cxn>
                <a:cxn ang="0">
                  <a:pos x="T8" y="T9"/>
                </a:cxn>
              </a:cxnLst>
              <a:rect l="0" t="0" r="r" b="b"/>
              <a:pathLst>
                <a:path w="8" h="7">
                  <a:moveTo>
                    <a:pt x="4" y="7"/>
                  </a:moveTo>
                  <a:cubicBezTo>
                    <a:pt x="7" y="7"/>
                    <a:pt x="8" y="6"/>
                    <a:pt x="8" y="4"/>
                  </a:cubicBezTo>
                  <a:cubicBezTo>
                    <a:pt x="8" y="2"/>
                    <a:pt x="7" y="0"/>
                    <a:pt x="4" y="0"/>
                  </a:cubicBezTo>
                  <a:cubicBezTo>
                    <a:pt x="2" y="0"/>
                    <a:pt x="1" y="2"/>
                    <a:pt x="0" y="4"/>
                  </a:cubicBezTo>
                  <a:cubicBezTo>
                    <a:pt x="0" y="6"/>
                    <a:pt x="2" y="7"/>
                    <a:pt x="4"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298">
              <a:extLst>
                <a:ext uri="{FF2B5EF4-FFF2-40B4-BE49-F238E27FC236}">
                  <a16:creationId xmlns:a16="http://schemas.microsoft.com/office/drawing/2014/main" id="{FE246BF6-10B7-4FDD-A1C0-C9A122227D48}"/>
                </a:ext>
              </a:extLst>
            </p:cNvPr>
            <p:cNvSpPr>
              <a:spLocks/>
            </p:cNvSpPr>
            <p:nvPr/>
          </p:nvSpPr>
          <p:spPr bwMode="auto">
            <a:xfrm>
              <a:off x="5599113" y="2319338"/>
              <a:ext cx="23813" cy="20638"/>
            </a:xfrm>
            <a:custGeom>
              <a:avLst/>
              <a:gdLst>
                <a:gd name="T0" fmla="*/ 6 w 11"/>
                <a:gd name="T1" fmla="*/ 9 h 9"/>
                <a:gd name="T2" fmla="*/ 11 w 11"/>
                <a:gd name="T3" fmla="*/ 5 h 9"/>
                <a:gd name="T4" fmla="*/ 6 w 11"/>
                <a:gd name="T5" fmla="*/ 0 h 9"/>
                <a:gd name="T6" fmla="*/ 1 w 11"/>
                <a:gd name="T7" fmla="*/ 5 h 9"/>
                <a:gd name="T8" fmla="*/ 6 w 11"/>
                <a:gd name="T9" fmla="*/ 9 h 9"/>
              </a:gdLst>
              <a:ahLst/>
              <a:cxnLst>
                <a:cxn ang="0">
                  <a:pos x="T0" y="T1"/>
                </a:cxn>
                <a:cxn ang="0">
                  <a:pos x="T2" y="T3"/>
                </a:cxn>
                <a:cxn ang="0">
                  <a:pos x="T4" y="T5"/>
                </a:cxn>
                <a:cxn ang="0">
                  <a:pos x="T6" y="T7"/>
                </a:cxn>
                <a:cxn ang="0">
                  <a:pos x="T8" y="T9"/>
                </a:cxn>
              </a:cxnLst>
              <a:rect l="0" t="0" r="r" b="b"/>
              <a:pathLst>
                <a:path w="11" h="9">
                  <a:moveTo>
                    <a:pt x="6" y="9"/>
                  </a:moveTo>
                  <a:cubicBezTo>
                    <a:pt x="9" y="9"/>
                    <a:pt x="11" y="7"/>
                    <a:pt x="11" y="5"/>
                  </a:cubicBezTo>
                  <a:cubicBezTo>
                    <a:pt x="11" y="2"/>
                    <a:pt x="9" y="0"/>
                    <a:pt x="6" y="0"/>
                  </a:cubicBezTo>
                  <a:cubicBezTo>
                    <a:pt x="3" y="0"/>
                    <a:pt x="1" y="2"/>
                    <a:pt x="1" y="5"/>
                  </a:cubicBezTo>
                  <a:cubicBezTo>
                    <a:pt x="0" y="7"/>
                    <a:pt x="3" y="9"/>
                    <a:pt x="6"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299">
              <a:extLst>
                <a:ext uri="{FF2B5EF4-FFF2-40B4-BE49-F238E27FC236}">
                  <a16:creationId xmlns:a16="http://schemas.microsoft.com/office/drawing/2014/main" id="{B40CC0AC-ADA0-4FE9-9D8A-B8693DD81CD2}"/>
                </a:ext>
              </a:extLst>
            </p:cNvPr>
            <p:cNvSpPr>
              <a:spLocks/>
            </p:cNvSpPr>
            <p:nvPr/>
          </p:nvSpPr>
          <p:spPr bwMode="auto">
            <a:xfrm>
              <a:off x="5299075" y="2424113"/>
              <a:ext cx="23813" cy="19050"/>
            </a:xfrm>
            <a:custGeom>
              <a:avLst/>
              <a:gdLst>
                <a:gd name="T0" fmla="*/ 5 w 11"/>
                <a:gd name="T1" fmla="*/ 9 h 9"/>
                <a:gd name="T2" fmla="*/ 11 w 11"/>
                <a:gd name="T3" fmla="*/ 5 h 9"/>
                <a:gd name="T4" fmla="*/ 5 w 11"/>
                <a:gd name="T5" fmla="*/ 0 h 9"/>
                <a:gd name="T6" fmla="*/ 0 w 11"/>
                <a:gd name="T7" fmla="*/ 5 h 9"/>
                <a:gd name="T8" fmla="*/ 5 w 11"/>
                <a:gd name="T9" fmla="*/ 9 h 9"/>
              </a:gdLst>
              <a:ahLst/>
              <a:cxnLst>
                <a:cxn ang="0">
                  <a:pos x="T0" y="T1"/>
                </a:cxn>
                <a:cxn ang="0">
                  <a:pos x="T2" y="T3"/>
                </a:cxn>
                <a:cxn ang="0">
                  <a:pos x="T4" y="T5"/>
                </a:cxn>
                <a:cxn ang="0">
                  <a:pos x="T6" y="T7"/>
                </a:cxn>
                <a:cxn ang="0">
                  <a:pos x="T8" y="T9"/>
                </a:cxn>
              </a:cxnLst>
              <a:rect l="0" t="0" r="r" b="b"/>
              <a:pathLst>
                <a:path w="11" h="9">
                  <a:moveTo>
                    <a:pt x="5" y="9"/>
                  </a:moveTo>
                  <a:cubicBezTo>
                    <a:pt x="8" y="9"/>
                    <a:pt x="11" y="7"/>
                    <a:pt x="11" y="5"/>
                  </a:cubicBezTo>
                  <a:cubicBezTo>
                    <a:pt x="11" y="2"/>
                    <a:pt x="8" y="0"/>
                    <a:pt x="5" y="0"/>
                  </a:cubicBezTo>
                  <a:cubicBezTo>
                    <a:pt x="3" y="0"/>
                    <a:pt x="0" y="2"/>
                    <a:pt x="0" y="5"/>
                  </a:cubicBezTo>
                  <a:cubicBezTo>
                    <a:pt x="0" y="7"/>
                    <a:pt x="2" y="9"/>
                    <a:pt x="5"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00">
              <a:extLst>
                <a:ext uri="{FF2B5EF4-FFF2-40B4-BE49-F238E27FC236}">
                  <a16:creationId xmlns:a16="http://schemas.microsoft.com/office/drawing/2014/main" id="{0E659CF7-7207-498B-A846-D288887B34C2}"/>
                </a:ext>
              </a:extLst>
            </p:cNvPr>
            <p:cNvSpPr>
              <a:spLocks/>
            </p:cNvSpPr>
            <p:nvPr/>
          </p:nvSpPr>
          <p:spPr bwMode="auto">
            <a:xfrm>
              <a:off x="5776913" y="2489201"/>
              <a:ext cx="28575" cy="26988"/>
            </a:xfrm>
            <a:custGeom>
              <a:avLst/>
              <a:gdLst>
                <a:gd name="T0" fmla="*/ 6 w 13"/>
                <a:gd name="T1" fmla="*/ 12 h 12"/>
                <a:gd name="T2" fmla="*/ 13 w 13"/>
                <a:gd name="T3" fmla="*/ 6 h 12"/>
                <a:gd name="T4" fmla="*/ 6 w 13"/>
                <a:gd name="T5" fmla="*/ 0 h 12"/>
                <a:gd name="T6" fmla="*/ 0 w 13"/>
                <a:gd name="T7" fmla="*/ 6 h 12"/>
                <a:gd name="T8" fmla="*/ 6 w 13"/>
                <a:gd name="T9" fmla="*/ 12 h 12"/>
              </a:gdLst>
              <a:ahLst/>
              <a:cxnLst>
                <a:cxn ang="0">
                  <a:pos x="T0" y="T1"/>
                </a:cxn>
                <a:cxn ang="0">
                  <a:pos x="T2" y="T3"/>
                </a:cxn>
                <a:cxn ang="0">
                  <a:pos x="T4" y="T5"/>
                </a:cxn>
                <a:cxn ang="0">
                  <a:pos x="T6" y="T7"/>
                </a:cxn>
                <a:cxn ang="0">
                  <a:pos x="T8" y="T9"/>
                </a:cxn>
              </a:cxnLst>
              <a:rect l="0" t="0" r="r" b="b"/>
              <a:pathLst>
                <a:path w="13" h="12">
                  <a:moveTo>
                    <a:pt x="6" y="12"/>
                  </a:moveTo>
                  <a:cubicBezTo>
                    <a:pt x="10" y="12"/>
                    <a:pt x="13" y="10"/>
                    <a:pt x="13" y="6"/>
                  </a:cubicBezTo>
                  <a:cubicBezTo>
                    <a:pt x="13" y="3"/>
                    <a:pt x="10" y="0"/>
                    <a:pt x="6" y="0"/>
                  </a:cubicBezTo>
                  <a:cubicBezTo>
                    <a:pt x="3" y="0"/>
                    <a:pt x="0" y="3"/>
                    <a:pt x="0" y="6"/>
                  </a:cubicBezTo>
                  <a:cubicBezTo>
                    <a:pt x="0" y="9"/>
                    <a:pt x="3" y="12"/>
                    <a:pt x="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Oval 301">
              <a:extLst>
                <a:ext uri="{FF2B5EF4-FFF2-40B4-BE49-F238E27FC236}">
                  <a16:creationId xmlns:a16="http://schemas.microsoft.com/office/drawing/2014/main" id="{C33C8CF1-B1F6-488A-98F1-97FF7ABBE9F1}"/>
                </a:ext>
              </a:extLst>
            </p:cNvPr>
            <p:cNvSpPr>
              <a:spLocks noChangeArrowheads="1"/>
            </p:cNvSpPr>
            <p:nvPr/>
          </p:nvSpPr>
          <p:spPr bwMode="auto">
            <a:xfrm>
              <a:off x="5651500" y="2646363"/>
              <a:ext cx="6350"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Oval 302">
              <a:extLst>
                <a:ext uri="{FF2B5EF4-FFF2-40B4-BE49-F238E27FC236}">
                  <a16:creationId xmlns:a16="http://schemas.microsoft.com/office/drawing/2014/main" id="{953BAA1C-F526-428A-9E48-A1FCB1F28429}"/>
                </a:ext>
              </a:extLst>
            </p:cNvPr>
            <p:cNvSpPr>
              <a:spLocks noChangeArrowheads="1"/>
            </p:cNvSpPr>
            <p:nvPr/>
          </p:nvSpPr>
          <p:spPr bwMode="auto">
            <a:xfrm>
              <a:off x="5686425" y="2657476"/>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03">
              <a:extLst>
                <a:ext uri="{FF2B5EF4-FFF2-40B4-BE49-F238E27FC236}">
                  <a16:creationId xmlns:a16="http://schemas.microsoft.com/office/drawing/2014/main" id="{3CB03D04-4764-4454-BBB0-A15D6F3C3D72}"/>
                </a:ext>
              </a:extLst>
            </p:cNvPr>
            <p:cNvSpPr>
              <a:spLocks/>
            </p:cNvSpPr>
            <p:nvPr/>
          </p:nvSpPr>
          <p:spPr bwMode="auto">
            <a:xfrm>
              <a:off x="5581650" y="2767013"/>
              <a:ext cx="12700" cy="11113"/>
            </a:xfrm>
            <a:custGeom>
              <a:avLst/>
              <a:gdLst>
                <a:gd name="T0" fmla="*/ 3 w 6"/>
                <a:gd name="T1" fmla="*/ 5 h 5"/>
                <a:gd name="T2" fmla="*/ 6 w 6"/>
                <a:gd name="T3" fmla="*/ 3 h 5"/>
                <a:gd name="T4" fmla="*/ 3 w 6"/>
                <a:gd name="T5" fmla="*/ 0 h 5"/>
                <a:gd name="T6" fmla="*/ 0 w 6"/>
                <a:gd name="T7" fmla="*/ 2 h 5"/>
                <a:gd name="T8" fmla="*/ 3 w 6"/>
                <a:gd name="T9" fmla="*/ 5 h 5"/>
              </a:gdLst>
              <a:ahLst/>
              <a:cxnLst>
                <a:cxn ang="0">
                  <a:pos x="T0" y="T1"/>
                </a:cxn>
                <a:cxn ang="0">
                  <a:pos x="T2" y="T3"/>
                </a:cxn>
                <a:cxn ang="0">
                  <a:pos x="T4" y="T5"/>
                </a:cxn>
                <a:cxn ang="0">
                  <a:pos x="T6" y="T7"/>
                </a:cxn>
                <a:cxn ang="0">
                  <a:pos x="T8" y="T9"/>
                </a:cxn>
              </a:cxnLst>
              <a:rect l="0" t="0" r="r" b="b"/>
              <a:pathLst>
                <a:path w="6" h="5">
                  <a:moveTo>
                    <a:pt x="3" y="5"/>
                  </a:moveTo>
                  <a:cubicBezTo>
                    <a:pt x="5" y="5"/>
                    <a:pt x="6" y="4"/>
                    <a:pt x="6" y="3"/>
                  </a:cubicBezTo>
                  <a:cubicBezTo>
                    <a:pt x="6" y="1"/>
                    <a:pt x="5" y="0"/>
                    <a:pt x="3" y="0"/>
                  </a:cubicBezTo>
                  <a:cubicBezTo>
                    <a:pt x="1" y="0"/>
                    <a:pt x="0" y="1"/>
                    <a:pt x="0" y="2"/>
                  </a:cubicBezTo>
                  <a:cubicBezTo>
                    <a:pt x="0" y="4"/>
                    <a:pt x="1" y="5"/>
                    <a:pt x="3" y="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Oval 304">
              <a:extLst>
                <a:ext uri="{FF2B5EF4-FFF2-40B4-BE49-F238E27FC236}">
                  <a16:creationId xmlns:a16="http://schemas.microsoft.com/office/drawing/2014/main" id="{DD9C79C3-FA34-4CF0-8B8D-2B76D81B8FF8}"/>
                </a:ext>
              </a:extLst>
            </p:cNvPr>
            <p:cNvSpPr>
              <a:spLocks noChangeArrowheads="1"/>
            </p:cNvSpPr>
            <p:nvPr/>
          </p:nvSpPr>
          <p:spPr bwMode="auto">
            <a:xfrm>
              <a:off x="5843588" y="2794001"/>
              <a:ext cx="12700"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05">
              <a:extLst>
                <a:ext uri="{FF2B5EF4-FFF2-40B4-BE49-F238E27FC236}">
                  <a16:creationId xmlns:a16="http://schemas.microsoft.com/office/drawing/2014/main" id="{CEE56EDB-0D0C-4265-A702-0AD85D3444B4}"/>
                </a:ext>
              </a:extLst>
            </p:cNvPr>
            <p:cNvSpPr>
              <a:spLocks/>
            </p:cNvSpPr>
            <p:nvPr/>
          </p:nvSpPr>
          <p:spPr bwMode="auto">
            <a:xfrm>
              <a:off x="5489575" y="2886076"/>
              <a:ext cx="25400" cy="23813"/>
            </a:xfrm>
            <a:custGeom>
              <a:avLst/>
              <a:gdLst>
                <a:gd name="T0" fmla="*/ 6 w 12"/>
                <a:gd name="T1" fmla="*/ 11 h 11"/>
                <a:gd name="T2" fmla="*/ 12 w 12"/>
                <a:gd name="T3" fmla="*/ 6 h 11"/>
                <a:gd name="T4" fmla="*/ 6 w 12"/>
                <a:gd name="T5" fmla="*/ 0 h 11"/>
                <a:gd name="T6" fmla="*/ 0 w 12"/>
                <a:gd name="T7" fmla="*/ 6 h 11"/>
                <a:gd name="T8" fmla="*/ 6 w 12"/>
                <a:gd name="T9" fmla="*/ 11 h 11"/>
              </a:gdLst>
              <a:ahLst/>
              <a:cxnLst>
                <a:cxn ang="0">
                  <a:pos x="T0" y="T1"/>
                </a:cxn>
                <a:cxn ang="0">
                  <a:pos x="T2" y="T3"/>
                </a:cxn>
                <a:cxn ang="0">
                  <a:pos x="T4" y="T5"/>
                </a:cxn>
                <a:cxn ang="0">
                  <a:pos x="T6" y="T7"/>
                </a:cxn>
                <a:cxn ang="0">
                  <a:pos x="T8" y="T9"/>
                </a:cxn>
              </a:cxnLst>
              <a:rect l="0" t="0" r="r" b="b"/>
              <a:pathLst>
                <a:path w="12" h="11">
                  <a:moveTo>
                    <a:pt x="6" y="11"/>
                  </a:moveTo>
                  <a:cubicBezTo>
                    <a:pt x="9" y="11"/>
                    <a:pt x="12" y="9"/>
                    <a:pt x="12" y="6"/>
                  </a:cubicBezTo>
                  <a:cubicBezTo>
                    <a:pt x="12" y="3"/>
                    <a:pt x="9" y="0"/>
                    <a:pt x="6" y="0"/>
                  </a:cubicBezTo>
                  <a:cubicBezTo>
                    <a:pt x="2" y="0"/>
                    <a:pt x="0" y="2"/>
                    <a:pt x="0" y="6"/>
                  </a:cubicBezTo>
                  <a:cubicBezTo>
                    <a:pt x="0" y="9"/>
                    <a:pt x="2" y="11"/>
                    <a:pt x="6"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Oval 306">
              <a:extLst>
                <a:ext uri="{FF2B5EF4-FFF2-40B4-BE49-F238E27FC236}">
                  <a16:creationId xmlns:a16="http://schemas.microsoft.com/office/drawing/2014/main" id="{B02DD413-999F-4C3D-B25E-90CEDFFC10EF}"/>
                </a:ext>
              </a:extLst>
            </p:cNvPr>
            <p:cNvSpPr>
              <a:spLocks noChangeArrowheads="1"/>
            </p:cNvSpPr>
            <p:nvPr/>
          </p:nvSpPr>
          <p:spPr bwMode="auto">
            <a:xfrm>
              <a:off x="5695950" y="2994026"/>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Oval 307">
              <a:extLst>
                <a:ext uri="{FF2B5EF4-FFF2-40B4-BE49-F238E27FC236}">
                  <a16:creationId xmlns:a16="http://schemas.microsoft.com/office/drawing/2014/main" id="{D493AD78-0DCE-4563-9EA5-EAD0B439B571}"/>
                </a:ext>
              </a:extLst>
            </p:cNvPr>
            <p:cNvSpPr>
              <a:spLocks noChangeArrowheads="1"/>
            </p:cNvSpPr>
            <p:nvPr/>
          </p:nvSpPr>
          <p:spPr bwMode="auto">
            <a:xfrm>
              <a:off x="5799138" y="3101976"/>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Oval 308">
              <a:extLst>
                <a:ext uri="{FF2B5EF4-FFF2-40B4-BE49-F238E27FC236}">
                  <a16:creationId xmlns:a16="http://schemas.microsoft.com/office/drawing/2014/main" id="{B498797D-0D3C-411E-98DD-FACC603383AB}"/>
                </a:ext>
              </a:extLst>
            </p:cNvPr>
            <p:cNvSpPr>
              <a:spLocks noChangeArrowheads="1"/>
            </p:cNvSpPr>
            <p:nvPr/>
          </p:nvSpPr>
          <p:spPr bwMode="auto">
            <a:xfrm>
              <a:off x="5253038" y="3317876"/>
              <a:ext cx="26988"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09">
              <a:extLst>
                <a:ext uri="{FF2B5EF4-FFF2-40B4-BE49-F238E27FC236}">
                  <a16:creationId xmlns:a16="http://schemas.microsoft.com/office/drawing/2014/main" id="{15283D82-1BC3-4CC5-BFDA-CEB2295CFC6F}"/>
                </a:ext>
              </a:extLst>
            </p:cNvPr>
            <p:cNvSpPr>
              <a:spLocks/>
            </p:cNvSpPr>
            <p:nvPr/>
          </p:nvSpPr>
          <p:spPr bwMode="auto">
            <a:xfrm>
              <a:off x="5703888" y="3716338"/>
              <a:ext cx="31750" cy="28575"/>
            </a:xfrm>
            <a:custGeom>
              <a:avLst/>
              <a:gdLst>
                <a:gd name="T0" fmla="*/ 7 w 14"/>
                <a:gd name="T1" fmla="*/ 13 h 13"/>
                <a:gd name="T2" fmla="*/ 14 w 14"/>
                <a:gd name="T3" fmla="*/ 6 h 13"/>
                <a:gd name="T4" fmla="*/ 7 w 14"/>
                <a:gd name="T5" fmla="*/ 0 h 13"/>
                <a:gd name="T6" fmla="*/ 0 w 14"/>
                <a:gd name="T7" fmla="*/ 6 h 13"/>
                <a:gd name="T8" fmla="*/ 7 w 14"/>
                <a:gd name="T9" fmla="*/ 13 h 13"/>
              </a:gdLst>
              <a:ahLst/>
              <a:cxnLst>
                <a:cxn ang="0">
                  <a:pos x="T0" y="T1"/>
                </a:cxn>
                <a:cxn ang="0">
                  <a:pos x="T2" y="T3"/>
                </a:cxn>
                <a:cxn ang="0">
                  <a:pos x="T4" y="T5"/>
                </a:cxn>
                <a:cxn ang="0">
                  <a:pos x="T6" y="T7"/>
                </a:cxn>
                <a:cxn ang="0">
                  <a:pos x="T8" y="T9"/>
                </a:cxn>
              </a:cxnLst>
              <a:rect l="0" t="0" r="r" b="b"/>
              <a:pathLst>
                <a:path w="14" h="13">
                  <a:moveTo>
                    <a:pt x="7" y="13"/>
                  </a:moveTo>
                  <a:cubicBezTo>
                    <a:pt x="11" y="13"/>
                    <a:pt x="14" y="10"/>
                    <a:pt x="14" y="6"/>
                  </a:cubicBezTo>
                  <a:cubicBezTo>
                    <a:pt x="14" y="3"/>
                    <a:pt x="11" y="0"/>
                    <a:pt x="7" y="0"/>
                  </a:cubicBezTo>
                  <a:cubicBezTo>
                    <a:pt x="4" y="0"/>
                    <a:pt x="0" y="3"/>
                    <a:pt x="0" y="6"/>
                  </a:cubicBezTo>
                  <a:cubicBezTo>
                    <a:pt x="0" y="10"/>
                    <a:pt x="3" y="13"/>
                    <a:pt x="7"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Oval 310">
              <a:extLst>
                <a:ext uri="{FF2B5EF4-FFF2-40B4-BE49-F238E27FC236}">
                  <a16:creationId xmlns:a16="http://schemas.microsoft.com/office/drawing/2014/main" id="{46668CBE-E638-462E-A8C1-C37383D9A9FE}"/>
                </a:ext>
              </a:extLst>
            </p:cNvPr>
            <p:cNvSpPr>
              <a:spLocks noChangeArrowheads="1"/>
            </p:cNvSpPr>
            <p:nvPr/>
          </p:nvSpPr>
          <p:spPr bwMode="auto">
            <a:xfrm>
              <a:off x="5445125" y="3841751"/>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Oval 311">
              <a:extLst>
                <a:ext uri="{FF2B5EF4-FFF2-40B4-BE49-F238E27FC236}">
                  <a16:creationId xmlns:a16="http://schemas.microsoft.com/office/drawing/2014/main" id="{047DFE75-7E30-4EAC-BF43-A1F3149EFFCD}"/>
                </a:ext>
              </a:extLst>
            </p:cNvPr>
            <p:cNvSpPr>
              <a:spLocks noChangeArrowheads="1"/>
            </p:cNvSpPr>
            <p:nvPr/>
          </p:nvSpPr>
          <p:spPr bwMode="auto">
            <a:xfrm>
              <a:off x="5341938" y="3897313"/>
              <a:ext cx="25400"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Oval 312">
              <a:extLst>
                <a:ext uri="{FF2B5EF4-FFF2-40B4-BE49-F238E27FC236}">
                  <a16:creationId xmlns:a16="http://schemas.microsoft.com/office/drawing/2014/main" id="{5E8A1328-CF8D-46C3-BDEE-B8ACA5E21A62}"/>
                </a:ext>
              </a:extLst>
            </p:cNvPr>
            <p:cNvSpPr>
              <a:spLocks noChangeArrowheads="1"/>
            </p:cNvSpPr>
            <p:nvPr/>
          </p:nvSpPr>
          <p:spPr bwMode="auto">
            <a:xfrm>
              <a:off x="5583238" y="3981451"/>
              <a:ext cx="9525"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Oval 313">
              <a:extLst>
                <a:ext uri="{FF2B5EF4-FFF2-40B4-BE49-F238E27FC236}">
                  <a16:creationId xmlns:a16="http://schemas.microsoft.com/office/drawing/2014/main" id="{252BDBC1-A051-4041-B7D2-A585E7C1DEF3}"/>
                </a:ext>
              </a:extLst>
            </p:cNvPr>
            <p:cNvSpPr>
              <a:spLocks noChangeArrowheads="1"/>
            </p:cNvSpPr>
            <p:nvPr/>
          </p:nvSpPr>
          <p:spPr bwMode="auto">
            <a:xfrm>
              <a:off x="5330825" y="4092576"/>
              <a:ext cx="3175"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Oval 314">
              <a:extLst>
                <a:ext uri="{FF2B5EF4-FFF2-40B4-BE49-F238E27FC236}">
                  <a16:creationId xmlns:a16="http://schemas.microsoft.com/office/drawing/2014/main" id="{B867627F-2CCC-453B-8E5E-AF2D6002C489}"/>
                </a:ext>
              </a:extLst>
            </p:cNvPr>
            <p:cNvSpPr>
              <a:spLocks noChangeArrowheads="1"/>
            </p:cNvSpPr>
            <p:nvPr/>
          </p:nvSpPr>
          <p:spPr bwMode="auto">
            <a:xfrm>
              <a:off x="5241925" y="4111626"/>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Oval 315">
              <a:extLst>
                <a:ext uri="{FF2B5EF4-FFF2-40B4-BE49-F238E27FC236}">
                  <a16:creationId xmlns:a16="http://schemas.microsoft.com/office/drawing/2014/main" id="{8B328F09-AFBB-48B1-8CEB-F523819DECF1}"/>
                </a:ext>
              </a:extLst>
            </p:cNvPr>
            <p:cNvSpPr>
              <a:spLocks noChangeArrowheads="1"/>
            </p:cNvSpPr>
            <p:nvPr/>
          </p:nvSpPr>
          <p:spPr bwMode="auto">
            <a:xfrm>
              <a:off x="5259388" y="4197351"/>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Oval 316">
              <a:extLst>
                <a:ext uri="{FF2B5EF4-FFF2-40B4-BE49-F238E27FC236}">
                  <a16:creationId xmlns:a16="http://schemas.microsoft.com/office/drawing/2014/main" id="{E27DBC4B-7C68-4BE1-A635-2C68E1E02FD8}"/>
                </a:ext>
              </a:extLst>
            </p:cNvPr>
            <p:cNvSpPr>
              <a:spLocks noChangeArrowheads="1"/>
            </p:cNvSpPr>
            <p:nvPr/>
          </p:nvSpPr>
          <p:spPr bwMode="auto">
            <a:xfrm>
              <a:off x="5810250" y="4454526"/>
              <a:ext cx="20638"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17">
              <a:extLst>
                <a:ext uri="{FF2B5EF4-FFF2-40B4-BE49-F238E27FC236}">
                  <a16:creationId xmlns:a16="http://schemas.microsoft.com/office/drawing/2014/main" id="{F45FE63E-44CE-4E9D-9BFB-F9966815A42F}"/>
                </a:ext>
              </a:extLst>
            </p:cNvPr>
            <p:cNvSpPr>
              <a:spLocks/>
            </p:cNvSpPr>
            <p:nvPr/>
          </p:nvSpPr>
          <p:spPr bwMode="auto">
            <a:xfrm>
              <a:off x="5748338" y="4572001"/>
              <a:ext cx="28575" cy="25400"/>
            </a:xfrm>
            <a:custGeom>
              <a:avLst/>
              <a:gdLst>
                <a:gd name="T0" fmla="*/ 6 w 13"/>
                <a:gd name="T1" fmla="*/ 12 h 12"/>
                <a:gd name="T2" fmla="*/ 13 w 13"/>
                <a:gd name="T3" fmla="*/ 6 h 12"/>
                <a:gd name="T4" fmla="*/ 7 w 13"/>
                <a:gd name="T5" fmla="*/ 0 h 12"/>
                <a:gd name="T6" fmla="*/ 0 w 13"/>
                <a:gd name="T7" fmla="*/ 6 h 12"/>
                <a:gd name="T8" fmla="*/ 6 w 13"/>
                <a:gd name="T9" fmla="*/ 12 h 12"/>
              </a:gdLst>
              <a:ahLst/>
              <a:cxnLst>
                <a:cxn ang="0">
                  <a:pos x="T0" y="T1"/>
                </a:cxn>
                <a:cxn ang="0">
                  <a:pos x="T2" y="T3"/>
                </a:cxn>
                <a:cxn ang="0">
                  <a:pos x="T4" y="T5"/>
                </a:cxn>
                <a:cxn ang="0">
                  <a:pos x="T6" y="T7"/>
                </a:cxn>
                <a:cxn ang="0">
                  <a:pos x="T8" y="T9"/>
                </a:cxn>
              </a:cxnLst>
              <a:rect l="0" t="0" r="r" b="b"/>
              <a:pathLst>
                <a:path w="13" h="12">
                  <a:moveTo>
                    <a:pt x="6" y="12"/>
                  </a:moveTo>
                  <a:cubicBezTo>
                    <a:pt x="10" y="12"/>
                    <a:pt x="13" y="9"/>
                    <a:pt x="13" y="6"/>
                  </a:cubicBezTo>
                  <a:cubicBezTo>
                    <a:pt x="13" y="3"/>
                    <a:pt x="10" y="0"/>
                    <a:pt x="7" y="0"/>
                  </a:cubicBezTo>
                  <a:cubicBezTo>
                    <a:pt x="3" y="0"/>
                    <a:pt x="0" y="2"/>
                    <a:pt x="0" y="6"/>
                  </a:cubicBezTo>
                  <a:cubicBezTo>
                    <a:pt x="0" y="9"/>
                    <a:pt x="3" y="12"/>
                    <a:pt x="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Oval 318">
              <a:extLst>
                <a:ext uri="{FF2B5EF4-FFF2-40B4-BE49-F238E27FC236}">
                  <a16:creationId xmlns:a16="http://schemas.microsoft.com/office/drawing/2014/main" id="{CF52A70F-4684-43F3-A30B-12983286F41D}"/>
                </a:ext>
              </a:extLst>
            </p:cNvPr>
            <p:cNvSpPr>
              <a:spLocks noChangeArrowheads="1"/>
            </p:cNvSpPr>
            <p:nvPr/>
          </p:nvSpPr>
          <p:spPr bwMode="auto">
            <a:xfrm>
              <a:off x="5808663" y="4692651"/>
              <a:ext cx="22225"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Oval 319">
              <a:extLst>
                <a:ext uri="{FF2B5EF4-FFF2-40B4-BE49-F238E27FC236}">
                  <a16:creationId xmlns:a16="http://schemas.microsoft.com/office/drawing/2014/main" id="{C5D2D218-6593-46C7-A8C0-37A6CAA35522}"/>
                </a:ext>
              </a:extLst>
            </p:cNvPr>
            <p:cNvSpPr>
              <a:spLocks noChangeArrowheads="1"/>
            </p:cNvSpPr>
            <p:nvPr/>
          </p:nvSpPr>
          <p:spPr bwMode="auto">
            <a:xfrm>
              <a:off x="5799138" y="4708526"/>
              <a:ext cx="11113"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Oval 320">
              <a:extLst>
                <a:ext uri="{FF2B5EF4-FFF2-40B4-BE49-F238E27FC236}">
                  <a16:creationId xmlns:a16="http://schemas.microsoft.com/office/drawing/2014/main" id="{D3D0D31B-ACBD-4E41-AA80-2553F148D1DD}"/>
                </a:ext>
              </a:extLst>
            </p:cNvPr>
            <p:cNvSpPr>
              <a:spLocks noChangeArrowheads="1"/>
            </p:cNvSpPr>
            <p:nvPr/>
          </p:nvSpPr>
          <p:spPr bwMode="auto">
            <a:xfrm>
              <a:off x="5486400" y="4683126"/>
              <a:ext cx="20638"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Oval 321">
              <a:extLst>
                <a:ext uri="{FF2B5EF4-FFF2-40B4-BE49-F238E27FC236}">
                  <a16:creationId xmlns:a16="http://schemas.microsoft.com/office/drawing/2014/main" id="{E80C1E00-6283-4AAE-BB38-476A68A266FE}"/>
                </a:ext>
              </a:extLst>
            </p:cNvPr>
            <p:cNvSpPr>
              <a:spLocks noChangeArrowheads="1"/>
            </p:cNvSpPr>
            <p:nvPr/>
          </p:nvSpPr>
          <p:spPr bwMode="auto">
            <a:xfrm>
              <a:off x="5322888" y="4714876"/>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Oval 322">
              <a:extLst>
                <a:ext uri="{FF2B5EF4-FFF2-40B4-BE49-F238E27FC236}">
                  <a16:creationId xmlns:a16="http://schemas.microsoft.com/office/drawing/2014/main" id="{D0FA4A41-6230-4688-922E-C1E2267F05A2}"/>
                </a:ext>
              </a:extLst>
            </p:cNvPr>
            <p:cNvSpPr>
              <a:spLocks noChangeArrowheads="1"/>
            </p:cNvSpPr>
            <p:nvPr/>
          </p:nvSpPr>
          <p:spPr bwMode="auto">
            <a:xfrm>
              <a:off x="5435600" y="4848226"/>
              <a:ext cx="20638"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Oval 323">
              <a:extLst>
                <a:ext uri="{FF2B5EF4-FFF2-40B4-BE49-F238E27FC236}">
                  <a16:creationId xmlns:a16="http://schemas.microsoft.com/office/drawing/2014/main" id="{556B6101-A728-4578-89B1-86B78EA7593F}"/>
                </a:ext>
              </a:extLst>
            </p:cNvPr>
            <p:cNvSpPr>
              <a:spLocks noChangeArrowheads="1"/>
            </p:cNvSpPr>
            <p:nvPr/>
          </p:nvSpPr>
          <p:spPr bwMode="auto">
            <a:xfrm>
              <a:off x="5508625" y="498316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Oval 324">
              <a:extLst>
                <a:ext uri="{FF2B5EF4-FFF2-40B4-BE49-F238E27FC236}">
                  <a16:creationId xmlns:a16="http://schemas.microsoft.com/office/drawing/2014/main" id="{F0AE4699-CF6C-4E59-A201-DE8A9D81EF3C}"/>
                </a:ext>
              </a:extLst>
            </p:cNvPr>
            <p:cNvSpPr>
              <a:spLocks noChangeArrowheads="1"/>
            </p:cNvSpPr>
            <p:nvPr/>
          </p:nvSpPr>
          <p:spPr bwMode="auto">
            <a:xfrm>
              <a:off x="5718175" y="5022851"/>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325">
              <a:extLst>
                <a:ext uri="{FF2B5EF4-FFF2-40B4-BE49-F238E27FC236}">
                  <a16:creationId xmlns:a16="http://schemas.microsoft.com/office/drawing/2014/main" id="{BA656C1A-65A7-4F34-A74B-2CD76401766D}"/>
                </a:ext>
              </a:extLst>
            </p:cNvPr>
            <p:cNvSpPr>
              <a:spLocks/>
            </p:cNvSpPr>
            <p:nvPr/>
          </p:nvSpPr>
          <p:spPr bwMode="auto">
            <a:xfrm>
              <a:off x="5538788" y="5062538"/>
              <a:ext cx="20638" cy="19050"/>
            </a:xfrm>
            <a:custGeom>
              <a:avLst/>
              <a:gdLst>
                <a:gd name="T0" fmla="*/ 4 w 9"/>
                <a:gd name="T1" fmla="*/ 9 h 9"/>
                <a:gd name="T2" fmla="*/ 9 w 9"/>
                <a:gd name="T3" fmla="*/ 4 h 9"/>
                <a:gd name="T4" fmla="*/ 5 w 9"/>
                <a:gd name="T5" fmla="*/ 0 h 9"/>
                <a:gd name="T6" fmla="*/ 0 w 9"/>
                <a:gd name="T7" fmla="*/ 4 h 9"/>
                <a:gd name="T8" fmla="*/ 4 w 9"/>
                <a:gd name="T9" fmla="*/ 9 h 9"/>
              </a:gdLst>
              <a:ahLst/>
              <a:cxnLst>
                <a:cxn ang="0">
                  <a:pos x="T0" y="T1"/>
                </a:cxn>
                <a:cxn ang="0">
                  <a:pos x="T2" y="T3"/>
                </a:cxn>
                <a:cxn ang="0">
                  <a:pos x="T4" y="T5"/>
                </a:cxn>
                <a:cxn ang="0">
                  <a:pos x="T6" y="T7"/>
                </a:cxn>
                <a:cxn ang="0">
                  <a:pos x="T8" y="T9"/>
                </a:cxn>
              </a:cxnLst>
              <a:rect l="0" t="0" r="r" b="b"/>
              <a:pathLst>
                <a:path w="9" h="9">
                  <a:moveTo>
                    <a:pt x="4" y="9"/>
                  </a:moveTo>
                  <a:cubicBezTo>
                    <a:pt x="7" y="9"/>
                    <a:pt x="9" y="7"/>
                    <a:pt x="9" y="4"/>
                  </a:cubicBezTo>
                  <a:cubicBezTo>
                    <a:pt x="9" y="2"/>
                    <a:pt x="7" y="0"/>
                    <a:pt x="5" y="0"/>
                  </a:cubicBezTo>
                  <a:cubicBezTo>
                    <a:pt x="2" y="0"/>
                    <a:pt x="0" y="2"/>
                    <a:pt x="0" y="4"/>
                  </a:cubicBezTo>
                  <a:cubicBezTo>
                    <a:pt x="0" y="7"/>
                    <a:pt x="2" y="9"/>
                    <a:pt x="4"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26">
              <a:extLst>
                <a:ext uri="{FF2B5EF4-FFF2-40B4-BE49-F238E27FC236}">
                  <a16:creationId xmlns:a16="http://schemas.microsoft.com/office/drawing/2014/main" id="{6DE930CE-5379-4D34-A200-67B2DD9A6158}"/>
                </a:ext>
              </a:extLst>
            </p:cNvPr>
            <p:cNvSpPr>
              <a:spLocks/>
            </p:cNvSpPr>
            <p:nvPr/>
          </p:nvSpPr>
          <p:spPr bwMode="auto">
            <a:xfrm>
              <a:off x="5746750" y="5114926"/>
              <a:ext cx="7938" cy="6350"/>
            </a:xfrm>
            <a:custGeom>
              <a:avLst/>
              <a:gdLst>
                <a:gd name="T0" fmla="*/ 0 w 4"/>
                <a:gd name="T1" fmla="*/ 0 h 3"/>
                <a:gd name="T2" fmla="*/ 2 w 4"/>
                <a:gd name="T3" fmla="*/ 3 h 3"/>
                <a:gd name="T4" fmla="*/ 4 w 4"/>
                <a:gd name="T5" fmla="*/ 0 h 3"/>
              </a:gdLst>
              <a:ahLst/>
              <a:cxnLst>
                <a:cxn ang="0">
                  <a:pos x="T0" y="T1"/>
                </a:cxn>
                <a:cxn ang="0">
                  <a:pos x="T2" y="T3"/>
                </a:cxn>
                <a:cxn ang="0">
                  <a:pos x="T4" y="T5"/>
                </a:cxn>
              </a:cxnLst>
              <a:rect l="0" t="0" r="r" b="b"/>
              <a:pathLst>
                <a:path w="4" h="3">
                  <a:moveTo>
                    <a:pt x="0" y="0"/>
                  </a:moveTo>
                  <a:cubicBezTo>
                    <a:pt x="0" y="2"/>
                    <a:pt x="1" y="3"/>
                    <a:pt x="2" y="3"/>
                  </a:cubicBezTo>
                  <a:cubicBezTo>
                    <a:pt x="3" y="3"/>
                    <a:pt x="4" y="2"/>
                    <a:pt x="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Oval 327">
              <a:extLst>
                <a:ext uri="{FF2B5EF4-FFF2-40B4-BE49-F238E27FC236}">
                  <a16:creationId xmlns:a16="http://schemas.microsoft.com/office/drawing/2014/main" id="{F0EF0FCE-0CD2-497A-9800-29A958E6FD1B}"/>
                </a:ext>
              </a:extLst>
            </p:cNvPr>
            <p:cNvSpPr>
              <a:spLocks noChangeArrowheads="1"/>
            </p:cNvSpPr>
            <p:nvPr/>
          </p:nvSpPr>
          <p:spPr bwMode="auto">
            <a:xfrm>
              <a:off x="5173663" y="5060951"/>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Oval 328">
              <a:extLst>
                <a:ext uri="{FF2B5EF4-FFF2-40B4-BE49-F238E27FC236}">
                  <a16:creationId xmlns:a16="http://schemas.microsoft.com/office/drawing/2014/main" id="{6115CC60-E73F-454D-A1A2-CD2F8E8CD5FE}"/>
                </a:ext>
              </a:extLst>
            </p:cNvPr>
            <p:cNvSpPr>
              <a:spLocks noChangeArrowheads="1"/>
            </p:cNvSpPr>
            <p:nvPr/>
          </p:nvSpPr>
          <p:spPr bwMode="auto">
            <a:xfrm>
              <a:off x="5614988" y="5192713"/>
              <a:ext cx="30163"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Oval 329">
              <a:extLst>
                <a:ext uri="{FF2B5EF4-FFF2-40B4-BE49-F238E27FC236}">
                  <a16:creationId xmlns:a16="http://schemas.microsoft.com/office/drawing/2014/main" id="{C40E8EAA-F8A5-4676-9900-54D5E27229F8}"/>
                </a:ext>
              </a:extLst>
            </p:cNvPr>
            <p:cNvSpPr>
              <a:spLocks noChangeArrowheads="1"/>
            </p:cNvSpPr>
            <p:nvPr/>
          </p:nvSpPr>
          <p:spPr bwMode="auto">
            <a:xfrm>
              <a:off x="5060950" y="5267326"/>
              <a:ext cx="15875"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30">
              <a:extLst>
                <a:ext uri="{FF2B5EF4-FFF2-40B4-BE49-F238E27FC236}">
                  <a16:creationId xmlns:a16="http://schemas.microsoft.com/office/drawing/2014/main" id="{8974D735-D8C1-4EA6-B6BF-F4EB5AFAAB0F}"/>
                </a:ext>
              </a:extLst>
            </p:cNvPr>
            <p:cNvSpPr>
              <a:spLocks/>
            </p:cNvSpPr>
            <p:nvPr/>
          </p:nvSpPr>
          <p:spPr bwMode="auto">
            <a:xfrm>
              <a:off x="5043488" y="5327651"/>
              <a:ext cx="22225" cy="20638"/>
            </a:xfrm>
            <a:custGeom>
              <a:avLst/>
              <a:gdLst>
                <a:gd name="T0" fmla="*/ 5 w 10"/>
                <a:gd name="T1" fmla="*/ 10 h 10"/>
                <a:gd name="T2" fmla="*/ 10 w 10"/>
                <a:gd name="T3" fmla="*/ 5 h 10"/>
                <a:gd name="T4" fmla="*/ 5 w 10"/>
                <a:gd name="T5" fmla="*/ 0 h 10"/>
                <a:gd name="T6" fmla="*/ 0 w 10"/>
                <a:gd name="T7" fmla="*/ 5 h 10"/>
                <a:gd name="T8" fmla="*/ 5 w 10"/>
                <a:gd name="T9" fmla="*/ 10 h 10"/>
              </a:gdLst>
              <a:ahLst/>
              <a:cxnLst>
                <a:cxn ang="0">
                  <a:pos x="T0" y="T1"/>
                </a:cxn>
                <a:cxn ang="0">
                  <a:pos x="T2" y="T3"/>
                </a:cxn>
                <a:cxn ang="0">
                  <a:pos x="T4" y="T5"/>
                </a:cxn>
                <a:cxn ang="0">
                  <a:pos x="T6" y="T7"/>
                </a:cxn>
                <a:cxn ang="0">
                  <a:pos x="T8" y="T9"/>
                </a:cxn>
              </a:cxnLst>
              <a:rect l="0" t="0" r="r" b="b"/>
              <a:pathLst>
                <a:path w="10" h="10">
                  <a:moveTo>
                    <a:pt x="5" y="10"/>
                  </a:moveTo>
                  <a:cubicBezTo>
                    <a:pt x="8" y="10"/>
                    <a:pt x="10" y="8"/>
                    <a:pt x="10" y="5"/>
                  </a:cubicBezTo>
                  <a:cubicBezTo>
                    <a:pt x="10" y="3"/>
                    <a:pt x="8" y="0"/>
                    <a:pt x="5" y="0"/>
                  </a:cubicBezTo>
                  <a:cubicBezTo>
                    <a:pt x="2" y="0"/>
                    <a:pt x="0" y="2"/>
                    <a:pt x="0" y="5"/>
                  </a:cubicBezTo>
                  <a:cubicBezTo>
                    <a:pt x="0" y="8"/>
                    <a:pt x="2" y="10"/>
                    <a:pt x="5"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Oval 331">
              <a:extLst>
                <a:ext uri="{FF2B5EF4-FFF2-40B4-BE49-F238E27FC236}">
                  <a16:creationId xmlns:a16="http://schemas.microsoft.com/office/drawing/2014/main" id="{22E9B1EE-117A-4D15-B83D-C3FC5447F95E}"/>
                </a:ext>
              </a:extLst>
            </p:cNvPr>
            <p:cNvSpPr>
              <a:spLocks noChangeArrowheads="1"/>
            </p:cNvSpPr>
            <p:nvPr/>
          </p:nvSpPr>
          <p:spPr bwMode="auto">
            <a:xfrm>
              <a:off x="5708650" y="5456238"/>
              <a:ext cx="26988"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32">
              <a:extLst>
                <a:ext uri="{FF2B5EF4-FFF2-40B4-BE49-F238E27FC236}">
                  <a16:creationId xmlns:a16="http://schemas.microsoft.com/office/drawing/2014/main" id="{49CA2909-4235-4E6D-A1AE-0E8CD014FA8C}"/>
                </a:ext>
              </a:extLst>
            </p:cNvPr>
            <p:cNvSpPr>
              <a:spLocks/>
            </p:cNvSpPr>
            <p:nvPr/>
          </p:nvSpPr>
          <p:spPr bwMode="auto">
            <a:xfrm>
              <a:off x="5224463" y="5546726"/>
              <a:ext cx="17463" cy="15875"/>
            </a:xfrm>
            <a:custGeom>
              <a:avLst/>
              <a:gdLst>
                <a:gd name="T0" fmla="*/ 4 w 8"/>
                <a:gd name="T1" fmla="*/ 7 h 7"/>
                <a:gd name="T2" fmla="*/ 8 w 8"/>
                <a:gd name="T3" fmla="*/ 4 h 7"/>
                <a:gd name="T4" fmla="*/ 4 w 8"/>
                <a:gd name="T5" fmla="*/ 0 h 7"/>
                <a:gd name="T6" fmla="*/ 0 w 8"/>
                <a:gd name="T7" fmla="*/ 4 h 7"/>
                <a:gd name="T8" fmla="*/ 4 w 8"/>
                <a:gd name="T9" fmla="*/ 7 h 7"/>
              </a:gdLst>
              <a:ahLst/>
              <a:cxnLst>
                <a:cxn ang="0">
                  <a:pos x="T0" y="T1"/>
                </a:cxn>
                <a:cxn ang="0">
                  <a:pos x="T2" y="T3"/>
                </a:cxn>
                <a:cxn ang="0">
                  <a:pos x="T4" y="T5"/>
                </a:cxn>
                <a:cxn ang="0">
                  <a:pos x="T6" y="T7"/>
                </a:cxn>
                <a:cxn ang="0">
                  <a:pos x="T8" y="T9"/>
                </a:cxn>
              </a:cxnLst>
              <a:rect l="0" t="0" r="r" b="b"/>
              <a:pathLst>
                <a:path w="8" h="7">
                  <a:moveTo>
                    <a:pt x="4" y="7"/>
                  </a:moveTo>
                  <a:cubicBezTo>
                    <a:pt x="6" y="7"/>
                    <a:pt x="7" y="6"/>
                    <a:pt x="8" y="4"/>
                  </a:cubicBezTo>
                  <a:cubicBezTo>
                    <a:pt x="8" y="2"/>
                    <a:pt x="6" y="0"/>
                    <a:pt x="4" y="0"/>
                  </a:cubicBezTo>
                  <a:cubicBezTo>
                    <a:pt x="2" y="0"/>
                    <a:pt x="0" y="2"/>
                    <a:pt x="0" y="4"/>
                  </a:cubicBezTo>
                  <a:cubicBezTo>
                    <a:pt x="0" y="6"/>
                    <a:pt x="2" y="7"/>
                    <a:pt x="4"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Oval 333">
              <a:extLst>
                <a:ext uri="{FF2B5EF4-FFF2-40B4-BE49-F238E27FC236}">
                  <a16:creationId xmlns:a16="http://schemas.microsoft.com/office/drawing/2014/main" id="{30BA7701-BAF4-4A5A-8675-C081BE5B24D1}"/>
                </a:ext>
              </a:extLst>
            </p:cNvPr>
            <p:cNvSpPr>
              <a:spLocks noChangeArrowheads="1"/>
            </p:cNvSpPr>
            <p:nvPr/>
          </p:nvSpPr>
          <p:spPr bwMode="auto">
            <a:xfrm>
              <a:off x="5308600" y="5649913"/>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Oval 334">
              <a:extLst>
                <a:ext uri="{FF2B5EF4-FFF2-40B4-BE49-F238E27FC236}">
                  <a16:creationId xmlns:a16="http://schemas.microsoft.com/office/drawing/2014/main" id="{090D8EA4-46EC-422F-86C3-CC4BB5136DA8}"/>
                </a:ext>
              </a:extLst>
            </p:cNvPr>
            <p:cNvSpPr>
              <a:spLocks noChangeArrowheads="1"/>
            </p:cNvSpPr>
            <p:nvPr/>
          </p:nvSpPr>
          <p:spPr bwMode="auto">
            <a:xfrm>
              <a:off x="5149850" y="5727701"/>
              <a:ext cx="12700"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Oval 335">
              <a:extLst>
                <a:ext uri="{FF2B5EF4-FFF2-40B4-BE49-F238E27FC236}">
                  <a16:creationId xmlns:a16="http://schemas.microsoft.com/office/drawing/2014/main" id="{CD12DF22-3AA0-4FB4-86DD-C247A32D3616}"/>
                </a:ext>
              </a:extLst>
            </p:cNvPr>
            <p:cNvSpPr>
              <a:spLocks noChangeArrowheads="1"/>
            </p:cNvSpPr>
            <p:nvPr/>
          </p:nvSpPr>
          <p:spPr bwMode="auto">
            <a:xfrm>
              <a:off x="5254625" y="5797551"/>
              <a:ext cx="15875"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Oval 336">
              <a:extLst>
                <a:ext uri="{FF2B5EF4-FFF2-40B4-BE49-F238E27FC236}">
                  <a16:creationId xmlns:a16="http://schemas.microsoft.com/office/drawing/2014/main" id="{BEA2A032-6944-4EBD-8175-858DE842558E}"/>
                </a:ext>
              </a:extLst>
            </p:cNvPr>
            <p:cNvSpPr>
              <a:spLocks noChangeArrowheads="1"/>
            </p:cNvSpPr>
            <p:nvPr/>
          </p:nvSpPr>
          <p:spPr bwMode="auto">
            <a:xfrm>
              <a:off x="5013325" y="5835651"/>
              <a:ext cx="19050"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Oval 337">
              <a:extLst>
                <a:ext uri="{FF2B5EF4-FFF2-40B4-BE49-F238E27FC236}">
                  <a16:creationId xmlns:a16="http://schemas.microsoft.com/office/drawing/2014/main" id="{CFCFE496-715C-45A6-AC19-48773D6B4C4F}"/>
                </a:ext>
              </a:extLst>
            </p:cNvPr>
            <p:cNvSpPr>
              <a:spLocks noChangeArrowheads="1"/>
            </p:cNvSpPr>
            <p:nvPr/>
          </p:nvSpPr>
          <p:spPr bwMode="auto">
            <a:xfrm>
              <a:off x="5065713" y="5930901"/>
              <a:ext cx="20638"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Oval 338">
              <a:extLst>
                <a:ext uri="{FF2B5EF4-FFF2-40B4-BE49-F238E27FC236}">
                  <a16:creationId xmlns:a16="http://schemas.microsoft.com/office/drawing/2014/main" id="{29F86263-38CF-44D3-82EE-A7CB461F9B6E}"/>
                </a:ext>
              </a:extLst>
            </p:cNvPr>
            <p:cNvSpPr>
              <a:spLocks noChangeArrowheads="1"/>
            </p:cNvSpPr>
            <p:nvPr/>
          </p:nvSpPr>
          <p:spPr bwMode="auto">
            <a:xfrm>
              <a:off x="5316538" y="6064251"/>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Oval 339">
              <a:extLst>
                <a:ext uri="{FF2B5EF4-FFF2-40B4-BE49-F238E27FC236}">
                  <a16:creationId xmlns:a16="http://schemas.microsoft.com/office/drawing/2014/main" id="{B9D5757F-52D4-43FC-8F7A-EA89523EB1DD}"/>
                </a:ext>
              </a:extLst>
            </p:cNvPr>
            <p:cNvSpPr>
              <a:spLocks noChangeArrowheads="1"/>
            </p:cNvSpPr>
            <p:nvPr/>
          </p:nvSpPr>
          <p:spPr bwMode="auto">
            <a:xfrm>
              <a:off x="5095875" y="6165851"/>
              <a:ext cx="7938"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Oval 340">
              <a:extLst>
                <a:ext uri="{FF2B5EF4-FFF2-40B4-BE49-F238E27FC236}">
                  <a16:creationId xmlns:a16="http://schemas.microsoft.com/office/drawing/2014/main" id="{1629B4FA-90F3-447E-BD42-5345AF29D979}"/>
                </a:ext>
              </a:extLst>
            </p:cNvPr>
            <p:cNvSpPr>
              <a:spLocks noChangeArrowheads="1"/>
            </p:cNvSpPr>
            <p:nvPr/>
          </p:nvSpPr>
          <p:spPr bwMode="auto">
            <a:xfrm>
              <a:off x="5480050" y="6203951"/>
              <a:ext cx="22225"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Oval 341">
              <a:extLst>
                <a:ext uri="{FF2B5EF4-FFF2-40B4-BE49-F238E27FC236}">
                  <a16:creationId xmlns:a16="http://schemas.microsoft.com/office/drawing/2014/main" id="{3E75F5B8-3679-433E-B542-8CAD4FD6B8DF}"/>
                </a:ext>
              </a:extLst>
            </p:cNvPr>
            <p:cNvSpPr>
              <a:spLocks noChangeArrowheads="1"/>
            </p:cNvSpPr>
            <p:nvPr/>
          </p:nvSpPr>
          <p:spPr bwMode="auto">
            <a:xfrm>
              <a:off x="5314950" y="6294438"/>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Oval 342">
              <a:extLst>
                <a:ext uri="{FF2B5EF4-FFF2-40B4-BE49-F238E27FC236}">
                  <a16:creationId xmlns:a16="http://schemas.microsoft.com/office/drawing/2014/main" id="{5AE757BA-E135-4799-979E-664F277A2AAA}"/>
                </a:ext>
              </a:extLst>
            </p:cNvPr>
            <p:cNvSpPr>
              <a:spLocks noChangeArrowheads="1"/>
            </p:cNvSpPr>
            <p:nvPr/>
          </p:nvSpPr>
          <p:spPr bwMode="auto">
            <a:xfrm>
              <a:off x="5378450" y="6442076"/>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Oval 343">
              <a:extLst>
                <a:ext uri="{FF2B5EF4-FFF2-40B4-BE49-F238E27FC236}">
                  <a16:creationId xmlns:a16="http://schemas.microsoft.com/office/drawing/2014/main" id="{BCB037D0-FBAE-4B76-BC8C-9A5F277244FA}"/>
                </a:ext>
              </a:extLst>
            </p:cNvPr>
            <p:cNvSpPr>
              <a:spLocks noChangeArrowheads="1"/>
            </p:cNvSpPr>
            <p:nvPr/>
          </p:nvSpPr>
          <p:spPr bwMode="auto">
            <a:xfrm>
              <a:off x="5424488" y="6494463"/>
              <a:ext cx="2540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Oval 344">
              <a:extLst>
                <a:ext uri="{FF2B5EF4-FFF2-40B4-BE49-F238E27FC236}">
                  <a16:creationId xmlns:a16="http://schemas.microsoft.com/office/drawing/2014/main" id="{E2A4FD2A-3BB0-45C5-9648-16C6A5AE2555}"/>
                </a:ext>
              </a:extLst>
            </p:cNvPr>
            <p:cNvSpPr>
              <a:spLocks noChangeArrowheads="1"/>
            </p:cNvSpPr>
            <p:nvPr/>
          </p:nvSpPr>
          <p:spPr bwMode="auto">
            <a:xfrm>
              <a:off x="5468938" y="650716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Oval 345">
              <a:extLst>
                <a:ext uri="{FF2B5EF4-FFF2-40B4-BE49-F238E27FC236}">
                  <a16:creationId xmlns:a16="http://schemas.microsoft.com/office/drawing/2014/main" id="{A2EB14A9-B28C-43D6-80CC-87C4C7720E34}"/>
                </a:ext>
              </a:extLst>
            </p:cNvPr>
            <p:cNvSpPr>
              <a:spLocks noChangeArrowheads="1"/>
            </p:cNvSpPr>
            <p:nvPr/>
          </p:nvSpPr>
          <p:spPr bwMode="auto">
            <a:xfrm>
              <a:off x="5449888" y="6511926"/>
              <a:ext cx="23813"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Oval 346">
              <a:extLst>
                <a:ext uri="{FF2B5EF4-FFF2-40B4-BE49-F238E27FC236}">
                  <a16:creationId xmlns:a16="http://schemas.microsoft.com/office/drawing/2014/main" id="{A4DC6D90-42D0-40DB-B834-5DF137A53135}"/>
                </a:ext>
              </a:extLst>
            </p:cNvPr>
            <p:cNvSpPr>
              <a:spLocks noChangeArrowheads="1"/>
            </p:cNvSpPr>
            <p:nvPr/>
          </p:nvSpPr>
          <p:spPr bwMode="auto">
            <a:xfrm>
              <a:off x="5570538" y="6626226"/>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Oval 347">
              <a:extLst>
                <a:ext uri="{FF2B5EF4-FFF2-40B4-BE49-F238E27FC236}">
                  <a16:creationId xmlns:a16="http://schemas.microsoft.com/office/drawing/2014/main" id="{AED90CE7-4EBA-4B5E-BF3C-309FB3AB2885}"/>
                </a:ext>
              </a:extLst>
            </p:cNvPr>
            <p:cNvSpPr>
              <a:spLocks noChangeArrowheads="1"/>
            </p:cNvSpPr>
            <p:nvPr/>
          </p:nvSpPr>
          <p:spPr bwMode="auto">
            <a:xfrm>
              <a:off x="5311775" y="6715126"/>
              <a:ext cx="22225"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Oval 348">
              <a:extLst>
                <a:ext uri="{FF2B5EF4-FFF2-40B4-BE49-F238E27FC236}">
                  <a16:creationId xmlns:a16="http://schemas.microsoft.com/office/drawing/2014/main" id="{31437A23-24F9-4EBA-82FC-4D9183600D94}"/>
                </a:ext>
              </a:extLst>
            </p:cNvPr>
            <p:cNvSpPr>
              <a:spLocks noChangeArrowheads="1"/>
            </p:cNvSpPr>
            <p:nvPr/>
          </p:nvSpPr>
          <p:spPr bwMode="auto">
            <a:xfrm>
              <a:off x="5330825" y="6859588"/>
              <a:ext cx="3175"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Oval 349">
              <a:extLst>
                <a:ext uri="{FF2B5EF4-FFF2-40B4-BE49-F238E27FC236}">
                  <a16:creationId xmlns:a16="http://schemas.microsoft.com/office/drawing/2014/main" id="{ED14F633-AC5E-4A7A-A051-A3EC9DF4C5AB}"/>
                </a:ext>
              </a:extLst>
            </p:cNvPr>
            <p:cNvSpPr>
              <a:spLocks noChangeArrowheads="1"/>
            </p:cNvSpPr>
            <p:nvPr/>
          </p:nvSpPr>
          <p:spPr bwMode="auto">
            <a:xfrm>
              <a:off x="5489575" y="6964363"/>
              <a:ext cx="9525"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Oval 350">
              <a:extLst>
                <a:ext uri="{FF2B5EF4-FFF2-40B4-BE49-F238E27FC236}">
                  <a16:creationId xmlns:a16="http://schemas.microsoft.com/office/drawing/2014/main" id="{1375A1F6-28CB-426C-938E-54231EF113CA}"/>
                </a:ext>
              </a:extLst>
            </p:cNvPr>
            <p:cNvSpPr>
              <a:spLocks noChangeArrowheads="1"/>
            </p:cNvSpPr>
            <p:nvPr/>
          </p:nvSpPr>
          <p:spPr bwMode="auto">
            <a:xfrm>
              <a:off x="5662613" y="7023101"/>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Oval 351">
              <a:extLst>
                <a:ext uri="{FF2B5EF4-FFF2-40B4-BE49-F238E27FC236}">
                  <a16:creationId xmlns:a16="http://schemas.microsoft.com/office/drawing/2014/main" id="{BEB29C8E-7ECC-4297-8C69-E4C1CBAD4AC5}"/>
                </a:ext>
              </a:extLst>
            </p:cNvPr>
            <p:cNvSpPr>
              <a:spLocks noChangeArrowheads="1"/>
            </p:cNvSpPr>
            <p:nvPr/>
          </p:nvSpPr>
          <p:spPr bwMode="auto">
            <a:xfrm>
              <a:off x="3719513" y="6945313"/>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Oval 352">
              <a:extLst>
                <a:ext uri="{FF2B5EF4-FFF2-40B4-BE49-F238E27FC236}">
                  <a16:creationId xmlns:a16="http://schemas.microsoft.com/office/drawing/2014/main" id="{0228E7AF-A448-4374-82D8-84F73F9C2756}"/>
                </a:ext>
              </a:extLst>
            </p:cNvPr>
            <p:cNvSpPr>
              <a:spLocks noChangeArrowheads="1"/>
            </p:cNvSpPr>
            <p:nvPr/>
          </p:nvSpPr>
          <p:spPr bwMode="auto">
            <a:xfrm>
              <a:off x="3600450" y="6783388"/>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Oval 353">
              <a:extLst>
                <a:ext uri="{FF2B5EF4-FFF2-40B4-BE49-F238E27FC236}">
                  <a16:creationId xmlns:a16="http://schemas.microsoft.com/office/drawing/2014/main" id="{6BA09A6B-6115-4822-9A98-30407846AC94}"/>
                </a:ext>
              </a:extLst>
            </p:cNvPr>
            <p:cNvSpPr>
              <a:spLocks noChangeArrowheads="1"/>
            </p:cNvSpPr>
            <p:nvPr/>
          </p:nvSpPr>
          <p:spPr bwMode="auto">
            <a:xfrm>
              <a:off x="3938588" y="6837363"/>
              <a:ext cx="25400"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Oval 354">
              <a:extLst>
                <a:ext uri="{FF2B5EF4-FFF2-40B4-BE49-F238E27FC236}">
                  <a16:creationId xmlns:a16="http://schemas.microsoft.com/office/drawing/2014/main" id="{587AD55F-35BC-4B66-A5BE-34D4A33452F7}"/>
                </a:ext>
              </a:extLst>
            </p:cNvPr>
            <p:cNvSpPr>
              <a:spLocks noChangeArrowheads="1"/>
            </p:cNvSpPr>
            <p:nvPr/>
          </p:nvSpPr>
          <p:spPr bwMode="auto">
            <a:xfrm>
              <a:off x="3963988" y="6767513"/>
              <a:ext cx="23813"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Oval 355">
              <a:extLst>
                <a:ext uri="{FF2B5EF4-FFF2-40B4-BE49-F238E27FC236}">
                  <a16:creationId xmlns:a16="http://schemas.microsoft.com/office/drawing/2014/main" id="{BDC32C3B-1FC4-4A2E-B4E2-764D0ECCC2CA}"/>
                </a:ext>
              </a:extLst>
            </p:cNvPr>
            <p:cNvSpPr>
              <a:spLocks noChangeArrowheads="1"/>
            </p:cNvSpPr>
            <p:nvPr/>
          </p:nvSpPr>
          <p:spPr bwMode="auto">
            <a:xfrm>
              <a:off x="4222750" y="6824663"/>
              <a:ext cx="20638"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Oval 356">
              <a:extLst>
                <a:ext uri="{FF2B5EF4-FFF2-40B4-BE49-F238E27FC236}">
                  <a16:creationId xmlns:a16="http://schemas.microsoft.com/office/drawing/2014/main" id="{9479C99F-E443-481A-9D98-BE4B6ACF0A8B}"/>
                </a:ext>
              </a:extLst>
            </p:cNvPr>
            <p:cNvSpPr>
              <a:spLocks noChangeArrowheads="1"/>
            </p:cNvSpPr>
            <p:nvPr/>
          </p:nvSpPr>
          <p:spPr bwMode="auto">
            <a:xfrm>
              <a:off x="4025900" y="6708776"/>
              <a:ext cx="15875"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Oval 357">
              <a:extLst>
                <a:ext uri="{FF2B5EF4-FFF2-40B4-BE49-F238E27FC236}">
                  <a16:creationId xmlns:a16="http://schemas.microsoft.com/office/drawing/2014/main" id="{AD4E9270-622B-4F91-88CE-3A78218B190C}"/>
                </a:ext>
              </a:extLst>
            </p:cNvPr>
            <p:cNvSpPr>
              <a:spLocks noChangeArrowheads="1"/>
            </p:cNvSpPr>
            <p:nvPr/>
          </p:nvSpPr>
          <p:spPr bwMode="auto">
            <a:xfrm>
              <a:off x="4165600" y="6692901"/>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Oval 358">
              <a:extLst>
                <a:ext uri="{FF2B5EF4-FFF2-40B4-BE49-F238E27FC236}">
                  <a16:creationId xmlns:a16="http://schemas.microsoft.com/office/drawing/2014/main" id="{29DF8647-6EA0-4C71-8610-A7100B83B413}"/>
                </a:ext>
              </a:extLst>
            </p:cNvPr>
            <p:cNvSpPr>
              <a:spLocks noChangeArrowheads="1"/>
            </p:cNvSpPr>
            <p:nvPr/>
          </p:nvSpPr>
          <p:spPr bwMode="auto">
            <a:xfrm>
              <a:off x="4254500" y="6615113"/>
              <a:ext cx="1428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59">
              <a:extLst>
                <a:ext uri="{FF2B5EF4-FFF2-40B4-BE49-F238E27FC236}">
                  <a16:creationId xmlns:a16="http://schemas.microsoft.com/office/drawing/2014/main" id="{2AA293A3-3603-4551-9E7B-C0B84B35EA1E}"/>
                </a:ext>
              </a:extLst>
            </p:cNvPr>
            <p:cNvSpPr>
              <a:spLocks noChangeArrowheads="1"/>
            </p:cNvSpPr>
            <p:nvPr/>
          </p:nvSpPr>
          <p:spPr bwMode="auto">
            <a:xfrm>
              <a:off x="4132263" y="6445251"/>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Oval 360">
              <a:extLst>
                <a:ext uri="{FF2B5EF4-FFF2-40B4-BE49-F238E27FC236}">
                  <a16:creationId xmlns:a16="http://schemas.microsoft.com/office/drawing/2014/main" id="{CD28C4D3-F5EB-4A9C-9464-5BB4E0A9C6DA}"/>
                </a:ext>
              </a:extLst>
            </p:cNvPr>
            <p:cNvSpPr>
              <a:spLocks noChangeArrowheads="1"/>
            </p:cNvSpPr>
            <p:nvPr/>
          </p:nvSpPr>
          <p:spPr bwMode="auto">
            <a:xfrm>
              <a:off x="3783013" y="6319838"/>
              <a:ext cx="20638"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Oval 361">
              <a:extLst>
                <a:ext uri="{FF2B5EF4-FFF2-40B4-BE49-F238E27FC236}">
                  <a16:creationId xmlns:a16="http://schemas.microsoft.com/office/drawing/2014/main" id="{D5949C1F-6486-40E0-9DB5-B5B68AAF30FE}"/>
                </a:ext>
              </a:extLst>
            </p:cNvPr>
            <p:cNvSpPr>
              <a:spLocks noChangeArrowheads="1"/>
            </p:cNvSpPr>
            <p:nvPr/>
          </p:nvSpPr>
          <p:spPr bwMode="auto">
            <a:xfrm>
              <a:off x="4275138" y="6181726"/>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Oval 362">
              <a:extLst>
                <a:ext uri="{FF2B5EF4-FFF2-40B4-BE49-F238E27FC236}">
                  <a16:creationId xmlns:a16="http://schemas.microsoft.com/office/drawing/2014/main" id="{E873EA7B-A367-4F9E-BC38-B01A4C079A8C}"/>
                </a:ext>
              </a:extLst>
            </p:cNvPr>
            <p:cNvSpPr>
              <a:spLocks noChangeArrowheads="1"/>
            </p:cNvSpPr>
            <p:nvPr/>
          </p:nvSpPr>
          <p:spPr bwMode="auto">
            <a:xfrm>
              <a:off x="4213225" y="6005513"/>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Oval 363">
              <a:extLst>
                <a:ext uri="{FF2B5EF4-FFF2-40B4-BE49-F238E27FC236}">
                  <a16:creationId xmlns:a16="http://schemas.microsoft.com/office/drawing/2014/main" id="{59E25CFD-1A1C-47C6-883D-FD999D4848A5}"/>
                </a:ext>
              </a:extLst>
            </p:cNvPr>
            <p:cNvSpPr>
              <a:spLocks noChangeArrowheads="1"/>
            </p:cNvSpPr>
            <p:nvPr/>
          </p:nvSpPr>
          <p:spPr bwMode="auto">
            <a:xfrm>
              <a:off x="4262438" y="5721351"/>
              <a:ext cx="3175"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64">
              <a:extLst>
                <a:ext uri="{FF2B5EF4-FFF2-40B4-BE49-F238E27FC236}">
                  <a16:creationId xmlns:a16="http://schemas.microsoft.com/office/drawing/2014/main" id="{B5D3D0D8-3AE6-4BC8-B481-C1EC47E2A7E5}"/>
                </a:ext>
              </a:extLst>
            </p:cNvPr>
            <p:cNvSpPr>
              <a:spLocks/>
            </p:cNvSpPr>
            <p:nvPr/>
          </p:nvSpPr>
          <p:spPr bwMode="auto">
            <a:xfrm>
              <a:off x="4111625" y="5567363"/>
              <a:ext cx="11113" cy="7938"/>
            </a:xfrm>
            <a:custGeom>
              <a:avLst/>
              <a:gdLst>
                <a:gd name="T0" fmla="*/ 3 w 5"/>
                <a:gd name="T1" fmla="*/ 0 h 4"/>
                <a:gd name="T2" fmla="*/ 5 w 5"/>
                <a:gd name="T3" fmla="*/ 2 h 4"/>
                <a:gd name="T4" fmla="*/ 3 w 5"/>
                <a:gd name="T5" fmla="*/ 4 h 4"/>
                <a:gd name="T6" fmla="*/ 0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cubicBezTo>
                    <a:pt x="4" y="0"/>
                    <a:pt x="5" y="1"/>
                    <a:pt x="5" y="2"/>
                  </a:cubicBezTo>
                  <a:cubicBezTo>
                    <a:pt x="5" y="3"/>
                    <a:pt x="4" y="4"/>
                    <a:pt x="3" y="4"/>
                  </a:cubicBezTo>
                  <a:cubicBezTo>
                    <a:pt x="1" y="4"/>
                    <a:pt x="0" y="3"/>
                    <a:pt x="0" y="2"/>
                  </a:cubicBezTo>
                  <a:cubicBezTo>
                    <a:pt x="0" y="0"/>
                    <a:pt x="1" y="0"/>
                    <a:pt x="3"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Oval 365">
              <a:extLst>
                <a:ext uri="{FF2B5EF4-FFF2-40B4-BE49-F238E27FC236}">
                  <a16:creationId xmlns:a16="http://schemas.microsoft.com/office/drawing/2014/main" id="{997CFC98-9355-4875-9399-20202E853ACF}"/>
                </a:ext>
              </a:extLst>
            </p:cNvPr>
            <p:cNvSpPr>
              <a:spLocks noChangeArrowheads="1"/>
            </p:cNvSpPr>
            <p:nvPr/>
          </p:nvSpPr>
          <p:spPr bwMode="auto">
            <a:xfrm>
              <a:off x="3979863" y="5405438"/>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Oval 366">
              <a:extLst>
                <a:ext uri="{FF2B5EF4-FFF2-40B4-BE49-F238E27FC236}">
                  <a16:creationId xmlns:a16="http://schemas.microsoft.com/office/drawing/2014/main" id="{15E57AA0-1862-4FF2-B9DC-C66C5FC8A875}"/>
                </a:ext>
              </a:extLst>
            </p:cNvPr>
            <p:cNvSpPr>
              <a:spLocks noChangeArrowheads="1"/>
            </p:cNvSpPr>
            <p:nvPr/>
          </p:nvSpPr>
          <p:spPr bwMode="auto">
            <a:xfrm>
              <a:off x="4391025" y="5414963"/>
              <a:ext cx="26988"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Oval 367">
              <a:extLst>
                <a:ext uri="{FF2B5EF4-FFF2-40B4-BE49-F238E27FC236}">
                  <a16:creationId xmlns:a16="http://schemas.microsoft.com/office/drawing/2014/main" id="{7E19DA4A-90E8-4C06-91ED-F7EEB4352187}"/>
                </a:ext>
              </a:extLst>
            </p:cNvPr>
            <p:cNvSpPr>
              <a:spLocks noChangeArrowheads="1"/>
            </p:cNvSpPr>
            <p:nvPr/>
          </p:nvSpPr>
          <p:spPr bwMode="auto">
            <a:xfrm>
              <a:off x="4094163" y="5251451"/>
              <a:ext cx="20638"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68">
              <a:extLst>
                <a:ext uri="{FF2B5EF4-FFF2-40B4-BE49-F238E27FC236}">
                  <a16:creationId xmlns:a16="http://schemas.microsoft.com/office/drawing/2014/main" id="{FA173ED5-93F0-4CDC-94DE-CBBDFB8A3C8E}"/>
                </a:ext>
              </a:extLst>
            </p:cNvPr>
            <p:cNvSpPr>
              <a:spLocks/>
            </p:cNvSpPr>
            <p:nvPr/>
          </p:nvSpPr>
          <p:spPr bwMode="auto">
            <a:xfrm>
              <a:off x="4429125" y="5229226"/>
              <a:ext cx="26988" cy="25400"/>
            </a:xfrm>
            <a:custGeom>
              <a:avLst/>
              <a:gdLst>
                <a:gd name="T0" fmla="*/ 6 w 12"/>
                <a:gd name="T1" fmla="*/ 0 h 11"/>
                <a:gd name="T2" fmla="*/ 12 w 12"/>
                <a:gd name="T3" fmla="*/ 5 h 11"/>
                <a:gd name="T4" fmla="*/ 6 w 12"/>
                <a:gd name="T5" fmla="*/ 11 h 11"/>
                <a:gd name="T6" fmla="*/ 0 w 12"/>
                <a:gd name="T7" fmla="*/ 5 h 11"/>
                <a:gd name="T8" fmla="*/ 6 w 12"/>
                <a:gd name="T9" fmla="*/ 0 h 11"/>
              </a:gdLst>
              <a:ahLst/>
              <a:cxnLst>
                <a:cxn ang="0">
                  <a:pos x="T0" y="T1"/>
                </a:cxn>
                <a:cxn ang="0">
                  <a:pos x="T2" y="T3"/>
                </a:cxn>
                <a:cxn ang="0">
                  <a:pos x="T4" y="T5"/>
                </a:cxn>
                <a:cxn ang="0">
                  <a:pos x="T6" y="T7"/>
                </a:cxn>
                <a:cxn ang="0">
                  <a:pos x="T8" y="T9"/>
                </a:cxn>
              </a:cxnLst>
              <a:rect l="0" t="0" r="r" b="b"/>
              <a:pathLst>
                <a:path w="12" h="11">
                  <a:moveTo>
                    <a:pt x="6" y="0"/>
                  </a:moveTo>
                  <a:cubicBezTo>
                    <a:pt x="9" y="0"/>
                    <a:pt x="12" y="2"/>
                    <a:pt x="12" y="5"/>
                  </a:cubicBezTo>
                  <a:cubicBezTo>
                    <a:pt x="12" y="9"/>
                    <a:pt x="9" y="11"/>
                    <a:pt x="6" y="11"/>
                  </a:cubicBezTo>
                  <a:cubicBezTo>
                    <a:pt x="2" y="11"/>
                    <a:pt x="0" y="8"/>
                    <a:pt x="0" y="5"/>
                  </a:cubicBezTo>
                  <a:cubicBezTo>
                    <a:pt x="0" y="2"/>
                    <a:pt x="2"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Oval 369">
              <a:extLst>
                <a:ext uri="{FF2B5EF4-FFF2-40B4-BE49-F238E27FC236}">
                  <a16:creationId xmlns:a16="http://schemas.microsoft.com/office/drawing/2014/main" id="{88BDA47C-62A8-4D43-9497-C163A674D0F3}"/>
                </a:ext>
              </a:extLst>
            </p:cNvPr>
            <p:cNvSpPr>
              <a:spLocks noChangeArrowheads="1"/>
            </p:cNvSpPr>
            <p:nvPr/>
          </p:nvSpPr>
          <p:spPr bwMode="auto">
            <a:xfrm>
              <a:off x="4135438" y="5057776"/>
              <a:ext cx="1428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Oval 370">
              <a:extLst>
                <a:ext uri="{FF2B5EF4-FFF2-40B4-BE49-F238E27FC236}">
                  <a16:creationId xmlns:a16="http://schemas.microsoft.com/office/drawing/2014/main" id="{CB317AAC-0A8D-4500-A0EC-A640673EAC64}"/>
                </a:ext>
              </a:extLst>
            </p:cNvPr>
            <p:cNvSpPr>
              <a:spLocks noChangeArrowheads="1"/>
            </p:cNvSpPr>
            <p:nvPr/>
          </p:nvSpPr>
          <p:spPr bwMode="auto">
            <a:xfrm>
              <a:off x="4468813" y="5100638"/>
              <a:ext cx="28575"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Oval 371">
              <a:extLst>
                <a:ext uri="{FF2B5EF4-FFF2-40B4-BE49-F238E27FC236}">
                  <a16:creationId xmlns:a16="http://schemas.microsoft.com/office/drawing/2014/main" id="{312A6102-3E8D-40BD-BBD0-EE794B35925F}"/>
                </a:ext>
              </a:extLst>
            </p:cNvPr>
            <p:cNvSpPr>
              <a:spLocks noChangeArrowheads="1"/>
            </p:cNvSpPr>
            <p:nvPr/>
          </p:nvSpPr>
          <p:spPr bwMode="auto">
            <a:xfrm>
              <a:off x="4100513" y="4995863"/>
              <a:ext cx="6350"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Oval 372">
              <a:extLst>
                <a:ext uri="{FF2B5EF4-FFF2-40B4-BE49-F238E27FC236}">
                  <a16:creationId xmlns:a16="http://schemas.microsoft.com/office/drawing/2014/main" id="{5BB04AEC-B1D1-4BFC-9F19-87FFFEB6A2A5}"/>
                </a:ext>
              </a:extLst>
            </p:cNvPr>
            <p:cNvSpPr>
              <a:spLocks noChangeArrowheads="1"/>
            </p:cNvSpPr>
            <p:nvPr/>
          </p:nvSpPr>
          <p:spPr bwMode="auto">
            <a:xfrm>
              <a:off x="4060825" y="4941888"/>
              <a:ext cx="20638"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373">
              <a:extLst>
                <a:ext uri="{FF2B5EF4-FFF2-40B4-BE49-F238E27FC236}">
                  <a16:creationId xmlns:a16="http://schemas.microsoft.com/office/drawing/2014/main" id="{BB5B7BA3-3C98-4996-8F29-4135B92AFDAB}"/>
                </a:ext>
              </a:extLst>
            </p:cNvPr>
            <p:cNvSpPr>
              <a:spLocks/>
            </p:cNvSpPr>
            <p:nvPr/>
          </p:nvSpPr>
          <p:spPr bwMode="auto">
            <a:xfrm>
              <a:off x="4748213" y="4899026"/>
              <a:ext cx="17463" cy="15875"/>
            </a:xfrm>
            <a:custGeom>
              <a:avLst/>
              <a:gdLst>
                <a:gd name="T0" fmla="*/ 4 w 8"/>
                <a:gd name="T1" fmla="*/ 0 h 7"/>
                <a:gd name="T2" fmla="*/ 8 w 8"/>
                <a:gd name="T3" fmla="*/ 3 h 7"/>
                <a:gd name="T4" fmla="*/ 4 w 8"/>
                <a:gd name="T5" fmla="*/ 7 h 7"/>
                <a:gd name="T6" fmla="*/ 0 w 8"/>
                <a:gd name="T7" fmla="*/ 3 h 7"/>
                <a:gd name="T8" fmla="*/ 4 w 8"/>
                <a:gd name="T9" fmla="*/ 0 h 7"/>
              </a:gdLst>
              <a:ahLst/>
              <a:cxnLst>
                <a:cxn ang="0">
                  <a:pos x="T0" y="T1"/>
                </a:cxn>
                <a:cxn ang="0">
                  <a:pos x="T2" y="T3"/>
                </a:cxn>
                <a:cxn ang="0">
                  <a:pos x="T4" y="T5"/>
                </a:cxn>
                <a:cxn ang="0">
                  <a:pos x="T6" y="T7"/>
                </a:cxn>
                <a:cxn ang="0">
                  <a:pos x="T8" y="T9"/>
                </a:cxn>
              </a:cxnLst>
              <a:rect l="0" t="0" r="r" b="b"/>
              <a:pathLst>
                <a:path w="8" h="7">
                  <a:moveTo>
                    <a:pt x="4" y="0"/>
                  </a:moveTo>
                  <a:cubicBezTo>
                    <a:pt x="6" y="0"/>
                    <a:pt x="8" y="2"/>
                    <a:pt x="8" y="3"/>
                  </a:cubicBezTo>
                  <a:cubicBezTo>
                    <a:pt x="8" y="5"/>
                    <a:pt x="6" y="7"/>
                    <a:pt x="4" y="7"/>
                  </a:cubicBezTo>
                  <a:cubicBezTo>
                    <a:pt x="2" y="7"/>
                    <a:pt x="0" y="5"/>
                    <a:pt x="0" y="3"/>
                  </a:cubicBezTo>
                  <a:cubicBezTo>
                    <a:pt x="0" y="1"/>
                    <a:pt x="2" y="0"/>
                    <a:pt x="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374">
              <a:extLst>
                <a:ext uri="{FF2B5EF4-FFF2-40B4-BE49-F238E27FC236}">
                  <a16:creationId xmlns:a16="http://schemas.microsoft.com/office/drawing/2014/main" id="{A5A76423-86F9-4F22-9089-7CE846E27C48}"/>
                </a:ext>
              </a:extLst>
            </p:cNvPr>
            <p:cNvSpPr>
              <a:spLocks/>
            </p:cNvSpPr>
            <p:nvPr/>
          </p:nvSpPr>
          <p:spPr bwMode="auto">
            <a:xfrm>
              <a:off x="4078288" y="4725988"/>
              <a:ext cx="15875" cy="14288"/>
            </a:xfrm>
            <a:custGeom>
              <a:avLst/>
              <a:gdLst>
                <a:gd name="T0" fmla="*/ 4 w 7"/>
                <a:gd name="T1" fmla="*/ 0 h 7"/>
                <a:gd name="T2" fmla="*/ 7 w 7"/>
                <a:gd name="T3" fmla="*/ 3 h 7"/>
                <a:gd name="T4" fmla="*/ 3 w 7"/>
                <a:gd name="T5" fmla="*/ 7 h 7"/>
                <a:gd name="T6" fmla="*/ 0 w 7"/>
                <a:gd name="T7" fmla="*/ 3 h 7"/>
                <a:gd name="T8" fmla="*/ 4 w 7"/>
                <a:gd name="T9" fmla="*/ 0 h 7"/>
              </a:gdLst>
              <a:ahLst/>
              <a:cxnLst>
                <a:cxn ang="0">
                  <a:pos x="T0" y="T1"/>
                </a:cxn>
                <a:cxn ang="0">
                  <a:pos x="T2" y="T3"/>
                </a:cxn>
                <a:cxn ang="0">
                  <a:pos x="T4" y="T5"/>
                </a:cxn>
                <a:cxn ang="0">
                  <a:pos x="T6" y="T7"/>
                </a:cxn>
                <a:cxn ang="0">
                  <a:pos x="T8" y="T9"/>
                </a:cxn>
              </a:cxnLst>
              <a:rect l="0" t="0" r="r" b="b"/>
              <a:pathLst>
                <a:path w="7" h="7">
                  <a:moveTo>
                    <a:pt x="4" y="0"/>
                  </a:moveTo>
                  <a:cubicBezTo>
                    <a:pt x="6" y="0"/>
                    <a:pt x="7" y="1"/>
                    <a:pt x="7" y="3"/>
                  </a:cubicBezTo>
                  <a:cubicBezTo>
                    <a:pt x="7" y="5"/>
                    <a:pt x="6" y="7"/>
                    <a:pt x="3" y="7"/>
                  </a:cubicBezTo>
                  <a:cubicBezTo>
                    <a:pt x="1" y="7"/>
                    <a:pt x="0" y="5"/>
                    <a:pt x="0" y="3"/>
                  </a:cubicBezTo>
                  <a:cubicBezTo>
                    <a:pt x="0" y="1"/>
                    <a:pt x="1" y="0"/>
                    <a:pt x="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375">
              <a:extLst>
                <a:ext uri="{FF2B5EF4-FFF2-40B4-BE49-F238E27FC236}">
                  <a16:creationId xmlns:a16="http://schemas.microsoft.com/office/drawing/2014/main" id="{3126338C-050E-40B7-94CC-01914196CF75}"/>
                </a:ext>
              </a:extLst>
            </p:cNvPr>
            <p:cNvSpPr>
              <a:spLocks/>
            </p:cNvSpPr>
            <p:nvPr/>
          </p:nvSpPr>
          <p:spPr bwMode="auto">
            <a:xfrm>
              <a:off x="4430713" y="4743451"/>
              <a:ext cx="25400" cy="22225"/>
            </a:xfrm>
            <a:custGeom>
              <a:avLst/>
              <a:gdLst>
                <a:gd name="T0" fmla="*/ 6 w 11"/>
                <a:gd name="T1" fmla="*/ 0 h 10"/>
                <a:gd name="T2" fmla="*/ 11 w 11"/>
                <a:gd name="T3" fmla="*/ 5 h 10"/>
                <a:gd name="T4" fmla="*/ 6 w 11"/>
                <a:gd name="T5" fmla="*/ 10 h 10"/>
                <a:gd name="T6" fmla="*/ 0 w 11"/>
                <a:gd name="T7" fmla="*/ 5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2"/>
                    <a:pt x="11" y="5"/>
                  </a:cubicBezTo>
                  <a:cubicBezTo>
                    <a:pt x="11" y="8"/>
                    <a:pt x="9" y="10"/>
                    <a:pt x="6" y="10"/>
                  </a:cubicBezTo>
                  <a:cubicBezTo>
                    <a:pt x="3" y="10"/>
                    <a:pt x="0" y="8"/>
                    <a:pt x="0" y="5"/>
                  </a:cubicBezTo>
                  <a:cubicBezTo>
                    <a:pt x="1" y="2"/>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Oval 376">
              <a:extLst>
                <a:ext uri="{FF2B5EF4-FFF2-40B4-BE49-F238E27FC236}">
                  <a16:creationId xmlns:a16="http://schemas.microsoft.com/office/drawing/2014/main" id="{21382BF5-73F1-4AA0-8944-DA884245139A}"/>
                </a:ext>
              </a:extLst>
            </p:cNvPr>
            <p:cNvSpPr>
              <a:spLocks noChangeArrowheads="1"/>
            </p:cNvSpPr>
            <p:nvPr/>
          </p:nvSpPr>
          <p:spPr bwMode="auto">
            <a:xfrm>
              <a:off x="4132263" y="4640263"/>
              <a:ext cx="23813"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Oval 377">
              <a:extLst>
                <a:ext uri="{FF2B5EF4-FFF2-40B4-BE49-F238E27FC236}">
                  <a16:creationId xmlns:a16="http://schemas.microsoft.com/office/drawing/2014/main" id="{714A6BEC-6EE4-47B3-BFAF-03CD832B6E3C}"/>
                </a:ext>
              </a:extLst>
            </p:cNvPr>
            <p:cNvSpPr>
              <a:spLocks noChangeArrowheads="1"/>
            </p:cNvSpPr>
            <p:nvPr/>
          </p:nvSpPr>
          <p:spPr bwMode="auto">
            <a:xfrm>
              <a:off x="4610100" y="4568826"/>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Oval 378">
              <a:extLst>
                <a:ext uri="{FF2B5EF4-FFF2-40B4-BE49-F238E27FC236}">
                  <a16:creationId xmlns:a16="http://schemas.microsoft.com/office/drawing/2014/main" id="{FC335A82-11C5-4EE9-ABDD-ED006357D3A1}"/>
                </a:ext>
              </a:extLst>
            </p:cNvPr>
            <p:cNvSpPr>
              <a:spLocks noChangeArrowheads="1"/>
            </p:cNvSpPr>
            <p:nvPr/>
          </p:nvSpPr>
          <p:spPr bwMode="auto">
            <a:xfrm>
              <a:off x="4484688" y="4430713"/>
              <a:ext cx="7938"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379">
              <a:extLst>
                <a:ext uri="{FF2B5EF4-FFF2-40B4-BE49-F238E27FC236}">
                  <a16:creationId xmlns:a16="http://schemas.microsoft.com/office/drawing/2014/main" id="{BA8C902E-33F0-4D02-BD52-964C0BD508A0}"/>
                </a:ext>
              </a:extLst>
            </p:cNvPr>
            <p:cNvSpPr>
              <a:spLocks/>
            </p:cNvSpPr>
            <p:nvPr/>
          </p:nvSpPr>
          <p:spPr bwMode="auto">
            <a:xfrm>
              <a:off x="4521200" y="4398963"/>
              <a:ext cx="28575" cy="26988"/>
            </a:xfrm>
            <a:custGeom>
              <a:avLst/>
              <a:gdLst>
                <a:gd name="T0" fmla="*/ 7 w 13"/>
                <a:gd name="T1" fmla="*/ 0 h 12"/>
                <a:gd name="T2" fmla="*/ 13 w 13"/>
                <a:gd name="T3" fmla="*/ 6 h 12"/>
                <a:gd name="T4" fmla="*/ 6 w 13"/>
                <a:gd name="T5" fmla="*/ 12 h 12"/>
                <a:gd name="T6" fmla="*/ 0 w 13"/>
                <a:gd name="T7" fmla="*/ 6 h 12"/>
                <a:gd name="T8" fmla="*/ 7 w 13"/>
                <a:gd name="T9" fmla="*/ 0 h 12"/>
              </a:gdLst>
              <a:ahLst/>
              <a:cxnLst>
                <a:cxn ang="0">
                  <a:pos x="T0" y="T1"/>
                </a:cxn>
                <a:cxn ang="0">
                  <a:pos x="T2" y="T3"/>
                </a:cxn>
                <a:cxn ang="0">
                  <a:pos x="T4" y="T5"/>
                </a:cxn>
                <a:cxn ang="0">
                  <a:pos x="T6" y="T7"/>
                </a:cxn>
                <a:cxn ang="0">
                  <a:pos x="T8" y="T9"/>
                </a:cxn>
              </a:cxnLst>
              <a:rect l="0" t="0" r="r" b="b"/>
              <a:pathLst>
                <a:path w="13" h="12">
                  <a:moveTo>
                    <a:pt x="7" y="0"/>
                  </a:moveTo>
                  <a:cubicBezTo>
                    <a:pt x="10" y="0"/>
                    <a:pt x="13" y="3"/>
                    <a:pt x="13" y="6"/>
                  </a:cubicBezTo>
                  <a:cubicBezTo>
                    <a:pt x="13" y="10"/>
                    <a:pt x="10" y="12"/>
                    <a:pt x="6" y="12"/>
                  </a:cubicBezTo>
                  <a:cubicBezTo>
                    <a:pt x="3" y="12"/>
                    <a:pt x="0" y="10"/>
                    <a:pt x="0" y="6"/>
                  </a:cubicBezTo>
                  <a:cubicBezTo>
                    <a:pt x="0" y="3"/>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Oval 380">
              <a:extLst>
                <a:ext uri="{FF2B5EF4-FFF2-40B4-BE49-F238E27FC236}">
                  <a16:creationId xmlns:a16="http://schemas.microsoft.com/office/drawing/2014/main" id="{847BFB78-BDB9-45E1-8EBE-E89F7C0201DF}"/>
                </a:ext>
              </a:extLst>
            </p:cNvPr>
            <p:cNvSpPr>
              <a:spLocks noChangeArrowheads="1"/>
            </p:cNvSpPr>
            <p:nvPr/>
          </p:nvSpPr>
          <p:spPr bwMode="auto">
            <a:xfrm>
              <a:off x="4416425" y="4305301"/>
              <a:ext cx="12700"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Oval 381">
              <a:extLst>
                <a:ext uri="{FF2B5EF4-FFF2-40B4-BE49-F238E27FC236}">
                  <a16:creationId xmlns:a16="http://schemas.microsoft.com/office/drawing/2014/main" id="{B26BAB2C-605F-4F2E-8F2B-1901F330F693}"/>
                </a:ext>
              </a:extLst>
            </p:cNvPr>
            <p:cNvSpPr>
              <a:spLocks noChangeArrowheads="1"/>
            </p:cNvSpPr>
            <p:nvPr/>
          </p:nvSpPr>
          <p:spPr bwMode="auto">
            <a:xfrm>
              <a:off x="4678363" y="4278313"/>
              <a:ext cx="12700"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382">
              <a:extLst>
                <a:ext uri="{FF2B5EF4-FFF2-40B4-BE49-F238E27FC236}">
                  <a16:creationId xmlns:a16="http://schemas.microsoft.com/office/drawing/2014/main" id="{75B00D4C-36F8-4B40-9404-A6D3F38B6C40}"/>
                </a:ext>
              </a:extLst>
            </p:cNvPr>
            <p:cNvSpPr>
              <a:spLocks/>
            </p:cNvSpPr>
            <p:nvPr/>
          </p:nvSpPr>
          <p:spPr bwMode="auto">
            <a:xfrm>
              <a:off x="4322763" y="4171951"/>
              <a:ext cx="26988" cy="26988"/>
            </a:xfrm>
            <a:custGeom>
              <a:avLst/>
              <a:gdLst>
                <a:gd name="T0" fmla="*/ 6 w 12"/>
                <a:gd name="T1" fmla="*/ 0 h 12"/>
                <a:gd name="T2" fmla="*/ 12 w 12"/>
                <a:gd name="T3" fmla="*/ 6 h 12"/>
                <a:gd name="T4" fmla="*/ 6 w 12"/>
                <a:gd name="T5" fmla="*/ 12 h 12"/>
                <a:gd name="T6" fmla="*/ 0 w 12"/>
                <a:gd name="T7" fmla="*/ 6 h 12"/>
                <a:gd name="T8" fmla="*/ 6 w 12"/>
                <a:gd name="T9" fmla="*/ 0 h 12"/>
              </a:gdLst>
              <a:ahLst/>
              <a:cxnLst>
                <a:cxn ang="0">
                  <a:pos x="T0" y="T1"/>
                </a:cxn>
                <a:cxn ang="0">
                  <a:pos x="T2" y="T3"/>
                </a:cxn>
                <a:cxn ang="0">
                  <a:pos x="T4" y="T5"/>
                </a:cxn>
                <a:cxn ang="0">
                  <a:pos x="T6" y="T7"/>
                </a:cxn>
                <a:cxn ang="0">
                  <a:pos x="T8" y="T9"/>
                </a:cxn>
              </a:cxnLst>
              <a:rect l="0" t="0" r="r" b="b"/>
              <a:pathLst>
                <a:path w="12" h="12">
                  <a:moveTo>
                    <a:pt x="6" y="0"/>
                  </a:moveTo>
                  <a:cubicBezTo>
                    <a:pt x="9" y="0"/>
                    <a:pt x="12" y="3"/>
                    <a:pt x="12" y="6"/>
                  </a:cubicBezTo>
                  <a:cubicBezTo>
                    <a:pt x="12" y="9"/>
                    <a:pt x="9" y="12"/>
                    <a:pt x="6" y="12"/>
                  </a:cubicBezTo>
                  <a:cubicBezTo>
                    <a:pt x="2" y="11"/>
                    <a:pt x="0" y="9"/>
                    <a:pt x="0" y="6"/>
                  </a:cubicBezTo>
                  <a:cubicBezTo>
                    <a:pt x="0" y="3"/>
                    <a:pt x="2"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Oval 383">
              <a:extLst>
                <a:ext uri="{FF2B5EF4-FFF2-40B4-BE49-F238E27FC236}">
                  <a16:creationId xmlns:a16="http://schemas.microsoft.com/office/drawing/2014/main" id="{6DD9EE55-EFEF-418B-8C56-4F8AE4E5CF77}"/>
                </a:ext>
              </a:extLst>
            </p:cNvPr>
            <p:cNvSpPr>
              <a:spLocks noChangeArrowheads="1"/>
            </p:cNvSpPr>
            <p:nvPr/>
          </p:nvSpPr>
          <p:spPr bwMode="auto">
            <a:xfrm>
              <a:off x="4530725" y="4071938"/>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384">
              <a:extLst>
                <a:ext uri="{FF2B5EF4-FFF2-40B4-BE49-F238E27FC236}">
                  <a16:creationId xmlns:a16="http://schemas.microsoft.com/office/drawing/2014/main" id="{86EE09DB-4EFA-4058-93DA-3F6ACC30FAE4}"/>
                </a:ext>
              </a:extLst>
            </p:cNvPr>
            <p:cNvSpPr>
              <a:spLocks/>
            </p:cNvSpPr>
            <p:nvPr/>
          </p:nvSpPr>
          <p:spPr bwMode="auto">
            <a:xfrm>
              <a:off x="4633913" y="3956051"/>
              <a:ext cx="31750" cy="26988"/>
            </a:xfrm>
            <a:custGeom>
              <a:avLst/>
              <a:gdLst>
                <a:gd name="T0" fmla="*/ 7 w 14"/>
                <a:gd name="T1" fmla="*/ 0 h 12"/>
                <a:gd name="T2" fmla="*/ 14 w 14"/>
                <a:gd name="T3" fmla="*/ 6 h 12"/>
                <a:gd name="T4" fmla="*/ 7 w 14"/>
                <a:gd name="T5" fmla="*/ 12 h 12"/>
                <a:gd name="T6" fmla="*/ 0 w 14"/>
                <a:gd name="T7" fmla="*/ 6 h 12"/>
                <a:gd name="T8" fmla="*/ 7 w 14"/>
                <a:gd name="T9" fmla="*/ 0 h 12"/>
              </a:gdLst>
              <a:ahLst/>
              <a:cxnLst>
                <a:cxn ang="0">
                  <a:pos x="T0" y="T1"/>
                </a:cxn>
                <a:cxn ang="0">
                  <a:pos x="T2" y="T3"/>
                </a:cxn>
                <a:cxn ang="0">
                  <a:pos x="T4" y="T5"/>
                </a:cxn>
                <a:cxn ang="0">
                  <a:pos x="T6" y="T7"/>
                </a:cxn>
                <a:cxn ang="0">
                  <a:pos x="T8" y="T9"/>
                </a:cxn>
              </a:cxnLst>
              <a:rect l="0" t="0" r="r" b="b"/>
              <a:pathLst>
                <a:path w="14" h="12">
                  <a:moveTo>
                    <a:pt x="7" y="0"/>
                  </a:moveTo>
                  <a:cubicBezTo>
                    <a:pt x="11" y="0"/>
                    <a:pt x="14" y="3"/>
                    <a:pt x="14" y="6"/>
                  </a:cubicBezTo>
                  <a:cubicBezTo>
                    <a:pt x="14" y="9"/>
                    <a:pt x="10" y="12"/>
                    <a:pt x="7" y="12"/>
                  </a:cubicBezTo>
                  <a:cubicBezTo>
                    <a:pt x="3" y="12"/>
                    <a:pt x="0" y="9"/>
                    <a:pt x="0" y="6"/>
                  </a:cubicBezTo>
                  <a:cubicBezTo>
                    <a:pt x="0" y="2"/>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385">
              <a:extLst>
                <a:ext uri="{FF2B5EF4-FFF2-40B4-BE49-F238E27FC236}">
                  <a16:creationId xmlns:a16="http://schemas.microsoft.com/office/drawing/2014/main" id="{381B7C4B-CDF3-4DE4-973D-025333D11A80}"/>
                </a:ext>
              </a:extLst>
            </p:cNvPr>
            <p:cNvSpPr>
              <a:spLocks/>
            </p:cNvSpPr>
            <p:nvPr/>
          </p:nvSpPr>
          <p:spPr bwMode="auto">
            <a:xfrm>
              <a:off x="4089400" y="3743326"/>
              <a:ext cx="25400" cy="22225"/>
            </a:xfrm>
            <a:custGeom>
              <a:avLst/>
              <a:gdLst>
                <a:gd name="T0" fmla="*/ 6 w 11"/>
                <a:gd name="T1" fmla="*/ 0 h 10"/>
                <a:gd name="T2" fmla="*/ 11 w 11"/>
                <a:gd name="T3" fmla="*/ 5 h 10"/>
                <a:gd name="T4" fmla="*/ 6 w 11"/>
                <a:gd name="T5" fmla="*/ 10 h 10"/>
                <a:gd name="T6" fmla="*/ 0 w 11"/>
                <a:gd name="T7" fmla="*/ 5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2"/>
                    <a:pt x="11" y="5"/>
                  </a:cubicBezTo>
                  <a:cubicBezTo>
                    <a:pt x="11" y="8"/>
                    <a:pt x="9" y="10"/>
                    <a:pt x="6" y="10"/>
                  </a:cubicBezTo>
                  <a:cubicBezTo>
                    <a:pt x="2" y="10"/>
                    <a:pt x="0" y="8"/>
                    <a:pt x="0" y="5"/>
                  </a:cubicBezTo>
                  <a:cubicBezTo>
                    <a:pt x="0" y="2"/>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Oval 386">
              <a:extLst>
                <a:ext uri="{FF2B5EF4-FFF2-40B4-BE49-F238E27FC236}">
                  <a16:creationId xmlns:a16="http://schemas.microsoft.com/office/drawing/2014/main" id="{ED767863-423B-4D92-A578-48FD891FFE3A}"/>
                </a:ext>
              </a:extLst>
            </p:cNvPr>
            <p:cNvSpPr>
              <a:spLocks noChangeArrowheads="1"/>
            </p:cNvSpPr>
            <p:nvPr/>
          </p:nvSpPr>
          <p:spPr bwMode="auto">
            <a:xfrm>
              <a:off x="4543425" y="3340101"/>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Oval 387">
              <a:extLst>
                <a:ext uri="{FF2B5EF4-FFF2-40B4-BE49-F238E27FC236}">
                  <a16:creationId xmlns:a16="http://schemas.microsoft.com/office/drawing/2014/main" id="{53808168-6936-4595-9B10-1C5C4487EB40}"/>
                </a:ext>
              </a:extLst>
            </p:cNvPr>
            <p:cNvSpPr>
              <a:spLocks noChangeArrowheads="1"/>
            </p:cNvSpPr>
            <p:nvPr/>
          </p:nvSpPr>
          <p:spPr bwMode="auto">
            <a:xfrm>
              <a:off x="4283075" y="3228976"/>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388">
              <a:extLst>
                <a:ext uri="{FF2B5EF4-FFF2-40B4-BE49-F238E27FC236}">
                  <a16:creationId xmlns:a16="http://schemas.microsoft.com/office/drawing/2014/main" id="{DB9AE957-EE4A-4306-977B-5385295BB33E}"/>
                </a:ext>
              </a:extLst>
            </p:cNvPr>
            <p:cNvSpPr>
              <a:spLocks/>
            </p:cNvSpPr>
            <p:nvPr/>
          </p:nvSpPr>
          <p:spPr bwMode="auto">
            <a:xfrm>
              <a:off x="4179888" y="3163888"/>
              <a:ext cx="23813" cy="22225"/>
            </a:xfrm>
            <a:custGeom>
              <a:avLst/>
              <a:gdLst>
                <a:gd name="T0" fmla="*/ 6 w 11"/>
                <a:gd name="T1" fmla="*/ 0 h 10"/>
                <a:gd name="T2" fmla="*/ 11 w 11"/>
                <a:gd name="T3" fmla="*/ 5 h 10"/>
                <a:gd name="T4" fmla="*/ 6 w 11"/>
                <a:gd name="T5" fmla="*/ 10 h 10"/>
                <a:gd name="T6" fmla="*/ 0 w 11"/>
                <a:gd name="T7" fmla="*/ 5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2"/>
                    <a:pt x="11" y="5"/>
                  </a:cubicBezTo>
                  <a:cubicBezTo>
                    <a:pt x="11" y="8"/>
                    <a:pt x="9" y="10"/>
                    <a:pt x="6" y="10"/>
                  </a:cubicBezTo>
                  <a:cubicBezTo>
                    <a:pt x="2" y="10"/>
                    <a:pt x="0" y="8"/>
                    <a:pt x="0" y="5"/>
                  </a:cubicBezTo>
                  <a:cubicBezTo>
                    <a:pt x="0" y="2"/>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Oval 389">
              <a:extLst>
                <a:ext uri="{FF2B5EF4-FFF2-40B4-BE49-F238E27FC236}">
                  <a16:creationId xmlns:a16="http://schemas.microsoft.com/office/drawing/2014/main" id="{DA9F44F2-C778-4E07-B87C-A442FF666401}"/>
                </a:ext>
              </a:extLst>
            </p:cNvPr>
            <p:cNvSpPr>
              <a:spLocks noChangeArrowheads="1"/>
            </p:cNvSpPr>
            <p:nvPr/>
          </p:nvSpPr>
          <p:spPr bwMode="auto">
            <a:xfrm>
              <a:off x="4422775" y="30972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Oval 390">
              <a:extLst>
                <a:ext uri="{FF2B5EF4-FFF2-40B4-BE49-F238E27FC236}">
                  <a16:creationId xmlns:a16="http://schemas.microsoft.com/office/drawing/2014/main" id="{C9976A84-4D96-4E0A-BF27-34CD0F92EDFF}"/>
                </a:ext>
              </a:extLst>
            </p:cNvPr>
            <p:cNvSpPr>
              <a:spLocks noChangeArrowheads="1"/>
            </p:cNvSpPr>
            <p:nvPr/>
          </p:nvSpPr>
          <p:spPr bwMode="auto">
            <a:xfrm>
              <a:off x="4167188" y="2984501"/>
              <a:ext cx="6350"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391">
              <a:extLst>
                <a:ext uri="{FF2B5EF4-FFF2-40B4-BE49-F238E27FC236}">
                  <a16:creationId xmlns:a16="http://schemas.microsoft.com/office/drawing/2014/main" id="{288FE70E-8550-4EC7-BD3D-B79B6E8CBA0F}"/>
                </a:ext>
              </a:extLst>
            </p:cNvPr>
            <p:cNvSpPr>
              <a:spLocks/>
            </p:cNvSpPr>
            <p:nvPr/>
          </p:nvSpPr>
          <p:spPr bwMode="auto">
            <a:xfrm>
              <a:off x="4081463" y="2965451"/>
              <a:ext cx="7938" cy="6350"/>
            </a:xfrm>
            <a:custGeom>
              <a:avLst/>
              <a:gdLst>
                <a:gd name="T0" fmla="*/ 2 w 4"/>
                <a:gd name="T1" fmla="*/ 0 h 3"/>
                <a:gd name="T2" fmla="*/ 4 w 4"/>
                <a:gd name="T3" fmla="*/ 2 h 3"/>
                <a:gd name="T4" fmla="*/ 2 w 4"/>
                <a:gd name="T5" fmla="*/ 3 h 3"/>
                <a:gd name="T6" fmla="*/ 0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3" y="0"/>
                    <a:pt x="4" y="1"/>
                    <a:pt x="4" y="2"/>
                  </a:cubicBezTo>
                  <a:cubicBezTo>
                    <a:pt x="4" y="3"/>
                    <a:pt x="3" y="3"/>
                    <a:pt x="2" y="3"/>
                  </a:cubicBezTo>
                  <a:cubicBezTo>
                    <a:pt x="1" y="3"/>
                    <a:pt x="0" y="3"/>
                    <a:pt x="0" y="2"/>
                  </a:cubicBezTo>
                  <a:cubicBezTo>
                    <a:pt x="0" y="0"/>
                    <a:pt x="1" y="0"/>
                    <a:pt x="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Oval 392">
              <a:extLst>
                <a:ext uri="{FF2B5EF4-FFF2-40B4-BE49-F238E27FC236}">
                  <a16:creationId xmlns:a16="http://schemas.microsoft.com/office/drawing/2014/main" id="{2E3E1AF8-DB11-43A9-8C59-1016FA99F89F}"/>
                </a:ext>
              </a:extLst>
            </p:cNvPr>
            <p:cNvSpPr>
              <a:spLocks noChangeArrowheads="1"/>
            </p:cNvSpPr>
            <p:nvPr/>
          </p:nvSpPr>
          <p:spPr bwMode="auto">
            <a:xfrm>
              <a:off x="4098925" y="2874963"/>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Oval 393">
              <a:extLst>
                <a:ext uri="{FF2B5EF4-FFF2-40B4-BE49-F238E27FC236}">
                  <a16:creationId xmlns:a16="http://schemas.microsoft.com/office/drawing/2014/main" id="{D0E3A4BD-1455-4972-9079-C89A278ED023}"/>
                </a:ext>
              </a:extLst>
            </p:cNvPr>
            <p:cNvSpPr>
              <a:spLocks noChangeArrowheads="1"/>
            </p:cNvSpPr>
            <p:nvPr/>
          </p:nvSpPr>
          <p:spPr bwMode="auto">
            <a:xfrm>
              <a:off x="4651375" y="2613026"/>
              <a:ext cx="17463"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Oval 394">
              <a:extLst>
                <a:ext uri="{FF2B5EF4-FFF2-40B4-BE49-F238E27FC236}">
                  <a16:creationId xmlns:a16="http://schemas.microsoft.com/office/drawing/2014/main" id="{920AA801-75DD-4E53-9D3F-2737238F8361}"/>
                </a:ext>
              </a:extLst>
            </p:cNvPr>
            <p:cNvSpPr>
              <a:spLocks noChangeArrowheads="1"/>
            </p:cNvSpPr>
            <p:nvPr/>
          </p:nvSpPr>
          <p:spPr bwMode="auto">
            <a:xfrm>
              <a:off x="4589463" y="2487613"/>
              <a:ext cx="28575"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395">
              <a:extLst>
                <a:ext uri="{FF2B5EF4-FFF2-40B4-BE49-F238E27FC236}">
                  <a16:creationId xmlns:a16="http://schemas.microsoft.com/office/drawing/2014/main" id="{263D951B-AFD0-4A51-BD61-6144C4B72F16}"/>
                </a:ext>
              </a:extLst>
            </p:cNvPr>
            <p:cNvSpPr>
              <a:spLocks/>
            </p:cNvSpPr>
            <p:nvPr/>
          </p:nvSpPr>
          <p:spPr bwMode="auto">
            <a:xfrm>
              <a:off x="4646613" y="2370138"/>
              <a:ext cx="25400" cy="22225"/>
            </a:xfrm>
            <a:custGeom>
              <a:avLst/>
              <a:gdLst>
                <a:gd name="T0" fmla="*/ 6 w 11"/>
                <a:gd name="T1" fmla="*/ 0 h 10"/>
                <a:gd name="T2" fmla="*/ 11 w 11"/>
                <a:gd name="T3" fmla="*/ 5 h 10"/>
                <a:gd name="T4" fmla="*/ 6 w 11"/>
                <a:gd name="T5" fmla="*/ 10 h 10"/>
                <a:gd name="T6" fmla="*/ 0 w 11"/>
                <a:gd name="T7" fmla="*/ 5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1"/>
                    <a:pt x="11" y="3"/>
                    <a:pt x="11" y="5"/>
                  </a:cubicBezTo>
                  <a:cubicBezTo>
                    <a:pt x="11" y="8"/>
                    <a:pt x="9" y="10"/>
                    <a:pt x="6" y="10"/>
                  </a:cubicBezTo>
                  <a:cubicBezTo>
                    <a:pt x="3" y="10"/>
                    <a:pt x="0" y="8"/>
                    <a:pt x="0" y="5"/>
                  </a:cubicBezTo>
                  <a:cubicBezTo>
                    <a:pt x="0" y="3"/>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Oval 396">
              <a:extLst>
                <a:ext uri="{FF2B5EF4-FFF2-40B4-BE49-F238E27FC236}">
                  <a16:creationId xmlns:a16="http://schemas.microsoft.com/office/drawing/2014/main" id="{86E64BEA-7B0A-4E08-99D4-F23F4836E839}"/>
                </a:ext>
              </a:extLst>
            </p:cNvPr>
            <p:cNvSpPr>
              <a:spLocks noChangeArrowheads="1"/>
            </p:cNvSpPr>
            <p:nvPr/>
          </p:nvSpPr>
          <p:spPr bwMode="auto">
            <a:xfrm>
              <a:off x="4640263" y="2363788"/>
              <a:ext cx="11113"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Oval 397">
              <a:extLst>
                <a:ext uri="{FF2B5EF4-FFF2-40B4-BE49-F238E27FC236}">
                  <a16:creationId xmlns:a16="http://schemas.microsoft.com/office/drawing/2014/main" id="{12B70850-305A-4D68-BC49-0E26832141D4}"/>
                </a:ext>
              </a:extLst>
            </p:cNvPr>
            <p:cNvSpPr>
              <a:spLocks noChangeArrowheads="1"/>
            </p:cNvSpPr>
            <p:nvPr/>
          </p:nvSpPr>
          <p:spPr bwMode="auto">
            <a:xfrm>
              <a:off x="4327525" y="2384426"/>
              <a:ext cx="20638"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Oval 398">
              <a:extLst>
                <a:ext uri="{FF2B5EF4-FFF2-40B4-BE49-F238E27FC236}">
                  <a16:creationId xmlns:a16="http://schemas.microsoft.com/office/drawing/2014/main" id="{F0E10297-7306-4559-BA11-5990EB03F76E}"/>
                </a:ext>
              </a:extLst>
            </p:cNvPr>
            <p:cNvSpPr>
              <a:spLocks noChangeArrowheads="1"/>
            </p:cNvSpPr>
            <p:nvPr/>
          </p:nvSpPr>
          <p:spPr bwMode="auto">
            <a:xfrm>
              <a:off x="4165600" y="2339976"/>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Oval 399">
              <a:extLst>
                <a:ext uri="{FF2B5EF4-FFF2-40B4-BE49-F238E27FC236}">
                  <a16:creationId xmlns:a16="http://schemas.microsoft.com/office/drawing/2014/main" id="{DAE26855-3E21-4838-ACED-4F327ED2E81E}"/>
                </a:ext>
              </a:extLst>
            </p:cNvPr>
            <p:cNvSpPr>
              <a:spLocks noChangeArrowheads="1"/>
            </p:cNvSpPr>
            <p:nvPr/>
          </p:nvSpPr>
          <p:spPr bwMode="auto">
            <a:xfrm>
              <a:off x="4276725" y="2216151"/>
              <a:ext cx="20638"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Oval 400">
              <a:extLst>
                <a:ext uri="{FF2B5EF4-FFF2-40B4-BE49-F238E27FC236}">
                  <a16:creationId xmlns:a16="http://schemas.microsoft.com/office/drawing/2014/main" id="{3E6959A4-551A-4E18-AAC2-74336934B79E}"/>
                </a:ext>
              </a:extLst>
            </p:cNvPr>
            <p:cNvSpPr>
              <a:spLocks noChangeArrowheads="1"/>
            </p:cNvSpPr>
            <p:nvPr/>
          </p:nvSpPr>
          <p:spPr bwMode="auto">
            <a:xfrm>
              <a:off x="4349750" y="2092326"/>
              <a:ext cx="6350"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Oval 401">
              <a:extLst>
                <a:ext uri="{FF2B5EF4-FFF2-40B4-BE49-F238E27FC236}">
                  <a16:creationId xmlns:a16="http://schemas.microsoft.com/office/drawing/2014/main" id="{4F6BF1F9-44AE-4B2C-98CE-7666D9F0B2B3}"/>
                </a:ext>
              </a:extLst>
            </p:cNvPr>
            <p:cNvSpPr>
              <a:spLocks noChangeArrowheads="1"/>
            </p:cNvSpPr>
            <p:nvPr/>
          </p:nvSpPr>
          <p:spPr bwMode="auto">
            <a:xfrm>
              <a:off x="4560888" y="2052638"/>
              <a:ext cx="9525"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Oval 402">
              <a:extLst>
                <a:ext uri="{FF2B5EF4-FFF2-40B4-BE49-F238E27FC236}">
                  <a16:creationId xmlns:a16="http://schemas.microsoft.com/office/drawing/2014/main" id="{EA206965-EF8E-478A-A66E-D1AC83E3DE49}"/>
                </a:ext>
              </a:extLst>
            </p:cNvPr>
            <p:cNvSpPr>
              <a:spLocks noChangeArrowheads="1"/>
            </p:cNvSpPr>
            <p:nvPr/>
          </p:nvSpPr>
          <p:spPr bwMode="auto">
            <a:xfrm>
              <a:off x="4379913" y="2001838"/>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403">
              <a:extLst>
                <a:ext uri="{FF2B5EF4-FFF2-40B4-BE49-F238E27FC236}">
                  <a16:creationId xmlns:a16="http://schemas.microsoft.com/office/drawing/2014/main" id="{AF663750-5D98-4C61-B39C-BAAF1141616D}"/>
                </a:ext>
              </a:extLst>
            </p:cNvPr>
            <p:cNvSpPr>
              <a:spLocks/>
            </p:cNvSpPr>
            <p:nvPr/>
          </p:nvSpPr>
          <p:spPr bwMode="auto">
            <a:xfrm>
              <a:off x="4587875" y="1963738"/>
              <a:ext cx="11113" cy="3175"/>
            </a:xfrm>
            <a:custGeom>
              <a:avLst/>
              <a:gdLst>
                <a:gd name="T0" fmla="*/ 0 w 5"/>
                <a:gd name="T1" fmla="*/ 2 h 2"/>
                <a:gd name="T2" fmla="*/ 3 w 5"/>
                <a:gd name="T3" fmla="*/ 0 h 2"/>
                <a:gd name="T4" fmla="*/ 5 w 5"/>
                <a:gd name="T5" fmla="*/ 2 h 2"/>
              </a:gdLst>
              <a:ahLst/>
              <a:cxnLst>
                <a:cxn ang="0">
                  <a:pos x="T0" y="T1"/>
                </a:cxn>
                <a:cxn ang="0">
                  <a:pos x="T2" y="T3"/>
                </a:cxn>
                <a:cxn ang="0">
                  <a:pos x="T4" y="T5"/>
                </a:cxn>
              </a:cxnLst>
              <a:rect l="0" t="0" r="r" b="b"/>
              <a:pathLst>
                <a:path w="5" h="2">
                  <a:moveTo>
                    <a:pt x="0" y="2"/>
                  </a:moveTo>
                  <a:cubicBezTo>
                    <a:pt x="0" y="1"/>
                    <a:pt x="1" y="0"/>
                    <a:pt x="3" y="0"/>
                  </a:cubicBezTo>
                  <a:cubicBezTo>
                    <a:pt x="4" y="0"/>
                    <a:pt x="5" y="1"/>
                    <a:pt x="5" y="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Oval 404">
              <a:extLst>
                <a:ext uri="{FF2B5EF4-FFF2-40B4-BE49-F238E27FC236}">
                  <a16:creationId xmlns:a16="http://schemas.microsoft.com/office/drawing/2014/main" id="{E4FB479C-B6B6-43ED-AC5E-677B4B7745D3}"/>
                </a:ext>
              </a:extLst>
            </p:cNvPr>
            <p:cNvSpPr>
              <a:spLocks noChangeArrowheads="1"/>
            </p:cNvSpPr>
            <p:nvPr/>
          </p:nvSpPr>
          <p:spPr bwMode="auto">
            <a:xfrm>
              <a:off x="4014788" y="2000251"/>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405">
              <a:extLst>
                <a:ext uri="{FF2B5EF4-FFF2-40B4-BE49-F238E27FC236}">
                  <a16:creationId xmlns:a16="http://schemas.microsoft.com/office/drawing/2014/main" id="{BAFEA544-3A50-49AA-A381-C30073030E3F}"/>
                </a:ext>
              </a:extLst>
            </p:cNvPr>
            <p:cNvSpPr>
              <a:spLocks/>
            </p:cNvSpPr>
            <p:nvPr/>
          </p:nvSpPr>
          <p:spPr bwMode="auto">
            <a:xfrm>
              <a:off x="4457700" y="1863726"/>
              <a:ext cx="28575" cy="28575"/>
            </a:xfrm>
            <a:custGeom>
              <a:avLst/>
              <a:gdLst>
                <a:gd name="T0" fmla="*/ 7 w 13"/>
                <a:gd name="T1" fmla="*/ 0 h 13"/>
                <a:gd name="T2" fmla="*/ 13 w 13"/>
                <a:gd name="T3" fmla="*/ 7 h 13"/>
                <a:gd name="T4" fmla="*/ 6 w 13"/>
                <a:gd name="T5" fmla="*/ 13 h 13"/>
                <a:gd name="T6" fmla="*/ 0 w 13"/>
                <a:gd name="T7" fmla="*/ 7 h 13"/>
                <a:gd name="T8" fmla="*/ 7 w 13"/>
                <a:gd name="T9" fmla="*/ 0 h 13"/>
              </a:gdLst>
              <a:ahLst/>
              <a:cxnLst>
                <a:cxn ang="0">
                  <a:pos x="T0" y="T1"/>
                </a:cxn>
                <a:cxn ang="0">
                  <a:pos x="T2" y="T3"/>
                </a:cxn>
                <a:cxn ang="0">
                  <a:pos x="T4" y="T5"/>
                </a:cxn>
                <a:cxn ang="0">
                  <a:pos x="T6" y="T7"/>
                </a:cxn>
                <a:cxn ang="0">
                  <a:pos x="T8" y="T9"/>
                </a:cxn>
              </a:cxnLst>
              <a:rect l="0" t="0" r="r" b="b"/>
              <a:pathLst>
                <a:path w="13" h="13">
                  <a:moveTo>
                    <a:pt x="7" y="0"/>
                  </a:moveTo>
                  <a:cubicBezTo>
                    <a:pt x="10" y="0"/>
                    <a:pt x="13" y="3"/>
                    <a:pt x="13" y="7"/>
                  </a:cubicBezTo>
                  <a:cubicBezTo>
                    <a:pt x="13" y="10"/>
                    <a:pt x="10" y="13"/>
                    <a:pt x="6" y="13"/>
                  </a:cubicBezTo>
                  <a:cubicBezTo>
                    <a:pt x="3" y="13"/>
                    <a:pt x="0" y="10"/>
                    <a:pt x="0" y="7"/>
                  </a:cubicBezTo>
                  <a:cubicBezTo>
                    <a:pt x="0" y="3"/>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Oval 407">
              <a:extLst>
                <a:ext uri="{FF2B5EF4-FFF2-40B4-BE49-F238E27FC236}">
                  <a16:creationId xmlns:a16="http://schemas.microsoft.com/office/drawing/2014/main" id="{66EEB3AD-1518-4588-8006-5B34871DFFFF}"/>
                </a:ext>
              </a:extLst>
            </p:cNvPr>
            <p:cNvSpPr>
              <a:spLocks noChangeArrowheads="1"/>
            </p:cNvSpPr>
            <p:nvPr/>
          </p:nvSpPr>
          <p:spPr bwMode="auto">
            <a:xfrm>
              <a:off x="3905250" y="1800226"/>
              <a:ext cx="14288"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Oval 408">
              <a:extLst>
                <a:ext uri="{FF2B5EF4-FFF2-40B4-BE49-F238E27FC236}">
                  <a16:creationId xmlns:a16="http://schemas.microsoft.com/office/drawing/2014/main" id="{DDD6B199-DAC8-4B3E-829A-E893B4E27E4A}"/>
                </a:ext>
              </a:extLst>
            </p:cNvPr>
            <p:cNvSpPr>
              <a:spLocks noChangeArrowheads="1"/>
            </p:cNvSpPr>
            <p:nvPr/>
          </p:nvSpPr>
          <p:spPr bwMode="auto">
            <a:xfrm>
              <a:off x="3887788" y="1733551"/>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Oval 409">
              <a:extLst>
                <a:ext uri="{FF2B5EF4-FFF2-40B4-BE49-F238E27FC236}">
                  <a16:creationId xmlns:a16="http://schemas.microsoft.com/office/drawing/2014/main" id="{D53B0C3E-1541-4108-A002-CA331433E4A4}"/>
                </a:ext>
              </a:extLst>
            </p:cNvPr>
            <p:cNvSpPr>
              <a:spLocks noChangeArrowheads="1"/>
            </p:cNvSpPr>
            <p:nvPr/>
          </p:nvSpPr>
          <p:spPr bwMode="auto">
            <a:xfrm>
              <a:off x="4552950" y="1601788"/>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Oval 410">
              <a:extLst>
                <a:ext uri="{FF2B5EF4-FFF2-40B4-BE49-F238E27FC236}">
                  <a16:creationId xmlns:a16="http://schemas.microsoft.com/office/drawing/2014/main" id="{3371AB3A-FC79-4FCF-A785-BBC4CE3348A9}"/>
                </a:ext>
              </a:extLst>
            </p:cNvPr>
            <p:cNvSpPr>
              <a:spLocks noChangeArrowheads="1"/>
            </p:cNvSpPr>
            <p:nvPr/>
          </p:nvSpPr>
          <p:spPr bwMode="auto">
            <a:xfrm>
              <a:off x="4067175" y="1520826"/>
              <a:ext cx="19050"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Oval 411">
              <a:extLst>
                <a:ext uri="{FF2B5EF4-FFF2-40B4-BE49-F238E27FC236}">
                  <a16:creationId xmlns:a16="http://schemas.microsoft.com/office/drawing/2014/main" id="{7AE0E3FD-919E-4A4F-B8C7-E33791D6B562}"/>
                </a:ext>
              </a:extLst>
            </p:cNvPr>
            <p:cNvSpPr>
              <a:spLocks noChangeArrowheads="1"/>
            </p:cNvSpPr>
            <p:nvPr/>
          </p:nvSpPr>
          <p:spPr bwMode="auto">
            <a:xfrm>
              <a:off x="4154488" y="1423988"/>
              <a:ext cx="7938"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Oval 412">
              <a:extLst>
                <a:ext uri="{FF2B5EF4-FFF2-40B4-BE49-F238E27FC236}">
                  <a16:creationId xmlns:a16="http://schemas.microsoft.com/office/drawing/2014/main" id="{AA6DD801-27CD-4CB7-BEF9-7F1EA93826F7}"/>
                </a:ext>
              </a:extLst>
            </p:cNvPr>
            <p:cNvSpPr>
              <a:spLocks noChangeArrowheads="1"/>
            </p:cNvSpPr>
            <p:nvPr/>
          </p:nvSpPr>
          <p:spPr bwMode="auto">
            <a:xfrm>
              <a:off x="3992563" y="1341438"/>
              <a:ext cx="15875"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Oval 413">
              <a:extLst>
                <a:ext uri="{FF2B5EF4-FFF2-40B4-BE49-F238E27FC236}">
                  <a16:creationId xmlns:a16="http://schemas.microsoft.com/office/drawing/2014/main" id="{BEC7463D-0960-4E58-AE97-3E8FB1F003D0}"/>
                </a:ext>
              </a:extLst>
            </p:cNvPr>
            <p:cNvSpPr>
              <a:spLocks noChangeArrowheads="1"/>
            </p:cNvSpPr>
            <p:nvPr/>
          </p:nvSpPr>
          <p:spPr bwMode="auto">
            <a:xfrm>
              <a:off x="4100513" y="1271588"/>
              <a:ext cx="15875"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Oval 414">
              <a:extLst>
                <a:ext uri="{FF2B5EF4-FFF2-40B4-BE49-F238E27FC236}">
                  <a16:creationId xmlns:a16="http://schemas.microsoft.com/office/drawing/2014/main" id="{9E3320A1-A3F6-421A-8682-46D1E712B4C4}"/>
                </a:ext>
              </a:extLst>
            </p:cNvPr>
            <p:cNvSpPr>
              <a:spLocks noChangeArrowheads="1"/>
            </p:cNvSpPr>
            <p:nvPr/>
          </p:nvSpPr>
          <p:spPr bwMode="auto">
            <a:xfrm>
              <a:off x="3856038" y="1227138"/>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Oval 415">
              <a:extLst>
                <a:ext uri="{FF2B5EF4-FFF2-40B4-BE49-F238E27FC236}">
                  <a16:creationId xmlns:a16="http://schemas.microsoft.com/office/drawing/2014/main" id="{5DB9DA9E-1281-4F58-B801-C8A7A196300D}"/>
                </a:ext>
              </a:extLst>
            </p:cNvPr>
            <p:cNvSpPr>
              <a:spLocks noChangeArrowheads="1"/>
            </p:cNvSpPr>
            <p:nvPr/>
          </p:nvSpPr>
          <p:spPr bwMode="auto">
            <a:xfrm>
              <a:off x="3911600" y="1135063"/>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Oval 416">
              <a:extLst>
                <a:ext uri="{FF2B5EF4-FFF2-40B4-BE49-F238E27FC236}">
                  <a16:creationId xmlns:a16="http://schemas.microsoft.com/office/drawing/2014/main" id="{3506AD48-DD18-4421-82CF-54C701010C3F}"/>
                </a:ext>
              </a:extLst>
            </p:cNvPr>
            <p:cNvSpPr>
              <a:spLocks noChangeArrowheads="1"/>
            </p:cNvSpPr>
            <p:nvPr/>
          </p:nvSpPr>
          <p:spPr bwMode="auto">
            <a:xfrm>
              <a:off x="4165600" y="992188"/>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Oval 429">
              <a:extLst>
                <a:ext uri="{FF2B5EF4-FFF2-40B4-BE49-F238E27FC236}">
                  <a16:creationId xmlns:a16="http://schemas.microsoft.com/office/drawing/2014/main" id="{00FFA7B7-2621-4A87-BAB4-02E3F898F470}"/>
                </a:ext>
              </a:extLst>
            </p:cNvPr>
            <p:cNvSpPr>
              <a:spLocks noChangeArrowheads="1"/>
            </p:cNvSpPr>
            <p:nvPr/>
          </p:nvSpPr>
          <p:spPr bwMode="auto">
            <a:xfrm>
              <a:off x="2451100" y="114301"/>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430">
              <a:extLst>
                <a:ext uri="{FF2B5EF4-FFF2-40B4-BE49-F238E27FC236}">
                  <a16:creationId xmlns:a16="http://schemas.microsoft.com/office/drawing/2014/main" id="{C8BC6489-9908-458C-9D90-2328DA22CA60}"/>
                </a:ext>
              </a:extLst>
            </p:cNvPr>
            <p:cNvSpPr>
              <a:spLocks/>
            </p:cNvSpPr>
            <p:nvPr/>
          </p:nvSpPr>
          <p:spPr bwMode="auto">
            <a:xfrm>
              <a:off x="2330450" y="284163"/>
              <a:ext cx="11113" cy="9525"/>
            </a:xfrm>
            <a:custGeom>
              <a:avLst/>
              <a:gdLst>
                <a:gd name="T0" fmla="*/ 2 w 5"/>
                <a:gd name="T1" fmla="*/ 4 h 4"/>
                <a:gd name="T2" fmla="*/ 5 w 5"/>
                <a:gd name="T3" fmla="*/ 2 h 4"/>
                <a:gd name="T4" fmla="*/ 3 w 5"/>
                <a:gd name="T5" fmla="*/ 0 h 4"/>
                <a:gd name="T6" fmla="*/ 0 w 5"/>
                <a:gd name="T7" fmla="*/ 2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4" y="4"/>
                    <a:pt x="5" y="3"/>
                    <a:pt x="5" y="2"/>
                  </a:cubicBezTo>
                  <a:cubicBezTo>
                    <a:pt x="5" y="1"/>
                    <a:pt x="4" y="0"/>
                    <a:pt x="3" y="0"/>
                  </a:cubicBezTo>
                  <a:cubicBezTo>
                    <a:pt x="1" y="0"/>
                    <a:pt x="0" y="1"/>
                    <a:pt x="0" y="2"/>
                  </a:cubicBezTo>
                  <a:cubicBezTo>
                    <a:pt x="0" y="3"/>
                    <a:pt x="1" y="4"/>
                    <a:pt x="2" y="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Oval 431">
              <a:extLst>
                <a:ext uri="{FF2B5EF4-FFF2-40B4-BE49-F238E27FC236}">
                  <a16:creationId xmlns:a16="http://schemas.microsoft.com/office/drawing/2014/main" id="{92FF4BF1-CEC2-4FFD-8AC5-DCDBE21C5A5A}"/>
                </a:ext>
              </a:extLst>
            </p:cNvPr>
            <p:cNvSpPr>
              <a:spLocks noChangeArrowheads="1"/>
            </p:cNvSpPr>
            <p:nvPr/>
          </p:nvSpPr>
          <p:spPr bwMode="auto">
            <a:xfrm>
              <a:off x="2668588" y="214313"/>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Oval 432">
              <a:extLst>
                <a:ext uri="{FF2B5EF4-FFF2-40B4-BE49-F238E27FC236}">
                  <a16:creationId xmlns:a16="http://schemas.microsoft.com/office/drawing/2014/main" id="{89FA5F89-17CB-45BF-AAA9-304580C0F05B}"/>
                </a:ext>
              </a:extLst>
            </p:cNvPr>
            <p:cNvSpPr>
              <a:spLocks noChangeArrowheads="1"/>
            </p:cNvSpPr>
            <p:nvPr/>
          </p:nvSpPr>
          <p:spPr bwMode="auto">
            <a:xfrm>
              <a:off x="2693988" y="285751"/>
              <a:ext cx="25400"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Oval 438">
              <a:extLst>
                <a:ext uri="{FF2B5EF4-FFF2-40B4-BE49-F238E27FC236}">
                  <a16:creationId xmlns:a16="http://schemas.microsoft.com/office/drawing/2014/main" id="{C0FE7C46-BE36-491C-AF9F-7986E79371A1}"/>
                </a:ext>
              </a:extLst>
            </p:cNvPr>
            <p:cNvSpPr>
              <a:spLocks noChangeArrowheads="1"/>
            </p:cNvSpPr>
            <p:nvPr/>
          </p:nvSpPr>
          <p:spPr bwMode="auto">
            <a:xfrm>
              <a:off x="2513013" y="738188"/>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Oval 284">
              <a:extLst>
                <a:ext uri="{FF2B5EF4-FFF2-40B4-BE49-F238E27FC236}">
                  <a16:creationId xmlns:a16="http://schemas.microsoft.com/office/drawing/2014/main" id="{238CC618-6345-43A5-B84C-56CA804F92CA}"/>
                </a:ext>
              </a:extLst>
            </p:cNvPr>
            <p:cNvSpPr>
              <a:spLocks noChangeArrowheads="1"/>
            </p:cNvSpPr>
            <p:nvPr/>
          </p:nvSpPr>
          <p:spPr bwMode="auto">
            <a:xfrm>
              <a:off x="5446713" y="898526"/>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Oval 417">
              <a:extLst>
                <a:ext uri="{FF2B5EF4-FFF2-40B4-BE49-F238E27FC236}">
                  <a16:creationId xmlns:a16="http://schemas.microsoft.com/office/drawing/2014/main" id="{5C08D0DB-5399-477D-B60C-39323F86AE11}"/>
                </a:ext>
              </a:extLst>
            </p:cNvPr>
            <p:cNvSpPr>
              <a:spLocks noChangeArrowheads="1"/>
            </p:cNvSpPr>
            <p:nvPr/>
          </p:nvSpPr>
          <p:spPr bwMode="auto">
            <a:xfrm>
              <a:off x="3944938" y="912813"/>
              <a:ext cx="4763"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19">
              <a:extLst>
                <a:ext uri="{FF2B5EF4-FFF2-40B4-BE49-F238E27FC236}">
                  <a16:creationId xmlns:a16="http://schemas.microsoft.com/office/drawing/2014/main" id="{D9C8A32D-0E90-4FA7-BE5F-801877D3492D}"/>
                </a:ext>
              </a:extLst>
            </p:cNvPr>
            <p:cNvSpPr>
              <a:spLocks/>
            </p:cNvSpPr>
            <p:nvPr/>
          </p:nvSpPr>
          <p:spPr bwMode="auto">
            <a:xfrm>
              <a:off x="4162425" y="782638"/>
              <a:ext cx="6350" cy="6350"/>
            </a:xfrm>
            <a:custGeom>
              <a:avLst/>
              <a:gdLst>
                <a:gd name="T0" fmla="*/ 2 w 3"/>
                <a:gd name="T1" fmla="*/ 0 h 3"/>
                <a:gd name="T2" fmla="*/ 3 w 3"/>
                <a:gd name="T3" fmla="*/ 2 h 3"/>
                <a:gd name="T4" fmla="*/ 1 w 3"/>
                <a:gd name="T5" fmla="*/ 3 h 3"/>
                <a:gd name="T6" fmla="*/ 0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2" y="0"/>
                    <a:pt x="3" y="1"/>
                    <a:pt x="3" y="2"/>
                  </a:cubicBezTo>
                  <a:cubicBezTo>
                    <a:pt x="3" y="2"/>
                    <a:pt x="2" y="3"/>
                    <a:pt x="1" y="3"/>
                  </a:cubicBezTo>
                  <a:cubicBezTo>
                    <a:pt x="1" y="3"/>
                    <a:pt x="0" y="2"/>
                    <a:pt x="0" y="2"/>
                  </a:cubicBezTo>
                  <a:cubicBezTo>
                    <a:pt x="0" y="1"/>
                    <a:pt x="1" y="0"/>
                    <a:pt x="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Oval 420">
              <a:extLst>
                <a:ext uri="{FF2B5EF4-FFF2-40B4-BE49-F238E27FC236}">
                  <a16:creationId xmlns:a16="http://schemas.microsoft.com/office/drawing/2014/main" id="{EB42C3FC-6FC1-4324-9E1A-87E75C76BF77}"/>
                </a:ext>
              </a:extLst>
            </p:cNvPr>
            <p:cNvSpPr>
              <a:spLocks noChangeArrowheads="1"/>
            </p:cNvSpPr>
            <p:nvPr/>
          </p:nvSpPr>
          <p:spPr bwMode="auto">
            <a:xfrm>
              <a:off x="4225925" y="631826"/>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21">
              <a:extLst>
                <a:ext uri="{FF2B5EF4-FFF2-40B4-BE49-F238E27FC236}">
                  <a16:creationId xmlns:a16="http://schemas.microsoft.com/office/drawing/2014/main" id="{21DECCF1-B811-4F04-8C8A-A2960B214555}"/>
                </a:ext>
              </a:extLst>
            </p:cNvPr>
            <p:cNvSpPr>
              <a:spLocks/>
            </p:cNvSpPr>
            <p:nvPr/>
          </p:nvSpPr>
          <p:spPr bwMode="auto">
            <a:xfrm>
              <a:off x="4273550" y="568326"/>
              <a:ext cx="23813" cy="22225"/>
            </a:xfrm>
            <a:custGeom>
              <a:avLst/>
              <a:gdLst>
                <a:gd name="T0" fmla="*/ 6 w 11"/>
                <a:gd name="T1" fmla="*/ 0 h 10"/>
                <a:gd name="T2" fmla="*/ 11 w 11"/>
                <a:gd name="T3" fmla="*/ 5 h 10"/>
                <a:gd name="T4" fmla="*/ 6 w 11"/>
                <a:gd name="T5" fmla="*/ 10 h 10"/>
                <a:gd name="T6" fmla="*/ 0 w 11"/>
                <a:gd name="T7" fmla="*/ 5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3"/>
                    <a:pt x="11" y="5"/>
                  </a:cubicBezTo>
                  <a:cubicBezTo>
                    <a:pt x="11" y="8"/>
                    <a:pt x="9" y="10"/>
                    <a:pt x="6" y="10"/>
                  </a:cubicBezTo>
                  <a:cubicBezTo>
                    <a:pt x="3" y="10"/>
                    <a:pt x="0" y="8"/>
                    <a:pt x="0" y="5"/>
                  </a:cubicBezTo>
                  <a:cubicBezTo>
                    <a:pt x="1" y="2"/>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25">
              <a:extLst>
                <a:ext uri="{FF2B5EF4-FFF2-40B4-BE49-F238E27FC236}">
                  <a16:creationId xmlns:a16="http://schemas.microsoft.com/office/drawing/2014/main" id="{83586B0E-689C-4AFD-978A-EABC9A9C9259}"/>
                </a:ext>
              </a:extLst>
            </p:cNvPr>
            <p:cNvSpPr>
              <a:spLocks/>
            </p:cNvSpPr>
            <p:nvPr/>
          </p:nvSpPr>
          <p:spPr bwMode="auto">
            <a:xfrm>
              <a:off x="4160838" y="347663"/>
              <a:ext cx="23813" cy="20638"/>
            </a:xfrm>
            <a:custGeom>
              <a:avLst/>
              <a:gdLst>
                <a:gd name="T0" fmla="*/ 6 w 11"/>
                <a:gd name="T1" fmla="*/ 0 h 9"/>
                <a:gd name="T2" fmla="*/ 11 w 11"/>
                <a:gd name="T3" fmla="*/ 5 h 9"/>
                <a:gd name="T4" fmla="*/ 5 w 11"/>
                <a:gd name="T5" fmla="*/ 9 h 9"/>
                <a:gd name="T6" fmla="*/ 0 w 11"/>
                <a:gd name="T7" fmla="*/ 4 h 9"/>
                <a:gd name="T8" fmla="*/ 6 w 11"/>
                <a:gd name="T9" fmla="*/ 0 h 9"/>
              </a:gdLst>
              <a:ahLst/>
              <a:cxnLst>
                <a:cxn ang="0">
                  <a:pos x="T0" y="T1"/>
                </a:cxn>
                <a:cxn ang="0">
                  <a:pos x="T2" y="T3"/>
                </a:cxn>
                <a:cxn ang="0">
                  <a:pos x="T4" y="T5"/>
                </a:cxn>
                <a:cxn ang="0">
                  <a:pos x="T6" y="T7"/>
                </a:cxn>
                <a:cxn ang="0">
                  <a:pos x="T8" y="T9"/>
                </a:cxn>
              </a:cxnLst>
              <a:rect l="0" t="0" r="r" b="b"/>
              <a:pathLst>
                <a:path w="11" h="9">
                  <a:moveTo>
                    <a:pt x="6" y="0"/>
                  </a:moveTo>
                  <a:cubicBezTo>
                    <a:pt x="8" y="0"/>
                    <a:pt x="11" y="2"/>
                    <a:pt x="11" y="5"/>
                  </a:cubicBezTo>
                  <a:cubicBezTo>
                    <a:pt x="11" y="7"/>
                    <a:pt x="8" y="9"/>
                    <a:pt x="5" y="9"/>
                  </a:cubicBezTo>
                  <a:cubicBezTo>
                    <a:pt x="3" y="9"/>
                    <a:pt x="0" y="7"/>
                    <a:pt x="0" y="4"/>
                  </a:cubicBezTo>
                  <a:cubicBezTo>
                    <a:pt x="0" y="2"/>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Oval 426">
              <a:extLst>
                <a:ext uri="{FF2B5EF4-FFF2-40B4-BE49-F238E27FC236}">
                  <a16:creationId xmlns:a16="http://schemas.microsoft.com/office/drawing/2014/main" id="{6E1FA03B-22D5-4DA6-8DB3-F5BDC04C55B0}"/>
                </a:ext>
              </a:extLst>
            </p:cNvPr>
            <p:cNvSpPr>
              <a:spLocks noChangeArrowheads="1"/>
            </p:cNvSpPr>
            <p:nvPr/>
          </p:nvSpPr>
          <p:spPr bwMode="auto">
            <a:xfrm>
              <a:off x="4179888" y="217488"/>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Oval 274">
              <a:extLst>
                <a:ext uri="{FF2B5EF4-FFF2-40B4-BE49-F238E27FC236}">
                  <a16:creationId xmlns:a16="http://schemas.microsoft.com/office/drawing/2014/main" id="{221F4721-581C-4043-A8AA-8281AE55AFC7}"/>
                </a:ext>
              </a:extLst>
            </p:cNvPr>
            <p:cNvSpPr>
              <a:spLocks noChangeArrowheads="1"/>
            </p:cNvSpPr>
            <p:nvPr/>
          </p:nvSpPr>
          <p:spPr bwMode="auto">
            <a:xfrm>
              <a:off x="4895850" y="119063"/>
              <a:ext cx="17463"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Oval 275">
              <a:extLst>
                <a:ext uri="{FF2B5EF4-FFF2-40B4-BE49-F238E27FC236}">
                  <a16:creationId xmlns:a16="http://schemas.microsoft.com/office/drawing/2014/main" id="{19EEE36F-766A-4DBD-BB3C-8947E0599256}"/>
                </a:ext>
              </a:extLst>
            </p:cNvPr>
            <p:cNvSpPr>
              <a:spLocks noChangeArrowheads="1"/>
            </p:cNvSpPr>
            <p:nvPr/>
          </p:nvSpPr>
          <p:spPr bwMode="auto">
            <a:xfrm>
              <a:off x="4775200" y="290513"/>
              <a:ext cx="7938"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Oval 276">
              <a:extLst>
                <a:ext uri="{FF2B5EF4-FFF2-40B4-BE49-F238E27FC236}">
                  <a16:creationId xmlns:a16="http://schemas.microsoft.com/office/drawing/2014/main" id="{A6B9D1C7-A615-4E7B-860B-B54B00A55402}"/>
                </a:ext>
              </a:extLst>
            </p:cNvPr>
            <p:cNvSpPr>
              <a:spLocks noChangeArrowheads="1"/>
            </p:cNvSpPr>
            <p:nvPr/>
          </p:nvSpPr>
          <p:spPr bwMode="auto">
            <a:xfrm>
              <a:off x="5111750" y="217488"/>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Oval 277">
              <a:extLst>
                <a:ext uri="{FF2B5EF4-FFF2-40B4-BE49-F238E27FC236}">
                  <a16:creationId xmlns:a16="http://schemas.microsoft.com/office/drawing/2014/main" id="{3BC14678-E29C-49CF-BA62-161E40ADA397}"/>
                </a:ext>
              </a:extLst>
            </p:cNvPr>
            <p:cNvSpPr>
              <a:spLocks noChangeArrowheads="1"/>
            </p:cNvSpPr>
            <p:nvPr/>
          </p:nvSpPr>
          <p:spPr bwMode="auto">
            <a:xfrm>
              <a:off x="5138738" y="290513"/>
              <a:ext cx="26988"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Oval 278">
              <a:extLst>
                <a:ext uri="{FF2B5EF4-FFF2-40B4-BE49-F238E27FC236}">
                  <a16:creationId xmlns:a16="http://schemas.microsoft.com/office/drawing/2014/main" id="{72F0A07A-AAE4-4D4B-9EFB-1052F7B4A3EC}"/>
                </a:ext>
              </a:extLst>
            </p:cNvPr>
            <p:cNvSpPr>
              <a:spLocks noChangeArrowheads="1"/>
            </p:cNvSpPr>
            <p:nvPr/>
          </p:nvSpPr>
          <p:spPr bwMode="auto">
            <a:xfrm>
              <a:off x="5399088" y="238126"/>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Oval 279">
              <a:extLst>
                <a:ext uri="{FF2B5EF4-FFF2-40B4-BE49-F238E27FC236}">
                  <a16:creationId xmlns:a16="http://schemas.microsoft.com/office/drawing/2014/main" id="{898607F6-5250-42F2-8EDC-2B5BD14AC1D7}"/>
                </a:ext>
              </a:extLst>
            </p:cNvPr>
            <p:cNvSpPr>
              <a:spLocks noChangeArrowheads="1"/>
            </p:cNvSpPr>
            <p:nvPr/>
          </p:nvSpPr>
          <p:spPr bwMode="auto">
            <a:xfrm>
              <a:off x="5202238" y="361951"/>
              <a:ext cx="12700"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Oval 280">
              <a:extLst>
                <a:ext uri="{FF2B5EF4-FFF2-40B4-BE49-F238E27FC236}">
                  <a16:creationId xmlns:a16="http://schemas.microsoft.com/office/drawing/2014/main" id="{10F4AE56-6EB1-4B8D-A9C3-7691F13A86DB}"/>
                </a:ext>
              </a:extLst>
            </p:cNvPr>
            <p:cNvSpPr>
              <a:spLocks noChangeArrowheads="1"/>
            </p:cNvSpPr>
            <p:nvPr/>
          </p:nvSpPr>
          <p:spPr bwMode="auto">
            <a:xfrm>
              <a:off x="5341938" y="381001"/>
              <a:ext cx="793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Oval 281">
              <a:extLst>
                <a:ext uri="{FF2B5EF4-FFF2-40B4-BE49-F238E27FC236}">
                  <a16:creationId xmlns:a16="http://schemas.microsoft.com/office/drawing/2014/main" id="{A01B45EE-428D-497E-B4E7-021C95FDF925}"/>
                </a:ext>
              </a:extLst>
            </p:cNvPr>
            <p:cNvSpPr>
              <a:spLocks noChangeArrowheads="1"/>
            </p:cNvSpPr>
            <p:nvPr/>
          </p:nvSpPr>
          <p:spPr bwMode="auto">
            <a:xfrm>
              <a:off x="5429250" y="455613"/>
              <a:ext cx="12700"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Oval 282">
              <a:extLst>
                <a:ext uri="{FF2B5EF4-FFF2-40B4-BE49-F238E27FC236}">
                  <a16:creationId xmlns:a16="http://schemas.microsoft.com/office/drawing/2014/main" id="{DF845A09-A901-49FB-AD39-840195842BD8}"/>
                </a:ext>
              </a:extLst>
            </p:cNvPr>
            <p:cNvSpPr>
              <a:spLocks noChangeArrowheads="1"/>
            </p:cNvSpPr>
            <p:nvPr/>
          </p:nvSpPr>
          <p:spPr bwMode="auto">
            <a:xfrm>
              <a:off x="5305425" y="612776"/>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Oval 283">
              <a:extLst>
                <a:ext uri="{FF2B5EF4-FFF2-40B4-BE49-F238E27FC236}">
                  <a16:creationId xmlns:a16="http://schemas.microsoft.com/office/drawing/2014/main" id="{E404410D-3A45-4CE2-96A5-8A54893597DA}"/>
                </a:ext>
              </a:extLst>
            </p:cNvPr>
            <p:cNvSpPr>
              <a:spLocks noChangeArrowheads="1"/>
            </p:cNvSpPr>
            <p:nvPr/>
          </p:nvSpPr>
          <p:spPr bwMode="auto">
            <a:xfrm>
              <a:off x="4956175" y="742951"/>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Oval 418">
              <a:extLst>
                <a:ext uri="{FF2B5EF4-FFF2-40B4-BE49-F238E27FC236}">
                  <a16:creationId xmlns:a16="http://schemas.microsoft.com/office/drawing/2014/main" id="{3C2E5670-4C98-40D0-BA05-55DF387D57BB}"/>
                </a:ext>
              </a:extLst>
            </p:cNvPr>
            <p:cNvSpPr>
              <a:spLocks noChangeArrowheads="1"/>
            </p:cNvSpPr>
            <p:nvPr/>
          </p:nvSpPr>
          <p:spPr bwMode="auto">
            <a:xfrm>
              <a:off x="4327525" y="858838"/>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Oval 422">
              <a:extLst>
                <a:ext uri="{FF2B5EF4-FFF2-40B4-BE49-F238E27FC236}">
                  <a16:creationId xmlns:a16="http://schemas.microsoft.com/office/drawing/2014/main" id="{83CF2CF8-0EEB-4F57-8492-8BE421BA397B}"/>
                </a:ext>
              </a:extLst>
            </p:cNvPr>
            <p:cNvSpPr>
              <a:spLocks noChangeArrowheads="1"/>
            </p:cNvSpPr>
            <p:nvPr/>
          </p:nvSpPr>
          <p:spPr bwMode="auto">
            <a:xfrm>
              <a:off x="4316413" y="571501"/>
              <a:ext cx="6350"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Oval 423">
              <a:extLst>
                <a:ext uri="{FF2B5EF4-FFF2-40B4-BE49-F238E27FC236}">
                  <a16:creationId xmlns:a16="http://schemas.microsoft.com/office/drawing/2014/main" id="{72B0125F-1B91-4DDA-BD47-DC0294C2ACE7}"/>
                </a:ext>
              </a:extLst>
            </p:cNvPr>
            <p:cNvSpPr>
              <a:spLocks noChangeArrowheads="1"/>
            </p:cNvSpPr>
            <p:nvPr/>
          </p:nvSpPr>
          <p:spPr bwMode="auto">
            <a:xfrm>
              <a:off x="4297363" y="549276"/>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Oval 424">
              <a:extLst>
                <a:ext uri="{FF2B5EF4-FFF2-40B4-BE49-F238E27FC236}">
                  <a16:creationId xmlns:a16="http://schemas.microsoft.com/office/drawing/2014/main" id="{A4BBA944-3CCB-4ABA-B463-6B9F29D25FB8}"/>
                </a:ext>
              </a:extLst>
            </p:cNvPr>
            <p:cNvSpPr>
              <a:spLocks noChangeArrowheads="1"/>
            </p:cNvSpPr>
            <p:nvPr/>
          </p:nvSpPr>
          <p:spPr bwMode="auto">
            <a:xfrm>
              <a:off x="4418013" y="447676"/>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Oval 427">
              <a:extLst>
                <a:ext uri="{FF2B5EF4-FFF2-40B4-BE49-F238E27FC236}">
                  <a16:creationId xmlns:a16="http://schemas.microsoft.com/office/drawing/2014/main" id="{127DD054-1DC3-4B86-B022-8A11F3FB3205}"/>
                </a:ext>
              </a:extLst>
            </p:cNvPr>
            <p:cNvSpPr>
              <a:spLocks noChangeArrowheads="1"/>
            </p:cNvSpPr>
            <p:nvPr/>
          </p:nvSpPr>
          <p:spPr bwMode="auto">
            <a:xfrm>
              <a:off x="4337050" y="109538"/>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Oval 428">
              <a:extLst>
                <a:ext uri="{FF2B5EF4-FFF2-40B4-BE49-F238E27FC236}">
                  <a16:creationId xmlns:a16="http://schemas.microsoft.com/office/drawing/2014/main" id="{6371F00E-F6F0-4A72-965B-7B67F0B0B904}"/>
                </a:ext>
              </a:extLst>
            </p:cNvPr>
            <p:cNvSpPr>
              <a:spLocks noChangeArrowheads="1"/>
            </p:cNvSpPr>
            <p:nvPr/>
          </p:nvSpPr>
          <p:spPr bwMode="auto">
            <a:xfrm>
              <a:off x="4513263" y="33338"/>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Oval 433">
              <a:extLst>
                <a:ext uri="{FF2B5EF4-FFF2-40B4-BE49-F238E27FC236}">
                  <a16:creationId xmlns:a16="http://schemas.microsoft.com/office/drawing/2014/main" id="{FF01B854-1F88-44FD-B1E7-EE6B58C35370}"/>
                </a:ext>
              </a:extLst>
            </p:cNvPr>
            <p:cNvSpPr>
              <a:spLocks noChangeArrowheads="1"/>
            </p:cNvSpPr>
            <p:nvPr/>
          </p:nvSpPr>
          <p:spPr bwMode="auto">
            <a:xfrm>
              <a:off x="2952750" y="233363"/>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Oval 434">
              <a:extLst>
                <a:ext uri="{FF2B5EF4-FFF2-40B4-BE49-F238E27FC236}">
                  <a16:creationId xmlns:a16="http://schemas.microsoft.com/office/drawing/2014/main" id="{C0485983-1D07-4789-BE24-FE2A2FD25D50}"/>
                </a:ext>
              </a:extLst>
            </p:cNvPr>
            <p:cNvSpPr>
              <a:spLocks noChangeArrowheads="1"/>
            </p:cNvSpPr>
            <p:nvPr/>
          </p:nvSpPr>
          <p:spPr bwMode="auto">
            <a:xfrm>
              <a:off x="2757488" y="357188"/>
              <a:ext cx="12700"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Oval 435">
              <a:extLst>
                <a:ext uri="{FF2B5EF4-FFF2-40B4-BE49-F238E27FC236}">
                  <a16:creationId xmlns:a16="http://schemas.microsoft.com/office/drawing/2014/main" id="{998025C3-ACAF-4FD5-94DE-FE410F364876}"/>
                </a:ext>
              </a:extLst>
            </p:cNvPr>
            <p:cNvSpPr>
              <a:spLocks noChangeArrowheads="1"/>
            </p:cNvSpPr>
            <p:nvPr/>
          </p:nvSpPr>
          <p:spPr bwMode="auto">
            <a:xfrm>
              <a:off x="2895600" y="376238"/>
              <a:ext cx="9525"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Oval 436">
              <a:extLst>
                <a:ext uri="{FF2B5EF4-FFF2-40B4-BE49-F238E27FC236}">
                  <a16:creationId xmlns:a16="http://schemas.microsoft.com/office/drawing/2014/main" id="{71B2F328-ACB5-451F-A859-8AF160FE7C83}"/>
                </a:ext>
              </a:extLst>
            </p:cNvPr>
            <p:cNvSpPr>
              <a:spLocks noChangeArrowheads="1"/>
            </p:cNvSpPr>
            <p:nvPr/>
          </p:nvSpPr>
          <p:spPr bwMode="auto">
            <a:xfrm>
              <a:off x="2986088" y="452438"/>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Oval 437">
              <a:extLst>
                <a:ext uri="{FF2B5EF4-FFF2-40B4-BE49-F238E27FC236}">
                  <a16:creationId xmlns:a16="http://schemas.microsoft.com/office/drawing/2014/main" id="{2A4576A5-302F-4FA4-9032-0BBFE0488E3A}"/>
                </a:ext>
              </a:extLst>
            </p:cNvPr>
            <p:cNvSpPr>
              <a:spLocks noChangeArrowheads="1"/>
            </p:cNvSpPr>
            <p:nvPr/>
          </p:nvSpPr>
          <p:spPr bwMode="auto">
            <a:xfrm>
              <a:off x="2860675" y="608013"/>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439">
              <a:extLst>
                <a:ext uri="{FF2B5EF4-FFF2-40B4-BE49-F238E27FC236}">
                  <a16:creationId xmlns:a16="http://schemas.microsoft.com/office/drawing/2014/main" id="{75A4FF94-7CA0-4659-9FB7-D553C0CE4430}"/>
                </a:ext>
              </a:extLst>
            </p:cNvPr>
            <p:cNvSpPr>
              <a:spLocks/>
            </p:cNvSpPr>
            <p:nvPr/>
          </p:nvSpPr>
          <p:spPr bwMode="auto">
            <a:xfrm>
              <a:off x="3001963" y="892176"/>
              <a:ext cx="6350" cy="4763"/>
            </a:xfrm>
            <a:custGeom>
              <a:avLst/>
              <a:gdLst>
                <a:gd name="T0" fmla="*/ 1 w 3"/>
                <a:gd name="T1" fmla="*/ 2 h 2"/>
                <a:gd name="T2" fmla="*/ 3 w 3"/>
                <a:gd name="T3" fmla="*/ 1 h 2"/>
                <a:gd name="T4" fmla="*/ 2 w 3"/>
                <a:gd name="T5" fmla="*/ 0 h 2"/>
                <a:gd name="T6" fmla="*/ 0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3" y="2"/>
                    <a:pt x="3" y="1"/>
                  </a:cubicBezTo>
                  <a:cubicBezTo>
                    <a:pt x="3" y="1"/>
                    <a:pt x="2" y="0"/>
                    <a:pt x="2" y="0"/>
                  </a:cubicBezTo>
                  <a:cubicBezTo>
                    <a:pt x="1" y="0"/>
                    <a:pt x="0" y="1"/>
                    <a:pt x="0" y="1"/>
                  </a:cubicBezTo>
                  <a:cubicBezTo>
                    <a:pt x="0" y="2"/>
                    <a:pt x="1" y="2"/>
                    <a:pt x="1"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Oval 440">
              <a:extLst>
                <a:ext uri="{FF2B5EF4-FFF2-40B4-BE49-F238E27FC236}">
                  <a16:creationId xmlns:a16="http://schemas.microsoft.com/office/drawing/2014/main" id="{523CC482-678A-44C7-A46F-8D90C1FD6B32}"/>
                </a:ext>
              </a:extLst>
            </p:cNvPr>
            <p:cNvSpPr>
              <a:spLocks noChangeArrowheads="1"/>
            </p:cNvSpPr>
            <p:nvPr/>
          </p:nvSpPr>
          <p:spPr bwMode="auto">
            <a:xfrm>
              <a:off x="2941638" y="1068388"/>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Oval 441">
              <a:extLst>
                <a:ext uri="{FF2B5EF4-FFF2-40B4-BE49-F238E27FC236}">
                  <a16:creationId xmlns:a16="http://schemas.microsoft.com/office/drawing/2014/main" id="{DEB2EABB-CAA6-4AD4-BFF4-31179F6D054A}"/>
                </a:ext>
              </a:extLst>
            </p:cNvPr>
            <p:cNvSpPr>
              <a:spLocks noChangeArrowheads="1"/>
            </p:cNvSpPr>
            <p:nvPr/>
          </p:nvSpPr>
          <p:spPr bwMode="auto">
            <a:xfrm>
              <a:off x="2987675" y="1352551"/>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Oval 442">
              <a:extLst>
                <a:ext uri="{FF2B5EF4-FFF2-40B4-BE49-F238E27FC236}">
                  <a16:creationId xmlns:a16="http://schemas.microsoft.com/office/drawing/2014/main" id="{94531149-83C0-4CAD-8FBA-2CE138AE5CDE}"/>
                </a:ext>
              </a:extLst>
            </p:cNvPr>
            <p:cNvSpPr>
              <a:spLocks noChangeArrowheads="1"/>
            </p:cNvSpPr>
            <p:nvPr/>
          </p:nvSpPr>
          <p:spPr bwMode="auto">
            <a:xfrm>
              <a:off x="2838450" y="1501776"/>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Oval 443">
              <a:extLst>
                <a:ext uri="{FF2B5EF4-FFF2-40B4-BE49-F238E27FC236}">
                  <a16:creationId xmlns:a16="http://schemas.microsoft.com/office/drawing/2014/main" id="{97DD7877-5C3B-4F37-AD80-8D386218B6EA}"/>
                </a:ext>
              </a:extLst>
            </p:cNvPr>
            <p:cNvSpPr>
              <a:spLocks noChangeArrowheads="1"/>
            </p:cNvSpPr>
            <p:nvPr/>
          </p:nvSpPr>
          <p:spPr bwMode="auto">
            <a:xfrm>
              <a:off x="2706688" y="1660526"/>
              <a:ext cx="7938"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Oval 444">
              <a:extLst>
                <a:ext uri="{FF2B5EF4-FFF2-40B4-BE49-F238E27FC236}">
                  <a16:creationId xmlns:a16="http://schemas.microsoft.com/office/drawing/2014/main" id="{3DDE2521-F540-43C2-ACCA-DC4D0E3F4536}"/>
                </a:ext>
              </a:extLst>
            </p:cNvPr>
            <p:cNvSpPr>
              <a:spLocks noChangeArrowheads="1"/>
            </p:cNvSpPr>
            <p:nvPr/>
          </p:nvSpPr>
          <p:spPr bwMode="auto">
            <a:xfrm>
              <a:off x="3117850" y="1641476"/>
              <a:ext cx="25400"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Oval 445">
              <a:extLst>
                <a:ext uri="{FF2B5EF4-FFF2-40B4-BE49-F238E27FC236}">
                  <a16:creationId xmlns:a16="http://schemas.microsoft.com/office/drawing/2014/main" id="{A6F0CC74-BF50-41FD-B6D5-B3BED3487466}"/>
                </a:ext>
              </a:extLst>
            </p:cNvPr>
            <p:cNvSpPr>
              <a:spLocks noChangeArrowheads="1"/>
            </p:cNvSpPr>
            <p:nvPr/>
          </p:nvSpPr>
          <p:spPr bwMode="auto">
            <a:xfrm>
              <a:off x="2819400" y="1806576"/>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Oval 446">
              <a:extLst>
                <a:ext uri="{FF2B5EF4-FFF2-40B4-BE49-F238E27FC236}">
                  <a16:creationId xmlns:a16="http://schemas.microsoft.com/office/drawing/2014/main" id="{57AFAD6E-6763-4AA5-96E5-66644B114EC9}"/>
                </a:ext>
              </a:extLst>
            </p:cNvPr>
            <p:cNvSpPr>
              <a:spLocks noChangeArrowheads="1"/>
            </p:cNvSpPr>
            <p:nvPr/>
          </p:nvSpPr>
          <p:spPr bwMode="auto">
            <a:xfrm>
              <a:off x="3154363" y="1824038"/>
              <a:ext cx="25400"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Oval 447">
              <a:extLst>
                <a:ext uri="{FF2B5EF4-FFF2-40B4-BE49-F238E27FC236}">
                  <a16:creationId xmlns:a16="http://schemas.microsoft.com/office/drawing/2014/main" id="{275D3717-B672-45EB-8279-E2F75BD893A5}"/>
                </a:ext>
              </a:extLst>
            </p:cNvPr>
            <p:cNvSpPr>
              <a:spLocks noChangeArrowheads="1"/>
            </p:cNvSpPr>
            <p:nvPr/>
          </p:nvSpPr>
          <p:spPr bwMode="auto">
            <a:xfrm>
              <a:off x="2860675" y="2009776"/>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Oval 448">
              <a:extLst>
                <a:ext uri="{FF2B5EF4-FFF2-40B4-BE49-F238E27FC236}">
                  <a16:creationId xmlns:a16="http://schemas.microsoft.com/office/drawing/2014/main" id="{7E182F3F-DACF-4D6D-9F64-3DED089588A4}"/>
                </a:ext>
              </a:extLst>
            </p:cNvPr>
            <p:cNvSpPr>
              <a:spLocks noChangeArrowheads="1"/>
            </p:cNvSpPr>
            <p:nvPr/>
          </p:nvSpPr>
          <p:spPr bwMode="auto">
            <a:xfrm>
              <a:off x="3194050" y="1954213"/>
              <a:ext cx="28575"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Oval 449">
              <a:extLst>
                <a:ext uri="{FF2B5EF4-FFF2-40B4-BE49-F238E27FC236}">
                  <a16:creationId xmlns:a16="http://schemas.microsoft.com/office/drawing/2014/main" id="{37790C4F-8A36-4B6C-85C2-F2E4F37003FC}"/>
                </a:ext>
              </a:extLst>
            </p:cNvPr>
            <p:cNvSpPr>
              <a:spLocks noChangeArrowheads="1"/>
            </p:cNvSpPr>
            <p:nvPr/>
          </p:nvSpPr>
          <p:spPr bwMode="auto">
            <a:xfrm>
              <a:off x="2822575" y="2074863"/>
              <a:ext cx="9525"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Oval 450">
              <a:extLst>
                <a:ext uri="{FF2B5EF4-FFF2-40B4-BE49-F238E27FC236}">
                  <a16:creationId xmlns:a16="http://schemas.microsoft.com/office/drawing/2014/main" id="{6432025A-9590-4634-A61F-D2EF49EF1EE0}"/>
                </a:ext>
              </a:extLst>
            </p:cNvPr>
            <p:cNvSpPr>
              <a:spLocks noChangeArrowheads="1"/>
            </p:cNvSpPr>
            <p:nvPr/>
          </p:nvSpPr>
          <p:spPr bwMode="auto">
            <a:xfrm>
              <a:off x="2782888" y="2114551"/>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Oval 451">
              <a:extLst>
                <a:ext uri="{FF2B5EF4-FFF2-40B4-BE49-F238E27FC236}">
                  <a16:creationId xmlns:a16="http://schemas.microsoft.com/office/drawing/2014/main" id="{E9A452AC-9EE2-41FD-8F5F-2D41C67CCF6C}"/>
                </a:ext>
              </a:extLst>
            </p:cNvPr>
            <p:cNvSpPr>
              <a:spLocks noChangeArrowheads="1"/>
            </p:cNvSpPr>
            <p:nvPr/>
          </p:nvSpPr>
          <p:spPr bwMode="auto">
            <a:xfrm>
              <a:off x="3473450" y="2165351"/>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Oval 452">
              <a:extLst>
                <a:ext uri="{FF2B5EF4-FFF2-40B4-BE49-F238E27FC236}">
                  <a16:creationId xmlns:a16="http://schemas.microsoft.com/office/drawing/2014/main" id="{3235CAFA-A094-4F47-932F-E17D83CB6C4D}"/>
                </a:ext>
              </a:extLst>
            </p:cNvPr>
            <p:cNvSpPr>
              <a:spLocks noChangeArrowheads="1"/>
            </p:cNvSpPr>
            <p:nvPr/>
          </p:nvSpPr>
          <p:spPr bwMode="auto">
            <a:xfrm>
              <a:off x="2801938" y="2336801"/>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Oval 453">
              <a:extLst>
                <a:ext uri="{FF2B5EF4-FFF2-40B4-BE49-F238E27FC236}">
                  <a16:creationId xmlns:a16="http://schemas.microsoft.com/office/drawing/2014/main" id="{4512B6B0-0DCB-4CF5-B153-C4E4D4F2788A}"/>
                </a:ext>
              </a:extLst>
            </p:cNvPr>
            <p:cNvSpPr>
              <a:spLocks noChangeArrowheads="1"/>
            </p:cNvSpPr>
            <p:nvPr/>
          </p:nvSpPr>
          <p:spPr bwMode="auto">
            <a:xfrm>
              <a:off x="3155950" y="2316163"/>
              <a:ext cx="22225"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454">
              <a:extLst>
                <a:ext uri="{FF2B5EF4-FFF2-40B4-BE49-F238E27FC236}">
                  <a16:creationId xmlns:a16="http://schemas.microsoft.com/office/drawing/2014/main" id="{946862EB-FE97-49E1-B612-97666AD4A731}"/>
                </a:ext>
              </a:extLst>
            </p:cNvPr>
            <p:cNvSpPr>
              <a:spLocks/>
            </p:cNvSpPr>
            <p:nvPr/>
          </p:nvSpPr>
          <p:spPr bwMode="auto">
            <a:xfrm>
              <a:off x="2855913" y="2416176"/>
              <a:ext cx="22225" cy="22225"/>
            </a:xfrm>
            <a:custGeom>
              <a:avLst/>
              <a:gdLst>
                <a:gd name="T0" fmla="*/ 5 w 10"/>
                <a:gd name="T1" fmla="*/ 10 h 10"/>
                <a:gd name="T2" fmla="*/ 10 w 10"/>
                <a:gd name="T3" fmla="*/ 5 h 10"/>
                <a:gd name="T4" fmla="*/ 5 w 10"/>
                <a:gd name="T5" fmla="*/ 0 h 10"/>
                <a:gd name="T6" fmla="*/ 0 w 10"/>
                <a:gd name="T7" fmla="*/ 5 h 10"/>
                <a:gd name="T8" fmla="*/ 5 w 10"/>
                <a:gd name="T9" fmla="*/ 10 h 10"/>
              </a:gdLst>
              <a:ahLst/>
              <a:cxnLst>
                <a:cxn ang="0">
                  <a:pos x="T0" y="T1"/>
                </a:cxn>
                <a:cxn ang="0">
                  <a:pos x="T2" y="T3"/>
                </a:cxn>
                <a:cxn ang="0">
                  <a:pos x="T4" y="T5"/>
                </a:cxn>
                <a:cxn ang="0">
                  <a:pos x="T6" y="T7"/>
                </a:cxn>
                <a:cxn ang="0">
                  <a:pos x="T8" y="T9"/>
                </a:cxn>
              </a:cxnLst>
              <a:rect l="0" t="0" r="r" b="b"/>
              <a:pathLst>
                <a:path w="10" h="10">
                  <a:moveTo>
                    <a:pt x="5" y="10"/>
                  </a:moveTo>
                  <a:cubicBezTo>
                    <a:pt x="8" y="10"/>
                    <a:pt x="10" y="8"/>
                    <a:pt x="10" y="5"/>
                  </a:cubicBezTo>
                  <a:cubicBezTo>
                    <a:pt x="10" y="3"/>
                    <a:pt x="8" y="0"/>
                    <a:pt x="5" y="0"/>
                  </a:cubicBezTo>
                  <a:cubicBezTo>
                    <a:pt x="2" y="0"/>
                    <a:pt x="0" y="2"/>
                    <a:pt x="0" y="5"/>
                  </a:cubicBezTo>
                  <a:cubicBezTo>
                    <a:pt x="0" y="8"/>
                    <a:pt x="2" y="10"/>
                    <a:pt x="5"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Oval 455">
              <a:extLst>
                <a:ext uri="{FF2B5EF4-FFF2-40B4-BE49-F238E27FC236}">
                  <a16:creationId xmlns:a16="http://schemas.microsoft.com/office/drawing/2014/main" id="{CA86CE8A-B53E-49A3-BA83-5BBA2FF0BED1}"/>
                </a:ext>
              </a:extLst>
            </p:cNvPr>
            <p:cNvSpPr>
              <a:spLocks noChangeArrowheads="1"/>
            </p:cNvSpPr>
            <p:nvPr/>
          </p:nvSpPr>
          <p:spPr bwMode="auto">
            <a:xfrm>
              <a:off x="3332163" y="2484438"/>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Oval 456">
              <a:extLst>
                <a:ext uri="{FF2B5EF4-FFF2-40B4-BE49-F238E27FC236}">
                  <a16:creationId xmlns:a16="http://schemas.microsoft.com/office/drawing/2014/main" id="{626E0750-14EF-41B5-8B2E-663E07E731BE}"/>
                </a:ext>
              </a:extLst>
            </p:cNvPr>
            <p:cNvSpPr>
              <a:spLocks noChangeArrowheads="1"/>
            </p:cNvSpPr>
            <p:nvPr/>
          </p:nvSpPr>
          <p:spPr bwMode="auto">
            <a:xfrm>
              <a:off x="3206750" y="2641601"/>
              <a:ext cx="7938"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457">
              <a:extLst>
                <a:ext uri="{FF2B5EF4-FFF2-40B4-BE49-F238E27FC236}">
                  <a16:creationId xmlns:a16="http://schemas.microsoft.com/office/drawing/2014/main" id="{96908A75-03AC-4062-992B-685ABF4E1FAD}"/>
                </a:ext>
              </a:extLst>
            </p:cNvPr>
            <p:cNvSpPr>
              <a:spLocks/>
            </p:cNvSpPr>
            <p:nvPr/>
          </p:nvSpPr>
          <p:spPr bwMode="auto">
            <a:xfrm>
              <a:off x="3241675" y="2652713"/>
              <a:ext cx="30163" cy="26988"/>
            </a:xfrm>
            <a:custGeom>
              <a:avLst/>
              <a:gdLst>
                <a:gd name="T0" fmla="*/ 7 w 14"/>
                <a:gd name="T1" fmla="*/ 12 h 12"/>
                <a:gd name="T2" fmla="*/ 14 w 14"/>
                <a:gd name="T3" fmla="*/ 6 h 12"/>
                <a:gd name="T4" fmla="*/ 7 w 14"/>
                <a:gd name="T5" fmla="*/ 0 h 12"/>
                <a:gd name="T6" fmla="*/ 0 w 14"/>
                <a:gd name="T7" fmla="*/ 6 h 12"/>
                <a:gd name="T8" fmla="*/ 7 w 14"/>
                <a:gd name="T9" fmla="*/ 12 h 12"/>
              </a:gdLst>
              <a:ahLst/>
              <a:cxnLst>
                <a:cxn ang="0">
                  <a:pos x="T0" y="T1"/>
                </a:cxn>
                <a:cxn ang="0">
                  <a:pos x="T2" y="T3"/>
                </a:cxn>
                <a:cxn ang="0">
                  <a:pos x="T4" y="T5"/>
                </a:cxn>
                <a:cxn ang="0">
                  <a:pos x="T6" y="T7"/>
                </a:cxn>
                <a:cxn ang="0">
                  <a:pos x="T8" y="T9"/>
                </a:cxn>
              </a:cxnLst>
              <a:rect l="0" t="0" r="r" b="b"/>
              <a:pathLst>
                <a:path w="14" h="12">
                  <a:moveTo>
                    <a:pt x="7" y="12"/>
                  </a:moveTo>
                  <a:cubicBezTo>
                    <a:pt x="11" y="12"/>
                    <a:pt x="14" y="10"/>
                    <a:pt x="14" y="6"/>
                  </a:cubicBezTo>
                  <a:cubicBezTo>
                    <a:pt x="14" y="3"/>
                    <a:pt x="11" y="0"/>
                    <a:pt x="7" y="0"/>
                  </a:cubicBezTo>
                  <a:cubicBezTo>
                    <a:pt x="4" y="0"/>
                    <a:pt x="1" y="3"/>
                    <a:pt x="0" y="6"/>
                  </a:cubicBezTo>
                  <a:cubicBezTo>
                    <a:pt x="0" y="10"/>
                    <a:pt x="4" y="12"/>
                    <a:pt x="7"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Oval 458">
              <a:extLst>
                <a:ext uri="{FF2B5EF4-FFF2-40B4-BE49-F238E27FC236}">
                  <a16:creationId xmlns:a16="http://schemas.microsoft.com/office/drawing/2014/main" id="{DA0C0FF7-4A0D-4E45-9D83-E352AD7D8E01}"/>
                </a:ext>
              </a:extLst>
            </p:cNvPr>
            <p:cNvSpPr>
              <a:spLocks noChangeArrowheads="1"/>
            </p:cNvSpPr>
            <p:nvPr/>
          </p:nvSpPr>
          <p:spPr bwMode="auto">
            <a:xfrm>
              <a:off x="3135313" y="2760663"/>
              <a:ext cx="15875"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Oval 459">
              <a:extLst>
                <a:ext uri="{FF2B5EF4-FFF2-40B4-BE49-F238E27FC236}">
                  <a16:creationId xmlns:a16="http://schemas.microsoft.com/office/drawing/2014/main" id="{FE457A98-54A6-4D79-95C3-16DF920DAE10}"/>
                </a:ext>
              </a:extLst>
            </p:cNvPr>
            <p:cNvSpPr>
              <a:spLocks noChangeArrowheads="1"/>
            </p:cNvSpPr>
            <p:nvPr/>
          </p:nvSpPr>
          <p:spPr bwMode="auto">
            <a:xfrm>
              <a:off x="3398838" y="2789238"/>
              <a:ext cx="14288"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Oval 460">
              <a:extLst>
                <a:ext uri="{FF2B5EF4-FFF2-40B4-BE49-F238E27FC236}">
                  <a16:creationId xmlns:a16="http://schemas.microsoft.com/office/drawing/2014/main" id="{8D950F99-879A-4600-895B-A1691FE9F16C}"/>
                </a:ext>
              </a:extLst>
            </p:cNvPr>
            <p:cNvSpPr>
              <a:spLocks noChangeArrowheads="1"/>
            </p:cNvSpPr>
            <p:nvPr/>
          </p:nvSpPr>
          <p:spPr bwMode="auto">
            <a:xfrm>
              <a:off x="3043238" y="2881313"/>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461">
              <a:extLst>
                <a:ext uri="{FF2B5EF4-FFF2-40B4-BE49-F238E27FC236}">
                  <a16:creationId xmlns:a16="http://schemas.microsoft.com/office/drawing/2014/main" id="{8D03E44A-9051-4B06-B738-29DF79EFF4EC}"/>
                </a:ext>
              </a:extLst>
            </p:cNvPr>
            <p:cNvSpPr>
              <a:spLocks/>
            </p:cNvSpPr>
            <p:nvPr/>
          </p:nvSpPr>
          <p:spPr bwMode="auto">
            <a:xfrm>
              <a:off x="3251200" y="2989263"/>
              <a:ext cx="19050" cy="17463"/>
            </a:xfrm>
            <a:custGeom>
              <a:avLst/>
              <a:gdLst>
                <a:gd name="T0" fmla="*/ 4 w 9"/>
                <a:gd name="T1" fmla="*/ 8 h 8"/>
                <a:gd name="T2" fmla="*/ 9 w 9"/>
                <a:gd name="T3" fmla="*/ 4 h 8"/>
                <a:gd name="T4" fmla="*/ 5 w 9"/>
                <a:gd name="T5" fmla="*/ 0 h 8"/>
                <a:gd name="T6" fmla="*/ 0 w 9"/>
                <a:gd name="T7" fmla="*/ 4 h 8"/>
                <a:gd name="T8" fmla="*/ 4 w 9"/>
                <a:gd name="T9" fmla="*/ 8 h 8"/>
              </a:gdLst>
              <a:ahLst/>
              <a:cxnLst>
                <a:cxn ang="0">
                  <a:pos x="T0" y="T1"/>
                </a:cxn>
                <a:cxn ang="0">
                  <a:pos x="T2" y="T3"/>
                </a:cxn>
                <a:cxn ang="0">
                  <a:pos x="T4" y="T5"/>
                </a:cxn>
                <a:cxn ang="0">
                  <a:pos x="T6" y="T7"/>
                </a:cxn>
                <a:cxn ang="0">
                  <a:pos x="T8" y="T9"/>
                </a:cxn>
              </a:cxnLst>
              <a:rect l="0" t="0" r="r" b="b"/>
              <a:pathLst>
                <a:path w="9" h="8">
                  <a:moveTo>
                    <a:pt x="4" y="8"/>
                  </a:moveTo>
                  <a:cubicBezTo>
                    <a:pt x="7" y="8"/>
                    <a:pt x="9" y="6"/>
                    <a:pt x="9" y="4"/>
                  </a:cubicBezTo>
                  <a:cubicBezTo>
                    <a:pt x="9" y="1"/>
                    <a:pt x="7" y="0"/>
                    <a:pt x="5" y="0"/>
                  </a:cubicBezTo>
                  <a:cubicBezTo>
                    <a:pt x="2" y="0"/>
                    <a:pt x="0" y="1"/>
                    <a:pt x="0" y="4"/>
                  </a:cubicBezTo>
                  <a:cubicBezTo>
                    <a:pt x="0" y="6"/>
                    <a:pt x="2" y="8"/>
                    <a:pt x="4"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Oval 462">
              <a:extLst>
                <a:ext uri="{FF2B5EF4-FFF2-40B4-BE49-F238E27FC236}">
                  <a16:creationId xmlns:a16="http://schemas.microsoft.com/office/drawing/2014/main" id="{F9B96DAC-D7DD-42CA-BA54-06197B344D3F}"/>
                </a:ext>
              </a:extLst>
            </p:cNvPr>
            <p:cNvSpPr>
              <a:spLocks noChangeArrowheads="1"/>
            </p:cNvSpPr>
            <p:nvPr/>
          </p:nvSpPr>
          <p:spPr bwMode="auto">
            <a:xfrm>
              <a:off x="3354388" y="3095626"/>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Oval 463">
              <a:extLst>
                <a:ext uri="{FF2B5EF4-FFF2-40B4-BE49-F238E27FC236}">
                  <a16:creationId xmlns:a16="http://schemas.microsoft.com/office/drawing/2014/main" id="{05750433-4BB3-4507-88D4-19492189429B}"/>
                </a:ext>
              </a:extLst>
            </p:cNvPr>
            <p:cNvSpPr>
              <a:spLocks noChangeArrowheads="1"/>
            </p:cNvSpPr>
            <p:nvPr/>
          </p:nvSpPr>
          <p:spPr bwMode="auto">
            <a:xfrm>
              <a:off x="2809875" y="3311526"/>
              <a:ext cx="23813"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Oval 464">
              <a:extLst>
                <a:ext uri="{FF2B5EF4-FFF2-40B4-BE49-F238E27FC236}">
                  <a16:creationId xmlns:a16="http://schemas.microsoft.com/office/drawing/2014/main" id="{73643996-D13F-47AE-89A7-B6AB9F6AD92E}"/>
                </a:ext>
              </a:extLst>
            </p:cNvPr>
            <p:cNvSpPr>
              <a:spLocks noChangeArrowheads="1"/>
            </p:cNvSpPr>
            <p:nvPr/>
          </p:nvSpPr>
          <p:spPr bwMode="auto">
            <a:xfrm>
              <a:off x="3262313" y="3709988"/>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Oval 465">
              <a:extLst>
                <a:ext uri="{FF2B5EF4-FFF2-40B4-BE49-F238E27FC236}">
                  <a16:creationId xmlns:a16="http://schemas.microsoft.com/office/drawing/2014/main" id="{AAE00846-18F3-4208-8FDD-F34762C2F0F4}"/>
                </a:ext>
              </a:extLst>
            </p:cNvPr>
            <p:cNvSpPr>
              <a:spLocks noChangeArrowheads="1"/>
            </p:cNvSpPr>
            <p:nvPr/>
          </p:nvSpPr>
          <p:spPr bwMode="auto">
            <a:xfrm>
              <a:off x="3001963" y="3836988"/>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Oval 466">
              <a:extLst>
                <a:ext uri="{FF2B5EF4-FFF2-40B4-BE49-F238E27FC236}">
                  <a16:creationId xmlns:a16="http://schemas.microsoft.com/office/drawing/2014/main" id="{600161A4-51D6-40E2-9BFE-11FF06CF1ECC}"/>
                </a:ext>
              </a:extLst>
            </p:cNvPr>
            <p:cNvSpPr>
              <a:spLocks noChangeArrowheads="1"/>
            </p:cNvSpPr>
            <p:nvPr/>
          </p:nvSpPr>
          <p:spPr bwMode="auto">
            <a:xfrm>
              <a:off x="2898775" y="3892551"/>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Oval 467">
              <a:extLst>
                <a:ext uri="{FF2B5EF4-FFF2-40B4-BE49-F238E27FC236}">
                  <a16:creationId xmlns:a16="http://schemas.microsoft.com/office/drawing/2014/main" id="{C2A3A153-D116-4A21-ABD1-6203AF1B84A4}"/>
                </a:ext>
              </a:extLst>
            </p:cNvPr>
            <p:cNvSpPr>
              <a:spLocks noChangeArrowheads="1"/>
            </p:cNvSpPr>
            <p:nvPr/>
          </p:nvSpPr>
          <p:spPr bwMode="auto">
            <a:xfrm>
              <a:off x="3138488" y="3973513"/>
              <a:ext cx="7938"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Oval 468">
              <a:extLst>
                <a:ext uri="{FF2B5EF4-FFF2-40B4-BE49-F238E27FC236}">
                  <a16:creationId xmlns:a16="http://schemas.microsoft.com/office/drawing/2014/main" id="{5F3648BD-2D40-465A-878D-AB3B1573DC48}"/>
                </a:ext>
              </a:extLst>
            </p:cNvPr>
            <p:cNvSpPr>
              <a:spLocks noChangeArrowheads="1"/>
            </p:cNvSpPr>
            <p:nvPr/>
          </p:nvSpPr>
          <p:spPr bwMode="auto">
            <a:xfrm>
              <a:off x="2884488" y="4086226"/>
              <a:ext cx="4763"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Oval 469">
              <a:extLst>
                <a:ext uri="{FF2B5EF4-FFF2-40B4-BE49-F238E27FC236}">
                  <a16:creationId xmlns:a16="http://schemas.microsoft.com/office/drawing/2014/main" id="{71DABAE5-05F9-4E48-8D25-741B4E0FDA9B}"/>
                </a:ext>
              </a:extLst>
            </p:cNvPr>
            <p:cNvSpPr>
              <a:spLocks noChangeArrowheads="1"/>
            </p:cNvSpPr>
            <p:nvPr/>
          </p:nvSpPr>
          <p:spPr bwMode="auto">
            <a:xfrm>
              <a:off x="2797175" y="4103688"/>
              <a:ext cx="7938"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Oval 470">
              <a:extLst>
                <a:ext uri="{FF2B5EF4-FFF2-40B4-BE49-F238E27FC236}">
                  <a16:creationId xmlns:a16="http://schemas.microsoft.com/office/drawing/2014/main" id="{FEA049CD-4082-4F29-B38B-EAFDB76AD8AA}"/>
                </a:ext>
              </a:extLst>
            </p:cNvPr>
            <p:cNvSpPr>
              <a:spLocks noChangeArrowheads="1"/>
            </p:cNvSpPr>
            <p:nvPr/>
          </p:nvSpPr>
          <p:spPr bwMode="auto">
            <a:xfrm>
              <a:off x="2816225" y="4192588"/>
              <a:ext cx="9525"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Oval 471">
              <a:extLst>
                <a:ext uri="{FF2B5EF4-FFF2-40B4-BE49-F238E27FC236}">
                  <a16:creationId xmlns:a16="http://schemas.microsoft.com/office/drawing/2014/main" id="{993C3AAD-1D92-4BC6-A0C0-527ECEC8B51D}"/>
                </a:ext>
              </a:extLst>
            </p:cNvPr>
            <p:cNvSpPr>
              <a:spLocks noChangeArrowheads="1"/>
            </p:cNvSpPr>
            <p:nvPr/>
          </p:nvSpPr>
          <p:spPr bwMode="auto">
            <a:xfrm>
              <a:off x="3365500" y="4449763"/>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Oval 472">
              <a:extLst>
                <a:ext uri="{FF2B5EF4-FFF2-40B4-BE49-F238E27FC236}">
                  <a16:creationId xmlns:a16="http://schemas.microsoft.com/office/drawing/2014/main" id="{684196C2-2039-47FD-A32E-AA4C40A67523}"/>
                </a:ext>
              </a:extLst>
            </p:cNvPr>
            <p:cNvSpPr>
              <a:spLocks noChangeArrowheads="1"/>
            </p:cNvSpPr>
            <p:nvPr/>
          </p:nvSpPr>
          <p:spPr bwMode="auto">
            <a:xfrm>
              <a:off x="3303588" y="4564063"/>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Oval 473">
              <a:extLst>
                <a:ext uri="{FF2B5EF4-FFF2-40B4-BE49-F238E27FC236}">
                  <a16:creationId xmlns:a16="http://schemas.microsoft.com/office/drawing/2014/main" id="{7D038A3E-97CD-4011-970E-EEC47CE5D794}"/>
                </a:ext>
              </a:extLst>
            </p:cNvPr>
            <p:cNvSpPr>
              <a:spLocks noChangeArrowheads="1"/>
            </p:cNvSpPr>
            <p:nvPr/>
          </p:nvSpPr>
          <p:spPr bwMode="auto">
            <a:xfrm>
              <a:off x="3362325" y="4686301"/>
              <a:ext cx="22225"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Oval 474">
              <a:extLst>
                <a:ext uri="{FF2B5EF4-FFF2-40B4-BE49-F238E27FC236}">
                  <a16:creationId xmlns:a16="http://schemas.microsoft.com/office/drawing/2014/main" id="{B2B00358-C2F2-4527-8700-ECEB2B3930BF}"/>
                </a:ext>
              </a:extLst>
            </p:cNvPr>
            <p:cNvSpPr>
              <a:spLocks noChangeArrowheads="1"/>
            </p:cNvSpPr>
            <p:nvPr/>
          </p:nvSpPr>
          <p:spPr bwMode="auto">
            <a:xfrm>
              <a:off x="3354388" y="4703763"/>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Oval 475">
              <a:extLst>
                <a:ext uri="{FF2B5EF4-FFF2-40B4-BE49-F238E27FC236}">
                  <a16:creationId xmlns:a16="http://schemas.microsoft.com/office/drawing/2014/main" id="{AD877BC8-938D-4484-B351-E3347CF2D917}"/>
                </a:ext>
              </a:extLst>
            </p:cNvPr>
            <p:cNvSpPr>
              <a:spLocks noChangeArrowheads="1"/>
            </p:cNvSpPr>
            <p:nvPr/>
          </p:nvSpPr>
          <p:spPr bwMode="auto">
            <a:xfrm>
              <a:off x="3041650" y="4676776"/>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Oval 476">
              <a:extLst>
                <a:ext uri="{FF2B5EF4-FFF2-40B4-BE49-F238E27FC236}">
                  <a16:creationId xmlns:a16="http://schemas.microsoft.com/office/drawing/2014/main" id="{D644F85F-B48C-400A-BB5B-3ADF52F081CD}"/>
                </a:ext>
              </a:extLst>
            </p:cNvPr>
            <p:cNvSpPr>
              <a:spLocks noChangeArrowheads="1"/>
            </p:cNvSpPr>
            <p:nvPr/>
          </p:nvSpPr>
          <p:spPr bwMode="auto">
            <a:xfrm>
              <a:off x="2878138" y="4710113"/>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Oval 477">
              <a:extLst>
                <a:ext uri="{FF2B5EF4-FFF2-40B4-BE49-F238E27FC236}">
                  <a16:creationId xmlns:a16="http://schemas.microsoft.com/office/drawing/2014/main" id="{38982866-92D2-480F-9CFE-81C5307BC18C}"/>
                </a:ext>
              </a:extLst>
            </p:cNvPr>
            <p:cNvSpPr>
              <a:spLocks noChangeArrowheads="1"/>
            </p:cNvSpPr>
            <p:nvPr/>
          </p:nvSpPr>
          <p:spPr bwMode="auto">
            <a:xfrm>
              <a:off x="2990850" y="4845051"/>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Oval 478">
              <a:extLst>
                <a:ext uri="{FF2B5EF4-FFF2-40B4-BE49-F238E27FC236}">
                  <a16:creationId xmlns:a16="http://schemas.microsoft.com/office/drawing/2014/main" id="{6E806E58-C38C-431A-8C97-DA1971906D6B}"/>
                </a:ext>
              </a:extLst>
            </p:cNvPr>
            <p:cNvSpPr>
              <a:spLocks noChangeArrowheads="1"/>
            </p:cNvSpPr>
            <p:nvPr/>
          </p:nvSpPr>
          <p:spPr bwMode="auto">
            <a:xfrm>
              <a:off x="3063875" y="4978401"/>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Oval 479">
              <a:extLst>
                <a:ext uri="{FF2B5EF4-FFF2-40B4-BE49-F238E27FC236}">
                  <a16:creationId xmlns:a16="http://schemas.microsoft.com/office/drawing/2014/main" id="{173612A1-21A8-4714-A669-654D5C7DDA73}"/>
                </a:ext>
              </a:extLst>
            </p:cNvPr>
            <p:cNvSpPr>
              <a:spLocks noChangeArrowheads="1"/>
            </p:cNvSpPr>
            <p:nvPr/>
          </p:nvSpPr>
          <p:spPr bwMode="auto">
            <a:xfrm>
              <a:off x="3275013" y="5016501"/>
              <a:ext cx="793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480">
              <a:extLst>
                <a:ext uri="{FF2B5EF4-FFF2-40B4-BE49-F238E27FC236}">
                  <a16:creationId xmlns:a16="http://schemas.microsoft.com/office/drawing/2014/main" id="{B952B097-5110-4C6A-B033-67033F8E8A2E}"/>
                </a:ext>
              </a:extLst>
            </p:cNvPr>
            <p:cNvSpPr>
              <a:spLocks/>
            </p:cNvSpPr>
            <p:nvPr/>
          </p:nvSpPr>
          <p:spPr bwMode="auto">
            <a:xfrm>
              <a:off x="3094038" y="5057776"/>
              <a:ext cx="22225" cy="17463"/>
            </a:xfrm>
            <a:custGeom>
              <a:avLst/>
              <a:gdLst>
                <a:gd name="T0" fmla="*/ 5 w 10"/>
                <a:gd name="T1" fmla="*/ 8 h 8"/>
                <a:gd name="T2" fmla="*/ 10 w 10"/>
                <a:gd name="T3" fmla="*/ 4 h 8"/>
                <a:gd name="T4" fmla="*/ 5 w 10"/>
                <a:gd name="T5" fmla="*/ 0 h 8"/>
                <a:gd name="T6" fmla="*/ 0 w 10"/>
                <a:gd name="T7" fmla="*/ 4 h 8"/>
                <a:gd name="T8" fmla="*/ 5 w 10"/>
                <a:gd name="T9" fmla="*/ 8 h 8"/>
              </a:gdLst>
              <a:ahLst/>
              <a:cxnLst>
                <a:cxn ang="0">
                  <a:pos x="T0" y="T1"/>
                </a:cxn>
                <a:cxn ang="0">
                  <a:pos x="T2" y="T3"/>
                </a:cxn>
                <a:cxn ang="0">
                  <a:pos x="T4" y="T5"/>
                </a:cxn>
                <a:cxn ang="0">
                  <a:pos x="T6" y="T7"/>
                </a:cxn>
                <a:cxn ang="0">
                  <a:pos x="T8" y="T9"/>
                </a:cxn>
              </a:cxnLst>
              <a:rect l="0" t="0" r="r" b="b"/>
              <a:pathLst>
                <a:path w="10" h="8">
                  <a:moveTo>
                    <a:pt x="5" y="8"/>
                  </a:moveTo>
                  <a:cubicBezTo>
                    <a:pt x="7" y="8"/>
                    <a:pt x="10" y="6"/>
                    <a:pt x="10" y="4"/>
                  </a:cubicBezTo>
                  <a:cubicBezTo>
                    <a:pt x="10" y="2"/>
                    <a:pt x="8" y="0"/>
                    <a:pt x="5" y="0"/>
                  </a:cubicBezTo>
                  <a:cubicBezTo>
                    <a:pt x="2" y="0"/>
                    <a:pt x="0" y="2"/>
                    <a:pt x="0" y="4"/>
                  </a:cubicBezTo>
                  <a:cubicBezTo>
                    <a:pt x="0" y="6"/>
                    <a:pt x="2" y="8"/>
                    <a:pt x="5"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481">
              <a:extLst>
                <a:ext uri="{FF2B5EF4-FFF2-40B4-BE49-F238E27FC236}">
                  <a16:creationId xmlns:a16="http://schemas.microsoft.com/office/drawing/2014/main" id="{E36A6329-40AE-474E-A795-A99730EF3877}"/>
                </a:ext>
              </a:extLst>
            </p:cNvPr>
            <p:cNvSpPr>
              <a:spLocks/>
            </p:cNvSpPr>
            <p:nvPr/>
          </p:nvSpPr>
          <p:spPr bwMode="auto">
            <a:xfrm>
              <a:off x="3302000" y="5111751"/>
              <a:ext cx="9525" cy="3175"/>
            </a:xfrm>
            <a:custGeom>
              <a:avLst/>
              <a:gdLst>
                <a:gd name="T0" fmla="*/ 0 w 5"/>
                <a:gd name="T1" fmla="*/ 0 h 2"/>
                <a:gd name="T2" fmla="*/ 2 w 5"/>
                <a:gd name="T3" fmla="*/ 2 h 2"/>
                <a:gd name="T4" fmla="*/ 5 w 5"/>
                <a:gd name="T5" fmla="*/ 0 h 2"/>
              </a:gdLst>
              <a:ahLst/>
              <a:cxnLst>
                <a:cxn ang="0">
                  <a:pos x="T0" y="T1"/>
                </a:cxn>
                <a:cxn ang="0">
                  <a:pos x="T2" y="T3"/>
                </a:cxn>
                <a:cxn ang="0">
                  <a:pos x="T4" y="T5"/>
                </a:cxn>
              </a:cxnLst>
              <a:rect l="0" t="0" r="r" b="b"/>
              <a:pathLst>
                <a:path w="5" h="2">
                  <a:moveTo>
                    <a:pt x="0" y="0"/>
                  </a:moveTo>
                  <a:cubicBezTo>
                    <a:pt x="0" y="1"/>
                    <a:pt x="1" y="2"/>
                    <a:pt x="2" y="2"/>
                  </a:cubicBezTo>
                  <a:cubicBezTo>
                    <a:pt x="4" y="2"/>
                    <a:pt x="5" y="1"/>
                    <a:pt x="5"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Oval 482">
              <a:extLst>
                <a:ext uri="{FF2B5EF4-FFF2-40B4-BE49-F238E27FC236}">
                  <a16:creationId xmlns:a16="http://schemas.microsoft.com/office/drawing/2014/main" id="{DEC02274-94FD-464A-AAB3-AB5C411F00F6}"/>
                </a:ext>
              </a:extLst>
            </p:cNvPr>
            <p:cNvSpPr>
              <a:spLocks noChangeArrowheads="1"/>
            </p:cNvSpPr>
            <p:nvPr/>
          </p:nvSpPr>
          <p:spPr bwMode="auto">
            <a:xfrm>
              <a:off x="2728913" y="5056188"/>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Oval 483">
              <a:extLst>
                <a:ext uri="{FF2B5EF4-FFF2-40B4-BE49-F238E27FC236}">
                  <a16:creationId xmlns:a16="http://schemas.microsoft.com/office/drawing/2014/main" id="{878857C1-E3B7-4FC1-BFDC-189885FCCADE}"/>
                </a:ext>
              </a:extLst>
            </p:cNvPr>
            <p:cNvSpPr>
              <a:spLocks noChangeArrowheads="1"/>
            </p:cNvSpPr>
            <p:nvPr/>
          </p:nvSpPr>
          <p:spPr bwMode="auto">
            <a:xfrm>
              <a:off x="3168650" y="5186363"/>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Oval 484">
              <a:extLst>
                <a:ext uri="{FF2B5EF4-FFF2-40B4-BE49-F238E27FC236}">
                  <a16:creationId xmlns:a16="http://schemas.microsoft.com/office/drawing/2014/main" id="{6D44286E-5A40-46E9-804C-4676809A63E1}"/>
                </a:ext>
              </a:extLst>
            </p:cNvPr>
            <p:cNvSpPr>
              <a:spLocks noChangeArrowheads="1"/>
            </p:cNvSpPr>
            <p:nvPr/>
          </p:nvSpPr>
          <p:spPr bwMode="auto">
            <a:xfrm>
              <a:off x="2616200" y="5262563"/>
              <a:ext cx="15875"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Freeform 485">
              <a:extLst>
                <a:ext uri="{FF2B5EF4-FFF2-40B4-BE49-F238E27FC236}">
                  <a16:creationId xmlns:a16="http://schemas.microsoft.com/office/drawing/2014/main" id="{59AB0B76-719C-481E-A284-61ECC1F53363}"/>
                </a:ext>
              </a:extLst>
            </p:cNvPr>
            <p:cNvSpPr>
              <a:spLocks/>
            </p:cNvSpPr>
            <p:nvPr/>
          </p:nvSpPr>
          <p:spPr bwMode="auto">
            <a:xfrm>
              <a:off x="2598738" y="5322888"/>
              <a:ext cx="23813" cy="19050"/>
            </a:xfrm>
            <a:custGeom>
              <a:avLst/>
              <a:gdLst>
                <a:gd name="T0" fmla="*/ 5 w 11"/>
                <a:gd name="T1" fmla="*/ 9 h 9"/>
                <a:gd name="T2" fmla="*/ 11 w 11"/>
                <a:gd name="T3" fmla="*/ 5 h 9"/>
                <a:gd name="T4" fmla="*/ 6 w 11"/>
                <a:gd name="T5" fmla="*/ 0 h 9"/>
                <a:gd name="T6" fmla="*/ 0 w 11"/>
                <a:gd name="T7" fmla="*/ 5 h 9"/>
                <a:gd name="T8" fmla="*/ 5 w 11"/>
                <a:gd name="T9" fmla="*/ 9 h 9"/>
              </a:gdLst>
              <a:ahLst/>
              <a:cxnLst>
                <a:cxn ang="0">
                  <a:pos x="T0" y="T1"/>
                </a:cxn>
                <a:cxn ang="0">
                  <a:pos x="T2" y="T3"/>
                </a:cxn>
                <a:cxn ang="0">
                  <a:pos x="T4" y="T5"/>
                </a:cxn>
                <a:cxn ang="0">
                  <a:pos x="T6" y="T7"/>
                </a:cxn>
                <a:cxn ang="0">
                  <a:pos x="T8" y="T9"/>
                </a:cxn>
              </a:cxnLst>
              <a:rect l="0" t="0" r="r" b="b"/>
              <a:pathLst>
                <a:path w="11" h="9">
                  <a:moveTo>
                    <a:pt x="5" y="9"/>
                  </a:moveTo>
                  <a:cubicBezTo>
                    <a:pt x="8" y="9"/>
                    <a:pt x="11" y="7"/>
                    <a:pt x="11" y="5"/>
                  </a:cubicBezTo>
                  <a:cubicBezTo>
                    <a:pt x="11" y="2"/>
                    <a:pt x="8" y="0"/>
                    <a:pt x="6" y="0"/>
                  </a:cubicBezTo>
                  <a:cubicBezTo>
                    <a:pt x="3" y="0"/>
                    <a:pt x="0" y="2"/>
                    <a:pt x="0" y="5"/>
                  </a:cubicBezTo>
                  <a:cubicBezTo>
                    <a:pt x="0" y="7"/>
                    <a:pt x="3" y="9"/>
                    <a:pt x="5"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Oval 486">
              <a:extLst>
                <a:ext uri="{FF2B5EF4-FFF2-40B4-BE49-F238E27FC236}">
                  <a16:creationId xmlns:a16="http://schemas.microsoft.com/office/drawing/2014/main" id="{E70E6738-2408-4C3F-9E01-59F6C4843BA1}"/>
                </a:ext>
              </a:extLst>
            </p:cNvPr>
            <p:cNvSpPr>
              <a:spLocks noChangeArrowheads="1"/>
            </p:cNvSpPr>
            <p:nvPr/>
          </p:nvSpPr>
          <p:spPr bwMode="auto">
            <a:xfrm>
              <a:off x="3263900" y="5453063"/>
              <a:ext cx="28575"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Oval 487">
              <a:extLst>
                <a:ext uri="{FF2B5EF4-FFF2-40B4-BE49-F238E27FC236}">
                  <a16:creationId xmlns:a16="http://schemas.microsoft.com/office/drawing/2014/main" id="{9136281D-B327-44DA-8CCE-A75C9D2D26D4}"/>
                </a:ext>
              </a:extLst>
            </p:cNvPr>
            <p:cNvSpPr>
              <a:spLocks noChangeArrowheads="1"/>
            </p:cNvSpPr>
            <p:nvPr/>
          </p:nvSpPr>
          <p:spPr bwMode="auto">
            <a:xfrm>
              <a:off x="2779713" y="5541963"/>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Oval 488">
              <a:extLst>
                <a:ext uri="{FF2B5EF4-FFF2-40B4-BE49-F238E27FC236}">
                  <a16:creationId xmlns:a16="http://schemas.microsoft.com/office/drawing/2014/main" id="{EB97CB70-7643-4F0B-AA79-D289DD8E0216}"/>
                </a:ext>
              </a:extLst>
            </p:cNvPr>
            <p:cNvSpPr>
              <a:spLocks noChangeArrowheads="1"/>
            </p:cNvSpPr>
            <p:nvPr/>
          </p:nvSpPr>
          <p:spPr bwMode="auto">
            <a:xfrm>
              <a:off x="2862263" y="5646738"/>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Oval 489">
              <a:extLst>
                <a:ext uri="{FF2B5EF4-FFF2-40B4-BE49-F238E27FC236}">
                  <a16:creationId xmlns:a16="http://schemas.microsoft.com/office/drawing/2014/main" id="{1716B569-5E58-4C9E-866E-7546055EDCCB}"/>
                </a:ext>
              </a:extLst>
            </p:cNvPr>
            <p:cNvSpPr>
              <a:spLocks noChangeArrowheads="1"/>
            </p:cNvSpPr>
            <p:nvPr/>
          </p:nvSpPr>
          <p:spPr bwMode="auto">
            <a:xfrm>
              <a:off x="2703513" y="5721351"/>
              <a:ext cx="14288"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Oval 490">
              <a:extLst>
                <a:ext uri="{FF2B5EF4-FFF2-40B4-BE49-F238E27FC236}">
                  <a16:creationId xmlns:a16="http://schemas.microsoft.com/office/drawing/2014/main" id="{1668940A-FC4A-4AF7-816F-A85558147F0D}"/>
                </a:ext>
              </a:extLst>
            </p:cNvPr>
            <p:cNvSpPr>
              <a:spLocks noChangeArrowheads="1"/>
            </p:cNvSpPr>
            <p:nvPr/>
          </p:nvSpPr>
          <p:spPr bwMode="auto">
            <a:xfrm>
              <a:off x="2809875" y="5794376"/>
              <a:ext cx="15875"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Oval 491">
              <a:extLst>
                <a:ext uri="{FF2B5EF4-FFF2-40B4-BE49-F238E27FC236}">
                  <a16:creationId xmlns:a16="http://schemas.microsoft.com/office/drawing/2014/main" id="{8C3B7AC5-AE17-4591-82A0-A2D4C3F8E5B2}"/>
                </a:ext>
              </a:extLst>
            </p:cNvPr>
            <p:cNvSpPr>
              <a:spLocks noChangeArrowheads="1"/>
            </p:cNvSpPr>
            <p:nvPr/>
          </p:nvSpPr>
          <p:spPr bwMode="auto">
            <a:xfrm>
              <a:off x="2566988" y="5830888"/>
              <a:ext cx="20638"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Oval 492">
              <a:extLst>
                <a:ext uri="{FF2B5EF4-FFF2-40B4-BE49-F238E27FC236}">
                  <a16:creationId xmlns:a16="http://schemas.microsoft.com/office/drawing/2014/main" id="{103A774F-3A8F-4326-9F11-47511DC2BC35}"/>
                </a:ext>
              </a:extLst>
            </p:cNvPr>
            <p:cNvSpPr>
              <a:spLocks noChangeArrowheads="1"/>
            </p:cNvSpPr>
            <p:nvPr/>
          </p:nvSpPr>
          <p:spPr bwMode="auto">
            <a:xfrm>
              <a:off x="2622550" y="5926138"/>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Oval 493">
              <a:extLst>
                <a:ext uri="{FF2B5EF4-FFF2-40B4-BE49-F238E27FC236}">
                  <a16:creationId xmlns:a16="http://schemas.microsoft.com/office/drawing/2014/main" id="{6CC6B3A7-DE16-4CB6-AAA4-1EE1C946AAAD}"/>
                </a:ext>
              </a:extLst>
            </p:cNvPr>
            <p:cNvSpPr>
              <a:spLocks noChangeArrowheads="1"/>
            </p:cNvSpPr>
            <p:nvPr/>
          </p:nvSpPr>
          <p:spPr bwMode="auto">
            <a:xfrm>
              <a:off x="2873375" y="6061076"/>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Oval 494">
              <a:extLst>
                <a:ext uri="{FF2B5EF4-FFF2-40B4-BE49-F238E27FC236}">
                  <a16:creationId xmlns:a16="http://schemas.microsoft.com/office/drawing/2014/main" id="{955A02FD-1A2E-4829-AFF9-3D38E405A305}"/>
                </a:ext>
              </a:extLst>
            </p:cNvPr>
            <p:cNvSpPr>
              <a:spLocks noChangeArrowheads="1"/>
            </p:cNvSpPr>
            <p:nvPr/>
          </p:nvSpPr>
          <p:spPr bwMode="auto">
            <a:xfrm>
              <a:off x="2654300" y="6161088"/>
              <a:ext cx="3175"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495">
              <a:extLst>
                <a:ext uri="{FF2B5EF4-FFF2-40B4-BE49-F238E27FC236}">
                  <a16:creationId xmlns:a16="http://schemas.microsoft.com/office/drawing/2014/main" id="{CD2A7173-B2BA-4B92-829F-EBA669C4C749}"/>
                </a:ext>
              </a:extLst>
            </p:cNvPr>
            <p:cNvSpPr>
              <a:spLocks/>
            </p:cNvSpPr>
            <p:nvPr/>
          </p:nvSpPr>
          <p:spPr bwMode="auto">
            <a:xfrm>
              <a:off x="3036888" y="6199188"/>
              <a:ext cx="20638" cy="20638"/>
            </a:xfrm>
            <a:custGeom>
              <a:avLst/>
              <a:gdLst>
                <a:gd name="T0" fmla="*/ 4 w 9"/>
                <a:gd name="T1" fmla="*/ 9 h 9"/>
                <a:gd name="T2" fmla="*/ 9 w 9"/>
                <a:gd name="T3" fmla="*/ 4 h 9"/>
                <a:gd name="T4" fmla="*/ 5 w 9"/>
                <a:gd name="T5" fmla="*/ 0 h 9"/>
                <a:gd name="T6" fmla="*/ 0 w 9"/>
                <a:gd name="T7" fmla="*/ 4 h 9"/>
                <a:gd name="T8" fmla="*/ 4 w 9"/>
                <a:gd name="T9" fmla="*/ 9 h 9"/>
              </a:gdLst>
              <a:ahLst/>
              <a:cxnLst>
                <a:cxn ang="0">
                  <a:pos x="T0" y="T1"/>
                </a:cxn>
                <a:cxn ang="0">
                  <a:pos x="T2" y="T3"/>
                </a:cxn>
                <a:cxn ang="0">
                  <a:pos x="T4" y="T5"/>
                </a:cxn>
                <a:cxn ang="0">
                  <a:pos x="T6" y="T7"/>
                </a:cxn>
                <a:cxn ang="0">
                  <a:pos x="T8" y="T9"/>
                </a:cxn>
              </a:cxnLst>
              <a:rect l="0" t="0" r="r" b="b"/>
              <a:pathLst>
                <a:path w="9" h="9">
                  <a:moveTo>
                    <a:pt x="4" y="9"/>
                  </a:moveTo>
                  <a:cubicBezTo>
                    <a:pt x="7" y="9"/>
                    <a:pt x="9" y="7"/>
                    <a:pt x="9" y="4"/>
                  </a:cubicBezTo>
                  <a:cubicBezTo>
                    <a:pt x="9" y="2"/>
                    <a:pt x="7" y="0"/>
                    <a:pt x="5" y="0"/>
                  </a:cubicBezTo>
                  <a:cubicBezTo>
                    <a:pt x="2" y="0"/>
                    <a:pt x="0" y="2"/>
                    <a:pt x="0" y="4"/>
                  </a:cubicBezTo>
                  <a:cubicBezTo>
                    <a:pt x="0" y="7"/>
                    <a:pt x="2" y="9"/>
                    <a:pt x="4"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Oval 496">
              <a:extLst>
                <a:ext uri="{FF2B5EF4-FFF2-40B4-BE49-F238E27FC236}">
                  <a16:creationId xmlns:a16="http://schemas.microsoft.com/office/drawing/2014/main" id="{322D7339-2466-4DAD-9797-667C0DD030EF}"/>
                </a:ext>
              </a:extLst>
            </p:cNvPr>
            <p:cNvSpPr>
              <a:spLocks noChangeArrowheads="1"/>
            </p:cNvSpPr>
            <p:nvPr/>
          </p:nvSpPr>
          <p:spPr bwMode="auto">
            <a:xfrm>
              <a:off x="2871788" y="6289676"/>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497">
              <a:extLst>
                <a:ext uri="{FF2B5EF4-FFF2-40B4-BE49-F238E27FC236}">
                  <a16:creationId xmlns:a16="http://schemas.microsoft.com/office/drawing/2014/main" id="{FFAB026C-1A22-48E1-9A4B-6AF4BB1DBFF7}"/>
                </a:ext>
              </a:extLst>
            </p:cNvPr>
            <p:cNvSpPr>
              <a:spLocks noChangeArrowheads="1"/>
            </p:cNvSpPr>
            <p:nvPr/>
          </p:nvSpPr>
          <p:spPr bwMode="auto">
            <a:xfrm>
              <a:off x="2933700" y="6435726"/>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Oval 498">
              <a:extLst>
                <a:ext uri="{FF2B5EF4-FFF2-40B4-BE49-F238E27FC236}">
                  <a16:creationId xmlns:a16="http://schemas.microsoft.com/office/drawing/2014/main" id="{865CD4A4-62F0-4431-A2A6-59B80200A307}"/>
                </a:ext>
              </a:extLst>
            </p:cNvPr>
            <p:cNvSpPr>
              <a:spLocks noChangeArrowheads="1"/>
            </p:cNvSpPr>
            <p:nvPr/>
          </p:nvSpPr>
          <p:spPr bwMode="auto">
            <a:xfrm>
              <a:off x="2981325" y="6488113"/>
              <a:ext cx="22225"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Oval 499">
              <a:extLst>
                <a:ext uri="{FF2B5EF4-FFF2-40B4-BE49-F238E27FC236}">
                  <a16:creationId xmlns:a16="http://schemas.microsoft.com/office/drawing/2014/main" id="{03642B98-E0CC-4515-9BAD-DBD1D31D874C}"/>
                </a:ext>
              </a:extLst>
            </p:cNvPr>
            <p:cNvSpPr>
              <a:spLocks noChangeArrowheads="1"/>
            </p:cNvSpPr>
            <p:nvPr/>
          </p:nvSpPr>
          <p:spPr bwMode="auto">
            <a:xfrm>
              <a:off x="3024188" y="6503988"/>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500">
              <a:extLst>
                <a:ext uri="{FF2B5EF4-FFF2-40B4-BE49-F238E27FC236}">
                  <a16:creationId xmlns:a16="http://schemas.microsoft.com/office/drawing/2014/main" id="{940B3BCA-BFD6-4C4A-A13C-17E4270C48CF}"/>
                </a:ext>
              </a:extLst>
            </p:cNvPr>
            <p:cNvSpPr>
              <a:spLocks/>
            </p:cNvSpPr>
            <p:nvPr/>
          </p:nvSpPr>
          <p:spPr bwMode="auto">
            <a:xfrm>
              <a:off x="3003550" y="6507163"/>
              <a:ext cx="23813" cy="25400"/>
            </a:xfrm>
            <a:custGeom>
              <a:avLst/>
              <a:gdLst>
                <a:gd name="T0" fmla="*/ 6 w 11"/>
                <a:gd name="T1" fmla="*/ 11 h 11"/>
                <a:gd name="T2" fmla="*/ 11 w 11"/>
                <a:gd name="T3" fmla="*/ 5 h 11"/>
                <a:gd name="T4" fmla="*/ 6 w 11"/>
                <a:gd name="T5" fmla="*/ 0 h 11"/>
                <a:gd name="T6" fmla="*/ 0 w 11"/>
                <a:gd name="T7" fmla="*/ 5 h 11"/>
                <a:gd name="T8" fmla="*/ 6 w 11"/>
                <a:gd name="T9" fmla="*/ 11 h 11"/>
              </a:gdLst>
              <a:ahLst/>
              <a:cxnLst>
                <a:cxn ang="0">
                  <a:pos x="T0" y="T1"/>
                </a:cxn>
                <a:cxn ang="0">
                  <a:pos x="T2" y="T3"/>
                </a:cxn>
                <a:cxn ang="0">
                  <a:pos x="T4" y="T5"/>
                </a:cxn>
                <a:cxn ang="0">
                  <a:pos x="T6" y="T7"/>
                </a:cxn>
                <a:cxn ang="0">
                  <a:pos x="T8" y="T9"/>
                </a:cxn>
              </a:cxnLst>
              <a:rect l="0" t="0" r="r" b="b"/>
              <a:pathLst>
                <a:path w="11" h="11">
                  <a:moveTo>
                    <a:pt x="6" y="11"/>
                  </a:moveTo>
                  <a:cubicBezTo>
                    <a:pt x="9" y="11"/>
                    <a:pt x="11" y="8"/>
                    <a:pt x="11" y="5"/>
                  </a:cubicBezTo>
                  <a:cubicBezTo>
                    <a:pt x="11" y="2"/>
                    <a:pt x="9" y="0"/>
                    <a:pt x="6" y="0"/>
                  </a:cubicBezTo>
                  <a:cubicBezTo>
                    <a:pt x="3" y="0"/>
                    <a:pt x="0" y="2"/>
                    <a:pt x="0" y="5"/>
                  </a:cubicBezTo>
                  <a:cubicBezTo>
                    <a:pt x="0" y="8"/>
                    <a:pt x="2" y="11"/>
                    <a:pt x="6"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Oval 501">
              <a:extLst>
                <a:ext uri="{FF2B5EF4-FFF2-40B4-BE49-F238E27FC236}">
                  <a16:creationId xmlns:a16="http://schemas.microsoft.com/office/drawing/2014/main" id="{F54D8026-0974-47D8-83F5-6D69FB0022C9}"/>
                </a:ext>
              </a:extLst>
            </p:cNvPr>
            <p:cNvSpPr>
              <a:spLocks noChangeArrowheads="1"/>
            </p:cNvSpPr>
            <p:nvPr/>
          </p:nvSpPr>
          <p:spPr bwMode="auto">
            <a:xfrm>
              <a:off x="3125788" y="6621463"/>
              <a:ext cx="9525"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Oval 502">
              <a:extLst>
                <a:ext uri="{FF2B5EF4-FFF2-40B4-BE49-F238E27FC236}">
                  <a16:creationId xmlns:a16="http://schemas.microsoft.com/office/drawing/2014/main" id="{12F67813-CBF6-4BEB-AD7D-1D4262EEA0F4}"/>
                </a:ext>
              </a:extLst>
            </p:cNvPr>
            <p:cNvSpPr>
              <a:spLocks noChangeArrowheads="1"/>
            </p:cNvSpPr>
            <p:nvPr/>
          </p:nvSpPr>
          <p:spPr bwMode="auto">
            <a:xfrm>
              <a:off x="2867025" y="6710363"/>
              <a:ext cx="23813"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Oval 503">
              <a:extLst>
                <a:ext uri="{FF2B5EF4-FFF2-40B4-BE49-F238E27FC236}">
                  <a16:creationId xmlns:a16="http://schemas.microsoft.com/office/drawing/2014/main" id="{5B011883-85BD-4950-9F03-A1411D22AA4A}"/>
                </a:ext>
              </a:extLst>
            </p:cNvPr>
            <p:cNvSpPr>
              <a:spLocks noChangeArrowheads="1"/>
            </p:cNvSpPr>
            <p:nvPr/>
          </p:nvSpPr>
          <p:spPr bwMode="auto">
            <a:xfrm>
              <a:off x="2884488" y="6856413"/>
              <a:ext cx="6350"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Oval 504">
              <a:extLst>
                <a:ext uri="{FF2B5EF4-FFF2-40B4-BE49-F238E27FC236}">
                  <a16:creationId xmlns:a16="http://schemas.microsoft.com/office/drawing/2014/main" id="{98088331-7818-4970-92F0-09146E440F59}"/>
                </a:ext>
              </a:extLst>
            </p:cNvPr>
            <p:cNvSpPr>
              <a:spLocks noChangeArrowheads="1"/>
            </p:cNvSpPr>
            <p:nvPr/>
          </p:nvSpPr>
          <p:spPr bwMode="auto">
            <a:xfrm>
              <a:off x="3043238" y="6956426"/>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Oval 505">
              <a:extLst>
                <a:ext uri="{FF2B5EF4-FFF2-40B4-BE49-F238E27FC236}">
                  <a16:creationId xmlns:a16="http://schemas.microsoft.com/office/drawing/2014/main" id="{6404A395-6F17-4F2E-9B40-3AC4CFC3A727}"/>
                </a:ext>
              </a:extLst>
            </p:cNvPr>
            <p:cNvSpPr>
              <a:spLocks noChangeArrowheads="1"/>
            </p:cNvSpPr>
            <p:nvPr/>
          </p:nvSpPr>
          <p:spPr bwMode="auto">
            <a:xfrm>
              <a:off x="3219450" y="7016751"/>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510">
              <a:extLst>
                <a:ext uri="{FF2B5EF4-FFF2-40B4-BE49-F238E27FC236}">
                  <a16:creationId xmlns:a16="http://schemas.microsoft.com/office/drawing/2014/main" id="{6EE26761-A142-42E7-920E-F860DF03E270}"/>
                </a:ext>
              </a:extLst>
            </p:cNvPr>
            <p:cNvSpPr>
              <a:spLocks/>
            </p:cNvSpPr>
            <p:nvPr/>
          </p:nvSpPr>
          <p:spPr bwMode="auto">
            <a:xfrm>
              <a:off x="5649913" y="1863726"/>
              <a:ext cx="17463" cy="11113"/>
            </a:xfrm>
            <a:custGeom>
              <a:avLst/>
              <a:gdLst>
                <a:gd name="T0" fmla="*/ 0 w 8"/>
                <a:gd name="T1" fmla="*/ 2 h 5"/>
                <a:gd name="T2" fmla="*/ 4 w 8"/>
                <a:gd name="T3" fmla="*/ 4 h 5"/>
                <a:gd name="T4" fmla="*/ 8 w 8"/>
                <a:gd name="T5" fmla="*/ 0 h 5"/>
                <a:gd name="T6" fmla="*/ 0 w 8"/>
                <a:gd name="T7" fmla="*/ 2 h 5"/>
              </a:gdLst>
              <a:ahLst/>
              <a:cxnLst>
                <a:cxn ang="0">
                  <a:pos x="T0" y="T1"/>
                </a:cxn>
                <a:cxn ang="0">
                  <a:pos x="T2" y="T3"/>
                </a:cxn>
                <a:cxn ang="0">
                  <a:pos x="T4" y="T5"/>
                </a:cxn>
                <a:cxn ang="0">
                  <a:pos x="T6" y="T7"/>
                </a:cxn>
              </a:cxnLst>
              <a:rect l="0" t="0" r="r" b="b"/>
              <a:pathLst>
                <a:path w="8" h="5">
                  <a:moveTo>
                    <a:pt x="0" y="2"/>
                  </a:moveTo>
                  <a:cubicBezTo>
                    <a:pt x="1" y="3"/>
                    <a:pt x="2" y="4"/>
                    <a:pt x="4" y="4"/>
                  </a:cubicBezTo>
                  <a:cubicBezTo>
                    <a:pt x="6" y="5"/>
                    <a:pt x="7" y="3"/>
                    <a:pt x="8" y="0"/>
                  </a:cubicBezTo>
                  <a:cubicBezTo>
                    <a:pt x="5" y="1"/>
                    <a:pt x="3" y="1"/>
                    <a:pt x="0" y="2"/>
                  </a:cubicBezTo>
                  <a:close/>
                </a:path>
              </a:pathLst>
            </a:custGeom>
            <a:solidFill>
              <a:srgbClr val="5898B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555">
              <a:extLst>
                <a:ext uri="{FF2B5EF4-FFF2-40B4-BE49-F238E27FC236}">
                  <a16:creationId xmlns:a16="http://schemas.microsoft.com/office/drawing/2014/main" id="{1C0E67B1-6723-4955-BA1B-CE79CB339E7E}"/>
                </a:ext>
              </a:extLst>
            </p:cNvPr>
            <p:cNvSpPr>
              <a:spLocks/>
            </p:cNvSpPr>
            <p:nvPr/>
          </p:nvSpPr>
          <p:spPr bwMode="auto">
            <a:xfrm>
              <a:off x="8313738" y="1778001"/>
              <a:ext cx="28575" cy="28575"/>
            </a:xfrm>
            <a:custGeom>
              <a:avLst/>
              <a:gdLst>
                <a:gd name="T0" fmla="*/ 10 w 13"/>
                <a:gd name="T1" fmla="*/ 2 h 13"/>
                <a:gd name="T2" fmla="*/ 11 w 13"/>
                <a:gd name="T3" fmla="*/ 10 h 13"/>
                <a:gd name="T4" fmla="*/ 2 w 13"/>
                <a:gd name="T5" fmla="*/ 11 h 13"/>
                <a:gd name="T6" fmla="*/ 2 w 13"/>
                <a:gd name="T7" fmla="*/ 3 h 13"/>
                <a:gd name="T8" fmla="*/ 10 w 13"/>
                <a:gd name="T9" fmla="*/ 2 h 13"/>
              </a:gdLst>
              <a:ahLst/>
              <a:cxnLst>
                <a:cxn ang="0">
                  <a:pos x="T0" y="T1"/>
                </a:cxn>
                <a:cxn ang="0">
                  <a:pos x="T2" y="T3"/>
                </a:cxn>
                <a:cxn ang="0">
                  <a:pos x="T4" y="T5"/>
                </a:cxn>
                <a:cxn ang="0">
                  <a:pos x="T6" y="T7"/>
                </a:cxn>
                <a:cxn ang="0">
                  <a:pos x="T8" y="T9"/>
                </a:cxn>
              </a:cxnLst>
              <a:rect l="0" t="0" r="r" b="b"/>
              <a:pathLst>
                <a:path w="13" h="13">
                  <a:moveTo>
                    <a:pt x="10" y="2"/>
                  </a:moveTo>
                  <a:cubicBezTo>
                    <a:pt x="13" y="4"/>
                    <a:pt x="13" y="8"/>
                    <a:pt x="11" y="10"/>
                  </a:cubicBezTo>
                  <a:cubicBezTo>
                    <a:pt x="8" y="13"/>
                    <a:pt x="5" y="13"/>
                    <a:pt x="2" y="11"/>
                  </a:cubicBezTo>
                  <a:cubicBezTo>
                    <a:pt x="0" y="9"/>
                    <a:pt x="0" y="5"/>
                    <a:pt x="2" y="3"/>
                  </a:cubicBezTo>
                  <a:cubicBezTo>
                    <a:pt x="4" y="0"/>
                    <a:pt x="8" y="0"/>
                    <a:pt x="10" y="2"/>
                  </a:cubicBezTo>
                  <a:close/>
                </a:path>
              </a:pathLst>
            </a:custGeom>
            <a:solidFill>
              <a:srgbClr val="9294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556">
              <a:extLst>
                <a:ext uri="{FF2B5EF4-FFF2-40B4-BE49-F238E27FC236}">
                  <a16:creationId xmlns:a16="http://schemas.microsoft.com/office/drawing/2014/main" id="{331530F0-2A9B-4BDB-8227-426FBCF0F30E}"/>
                </a:ext>
              </a:extLst>
            </p:cNvPr>
            <p:cNvSpPr>
              <a:spLocks/>
            </p:cNvSpPr>
            <p:nvPr/>
          </p:nvSpPr>
          <p:spPr bwMode="auto">
            <a:xfrm>
              <a:off x="8078788" y="1760538"/>
              <a:ext cx="28575" cy="26988"/>
            </a:xfrm>
            <a:custGeom>
              <a:avLst/>
              <a:gdLst>
                <a:gd name="T0" fmla="*/ 11 w 13"/>
                <a:gd name="T1" fmla="*/ 2 h 12"/>
                <a:gd name="T2" fmla="*/ 11 w 13"/>
                <a:gd name="T3" fmla="*/ 10 h 12"/>
                <a:gd name="T4" fmla="*/ 3 w 13"/>
                <a:gd name="T5" fmla="*/ 10 h 12"/>
                <a:gd name="T6" fmla="*/ 2 w 13"/>
                <a:gd name="T7" fmla="*/ 2 h 12"/>
                <a:gd name="T8" fmla="*/ 11 w 13"/>
                <a:gd name="T9" fmla="*/ 2 h 12"/>
              </a:gdLst>
              <a:ahLst/>
              <a:cxnLst>
                <a:cxn ang="0">
                  <a:pos x="T0" y="T1"/>
                </a:cxn>
                <a:cxn ang="0">
                  <a:pos x="T2" y="T3"/>
                </a:cxn>
                <a:cxn ang="0">
                  <a:pos x="T4" y="T5"/>
                </a:cxn>
                <a:cxn ang="0">
                  <a:pos x="T6" y="T7"/>
                </a:cxn>
                <a:cxn ang="0">
                  <a:pos x="T8" y="T9"/>
                </a:cxn>
              </a:cxnLst>
              <a:rect l="0" t="0" r="r" b="b"/>
              <a:pathLst>
                <a:path w="13" h="12">
                  <a:moveTo>
                    <a:pt x="11" y="2"/>
                  </a:moveTo>
                  <a:cubicBezTo>
                    <a:pt x="13" y="4"/>
                    <a:pt x="13" y="7"/>
                    <a:pt x="11" y="10"/>
                  </a:cubicBezTo>
                  <a:cubicBezTo>
                    <a:pt x="9" y="12"/>
                    <a:pt x="5" y="12"/>
                    <a:pt x="3" y="10"/>
                  </a:cubicBezTo>
                  <a:cubicBezTo>
                    <a:pt x="0" y="8"/>
                    <a:pt x="0" y="4"/>
                    <a:pt x="2" y="2"/>
                  </a:cubicBezTo>
                  <a:cubicBezTo>
                    <a:pt x="5" y="0"/>
                    <a:pt x="8" y="0"/>
                    <a:pt x="11" y="2"/>
                  </a:cubicBezTo>
                  <a:close/>
                </a:path>
              </a:pathLst>
            </a:custGeom>
            <a:solidFill>
              <a:srgbClr val="9294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557">
              <a:extLst>
                <a:ext uri="{FF2B5EF4-FFF2-40B4-BE49-F238E27FC236}">
                  <a16:creationId xmlns:a16="http://schemas.microsoft.com/office/drawing/2014/main" id="{2E7EAB56-7E73-4600-95A5-37FED584BAC0}"/>
                </a:ext>
              </a:extLst>
            </p:cNvPr>
            <p:cNvSpPr>
              <a:spLocks/>
            </p:cNvSpPr>
            <p:nvPr/>
          </p:nvSpPr>
          <p:spPr bwMode="auto">
            <a:xfrm>
              <a:off x="8359775" y="2012951"/>
              <a:ext cx="28575" cy="28575"/>
            </a:xfrm>
            <a:custGeom>
              <a:avLst/>
              <a:gdLst>
                <a:gd name="T0" fmla="*/ 11 w 13"/>
                <a:gd name="T1" fmla="*/ 2 h 13"/>
                <a:gd name="T2" fmla="*/ 11 w 13"/>
                <a:gd name="T3" fmla="*/ 10 h 13"/>
                <a:gd name="T4" fmla="*/ 3 w 13"/>
                <a:gd name="T5" fmla="*/ 11 h 13"/>
                <a:gd name="T6" fmla="*/ 2 w 13"/>
                <a:gd name="T7" fmla="*/ 2 h 13"/>
                <a:gd name="T8" fmla="*/ 11 w 13"/>
                <a:gd name="T9" fmla="*/ 2 h 13"/>
              </a:gdLst>
              <a:ahLst/>
              <a:cxnLst>
                <a:cxn ang="0">
                  <a:pos x="T0" y="T1"/>
                </a:cxn>
                <a:cxn ang="0">
                  <a:pos x="T2" y="T3"/>
                </a:cxn>
                <a:cxn ang="0">
                  <a:pos x="T4" y="T5"/>
                </a:cxn>
                <a:cxn ang="0">
                  <a:pos x="T6" y="T7"/>
                </a:cxn>
                <a:cxn ang="0">
                  <a:pos x="T8" y="T9"/>
                </a:cxn>
              </a:cxnLst>
              <a:rect l="0" t="0" r="r" b="b"/>
              <a:pathLst>
                <a:path w="13" h="13">
                  <a:moveTo>
                    <a:pt x="11" y="2"/>
                  </a:moveTo>
                  <a:cubicBezTo>
                    <a:pt x="13" y="4"/>
                    <a:pt x="13" y="8"/>
                    <a:pt x="11" y="10"/>
                  </a:cubicBezTo>
                  <a:cubicBezTo>
                    <a:pt x="9" y="12"/>
                    <a:pt x="5" y="13"/>
                    <a:pt x="3" y="11"/>
                  </a:cubicBezTo>
                  <a:cubicBezTo>
                    <a:pt x="0" y="8"/>
                    <a:pt x="0" y="5"/>
                    <a:pt x="2" y="2"/>
                  </a:cubicBezTo>
                  <a:cubicBezTo>
                    <a:pt x="5" y="0"/>
                    <a:pt x="8" y="0"/>
                    <a:pt x="11" y="2"/>
                  </a:cubicBezTo>
                  <a:close/>
                </a:path>
              </a:pathLst>
            </a:custGeom>
            <a:solidFill>
              <a:srgbClr val="9294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558">
              <a:extLst>
                <a:ext uri="{FF2B5EF4-FFF2-40B4-BE49-F238E27FC236}">
                  <a16:creationId xmlns:a16="http://schemas.microsoft.com/office/drawing/2014/main" id="{9611A193-30EE-4B9F-BF9E-2BCDA4479D6F}"/>
                </a:ext>
              </a:extLst>
            </p:cNvPr>
            <p:cNvSpPr>
              <a:spLocks/>
            </p:cNvSpPr>
            <p:nvPr/>
          </p:nvSpPr>
          <p:spPr bwMode="auto">
            <a:xfrm>
              <a:off x="7947025" y="2187576"/>
              <a:ext cx="26988" cy="26988"/>
            </a:xfrm>
            <a:custGeom>
              <a:avLst/>
              <a:gdLst>
                <a:gd name="T0" fmla="*/ 2 w 12"/>
                <a:gd name="T1" fmla="*/ 10 h 12"/>
                <a:gd name="T2" fmla="*/ 10 w 12"/>
                <a:gd name="T3" fmla="*/ 10 h 12"/>
                <a:gd name="T4" fmla="*/ 10 w 12"/>
                <a:gd name="T5" fmla="*/ 2 h 12"/>
                <a:gd name="T6" fmla="*/ 2 w 12"/>
                <a:gd name="T7" fmla="*/ 2 h 12"/>
                <a:gd name="T8" fmla="*/ 2 w 12"/>
                <a:gd name="T9" fmla="*/ 10 h 12"/>
              </a:gdLst>
              <a:ahLst/>
              <a:cxnLst>
                <a:cxn ang="0">
                  <a:pos x="T0" y="T1"/>
                </a:cxn>
                <a:cxn ang="0">
                  <a:pos x="T2" y="T3"/>
                </a:cxn>
                <a:cxn ang="0">
                  <a:pos x="T4" y="T5"/>
                </a:cxn>
                <a:cxn ang="0">
                  <a:pos x="T6" y="T7"/>
                </a:cxn>
                <a:cxn ang="0">
                  <a:pos x="T8" y="T9"/>
                </a:cxn>
              </a:cxnLst>
              <a:rect l="0" t="0" r="r" b="b"/>
              <a:pathLst>
                <a:path w="12" h="12">
                  <a:moveTo>
                    <a:pt x="2" y="10"/>
                  </a:moveTo>
                  <a:cubicBezTo>
                    <a:pt x="4" y="12"/>
                    <a:pt x="8" y="12"/>
                    <a:pt x="10" y="10"/>
                  </a:cubicBezTo>
                  <a:cubicBezTo>
                    <a:pt x="12" y="7"/>
                    <a:pt x="12" y="4"/>
                    <a:pt x="10" y="2"/>
                  </a:cubicBezTo>
                  <a:cubicBezTo>
                    <a:pt x="7" y="0"/>
                    <a:pt x="4" y="0"/>
                    <a:pt x="2" y="2"/>
                  </a:cubicBezTo>
                  <a:cubicBezTo>
                    <a:pt x="0" y="4"/>
                    <a:pt x="0" y="8"/>
                    <a:pt x="2" y="10"/>
                  </a:cubicBezTo>
                  <a:close/>
                </a:path>
              </a:pathLst>
            </a:custGeom>
            <a:solidFill>
              <a:srgbClr val="9294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559">
              <a:extLst>
                <a:ext uri="{FF2B5EF4-FFF2-40B4-BE49-F238E27FC236}">
                  <a16:creationId xmlns:a16="http://schemas.microsoft.com/office/drawing/2014/main" id="{1BC80412-E32D-413E-A09F-DA1FD1C4A2E9}"/>
                </a:ext>
              </a:extLst>
            </p:cNvPr>
            <p:cNvSpPr>
              <a:spLocks/>
            </p:cNvSpPr>
            <p:nvPr/>
          </p:nvSpPr>
          <p:spPr bwMode="auto">
            <a:xfrm>
              <a:off x="7905750" y="1955801"/>
              <a:ext cx="25400" cy="28575"/>
            </a:xfrm>
            <a:custGeom>
              <a:avLst/>
              <a:gdLst>
                <a:gd name="T0" fmla="*/ 2 w 12"/>
                <a:gd name="T1" fmla="*/ 11 h 13"/>
                <a:gd name="T2" fmla="*/ 10 w 12"/>
                <a:gd name="T3" fmla="*/ 10 h 13"/>
                <a:gd name="T4" fmla="*/ 10 w 12"/>
                <a:gd name="T5" fmla="*/ 2 h 13"/>
                <a:gd name="T6" fmla="*/ 2 w 12"/>
                <a:gd name="T7" fmla="*/ 3 h 13"/>
                <a:gd name="T8" fmla="*/ 2 w 12"/>
                <a:gd name="T9" fmla="*/ 11 h 13"/>
              </a:gdLst>
              <a:ahLst/>
              <a:cxnLst>
                <a:cxn ang="0">
                  <a:pos x="T0" y="T1"/>
                </a:cxn>
                <a:cxn ang="0">
                  <a:pos x="T2" y="T3"/>
                </a:cxn>
                <a:cxn ang="0">
                  <a:pos x="T4" y="T5"/>
                </a:cxn>
                <a:cxn ang="0">
                  <a:pos x="T6" y="T7"/>
                </a:cxn>
                <a:cxn ang="0">
                  <a:pos x="T8" y="T9"/>
                </a:cxn>
              </a:cxnLst>
              <a:rect l="0" t="0" r="r" b="b"/>
              <a:pathLst>
                <a:path w="12" h="13">
                  <a:moveTo>
                    <a:pt x="2" y="11"/>
                  </a:moveTo>
                  <a:cubicBezTo>
                    <a:pt x="5" y="13"/>
                    <a:pt x="8" y="13"/>
                    <a:pt x="10" y="10"/>
                  </a:cubicBezTo>
                  <a:cubicBezTo>
                    <a:pt x="12" y="8"/>
                    <a:pt x="12" y="4"/>
                    <a:pt x="10" y="2"/>
                  </a:cubicBezTo>
                  <a:cubicBezTo>
                    <a:pt x="8" y="0"/>
                    <a:pt x="4" y="0"/>
                    <a:pt x="2" y="3"/>
                  </a:cubicBezTo>
                  <a:cubicBezTo>
                    <a:pt x="0" y="5"/>
                    <a:pt x="0" y="9"/>
                    <a:pt x="2" y="11"/>
                  </a:cubicBezTo>
                  <a:close/>
                </a:path>
              </a:pathLst>
            </a:custGeom>
            <a:solidFill>
              <a:srgbClr val="9294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560">
              <a:extLst>
                <a:ext uri="{FF2B5EF4-FFF2-40B4-BE49-F238E27FC236}">
                  <a16:creationId xmlns:a16="http://schemas.microsoft.com/office/drawing/2014/main" id="{7A985393-AEE4-4B58-B6F6-8A073FE38126}"/>
                </a:ext>
              </a:extLst>
            </p:cNvPr>
            <p:cNvSpPr>
              <a:spLocks/>
            </p:cNvSpPr>
            <p:nvPr/>
          </p:nvSpPr>
          <p:spPr bwMode="auto">
            <a:xfrm>
              <a:off x="8178800" y="2205038"/>
              <a:ext cx="28575" cy="28575"/>
            </a:xfrm>
            <a:custGeom>
              <a:avLst/>
              <a:gdLst>
                <a:gd name="T0" fmla="*/ 3 w 13"/>
                <a:gd name="T1" fmla="*/ 11 h 13"/>
                <a:gd name="T2" fmla="*/ 11 w 13"/>
                <a:gd name="T3" fmla="*/ 11 h 13"/>
                <a:gd name="T4" fmla="*/ 11 w 13"/>
                <a:gd name="T5" fmla="*/ 2 h 13"/>
                <a:gd name="T6" fmla="*/ 3 w 13"/>
                <a:gd name="T7" fmla="*/ 3 h 13"/>
                <a:gd name="T8" fmla="*/ 3 w 13"/>
                <a:gd name="T9" fmla="*/ 11 h 13"/>
              </a:gdLst>
              <a:ahLst/>
              <a:cxnLst>
                <a:cxn ang="0">
                  <a:pos x="T0" y="T1"/>
                </a:cxn>
                <a:cxn ang="0">
                  <a:pos x="T2" y="T3"/>
                </a:cxn>
                <a:cxn ang="0">
                  <a:pos x="T4" y="T5"/>
                </a:cxn>
                <a:cxn ang="0">
                  <a:pos x="T6" y="T7"/>
                </a:cxn>
                <a:cxn ang="0">
                  <a:pos x="T8" y="T9"/>
                </a:cxn>
              </a:cxnLst>
              <a:rect l="0" t="0" r="r" b="b"/>
              <a:pathLst>
                <a:path w="13" h="13">
                  <a:moveTo>
                    <a:pt x="3" y="11"/>
                  </a:moveTo>
                  <a:cubicBezTo>
                    <a:pt x="5" y="13"/>
                    <a:pt x="9" y="13"/>
                    <a:pt x="11" y="11"/>
                  </a:cubicBezTo>
                  <a:cubicBezTo>
                    <a:pt x="13" y="8"/>
                    <a:pt x="13" y="5"/>
                    <a:pt x="11" y="2"/>
                  </a:cubicBezTo>
                  <a:cubicBezTo>
                    <a:pt x="8" y="0"/>
                    <a:pt x="5" y="1"/>
                    <a:pt x="3" y="3"/>
                  </a:cubicBezTo>
                  <a:cubicBezTo>
                    <a:pt x="0" y="5"/>
                    <a:pt x="1" y="9"/>
                    <a:pt x="3" y="11"/>
                  </a:cubicBezTo>
                  <a:close/>
                </a:path>
              </a:pathLst>
            </a:custGeom>
            <a:solidFill>
              <a:srgbClr val="9294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Oval 154">
              <a:extLst>
                <a:ext uri="{FF2B5EF4-FFF2-40B4-BE49-F238E27FC236}">
                  <a16:creationId xmlns:a16="http://schemas.microsoft.com/office/drawing/2014/main" id="{ED20BC18-0356-4A54-9F50-9330D37723C5}"/>
                </a:ext>
              </a:extLst>
            </p:cNvPr>
            <p:cNvSpPr>
              <a:spLocks noChangeArrowheads="1"/>
            </p:cNvSpPr>
            <p:nvPr/>
          </p:nvSpPr>
          <p:spPr bwMode="auto">
            <a:xfrm>
              <a:off x="9742487" y="285297"/>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Oval 155">
              <a:extLst>
                <a:ext uri="{FF2B5EF4-FFF2-40B4-BE49-F238E27FC236}">
                  <a16:creationId xmlns:a16="http://schemas.microsoft.com/office/drawing/2014/main" id="{138FAD4F-7677-4E30-806D-F1ECA049D138}"/>
                </a:ext>
              </a:extLst>
            </p:cNvPr>
            <p:cNvSpPr>
              <a:spLocks noChangeArrowheads="1"/>
            </p:cNvSpPr>
            <p:nvPr/>
          </p:nvSpPr>
          <p:spPr bwMode="auto">
            <a:xfrm>
              <a:off x="9482137" y="410709"/>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Oval 157">
              <a:extLst>
                <a:ext uri="{FF2B5EF4-FFF2-40B4-BE49-F238E27FC236}">
                  <a16:creationId xmlns:a16="http://schemas.microsoft.com/office/drawing/2014/main" id="{58131D83-F984-43D9-A322-A04F18DB7376}"/>
                </a:ext>
              </a:extLst>
            </p:cNvPr>
            <p:cNvSpPr>
              <a:spLocks noChangeArrowheads="1"/>
            </p:cNvSpPr>
            <p:nvPr/>
          </p:nvSpPr>
          <p:spPr bwMode="auto">
            <a:xfrm>
              <a:off x="9621837" y="550409"/>
              <a:ext cx="7938"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Oval 161">
              <a:extLst>
                <a:ext uri="{FF2B5EF4-FFF2-40B4-BE49-F238E27FC236}">
                  <a16:creationId xmlns:a16="http://schemas.microsoft.com/office/drawing/2014/main" id="{280C9244-895F-4D10-B16B-126AA2C241AE}"/>
                </a:ext>
              </a:extLst>
            </p:cNvPr>
            <p:cNvSpPr>
              <a:spLocks noChangeArrowheads="1"/>
            </p:cNvSpPr>
            <p:nvPr/>
          </p:nvSpPr>
          <p:spPr bwMode="auto">
            <a:xfrm>
              <a:off x="9848850" y="1023484"/>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162">
              <a:extLst>
                <a:ext uri="{FF2B5EF4-FFF2-40B4-BE49-F238E27FC236}">
                  <a16:creationId xmlns:a16="http://schemas.microsoft.com/office/drawing/2014/main" id="{A0665F1C-8798-4E14-AEA7-6B3B9D0F4124}"/>
                </a:ext>
              </a:extLst>
            </p:cNvPr>
            <p:cNvSpPr>
              <a:spLocks/>
            </p:cNvSpPr>
            <p:nvPr/>
          </p:nvSpPr>
          <p:spPr bwMode="auto">
            <a:xfrm>
              <a:off x="9786937" y="1139372"/>
              <a:ext cx="28575" cy="26988"/>
            </a:xfrm>
            <a:custGeom>
              <a:avLst/>
              <a:gdLst>
                <a:gd name="T0" fmla="*/ 6 w 13"/>
                <a:gd name="T1" fmla="*/ 12 h 12"/>
                <a:gd name="T2" fmla="*/ 13 w 13"/>
                <a:gd name="T3" fmla="*/ 6 h 12"/>
                <a:gd name="T4" fmla="*/ 6 w 13"/>
                <a:gd name="T5" fmla="*/ 0 h 12"/>
                <a:gd name="T6" fmla="*/ 0 w 13"/>
                <a:gd name="T7" fmla="*/ 6 h 12"/>
                <a:gd name="T8" fmla="*/ 6 w 13"/>
                <a:gd name="T9" fmla="*/ 12 h 12"/>
              </a:gdLst>
              <a:ahLst/>
              <a:cxnLst>
                <a:cxn ang="0">
                  <a:pos x="T0" y="T1"/>
                </a:cxn>
                <a:cxn ang="0">
                  <a:pos x="T2" y="T3"/>
                </a:cxn>
                <a:cxn ang="0">
                  <a:pos x="T4" y="T5"/>
                </a:cxn>
                <a:cxn ang="0">
                  <a:pos x="T6" y="T7"/>
                </a:cxn>
                <a:cxn ang="0">
                  <a:pos x="T8" y="T9"/>
                </a:cxn>
              </a:cxnLst>
              <a:rect l="0" t="0" r="r" b="b"/>
              <a:pathLst>
                <a:path w="13" h="12">
                  <a:moveTo>
                    <a:pt x="6" y="12"/>
                  </a:moveTo>
                  <a:cubicBezTo>
                    <a:pt x="10" y="12"/>
                    <a:pt x="13" y="9"/>
                    <a:pt x="13" y="6"/>
                  </a:cubicBezTo>
                  <a:cubicBezTo>
                    <a:pt x="13" y="3"/>
                    <a:pt x="10" y="0"/>
                    <a:pt x="6" y="0"/>
                  </a:cubicBezTo>
                  <a:cubicBezTo>
                    <a:pt x="3" y="0"/>
                    <a:pt x="0" y="2"/>
                    <a:pt x="0" y="6"/>
                  </a:cubicBezTo>
                  <a:cubicBezTo>
                    <a:pt x="0" y="9"/>
                    <a:pt x="3" y="12"/>
                    <a:pt x="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Oval 163">
              <a:extLst>
                <a:ext uri="{FF2B5EF4-FFF2-40B4-BE49-F238E27FC236}">
                  <a16:creationId xmlns:a16="http://schemas.microsoft.com/office/drawing/2014/main" id="{12A783F6-516C-41E8-B754-09A5B589C5E4}"/>
                </a:ext>
              </a:extLst>
            </p:cNvPr>
            <p:cNvSpPr>
              <a:spLocks noChangeArrowheads="1"/>
            </p:cNvSpPr>
            <p:nvPr/>
          </p:nvSpPr>
          <p:spPr bwMode="auto">
            <a:xfrm>
              <a:off x="9844087" y="1261609"/>
              <a:ext cx="23813"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Oval 164">
              <a:extLst>
                <a:ext uri="{FF2B5EF4-FFF2-40B4-BE49-F238E27FC236}">
                  <a16:creationId xmlns:a16="http://schemas.microsoft.com/office/drawing/2014/main" id="{E1753BE8-AB65-4AAD-9CEB-5B99B6FB9193}"/>
                </a:ext>
              </a:extLst>
            </p:cNvPr>
            <p:cNvSpPr>
              <a:spLocks noChangeArrowheads="1"/>
            </p:cNvSpPr>
            <p:nvPr/>
          </p:nvSpPr>
          <p:spPr bwMode="auto">
            <a:xfrm>
              <a:off x="9837737" y="1275897"/>
              <a:ext cx="11113"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Oval 165">
              <a:extLst>
                <a:ext uri="{FF2B5EF4-FFF2-40B4-BE49-F238E27FC236}">
                  <a16:creationId xmlns:a16="http://schemas.microsoft.com/office/drawing/2014/main" id="{502665A9-CDCB-48EC-A014-E569CB21AD39}"/>
                </a:ext>
              </a:extLst>
            </p:cNvPr>
            <p:cNvSpPr>
              <a:spLocks noChangeArrowheads="1"/>
            </p:cNvSpPr>
            <p:nvPr/>
          </p:nvSpPr>
          <p:spPr bwMode="auto">
            <a:xfrm>
              <a:off x="9525000" y="1252084"/>
              <a:ext cx="19050"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Oval 167">
              <a:extLst>
                <a:ext uri="{FF2B5EF4-FFF2-40B4-BE49-F238E27FC236}">
                  <a16:creationId xmlns:a16="http://schemas.microsoft.com/office/drawing/2014/main" id="{2F0D8E13-4FF2-43BC-ADD7-E5C02CBC0681}"/>
                </a:ext>
              </a:extLst>
            </p:cNvPr>
            <p:cNvSpPr>
              <a:spLocks noChangeArrowheads="1"/>
            </p:cNvSpPr>
            <p:nvPr/>
          </p:nvSpPr>
          <p:spPr bwMode="auto">
            <a:xfrm>
              <a:off x="9474200" y="1417184"/>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Oval 168">
              <a:extLst>
                <a:ext uri="{FF2B5EF4-FFF2-40B4-BE49-F238E27FC236}">
                  <a16:creationId xmlns:a16="http://schemas.microsoft.com/office/drawing/2014/main" id="{C71E935B-EF5C-401C-A186-D1AB6DD7C94B}"/>
                </a:ext>
              </a:extLst>
            </p:cNvPr>
            <p:cNvSpPr>
              <a:spLocks noChangeArrowheads="1"/>
            </p:cNvSpPr>
            <p:nvPr/>
          </p:nvSpPr>
          <p:spPr bwMode="auto">
            <a:xfrm>
              <a:off x="9544050" y="1552122"/>
              <a:ext cx="9525"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Oval 169">
              <a:extLst>
                <a:ext uri="{FF2B5EF4-FFF2-40B4-BE49-F238E27FC236}">
                  <a16:creationId xmlns:a16="http://schemas.microsoft.com/office/drawing/2014/main" id="{65BF9FEA-50ED-4487-893B-22F6E6B74FF8}"/>
                </a:ext>
              </a:extLst>
            </p:cNvPr>
            <p:cNvSpPr>
              <a:spLocks noChangeArrowheads="1"/>
            </p:cNvSpPr>
            <p:nvPr/>
          </p:nvSpPr>
          <p:spPr bwMode="auto">
            <a:xfrm>
              <a:off x="9755187" y="1591809"/>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Oval 170">
              <a:extLst>
                <a:ext uri="{FF2B5EF4-FFF2-40B4-BE49-F238E27FC236}">
                  <a16:creationId xmlns:a16="http://schemas.microsoft.com/office/drawing/2014/main" id="{F87B59B4-98A3-49A2-BDE2-1ADBD4D280EA}"/>
                </a:ext>
              </a:extLst>
            </p:cNvPr>
            <p:cNvSpPr>
              <a:spLocks noChangeArrowheads="1"/>
            </p:cNvSpPr>
            <p:nvPr/>
          </p:nvSpPr>
          <p:spPr bwMode="auto">
            <a:xfrm>
              <a:off x="9577387" y="1631497"/>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71">
              <a:extLst>
                <a:ext uri="{FF2B5EF4-FFF2-40B4-BE49-F238E27FC236}">
                  <a16:creationId xmlns:a16="http://schemas.microsoft.com/office/drawing/2014/main" id="{B33EFF81-9E14-4740-88B7-CE2BF027E867}"/>
                </a:ext>
              </a:extLst>
            </p:cNvPr>
            <p:cNvSpPr>
              <a:spLocks/>
            </p:cNvSpPr>
            <p:nvPr/>
          </p:nvSpPr>
          <p:spPr bwMode="auto">
            <a:xfrm>
              <a:off x="9783762" y="1683884"/>
              <a:ext cx="9525" cy="6350"/>
            </a:xfrm>
            <a:custGeom>
              <a:avLst/>
              <a:gdLst>
                <a:gd name="T0" fmla="*/ 0 w 4"/>
                <a:gd name="T1" fmla="*/ 0 h 3"/>
                <a:gd name="T2" fmla="*/ 2 w 4"/>
                <a:gd name="T3" fmla="*/ 3 h 3"/>
                <a:gd name="T4" fmla="*/ 4 w 4"/>
                <a:gd name="T5" fmla="*/ 0 h 3"/>
              </a:gdLst>
              <a:ahLst/>
              <a:cxnLst>
                <a:cxn ang="0">
                  <a:pos x="T0" y="T1"/>
                </a:cxn>
                <a:cxn ang="0">
                  <a:pos x="T2" y="T3"/>
                </a:cxn>
                <a:cxn ang="0">
                  <a:pos x="T4" y="T5"/>
                </a:cxn>
              </a:cxnLst>
              <a:rect l="0" t="0" r="r" b="b"/>
              <a:pathLst>
                <a:path w="4" h="3">
                  <a:moveTo>
                    <a:pt x="0" y="0"/>
                  </a:moveTo>
                  <a:cubicBezTo>
                    <a:pt x="0" y="2"/>
                    <a:pt x="1" y="3"/>
                    <a:pt x="2" y="3"/>
                  </a:cubicBezTo>
                  <a:cubicBezTo>
                    <a:pt x="3" y="3"/>
                    <a:pt x="4" y="2"/>
                    <a:pt x="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73">
              <a:extLst>
                <a:ext uri="{FF2B5EF4-FFF2-40B4-BE49-F238E27FC236}">
                  <a16:creationId xmlns:a16="http://schemas.microsoft.com/office/drawing/2014/main" id="{87611719-40F2-4F94-9820-0D9280211C42}"/>
                </a:ext>
              </a:extLst>
            </p:cNvPr>
            <p:cNvSpPr>
              <a:spLocks/>
            </p:cNvSpPr>
            <p:nvPr/>
          </p:nvSpPr>
          <p:spPr bwMode="auto">
            <a:xfrm>
              <a:off x="9652000" y="1761672"/>
              <a:ext cx="30163" cy="25400"/>
            </a:xfrm>
            <a:custGeom>
              <a:avLst/>
              <a:gdLst>
                <a:gd name="T0" fmla="*/ 7 w 14"/>
                <a:gd name="T1" fmla="*/ 12 h 12"/>
                <a:gd name="T2" fmla="*/ 14 w 14"/>
                <a:gd name="T3" fmla="*/ 6 h 12"/>
                <a:gd name="T4" fmla="*/ 7 w 14"/>
                <a:gd name="T5" fmla="*/ 0 h 12"/>
                <a:gd name="T6" fmla="*/ 0 w 14"/>
                <a:gd name="T7" fmla="*/ 6 h 12"/>
                <a:gd name="T8" fmla="*/ 7 w 14"/>
                <a:gd name="T9" fmla="*/ 12 h 12"/>
              </a:gdLst>
              <a:ahLst/>
              <a:cxnLst>
                <a:cxn ang="0">
                  <a:pos x="T0" y="T1"/>
                </a:cxn>
                <a:cxn ang="0">
                  <a:pos x="T2" y="T3"/>
                </a:cxn>
                <a:cxn ang="0">
                  <a:pos x="T4" y="T5"/>
                </a:cxn>
                <a:cxn ang="0">
                  <a:pos x="T6" y="T7"/>
                </a:cxn>
                <a:cxn ang="0">
                  <a:pos x="T8" y="T9"/>
                </a:cxn>
              </a:cxnLst>
              <a:rect l="0" t="0" r="r" b="b"/>
              <a:pathLst>
                <a:path w="14" h="12">
                  <a:moveTo>
                    <a:pt x="7" y="12"/>
                  </a:moveTo>
                  <a:cubicBezTo>
                    <a:pt x="10" y="12"/>
                    <a:pt x="14" y="10"/>
                    <a:pt x="14" y="6"/>
                  </a:cubicBezTo>
                  <a:cubicBezTo>
                    <a:pt x="14" y="3"/>
                    <a:pt x="11" y="0"/>
                    <a:pt x="7" y="0"/>
                  </a:cubicBezTo>
                  <a:cubicBezTo>
                    <a:pt x="3" y="0"/>
                    <a:pt x="0" y="3"/>
                    <a:pt x="0" y="6"/>
                  </a:cubicBezTo>
                  <a:cubicBezTo>
                    <a:pt x="0" y="10"/>
                    <a:pt x="3" y="12"/>
                    <a:pt x="7"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Oval 176">
              <a:extLst>
                <a:ext uri="{FF2B5EF4-FFF2-40B4-BE49-F238E27FC236}">
                  <a16:creationId xmlns:a16="http://schemas.microsoft.com/office/drawing/2014/main" id="{A93CB32B-03BF-43EF-9061-82572569448F}"/>
                </a:ext>
              </a:extLst>
            </p:cNvPr>
            <p:cNvSpPr>
              <a:spLocks noChangeArrowheads="1"/>
            </p:cNvSpPr>
            <p:nvPr/>
          </p:nvSpPr>
          <p:spPr bwMode="auto">
            <a:xfrm>
              <a:off x="9747250" y="2025197"/>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Oval 54">
              <a:extLst>
                <a:ext uri="{FF2B5EF4-FFF2-40B4-BE49-F238E27FC236}">
                  <a16:creationId xmlns:a16="http://schemas.microsoft.com/office/drawing/2014/main" id="{583C7F61-1BFE-4421-B4FE-352782764EFC}"/>
                </a:ext>
              </a:extLst>
            </p:cNvPr>
            <p:cNvSpPr>
              <a:spLocks noChangeArrowheads="1"/>
            </p:cNvSpPr>
            <p:nvPr/>
          </p:nvSpPr>
          <p:spPr bwMode="auto">
            <a:xfrm>
              <a:off x="10772395" y="4553458"/>
              <a:ext cx="4763"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Oval 55">
              <a:extLst>
                <a:ext uri="{FF2B5EF4-FFF2-40B4-BE49-F238E27FC236}">
                  <a16:creationId xmlns:a16="http://schemas.microsoft.com/office/drawing/2014/main" id="{2484C779-BF36-4AEB-B952-D1A7C15DB25D}"/>
                </a:ext>
              </a:extLst>
            </p:cNvPr>
            <p:cNvSpPr>
              <a:spLocks noChangeArrowheads="1"/>
            </p:cNvSpPr>
            <p:nvPr/>
          </p:nvSpPr>
          <p:spPr bwMode="auto">
            <a:xfrm>
              <a:off x="10624757" y="4397883"/>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Oval 57">
              <a:extLst>
                <a:ext uri="{FF2B5EF4-FFF2-40B4-BE49-F238E27FC236}">
                  <a16:creationId xmlns:a16="http://schemas.microsoft.com/office/drawing/2014/main" id="{2AA3486A-9C6C-4296-85BF-8809B7263FA3}"/>
                </a:ext>
              </a:extLst>
            </p:cNvPr>
            <p:cNvSpPr>
              <a:spLocks noChangeArrowheads="1"/>
            </p:cNvSpPr>
            <p:nvPr/>
          </p:nvSpPr>
          <p:spPr bwMode="auto">
            <a:xfrm>
              <a:off x="10904157" y="4248658"/>
              <a:ext cx="25400"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58">
              <a:extLst>
                <a:ext uri="{FF2B5EF4-FFF2-40B4-BE49-F238E27FC236}">
                  <a16:creationId xmlns:a16="http://schemas.microsoft.com/office/drawing/2014/main" id="{C226C1C4-67BE-4DA9-A2FF-DC249AFC5676}"/>
                </a:ext>
              </a:extLst>
            </p:cNvPr>
            <p:cNvSpPr>
              <a:spLocks/>
            </p:cNvSpPr>
            <p:nvPr/>
          </p:nvSpPr>
          <p:spPr bwMode="auto">
            <a:xfrm>
              <a:off x="10605707" y="4085146"/>
              <a:ext cx="19050" cy="17463"/>
            </a:xfrm>
            <a:custGeom>
              <a:avLst/>
              <a:gdLst>
                <a:gd name="T0" fmla="*/ 5 w 9"/>
                <a:gd name="T1" fmla="*/ 0 h 8"/>
                <a:gd name="T2" fmla="*/ 9 w 9"/>
                <a:gd name="T3" fmla="*/ 4 h 8"/>
                <a:gd name="T4" fmla="*/ 5 w 9"/>
                <a:gd name="T5" fmla="*/ 8 h 8"/>
                <a:gd name="T6" fmla="*/ 0 w 9"/>
                <a:gd name="T7" fmla="*/ 4 h 8"/>
                <a:gd name="T8" fmla="*/ 5 w 9"/>
                <a:gd name="T9" fmla="*/ 0 h 8"/>
              </a:gdLst>
              <a:ahLst/>
              <a:cxnLst>
                <a:cxn ang="0">
                  <a:pos x="T0" y="T1"/>
                </a:cxn>
                <a:cxn ang="0">
                  <a:pos x="T2" y="T3"/>
                </a:cxn>
                <a:cxn ang="0">
                  <a:pos x="T4" y="T5"/>
                </a:cxn>
                <a:cxn ang="0">
                  <a:pos x="T6" y="T7"/>
                </a:cxn>
                <a:cxn ang="0">
                  <a:pos x="T8" y="T9"/>
                </a:cxn>
              </a:cxnLst>
              <a:rect l="0" t="0" r="r" b="b"/>
              <a:pathLst>
                <a:path w="9" h="8">
                  <a:moveTo>
                    <a:pt x="5" y="0"/>
                  </a:moveTo>
                  <a:cubicBezTo>
                    <a:pt x="7" y="0"/>
                    <a:pt x="9" y="2"/>
                    <a:pt x="9" y="4"/>
                  </a:cubicBezTo>
                  <a:cubicBezTo>
                    <a:pt x="9" y="7"/>
                    <a:pt x="7" y="8"/>
                    <a:pt x="5" y="8"/>
                  </a:cubicBezTo>
                  <a:cubicBezTo>
                    <a:pt x="2" y="8"/>
                    <a:pt x="0" y="6"/>
                    <a:pt x="0" y="4"/>
                  </a:cubicBezTo>
                  <a:cubicBezTo>
                    <a:pt x="0" y="2"/>
                    <a:pt x="2"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59">
              <a:extLst>
                <a:ext uri="{FF2B5EF4-FFF2-40B4-BE49-F238E27FC236}">
                  <a16:creationId xmlns:a16="http://schemas.microsoft.com/office/drawing/2014/main" id="{C302FD52-6555-47C0-AAD5-5298A0C21DA8}"/>
                </a:ext>
              </a:extLst>
            </p:cNvPr>
            <p:cNvSpPr>
              <a:spLocks noChangeArrowheads="1"/>
            </p:cNvSpPr>
            <p:nvPr/>
          </p:nvSpPr>
          <p:spPr bwMode="auto">
            <a:xfrm>
              <a:off x="10940670" y="4061333"/>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60">
              <a:extLst>
                <a:ext uri="{FF2B5EF4-FFF2-40B4-BE49-F238E27FC236}">
                  <a16:creationId xmlns:a16="http://schemas.microsoft.com/office/drawing/2014/main" id="{CFC32E99-4972-4FD4-8D42-1BD389ED3436}"/>
                </a:ext>
              </a:extLst>
            </p:cNvPr>
            <p:cNvSpPr>
              <a:spLocks noChangeArrowheads="1"/>
            </p:cNvSpPr>
            <p:nvPr/>
          </p:nvSpPr>
          <p:spPr bwMode="auto">
            <a:xfrm>
              <a:off x="10506302" y="4000840"/>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61">
              <a:extLst>
                <a:ext uri="{FF2B5EF4-FFF2-40B4-BE49-F238E27FC236}">
                  <a16:creationId xmlns:a16="http://schemas.microsoft.com/office/drawing/2014/main" id="{3ADD927D-36B3-4F36-8248-75291B47FCCD}"/>
                </a:ext>
              </a:extLst>
            </p:cNvPr>
            <p:cNvSpPr>
              <a:spLocks/>
            </p:cNvSpPr>
            <p:nvPr/>
          </p:nvSpPr>
          <p:spPr bwMode="auto">
            <a:xfrm>
              <a:off x="10980357" y="3932746"/>
              <a:ext cx="28575" cy="23813"/>
            </a:xfrm>
            <a:custGeom>
              <a:avLst/>
              <a:gdLst>
                <a:gd name="T0" fmla="*/ 7 w 13"/>
                <a:gd name="T1" fmla="*/ 0 h 11"/>
                <a:gd name="T2" fmla="*/ 13 w 13"/>
                <a:gd name="T3" fmla="*/ 6 h 11"/>
                <a:gd name="T4" fmla="*/ 7 w 13"/>
                <a:gd name="T5" fmla="*/ 11 h 11"/>
                <a:gd name="T6" fmla="*/ 0 w 13"/>
                <a:gd name="T7" fmla="*/ 5 h 11"/>
                <a:gd name="T8" fmla="*/ 7 w 13"/>
                <a:gd name="T9" fmla="*/ 0 h 11"/>
              </a:gdLst>
              <a:ahLst/>
              <a:cxnLst>
                <a:cxn ang="0">
                  <a:pos x="T0" y="T1"/>
                </a:cxn>
                <a:cxn ang="0">
                  <a:pos x="T2" y="T3"/>
                </a:cxn>
                <a:cxn ang="0">
                  <a:pos x="T4" y="T5"/>
                </a:cxn>
                <a:cxn ang="0">
                  <a:pos x="T6" y="T7"/>
                </a:cxn>
                <a:cxn ang="0">
                  <a:pos x="T8" y="T9"/>
                </a:cxn>
              </a:cxnLst>
              <a:rect l="0" t="0" r="r" b="b"/>
              <a:pathLst>
                <a:path w="13" h="11">
                  <a:moveTo>
                    <a:pt x="7" y="0"/>
                  </a:moveTo>
                  <a:cubicBezTo>
                    <a:pt x="10" y="0"/>
                    <a:pt x="13" y="2"/>
                    <a:pt x="13" y="6"/>
                  </a:cubicBezTo>
                  <a:cubicBezTo>
                    <a:pt x="13" y="9"/>
                    <a:pt x="10" y="11"/>
                    <a:pt x="7" y="11"/>
                  </a:cubicBezTo>
                  <a:cubicBezTo>
                    <a:pt x="3" y="11"/>
                    <a:pt x="0" y="9"/>
                    <a:pt x="0" y="5"/>
                  </a:cubicBezTo>
                  <a:cubicBezTo>
                    <a:pt x="0" y="2"/>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Oval 62">
              <a:extLst>
                <a:ext uri="{FF2B5EF4-FFF2-40B4-BE49-F238E27FC236}">
                  <a16:creationId xmlns:a16="http://schemas.microsoft.com/office/drawing/2014/main" id="{3BEA2DFE-8D6D-40EE-BC6E-2295ABA63C5B}"/>
                </a:ext>
              </a:extLst>
            </p:cNvPr>
            <p:cNvSpPr>
              <a:spLocks noChangeArrowheads="1"/>
            </p:cNvSpPr>
            <p:nvPr/>
          </p:nvSpPr>
          <p:spPr bwMode="auto">
            <a:xfrm>
              <a:off x="10471377" y="3940515"/>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Oval 63">
              <a:extLst>
                <a:ext uri="{FF2B5EF4-FFF2-40B4-BE49-F238E27FC236}">
                  <a16:creationId xmlns:a16="http://schemas.microsoft.com/office/drawing/2014/main" id="{E1331F2F-EAFC-4E4D-8609-3F32ED2ECC1D}"/>
                </a:ext>
              </a:extLst>
            </p:cNvPr>
            <p:cNvSpPr>
              <a:spLocks noChangeArrowheads="1"/>
            </p:cNvSpPr>
            <p:nvPr/>
          </p:nvSpPr>
          <p:spPr bwMode="auto">
            <a:xfrm>
              <a:off x="10431690" y="3886540"/>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64">
              <a:extLst>
                <a:ext uri="{FF2B5EF4-FFF2-40B4-BE49-F238E27FC236}">
                  <a16:creationId xmlns:a16="http://schemas.microsoft.com/office/drawing/2014/main" id="{D5E64256-6F0F-4600-97D1-0F4BB4843C57}"/>
                </a:ext>
              </a:extLst>
            </p:cNvPr>
            <p:cNvSpPr>
              <a:spLocks/>
            </p:cNvSpPr>
            <p:nvPr/>
          </p:nvSpPr>
          <p:spPr bwMode="auto">
            <a:xfrm>
              <a:off x="11119077" y="3842090"/>
              <a:ext cx="17463" cy="19050"/>
            </a:xfrm>
            <a:custGeom>
              <a:avLst/>
              <a:gdLst>
                <a:gd name="T0" fmla="*/ 4 w 8"/>
                <a:gd name="T1" fmla="*/ 0 h 8"/>
                <a:gd name="T2" fmla="*/ 8 w 8"/>
                <a:gd name="T3" fmla="*/ 4 h 8"/>
                <a:gd name="T4" fmla="*/ 4 w 8"/>
                <a:gd name="T5" fmla="*/ 8 h 8"/>
                <a:gd name="T6" fmla="*/ 0 w 8"/>
                <a:gd name="T7" fmla="*/ 4 h 8"/>
                <a:gd name="T8" fmla="*/ 4 w 8"/>
                <a:gd name="T9" fmla="*/ 0 h 8"/>
              </a:gdLst>
              <a:ahLst/>
              <a:cxnLst>
                <a:cxn ang="0">
                  <a:pos x="T0" y="T1"/>
                </a:cxn>
                <a:cxn ang="0">
                  <a:pos x="T2" y="T3"/>
                </a:cxn>
                <a:cxn ang="0">
                  <a:pos x="T4" y="T5"/>
                </a:cxn>
                <a:cxn ang="0">
                  <a:pos x="T6" y="T7"/>
                </a:cxn>
                <a:cxn ang="0">
                  <a:pos x="T8" y="T9"/>
                </a:cxn>
              </a:cxnLst>
              <a:rect l="0" t="0" r="r" b="b"/>
              <a:pathLst>
                <a:path w="8" h="8">
                  <a:moveTo>
                    <a:pt x="4" y="0"/>
                  </a:moveTo>
                  <a:cubicBezTo>
                    <a:pt x="7" y="0"/>
                    <a:pt x="8" y="2"/>
                    <a:pt x="8" y="4"/>
                  </a:cubicBezTo>
                  <a:cubicBezTo>
                    <a:pt x="8" y="6"/>
                    <a:pt x="7" y="8"/>
                    <a:pt x="4" y="8"/>
                  </a:cubicBezTo>
                  <a:cubicBezTo>
                    <a:pt x="2" y="8"/>
                    <a:pt x="0" y="6"/>
                    <a:pt x="0" y="4"/>
                  </a:cubicBezTo>
                  <a:cubicBezTo>
                    <a:pt x="1" y="2"/>
                    <a:pt x="2" y="0"/>
                    <a:pt x="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Oval 65">
              <a:extLst>
                <a:ext uri="{FF2B5EF4-FFF2-40B4-BE49-F238E27FC236}">
                  <a16:creationId xmlns:a16="http://schemas.microsoft.com/office/drawing/2014/main" id="{BDA30F77-63FD-47CD-B32D-062B1903BFDB}"/>
                </a:ext>
              </a:extLst>
            </p:cNvPr>
            <p:cNvSpPr>
              <a:spLocks noChangeArrowheads="1"/>
            </p:cNvSpPr>
            <p:nvPr/>
          </p:nvSpPr>
          <p:spPr bwMode="auto">
            <a:xfrm>
              <a:off x="10449152" y="3669052"/>
              <a:ext cx="17463"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66">
              <a:extLst>
                <a:ext uri="{FF2B5EF4-FFF2-40B4-BE49-F238E27FC236}">
                  <a16:creationId xmlns:a16="http://schemas.microsoft.com/office/drawing/2014/main" id="{F858CA7B-A67D-44CE-A6BF-5D587888F845}"/>
                </a:ext>
              </a:extLst>
            </p:cNvPr>
            <p:cNvSpPr>
              <a:spLocks/>
            </p:cNvSpPr>
            <p:nvPr/>
          </p:nvSpPr>
          <p:spPr bwMode="auto">
            <a:xfrm>
              <a:off x="10803165" y="3688102"/>
              <a:ext cx="22225" cy="20638"/>
            </a:xfrm>
            <a:custGeom>
              <a:avLst/>
              <a:gdLst>
                <a:gd name="T0" fmla="*/ 5 w 10"/>
                <a:gd name="T1" fmla="*/ 0 h 9"/>
                <a:gd name="T2" fmla="*/ 10 w 10"/>
                <a:gd name="T3" fmla="*/ 5 h 9"/>
                <a:gd name="T4" fmla="*/ 5 w 10"/>
                <a:gd name="T5" fmla="*/ 9 h 9"/>
                <a:gd name="T6" fmla="*/ 0 w 10"/>
                <a:gd name="T7" fmla="*/ 4 h 9"/>
                <a:gd name="T8" fmla="*/ 5 w 10"/>
                <a:gd name="T9" fmla="*/ 0 h 9"/>
              </a:gdLst>
              <a:ahLst/>
              <a:cxnLst>
                <a:cxn ang="0">
                  <a:pos x="T0" y="T1"/>
                </a:cxn>
                <a:cxn ang="0">
                  <a:pos x="T2" y="T3"/>
                </a:cxn>
                <a:cxn ang="0">
                  <a:pos x="T4" y="T5"/>
                </a:cxn>
                <a:cxn ang="0">
                  <a:pos x="T6" y="T7"/>
                </a:cxn>
                <a:cxn ang="0">
                  <a:pos x="T8" y="T9"/>
                </a:cxn>
              </a:cxnLst>
              <a:rect l="0" t="0" r="r" b="b"/>
              <a:pathLst>
                <a:path w="10" h="9">
                  <a:moveTo>
                    <a:pt x="5" y="0"/>
                  </a:moveTo>
                  <a:cubicBezTo>
                    <a:pt x="8" y="0"/>
                    <a:pt x="10" y="2"/>
                    <a:pt x="10" y="5"/>
                  </a:cubicBezTo>
                  <a:cubicBezTo>
                    <a:pt x="10" y="7"/>
                    <a:pt x="8" y="9"/>
                    <a:pt x="5" y="9"/>
                  </a:cubicBezTo>
                  <a:cubicBezTo>
                    <a:pt x="2" y="9"/>
                    <a:pt x="0" y="7"/>
                    <a:pt x="0" y="4"/>
                  </a:cubicBezTo>
                  <a:cubicBezTo>
                    <a:pt x="0" y="2"/>
                    <a:pt x="2"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Oval 67">
              <a:extLst>
                <a:ext uri="{FF2B5EF4-FFF2-40B4-BE49-F238E27FC236}">
                  <a16:creationId xmlns:a16="http://schemas.microsoft.com/office/drawing/2014/main" id="{07D1A15B-5BEA-4672-A3DB-3D5892E3A5B7}"/>
                </a:ext>
              </a:extLst>
            </p:cNvPr>
            <p:cNvSpPr>
              <a:spLocks noChangeArrowheads="1"/>
            </p:cNvSpPr>
            <p:nvPr/>
          </p:nvSpPr>
          <p:spPr bwMode="auto">
            <a:xfrm>
              <a:off x="10501540" y="3583327"/>
              <a:ext cx="25400"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68">
              <a:extLst>
                <a:ext uri="{FF2B5EF4-FFF2-40B4-BE49-F238E27FC236}">
                  <a16:creationId xmlns:a16="http://schemas.microsoft.com/office/drawing/2014/main" id="{51F529ED-8A68-4D48-91E5-CE5BF134C2D4}"/>
                </a:ext>
              </a:extLst>
            </p:cNvPr>
            <p:cNvSpPr>
              <a:spLocks/>
            </p:cNvSpPr>
            <p:nvPr/>
          </p:nvSpPr>
          <p:spPr bwMode="auto">
            <a:xfrm>
              <a:off x="10979377" y="3511890"/>
              <a:ext cx="28575" cy="26988"/>
            </a:xfrm>
            <a:custGeom>
              <a:avLst/>
              <a:gdLst>
                <a:gd name="T0" fmla="*/ 7 w 13"/>
                <a:gd name="T1" fmla="*/ 0 h 12"/>
                <a:gd name="T2" fmla="*/ 13 w 13"/>
                <a:gd name="T3" fmla="*/ 6 h 12"/>
                <a:gd name="T4" fmla="*/ 7 w 13"/>
                <a:gd name="T5" fmla="*/ 12 h 12"/>
                <a:gd name="T6" fmla="*/ 0 w 13"/>
                <a:gd name="T7" fmla="*/ 6 h 12"/>
                <a:gd name="T8" fmla="*/ 7 w 13"/>
                <a:gd name="T9" fmla="*/ 0 h 12"/>
              </a:gdLst>
              <a:ahLst/>
              <a:cxnLst>
                <a:cxn ang="0">
                  <a:pos x="T0" y="T1"/>
                </a:cxn>
                <a:cxn ang="0">
                  <a:pos x="T2" y="T3"/>
                </a:cxn>
                <a:cxn ang="0">
                  <a:pos x="T4" y="T5"/>
                </a:cxn>
                <a:cxn ang="0">
                  <a:pos x="T6" y="T7"/>
                </a:cxn>
                <a:cxn ang="0">
                  <a:pos x="T8" y="T9"/>
                </a:cxn>
              </a:cxnLst>
              <a:rect l="0" t="0" r="r" b="b"/>
              <a:pathLst>
                <a:path w="13" h="12">
                  <a:moveTo>
                    <a:pt x="7" y="0"/>
                  </a:moveTo>
                  <a:cubicBezTo>
                    <a:pt x="10" y="0"/>
                    <a:pt x="13" y="3"/>
                    <a:pt x="13" y="6"/>
                  </a:cubicBezTo>
                  <a:cubicBezTo>
                    <a:pt x="13" y="10"/>
                    <a:pt x="10" y="12"/>
                    <a:pt x="7" y="12"/>
                  </a:cubicBezTo>
                  <a:cubicBezTo>
                    <a:pt x="3" y="12"/>
                    <a:pt x="0" y="9"/>
                    <a:pt x="0" y="6"/>
                  </a:cubicBezTo>
                  <a:cubicBezTo>
                    <a:pt x="0" y="3"/>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Oval 69">
              <a:extLst>
                <a:ext uri="{FF2B5EF4-FFF2-40B4-BE49-F238E27FC236}">
                  <a16:creationId xmlns:a16="http://schemas.microsoft.com/office/drawing/2014/main" id="{50E41590-D101-416A-AAA9-3AB0ACBFF882}"/>
                </a:ext>
              </a:extLst>
            </p:cNvPr>
            <p:cNvSpPr>
              <a:spLocks noChangeArrowheads="1"/>
            </p:cNvSpPr>
            <p:nvPr/>
          </p:nvSpPr>
          <p:spPr bwMode="auto">
            <a:xfrm>
              <a:off x="10853965" y="3373777"/>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70">
              <a:extLst>
                <a:ext uri="{FF2B5EF4-FFF2-40B4-BE49-F238E27FC236}">
                  <a16:creationId xmlns:a16="http://schemas.microsoft.com/office/drawing/2014/main" id="{293A8A96-DD4F-4ACA-96C3-9DEDEE6CBDF0}"/>
                </a:ext>
              </a:extLst>
            </p:cNvPr>
            <p:cNvSpPr>
              <a:spLocks noChangeArrowheads="1"/>
            </p:cNvSpPr>
            <p:nvPr/>
          </p:nvSpPr>
          <p:spPr bwMode="auto">
            <a:xfrm>
              <a:off x="10892065" y="3345202"/>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Oval 154">
              <a:extLst>
                <a:ext uri="{FF2B5EF4-FFF2-40B4-BE49-F238E27FC236}">
                  <a16:creationId xmlns:a16="http://schemas.microsoft.com/office/drawing/2014/main" id="{A28947FA-CDE4-4761-A85E-A6F5DAFE67DA}"/>
                </a:ext>
              </a:extLst>
            </p:cNvPr>
            <p:cNvSpPr>
              <a:spLocks noChangeArrowheads="1"/>
            </p:cNvSpPr>
            <p:nvPr/>
          </p:nvSpPr>
          <p:spPr bwMode="auto">
            <a:xfrm>
              <a:off x="9931627" y="2607015"/>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55">
              <a:extLst>
                <a:ext uri="{FF2B5EF4-FFF2-40B4-BE49-F238E27FC236}">
                  <a16:creationId xmlns:a16="http://schemas.microsoft.com/office/drawing/2014/main" id="{E6B2846D-049B-4321-8243-A6594B0B6A81}"/>
                </a:ext>
              </a:extLst>
            </p:cNvPr>
            <p:cNvSpPr>
              <a:spLocks noChangeArrowheads="1"/>
            </p:cNvSpPr>
            <p:nvPr/>
          </p:nvSpPr>
          <p:spPr bwMode="auto">
            <a:xfrm>
              <a:off x="9671277" y="2732427"/>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Oval 157">
              <a:extLst>
                <a:ext uri="{FF2B5EF4-FFF2-40B4-BE49-F238E27FC236}">
                  <a16:creationId xmlns:a16="http://schemas.microsoft.com/office/drawing/2014/main" id="{16E89C07-882C-4F20-9961-7B1FD9328DFE}"/>
                </a:ext>
              </a:extLst>
            </p:cNvPr>
            <p:cNvSpPr>
              <a:spLocks noChangeArrowheads="1"/>
            </p:cNvSpPr>
            <p:nvPr/>
          </p:nvSpPr>
          <p:spPr bwMode="auto">
            <a:xfrm>
              <a:off x="9810977" y="2872127"/>
              <a:ext cx="7938"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Oval 161">
              <a:extLst>
                <a:ext uri="{FF2B5EF4-FFF2-40B4-BE49-F238E27FC236}">
                  <a16:creationId xmlns:a16="http://schemas.microsoft.com/office/drawing/2014/main" id="{E97F2420-0D38-4F0F-80A1-1FF3EBE40688}"/>
                </a:ext>
              </a:extLst>
            </p:cNvPr>
            <p:cNvSpPr>
              <a:spLocks noChangeArrowheads="1"/>
            </p:cNvSpPr>
            <p:nvPr/>
          </p:nvSpPr>
          <p:spPr bwMode="auto">
            <a:xfrm>
              <a:off x="10037990" y="3345202"/>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62">
              <a:extLst>
                <a:ext uri="{FF2B5EF4-FFF2-40B4-BE49-F238E27FC236}">
                  <a16:creationId xmlns:a16="http://schemas.microsoft.com/office/drawing/2014/main" id="{C7D9AB75-93A4-4CCC-9BDA-76C68753594A}"/>
                </a:ext>
              </a:extLst>
            </p:cNvPr>
            <p:cNvSpPr>
              <a:spLocks/>
            </p:cNvSpPr>
            <p:nvPr/>
          </p:nvSpPr>
          <p:spPr bwMode="auto">
            <a:xfrm>
              <a:off x="9976077" y="3461090"/>
              <a:ext cx="28575" cy="26988"/>
            </a:xfrm>
            <a:custGeom>
              <a:avLst/>
              <a:gdLst>
                <a:gd name="T0" fmla="*/ 6 w 13"/>
                <a:gd name="T1" fmla="*/ 12 h 12"/>
                <a:gd name="T2" fmla="*/ 13 w 13"/>
                <a:gd name="T3" fmla="*/ 6 h 12"/>
                <a:gd name="T4" fmla="*/ 6 w 13"/>
                <a:gd name="T5" fmla="*/ 0 h 12"/>
                <a:gd name="T6" fmla="*/ 0 w 13"/>
                <a:gd name="T7" fmla="*/ 6 h 12"/>
                <a:gd name="T8" fmla="*/ 6 w 13"/>
                <a:gd name="T9" fmla="*/ 12 h 12"/>
              </a:gdLst>
              <a:ahLst/>
              <a:cxnLst>
                <a:cxn ang="0">
                  <a:pos x="T0" y="T1"/>
                </a:cxn>
                <a:cxn ang="0">
                  <a:pos x="T2" y="T3"/>
                </a:cxn>
                <a:cxn ang="0">
                  <a:pos x="T4" y="T5"/>
                </a:cxn>
                <a:cxn ang="0">
                  <a:pos x="T6" y="T7"/>
                </a:cxn>
                <a:cxn ang="0">
                  <a:pos x="T8" y="T9"/>
                </a:cxn>
              </a:cxnLst>
              <a:rect l="0" t="0" r="r" b="b"/>
              <a:pathLst>
                <a:path w="13" h="12">
                  <a:moveTo>
                    <a:pt x="6" y="12"/>
                  </a:moveTo>
                  <a:cubicBezTo>
                    <a:pt x="10" y="12"/>
                    <a:pt x="13" y="9"/>
                    <a:pt x="13" y="6"/>
                  </a:cubicBezTo>
                  <a:cubicBezTo>
                    <a:pt x="13" y="3"/>
                    <a:pt x="10" y="0"/>
                    <a:pt x="6" y="0"/>
                  </a:cubicBezTo>
                  <a:cubicBezTo>
                    <a:pt x="3" y="0"/>
                    <a:pt x="0" y="2"/>
                    <a:pt x="0" y="6"/>
                  </a:cubicBezTo>
                  <a:cubicBezTo>
                    <a:pt x="0" y="9"/>
                    <a:pt x="3" y="12"/>
                    <a:pt x="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Oval 163">
              <a:extLst>
                <a:ext uri="{FF2B5EF4-FFF2-40B4-BE49-F238E27FC236}">
                  <a16:creationId xmlns:a16="http://schemas.microsoft.com/office/drawing/2014/main" id="{EBBE46F0-4249-4C7C-93AA-BCE25DF675DE}"/>
                </a:ext>
              </a:extLst>
            </p:cNvPr>
            <p:cNvSpPr>
              <a:spLocks noChangeArrowheads="1"/>
            </p:cNvSpPr>
            <p:nvPr/>
          </p:nvSpPr>
          <p:spPr bwMode="auto">
            <a:xfrm>
              <a:off x="10033227" y="3583327"/>
              <a:ext cx="23813"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Oval 164">
              <a:extLst>
                <a:ext uri="{FF2B5EF4-FFF2-40B4-BE49-F238E27FC236}">
                  <a16:creationId xmlns:a16="http://schemas.microsoft.com/office/drawing/2014/main" id="{AF93E62C-E532-40E5-962E-C9E0E788023C}"/>
                </a:ext>
              </a:extLst>
            </p:cNvPr>
            <p:cNvSpPr>
              <a:spLocks noChangeArrowheads="1"/>
            </p:cNvSpPr>
            <p:nvPr/>
          </p:nvSpPr>
          <p:spPr bwMode="auto">
            <a:xfrm>
              <a:off x="10026877" y="3597615"/>
              <a:ext cx="11113"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Oval 165">
              <a:extLst>
                <a:ext uri="{FF2B5EF4-FFF2-40B4-BE49-F238E27FC236}">
                  <a16:creationId xmlns:a16="http://schemas.microsoft.com/office/drawing/2014/main" id="{048D2B8B-3859-4337-9F56-3BC27FEA1437}"/>
                </a:ext>
              </a:extLst>
            </p:cNvPr>
            <p:cNvSpPr>
              <a:spLocks noChangeArrowheads="1"/>
            </p:cNvSpPr>
            <p:nvPr/>
          </p:nvSpPr>
          <p:spPr bwMode="auto">
            <a:xfrm>
              <a:off x="9714140" y="3573802"/>
              <a:ext cx="19050"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Oval 167">
              <a:extLst>
                <a:ext uri="{FF2B5EF4-FFF2-40B4-BE49-F238E27FC236}">
                  <a16:creationId xmlns:a16="http://schemas.microsoft.com/office/drawing/2014/main" id="{7E944919-AC41-40E1-AA78-149C7D1E287C}"/>
                </a:ext>
              </a:extLst>
            </p:cNvPr>
            <p:cNvSpPr>
              <a:spLocks noChangeArrowheads="1"/>
            </p:cNvSpPr>
            <p:nvPr/>
          </p:nvSpPr>
          <p:spPr bwMode="auto">
            <a:xfrm>
              <a:off x="9663340" y="3738902"/>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Oval 168">
              <a:extLst>
                <a:ext uri="{FF2B5EF4-FFF2-40B4-BE49-F238E27FC236}">
                  <a16:creationId xmlns:a16="http://schemas.microsoft.com/office/drawing/2014/main" id="{E6A4FFAA-02A2-4CA6-BA20-B50945B96163}"/>
                </a:ext>
              </a:extLst>
            </p:cNvPr>
            <p:cNvSpPr>
              <a:spLocks noChangeArrowheads="1"/>
            </p:cNvSpPr>
            <p:nvPr/>
          </p:nvSpPr>
          <p:spPr bwMode="auto">
            <a:xfrm>
              <a:off x="9733190" y="3873840"/>
              <a:ext cx="9525"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Oval 169">
              <a:extLst>
                <a:ext uri="{FF2B5EF4-FFF2-40B4-BE49-F238E27FC236}">
                  <a16:creationId xmlns:a16="http://schemas.microsoft.com/office/drawing/2014/main" id="{91C84A33-9968-425B-B5F6-17FA54ADA210}"/>
                </a:ext>
              </a:extLst>
            </p:cNvPr>
            <p:cNvSpPr>
              <a:spLocks noChangeArrowheads="1"/>
            </p:cNvSpPr>
            <p:nvPr/>
          </p:nvSpPr>
          <p:spPr bwMode="auto">
            <a:xfrm>
              <a:off x="9944327" y="3913527"/>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Oval 170">
              <a:extLst>
                <a:ext uri="{FF2B5EF4-FFF2-40B4-BE49-F238E27FC236}">
                  <a16:creationId xmlns:a16="http://schemas.microsoft.com/office/drawing/2014/main" id="{04E68B0F-4A5B-4AB3-A8DB-BB680C5313DE}"/>
                </a:ext>
              </a:extLst>
            </p:cNvPr>
            <p:cNvSpPr>
              <a:spLocks noChangeArrowheads="1"/>
            </p:cNvSpPr>
            <p:nvPr/>
          </p:nvSpPr>
          <p:spPr bwMode="auto">
            <a:xfrm>
              <a:off x="9766527" y="3953215"/>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71">
              <a:extLst>
                <a:ext uri="{FF2B5EF4-FFF2-40B4-BE49-F238E27FC236}">
                  <a16:creationId xmlns:a16="http://schemas.microsoft.com/office/drawing/2014/main" id="{467492CF-E083-4C70-B477-216ABC40BA87}"/>
                </a:ext>
              </a:extLst>
            </p:cNvPr>
            <p:cNvSpPr>
              <a:spLocks/>
            </p:cNvSpPr>
            <p:nvPr/>
          </p:nvSpPr>
          <p:spPr bwMode="auto">
            <a:xfrm>
              <a:off x="9972902" y="4005602"/>
              <a:ext cx="9525" cy="6350"/>
            </a:xfrm>
            <a:custGeom>
              <a:avLst/>
              <a:gdLst>
                <a:gd name="T0" fmla="*/ 0 w 4"/>
                <a:gd name="T1" fmla="*/ 0 h 3"/>
                <a:gd name="T2" fmla="*/ 2 w 4"/>
                <a:gd name="T3" fmla="*/ 3 h 3"/>
                <a:gd name="T4" fmla="*/ 4 w 4"/>
                <a:gd name="T5" fmla="*/ 0 h 3"/>
              </a:gdLst>
              <a:ahLst/>
              <a:cxnLst>
                <a:cxn ang="0">
                  <a:pos x="T0" y="T1"/>
                </a:cxn>
                <a:cxn ang="0">
                  <a:pos x="T2" y="T3"/>
                </a:cxn>
                <a:cxn ang="0">
                  <a:pos x="T4" y="T5"/>
                </a:cxn>
              </a:cxnLst>
              <a:rect l="0" t="0" r="r" b="b"/>
              <a:pathLst>
                <a:path w="4" h="3">
                  <a:moveTo>
                    <a:pt x="0" y="0"/>
                  </a:moveTo>
                  <a:cubicBezTo>
                    <a:pt x="0" y="2"/>
                    <a:pt x="1" y="3"/>
                    <a:pt x="2" y="3"/>
                  </a:cubicBezTo>
                  <a:cubicBezTo>
                    <a:pt x="3" y="3"/>
                    <a:pt x="4" y="2"/>
                    <a:pt x="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73">
              <a:extLst>
                <a:ext uri="{FF2B5EF4-FFF2-40B4-BE49-F238E27FC236}">
                  <a16:creationId xmlns:a16="http://schemas.microsoft.com/office/drawing/2014/main" id="{2AD4AA0D-F7B0-4D59-9C62-DED9900DD5C3}"/>
                </a:ext>
              </a:extLst>
            </p:cNvPr>
            <p:cNvSpPr>
              <a:spLocks/>
            </p:cNvSpPr>
            <p:nvPr/>
          </p:nvSpPr>
          <p:spPr bwMode="auto">
            <a:xfrm>
              <a:off x="9841140" y="4083390"/>
              <a:ext cx="30163" cy="25400"/>
            </a:xfrm>
            <a:custGeom>
              <a:avLst/>
              <a:gdLst>
                <a:gd name="T0" fmla="*/ 7 w 14"/>
                <a:gd name="T1" fmla="*/ 12 h 12"/>
                <a:gd name="T2" fmla="*/ 14 w 14"/>
                <a:gd name="T3" fmla="*/ 6 h 12"/>
                <a:gd name="T4" fmla="*/ 7 w 14"/>
                <a:gd name="T5" fmla="*/ 0 h 12"/>
                <a:gd name="T6" fmla="*/ 0 w 14"/>
                <a:gd name="T7" fmla="*/ 6 h 12"/>
                <a:gd name="T8" fmla="*/ 7 w 14"/>
                <a:gd name="T9" fmla="*/ 12 h 12"/>
              </a:gdLst>
              <a:ahLst/>
              <a:cxnLst>
                <a:cxn ang="0">
                  <a:pos x="T0" y="T1"/>
                </a:cxn>
                <a:cxn ang="0">
                  <a:pos x="T2" y="T3"/>
                </a:cxn>
                <a:cxn ang="0">
                  <a:pos x="T4" y="T5"/>
                </a:cxn>
                <a:cxn ang="0">
                  <a:pos x="T6" y="T7"/>
                </a:cxn>
                <a:cxn ang="0">
                  <a:pos x="T8" y="T9"/>
                </a:cxn>
              </a:cxnLst>
              <a:rect l="0" t="0" r="r" b="b"/>
              <a:pathLst>
                <a:path w="14" h="12">
                  <a:moveTo>
                    <a:pt x="7" y="12"/>
                  </a:moveTo>
                  <a:cubicBezTo>
                    <a:pt x="10" y="12"/>
                    <a:pt x="14" y="10"/>
                    <a:pt x="14" y="6"/>
                  </a:cubicBezTo>
                  <a:cubicBezTo>
                    <a:pt x="14" y="3"/>
                    <a:pt x="11" y="0"/>
                    <a:pt x="7" y="0"/>
                  </a:cubicBezTo>
                  <a:cubicBezTo>
                    <a:pt x="3" y="0"/>
                    <a:pt x="0" y="3"/>
                    <a:pt x="0" y="6"/>
                  </a:cubicBezTo>
                  <a:cubicBezTo>
                    <a:pt x="0" y="10"/>
                    <a:pt x="3" y="12"/>
                    <a:pt x="7"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Oval 54">
              <a:extLst>
                <a:ext uri="{FF2B5EF4-FFF2-40B4-BE49-F238E27FC236}">
                  <a16:creationId xmlns:a16="http://schemas.microsoft.com/office/drawing/2014/main" id="{3E7F73F1-409E-44D4-97F0-493F01095251}"/>
                </a:ext>
              </a:extLst>
            </p:cNvPr>
            <p:cNvSpPr>
              <a:spLocks noChangeArrowheads="1"/>
            </p:cNvSpPr>
            <p:nvPr/>
          </p:nvSpPr>
          <p:spPr bwMode="auto">
            <a:xfrm>
              <a:off x="10820400" y="6885327"/>
              <a:ext cx="4763"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Oval 55">
              <a:extLst>
                <a:ext uri="{FF2B5EF4-FFF2-40B4-BE49-F238E27FC236}">
                  <a16:creationId xmlns:a16="http://schemas.microsoft.com/office/drawing/2014/main" id="{EAF02C7D-0FF2-485E-90DC-91AF2B92F10A}"/>
                </a:ext>
              </a:extLst>
            </p:cNvPr>
            <p:cNvSpPr>
              <a:spLocks noChangeArrowheads="1"/>
            </p:cNvSpPr>
            <p:nvPr/>
          </p:nvSpPr>
          <p:spPr bwMode="auto">
            <a:xfrm>
              <a:off x="10672762" y="6729752"/>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Oval 65">
              <a:extLst>
                <a:ext uri="{FF2B5EF4-FFF2-40B4-BE49-F238E27FC236}">
                  <a16:creationId xmlns:a16="http://schemas.microsoft.com/office/drawing/2014/main" id="{264A83D5-CF51-4F3A-8F88-41EB620D271D}"/>
                </a:ext>
              </a:extLst>
            </p:cNvPr>
            <p:cNvSpPr>
              <a:spLocks noChangeArrowheads="1"/>
            </p:cNvSpPr>
            <p:nvPr/>
          </p:nvSpPr>
          <p:spPr bwMode="auto">
            <a:xfrm>
              <a:off x="10778517" y="5775833"/>
              <a:ext cx="17463"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66">
              <a:extLst>
                <a:ext uri="{FF2B5EF4-FFF2-40B4-BE49-F238E27FC236}">
                  <a16:creationId xmlns:a16="http://schemas.microsoft.com/office/drawing/2014/main" id="{3B6536AB-46CF-4F61-AA6D-62A3CA44DB24}"/>
                </a:ext>
              </a:extLst>
            </p:cNvPr>
            <p:cNvSpPr>
              <a:spLocks/>
            </p:cNvSpPr>
            <p:nvPr/>
          </p:nvSpPr>
          <p:spPr bwMode="auto">
            <a:xfrm>
              <a:off x="11132530" y="5794883"/>
              <a:ext cx="22225" cy="20638"/>
            </a:xfrm>
            <a:custGeom>
              <a:avLst/>
              <a:gdLst>
                <a:gd name="T0" fmla="*/ 5 w 10"/>
                <a:gd name="T1" fmla="*/ 0 h 9"/>
                <a:gd name="T2" fmla="*/ 10 w 10"/>
                <a:gd name="T3" fmla="*/ 5 h 9"/>
                <a:gd name="T4" fmla="*/ 5 w 10"/>
                <a:gd name="T5" fmla="*/ 9 h 9"/>
                <a:gd name="T6" fmla="*/ 0 w 10"/>
                <a:gd name="T7" fmla="*/ 4 h 9"/>
                <a:gd name="T8" fmla="*/ 5 w 10"/>
                <a:gd name="T9" fmla="*/ 0 h 9"/>
              </a:gdLst>
              <a:ahLst/>
              <a:cxnLst>
                <a:cxn ang="0">
                  <a:pos x="T0" y="T1"/>
                </a:cxn>
                <a:cxn ang="0">
                  <a:pos x="T2" y="T3"/>
                </a:cxn>
                <a:cxn ang="0">
                  <a:pos x="T4" y="T5"/>
                </a:cxn>
                <a:cxn ang="0">
                  <a:pos x="T6" y="T7"/>
                </a:cxn>
                <a:cxn ang="0">
                  <a:pos x="T8" y="T9"/>
                </a:cxn>
              </a:cxnLst>
              <a:rect l="0" t="0" r="r" b="b"/>
              <a:pathLst>
                <a:path w="10" h="9">
                  <a:moveTo>
                    <a:pt x="5" y="0"/>
                  </a:moveTo>
                  <a:cubicBezTo>
                    <a:pt x="8" y="0"/>
                    <a:pt x="10" y="2"/>
                    <a:pt x="10" y="5"/>
                  </a:cubicBezTo>
                  <a:cubicBezTo>
                    <a:pt x="10" y="7"/>
                    <a:pt x="8" y="9"/>
                    <a:pt x="5" y="9"/>
                  </a:cubicBezTo>
                  <a:cubicBezTo>
                    <a:pt x="2" y="9"/>
                    <a:pt x="0" y="7"/>
                    <a:pt x="0" y="4"/>
                  </a:cubicBezTo>
                  <a:cubicBezTo>
                    <a:pt x="0" y="2"/>
                    <a:pt x="2"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Oval 67">
              <a:extLst>
                <a:ext uri="{FF2B5EF4-FFF2-40B4-BE49-F238E27FC236}">
                  <a16:creationId xmlns:a16="http://schemas.microsoft.com/office/drawing/2014/main" id="{3A1F59A3-4E50-45FF-9C54-6BE2A5A16C72}"/>
                </a:ext>
              </a:extLst>
            </p:cNvPr>
            <p:cNvSpPr>
              <a:spLocks noChangeArrowheads="1"/>
            </p:cNvSpPr>
            <p:nvPr/>
          </p:nvSpPr>
          <p:spPr bwMode="auto">
            <a:xfrm>
              <a:off x="10830905" y="5690108"/>
              <a:ext cx="25400"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68">
              <a:extLst>
                <a:ext uri="{FF2B5EF4-FFF2-40B4-BE49-F238E27FC236}">
                  <a16:creationId xmlns:a16="http://schemas.microsoft.com/office/drawing/2014/main" id="{4585D74D-764E-4116-B122-646C5DC2A991}"/>
                </a:ext>
              </a:extLst>
            </p:cNvPr>
            <p:cNvSpPr>
              <a:spLocks/>
            </p:cNvSpPr>
            <p:nvPr/>
          </p:nvSpPr>
          <p:spPr bwMode="auto">
            <a:xfrm>
              <a:off x="11308742" y="5618671"/>
              <a:ext cx="28575" cy="26988"/>
            </a:xfrm>
            <a:custGeom>
              <a:avLst/>
              <a:gdLst>
                <a:gd name="T0" fmla="*/ 7 w 13"/>
                <a:gd name="T1" fmla="*/ 0 h 12"/>
                <a:gd name="T2" fmla="*/ 13 w 13"/>
                <a:gd name="T3" fmla="*/ 6 h 12"/>
                <a:gd name="T4" fmla="*/ 7 w 13"/>
                <a:gd name="T5" fmla="*/ 12 h 12"/>
                <a:gd name="T6" fmla="*/ 0 w 13"/>
                <a:gd name="T7" fmla="*/ 6 h 12"/>
                <a:gd name="T8" fmla="*/ 7 w 13"/>
                <a:gd name="T9" fmla="*/ 0 h 12"/>
              </a:gdLst>
              <a:ahLst/>
              <a:cxnLst>
                <a:cxn ang="0">
                  <a:pos x="T0" y="T1"/>
                </a:cxn>
                <a:cxn ang="0">
                  <a:pos x="T2" y="T3"/>
                </a:cxn>
                <a:cxn ang="0">
                  <a:pos x="T4" y="T5"/>
                </a:cxn>
                <a:cxn ang="0">
                  <a:pos x="T6" y="T7"/>
                </a:cxn>
                <a:cxn ang="0">
                  <a:pos x="T8" y="T9"/>
                </a:cxn>
              </a:cxnLst>
              <a:rect l="0" t="0" r="r" b="b"/>
              <a:pathLst>
                <a:path w="13" h="12">
                  <a:moveTo>
                    <a:pt x="7" y="0"/>
                  </a:moveTo>
                  <a:cubicBezTo>
                    <a:pt x="10" y="0"/>
                    <a:pt x="13" y="3"/>
                    <a:pt x="13" y="6"/>
                  </a:cubicBezTo>
                  <a:cubicBezTo>
                    <a:pt x="13" y="10"/>
                    <a:pt x="10" y="12"/>
                    <a:pt x="7" y="12"/>
                  </a:cubicBezTo>
                  <a:cubicBezTo>
                    <a:pt x="3" y="12"/>
                    <a:pt x="0" y="9"/>
                    <a:pt x="0" y="6"/>
                  </a:cubicBezTo>
                  <a:cubicBezTo>
                    <a:pt x="0" y="3"/>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Oval 69">
              <a:extLst>
                <a:ext uri="{FF2B5EF4-FFF2-40B4-BE49-F238E27FC236}">
                  <a16:creationId xmlns:a16="http://schemas.microsoft.com/office/drawing/2014/main" id="{04D45183-0A7C-4995-9D50-7F34C98D3720}"/>
                </a:ext>
              </a:extLst>
            </p:cNvPr>
            <p:cNvSpPr>
              <a:spLocks noChangeArrowheads="1"/>
            </p:cNvSpPr>
            <p:nvPr/>
          </p:nvSpPr>
          <p:spPr bwMode="auto">
            <a:xfrm>
              <a:off x="11183330" y="5480558"/>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Oval 70">
              <a:extLst>
                <a:ext uri="{FF2B5EF4-FFF2-40B4-BE49-F238E27FC236}">
                  <a16:creationId xmlns:a16="http://schemas.microsoft.com/office/drawing/2014/main" id="{19117450-BAF9-42A4-811C-1FA91C89C72D}"/>
                </a:ext>
              </a:extLst>
            </p:cNvPr>
            <p:cNvSpPr>
              <a:spLocks noChangeArrowheads="1"/>
            </p:cNvSpPr>
            <p:nvPr/>
          </p:nvSpPr>
          <p:spPr bwMode="auto">
            <a:xfrm>
              <a:off x="11221430" y="5451983"/>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Oval 71">
              <a:extLst>
                <a:ext uri="{FF2B5EF4-FFF2-40B4-BE49-F238E27FC236}">
                  <a16:creationId xmlns:a16="http://schemas.microsoft.com/office/drawing/2014/main" id="{55EC7FBB-6E35-400D-A6D8-10F4E3D4A079}"/>
                </a:ext>
              </a:extLst>
            </p:cNvPr>
            <p:cNvSpPr>
              <a:spLocks noChangeArrowheads="1"/>
            </p:cNvSpPr>
            <p:nvPr/>
          </p:nvSpPr>
          <p:spPr bwMode="auto">
            <a:xfrm>
              <a:off x="11115067" y="5356733"/>
              <a:ext cx="14288"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Oval 72">
              <a:extLst>
                <a:ext uri="{FF2B5EF4-FFF2-40B4-BE49-F238E27FC236}">
                  <a16:creationId xmlns:a16="http://schemas.microsoft.com/office/drawing/2014/main" id="{FD1CD497-9433-43DC-99B6-86ADA1C18C6A}"/>
                </a:ext>
              </a:extLst>
            </p:cNvPr>
            <p:cNvSpPr>
              <a:spLocks noChangeArrowheads="1"/>
            </p:cNvSpPr>
            <p:nvPr/>
          </p:nvSpPr>
          <p:spPr bwMode="auto">
            <a:xfrm>
              <a:off x="11377005" y="5328158"/>
              <a:ext cx="14288"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Oval 73">
              <a:extLst>
                <a:ext uri="{FF2B5EF4-FFF2-40B4-BE49-F238E27FC236}">
                  <a16:creationId xmlns:a16="http://schemas.microsoft.com/office/drawing/2014/main" id="{0A208080-79C9-4469-BCAD-BAE02C8A5248}"/>
                </a:ext>
              </a:extLst>
            </p:cNvPr>
            <p:cNvSpPr>
              <a:spLocks noChangeArrowheads="1"/>
            </p:cNvSpPr>
            <p:nvPr/>
          </p:nvSpPr>
          <p:spPr bwMode="auto">
            <a:xfrm>
              <a:off x="11022992" y="5224971"/>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Oval 74">
              <a:extLst>
                <a:ext uri="{FF2B5EF4-FFF2-40B4-BE49-F238E27FC236}">
                  <a16:creationId xmlns:a16="http://schemas.microsoft.com/office/drawing/2014/main" id="{8FB4441D-A736-4680-BD89-7CBC49C97CFE}"/>
                </a:ext>
              </a:extLst>
            </p:cNvPr>
            <p:cNvSpPr>
              <a:spLocks noChangeArrowheads="1"/>
            </p:cNvSpPr>
            <p:nvPr/>
          </p:nvSpPr>
          <p:spPr bwMode="auto">
            <a:xfrm>
              <a:off x="11230955" y="5123371"/>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Oval 75">
              <a:extLst>
                <a:ext uri="{FF2B5EF4-FFF2-40B4-BE49-F238E27FC236}">
                  <a16:creationId xmlns:a16="http://schemas.microsoft.com/office/drawing/2014/main" id="{CEC10BBF-93FE-4C6F-B41F-07ADC0BB2AF9}"/>
                </a:ext>
              </a:extLst>
            </p:cNvPr>
            <p:cNvSpPr>
              <a:spLocks noChangeArrowheads="1"/>
            </p:cNvSpPr>
            <p:nvPr/>
          </p:nvSpPr>
          <p:spPr bwMode="auto">
            <a:xfrm>
              <a:off x="11334142" y="5007483"/>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76">
              <a:extLst>
                <a:ext uri="{FF2B5EF4-FFF2-40B4-BE49-F238E27FC236}">
                  <a16:creationId xmlns:a16="http://schemas.microsoft.com/office/drawing/2014/main" id="{976661F1-D44C-4DFF-A038-AAFBF31D6ED8}"/>
                </a:ext>
              </a:extLst>
            </p:cNvPr>
            <p:cNvSpPr>
              <a:spLocks/>
            </p:cNvSpPr>
            <p:nvPr/>
          </p:nvSpPr>
          <p:spPr bwMode="auto">
            <a:xfrm>
              <a:off x="10789630" y="4793171"/>
              <a:ext cx="23813" cy="23813"/>
            </a:xfrm>
            <a:custGeom>
              <a:avLst/>
              <a:gdLst>
                <a:gd name="T0" fmla="*/ 6 w 11"/>
                <a:gd name="T1" fmla="*/ 1 h 11"/>
                <a:gd name="T2" fmla="*/ 11 w 11"/>
                <a:gd name="T3" fmla="*/ 6 h 11"/>
                <a:gd name="T4" fmla="*/ 6 w 11"/>
                <a:gd name="T5" fmla="*/ 11 h 11"/>
                <a:gd name="T6" fmla="*/ 0 w 11"/>
                <a:gd name="T7" fmla="*/ 6 h 11"/>
                <a:gd name="T8" fmla="*/ 6 w 11"/>
                <a:gd name="T9" fmla="*/ 1 h 11"/>
              </a:gdLst>
              <a:ahLst/>
              <a:cxnLst>
                <a:cxn ang="0">
                  <a:pos x="T0" y="T1"/>
                </a:cxn>
                <a:cxn ang="0">
                  <a:pos x="T2" y="T3"/>
                </a:cxn>
                <a:cxn ang="0">
                  <a:pos x="T4" y="T5"/>
                </a:cxn>
                <a:cxn ang="0">
                  <a:pos x="T6" y="T7"/>
                </a:cxn>
                <a:cxn ang="0">
                  <a:pos x="T8" y="T9"/>
                </a:cxn>
              </a:cxnLst>
              <a:rect l="0" t="0" r="r" b="b"/>
              <a:pathLst>
                <a:path w="11" h="11">
                  <a:moveTo>
                    <a:pt x="6" y="1"/>
                  </a:moveTo>
                  <a:cubicBezTo>
                    <a:pt x="9" y="1"/>
                    <a:pt x="11" y="3"/>
                    <a:pt x="11" y="6"/>
                  </a:cubicBezTo>
                  <a:cubicBezTo>
                    <a:pt x="11" y="9"/>
                    <a:pt x="9" y="11"/>
                    <a:pt x="6" y="11"/>
                  </a:cubicBezTo>
                  <a:cubicBezTo>
                    <a:pt x="3" y="11"/>
                    <a:pt x="0" y="9"/>
                    <a:pt x="0" y="6"/>
                  </a:cubicBezTo>
                  <a:cubicBezTo>
                    <a:pt x="0" y="3"/>
                    <a:pt x="3" y="0"/>
                    <a:pt x="6"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Oval 46">
              <a:extLst>
                <a:ext uri="{FF2B5EF4-FFF2-40B4-BE49-F238E27FC236}">
                  <a16:creationId xmlns:a16="http://schemas.microsoft.com/office/drawing/2014/main" id="{9CAE56B2-6B98-428E-9F42-0FA4285A045D}"/>
                </a:ext>
              </a:extLst>
            </p:cNvPr>
            <p:cNvSpPr>
              <a:spLocks noChangeArrowheads="1"/>
            </p:cNvSpPr>
            <p:nvPr/>
          </p:nvSpPr>
          <p:spPr bwMode="auto">
            <a:xfrm>
              <a:off x="8828088" y="6794500"/>
              <a:ext cx="22225"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Oval 48">
              <a:extLst>
                <a:ext uri="{FF2B5EF4-FFF2-40B4-BE49-F238E27FC236}">
                  <a16:creationId xmlns:a16="http://schemas.microsoft.com/office/drawing/2014/main" id="{2412FA91-BC94-44FE-B5C7-AE852A4C5931}"/>
                </a:ext>
              </a:extLst>
            </p:cNvPr>
            <p:cNvSpPr>
              <a:spLocks noChangeArrowheads="1"/>
            </p:cNvSpPr>
            <p:nvPr/>
          </p:nvSpPr>
          <p:spPr bwMode="auto">
            <a:xfrm>
              <a:off x="8770938" y="6659563"/>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Oval 49">
              <a:extLst>
                <a:ext uri="{FF2B5EF4-FFF2-40B4-BE49-F238E27FC236}">
                  <a16:creationId xmlns:a16="http://schemas.microsoft.com/office/drawing/2014/main" id="{12889AF9-B23E-4B33-8021-7A6F83C2A99F}"/>
                </a:ext>
              </a:extLst>
            </p:cNvPr>
            <p:cNvSpPr>
              <a:spLocks noChangeArrowheads="1"/>
            </p:cNvSpPr>
            <p:nvPr/>
          </p:nvSpPr>
          <p:spPr bwMode="auto">
            <a:xfrm>
              <a:off x="8861426" y="6581775"/>
              <a:ext cx="12700"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Oval 52">
              <a:extLst>
                <a:ext uri="{FF2B5EF4-FFF2-40B4-BE49-F238E27FC236}">
                  <a16:creationId xmlns:a16="http://schemas.microsoft.com/office/drawing/2014/main" id="{CC873724-85DB-4185-AAA9-10A971647C8A}"/>
                </a:ext>
              </a:extLst>
            </p:cNvPr>
            <p:cNvSpPr>
              <a:spLocks noChangeArrowheads="1"/>
            </p:cNvSpPr>
            <p:nvPr/>
          </p:nvSpPr>
          <p:spPr bwMode="auto">
            <a:xfrm>
              <a:off x="8882063" y="6148388"/>
              <a:ext cx="3175"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Oval 53">
              <a:extLst>
                <a:ext uri="{FF2B5EF4-FFF2-40B4-BE49-F238E27FC236}">
                  <a16:creationId xmlns:a16="http://schemas.microsoft.com/office/drawing/2014/main" id="{D7C60D87-6523-4D27-A71B-0B4BC6F42B85}"/>
                </a:ext>
              </a:extLst>
            </p:cNvPr>
            <p:cNvSpPr>
              <a:spLocks noChangeArrowheads="1"/>
            </p:cNvSpPr>
            <p:nvPr/>
          </p:nvSpPr>
          <p:spPr bwMode="auto">
            <a:xfrm>
              <a:off x="8820151" y="5972175"/>
              <a:ext cx="3175"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Oval 54">
              <a:extLst>
                <a:ext uri="{FF2B5EF4-FFF2-40B4-BE49-F238E27FC236}">
                  <a16:creationId xmlns:a16="http://schemas.microsoft.com/office/drawing/2014/main" id="{2309A08D-4543-42B3-867F-30B12810E7B1}"/>
                </a:ext>
              </a:extLst>
            </p:cNvPr>
            <p:cNvSpPr>
              <a:spLocks noChangeArrowheads="1"/>
            </p:cNvSpPr>
            <p:nvPr/>
          </p:nvSpPr>
          <p:spPr bwMode="auto">
            <a:xfrm>
              <a:off x="8867776" y="5689600"/>
              <a:ext cx="4763"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Oval 57">
              <a:extLst>
                <a:ext uri="{FF2B5EF4-FFF2-40B4-BE49-F238E27FC236}">
                  <a16:creationId xmlns:a16="http://schemas.microsoft.com/office/drawing/2014/main" id="{CB3FBA8C-2D9F-4F2A-B6FF-0CB597F65C37}"/>
                </a:ext>
              </a:extLst>
            </p:cNvPr>
            <p:cNvSpPr>
              <a:spLocks noChangeArrowheads="1"/>
            </p:cNvSpPr>
            <p:nvPr/>
          </p:nvSpPr>
          <p:spPr bwMode="auto">
            <a:xfrm>
              <a:off x="8999538" y="5384800"/>
              <a:ext cx="25400"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Oval 59">
              <a:extLst>
                <a:ext uri="{FF2B5EF4-FFF2-40B4-BE49-F238E27FC236}">
                  <a16:creationId xmlns:a16="http://schemas.microsoft.com/office/drawing/2014/main" id="{7001091F-DB3E-43D4-8561-D2AED3CE6653}"/>
                </a:ext>
              </a:extLst>
            </p:cNvPr>
            <p:cNvSpPr>
              <a:spLocks noChangeArrowheads="1"/>
            </p:cNvSpPr>
            <p:nvPr/>
          </p:nvSpPr>
          <p:spPr bwMode="auto">
            <a:xfrm>
              <a:off x="9036051" y="5197475"/>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Freeform 61">
              <a:extLst>
                <a:ext uri="{FF2B5EF4-FFF2-40B4-BE49-F238E27FC236}">
                  <a16:creationId xmlns:a16="http://schemas.microsoft.com/office/drawing/2014/main" id="{13649496-5D94-453B-A3CA-EAE4D8132DDA}"/>
                </a:ext>
              </a:extLst>
            </p:cNvPr>
            <p:cNvSpPr>
              <a:spLocks/>
            </p:cNvSpPr>
            <p:nvPr/>
          </p:nvSpPr>
          <p:spPr bwMode="auto">
            <a:xfrm>
              <a:off x="9075738" y="5068888"/>
              <a:ext cx="28575" cy="23813"/>
            </a:xfrm>
            <a:custGeom>
              <a:avLst/>
              <a:gdLst>
                <a:gd name="T0" fmla="*/ 7 w 13"/>
                <a:gd name="T1" fmla="*/ 0 h 11"/>
                <a:gd name="T2" fmla="*/ 13 w 13"/>
                <a:gd name="T3" fmla="*/ 6 h 11"/>
                <a:gd name="T4" fmla="*/ 7 w 13"/>
                <a:gd name="T5" fmla="*/ 11 h 11"/>
                <a:gd name="T6" fmla="*/ 0 w 13"/>
                <a:gd name="T7" fmla="*/ 5 h 11"/>
                <a:gd name="T8" fmla="*/ 7 w 13"/>
                <a:gd name="T9" fmla="*/ 0 h 11"/>
              </a:gdLst>
              <a:ahLst/>
              <a:cxnLst>
                <a:cxn ang="0">
                  <a:pos x="T0" y="T1"/>
                </a:cxn>
                <a:cxn ang="0">
                  <a:pos x="T2" y="T3"/>
                </a:cxn>
                <a:cxn ang="0">
                  <a:pos x="T4" y="T5"/>
                </a:cxn>
                <a:cxn ang="0">
                  <a:pos x="T6" y="T7"/>
                </a:cxn>
                <a:cxn ang="0">
                  <a:pos x="T8" y="T9"/>
                </a:cxn>
              </a:cxnLst>
              <a:rect l="0" t="0" r="r" b="b"/>
              <a:pathLst>
                <a:path w="13" h="11">
                  <a:moveTo>
                    <a:pt x="7" y="0"/>
                  </a:moveTo>
                  <a:cubicBezTo>
                    <a:pt x="10" y="0"/>
                    <a:pt x="13" y="2"/>
                    <a:pt x="13" y="6"/>
                  </a:cubicBezTo>
                  <a:cubicBezTo>
                    <a:pt x="13" y="9"/>
                    <a:pt x="10" y="11"/>
                    <a:pt x="7" y="11"/>
                  </a:cubicBezTo>
                  <a:cubicBezTo>
                    <a:pt x="3" y="11"/>
                    <a:pt x="0" y="9"/>
                    <a:pt x="0" y="5"/>
                  </a:cubicBezTo>
                  <a:cubicBezTo>
                    <a:pt x="0" y="2"/>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64">
              <a:extLst>
                <a:ext uri="{FF2B5EF4-FFF2-40B4-BE49-F238E27FC236}">
                  <a16:creationId xmlns:a16="http://schemas.microsoft.com/office/drawing/2014/main" id="{37059897-B177-436C-855E-4CD42545ABB5}"/>
                </a:ext>
              </a:extLst>
            </p:cNvPr>
            <p:cNvSpPr>
              <a:spLocks/>
            </p:cNvSpPr>
            <p:nvPr/>
          </p:nvSpPr>
          <p:spPr bwMode="auto">
            <a:xfrm>
              <a:off x="9355138" y="4865688"/>
              <a:ext cx="17463" cy="19050"/>
            </a:xfrm>
            <a:custGeom>
              <a:avLst/>
              <a:gdLst>
                <a:gd name="T0" fmla="*/ 4 w 8"/>
                <a:gd name="T1" fmla="*/ 0 h 8"/>
                <a:gd name="T2" fmla="*/ 8 w 8"/>
                <a:gd name="T3" fmla="*/ 4 h 8"/>
                <a:gd name="T4" fmla="*/ 4 w 8"/>
                <a:gd name="T5" fmla="*/ 8 h 8"/>
                <a:gd name="T6" fmla="*/ 0 w 8"/>
                <a:gd name="T7" fmla="*/ 4 h 8"/>
                <a:gd name="T8" fmla="*/ 4 w 8"/>
                <a:gd name="T9" fmla="*/ 0 h 8"/>
              </a:gdLst>
              <a:ahLst/>
              <a:cxnLst>
                <a:cxn ang="0">
                  <a:pos x="T0" y="T1"/>
                </a:cxn>
                <a:cxn ang="0">
                  <a:pos x="T2" y="T3"/>
                </a:cxn>
                <a:cxn ang="0">
                  <a:pos x="T4" y="T5"/>
                </a:cxn>
                <a:cxn ang="0">
                  <a:pos x="T6" y="T7"/>
                </a:cxn>
                <a:cxn ang="0">
                  <a:pos x="T8" y="T9"/>
                </a:cxn>
              </a:cxnLst>
              <a:rect l="0" t="0" r="r" b="b"/>
              <a:pathLst>
                <a:path w="8" h="8">
                  <a:moveTo>
                    <a:pt x="4" y="0"/>
                  </a:moveTo>
                  <a:cubicBezTo>
                    <a:pt x="7" y="0"/>
                    <a:pt x="8" y="2"/>
                    <a:pt x="8" y="4"/>
                  </a:cubicBezTo>
                  <a:cubicBezTo>
                    <a:pt x="8" y="6"/>
                    <a:pt x="7" y="8"/>
                    <a:pt x="4" y="8"/>
                  </a:cubicBezTo>
                  <a:cubicBezTo>
                    <a:pt x="2" y="8"/>
                    <a:pt x="0" y="6"/>
                    <a:pt x="0" y="4"/>
                  </a:cubicBezTo>
                  <a:cubicBezTo>
                    <a:pt x="1" y="2"/>
                    <a:pt x="2" y="0"/>
                    <a:pt x="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66">
              <a:extLst>
                <a:ext uri="{FF2B5EF4-FFF2-40B4-BE49-F238E27FC236}">
                  <a16:creationId xmlns:a16="http://schemas.microsoft.com/office/drawing/2014/main" id="{3558E583-C56E-4DFB-ACC2-22B47F72D61D}"/>
                </a:ext>
              </a:extLst>
            </p:cNvPr>
            <p:cNvSpPr>
              <a:spLocks/>
            </p:cNvSpPr>
            <p:nvPr/>
          </p:nvSpPr>
          <p:spPr bwMode="auto">
            <a:xfrm>
              <a:off x="9039226" y="4711700"/>
              <a:ext cx="22225" cy="20638"/>
            </a:xfrm>
            <a:custGeom>
              <a:avLst/>
              <a:gdLst>
                <a:gd name="T0" fmla="*/ 5 w 10"/>
                <a:gd name="T1" fmla="*/ 0 h 9"/>
                <a:gd name="T2" fmla="*/ 10 w 10"/>
                <a:gd name="T3" fmla="*/ 5 h 9"/>
                <a:gd name="T4" fmla="*/ 5 w 10"/>
                <a:gd name="T5" fmla="*/ 9 h 9"/>
                <a:gd name="T6" fmla="*/ 0 w 10"/>
                <a:gd name="T7" fmla="*/ 4 h 9"/>
                <a:gd name="T8" fmla="*/ 5 w 10"/>
                <a:gd name="T9" fmla="*/ 0 h 9"/>
              </a:gdLst>
              <a:ahLst/>
              <a:cxnLst>
                <a:cxn ang="0">
                  <a:pos x="T0" y="T1"/>
                </a:cxn>
                <a:cxn ang="0">
                  <a:pos x="T2" y="T3"/>
                </a:cxn>
                <a:cxn ang="0">
                  <a:pos x="T4" y="T5"/>
                </a:cxn>
                <a:cxn ang="0">
                  <a:pos x="T6" y="T7"/>
                </a:cxn>
                <a:cxn ang="0">
                  <a:pos x="T8" y="T9"/>
                </a:cxn>
              </a:cxnLst>
              <a:rect l="0" t="0" r="r" b="b"/>
              <a:pathLst>
                <a:path w="10" h="9">
                  <a:moveTo>
                    <a:pt x="5" y="0"/>
                  </a:moveTo>
                  <a:cubicBezTo>
                    <a:pt x="8" y="0"/>
                    <a:pt x="10" y="2"/>
                    <a:pt x="10" y="5"/>
                  </a:cubicBezTo>
                  <a:cubicBezTo>
                    <a:pt x="10" y="7"/>
                    <a:pt x="8" y="9"/>
                    <a:pt x="5" y="9"/>
                  </a:cubicBezTo>
                  <a:cubicBezTo>
                    <a:pt x="2" y="9"/>
                    <a:pt x="0" y="7"/>
                    <a:pt x="0" y="4"/>
                  </a:cubicBezTo>
                  <a:cubicBezTo>
                    <a:pt x="0" y="2"/>
                    <a:pt x="2"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68">
              <a:extLst>
                <a:ext uri="{FF2B5EF4-FFF2-40B4-BE49-F238E27FC236}">
                  <a16:creationId xmlns:a16="http://schemas.microsoft.com/office/drawing/2014/main" id="{DD261004-E451-4A4A-AB99-8A3FDD739311}"/>
                </a:ext>
              </a:extLst>
            </p:cNvPr>
            <p:cNvSpPr>
              <a:spLocks/>
            </p:cNvSpPr>
            <p:nvPr/>
          </p:nvSpPr>
          <p:spPr bwMode="auto">
            <a:xfrm>
              <a:off x="9215438" y="4535488"/>
              <a:ext cx="28575" cy="26988"/>
            </a:xfrm>
            <a:custGeom>
              <a:avLst/>
              <a:gdLst>
                <a:gd name="T0" fmla="*/ 7 w 13"/>
                <a:gd name="T1" fmla="*/ 0 h 12"/>
                <a:gd name="T2" fmla="*/ 13 w 13"/>
                <a:gd name="T3" fmla="*/ 6 h 12"/>
                <a:gd name="T4" fmla="*/ 7 w 13"/>
                <a:gd name="T5" fmla="*/ 12 h 12"/>
                <a:gd name="T6" fmla="*/ 0 w 13"/>
                <a:gd name="T7" fmla="*/ 6 h 12"/>
                <a:gd name="T8" fmla="*/ 7 w 13"/>
                <a:gd name="T9" fmla="*/ 0 h 12"/>
              </a:gdLst>
              <a:ahLst/>
              <a:cxnLst>
                <a:cxn ang="0">
                  <a:pos x="T0" y="T1"/>
                </a:cxn>
                <a:cxn ang="0">
                  <a:pos x="T2" y="T3"/>
                </a:cxn>
                <a:cxn ang="0">
                  <a:pos x="T4" y="T5"/>
                </a:cxn>
                <a:cxn ang="0">
                  <a:pos x="T6" y="T7"/>
                </a:cxn>
                <a:cxn ang="0">
                  <a:pos x="T8" y="T9"/>
                </a:cxn>
              </a:cxnLst>
              <a:rect l="0" t="0" r="r" b="b"/>
              <a:pathLst>
                <a:path w="13" h="12">
                  <a:moveTo>
                    <a:pt x="7" y="0"/>
                  </a:moveTo>
                  <a:cubicBezTo>
                    <a:pt x="10" y="0"/>
                    <a:pt x="13" y="3"/>
                    <a:pt x="13" y="6"/>
                  </a:cubicBezTo>
                  <a:cubicBezTo>
                    <a:pt x="13" y="10"/>
                    <a:pt x="10" y="12"/>
                    <a:pt x="7" y="12"/>
                  </a:cubicBezTo>
                  <a:cubicBezTo>
                    <a:pt x="3" y="12"/>
                    <a:pt x="0" y="9"/>
                    <a:pt x="0" y="6"/>
                  </a:cubicBezTo>
                  <a:cubicBezTo>
                    <a:pt x="0" y="3"/>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Oval 69">
              <a:extLst>
                <a:ext uri="{FF2B5EF4-FFF2-40B4-BE49-F238E27FC236}">
                  <a16:creationId xmlns:a16="http://schemas.microsoft.com/office/drawing/2014/main" id="{2885951A-DD36-4E72-B354-3A2C3634CCAC}"/>
                </a:ext>
              </a:extLst>
            </p:cNvPr>
            <p:cNvSpPr>
              <a:spLocks noChangeArrowheads="1"/>
            </p:cNvSpPr>
            <p:nvPr/>
          </p:nvSpPr>
          <p:spPr bwMode="auto">
            <a:xfrm>
              <a:off x="9090026" y="4397375"/>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Oval 70">
              <a:extLst>
                <a:ext uri="{FF2B5EF4-FFF2-40B4-BE49-F238E27FC236}">
                  <a16:creationId xmlns:a16="http://schemas.microsoft.com/office/drawing/2014/main" id="{DC381DE2-240F-434D-8E04-43466EBB3076}"/>
                </a:ext>
              </a:extLst>
            </p:cNvPr>
            <p:cNvSpPr>
              <a:spLocks noChangeArrowheads="1"/>
            </p:cNvSpPr>
            <p:nvPr/>
          </p:nvSpPr>
          <p:spPr bwMode="auto">
            <a:xfrm>
              <a:off x="9128126" y="4368800"/>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Oval 71">
              <a:extLst>
                <a:ext uri="{FF2B5EF4-FFF2-40B4-BE49-F238E27FC236}">
                  <a16:creationId xmlns:a16="http://schemas.microsoft.com/office/drawing/2014/main" id="{6D236311-3ED2-4E8F-82B0-6C1A48E8EC0C}"/>
                </a:ext>
              </a:extLst>
            </p:cNvPr>
            <p:cNvSpPr>
              <a:spLocks noChangeArrowheads="1"/>
            </p:cNvSpPr>
            <p:nvPr/>
          </p:nvSpPr>
          <p:spPr bwMode="auto">
            <a:xfrm>
              <a:off x="9021763" y="4273550"/>
              <a:ext cx="14288"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Oval 72">
              <a:extLst>
                <a:ext uri="{FF2B5EF4-FFF2-40B4-BE49-F238E27FC236}">
                  <a16:creationId xmlns:a16="http://schemas.microsoft.com/office/drawing/2014/main" id="{C8C882C9-DAF2-461F-A4F5-7A56B79E15BA}"/>
                </a:ext>
              </a:extLst>
            </p:cNvPr>
            <p:cNvSpPr>
              <a:spLocks noChangeArrowheads="1"/>
            </p:cNvSpPr>
            <p:nvPr/>
          </p:nvSpPr>
          <p:spPr bwMode="auto">
            <a:xfrm>
              <a:off x="9283701" y="4244975"/>
              <a:ext cx="14288"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Oval 73">
              <a:extLst>
                <a:ext uri="{FF2B5EF4-FFF2-40B4-BE49-F238E27FC236}">
                  <a16:creationId xmlns:a16="http://schemas.microsoft.com/office/drawing/2014/main" id="{5EA72382-39C8-4F49-A776-DB8E380A2613}"/>
                </a:ext>
              </a:extLst>
            </p:cNvPr>
            <p:cNvSpPr>
              <a:spLocks noChangeArrowheads="1"/>
            </p:cNvSpPr>
            <p:nvPr/>
          </p:nvSpPr>
          <p:spPr bwMode="auto">
            <a:xfrm>
              <a:off x="8929688" y="4141788"/>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Oval 56">
              <a:extLst>
                <a:ext uri="{FF2B5EF4-FFF2-40B4-BE49-F238E27FC236}">
                  <a16:creationId xmlns:a16="http://schemas.microsoft.com/office/drawing/2014/main" id="{0E7ABDBF-5CB2-4526-8CFF-D15018C26C2E}"/>
                </a:ext>
              </a:extLst>
            </p:cNvPr>
            <p:cNvSpPr>
              <a:spLocks noChangeArrowheads="1"/>
            </p:cNvSpPr>
            <p:nvPr/>
          </p:nvSpPr>
          <p:spPr bwMode="auto">
            <a:xfrm>
              <a:off x="10350727" y="4351677"/>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Oval 176">
              <a:extLst>
                <a:ext uri="{FF2B5EF4-FFF2-40B4-BE49-F238E27FC236}">
                  <a16:creationId xmlns:a16="http://schemas.microsoft.com/office/drawing/2014/main" id="{9CBE4850-DEAF-4A27-A908-1FA5A9B14D68}"/>
                </a:ext>
              </a:extLst>
            </p:cNvPr>
            <p:cNvSpPr>
              <a:spLocks noChangeArrowheads="1"/>
            </p:cNvSpPr>
            <p:nvPr/>
          </p:nvSpPr>
          <p:spPr bwMode="auto">
            <a:xfrm>
              <a:off x="9936390" y="4346915"/>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Oval 154">
              <a:extLst>
                <a:ext uri="{FF2B5EF4-FFF2-40B4-BE49-F238E27FC236}">
                  <a16:creationId xmlns:a16="http://schemas.microsoft.com/office/drawing/2014/main" id="{9AC792B4-FEC9-4AA6-A024-4C1C772B02F4}"/>
                </a:ext>
              </a:extLst>
            </p:cNvPr>
            <p:cNvSpPr>
              <a:spLocks noChangeArrowheads="1"/>
            </p:cNvSpPr>
            <p:nvPr/>
          </p:nvSpPr>
          <p:spPr bwMode="auto">
            <a:xfrm>
              <a:off x="10120312" y="4826340"/>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Oval 155">
              <a:extLst>
                <a:ext uri="{FF2B5EF4-FFF2-40B4-BE49-F238E27FC236}">
                  <a16:creationId xmlns:a16="http://schemas.microsoft.com/office/drawing/2014/main" id="{6DA8DBF6-347F-4EF6-B389-ACB1CBB92056}"/>
                </a:ext>
              </a:extLst>
            </p:cNvPr>
            <p:cNvSpPr>
              <a:spLocks noChangeArrowheads="1"/>
            </p:cNvSpPr>
            <p:nvPr/>
          </p:nvSpPr>
          <p:spPr bwMode="auto">
            <a:xfrm>
              <a:off x="9859962" y="4951752"/>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Oval 157">
              <a:extLst>
                <a:ext uri="{FF2B5EF4-FFF2-40B4-BE49-F238E27FC236}">
                  <a16:creationId xmlns:a16="http://schemas.microsoft.com/office/drawing/2014/main" id="{939AC397-F42D-45C9-BBD2-55BEBDFC4F62}"/>
                </a:ext>
              </a:extLst>
            </p:cNvPr>
            <p:cNvSpPr>
              <a:spLocks noChangeArrowheads="1"/>
            </p:cNvSpPr>
            <p:nvPr/>
          </p:nvSpPr>
          <p:spPr bwMode="auto">
            <a:xfrm>
              <a:off x="9999662" y="5091452"/>
              <a:ext cx="7938"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Oval 161">
              <a:extLst>
                <a:ext uri="{FF2B5EF4-FFF2-40B4-BE49-F238E27FC236}">
                  <a16:creationId xmlns:a16="http://schemas.microsoft.com/office/drawing/2014/main" id="{B4185D08-C956-43AC-8503-43EBAD3B60CD}"/>
                </a:ext>
              </a:extLst>
            </p:cNvPr>
            <p:cNvSpPr>
              <a:spLocks noChangeArrowheads="1"/>
            </p:cNvSpPr>
            <p:nvPr/>
          </p:nvSpPr>
          <p:spPr bwMode="auto">
            <a:xfrm>
              <a:off x="10226675" y="5564527"/>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162">
              <a:extLst>
                <a:ext uri="{FF2B5EF4-FFF2-40B4-BE49-F238E27FC236}">
                  <a16:creationId xmlns:a16="http://schemas.microsoft.com/office/drawing/2014/main" id="{B2A10B96-6892-48B7-B7A6-D8AE184066E4}"/>
                </a:ext>
              </a:extLst>
            </p:cNvPr>
            <p:cNvSpPr>
              <a:spLocks/>
            </p:cNvSpPr>
            <p:nvPr/>
          </p:nvSpPr>
          <p:spPr bwMode="auto">
            <a:xfrm>
              <a:off x="10164762" y="5680415"/>
              <a:ext cx="28575" cy="26988"/>
            </a:xfrm>
            <a:custGeom>
              <a:avLst/>
              <a:gdLst>
                <a:gd name="T0" fmla="*/ 6 w 13"/>
                <a:gd name="T1" fmla="*/ 12 h 12"/>
                <a:gd name="T2" fmla="*/ 13 w 13"/>
                <a:gd name="T3" fmla="*/ 6 h 12"/>
                <a:gd name="T4" fmla="*/ 6 w 13"/>
                <a:gd name="T5" fmla="*/ 0 h 12"/>
                <a:gd name="T6" fmla="*/ 0 w 13"/>
                <a:gd name="T7" fmla="*/ 6 h 12"/>
                <a:gd name="T8" fmla="*/ 6 w 13"/>
                <a:gd name="T9" fmla="*/ 12 h 12"/>
              </a:gdLst>
              <a:ahLst/>
              <a:cxnLst>
                <a:cxn ang="0">
                  <a:pos x="T0" y="T1"/>
                </a:cxn>
                <a:cxn ang="0">
                  <a:pos x="T2" y="T3"/>
                </a:cxn>
                <a:cxn ang="0">
                  <a:pos x="T4" y="T5"/>
                </a:cxn>
                <a:cxn ang="0">
                  <a:pos x="T6" y="T7"/>
                </a:cxn>
                <a:cxn ang="0">
                  <a:pos x="T8" y="T9"/>
                </a:cxn>
              </a:cxnLst>
              <a:rect l="0" t="0" r="r" b="b"/>
              <a:pathLst>
                <a:path w="13" h="12">
                  <a:moveTo>
                    <a:pt x="6" y="12"/>
                  </a:moveTo>
                  <a:cubicBezTo>
                    <a:pt x="10" y="12"/>
                    <a:pt x="13" y="9"/>
                    <a:pt x="13" y="6"/>
                  </a:cubicBezTo>
                  <a:cubicBezTo>
                    <a:pt x="13" y="3"/>
                    <a:pt x="10" y="0"/>
                    <a:pt x="6" y="0"/>
                  </a:cubicBezTo>
                  <a:cubicBezTo>
                    <a:pt x="3" y="0"/>
                    <a:pt x="0" y="2"/>
                    <a:pt x="0" y="6"/>
                  </a:cubicBezTo>
                  <a:cubicBezTo>
                    <a:pt x="0" y="9"/>
                    <a:pt x="3" y="12"/>
                    <a:pt x="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Oval 163">
              <a:extLst>
                <a:ext uri="{FF2B5EF4-FFF2-40B4-BE49-F238E27FC236}">
                  <a16:creationId xmlns:a16="http://schemas.microsoft.com/office/drawing/2014/main" id="{4F53DCEF-2855-4493-9AB6-26BC9777EB85}"/>
                </a:ext>
              </a:extLst>
            </p:cNvPr>
            <p:cNvSpPr>
              <a:spLocks noChangeArrowheads="1"/>
            </p:cNvSpPr>
            <p:nvPr/>
          </p:nvSpPr>
          <p:spPr bwMode="auto">
            <a:xfrm>
              <a:off x="10221912" y="5802652"/>
              <a:ext cx="23813"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Oval 164">
              <a:extLst>
                <a:ext uri="{FF2B5EF4-FFF2-40B4-BE49-F238E27FC236}">
                  <a16:creationId xmlns:a16="http://schemas.microsoft.com/office/drawing/2014/main" id="{CAAE76E2-0FEC-49FC-8ECF-78E80F8E8323}"/>
                </a:ext>
              </a:extLst>
            </p:cNvPr>
            <p:cNvSpPr>
              <a:spLocks noChangeArrowheads="1"/>
            </p:cNvSpPr>
            <p:nvPr/>
          </p:nvSpPr>
          <p:spPr bwMode="auto">
            <a:xfrm>
              <a:off x="10215562" y="5816940"/>
              <a:ext cx="11113"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Oval 165">
              <a:extLst>
                <a:ext uri="{FF2B5EF4-FFF2-40B4-BE49-F238E27FC236}">
                  <a16:creationId xmlns:a16="http://schemas.microsoft.com/office/drawing/2014/main" id="{DA36A9EE-504B-4787-B422-5BEE000916ED}"/>
                </a:ext>
              </a:extLst>
            </p:cNvPr>
            <p:cNvSpPr>
              <a:spLocks noChangeArrowheads="1"/>
            </p:cNvSpPr>
            <p:nvPr/>
          </p:nvSpPr>
          <p:spPr bwMode="auto">
            <a:xfrm>
              <a:off x="9902825" y="5793127"/>
              <a:ext cx="19050"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Oval 167">
              <a:extLst>
                <a:ext uri="{FF2B5EF4-FFF2-40B4-BE49-F238E27FC236}">
                  <a16:creationId xmlns:a16="http://schemas.microsoft.com/office/drawing/2014/main" id="{AD108D9C-E739-4813-A4FE-D51AEC53CD6C}"/>
                </a:ext>
              </a:extLst>
            </p:cNvPr>
            <p:cNvSpPr>
              <a:spLocks noChangeArrowheads="1"/>
            </p:cNvSpPr>
            <p:nvPr/>
          </p:nvSpPr>
          <p:spPr bwMode="auto">
            <a:xfrm>
              <a:off x="9852025" y="5958227"/>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Oval 168">
              <a:extLst>
                <a:ext uri="{FF2B5EF4-FFF2-40B4-BE49-F238E27FC236}">
                  <a16:creationId xmlns:a16="http://schemas.microsoft.com/office/drawing/2014/main" id="{F5B8853A-355E-4459-A67F-F11D970A3854}"/>
                </a:ext>
              </a:extLst>
            </p:cNvPr>
            <p:cNvSpPr>
              <a:spLocks noChangeArrowheads="1"/>
            </p:cNvSpPr>
            <p:nvPr/>
          </p:nvSpPr>
          <p:spPr bwMode="auto">
            <a:xfrm>
              <a:off x="9921875" y="6093165"/>
              <a:ext cx="9525"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Oval 169">
              <a:extLst>
                <a:ext uri="{FF2B5EF4-FFF2-40B4-BE49-F238E27FC236}">
                  <a16:creationId xmlns:a16="http://schemas.microsoft.com/office/drawing/2014/main" id="{7301482F-540C-4F62-B078-12B687F71C3B}"/>
                </a:ext>
              </a:extLst>
            </p:cNvPr>
            <p:cNvSpPr>
              <a:spLocks noChangeArrowheads="1"/>
            </p:cNvSpPr>
            <p:nvPr/>
          </p:nvSpPr>
          <p:spPr bwMode="auto">
            <a:xfrm>
              <a:off x="10133012" y="6132852"/>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Oval 170">
              <a:extLst>
                <a:ext uri="{FF2B5EF4-FFF2-40B4-BE49-F238E27FC236}">
                  <a16:creationId xmlns:a16="http://schemas.microsoft.com/office/drawing/2014/main" id="{2925959E-FEC2-4D95-BF44-FA774E8E6C22}"/>
                </a:ext>
              </a:extLst>
            </p:cNvPr>
            <p:cNvSpPr>
              <a:spLocks noChangeArrowheads="1"/>
            </p:cNvSpPr>
            <p:nvPr/>
          </p:nvSpPr>
          <p:spPr bwMode="auto">
            <a:xfrm>
              <a:off x="9955212" y="6172540"/>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 name="Freeform 171">
              <a:extLst>
                <a:ext uri="{FF2B5EF4-FFF2-40B4-BE49-F238E27FC236}">
                  <a16:creationId xmlns:a16="http://schemas.microsoft.com/office/drawing/2014/main" id="{55FE6A8B-E3BB-4BE9-B36E-3F91B50D631F}"/>
                </a:ext>
              </a:extLst>
            </p:cNvPr>
            <p:cNvSpPr>
              <a:spLocks/>
            </p:cNvSpPr>
            <p:nvPr/>
          </p:nvSpPr>
          <p:spPr bwMode="auto">
            <a:xfrm>
              <a:off x="10161587" y="6224927"/>
              <a:ext cx="9525" cy="6350"/>
            </a:xfrm>
            <a:custGeom>
              <a:avLst/>
              <a:gdLst>
                <a:gd name="T0" fmla="*/ 0 w 4"/>
                <a:gd name="T1" fmla="*/ 0 h 3"/>
                <a:gd name="T2" fmla="*/ 2 w 4"/>
                <a:gd name="T3" fmla="*/ 3 h 3"/>
                <a:gd name="T4" fmla="*/ 4 w 4"/>
                <a:gd name="T5" fmla="*/ 0 h 3"/>
              </a:gdLst>
              <a:ahLst/>
              <a:cxnLst>
                <a:cxn ang="0">
                  <a:pos x="T0" y="T1"/>
                </a:cxn>
                <a:cxn ang="0">
                  <a:pos x="T2" y="T3"/>
                </a:cxn>
                <a:cxn ang="0">
                  <a:pos x="T4" y="T5"/>
                </a:cxn>
              </a:cxnLst>
              <a:rect l="0" t="0" r="r" b="b"/>
              <a:pathLst>
                <a:path w="4" h="3">
                  <a:moveTo>
                    <a:pt x="0" y="0"/>
                  </a:moveTo>
                  <a:cubicBezTo>
                    <a:pt x="0" y="2"/>
                    <a:pt x="1" y="3"/>
                    <a:pt x="2" y="3"/>
                  </a:cubicBezTo>
                  <a:cubicBezTo>
                    <a:pt x="3" y="3"/>
                    <a:pt x="4" y="2"/>
                    <a:pt x="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 name="Freeform 173">
              <a:extLst>
                <a:ext uri="{FF2B5EF4-FFF2-40B4-BE49-F238E27FC236}">
                  <a16:creationId xmlns:a16="http://schemas.microsoft.com/office/drawing/2014/main" id="{E4C46E10-8315-494E-8FE3-9CD753C8B0F7}"/>
                </a:ext>
              </a:extLst>
            </p:cNvPr>
            <p:cNvSpPr>
              <a:spLocks/>
            </p:cNvSpPr>
            <p:nvPr/>
          </p:nvSpPr>
          <p:spPr bwMode="auto">
            <a:xfrm>
              <a:off x="10029825" y="6302715"/>
              <a:ext cx="30163" cy="25400"/>
            </a:xfrm>
            <a:custGeom>
              <a:avLst/>
              <a:gdLst>
                <a:gd name="T0" fmla="*/ 7 w 14"/>
                <a:gd name="T1" fmla="*/ 12 h 12"/>
                <a:gd name="T2" fmla="*/ 14 w 14"/>
                <a:gd name="T3" fmla="*/ 6 h 12"/>
                <a:gd name="T4" fmla="*/ 7 w 14"/>
                <a:gd name="T5" fmla="*/ 0 h 12"/>
                <a:gd name="T6" fmla="*/ 0 w 14"/>
                <a:gd name="T7" fmla="*/ 6 h 12"/>
                <a:gd name="T8" fmla="*/ 7 w 14"/>
                <a:gd name="T9" fmla="*/ 12 h 12"/>
              </a:gdLst>
              <a:ahLst/>
              <a:cxnLst>
                <a:cxn ang="0">
                  <a:pos x="T0" y="T1"/>
                </a:cxn>
                <a:cxn ang="0">
                  <a:pos x="T2" y="T3"/>
                </a:cxn>
                <a:cxn ang="0">
                  <a:pos x="T4" y="T5"/>
                </a:cxn>
                <a:cxn ang="0">
                  <a:pos x="T6" y="T7"/>
                </a:cxn>
                <a:cxn ang="0">
                  <a:pos x="T8" y="T9"/>
                </a:cxn>
              </a:cxnLst>
              <a:rect l="0" t="0" r="r" b="b"/>
              <a:pathLst>
                <a:path w="14" h="12">
                  <a:moveTo>
                    <a:pt x="7" y="12"/>
                  </a:moveTo>
                  <a:cubicBezTo>
                    <a:pt x="10" y="12"/>
                    <a:pt x="14" y="10"/>
                    <a:pt x="14" y="6"/>
                  </a:cubicBezTo>
                  <a:cubicBezTo>
                    <a:pt x="14" y="3"/>
                    <a:pt x="11" y="0"/>
                    <a:pt x="7" y="0"/>
                  </a:cubicBezTo>
                  <a:cubicBezTo>
                    <a:pt x="3" y="0"/>
                    <a:pt x="0" y="3"/>
                    <a:pt x="0" y="6"/>
                  </a:cubicBezTo>
                  <a:cubicBezTo>
                    <a:pt x="0" y="10"/>
                    <a:pt x="3" y="12"/>
                    <a:pt x="7"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 name="Oval 176">
              <a:extLst>
                <a:ext uri="{FF2B5EF4-FFF2-40B4-BE49-F238E27FC236}">
                  <a16:creationId xmlns:a16="http://schemas.microsoft.com/office/drawing/2014/main" id="{231EC379-8CFC-4AF0-971C-E01E8876E81B}"/>
                </a:ext>
              </a:extLst>
            </p:cNvPr>
            <p:cNvSpPr>
              <a:spLocks noChangeArrowheads="1"/>
            </p:cNvSpPr>
            <p:nvPr/>
          </p:nvSpPr>
          <p:spPr bwMode="auto">
            <a:xfrm>
              <a:off x="10125075" y="6566240"/>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 name="Oval 84">
              <a:extLst>
                <a:ext uri="{FF2B5EF4-FFF2-40B4-BE49-F238E27FC236}">
                  <a16:creationId xmlns:a16="http://schemas.microsoft.com/office/drawing/2014/main" id="{38C784DB-FBB3-447A-AE30-5542D3EDEAF9}"/>
                </a:ext>
              </a:extLst>
            </p:cNvPr>
            <p:cNvSpPr>
              <a:spLocks noChangeArrowheads="1"/>
            </p:cNvSpPr>
            <p:nvPr/>
          </p:nvSpPr>
          <p:spPr bwMode="auto">
            <a:xfrm>
              <a:off x="9410701" y="2732088"/>
              <a:ext cx="19050"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 name="Oval 85">
              <a:extLst>
                <a:ext uri="{FF2B5EF4-FFF2-40B4-BE49-F238E27FC236}">
                  <a16:creationId xmlns:a16="http://schemas.microsoft.com/office/drawing/2014/main" id="{F097B53C-5534-487F-82DF-B33B8C6C35F5}"/>
                </a:ext>
              </a:extLst>
            </p:cNvPr>
            <p:cNvSpPr>
              <a:spLocks noChangeArrowheads="1"/>
            </p:cNvSpPr>
            <p:nvPr/>
          </p:nvSpPr>
          <p:spPr bwMode="auto">
            <a:xfrm>
              <a:off x="9348788" y="2606675"/>
              <a:ext cx="28575"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Oval 86">
              <a:extLst>
                <a:ext uri="{FF2B5EF4-FFF2-40B4-BE49-F238E27FC236}">
                  <a16:creationId xmlns:a16="http://schemas.microsoft.com/office/drawing/2014/main" id="{E63FB3AC-45CE-4336-9DDB-80C8A3A48B47}"/>
                </a:ext>
              </a:extLst>
            </p:cNvPr>
            <p:cNvSpPr>
              <a:spLocks noChangeArrowheads="1"/>
            </p:cNvSpPr>
            <p:nvPr/>
          </p:nvSpPr>
          <p:spPr bwMode="auto">
            <a:xfrm>
              <a:off x="9407526" y="2492375"/>
              <a:ext cx="22225"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Oval 87">
              <a:extLst>
                <a:ext uri="{FF2B5EF4-FFF2-40B4-BE49-F238E27FC236}">
                  <a16:creationId xmlns:a16="http://schemas.microsoft.com/office/drawing/2014/main" id="{1FE72492-6370-425A-AF19-FEE7B0A78801}"/>
                </a:ext>
              </a:extLst>
            </p:cNvPr>
            <p:cNvSpPr>
              <a:spLocks noChangeArrowheads="1"/>
            </p:cNvSpPr>
            <p:nvPr/>
          </p:nvSpPr>
          <p:spPr bwMode="auto">
            <a:xfrm>
              <a:off x="9399588" y="2486025"/>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Oval 92">
              <a:extLst>
                <a:ext uri="{FF2B5EF4-FFF2-40B4-BE49-F238E27FC236}">
                  <a16:creationId xmlns:a16="http://schemas.microsoft.com/office/drawing/2014/main" id="{8486C719-36F1-449D-8BE9-CC918A23AD9F}"/>
                </a:ext>
              </a:extLst>
            </p:cNvPr>
            <p:cNvSpPr>
              <a:spLocks noChangeArrowheads="1"/>
            </p:cNvSpPr>
            <p:nvPr/>
          </p:nvSpPr>
          <p:spPr bwMode="auto">
            <a:xfrm>
              <a:off x="9320213" y="2174875"/>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Freeform 94">
              <a:extLst>
                <a:ext uri="{FF2B5EF4-FFF2-40B4-BE49-F238E27FC236}">
                  <a16:creationId xmlns:a16="http://schemas.microsoft.com/office/drawing/2014/main" id="{0A3B1D69-5FCD-4B37-B458-83E4B9E16B41}"/>
                </a:ext>
              </a:extLst>
            </p:cNvPr>
            <p:cNvSpPr>
              <a:spLocks/>
            </p:cNvSpPr>
            <p:nvPr/>
          </p:nvSpPr>
          <p:spPr bwMode="auto">
            <a:xfrm>
              <a:off x="9347201" y="2084388"/>
              <a:ext cx="11113" cy="4763"/>
            </a:xfrm>
            <a:custGeom>
              <a:avLst/>
              <a:gdLst>
                <a:gd name="T0" fmla="*/ 0 w 5"/>
                <a:gd name="T1" fmla="*/ 2 h 2"/>
                <a:gd name="T2" fmla="*/ 3 w 5"/>
                <a:gd name="T3" fmla="*/ 0 h 2"/>
                <a:gd name="T4" fmla="*/ 5 w 5"/>
                <a:gd name="T5" fmla="*/ 2 h 2"/>
              </a:gdLst>
              <a:ahLst/>
              <a:cxnLst>
                <a:cxn ang="0">
                  <a:pos x="T0" y="T1"/>
                </a:cxn>
                <a:cxn ang="0">
                  <a:pos x="T2" y="T3"/>
                </a:cxn>
                <a:cxn ang="0">
                  <a:pos x="T4" y="T5"/>
                </a:cxn>
              </a:cxnLst>
              <a:rect l="0" t="0" r="r" b="b"/>
              <a:pathLst>
                <a:path w="5" h="2">
                  <a:moveTo>
                    <a:pt x="0" y="2"/>
                  </a:moveTo>
                  <a:cubicBezTo>
                    <a:pt x="0" y="1"/>
                    <a:pt x="2" y="0"/>
                    <a:pt x="3" y="0"/>
                  </a:cubicBezTo>
                  <a:cubicBezTo>
                    <a:pt x="4" y="0"/>
                    <a:pt x="5" y="1"/>
                    <a:pt x="5" y="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Oval 167">
              <a:extLst>
                <a:ext uri="{FF2B5EF4-FFF2-40B4-BE49-F238E27FC236}">
                  <a16:creationId xmlns:a16="http://schemas.microsoft.com/office/drawing/2014/main" id="{FC1783EC-5913-47DF-992D-EFB490C9EA0B}"/>
                </a:ext>
              </a:extLst>
            </p:cNvPr>
            <p:cNvSpPr>
              <a:spLocks noChangeArrowheads="1"/>
            </p:cNvSpPr>
            <p:nvPr/>
          </p:nvSpPr>
          <p:spPr bwMode="auto">
            <a:xfrm>
              <a:off x="9626600" y="1569584"/>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Oval 168">
              <a:extLst>
                <a:ext uri="{FF2B5EF4-FFF2-40B4-BE49-F238E27FC236}">
                  <a16:creationId xmlns:a16="http://schemas.microsoft.com/office/drawing/2014/main" id="{FD9E6F84-0531-46D9-8D01-776BC553471B}"/>
                </a:ext>
              </a:extLst>
            </p:cNvPr>
            <p:cNvSpPr>
              <a:spLocks noChangeArrowheads="1"/>
            </p:cNvSpPr>
            <p:nvPr/>
          </p:nvSpPr>
          <p:spPr bwMode="auto">
            <a:xfrm>
              <a:off x="9696450" y="1704522"/>
              <a:ext cx="9525"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Oval 169">
              <a:extLst>
                <a:ext uri="{FF2B5EF4-FFF2-40B4-BE49-F238E27FC236}">
                  <a16:creationId xmlns:a16="http://schemas.microsoft.com/office/drawing/2014/main" id="{6955089B-4194-4125-ABF6-1556C0FE1728}"/>
                </a:ext>
              </a:extLst>
            </p:cNvPr>
            <p:cNvSpPr>
              <a:spLocks noChangeArrowheads="1"/>
            </p:cNvSpPr>
            <p:nvPr/>
          </p:nvSpPr>
          <p:spPr bwMode="auto">
            <a:xfrm>
              <a:off x="9907587" y="1744209"/>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Oval 170">
              <a:extLst>
                <a:ext uri="{FF2B5EF4-FFF2-40B4-BE49-F238E27FC236}">
                  <a16:creationId xmlns:a16="http://schemas.microsoft.com/office/drawing/2014/main" id="{2642BAB5-02AE-483A-83DB-72C17B0FEBEA}"/>
                </a:ext>
              </a:extLst>
            </p:cNvPr>
            <p:cNvSpPr>
              <a:spLocks noChangeArrowheads="1"/>
            </p:cNvSpPr>
            <p:nvPr/>
          </p:nvSpPr>
          <p:spPr bwMode="auto">
            <a:xfrm>
              <a:off x="9729787" y="1783897"/>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171">
              <a:extLst>
                <a:ext uri="{FF2B5EF4-FFF2-40B4-BE49-F238E27FC236}">
                  <a16:creationId xmlns:a16="http://schemas.microsoft.com/office/drawing/2014/main" id="{6BCF3D44-8CF3-416F-8C65-5E62A0E362C4}"/>
                </a:ext>
              </a:extLst>
            </p:cNvPr>
            <p:cNvSpPr>
              <a:spLocks/>
            </p:cNvSpPr>
            <p:nvPr/>
          </p:nvSpPr>
          <p:spPr bwMode="auto">
            <a:xfrm>
              <a:off x="9936162" y="1836284"/>
              <a:ext cx="9525" cy="6350"/>
            </a:xfrm>
            <a:custGeom>
              <a:avLst/>
              <a:gdLst>
                <a:gd name="T0" fmla="*/ 0 w 4"/>
                <a:gd name="T1" fmla="*/ 0 h 3"/>
                <a:gd name="T2" fmla="*/ 2 w 4"/>
                <a:gd name="T3" fmla="*/ 3 h 3"/>
                <a:gd name="T4" fmla="*/ 4 w 4"/>
                <a:gd name="T5" fmla="*/ 0 h 3"/>
              </a:gdLst>
              <a:ahLst/>
              <a:cxnLst>
                <a:cxn ang="0">
                  <a:pos x="T0" y="T1"/>
                </a:cxn>
                <a:cxn ang="0">
                  <a:pos x="T2" y="T3"/>
                </a:cxn>
                <a:cxn ang="0">
                  <a:pos x="T4" y="T5"/>
                </a:cxn>
              </a:cxnLst>
              <a:rect l="0" t="0" r="r" b="b"/>
              <a:pathLst>
                <a:path w="4" h="3">
                  <a:moveTo>
                    <a:pt x="0" y="0"/>
                  </a:moveTo>
                  <a:cubicBezTo>
                    <a:pt x="0" y="2"/>
                    <a:pt x="1" y="3"/>
                    <a:pt x="2" y="3"/>
                  </a:cubicBezTo>
                  <a:cubicBezTo>
                    <a:pt x="3" y="3"/>
                    <a:pt x="4" y="2"/>
                    <a:pt x="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Freeform 173">
              <a:extLst>
                <a:ext uri="{FF2B5EF4-FFF2-40B4-BE49-F238E27FC236}">
                  <a16:creationId xmlns:a16="http://schemas.microsoft.com/office/drawing/2014/main" id="{255927A4-6C45-495D-86F2-796C0A01D6E2}"/>
                </a:ext>
              </a:extLst>
            </p:cNvPr>
            <p:cNvSpPr>
              <a:spLocks/>
            </p:cNvSpPr>
            <p:nvPr/>
          </p:nvSpPr>
          <p:spPr bwMode="auto">
            <a:xfrm>
              <a:off x="9804400" y="1914072"/>
              <a:ext cx="30163" cy="25400"/>
            </a:xfrm>
            <a:custGeom>
              <a:avLst/>
              <a:gdLst>
                <a:gd name="T0" fmla="*/ 7 w 14"/>
                <a:gd name="T1" fmla="*/ 12 h 12"/>
                <a:gd name="T2" fmla="*/ 14 w 14"/>
                <a:gd name="T3" fmla="*/ 6 h 12"/>
                <a:gd name="T4" fmla="*/ 7 w 14"/>
                <a:gd name="T5" fmla="*/ 0 h 12"/>
                <a:gd name="T6" fmla="*/ 0 w 14"/>
                <a:gd name="T7" fmla="*/ 6 h 12"/>
                <a:gd name="T8" fmla="*/ 7 w 14"/>
                <a:gd name="T9" fmla="*/ 12 h 12"/>
              </a:gdLst>
              <a:ahLst/>
              <a:cxnLst>
                <a:cxn ang="0">
                  <a:pos x="T0" y="T1"/>
                </a:cxn>
                <a:cxn ang="0">
                  <a:pos x="T2" y="T3"/>
                </a:cxn>
                <a:cxn ang="0">
                  <a:pos x="T4" y="T5"/>
                </a:cxn>
                <a:cxn ang="0">
                  <a:pos x="T6" y="T7"/>
                </a:cxn>
                <a:cxn ang="0">
                  <a:pos x="T8" y="T9"/>
                </a:cxn>
              </a:cxnLst>
              <a:rect l="0" t="0" r="r" b="b"/>
              <a:pathLst>
                <a:path w="14" h="12">
                  <a:moveTo>
                    <a:pt x="7" y="12"/>
                  </a:moveTo>
                  <a:cubicBezTo>
                    <a:pt x="10" y="12"/>
                    <a:pt x="14" y="10"/>
                    <a:pt x="14" y="6"/>
                  </a:cubicBezTo>
                  <a:cubicBezTo>
                    <a:pt x="14" y="3"/>
                    <a:pt x="11" y="0"/>
                    <a:pt x="7" y="0"/>
                  </a:cubicBezTo>
                  <a:cubicBezTo>
                    <a:pt x="3" y="0"/>
                    <a:pt x="0" y="3"/>
                    <a:pt x="0" y="6"/>
                  </a:cubicBezTo>
                  <a:cubicBezTo>
                    <a:pt x="0" y="10"/>
                    <a:pt x="3" y="12"/>
                    <a:pt x="7"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Oval 176">
              <a:extLst>
                <a:ext uri="{FF2B5EF4-FFF2-40B4-BE49-F238E27FC236}">
                  <a16:creationId xmlns:a16="http://schemas.microsoft.com/office/drawing/2014/main" id="{6498EE33-E6CB-4F3A-B68C-DAD6D0BAC4D3}"/>
                </a:ext>
              </a:extLst>
            </p:cNvPr>
            <p:cNvSpPr>
              <a:spLocks noChangeArrowheads="1"/>
            </p:cNvSpPr>
            <p:nvPr/>
          </p:nvSpPr>
          <p:spPr bwMode="auto">
            <a:xfrm>
              <a:off x="9899650" y="2177597"/>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Oval 54">
              <a:extLst>
                <a:ext uri="{FF2B5EF4-FFF2-40B4-BE49-F238E27FC236}">
                  <a16:creationId xmlns:a16="http://schemas.microsoft.com/office/drawing/2014/main" id="{ADA1D3BD-4978-44A4-9D33-73DCE3A8AC75}"/>
                </a:ext>
              </a:extLst>
            </p:cNvPr>
            <p:cNvSpPr>
              <a:spLocks noChangeArrowheads="1"/>
            </p:cNvSpPr>
            <p:nvPr/>
          </p:nvSpPr>
          <p:spPr bwMode="auto">
            <a:xfrm>
              <a:off x="10807700" y="2343610"/>
              <a:ext cx="4763"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Oval 55">
              <a:extLst>
                <a:ext uri="{FF2B5EF4-FFF2-40B4-BE49-F238E27FC236}">
                  <a16:creationId xmlns:a16="http://schemas.microsoft.com/office/drawing/2014/main" id="{5FFD4DE8-AFA8-4423-A636-CA7C33C97311}"/>
                </a:ext>
              </a:extLst>
            </p:cNvPr>
            <p:cNvSpPr>
              <a:spLocks noChangeArrowheads="1"/>
            </p:cNvSpPr>
            <p:nvPr/>
          </p:nvSpPr>
          <p:spPr bwMode="auto">
            <a:xfrm>
              <a:off x="10660062" y="2188035"/>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Oval 56">
              <a:extLst>
                <a:ext uri="{FF2B5EF4-FFF2-40B4-BE49-F238E27FC236}">
                  <a16:creationId xmlns:a16="http://schemas.microsoft.com/office/drawing/2014/main" id="{68846C78-9C35-468C-98F9-BA2E5E1AED81}"/>
                </a:ext>
              </a:extLst>
            </p:cNvPr>
            <p:cNvSpPr>
              <a:spLocks noChangeArrowheads="1"/>
            </p:cNvSpPr>
            <p:nvPr/>
          </p:nvSpPr>
          <p:spPr bwMode="auto">
            <a:xfrm>
              <a:off x="10526712" y="2029285"/>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Oval 57">
              <a:extLst>
                <a:ext uri="{FF2B5EF4-FFF2-40B4-BE49-F238E27FC236}">
                  <a16:creationId xmlns:a16="http://schemas.microsoft.com/office/drawing/2014/main" id="{2C118B9E-6C98-466D-AB26-A2426877566B}"/>
                </a:ext>
              </a:extLst>
            </p:cNvPr>
            <p:cNvSpPr>
              <a:spLocks noChangeArrowheads="1"/>
            </p:cNvSpPr>
            <p:nvPr/>
          </p:nvSpPr>
          <p:spPr bwMode="auto">
            <a:xfrm>
              <a:off x="10939462" y="2038810"/>
              <a:ext cx="25400"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Oval 71">
              <a:extLst>
                <a:ext uri="{FF2B5EF4-FFF2-40B4-BE49-F238E27FC236}">
                  <a16:creationId xmlns:a16="http://schemas.microsoft.com/office/drawing/2014/main" id="{6D0297B5-247B-418F-AE4D-8A0E9E9CCD33}"/>
                </a:ext>
              </a:extLst>
            </p:cNvPr>
            <p:cNvSpPr>
              <a:spLocks noChangeArrowheads="1"/>
            </p:cNvSpPr>
            <p:nvPr/>
          </p:nvSpPr>
          <p:spPr bwMode="auto">
            <a:xfrm>
              <a:off x="11150827" y="3249278"/>
              <a:ext cx="14288"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Oval 72">
              <a:extLst>
                <a:ext uri="{FF2B5EF4-FFF2-40B4-BE49-F238E27FC236}">
                  <a16:creationId xmlns:a16="http://schemas.microsoft.com/office/drawing/2014/main" id="{74A8D453-EF3C-4B38-99D5-7A918073F107}"/>
                </a:ext>
              </a:extLst>
            </p:cNvPr>
            <p:cNvSpPr>
              <a:spLocks noChangeArrowheads="1"/>
            </p:cNvSpPr>
            <p:nvPr/>
          </p:nvSpPr>
          <p:spPr bwMode="auto">
            <a:xfrm>
              <a:off x="11412765" y="3220703"/>
              <a:ext cx="14288"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Oval 73">
              <a:extLst>
                <a:ext uri="{FF2B5EF4-FFF2-40B4-BE49-F238E27FC236}">
                  <a16:creationId xmlns:a16="http://schemas.microsoft.com/office/drawing/2014/main" id="{616E1B91-C860-49E6-9276-8A277420CB52}"/>
                </a:ext>
              </a:extLst>
            </p:cNvPr>
            <p:cNvSpPr>
              <a:spLocks noChangeArrowheads="1"/>
            </p:cNvSpPr>
            <p:nvPr/>
          </p:nvSpPr>
          <p:spPr bwMode="auto">
            <a:xfrm>
              <a:off x="11058752" y="3117516"/>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Oval 74">
              <a:extLst>
                <a:ext uri="{FF2B5EF4-FFF2-40B4-BE49-F238E27FC236}">
                  <a16:creationId xmlns:a16="http://schemas.microsoft.com/office/drawing/2014/main" id="{6845BFD3-EEF6-497D-9B0C-2A6205955B5A}"/>
                </a:ext>
              </a:extLst>
            </p:cNvPr>
            <p:cNvSpPr>
              <a:spLocks noChangeArrowheads="1"/>
            </p:cNvSpPr>
            <p:nvPr/>
          </p:nvSpPr>
          <p:spPr bwMode="auto">
            <a:xfrm>
              <a:off x="11266715" y="3015916"/>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Oval 75">
              <a:extLst>
                <a:ext uri="{FF2B5EF4-FFF2-40B4-BE49-F238E27FC236}">
                  <a16:creationId xmlns:a16="http://schemas.microsoft.com/office/drawing/2014/main" id="{BBF1FC6B-EBC8-4947-9B8F-81B2FF9C37B3}"/>
                </a:ext>
              </a:extLst>
            </p:cNvPr>
            <p:cNvSpPr>
              <a:spLocks noChangeArrowheads="1"/>
            </p:cNvSpPr>
            <p:nvPr/>
          </p:nvSpPr>
          <p:spPr bwMode="auto">
            <a:xfrm>
              <a:off x="11369902" y="2900028"/>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 name="Freeform 76">
              <a:extLst>
                <a:ext uri="{FF2B5EF4-FFF2-40B4-BE49-F238E27FC236}">
                  <a16:creationId xmlns:a16="http://schemas.microsoft.com/office/drawing/2014/main" id="{9B52DD41-5EE6-4351-A1E9-73E5719DA80B}"/>
                </a:ext>
              </a:extLst>
            </p:cNvPr>
            <p:cNvSpPr>
              <a:spLocks/>
            </p:cNvSpPr>
            <p:nvPr/>
          </p:nvSpPr>
          <p:spPr bwMode="auto">
            <a:xfrm>
              <a:off x="10825390" y="2685716"/>
              <a:ext cx="23813" cy="23813"/>
            </a:xfrm>
            <a:custGeom>
              <a:avLst/>
              <a:gdLst>
                <a:gd name="T0" fmla="*/ 6 w 11"/>
                <a:gd name="T1" fmla="*/ 1 h 11"/>
                <a:gd name="T2" fmla="*/ 11 w 11"/>
                <a:gd name="T3" fmla="*/ 6 h 11"/>
                <a:gd name="T4" fmla="*/ 6 w 11"/>
                <a:gd name="T5" fmla="*/ 11 h 11"/>
                <a:gd name="T6" fmla="*/ 0 w 11"/>
                <a:gd name="T7" fmla="*/ 6 h 11"/>
                <a:gd name="T8" fmla="*/ 6 w 11"/>
                <a:gd name="T9" fmla="*/ 1 h 11"/>
              </a:gdLst>
              <a:ahLst/>
              <a:cxnLst>
                <a:cxn ang="0">
                  <a:pos x="T0" y="T1"/>
                </a:cxn>
                <a:cxn ang="0">
                  <a:pos x="T2" y="T3"/>
                </a:cxn>
                <a:cxn ang="0">
                  <a:pos x="T4" y="T5"/>
                </a:cxn>
                <a:cxn ang="0">
                  <a:pos x="T6" y="T7"/>
                </a:cxn>
                <a:cxn ang="0">
                  <a:pos x="T8" y="T9"/>
                </a:cxn>
              </a:cxnLst>
              <a:rect l="0" t="0" r="r" b="b"/>
              <a:pathLst>
                <a:path w="11" h="11">
                  <a:moveTo>
                    <a:pt x="6" y="1"/>
                  </a:moveTo>
                  <a:cubicBezTo>
                    <a:pt x="9" y="1"/>
                    <a:pt x="11" y="3"/>
                    <a:pt x="11" y="6"/>
                  </a:cubicBezTo>
                  <a:cubicBezTo>
                    <a:pt x="11" y="9"/>
                    <a:pt x="9" y="11"/>
                    <a:pt x="6" y="11"/>
                  </a:cubicBezTo>
                  <a:cubicBezTo>
                    <a:pt x="3" y="11"/>
                    <a:pt x="0" y="9"/>
                    <a:pt x="0" y="6"/>
                  </a:cubicBezTo>
                  <a:cubicBezTo>
                    <a:pt x="0" y="3"/>
                    <a:pt x="3" y="0"/>
                    <a:pt x="6"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Oval 54">
              <a:extLst>
                <a:ext uri="{FF2B5EF4-FFF2-40B4-BE49-F238E27FC236}">
                  <a16:creationId xmlns:a16="http://schemas.microsoft.com/office/drawing/2014/main" id="{D99AB262-5910-4AD7-A2C8-EBD7E1E2A967}"/>
                </a:ext>
              </a:extLst>
            </p:cNvPr>
            <p:cNvSpPr>
              <a:spLocks noChangeArrowheads="1"/>
            </p:cNvSpPr>
            <p:nvPr/>
          </p:nvSpPr>
          <p:spPr bwMode="auto">
            <a:xfrm>
              <a:off x="10960100" y="2496010"/>
              <a:ext cx="4763"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Oval 55">
              <a:extLst>
                <a:ext uri="{FF2B5EF4-FFF2-40B4-BE49-F238E27FC236}">
                  <a16:creationId xmlns:a16="http://schemas.microsoft.com/office/drawing/2014/main" id="{6E9FC1CB-3FEF-4808-B60C-A5D223FCAE19}"/>
                </a:ext>
              </a:extLst>
            </p:cNvPr>
            <p:cNvSpPr>
              <a:spLocks noChangeArrowheads="1"/>
            </p:cNvSpPr>
            <p:nvPr/>
          </p:nvSpPr>
          <p:spPr bwMode="auto">
            <a:xfrm>
              <a:off x="10812462" y="2340435"/>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Oval 56">
              <a:extLst>
                <a:ext uri="{FF2B5EF4-FFF2-40B4-BE49-F238E27FC236}">
                  <a16:creationId xmlns:a16="http://schemas.microsoft.com/office/drawing/2014/main" id="{25285D66-F95D-4DBC-966A-497C9AAACDD9}"/>
                </a:ext>
              </a:extLst>
            </p:cNvPr>
            <p:cNvSpPr>
              <a:spLocks noChangeArrowheads="1"/>
            </p:cNvSpPr>
            <p:nvPr/>
          </p:nvSpPr>
          <p:spPr bwMode="auto">
            <a:xfrm>
              <a:off x="10679112" y="2181685"/>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Oval 57">
              <a:extLst>
                <a:ext uri="{FF2B5EF4-FFF2-40B4-BE49-F238E27FC236}">
                  <a16:creationId xmlns:a16="http://schemas.microsoft.com/office/drawing/2014/main" id="{DDF355D3-6A60-4F28-8F86-45028F8EDAF1}"/>
                </a:ext>
              </a:extLst>
            </p:cNvPr>
            <p:cNvSpPr>
              <a:spLocks noChangeArrowheads="1"/>
            </p:cNvSpPr>
            <p:nvPr/>
          </p:nvSpPr>
          <p:spPr bwMode="auto">
            <a:xfrm>
              <a:off x="11091862" y="2191210"/>
              <a:ext cx="25400"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Freeform 58">
              <a:extLst>
                <a:ext uri="{FF2B5EF4-FFF2-40B4-BE49-F238E27FC236}">
                  <a16:creationId xmlns:a16="http://schemas.microsoft.com/office/drawing/2014/main" id="{DA7CA42B-A8C8-477F-BD2F-CA3278F0A18A}"/>
                </a:ext>
              </a:extLst>
            </p:cNvPr>
            <p:cNvSpPr>
              <a:spLocks/>
            </p:cNvSpPr>
            <p:nvPr/>
          </p:nvSpPr>
          <p:spPr bwMode="auto">
            <a:xfrm>
              <a:off x="10793412" y="2027698"/>
              <a:ext cx="19050" cy="17463"/>
            </a:xfrm>
            <a:custGeom>
              <a:avLst/>
              <a:gdLst>
                <a:gd name="T0" fmla="*/ 5 w 9"/>
                <a:gd name="T1" fmla="*/ 0 h 8"/>
                <a:gd name="T2" fmla="*/ 9 w 9"/>
                <a:gd name="T3" fmla="*/ 4 h 8"/>
                <a:gd name="T4" fmla="*/ 5 w 9"/>
                <a:gd name="T5" fmla="*/ 8 h 8"/>
                <a:gd name="T6" fmla="*/ 0 w 9"/>
                <a:gd name="T7" fmla="*/ 4 h 8"/>
                <a:gd name="T8" fmla="*/ 5 w 9"/>
                <a:gd name="T9" fmla="*/ 0 h 8"/>
              </a:gdLst>
              <a:ahLst/>
              <a:cxnLst>
                <a:cxn ang="0">
                  <a:pos x="T0" y="T1"/>
                </a:cxn>
                <a:cxn ang="0">
                  <a:pos x="T2" y="T3"/>
                </a:cxn>
                <a:cxn ang="0">
                  <a:pos x="T4" y="T5"/>
                </a:cxn>
                <a:cxn ang="0">
                  <a:pos x="T6" y="T7"/>
                </a:cxn>
                <a:cxn ang="0">
                  <a:pos x="T8" y="T9"/>
                </a:cxn>
              </a:cxnLst>
              <a:rect l="0" t="0" r="r" b="b"/>
              <a:pathLst>
                <a:path w="9" h="8">
                  <a:moveTo>
                    <a:pt x="5" y="0"/>
                  </a:moveTo>
                  <a:cubicBezTo>
                    <a:pt x="7" y="0"/>
                    <a:pt x="9" y="2"/>
                    <a:pt x="9" y="4"/>
                  </a:cubicBezTo>
                  <a:cubicBezTo>
                    <a:pt x="9" y="7"/>
                    <a:pt x="7" y="8"/>
                    <a:pt x="5" y="8"/>
                  </a:cubicBezTo>
                  <a:cubicBezTo>
                    <a:pt x="2" y="8"/>
                    <a:pt x="0" y="6"/>
                    <a:pt x="0" y="4"/>
                  </a:cubicBezTo>
                  <a:cubicBezTo>
                    <a:pt x="0" y="2"/>
                    <a:pt x="2"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Oval 59">
              <a:extLst>
                <a:ext uri="{FF2B5EF4-FFF2-40B4-BE49-F238E27FC236}">
                  <a16:creationId xmlns:a16="http://schemas.microsoft.com/office/drawing/2014/main" id="{E34378C1-37C8-4CBD-B832-901CE232ACCF}"/>
                </a:ext>
              </a:extLst>
            </p:cNvPr>
            <p:cNvSpPr>
              <a:spLocks noChangeArrowheads="1"/>
            </p:cNvSpPr>
            <p:nvPr/>
          </p:nvSpPr>
          <p:spPr bwMode="auto">
            <a:xfrm>
              <a:off x="11128375" y="2003885"/>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Oval 71">
              <a:extLst>
                <a:ext uri="{FF2B5EF4-FFF2-40B4-BE49-F238E27FC236}">
                  <a16:creationId xmlns:a16="http://schemas.microsoft.com/office/drawing/2014/main" id="{E4ED6DB8-4603-4912-B508-5C14A5E8255B}"/>
                </a:ext>
              </a:extLst>
            </p:cNvPr>
            <p:cNvSpPr>
              <a:spLocks noChangeArrowheads="1"/>
            </p:cNvSpPr>
            <p:nvPr/>
          </p:nvSpPr>
          <p:spPr bwMode="auto">
            <a:xfrm>
              <a:off x="10694987" y="844931"/>
              <a:ext cx="14288"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Oval 72">
              <a:extLst>
                <a:ext uri="{FF2B5EF4-FFF2-40B4-BE49-F238E27FC236}">
                  <a16:creationId xmlns:a16="http://schemas.microsoft.com/office/drawing/2014/main" id="{B367D150-263C-43AB-9F3B-ABD5944E7519}"/>
                </a:ext>
              </a:extLst>
            </p:cNvPr>
            <p:cNvSpPr>
              <a:spLocks noChangeArrowheads="1"/>
            </p:cNvSpPr>
            <p:nvPr/>
          </p:nvSpPr>
          <p:spPr bwMode="auto">
            <a:xfrm>
              <a:off x="10956925" y="816356"/>
              <a:ext cx="14288"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Oval 73">
              <a:extLst>
                <a:ext uri="{FF2B5EF4-FFF2-40B4-BE49-F238E27FC236}">
                  <a16:creationId xmlns:a16="http://schemas.microsoft.com/office/drawing/2014/main" id="{B0281D81-24EA-4358-978D-63AFCB3AFF95}"/>
                </a:ext>
              </a:extLst>
            </p:cNvPr>
            <p:cNvSpPr>
              <a:spLocks noChangeArrowheads="1"/>
            </p:cNvSpPr>
            <p:nvPr/>
          </p:nvSpPr>
          <p:spPr bwMode="auto">
            <a:xfrm>
              <a:off x="10602912" y="713169"/>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Oval 74">
              <a:extLst>
                <a:ext uri="{FF2B5EF4-FFF2-40B4-BE49-F238E27FC236}">
                  <a16:creationId xmlns:a16="http://schemas.microsoft.com/office/drawing/2014/main" id="{D3F4645F-3452-4657-9D66-4E3FE322D10C}"/>
                </a:ext>
              </a:extLst>
            </p:cNvPr>
            <p:cNvSpPr>
              <a:spLocks noChangeArrowheads="1"/>
            </p:cNvSpPr>
            <p:nvPr/>
          </p:nvSpPr>
          <p:spPr bwMode="auto">
            <a:xfrm>
              <a:off x="10810875" y="611569"/>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Oval 75">
              <a:extLst>
                <a:ext uri="{FF2B5EF4-FFF2-40B4-BE49-F238E27FC236}">
                  <a16:creationId xmlns:a16="http://schemas.microsoft.com/office/drawing/2014/main" id="{F06E7C86-D43B-475E-ACF2-FB2CD12E3313}"/>
                </a:ext>
              </a:extLst>
            </p:cNvPr>
            <p:cNvSpPr>
              <a:spLocks noChangeArrowheads="1"/>
            </p:cNvSpPr>
            <p:nvPr/>
          </p:nvSpPr>
          <p:spPr bwMode="auto">
            <a:xfrm>
              <a:off x="10914062" y="495681"/>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Freeform 76">
              <a:extLst>
                <a:ext uri="{FF2B5EF4-FFF2-40B4-BE49-F238E27FC236}">
                  <a16:creationId xmlns:a16="http://schemas.microsoft.com/office/drawing/2014/main" id="{9A307C03-5554-43BD-B08E-4FD0928B360F}"/>
                </a:ext>
              </a:extLst>
            </p:cNvPr>
            <p:cNvSpPr>
              <a:spLocks/>
            </p:cNvSpPr>
            <p:nvPr/>
          </p:nvSpPr>
          <p:spPr bwMode="auto">
            <a:xfrm>
              <a:off x="10369550" y="281369"/>
              <a:ext cx="23813" cy="23813"/>
            </a:xfrm>
            <a:custGeom>
              <a:avLst/>
              <a:gdLst>
                <a:gd name="T0" fmla="*/ 6 w 11"/>
                <a:gd name="T1" fmla="*/ 1 h 11"/>
                <a:gd name="T2" fmla="*/ 11 w 11"/>
                <a:gd name="T3" fmla="*/ 6 h 11"/>
                <a:gd name="T4" fmla="*/ 6 w 11"/>
                <a:gd name="T5" fmla="*/ 11 h 11"/>
                <a:gd name="T6" fmla="*/ 0 w 11"/>
                <a:gd name="T7" fmla="*/ 6 h 11"/>
                <a:gd name="T8" fmla="*/ 6 w 11"/>
                <a:gd name="T9" fmla="*/ 1 h 11"/>
              </a:gdLst>
              <a:ahLst/>
              <a:cxnLst>
                <a:cxn ang="0">
                  <a:pos x="T0" y="T1"/>
                </a:cxn>
                <a:cxn ang="0">
                  <a:pos x="T2" y="T3"/>
                </a:cxn>
                <a:cxn ang="0">
                  <a:pos x="T4" y="T5"/>
                </a:cxn>
                <a:cxn ang="0">
                  <a:pos x="T6" y="T7"/>
                </a:cxn>
                <a:cxn ang="0">
                  <a:pos x="T8" y="T9"/>
                </a:cxn>
              </a:cxnLst>
              <a:rect l="0" t="0" r="r" b="b"/>
              <a:pathLst>
                <a:path w="11" h="11">
                  <a:moveTo>
                    <a:pt x="6" y="1"/>
                  </a:moveTo>
                  <a:cubicBezTo>
                    <a:pt x="9" y="1"/>
                    <a:pt x="11" y="3"/>
                    <a:pt x="11" y="6"/>
                  </a:cubicBezTo>
                  <a:cubicBezTo>
                    <a:pt x="11" y="9"/>
                    <a:pt x="9" y="11"/>
                    <a:pt x="6" y="11"/>
                  </a:cubicBezTo>
                  <a:cubicBezTo>
                    <a:pt x="3" y="11"/>
                    <a:pt x="0" y="9"/>
                    <a:pt x="0" y="6"/>
                  </a:cubicBezTo>
                  <a:cubicBezTo>
                    <a:pt x="0" y="3"/>
                    <a:pt x="3" y="0"/>
                    <a:pt x="6"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Freeform 58">
              <a:extLst>
                <a:ext uri="{FF2B5EF4-FFF2-40B4-BE49-F238E27FC236}">
                  <a16:creationId xmlns:a16="http://schemas.microsoft.com/office/drawing/2014/main" id="{7518021A-133E-4765-A4D9-E78B1A131035}"/>
                </a:ext>
              </a:extLst>
            </p:cNvPr>
            <p:cNvSpPr>
              <a:spLocks/>
            </p:cNvSpPr>
            <p:nvPr/>
          </p:nvSpPr>
          <p:spPr bwMode="auto">
            <a:xfrm>
              <a:off x="10739437" y="1791995"/>
              <a:ext cx="19050" cy="17463"/>
            </a:xfrm>
            <a:custGeom>
              <a:avLst/>
              <a:gdLst>
                <a:gd name="T0" fmla="*/ 5 w 9"/>
                <a:gd name="T1" fmla="*/ 0 h 8"/>
                <a:gd name="T2" fmla="*/ 9 w 9"/>
                <a:gd name="T3" fmla="*/ 4 h 8"/>
                <a:gd name="T4" fmla="*/ 5 w 9"/>
                <a:gd name="T5" fmla="*/ 8 h 8"/>
                <a:gd name="T6" fmla="*/ 0 w 9"/>
                <a:gd name="T7" fmla="*/ 4 h 8"/>
                <a:gd name="T8" fmla="*/ 5 w 9"/>
                <a:gd name="T9" fmla="*/ 0 h 8"/>
              </a:gdLst>
              <a:ahLst/>
              <a:cxnLst>
                <a:cxn ang="0">
                  <a:pos x="T0" y="T1"/>
                </a:cxn>
                <a:cxn ang="0">
                  <a:pos x="T2" y="T3"/>
                </a:cxn>
                <a:cxn ang="0">
                  <a:pos x="T4" y="T5"/>
                </a:cxn>
                <a:cxn ang="0">
                  <a:pos x="T6" y="T7"/>
                </a:cxn>
                <a:cxn ang="0">
                  <a:pos x="T8" y="T9"/>
                </a:cxn>
              </a:cxnLst>
              <a:rect l="0" t="0" r="r" b="b"/>
              <a:pathLst>
                <a:path w="9" h="8">
                  <a:moveTo>
                    <a:pt x="5" y="0"/>
                  </a:moveTo>
                  <a:cubicBezTo>
                    <a:pt x="7" y="0"/>
                    <a:pt x="9" y="2"/>
                    <a:pt x="9" y="4"/>
                  </a:cubicBezTo>
                  <a:cubicBezTo>
                    <a:pt x="9" y="7"/>
                    <a:pt x="7" y="8"/>
                    <a:pt x="5" y="8"/>
                  </a:cubicBezTo>
                  <a:cubicBezTo>
                    <a:pt x="2" y="8"/>
                    <a:pt x="0" y="6"/>
                    <a:pt x="0" y="4"/>
                  </a:cubicBezTo>
                  <a:cubicBezTo>
                    <a:pt x="0" y="2"/>
                    <a:pt x="2"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Oval 59">
              <a:extLst>
                <a:ext uri="{FF2B5EF4-FFF2-40B4-BE49-F238E27FC236}">
                  <a16:creationId xmlns:a16="http://schemas.microsoft.com/office/drawing/2014/main" id="{09BC8952-7B91-49D5-BCBF-87587F4E2CAA}"/>
                </a:ext>
              </a:extLst>
            </p:cNvPr>
            <p:cNvSpPr>
              <a:spLocks noChangeArrowheads="1"/>
            </p:cNvSpPr>
            <p:nvPr/>
          </p:nvSpPr>
          <p:spPr bwMode="auto">
            <a:xfrm>
              <a:off x="11074400" y="1768182"/>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Oval 60">
              <a:extLst>
                <a:ext uri="{FF2B5EF4-FFF2-40B4-BE49-F238E27FC236}">
                  <a16:creationId xmlns:a16="http://schemas.microsoft.com/office/drawing/2014/main" id="{BFE2A2DD-4BE6-491C-8F93-4AA699B6189B}"/>
                </a:ext>
              </a:extLst>
            </p:cNvPr>
            <p:cNvSpPr>
              <a:spLocks noChangeArrowheads="1"/>
            </p:cNvSpPr>
            <p:nvPr/>
          </p:nvSpPr>
          <p:spPr bwMode="auto">
            <a:xfrm>
              <a:off x="10780712" y="1595145"/>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61">
              <a:extLst>
                <a:ext uri="{FF2B5EF4-FFF2-40B4-BE49-F238E27FC236}">
                  <a16:creationId xmlns:a16="http://schemas.microsoft.com/office/drawing/2014/main" id="{7518DA9B-88E0-44CB-9F5E-AE811646F124}"/>
                </a:ext>
              </a:extLst>
            </p:cNvPr>
            <p:cNvSpPr>
              <a:spLocks/>
            </p:cNvSpPr>
            <p:nvPr/>
          </p:nvSpPr>
          <p:spPr bwMode="auto">
            <a:xfrm>
              <a:off x="11114087" y="1639595"/>
              <a:ext cx="28575" cy="23813"/>
            </a:xfrm>
            <a:custGeom>
              <a:avLst/>
              <a:gdLst>
                <a:gd name="T0" fmla="*/ 7 w 13"/>
                <a:gd name="T1" fmla="*/ 0 h 11"/>
                <a:gd name="T2" fmla="*/ 13 w 13"/>
                <a:gd name="T3" fmla="*/ 6 h 11"/>
                <a:gd name="T4" fmla="*/ 7 w 13"/>
                <a:gd name="T5" fmla="*/ 11 h 11"/>
                <a:gd name="T6" fmla="*/ 0 w 13"/>
                <a:gd name="T7" fmla="*/ 5 h 11"/>
                <a:gd name="T8" fmla="*/ 7 w 13"/>
                <a:gd name="T9" fmla="*/ 0 h 11"/>
              </a:gdLst>
              <a:ahLst/>
              <a:cxnLst>
                <a:cxn ang="0">
                  <a:pos x="T0" y="T1"/>
                </a:cxn>
                <a:cxn ang="0">
                  <a:pos x="T2" y="T3"/>
                </a:cxn>
                <a:cxn ang="0">
                  <a:pos x="T4" y="T5"/>
                </a:cxn>
                <a:cxn ang="0">
                  <a:pos x="T6" y="T7"/>
                </a:cxn>
                <a:cxn ang="0">
                  <a:pos x="T8" y="T9"/>
                </a:cxn>
              </a:cxnLst>
              <a:rect l="0" t="0" r="r" b="b"/>
              <a:pathLst>
                <a:path w="13" h="11">
                  <a:moveTo>
                    <a:pt x="7" y="0"/>
                  </a:moveTo>
                  <a:cubicBezTo>
                    <a:pt x="10" y="0"/>
                    <a:pt x="13" y="2"/>
                    <a:pt x="13" y="6"/>
                  </a:cubicBezTo>
                  <a:cubicBezTo>
                    <a:pt x="13" y="9"/>
                    <a:pt x="10" y="11"/>
                    <a:pt x="7" y="11"/>
                  </a:cubicBezTo>
                  <a:cubicBezTo>
                    <a:pt x="3" y="11"/>
                    <a:pt x="0" y="9"/>
                    <a:pt x="0" y="5"/>
                  </a:cubicBezTo>
                  <a:cubicBezTo>
                    <a:pt x="0" y="2"/>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Oval 62">
              <a:extLst>
                <a:ext uri="{FF2B5EF4-FFF2-40B4-BE49-F238E27FC236}">
                  <a16:creationId xmlns:a16="http://schemas.microsoft.com/office/drawing/2014/main" id="{0B9D85CE-348E-49FB-9808-FC2C45695D0A}"/>
                </a:ext>
              </a:extLst>
            </p:cNvPr>
            <p:cNvSpPr>
              <a:spLocks noChangeArrowheads="1"/>
            </p:cNvSpPr>
            <p:nvPr/>
          </p:nvSpPr>
          <p:spPr bwMode="auto">
            <a:xfrm>
              <a:off x="10745787" y="1534820"/>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 name="Oval 63">
              <a:extLst>
                <a:ext uri="{FF2B5EF4-FFF2-40B4-BE49-F238E27FC236}">
                  <a16:creationId xmlns:a16="http://schemas.microsoft.com/office/drawing/2014/main" id="{924DA2B6-8D5F-44FE-BA29-02B4F3A22D7A}"/>
                </a:ext>
              </a:extLst>
            </p:cNvPr>
            <p:cNvSpPr>
              <a:spLocks noChangeArrowheads="1"/>
            </p:cNvSpPr>
            <p:nvPr/>
          </p:nvSpPr>
          <p:spPr bwMode="auto">
            <a:xfrm>
              <a:off x="10706100" y="1480845"/>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Oval 65">
              <a:extLst>
                <a:ext uri="{FF2B5EF4-FFF2-40B4-BE49-F238E27FC236}">
                  <a16:creationId xmlns:a16="http://schemas.microsoft.com/office/drawing/2014/main" id="{40D22639-3C81-44EB-B12F-990F8EBB186E}"/>
                </a:ext>
              </a:extLst>
            </p:cNvPr>
            <p:cNvSpPr>
              <a:spLocks noChangeArrowheads="1"/>
            </p:cNvSpPr>
            <p:nvPr/>
          </p:nvSpPr>
          <p:spPr bwMode="auto">
            <a:xfrm>
              <a:off x="10723562" y="1263357"/>
              <a:ext cx="17463"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 name="Oval 67">
              <a:extLst>
                <a:ext uri="{FF2B5EF4-FFF2-40B4-BE49-F238E27FC236}">
                  <a16:creationId xmlns:a16="http://schemas.microsoft.com/office/drawing/2014/main" id="{80342C87-2970-47DD-97A3-88841ED15382}"/>
                </a:ext>
              </a:extLst>
            </p:cNvPr>
            <p:cNvSpPr>
              <a:spLocks noChangeArrowheads="1"/>
            </p:cNvSpPr>
            <p:nvPr/>
          </p:nvSpPr>
          <p:spPr bwMode="auto">
            <a:xfrm>
              <a:off x="10775950" y="1177632"/>
              <a:ext cx="25400"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 name="Oval 69">
              <a:extLst>
                <a:ext uri="{FF2B5EF4-FFF2-40B4-BE49-F238E27FC236}">
                  <a16:creationId xmlns:a16="http://schemas.microsoft.com/office/drawing/2014/main" id="{606CFAFA-A992-4FFE-9AE1-9CB47A8126FD}"/>
                </a:ext>
              </a:extLst>
            </p:cNvPr>
            <p:cNvSpPr>
              <a:spLocks noChangeArrowheads="1"/>
            </p:cNvSpPr>
            <p:nvPr/>
          </p:nvSpPr>
          <p:spPr bwMode="auto">
            <a:xfrm>
              <a:off x="11128375" y="968082"/>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Oval 70">
              <a:extLst>
                <a:ext uri="{FF2B5EF4-FFF2-40B4-BE49-F238E27FC236}">
                  <a16:creationId xmlns:a16="http://schemas.microsoft.com/office/drawing/2014/main" id="{0E0326F4-0204-4D5F-B8CD-D7D1C79C06B6}"/>
                </a:ext>
              </a:extLst>
            </p:cNvPr>
            <p:cNvSpPr>
              <a:spLocks noChangeArrowheads="1"/>
            </p:cNvSpPr>
            <p:nvPr/>
          </p:nvSpPr>
          <p:spPr bwMode="auto">
            <a:xfrm>
              <a:off x="11166475" y="939507"/>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Oval 60">
              <a:extLst>
                <a:ext uri="{FF2B5EF4-FFF2-40B4-BE49-F238E27FC236}">
                  <a16:creationId xmlns:a16="http://schemas.microsoft.com/office/drawing/2014/main" id="{8C1ADD00-FE17-45C7-B7F5-60E1C7F70B36}"/>
                </a:ext>
              </a:extLst>
            </p:cNvPr>
            <p:cNvSpPr>
              <a:spLocks noChangeArrowheads="1"/>
            </p:cNvSpPr>
            <p:nvPr/>
          </p:nvSpPr>
          <p:spPr bwMode="auto">
            <a:xfrm>
              <a:off x="10933112" y="1747545"/>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Freeform 61">
              <a:extLst>
                <a:ext uri="{FF2B5EF4-FFF2-40B4-BE49-F238E27FC236}">
                  <a16:creationId xmlns:a16="http://schemas.microsoft.com/office/drawing/2014/main" id="{335188DA-8086-40FF-826C-9F65097C3408}"/>
                </a:ext>
              </a:extLst>
            </p:cNvPr>
            <p:cNvSpPr>
              <a:spLocks/>
            </p:cNvSpPr>
            <p:nvPr/>
          </p:nvSpPr>
          <p:spPr bwMode="auto">
            <a:xfrm>
              <a:off x="11266487" y="1791995"/>
              <a:ext cx="28575" cy="23813"/>
            </a:xfrm>
            <a:custGeom>
              <a:avLst/>
              <a:gdLst>
                <a:gd name="T0" fmla="*/ 7 w 13"/>
                <a:gd name="T1" fmla="*/ 0 h 11"/>
                <a:gd name="T2" fmla="*/ 13 w 13"/>
                <a:gd name="T3" fmla="*/ 6 h 11"/>
                <a:gd name="T4" fmla="*/ 7 w 13"/>
                <a:gd name="T5" fmla="*/ 11 h 11"/>
                <a:gd name="T6" fmla="*/ 0 w 13"/>
                <a:gd name="T7" fmla="*/ 5 h 11"/>
                <a:gd name="T8" fmla="*/ 7 w 13"/>
                <a:gd name="T9" fmla="*/ 0 h 11"/>
              </a:gdLst>
              <a:ahLst/>
              <a:cxnLst>
                <a:cxn ang="0">
                  <a:pos x="T0" y="T1"/>
                </a:cxn>
                <a:cxn ang="0">
                  <a:pos x="T2" y="T3"/>
                </a:cxn>
                <a:cxn ang="0">
                  <a:pos x="T4" y="T5"/>
                </a:cxn>
                <a:cxn ang="0">
                  <a:pos x="T6" y="T7"/>
                </a:cxn>
                <a:cxn ang="0">
                  <a:pos x="T8" y="T9"/>
                </a:cxn>
              </a:cxnLst>
              <a:rect l="0" t="0" r="r" b="b"/>
              <a:pathLst>
                <a:path w="13" h="11">
                  <a:moveTo>
                    <a:pt x="7" y="0"/>
                  </a:moveTo>
                  <a:cubicBezTo>
                    <a:pt x="10" y="0"/>
                    <a:pt x="13" y="2"/>
                    <a:pt x="13" y="6"/>
                  </a:cubicBezTo>
                  <a:cubicBezTo>
                    <a:pt x="13" y="9"/>
                    <a:pt x="10" y="11"/>
                    <a:pt x="7" y="11"/>
                  </a:cubicBezTo>
                  <a:cubicBezTo>
                    <a:pt x="3" y="11"/>
                    <a:pt x="0" y="9"/>
                    <a:pt x="0" y="5"/>
                  </a:cubicBezTo>
                  <a:cubicBezTo>
                    <a:pt x="0" y="2"/>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Oval 62">
              <a:extLst>
                <a:ext uri="{FF2B5EF4-FFF2-40B4-BE49-F238E27FC236}">
                  <a16:creationId xmlns:a16="http://schemas.microsoft.com/office/drawing/2014/main" id="{A776F506-EBBA-4FDF-A724-47C543F1832E}"/>
                </a:ext>
              </a:extLst>
            </p:cNvPr>
            <p:cNvSpPr>
              <a:spLocks noChangeArrowheads="1"/>
            </p:cNvSpPr>
            <p:nvPr/>
          </p:nvSpPr>
          <p:spPr bwMode="auto">
            <a:xfrm>
              <a:off x="10898187" y="1687220"/>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Oval 63">
              <a:extLst>
                <a:ext uri="{FF2B5EF4-FFF2-40B4-BE49-F238E27FC236}">
                  <a16:creationId xmlns:a16="http://schemas.microsoft.com/office/drawing/2014/main" id="{55169C7C-4A9D-4B90-A326-719717018F13}"/>
                </a:ext>
              </a:extLst>
            </p:cNvPr>
            <p:cNvSpPr>
              <a:spLocks noChangeArrowheads="1"/>
            </p:cNvSpPr>
            <p:nvPr/>
          </p:nvSpPr>
          <p:spPr bwMode="auto">
            <a:xfrm>
              <a:off x="10858500" y="1633245"/>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64">
              <a:extLst>
                <a:ext uri="{FF2B5EF4-FFF2-40B4-BE49-F238E27FC236}">
                  <a16:creationId xmlns:a16="http://schemas.microsoft.com/office/drawing/2014/main" id="{0A11939A-278C-4BE4-8D37-D9A789190921}"/>
                </a:ext>
              </a:extLst>
            </p:cNvPr>
            <p:cNvSpPr>
              <a:spLocks/>
            </p:cNvSpPr>
            <p:nvPr/>
          </p:nvSpPr>
          <p:spPr bwMode="auto">
            <a:xfrm>
              <a:off x="11545887" y="1588795"/>
              <a:ext cx="17463" cy="19050"/>
            </a:xfrm>
            <a:custGeom>
              <a:avLst/>
              <a:gdLst>
                <a:gd name="T0" fmla="*/ 4 w 8"/>
                <a:gd name="T1" fmla="*/ 0 h 8"/>
                <a:gd name="T2" fmla="*/ 8 w 8"/>
                <a:gd name="T3" fmla="*/ 4 h 8"/>
                <a:gd name="T4" fmla="*/ 4 w 8"/>
                <a:gd name="T5" fmla="*/ 8 h 8"/>
                <a:gd name="T6" fmla="*/ 0 w 8"/>
                <a:gd name="T7" fmla="*/ 4 h 8"/>
                <a:gd name="T8" fmla="*/ 4 w 8"/>
                <a:gd name="T9" fmla="*/ 0 h 8"/>
              </a:gdLst>
              <a:ahLst/>
              <a:cxnLst>
                <a:cxn ang="0">
                  <a:pos x="T0" y="T1"/>
                </a:cxn>
                <a:cxn ang="0">
                  <a:pos x="T2" y="T3"/>
                </a:cxn>
                <a:cxn ang="0">
                  <a:pos x="T4" y="T5"/>
                </a:cxn>
                <a:cxn ang="0">
                  <a:pos x="T6" y="T7"/>
                </a:cxn>
                <a:cxn ang="0">
                  <a:pos x="T8" y="T9"/>
                </a:cxn>
              </a:cxnLst>
              <a:rect l="0" t="0" r="r" b="b"/>
              <a:pathLst>
                <a:path w="8" h="8">
                  <a:moveTo>
                    <a:pt x="4" y="0"/>
                  </a:moveTo>
                  <a:cubicBezTo>
                    <a:pt x="7" y="0"/>
                    <a:pt x="8" y="2"/>
                    <a:pt x="8" y="4"/>
                  </a:cubicBezTo>
                  <a:cubicBezTo>
                    <a:pt x="8" y="6"/>
                    <a:pt x="7" y="8"/>
                    <a:pt x="4" y="8"/>
                  </a:cubicBezTo>
                  <a:cubicBezTo>
                    <a:pt x="2" y="8"/>
                    <a:pt x="0" y="6"/>
                    <a:pt x="0" y="4"/>
                  </a:cubicBezTo>
                  <a:cubicBezTo>
                    <a:pt x="1" y="2"/>
                    <a:pt x="2" y="0"/>
                    <a:pt x="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Oval 75">
              <a:extLst>
                <a:ext uri="{FF2B5EF4-FFF2-40B4-BE49-F238E27FC236}">
                  <a16:creationId xmlns:a16="http://schemas.microsoft.com/office/drawing/2014/main" id="{72161E6F-E3B5-40EB-95CF-6C8A5EEB6B63}"/>
                </a:ext>
              </a:extLst>
            </p:cNvPr>
            <p:cNvSpPr>
              <a:spLocks noChangeArrowheads="1"/>
            </p:cNvSpPr>
            <p:nvPr/>
          </p:nvSpPr>
          <p:spPr bwMode="auto">
            <a:xfrm>
              <a:off x="11522302" y="3052428"/>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Freeform 76">
              <a:extLst>
                <a:ext uri="{FF2B5EF4-FFF2-40B4-BE49-F238E27FC236}">
                  <a16:creationId xmlns:a16="http://schemas.microsoft.com/office/drawing/2014/main" id="{F7101F5C-B5C8-4E50-8BE3-A5C4E8BBD5B9}"/>
                </a:ext>
              </a:extLst>
            </p:cNvPr>
            <p:cNvSpPr>
              <a:spLocks/>
            </p:cNvSpPr>
            <p:nvPr/>
          </p:nvSpPr>
          <p:spPr bwMode="auto">
            <a:xfrm>
              <a:off x="10977790" y="2838116"/>
              <a:ext cx="23813" cy="23813"/>
            </a:xfrm>
            <a:custGeom>
              <a:avLst/>
              <a:gdLst>
                <a:gd name="T0" fmla="*/ 6 w 11"/>
                <a:gd name="T1" fmla="*/ 1 h 11"/>
                <a:gd name="T2" fmla="*/ 11 w 11"/>
                <a:gd name="T3" fmla="*/ 6 h 11"/>
                <a:gd name="T4" fmla="*/ 6 w 11"/>
                <a:gd name="T5" fmla="*/ 11 h 11"/>
                <a:gd name="T6" fmla="*/ 0 w 11"/>
                <a:gd name="T7" fmla="*/ 6 h 11"/>
                <a:gd name="T8" fmla="*/ 6 w 11"/>
                <a:gd name="T9" fmla="*/ 1 h 11"/>
              </a:gdLst>
              <a:ahLst/>
              <a:cxnLst>
                <a:cxn ang="0">
                  <a:pos x="T0" y="T1"/>
                </a:cxn>
                <a:cxn ang="0">
                  <a:pos x="T2" y="T3"/>
                </a:cxn>
                <a:cxn ang="0">
                  <a:pos x="T4" y="T5"/>
                </a:cxn>
                <a:cxn ang="0">
                  <a:pos x="T6" y="T7"/>
                </a:cxn>
                <a:cxn ang="0">
                  <a:pos x="T8" y="T9"/>
                </a:cxn>
              </a:cxnLst>
              <a:rect l="0" t="0" r="r" b="b"/>
              <a:pathLst>
                <a:path w="11" h="11">
                  <a:moveTo>
                    <a:pt x="6" y="1"/>
                  </a:moveTo>
                  <a:cubicBezTo>
                    <a:pt x="9" y="1"/>
                    <a:pt x="11" y="3"/>
                    <a:pt x="11" y="6"/>
                  </a:cubicBezTo>
                  <a:cubicBezTo>
                    <a:pt x="11" y="9"/>
                    <a:pt x="9" y="11"/>
                    <a:pt x="6" y="11"/>
                  </a:cubicBezTo>
                  <a:cubicBezTo>
                    <a:pt x="3" y="11"/>
                    <a:pt x="0" y="9"/>
                    <a:pt x="0" y="6"/>
                  </a:cubicBezTo>
                  <a:cubicBezTo>
                    <a:pt x="0" y="3"/>
                    <a:pt x="3" y="0"/>
                    <a:pt x="6"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Oval 154">
              <a:extLst>
                <a:ext uri="{FF2B5EF4-FFF2-40B4-BE49-F238E27FC236}">
                  <a16:creationId xmlns:a16="http://schemas.microsoft.com/office/drawing/2014/main" id="{3AB446C0-4525-4E3F-AF17-144CD0F6375D}"/>
                </a:ext>
              </a:extLst>
            </p:cNvPr>
            <p:cNvSpPr>
              <a:spLocks noChangeArrowheads="1"/>
            </p:cNvSpPr>
            <p:nvPr/>
          </p:nvSpPr>
          <p:spPr bwMode="auto">
            <a:xfrm>
              <a:off x="10449152" y="2758741"/>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Oval 155">
              <a:extLst>
                <a:ext uri="{FF2B5EF4-FFF2-40B4-BE49-F238E27FC236}">
                  <a16:creationId xmlns:a16="http://schemas.microsoft.com/office/drawing/2014/main" id="{F859D85C-69EC-487A-A068-FB7FE6898321}"/>
                </a:ext>
              </a:extLst>
            </p:cNvPr>
            <p:cNvSpPr>
              <a:spLocks noChangeArrowheads="1"/>
            </p:cNvSpPr>
            <p:nvPr/>
          </p:nvSpPr>
          <p:spPr bwMode="auto">
            <a:xfrm>
              <a:off x="9823677" y="2884827"/>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Oval 157">
              <a:extLst>
                <a:ext uri="{FF2B5EF4-FFF2-40B4-BE49-F238E27FC236}">
                  <a16:creationId xmlns:a16="http://schemas.microsoft.com/office/drawing/2014/main" id="{27D3D975-02DF-4EDE-A4B7-EBC23091C869}"/>
                </a:ext>
              </a:extLst>
            </p:cNvPr>
            <p:cNvSpPr>
              <a:spLocks noChangeArrowheads="1"/>
            </p:cNvSpPr>
            <p:nvPr/>
          </p:nvSpPr>
          <p:spPr bwMode="auto">
            <a:xfrm>
              <a:off x="9963377" y="3024527"/>
              <a:ext cx="7938"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Oval 274">
              <a:extLst>
                <a:ext uri="{FF2B5EF4-FFF2-40B4-BE49-F238E27FC236}">
                  <a16:creationId xmlns:a16="http://schemas.microsoft.com/office/drawing/2014/main" id="{4FB482E0-CEA9-4523-B346-8E43C6D43A0E}"/>
                </a:ext>
              </a:extLst>
            </p:cNvPr>
            <p:cNvSpPr>
              <a:spLocks noChangeArrowheads="1"/>
            </p:cNvSpPr>
            <p:nvPr/>
          </p:nvSpPr>
          <p:spPr bwMode="auto">
            <a:xfrm>
              <a:off x="11563047" y="4604425"/>
              <a:ext cx="17463"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Oval 275">
              <a:extLst>
                <a:ext uri="{FF2B5EF4-FFF2-40B4-BE49-F238E27FC236}">
                  <a16:creationId xmlns:a16="http://schemas.microsoft.com/office/drawing/2014/main" id="{EDB84856-73EA-475F-B3E3-A29AC7C2B50E}"/>
                </a:ext>
              </a:extLst>
            </p:cNvPr>
            <p:cNvSpPr>
              <a:spLocks noChangeArrowheads="1"/>
            </p:cNvSpPr>
            <p:nvPr/>
          </p:nvSpPr>
          <p:spPr bwMode="auto">
            <a:xfrm>
              <a:off x="11442397" y="4775875"/>
              <a:ext cx="7938"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Oval 276">
              <a:extLst>
                <a:ext uri="{FF2B5EF4-FFF2-40B4-BE49-F238E27FC236}">
                  <a16:creationId xmlns:a16="http://schemas.microsoft.com/office/drawing/2014/main" id="{5981B876-94B7-43BD-A1A2-53167E4F5110}"/>
                </a:ext>
              </a:extLst>
            </p:cNvPr>
            <p:cNvSpPr>
              <a:spLocks noChangeArrowheads="1"/>
            </p:cNvSpPr>
            <p:nvPr/>
          </p:nvSpPr>
          <p:spPr bwMode="auto">
            <a:xfrm>
              <a:off x="11778947" y="4702850"/>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Oval 277">
              <a:extLst>
                <a:ext uri="{FF2B5EF4-FFF2-40B4-BE49-F238E27FC236}">
                  <a16:creationId xmlns:a16="http://schemas.microsoft.com/office/drawing/2014/main" id="{2149206B-662B-4F78-BC57-B26160F5C110}"/>
                </a:ext>
              </a:extLst>
            </p:cNvPr>
            <p:cNvSpPr>
              <a:spLocks noChangeArrowheads="1"/>
            </p:cNvSpPr>
            <p:nvPr/>
          </p:nvSpPr>
          <p:spPr bwMode="auto">
            <a:xfrm>
              <a:off x="11805935" y="4775875"/>
              <a:ext cx="26988"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Oval 278">
              <a:extLst>
                <a:ext uri="{FF2B5EF4-FFF2-40B4-BE49-F238E27FC236}">
                  <a16:creationId xmlns:a16="http://schemas.microsoft.com/office/drawing/2014/main" id="{38FC433E-3E90-4EB4-B0B6-5F330A673E6C}"/>
                </a:ext>
              </a:extLst>
            </p:cNvPr>
            <p:cNvSpPr>
              <a:spLocks noChangeArrowheads="1"/>
            </p:cNvSpPr>
            <p:nvPr/>
          </p:nvSpPr>
          <p:spPr bwMode="auto">
            <a:xfrm>
              <a:off x="12066285" y="4723488"/>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Oval 279">
              <a:extLst>
                <a:ext uri="{FF2B5EF4-FFF2-40B4-BE49-F238E27FC236}">
                  <a16:creationId xmlns:a16="http://schemas.microsoft.com/office/drawing/2014/main" id="{AFC71A86-8C74-41A0-84B2-008FD6FE8501}"/>
                </a:ext>
              </a:extLst>
            </p:cNvPr>
            <p:cNvSpPr>
              <a:spLocks noChangeArrowheads="1"/>
            </p:cNvSpPr>
            <p:nvPr/>
          </p:nvSpPr>
          <p:spPr bwMode="auto">
            <a:xfrm>
              <a:off x="11869435" y="4847313"/>
              <a:ext cx="12700"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Oval 280">
              <a:extLst>
                <a:ext uri="{FF2B5EF4-FFF2-40B4-BE49-F238E27FC236}">
                  <a16:creationId xmlns:a16="http://schemas.microsoft.com/office/drawing/2014/main" id="{348ED47A-FF87-4133-8270-EF90E125ADB5}"/>
                </a:ext>
              </a:extLst>
            </p:cNvPr>
            <p:cNvSpPr>
              <a:spLocks noChangeArrowheads="1"/>
            </p:cNvSpPr>
            <p:nvPr/>
          </p:nvSpPr>
          <p:spPr bwMode="auto">
            <a:xfrm>
              <a:off x="12009135" y="4866363"/>
              <a:ext cx="793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Oval 281">
              <a:extLst>
                <a:ext uri="{FF2B5EF4-FFF2-40B4-BE49-F238E27FC236}">
                  <a16:creationId xmlns:a16="http://schemas.microsoft.com/office/drawing/2014/main" id="{FA40F746-2680-4AAE-BE3F-9622BB8E6F25}"/>
                </a:ext>
              </a:extLst>
            </p:cNvPr>
            <p:cNvSpPr>
              <a:spLocks noChangeArrowheads="1"/>
            </p:cNvSpPr>
            <p:nvPr/>
          </p:nvSpPr>
          <p:spPr bwMode="auto">
            <a:xfrm>
              <a:off x="12096447" y="4940975"/>
              <a:ext cx="12700"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Oval 282">
              <a:extLst>
                <a:ext uri="{FF2B5EF4-FFF2-40B4-BE49-F238E27FC236}">
                  <a16:creationId xmlns:a16="http://schemas.microsoft.com/office/drawing/2014/main" id="{3B0600B5-07F2-45B3-B15A-37D6F12B292D}"/>
                </a:ext>
              </a:extLst>
            </p:cNvPr>
            <p:cNvSpPr>
              <a:spLocks noChangeArrowheads="1"/>
            </p:cNvSpPr>
            <p:nvPr/>
          </p:nvSpPr>
          <p:spPr bwMode="auto">
            <a:xfrm>
              <a:off x="11972622" y="5098138"/>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Oval 283">
              <a:extLst>
                <a:ext uri="{FF2B5EF4-FFF2-40B4-BE49-F238E27FC236}">
                  <a16:creationId xmlns:a16="http://schemas.microsoft.com/office/drawing/2014/main" id="{43062F64-0BD5-45F1-8675-B5CB6F11CA91}"/>
                </a:ext>
              </a:extLst>
            </p:cNvPr>
            <p:cNvSpPr>
              <a:spLocks noChangeArrowheads="1"/>
            </p:cNvSpPr>
            <p:nvPr/>
          </p:nvSpPr>
          <p:spPr bwMode="auto">
            <a:xfrm>
              <a:off x="11623372" y="5228313"/>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Oval 418">
              <a:extLst>
                <a:ext uri="{FF2B5EF4-FFF2-40B4-BE49-F238E27FC236}">
                  <a16:creationId xmlns:a16="http://schemas.microsoft.com/office/drawing/2014/main" id="{89401B5D-A9F1-40E6-BFBD-20D9566612E4}"/>
                </a:ext>
              </a:extLst>
            </p:cNvPr>
            <p:cNvSpPr>
              <a:spLocks noChangeArrowheads="1"/>
            </p:cNvSpPr>
            <p:nvPr/>
          </p:nvSpPr>
          <p:spPr bwMode="auto">
            <a:xfrm>
              <a:off x="10994722" y="5344200"/>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Oval 422">
              <a:extLst>
                <a:ext uri="{FF2B5EF4-FFF2-40B4-BE49-F238E27FC236}">
                  <a16:creationId xmlns:a16="http://schemas.microsoft.com/office/drawing/2014/main" id="{E879CDC6-EAEC-4BBD-9EA5-D75824503B72}"/>
                </a:ext>
              </a:extLst>
            </p:cNvPr>
            <p:cNvSpPr>
              <a:spLocks noChangeArrowheads="1"/>
            </p:cNvSpPr>
            <p:nvPr/>
          </p:nvSpPr>
          <p:spPr bwMode="auto">
            <a:xfrm>
              <a:off x="10983610" y="5056863"/>
              <a:ext cx="6350"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Oval 423">
              <a:extLst>
                <a:ext uri="{FF2B5EF4-FFF2-40B4-BE49-F238E27FC236}">
                  <a16:creationId xmlns:a16="http://schemas.microsoft.com/office/drawing/2014/main" id="{CD3DE503-10D5-4EB7-8F0E-98B0EA03AEBC}"/>
                </a:ext>
              </a:extLst>
            </p:cNvPr>
            <p:cNvSpPr>
              <a:spLocks noChangeArrowheads="1"/>
            </p:cNvSpPr>
            <p:nvPr/>
          </p:nvSpPr>
          <p:spPr bwMode="auto">
            <a:xfrm>
              <a:off x="10964560" y="5034638"/>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Oval 424">
              <a:extLst>
                <a:ext uri="{FF2B5EF4-FFF2-40B4-BE49-F238E27FC236}">
                  <a16:creationId xmlns:a16="http://schemas.microsoft.com/office/drawing/2014/main" id="{DB44736F-5754-460F-BBA8-57E36A9A8242}"/>
                </a:ext>
              </a:extLst>
            </p:cNvPr>
            <p:cNvSpPr>
              <a:spLocks noChangeArrowheads="1"/>
            </p:cNvSpPr>
            <p:nvPr/>
          </p:nvSpPr>
          <p:spPr bwMode="auto">
            <a:xfrm>
              <a:off x="11085210" y="4933038"/>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Oval 427">
              <a:extLst>
                <a:ext uri="{FF2B5EF4-FFF2-40B4-BE49-F238E27FC236}">
                  <a16:creationId xmlns:a16="http://schemas.microsoft.com/office/drawing/2014/main" id="{4D974C41-BC81-44B5-8F88-369AC1F3ABBF}"/>
                </a:ext>
              </a:extLst>
            </p:cNvPr>
            <p:cNvSpPr>
              <a:spLocks noChangeArrowheads="1"/>
            </p:cNvSpPr>
            <p:nvPr/>
          </p:nvSpPr>
          <p:spPr bwMode="auto">
            <a:xfrm>
              <a:off x="11004247" y="4594900"/>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Oval 428">
              <a:extLst>
                <a:ext uri="{FF2B5EF4-FFF2-40B4-BE49-F238E27FC236}">
                  <a16:creationId xmlns:a16="http://schemas.microsoft.com/office/drawing/2014/main" id="{B174ADC8-9D40-475F-8112-36A6DF09C38A}"/>
                </a:ext>
              </a:extLst>
            </p:cNvPr>
            <p:cNvSpPr>
              <a:spLocks noChangeArrowheads="1"/>
            </p:cNvSpPr>
            <p:nvPr/>
          </p:nvSpPr>
          <p:spPr bwMode="auto">
            <a:xfrm>
              <a:off x="11180460" y="4518700"/>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Oval 276">
              <a:extLst>
                <a:ext uri="{FF2B5EF4-FFF2-40B4-BE49-F238E27FC236}">
                  <a16:creationId xmlns:a16="http://schemas.microsoft.com/office/drawing/2014/main" id="{B05F364F-C66F-47AF-8191-1B1C2EDF4FF0}"/>
                </a:ext>
              </a:extLst>
            </p:cNvPr>
            <p:cNvSpPr>
              <a:spLocks noChangeArrowheads="1"/>
            </p:cNvSpPr>
            <p:nvPr/>
          </p:nvSpPr>
          <p:spPr bwMode="auto">
            <a:xfrm>
              <a:off x="11479996" y="6191590"/>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Oval 277">
              <a:extLst>
                <a:ext uri="{FF2B5EF4-FFF2-40B4-BE49-F238E27FC236}">
                  <a16:creationId xmlns:a16="http://schemas.microsoft.com/office/drawing/2014/main" id="{D2B96A87-5903-4DEA-BDCE-3B462640702A}"/>
                </a:ext>
              </a:extLst>
            </p:cNvPr>
            <p:cNvSpPr>
              <a:spLocks noChangeArrowheads="1"/>
            </p:cNvSpPr>
            <p:nvPr/>
          </p:nvSpPr>
          <p:spPr bwMode="auto">
            <a:xfrm>
              <a:off x="11506984" y="6264615"/>
              <a:ext cx="26988"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Oval 278">
              <a:extLst>
                <a:ext uri="{FF2B5EF4-FFF2-40B4-BE49-F238E27FC236}">
                  <a16:creationId xmlns:a16="http://schemas.microsoft.com/office/drawing/2014/main" id="{BDB1A5D2-67C0-48DE-B00E-F7FD0A7A6A6F}"/>
                </a:ext>
              </a:extLst>
            </p:cNvPr>
            <p:cNvSpPr>
              <a:spLocks noChangeArrowheads="1"/>
            </p:cNvSpPr>
            <p:nvPr/>
          </p:nvSpPr>
          <p:spPr bwMode="auto">
            <a:xfrm>
              <a:off x="11767334" y="6212228"/>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Oval 279">
              <a:extLst>
                <a:ext uri="{FF2B5EF4-FFF2-40B4-BE49-F238E27FC236}">
                  <a16:creationId xmlns:a16="http://schemas.microsoft.com/office/drawing/2014/main" id="{5731AEFC-9933-4225-8DDC-48A85247E12E}"/>
                </a:ext>
              </a:extLst>
            </p:cNvPr>
            <p:cNvSpPr>
              <a:spLocks noChangeArrowheads="1"/>
            </p:cNvSpPr>
            <p:nvPr/>
          </p:nvSpPr>
          <p:spPr bwMode="auto">
            <a:xfrm>
              <a:off x="11570484" y="6336053"/>
              <a:ext cx="12700"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 name="Oval 280">
              <a:extLst>
                <a:ext uri="{FF2B5EF4-FFF2-40B4-BE49-F238E27FC236}">
                  <a16:creationId xmlns:a16="http://schemas.microsoft.com/office/drawing/2014/main" id="{48C3C3C2-93C5-4763-8F67-3F980955CE2F}"/>
                </a:ext>
              </a:extLst>
            </p:cNvPr>
            <p:cNvSpPr>
              <a:spLocks noChangeArrowheads="1"/>
            </p:cNvSpPr>
            <p:nvPr/>
          </p:nvSpPr>
          <p:spPr bwMode="auto">
            <a:xfrm>
              <a:off x="11710184" y="6355103"/>
              <a:ext cx="793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 name="Oval 281">
              <a:extLst>
                <a:ext uri="{FF2B5EF4-FFF2-40B4-BE49-F238E27FC236}">
                  <a16:creationId xmlns:a16="http://schemas.microsoft.com/office/drawing/2014/main" id="{AE87BABB-E3EC-4F33-9CCD-82F8B4C68D24}"/>
                </a:ext>
              </a:extLst>
            </p:cNvPr>
            <p:cNvSpPr>
              <a:spLocks noChangeArrowheads="1"/>
            </p:cNvSpPr>
            <p:nvPr/>
          </p:nvSpPr>
          <p:spPr bwMode="auto">
            <a:xfrm>
              <a:off x="11797496" y="6429715"/>
              <a:ext cx="12700"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Oval 282">
              <a:extLst>
                <a:ext uri="{FF2B5EF4-FFF2-40B4-BE49-F238E27FC236}">
                  <a16:creationId xmlns:a16="http://schemas.microsoft.com/office/drawing/2014/main" id="{C0A31E31-5B78-416E-BB88-A1C4E840F2D7}"/>
                </a:ext>
              </a:extLst>
            </p:cNvPr>
            <p:cNvSpPr>
              <a:spLocks noChangeArrowheads="1"/>
            </p:cNvSpPr>
            <p:nvPr/>
          </p:nvSpPr>
          <p:spPr bwMode="auto">
            <a:xfrm>
              <a:off x="11673671" y="6586878"/>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Oval 283">
              <a:extLst>
                <a:ext uri="{FF2B5EF4-FFF2-40B4-BE49-F238E27FC236}">
                  <a16:creationId xmlns:a16="http://schemas.microsoft.com/office/drawing/2014/main" id="{3DD6FE44-7570-4027-B441-20C6520B7E99}"/>
                </a:ext>
              </a:extLst>
            </p:cNvPr>
            <p:cNvSpPr>
              <a:spLocks noChangeArrowheads="1"/>
            </p:cNvSpPr>
            <p:nvPr/>
          </p:nvSpPr>
          <p:spPr bwMode="auto">
            <a:xfrm>
              <a:off x="11324421" y="6717053"/>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 name="Oval 276">
              <a:extLst>
                <a:ext uri="{FF2B5EF4-FFF2-40B4-BE49-F238E27FC236}">
                  <a16:creationId xmlns:a16="http://schemas.microsoft.com/office/drawing/2014/main" id="{C8492AC7-767D-4379-8B77-934D591D02E3}"/>
                </a:ext>
              </a:extLst>
            </p:cNvPr>
            <p:cNvSpPr>
              <a:spLocks noChangeArrowheads="1"/>
            </p:cNvSpPr>
            <p:nvPr/>
          </p:nvSpPr>
          <p:spPr bwMode="auto">
            <a:xfrm>
              <a:off x="11678935" y="1155359"/>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 name="Oval 277">
              <a:extLst>
                <a:ext uri="{FF2B5EF4-FFF2-40B4-BE49-F238E27FC236}">
                  <a16:creationId xmlns:a16="http://schemas.microsoft.com/office/drawing/2014/main" id="{5EBA782E-41C0-4CF6-9E7A-96C976740514}"/>
                </a:ext>
              </a:extLst>
            </p:cNvPr>
            <p:cNvSpPr>
              <a:spLocks noChangeArrowheads="1"/>
            </p:cNvSpPr>
            <p:nvPr/>
          </p:nvSpPr>
          <p:spPr bwMode="auto">
            <a:xfrm>
              <a:off x="11705923" y="1228384"/>
              <a:ext cx="26988"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 name="Oval 278">
              <a:extLst>
                <a:ext uri="{FF2B5EF4-FFF2-40B4-BE49-F238E27FC236}">
                  <a16:creationId xmlns:a16="http://schemas.microsoft.com/office/drawing/2014/main" id="{85CACB4C-950A-46AD-8C3F-B9CB4C342233}"/>
                </a:ext>
              </a:extLst>
            </p:cNvPr>
            <p:cNvSpPr>
              <a:spLocks noChangeArrowheads="1"/>
            </p:cNvSpPr>
            <p:nvPr/>
          </p:nvSpPr>
          <p:spPr bwMode="auto">
            <a:xfrm>
              <a:off x="11966273" y="1175997"/>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 name="Oval 279">
              <a:extLst>
                <a:ext uri="{FF2B5EF4-FFF2-40B4-BE49-F238E27FC236}">
                  <a16:creationId xmlns:a16="http://schemas.microsoft.com/office/drawing/2014/main" id="{D33B5AE4-372F-4691-9103-74A2FCFF5C70}"/>
                </a:ext>
              </a:extLst>
            </p:cNvPr>
            <p:cNvSpPr>
              <a:spLocks noChangeArrowheads="1"/>
            </p:cNvSpPr>
            <p:nvPr/>
          </p:nvSpPr>
          <p:spPr bwMode="auto">
            <a:xfrm>
              <a:off x="11769423" y="1299822"/>
              <a:ext cx="12700"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 name="Oval 280">
              <a:extLst>
                <a:ext uri="{FF2B5EF4-FFF2-40B4-BE49-F238E27FC236}">
                  <a16:creationId xmlns:a16="http://schemas.microsoft.com/office/drawing/2014/main" id="{0A3F1227-DD91-470A-B579-6BA39E8865DB}"/>
                </a:ext>
              </a:extLst>
            </p:cNvPr>
            <p:cNvSpPr>
              <a:spLocks noChangeArrowheads="1"/>
            </p:cNvSpPr>
            <p:nvPr/>
          </p:nvSpPr>
          <p:spPr bwMode="auto">
            <a:xfrm>
              <a:off x="11909123" y="1318872"/>
              <a:ext cx="793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Oval 281">
              <a:extLst>
                <a:ext uri="{FF2B5EF4-FFF2-40B4-BE49-F238E27FC236}">
                  <a16:creationId xmlns:a16="http://schemas.microsoft.com/office/drawing/2014/main" id="{A0F849C8-6BB5-48A5-AD06-FCE0439E2F2A}"/>
                </a:ext>
              </a:extLst>
            </p:cNvPr>
            <p:cNvSpPr>
              <a:spLocks noChangeArrowheads="1"/>
            </p:cNvSpPr>
            <p:nvPr/>
          </p:nvSpPr>
          <p:spPr bwMode="auto">
            <a:xfrm>
              <a:off x="11996435" y="1393484"/>
              <a:ext cx="12700"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 name="Oval 282">
              <a:extLst>
                <a:ext uri="{FF2B5EF4-FFF2-40B4-BE49-F238E27FC236}">
                  <a16:creationId xmlns:a16="http://schemas.microsoft.com/office/drawing/2014/main" id="{8CD637CC-B4DF-4C85-9DFA-BF5EFEE42EBC}"/>
                </a:ext>
              </a:extLst>
            </p:cNvPr>
            <p:cNvSpPr>
              <a:spLocks noChangeArrowheads="1"/>
            </p:cNvSpPr>
            <p:nvPr/>
          </p:nvSpPr>
          <p:spPr bwMode="auto">
            <a:xfrm>
              <a:off x="11872610" y="1550647"/>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Oval 283">
              <a:extLst>
                <a:ext uri="{FF2B5EF4-FFF2-40B4-BE49-F238E27FC236}">
                  <a16:creationId xmlns:a16="http://schemas.microsoft.com/office/drawing/2014/main" id="{085F0E59-568B-4958-AF98-2565E37A2CE7}"/>
                </a:ext>
              </a:extLst>
            </p:cNvPr>
            <p:cNvSpPr>
              <a:spLocks noChangeArrowheads="1"/>
            </p:cNvSpPr>
            <p:nvPr/>
          </p:nvSpPr>
          <p:spPr bwMode="auto">
            <a:xfrm>
              <a:off x="11523360" y="1680822"/>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Oval 284">
              <a:extLst>
                <a:ext uri="{FF2B5EF4-FFF2-40B4-BE49-F238E27FC236}">
                  <a16:creationId xmlns:a16="http://schemas.microsoft.com/office/drawing/2014/main" id="{E72ED17C-DE04-49BF-89E3-21C7F72AA0B1}"/>
                </a:ext>
              </a:extLst>
            </p:cNvPr>
            <p:cNvSpPr>
              <a:spLocks noChangeArrowheads="1"/>
            </p:cNvSpPr>
            <p:nvPr/>
          </p:nvSpPr>
          <p:spPr bwMode="auto">
            <a:xfrm>
              <a:off x="1898650" y="2303464"/>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 name="Oval 417">
              <a:extLst>
                <a:ext uri="{FF2B5EF4-FFF2-40B4-BE49-F238E27FC236}">
                  <a16:creationId xmlns:a16="http://schemas.microsoft.com/office/drawing/2014/main" id="{327A2AD2-51B3-4E1E-B64C-F8A6D043412D}"/>
                </a:ext>
              </a:extLst>
            </p:cNvPr>
            <p:cNvSpPr>
              <a:spLocks noChangeArrowheads="1"/>
            </p:cNvSpPr>
            <p:nvPr/>
          </p:nvSpPr>
          <p:spPr bwMode="auto">
            <a:xfrm>
              <a:off x="396875" y="2317751"/>
              <a:ext cx="4763"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Freeform 419">
              <a:extLst>
                <a:ext uri="{FF2B5EF4-FFF2-40B4-BE49-F238E27FC236}">
                  <a16:creationId xmlns:a16="http://schemas.microsoft.com/office/drawing/2014/main" id="{240E1870-A615-46AB-AC36-A7128985BCA6}"/>
                </a:ext>
              </a:extLst>
            </p:cNvPr>
            <p:cNvSpPr>
              <a:spLocks/>
            </p:cNvSpPr>
            <p:nvPr/>
          </p:nvSpPr>
          <p:spPr bwMode="auto">
            <a:xfrm>
              <a:off x="614362" y="2187576"/>
              <a:ext cx="6350" cy="6350"/>
            </a:xfrm>
            <a:custGeom>
              <a:avLst/>
              <a:gdLst>
                <a:gd name="T0" fmla="*/ 2 w 3"/>
                <a:gd name="T1" fmla="*/ 0 h 3"/>
                <a:gd name="T2" fmla="*/ 3 w 3"/>
                <a:gd name="T3" fmla="*/ 2 h 3"/>
                <a:gd name="T4" fmla="*/ 1 w 3"/>
                <a:gd name="T5" fmla="*/ 3 h 3"/>
                <a:gd name="T6" fmla="*/ 0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2" y="0"/>
                    <a:pt x="3" y="1"/>
                    <a:pt x="3" y="2"/>
                  </a:cubicBezTo>
                  <a:cubicBezTo>
                    <a:pt x="3" y="2"/>
                    <a:pt x="2" y="3"/>
                    <a:pt x="1" y="3"/>
                  </a:cubicBezTo>
                  <a:cubicBezTo>
                    <a:pt x="1" y="3"/>
                    <a:pt x="0" y="2"/>
                    <a:pt x="0" y="2"/>
                  </a:cubicBezTo>
                  <a:cubicBezTo>
                    <a:pt x="0" y="1"/>
                    <a:pt x="1" y="0"/>
                    <a:pt x="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 name="Oval 420">
              <a:extLst>
                <a:ext uri="{FF2B5EF4-FFF2-40B4-BE49-F238E27FC236}">
                  <a16:creationId xmlns:a16="http://schemas.microsoft.com/office/drawing/2014/main" id="{CCEFD7DA-95CC-4199-A878-53F85DD5C114}"/>
                </a:ext>
              </a:extLst>
            </p:cNvPr>
            <p:cNvSpPr>
              <a:spLocks noChangeArrowheads="1"/>
            </p:cNvSpPr>
            <p:nvPr/>
          </p:nvSpPr>
          <p:spPr bwMode="auto">
            <a:xfrm>
              <a:off x="677862" y="2036764"/>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 name="Freeform 421">
              <a:extLst>
                <a:ext uri="{FF2B5EF4-FFF2-40B4-BE49-F238E27FC236}">
                  <a16:creationId xmlns:a16="http://schemas.microsoft.com/office/drawing/2014/main" id="{FB622AB1-053B-4604-B0DB-A3FEAAA0F3D8}"/>
                </a:ext>
              </a:extLst>
            </p:cNvPr>
            <p:cNvSpPr>
              <a:spLocks/>
            </p:cNvSpPr>
            <p:nvPr/>
          </p:nvSpPr>
          <p:spPr bwMode="auto">
            <a:xfrm>
              <a:off x="725487" y="1973264"/>
              <a:ext cx="23813" cy="22225"/>
            </a:xfrm>
            <a:custGeom>
              <a:avLst/>
              <a:gdLst>
                <a:gd name="T0" fmla="*/ 6 w 11"/>
                <a:gd name="T1" fmla="*/ 0 h 10"/>
                <a:gd name="T2" fmla="*/ 11 w 11"/>
                <a:gd name="T3" fmla="*/ 5 h 10"/>
                <a:gd name="T4" fmla="*/ 6 w 11"/>
                <a:gd name="T5" fmla="*/ 10 h 10"/>
                <a:gd name="T6" fmla="*/ 0 w 11"/>
                <a:gd name="T7" fmla="*/ 5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3"/>
                    <a:pt x="11" y="5"/>
                  </a:cubicBezTo>
                  <a:cubicBezTo>
                    <a:pt x="11" y="8"/>
                    <a:pt x="9" y="10"/>
                    <a:pt x="6" y="10"/>
                  </a:cubicBezTo>
                  <a:cubicBezTo>
                    <a:pt x="3" y="10"/>
                    <a:pt x="0" y="8"/>
                    <a:pt x="0" y="5"/>
                  </a:cubicBezTo>
                  <a:cubicBezTo>
                    <a:pt x="1" y="2"/>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 name="Freeform 425">
              <a:extLst>
                <a:ext uri="{FF2B5EF4-FFF2-40B4-BE49-F238E27FC236}">
                  <a16:creationId xmlns:a16="http://schemas.microsoft.com/office/drawing/2014/main" id="{58F09AB3-5EDD-4B4B-B531-6769C7B09CA2}"/>
                </a:ext>
              </a:extLst>
            </p:cNvPr>
            <p:cNvSpPr>
              <a:spLocks/>
            </p:cNvSpPr>
            <p:nvPr/>
          </p:nvSpPr>
          <p:spPr bwMode="auto">
            <a:xfrm>
              <a:off x="612775" y="1752601"/>
              <a:ext cx="23813" cy="20638"/>
            </a:xfrm>
            <a:custGeom>
              <a:avLst/>
              <a:gdLst>
                <a:gd name="T0" fmla="*/ 6 w 11"/>
                <a:gd name="T1" fmla="*/ 0 h 9"/>
                <a:gd name="T2" fmla="*/ 11 w 11"/>
                <a:gd name="T3" fmla="*/ 5 h 9"/>
                <a:gd name="T4" fmla="*/ 5 w 11"/>
                <a:gd name="T5" fmla="*/ 9 h 9"/>
                <a:gd name="T6" fmla="*/ 0 w 11"/>
                <a:gd name="T7" fmla="*/ 4 h 9"/>
                <a:gd name="T8" fmla="*/ 6 w 11"/>
                <a:gd name="T9" fmla="*/ 0 h 9"/>
              </a:gdLst>
              <a:ahLst/>
              <a:cxnLst>
                <a:cxn ang="0">
                  <a:pos x="T0" y="T1"/>
                </a:cxn>
                <a:cxn ang="0">
                  <a:pos x="T2" y="T3"/>
                </a:cxn>
                <a:cxn ang="0">
                  <a:pos x="T4" y="T5"/>
                </a:cxn>
                <a:cxn ang="0">
                  <a:pos x="T6" y="T7"/>
                </a:cxn>
                <a:cxn ang="0">
                  <a:pos x="T8" y="T9"/>
                </a:cxn>
              </a:cxnLst>
              <a:rect l="0" t="0" r="r" b="b"/>
              <a:pathLst>
                <a:path w="11" h="9">
                  <a:moveTo>
                    <a:pt x="6" y="0"/>
                  </a:moveTo>
                  <a:cubicBezTo>
                    <a:pt x="8" y="0"/>
                    <a:pt x="11" y="2"/>
                    <a:pt x="11" y="5"/>
                  </a:cubicBezTo>
                  <a:cubicBezTo>
                    <a:pt x="11" y="7"/>
                    <a:pt x="8" y="9"/>
                    <a:pt x="5" y="9"/>
                  </a:cubicBezTo>
                  <a:cubicBezTo>
                    <a:pt x="3" y="9"/>
                    <a:pt x="0" y="7"/>
                    <a:pt x="0" y="4"/>
                  </a:cubicBezTo>
                  <a:cubicBezTo>
                    <a:pt x="0" y="2"/>
                    <a:pt x="3"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 name="Oval 426">
              <a:extLst>
                <a:ext uri="{FF2B5EF4-FFF2-40B4-BE49-F238E27FC236}">
                  <a16:creationId xmlns:a16="http://schemas.microsoft.com/office/drawing/2014/main" id="{A101CDA0-BC88-4FD4-8D76-BCC66F12ABB7}"/>
                </a:ext>
              </a:extLst>
            </p:cNvPr>
            <p:cNvSpPr>
              <a:spLocks noChangeArrowheads="1"/>
            </p:cNvSpPr>
            <p:nvPr/>
          </p:nvSpPr>
          <p:spPr bwMode="auto">
            <a:xfrm>
              <a:off x="631825" y="1622426"/>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 name="Oval 274">
              <a:extLst>
                <a:ext uri="{FF2B5EF4-FFF2-40B4-BE49-F238E27FC236}">
                  <a16:creationId xmlns:a16="http://schemas.microsoft.com/office/drawing/2014/main" id="{EEC4F99A-EAD5-42A8-AAA8-4A3187C69771}"/>
                </a:ext>
              </a:extLst>
            </p:cNvPr>
            <p:cNvSpPr>
              <a:spLocks noChangeArrowheads="1"/>
            </p:cNvSpPr>
            <p:nvPr/>
          </p:nvSpPr>
          <p:spPr bwMode="auto">
            <a:xfrm>
              <a:off x="1347787" y="1524001"/>
              <a:ext cx="17463"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 name="Oval 275">
              <a:extLst>
                <a:ext uri="{FF2B5EF4-FFF2-40B4-BE49-F238E27FC236}">
                  <a16:creationId xmlns:a16="http://schemas.microsoft.com/office/drawing/2014/main" id="{C6462150-4C92-40EB-B461-AD460199E603}"/>
                </a:ext>
              </a:extLst>
            </p:cNvPr>
            <p:cNvSpPr>
              <a:spLocks noChangeArrowheads="1"/>
            </p:cNvSpPr>
            <p:nvPr/>
          </p:nvSpPr>
          <p:spPr bwMode="auto">
            <a:xfrm>
              <a:off x="1227137" y="1695451"/>
              <a:ext cx="7938"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Oval 276">
              <a:extLst>
                <a:ext uri="{FF2B5EF4-FFF2-40B4-BE49-F238E27FC236}">
                  <a16:creationId xmlns:a16="http://schemas.microsoft.com/office/drawing/2014/main" id="{DB302E32-E0FB-48A8-9B85-13A785496EB4}"/>
                </a:ext>
              </a:extLst>
            </p:cNvPr>
            <p:cNvSpPr>
              <a:spLocks noChangeArrowheads="1"/>
            </p:cNvSpPr>
            <p:nvPr/>
          </p:nvSpPr>
          <p:spPr bwMode="auto">
            <a:xfrm>
              <a:off x="1563687" y="1622426"/>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3" name="Oval 277">
              <a:extLst>
                <a:ext uri="{FF2B5EF4-FFF2-40B4-BE49-F238E27FC236}">
                  <a16:creationId xmlns:a16="http://schemas.microsoft.com/office/drawing/2014/main" id="{AB3419EF-D1B3-4A8A-82DF-D9542B7DFC6C}"/>
                </a:ext>
              </a:extLst>
            </p:cNvPr>
            <p:cNvSpPr>
              <a:spLocks noChangeArrowheads="1"/>
            </p:cNvSpPr>
            <p:nvPr/>
          </p:nvSpPr>
          <p:spPr bwMode="auto">
            <a:xfrm>
              <a:off x="1590675" y="1695451"/>
              <a:ext cx="26988"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4" name="Oval 278">
              <a:extLst>
                <a:ext uri="{FF2B5EF4-FFF2-40B4-BE49-F238E27FC236}">
                  <a16:creationId xmlns:a16="http://schemas.microsoft.com/office/drawing/2014/main" id="{0E2B7F56-92D3-41E1-BFE5-443851C9B6FB}"/>
                </a:ext>
              </a:extLst>
            </p:cNvPr>
            <p:cNvSpPr>
              <a:spLocks noChangeArrowheads="1"/>
            </p:cNvSpPr>
            <p:nvPr/>
          </p:nvSpPr>
          <p:spPr bwMode="auto">
            <a:xfrm>
              <a:off x="1851025" y="1643064"/>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 name="Oval 279">
              <a:extLst>
                <a:ext uri="{FF2B5EF4-FFF2-40B4-BE49-F238E27FC236}">
                  <a16:creationId xmlns:a16="http://schemas.microsoft.com/office/drawing/2014/main" id="{62228103-7C49-46A9-B5B7-5457CE2B8E45}"/>
                </a:ext>
              </a:extLst>
            </p:cNvPr>
            <p:cNvSpPr>
              <a:spLocks noChangeArrowheads="1"/>
            </p:cNvSpPr>
            <p:nvPr/>
          </p:nvSpPr>
          <p:spPr bwMode="auto">
            <a:xfrm>
              <a:off x="1654175" y="1766889"/>
              <a:ext cx="12700"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 name="Oval 280">
              <a:extLst>
                <a:ext uri="{FF2B5EF4-FFF2-40B4-BE49-F238E27FC236}">
                  <a16:creationId xmlns:a16="http://schemas.microsoft.com/office/drawing/2014/main" id="{2E4E9AE4-93C1-4E32-BCCC-97656DF4E587}"/>
                </a:ext>
              </a:extLst>
            </p:cNvPr>
            <p:cNvSpPr>
              <a:spLocks noChangeArrowheads="1"/>
            </p:cNvSpPr>
            <p:nvPr/>
          </p:nvSpPr>
          <p:spPr bwMode="auto">
            <a:xfrm>
              <a:off x="1793875" y="1785939"/>
              <a:ext cx="793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 name="Oval 281">
              <a:extLst>
                <a:ext uri="{FF2B5EF4-FFF2-40B4-BE49-F238E27FC236}">
                  <a16:creationId xmlns:a16="http://schemas.microsoft.com/office/drawing/2014/main" id="{3EC19405-29B7-4038-B6E5-006E29787393}"/>
                </a:ext>
              </a:extLst>
            </p:cNvPr>
            <p:cNvSpPr>
              <a:spLocks noChangeArrowheads="1"/>
            </p:cNvSpPr>
            <p:nvPr/>
          </p:nvSpPr>
          <p:spPr bwMode="auto">
            <a:xfrm>
              <a:off x="1881187" y="1860551"/>
              <a:ext cx="12700"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 name="Oval 282">
              <a:extLst>
                <a:ext uri="{FF2B5EF4-FFF2-40B4-BE49-F238E27FC236}">
                  <a16:creationId xmlns:a16="http://schemas.microsoft.com/office/drawing/2014/main" id="{C683308B-CC2F-42C7-B144-0C995F9EBD63}"/>
                </a:ext>
              </a:extLst>
            </p:cNvPr>
            <p:cNvSpPr>
              <a:spLocks noChangeArrowheads="1"/>
            </p:cNvSpPr>
            <p:nvPr/>
          </p:nvSpPr>
          <p:spPr bwMode="auto">
            <a:xfrm>
              <a:off x="1757362" y="2017714"/>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 name="Oval 283">
              <a:extLst>
                <a:ext uri="{FF2B5EF4-FFF2-40B4-BE49-F238E27FC236}">
                  <a16:creationId xmlns:a16="http://schemas.microsoft.com/office/drawing/2014/main" id="{B9B6899F-1A17-4916-8279-A4D6BE4669C4}"/>
                </a:ext>
              </a:extLst>
            </p:cNvPr>
            <p:cNvSpPr>
              <a:spLocks noChangeArrowheads="1"/>
            </p:cNvSpPr>
            <p:nvPr/>
          </p:nvSpPr>
          <p:spPr bwMode="auto">
            <a:xfrm>
              <a:off x="1408112" y="2147889"/>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 name="Oval 418">
              <a:extLst>
                <a:ext uri="{FF2B5EF4-FFF2-40B4-BE49-F238E27FC236}">
                  <a16:creationId xmlns:a16="http://schemas.microsoft.com/office/drawing/2014/main" id="{18FBC32A-948E-4D00-BC04-5DE9EBEF4552}"/>
                </a:ext>
              </a:extLst>
            </p:cNvPr>
            <p:cNvSpPr>
              <a:spLocks noChangeArrowheads="1"/>
            </p:cNvSpPr>
            <p:nvPr/>
          </p:nvSpPr>
          <p:spPr bwMode="auto">
            <a:xfrm>
              <a:off x="779462" y="2263776"/>
              <a:ext cx="22225"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 name="Oval 422">
              <a:extLst>
                <a:ext uri="{FF2B5EF4-FFF2-40B4-BE49-F238E27FC236}">
                  <a16:creationId xmlns:a16="http://schemas.microsoft.com/office/drawing/2014/main" id="{A4EA9623-E811-4742-9D0A-E80E45237454}"/>
                </a:ext>
              </a:extLst>
            </p:cNvPr>
            <p:cNvSpPr>
              <a:spLocks noChangeArrowheads="1"/>
            </p:cNvSpPr>
            <p:nvPr/>
          </p:nvSpPr>
          <p:spPr bwMode="auto">
            <a:xfrm>
              <a:off x="768350" y="1976439"/>
              <a:ext cx="6350"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 name="Oval 423">
              <a:extLst>
                <a:ext uri="{FF2B5EF4-FFF2-40B4-BE49-F238E27FC236}">
                  <a16:creationId xmlns:a16="http://schemas.microsoft.com/office/drawing/2014/main" id="{C0E0ACBE-3BB2-4889-B2D2-8176F9000615}"/>
                </a:ext>
              </a:extLst>
            </p:cNvPr>
            <p:cNvSpPr>
              <a:spLocks noChangeArrowheads="1"/>
            </p:cNvSpPr>
            <p:nvPr/>
          </p:nvSpPr>
          <p:spPr bwMode="auto">
            <a:xfrm>
              <a:off x="749300" y="1954214"/>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 name="Oval 424">
              <a:extLst>
                <a:ext uri="{FF2B5EF4-FFF2-40B4-BE49-F238E27FC236}">
                  <a16:creationId xmlns:a16="http://schemas.microsoft.com/office/drawing/2014/main" id="{A61308F5-B034-40C3-BDA2-C7B06E019524}"/>
                </a:ext>
              </a:extLst>
            </p:cNvPr>
            <p:cNvSpPr>
              <a:spLocks noChangeArrowheads="1"/>
            </p:cNvSpPr>
            <p:nvPr/>
          </p:nvSpPr>
          <p:spPr bwMode="auto">
            <a:xfrm>
              <a:off x="869950" y="1852614"/>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 name="Oval 427">
              <a:extLst>
                <a:ext uri="{FF2B5EF4-FFF2-40B4-BE49-F238E27FC236}">
                  <a16:creationId xmlns:a16="http://schemas.microsoft.com/office/drawing/2014/main" id="{0530A1A2-F349-4F3A-9899-480C88A0CAAD}"/>
                </a:ext>
              </a:extLst>
            </p:cNvPr>
            <p:cNvSpPr>
              <a:spLocks noChangeArrowheads="1"/>
            </p:cNvSpPr>
            <p:nvPr/>
          </p:nvSpPr>
          <p:spPr bwMode="auto">
            <a:xfrm>
              <a:off x="788987" y="1514476"/>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 name="Oval 428">
              <a:extLst>
                <a:ext uri="{FF2B5EF4-FFF2-40B4-BE49-F238E27FC236}">
                  <a16:creationId xmlns:a16="http://schemas.microsoft.com/office/drawing/2014/main" id="{B5BE66FB-3AC2-4922-990C-FD59F95399F2}"/>
                </a:ext>
              </a:extLst>
            </p:cNvPr>
            <p:cNvSpPr>
              <a:spLocks noChangeArrowheads="1"/>
            </p:cNvSpPr>
            <p:nvPr/>
          </p:nvSpPr>
          <p:spPr bwMode="auto">
            <a:xfrm>
              <a:off x="965200" y="1438276"/>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 name="Oval 468">
              <a:extLst>
                <a:ext uri="{FF2B5EF4-FFF2-40B4-BE49-F238E27FC236}">
                  <a16:creationId xmlns:a16="http://schemas.microsoft.com/office/drawing/2014/main" id="{41901A58-2B66-49FB-B92B-70C0C7F1D554}"/>
                </a:ext>
              </a:extLst>
            </p:cNvPr>
            <p:cNvSpPr>
              <a:spLocks noChangeArrowheads="1"/>
            </p:cNvSpPr>
            <p:nvPr/>
          </p:nvSpPr>
          <p:spPr bwMode="auto">
            <a:xfrm>
              <a:off x="1699420" y="2901212"/>
              <a:ext cx="4763"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 name="Oval 469">
              <a:extLst>
                <a:ext uri="{FF2B5EF4-FFF2-40B4-BE49-F238E27FC236}">
                  <a16:creationId xmlns:a16="http://schemas.microsoft.com/office/drawing/2014/main" id="{A59ABE7A-8A20-4610-B92C-6C55ECDA58B5}"/>
                </a:ext>
              </a:extLst>
            </p:cNvPr>
            <p:cNvSpPr>
              <a:spLocks noChangeArrowheads="1"/>
            </p:cNvSpPr>
            <p:nvPr/>
          </p:nvSpPr>
          <p:spPr bwMode="auto">
            <a:xfrm>
              <a:off x="1612107" y="2918674"/>
              <a:ext cx="7938"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 name="Oval 470">
              <a:extLst>
                <a:ext uri="{FF2B5EF4-FFF2-40B4-BE49-F238E27FC236}">
                  <a16:creationId xmlns:a16="http://schemas.microsoft.com/office/drawing/2014/main" id="{C5CD0471-C369-48A0-9DF5-A4D6729FE8BD}"/>
                </a:ext>
              </a:extLst>
            </p:cNvPr>
            <p:cNvSpPr>
              <a:spLocks noChangeArrowheads="1"/>
            </p:cNvSpPr>
            <p:nvPr/>
          </p:nvSpPr>
          <p:spPr bwMode="auto">
            <a:xfrm>
              <a:off x="1631157" y="3007574"/>
              <a:ext cx="9525"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Oval 471">
              <a:extLst>
                <a:ext uri="{FF2B5EF4-FFF2-40B4-BE49-F238E27FC236}">
                  <a16:creationId xmlns:a16="http://schemas.microsoft.com/office/drawing/2014/main" id="{92618FF3-A939-4342-9FDF-E1AE1F7CA419}"/>
                </a:ext>
              </a:extLst>
            </p:cNvPr>
            <p:cNvSpPr>
              <a:spLocks noChangeArrowheads="1"/>
            </p:cNvSpPr>
            <p:nvPr/>
          </p:nvSpPr>
          <p:spPr bwMode="auto">
            <a:xfrm>
              <a:off x="2180432" y="3264749"/>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 name="Oval 472">
              <a:extLst>
                <a:ext uri="{FF2B5EF4-FFF2-40B4-BE49-F238E27FC236}">
                  <a16:creationId xmlns:a16="http://schemas.microsoft.com/office/drawing/2014/main" id="{18CBA58E-3627-4BFC-8943-DF5A1826B510}"/>
                </a:ext>
              </a:extLst>
            </p:cNvPr>
            <p:cNvSpPr>
              <a:spLocks noChangeArrowheads="1"/>
            </p:cNvSpPr>
            <p:nvPr/>
          </p:nvSpPr>
          <p:spPr bwMode="auto">
            <a:xfrm>
              <a:off x="2118520" y="3379049"/>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Oval 473">
              <a:extLst>
                <a:ext uri="{FF2B5EF4-FFF2-40B4-BE49-F238E27FC236}">
                  <a16:creationId xmlns:a16="http://schemas.microsoft.com/office/drawing/2014/main" id="{DF857DB8-417D-44B5-94D4-862745912AF6}"/>
                </a:ext>
              </a:extLst>
            </p:cNvPr>
            <p:cNvSpPr>
              <a:spLocks noChangeArrowheads="1"/>
            </p:cNvSpPr>
            <p:nvPr/>
          </p:nvSpPr>
          <p:spPr bwMode="auto">
            <a:xfrm>
              <a:off x="2177257" y="3501287"/>
              <a:ext cx="22225"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 name="Oval 474">
              <a:extLst>
                <a:ext uri="{FF2B5EF4-FFF2-40B4-BE49-F238E27FC236}">
                  <a16:creationId xmlns:a16="http://schemas.microsoft.com/office/drawing/2014/main" id="{25C90F3B-85D1-4375-A1A1-3C9EF187D9F1}"/>
                </a:ext>
              </a:extLst>
            </p:cNvPr>
            <p:cNvSpPr>
              <a:spLocks noChangeArrowheads="1"/>
            </p:cNvSpPr>
            <p:nvPr/>
          </p:nvSpPr>
          <p:spPr bwMode="auto">
            <a:xfrm>
              <a:off x="2169320" y="3518749"/>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3" name="Oval 475">
              <a:extLst>
                <a:ext uri="{FF2B5EF4-FFF2-40B4-BE49-F238E27FC236}">
                  <a16:creationId xmlns:a16="http://schemas.microsoft.com/office/drawing/2014/main" id="{4512FFA4-64B0-4842-843F-3195891AE80A}"/>
                </a:ext>
              </a:extLst>
            </p:cNvPr>
            <p:cNvSpPr>
              <a:spLocks noChangeArrowheads="1"/>
            </p:cNvSpPr>
            <p:nvPr/>
          </p:nvSpPr>
          <p:spPr bwMode="auto">
            <a:xfrm>
              <a:off x="1856582" y="3491762"/>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4" name="Oval 476">
              <a:extLst>
                <a:ext uri="{FF2B5EF4-FFF2-40B4-BE49-F238E27FC236}">
                  <a16:creationId xmlns:a16="http://schemas.microsoft.com/office/drawing/2014/main" id="{0896E5CB-D018-454D-A7B0-3B48DC32D7F7}"/>
                </a:ext>
              </a:extLst>
            </p:cNvPr>
            <p:cNvSpPr>
              <a:spLocks noChangeArrowheads="1"/>
            </p:cNvSpPr>
            <p:nvPr/>
          </p:nvSpPr>
          <p:spPr bwMode="auto">
            <a:xfrm>
              <a:off x="1693070" y="3525099"/>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5" name="Oval 477">
              <a:extLst>
                <a:ext uri="{FF2B5EF4-FFF2-40B4-BE49-F238E27FC236}">
                  <a16:creationId xmlns:a16="http://schemas.microsoft.com/office/drawing/2014/main" id="{7EE312A7-850C-4388-8684-F86216D32404}"/>
                </a:ext>
              </a:extLst>
            </p:cNvPr>
            <p:cNvSpPr>
              <a:spLocks noChangeArrowheads="1"/>
            </p:cNvSpPr>
            <p:nvPr/>
          </p:nvSpPr>
          <p:spPr bwMode="auto">
            <a:xfrm>
              <a:off x="1805782" y="3660037"/>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6" name="Oval 478">
              <a:extLst>
                <a:ext uri="{FF2B5EF4-FFF2-40B4-BE49-F238E27FC236}">
                  <a16:creationId xmlns:a16="http://schemas.microsoft.com/office/drawing/2014/main" id="{4BAB03AA-C2C3-4AF1-8FB7-DA9254CD1370}"/>
                </a:ext>
              </a:extLst>
            </p:cNvPr>
            <p:cNvSpPr>
              <a:spLocks noChangeArrowheads="1"/>
            </p:cNvSpPr>
            <p:nvPr/>
          </p:nvSpPr>
          <p:spPr bwMode="auto">
            <a:xfrm>
              <a:off x="1878807" y="3793387"/>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7" name="Oval 479">
              <a:extLst>
                <a:ext uri="{FF2B5EF4-FFF2-40B4-BE49-F238E27FC236}">
                  <a16:creationId xmlns:a16="http://schemas.microsoft.com/office/drawing/2014/main" id="{143644B2-6D2E-4D45-AB87-B1AC1A19BCD1}"/>
                </a:ext>
              </a:extLst>
            </p:cNvPr>
            <p:cNvSpPr>
              <a:spLocks noChangeArrowheads="1"/>
            </p:cNvSpPr>
            <p:nvPr/>
          </p:nvSpPr>
          <p:spPr bwMode="auto">
            <a:xfrm>
              <a:off x="2089945" y="3831487"/>
              <a:ext cx="793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8" name="Freeform 480">
              <a:extLst>
                <a:ext uri="{FF2B5EF4-FFF2-40B4-BE49-F238E27FC236}">
                  <a16:creationId xmlns:a16="http://schemas.microsoft.com/office/drawing/2014/main" id="{AE20C071-E91E-4AE0-98D6-8101449C1CF1}"/>
                </a:ext>
              </a:extLst>
            </p:cNvPr>
            <p:cNvSpPr>
              <a:spLocks/>
            </p:cNvSpPr>
            <p:nvPr/>
          </p:nvSpPr>
          <p:spPr bwMode="auto">
            <a:xfrm>
              <a:off x="1908970" y="3872762"/>
              <a:ext cx="22225" cy="17463"/>
            </a:xfrm>
            <a:custGeom>
              <a:avLst/>
              <a:gdLst>
                <a:gd name="T0" fmla="*/ 5 w 10"/>
                <a:gd name="T1" fmla="*/ 8 h 8"/>
                <a:gd name="T2" fmla="*/ 10 w 10"/>
                <a:gd name="T3" fmla="*/ 4 h 8"/>
                <a:gd name="T4" fmla="*/ 5 w 10"/>
                <a:gd name="T5" fmla="*/ 0 h 8"/>
                <a:gd name="T6" fmla="*/ 0 w 10"/>
                <a:gd name="T7" fmla="*/ 4 h 8"/>
                <a:gd name="T8" fmla="*/ 5 w 10"/>
                <a:gd name="T9" fmla="*/ 8 h 8"/>
              </a:gdLst>
              <a:ahLst/>
              <a:cxnLst>
                <a:cxn ang="0">
                  <a:pos x="T0" y="T1"/>
                </a:cxn>
                <a:cxn ang="0">
                  <a:pos x="T2" y="T3"/>
                </a:cxn>
                <a:cxn ang="0">
                  <a:pos x="T4" y="T5"/>
                </a:cxn>
                <a:cxn ang="0">
                  <a:pos x="T6" y="T7"/>
                </a:cxn>
                <a:cxn ang="0">
                  <a:pos x="T8" y="T9"/>
                </a:cxn>
              </a:cxnLst>
              <a:rect l="0" t="0" r="r" b="b"/>
              <a:pathLst>
                <a:path w="10" h="8">
                  <a:moveTo>
                    <a:pt x="5" y="8"/>
                  </a:moveTo>
                  <a:cubicBezTo>
                    <a:pt x="7" y="8"/>
                    <a:pt x="10" y="6"/>
                    <a:pt x="10" y="4"/>
                  </a:cubicBezTo>
                  <a:cubicBezTo>
                    <a:pt x="10" y="2"/>
                    <a:pt x="8" y="0"/>
                    <a:pt x="5" y="0"/>
                  </a:cubicBezTo>
                  <a:cubicBezTo>
                    <a:pt x="2" y="0"/>
                    <a:pt x="0" y="2"/>
                    <a:pt x="0" y="4"/>
                  </a:cubicBezTo>
                  <a:cubicBezTo>
                    <a:pt x="0" y="6"/>
                    <a:pt x="2" y="8"/>
                    <a:pt x="5"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9" name="Freeform 481">
              <a:extLst>
                <a:ext uri="{FF2B5EF4-FFF2-40B4-BE49-F238E27FC236}">
                  <a16:creationId xmlns:a16="http://schemas.microsoft.com/office/drawing/2014/main" id="{51C47D00-57A6-4E7E-96DA-0A81D5B6E42B}"/>
                </a:ext>
              </a:extLst>
            </p:cNvPr>
            <p:cNvSpPr>
              <a:spLocks/>
            </p:cNvSpPr>
            <p:nvPr/>
          </p:nvSpPr>
          <p:spPr bwMode="auto">
            <a:xfrm>
              <a:off x="2116932" y="3926737"/>
              <a:ext cx="9525" cy="3175"/>
            </a:xfrm>
            <a:custGeom>
              <a:avLst/>
              <a:gdLst>
                <a:gd name="T0" fmla="*/ 0 w 5"/>
                <a:gd name="T1" fmla="*/ 0 h 2"/>
                <a:gd name="T2" fmla="*/ 2 w 5"/>
                <a:gd name="T3" fmla="*/ 2 h 2"/>
                <a:gd name="T4" fmla="*/ 5 w 5"/>
                <a:gd name="T5" fmla="*/ 0 h 2"/>
              </a:gdLst>
              <a:ahLst/>
              <a:cxnLst>
                <a:cxn ang="0">
                  <a:pos x="T0" y="T1"/>
                </a:cxn>
                <a:cxn ang="0">
                  <a:pos x="T2" y="T3"/>
                </a:cxn>
                <a:cxn ang="0">
                  <a:pos x="T4" y="T5"/>
                </a:cxn>
              </a:cxnLst>
              <a:rect l="0" t="0" r="r" b="b"/>
              <a:pathLst>
                <a:path w="5" h="2">
                  <a:moveTo>
                    <a:pt x="0" y="0"/>
                  </a:moveTo>
                  <a:cubicBezTo>
                    <a:pt x="0" y="1"/>
                    <a:pt x="1" y="2"/>
                    <a:pt x="2" y="2"/>
                  </a:cubicBezTo>
                  <a:cubicBezTo>
                    <a:pt x="4" y="2"/>
                    <a:pt x="5" y="1"/>
                    <a:pt x="5"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0" name="Oval 482">
              <a:extLst>
                <a:ext uri="{FF2B5EF4-FFF2-40B4-BE49-F238E27FC236}">
                  <a16:creationId xmlns:a16="http://schemas.microsoft.com/office/drawing/2014/main" id="{F11779FA-05FF-40D5-99D3-82045C5E8CAA}"/>
                </a:ext>
              </a:extLst>
            </p:cNvPr>
            <p:cNvSpPr>
              <a:spLocks noChangeArrowheads="1"/>
            </p:cNvSpPr>
            <p:nvPr/>
          </p:nvSpPr>
          <p:spPr bwMode="auto">
            <a:xfrm>
              <a:off x="1543845" y="3871174"/>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Oval 483">
              <a:extLst>
                <a:ext uri="{FF2B5EF4-FFF2-40B4-BE49-F238E27FC236}">
                  <a16:creationId xmlns:a16="http://schemas.microsoft.com/office/drawing/2014/main" id="{022DE358-1DB3-4598-BF5F-4831A739EF87}"/>
                </a:ext>
              </a:extLst>
            </p:cNvPr>
            <p:cNvSpPr>
              <a:spLocks noChangeArrowheads="1"/>
            </p:cNvSpPr>
            <p:nvPr/>
          </p:nvSpPr>
          <p:spPr bwMode="auto">
            <a:xfrm>
              <a:off x="1983582" y="4001349"/>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Oval 484">
              <a:extLst>
                <a:ext uri="{FF2B5EF4-FFF2-40B4-BE49-F238E27FC236}">
                  <a16:creationId xmlns:a16="http://schemas.microsoft.com/office/drawing/2014/main" id="{8985C7BA-3540-4494-AEC0-24443873C772}"/>
                </a:ext>
              </a:extLst>
            </p:cNvPr>
            <p:cNvSpPr>
              <a:spLocks noChangeArrowheads="1"/>
            </p:cNvSpPr>
            <p:nvPr/>
          </p:nvSpPr>
          <p:spPr bwMode="auto">
            <a:xfrm>
              <a:off x="1431132" y="4077549"/>
              <a:ext cx="15875"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Freeform 485">
              <a:extLst>
                <a:ext uri="{FF2B5EF4-FFF2-40B4-BE49-F238E27FC236}">
                  <a16:creationId xmlns:a16="http://schemas.microsoft.com/office/drawing/2014/main" id="{95E1BC6D-AAFA-42A1-A5DA-1877C1576360}"/>
                </a:ext>
              </a:extLst>
            </p:cNvPr>
            <p:cNvSpPr>
              <a:spLocks/>
            </p:cNvSpPr>
            <p:nvPr/>
          </p:nvSpPr>
          <p:spPr bwMode="auto">
            <a:xfrm>
              <a:off x="1413670" y="4137874"/>
              <a:ext cx="23813" cy="19050"/>
            </a:xfrm>
            <a:custGeom>
              <a:avLst/>
              <a:gdLst>
                <a:gd name="T0" fmla="*/ 5 w 11"/>
                <a:gd name="T1" fmla="*/ 9 h 9"/>
                <a:gd name="T2" fmla="*/ 11 w 11"/>
                <a:gd name="T3" fmla="*/ 5 h 9"/>
                <a:gd name="T4" fmla="*/ 6 w 11"/>
                <a:gd name="T5" fmla="*/ 0 h 9"/>
                <a:gd name="T6" fmla="*/ 0 w 11"/>
                <a:gd name="T7" fmla="*/ 5 h 9"/>
                <a:gd name="T8" fmla="*/ 5 w 11"/>
                <a:gd name="T9" fmla="*/ 9 h 9"/>
              </a:gdLst>
              <a:ahLst/>
              <a:cxnLst>
                <a:cxn ang="0">
                  <a:pos x="T0" y="T1"/>
                </a:cxn>
                <a:cxn ang="0">
                  <a:pos x="T2" y="T3"/>
                </a:cxn>
                <a:cxn ang="0">
                  <a:pos x="T4" y="T5"/>
                </a:cxn>
                <a:cxn ang="0">
                  <a:pos x="T6" y="T7"/>
                </a:cxn>
                <a:cxn ang="0">
                  <a:pos x="T8" y="T9"/>
                </a:cxn>
              </a:cxnLst>
              <a:rect l="0" t="0" r="r" b="b"/>
              <a:pathLst>
                <a:path w="11" h="9">
                  <a:moveTo>
                    <a:pt x="5" y="9"/>
                  </a:moveTo>
                  <a:cubicBezTo>
                    <a:pt x="8" y="9"/>
                    <a:pt x="11" y="7"/>
                    <a:pt x="11" y="5"/>
                  </a:cubicBezTo>
                  <a:cubicBezTo>
                    <a:pt x="11" y="2"/>
                    <a:pt x="8" y="0"/>
                    <a:pt x="6" y="0"/>
                  </a:cubicBezTo>
                  <a:cubicBezTo>
                    <a:pt x="3" y="0"/>
                    <a:pt x="0" y="2"/>
                    <a:pt x="0" y="5"/>
                  </a:cubicBezTo>
                  <a:cubicBezTo>
                    <a:pt x="0" y="7"/>
                    <a:pt x="3" y="9"/>
                    <a:pt x="5"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Oval 486">
              <a:extLst>
                <a:ext uri="{FF2B5EF4-FFF2-40B4-BE49-F238E27FC236}">
                  <a16:creationId xmlns:a16="http://schemas.microsoft.com/office/drawing/2014/main" id="{941E4C6F-0284-491B-94A7-6C6972121088}"/>
                </a:ext>
              </a:extLst>
            </p:cNvPr>
            <p:cNvSpPr>
              <a:spLocks noChangeArrowheads="1"/>
            </p:cNvSpPr>
            <p:nvPr/>
          </p:nvSpPr>
          <p:spPr bwMode="auto">
            <a:xfrm>
              <a:off x="2078832" y="4268049"/>
              <a:ext cx="28575"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Oval 487">
              <a:extLst>
                <a:ext uri="{FF2B5EF4-FFF2-40B4-BE49-F238E27FC236}">
                  <a16:creationId xmlns:a16="http://schemas.microsoft.com/office/drawing/2014/main" id="{F1227377-69E5-4D9D-90A4-77497EF2B5D0}"/>
                </a:ext>
              </a:extLst>
            </p:cNvPr>
            <p:cNvSpPr>
              <a:spLocks noChangeArrowheads="1"/>
            </p:cNvSpPr>
            <p:nvPr/>
          </p:nvSpPr>
          <p:spPr bwMode="auto">
            <a:xfrm>
              <a:off x="1594645" y="4356949"/>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Oval 468">
              <a:extLst>
                <a:ext uri="{FF2B5EF4-FFF2-40B4-BE49-F238E27FC236}">
                  <a16:creationId xmlns:a16="http://schemas.microsoft.com/office/drawing/2014/main" id="{287E7EC5-A9F0-4242-BD1F-8C1F6ECEA863}"/>
                </a:ext>
              </a:extLst>
            </p:cNvPr>
            <p:cNvSpPr>
              <a:spLocks noChangeArrowheads="1"/>
            </p:cNvSpPr>
            <p:nvPr/>
          </p:nvSpPr>
          <p:spPr bwMode="auto">
            <a:xfrm>
              <a:off x="1320801" y="5236877"/>
              <a:ext cx="4763"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Oval 469">
              <a:extLst>
                <a:ext uri="{FF2B5EF4-FFF2-40B4-BE49-F238E27FC236}">
                  <a16:creationId xmlns:a16="http://schemas.microsoft.com/office/drawing/2014/main" id="{D05E16A3-BACF-43DD-BBFB-EF0850EA53A5}"/>
                </a:ext>
              </a:extLst>
            </p:cNvPr>
            <p:cNvSpPr>
              <a:spLocks noChangeArrowheads="1"/>
            </p:cNvSpPr>
            <p:nvPr/>
          </p:nvSpPr>
          <p:spPr bwMode="auto">
            <a:xfrm>
              <a:off x="1233488" y="5254339"/>
              <a:ext cx="7938"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8" name="Oval 470">
              <a:extLst>
                <a:ext uri="{FF2B5EF4-FFF2-40B4-BE49-F238E27FC236}">
                  <a16:creationId xmlns:a16="http://schemas.microsoft.com/office/drawing/2014/main" id="{36A60F15-B1F4-4BE5-BC72-3EDB33ED248E}"/>
                </a:ext>
              </a:extLst>
            </p:cNvPr>
            <p:cNvSpPr>
              <a:spLocks noChangeArrowheads="1"/>
            </p:cNvSpPr>
            <p:nvPr/>
          </p:nvSpPr>
          <p:spPr bwMode="auto">
            <a:xfrm>
              <a:off x="1252538" y="5343239"/>
              <a:ext cx="9525"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9" name="Oval 471">
              <a:extLst>
                <a:ext uri="{FF2B5EF4-FFF2-40B4-BE49-F238E27FC236}">
                  <a16:creationId xmlns:a16="http://schemas.microsoft.com/office/drawing/2014/main" id="{FE94BC43-49D6-4240-8298-09EB842543DE}"/>
                </a:ext>
              </a:extLst>
            </p:cNvPr>
            <p:cNvSpPr>
              <a:spLocks noChangeArrowheads="1"/>
            </p:cNvSpPr>
            <p:nvPr/>
          </p:nvSpPr>
          <p:spPr bwMode="auto">
            <a:xfrm>
              <a:off x="1801813" y="5600414"/>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0" name="Oval 472">
              <a:extLst>
                <a:ext uri="{FF2B5EF4-FFF2-40B4-BE49-F238E27FC236}">
                  <a16:creationId xmlns:a16="http://schemas.microsoft.com/office/drawing/2014/main" id="{5441722C-51A5-4385-8C3A-6868C16BFB16}"/>
                </a:ext>
              </a:extLst>
            </p:cNvPr>
            <p:cNvSpPr>
              <a:spLocks noChangeArrowheads="1"/>
            </p:cNvSpPr>
            <p:nvPr/>
          </p:nvSpPr>
          <p:spPr bwMode="auto">
            <a:xfrm>
              <a:off x="1739901" y="5714714"/>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1" name="Oval 473">
              <a:extLst>
                <a:ext uri="{FF2B5EF4-FFF2-40B4-BE49-F238E27FC236}">
                  <a16:creationId xmlns:a16="http://schemas.microsoft.com/office/drawing/2014/main" id="{6A06D0B6-63E7-472D-88AA-09415C9A0948}"/>
                </a:ext>
              </a:extLst>
            </p:cNvPr>
            <p:cNvSpPr>
              <a:spLocks noChangeArrowheads="1"/>
            </p:cNvSpPr>
            <p:nvPr/>
          </p:nvSpPr>
          <p:spPr bwMode="auto">
            <a:xfrm>
              <a:off x="1798638" y="5836952"/>
              <a:ext cx="22225"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2" name="Oval 474">
              <a:extLst>
                <a:ext uri="{FF2B5EF4-FFF2-40B4-BE49-F238E27FC236}">
                  <a16:creationId xmlns:a16="http://schemas.microsoft.com/office/drawing/2014/main" id="{E2F39114-D6D8-4325-BFB7-C5DC29896A83}"/>
                </a:ext>
              </a:extLst>
            </p:cNvPr>
            <p:cNvSpPr>
              <a:spLocks noChangeArrowheads="1"/>
            </p:cNvSpPr>
            <p:nvPr/>
          </p:nvSpPr>
          <p:spPr bwMode="auto">
            <a:xfrm>
              <a:off x="1790701" y="5854414"/>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3" name="Oval 475">
              <a:extLst>
                <a:ext uri="{FF2B5EF4-FFF2-40B4-BE49-F238E27FC236}">
                  <a16:creationId xmlns:a16="http://schemas.microsoft.com/office/drawing/2014/main" id="{E747400E-E2F9-4EE8-896A-8C05ABAF9621}"/>
                </a:ext>
              </a:extLst>
            </p:cNvPr>
            <p:cNvSpPr>
              <a:spLocks noChangeArrowheads="1"/>
            </p:cNvSpPr>
            <p:nvPr/>
          </p:nvSpPr>
          <p:spPr bwMode="auto">
            <a:xfrm>
              <a:off x="1477963" y="5827427"/>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4" name="Oval 476">
              <a:extLst>
                <a:ext uri="{FF2B5EF4-FFF2-40B4-BE49-F238E27FC236}">
                  <a16:creationId xmlns:a16="http://schemas.microsoft.com/office/drawing/2014/main" id="{F3F4B6CB-BB6C-4055-8564-B8A4D661B382}"/>
                </a:ext>
              </a:extLst>
            </p:cNvPr>
            <p:cNvSpPr>
              <a:spLocks noChangeArrowheads="1"/>
            </p:cNvSpPr>
            <p:nvPr/>
          </p:nvSpPr>
          <p:spPr bwMode="auto">
            <a:xfrm>
              <a:off x="1314451" y="5860764"/>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5" name="Oval 477">
              <a:extLst>
                <a:ext uri="{FF2B5EF4-FFF2-40B4-BE49-F238E27FC236}">
                  <a16:creationId xmlns:a16="http://schemas.microsoft.com/office/drawing/2014/main" id="{4A779F69-5993-4E2F-88FC-8D8BB7F1B136}"/>
                </a:ext>
              </a:extLst>
            </p:cNvPr>
            <p:cNvSpPr>
              <a:spLocks noChangeArrowheads="1"/>
            </p:cNvSpPr>
            <p:nvPr/>
          </p:nvSpPr>
          <p:spPr bwMode="auto">
            <a:xfrm>
              <a:off x="1427163" y="5995702"/>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6" name="Oval 478">
              <a:extLst>
                <a:ext uri="{FF2B5EF4-FFF2-40B4-BE49-F238E27FC236}">
                  <a16:creationId xmlns:a16="http://schemas.microsoft.com/office/drawing/2014/main" id="{6C6CBE8C-2810-4AE4-9B31-CFD39C22CAE6}"/>
                </a:ext>
              </a:extLst>
            </p:cNvPr>
            <p:cNvSpPr>
              <a:spLocks noChangeArrowheads="1"/>
            </p:cNvSpPr>
            <p:nvPr/>
          </p:nvSpPr>
          <p:spPr bwMode="auto">
            <a:xfrm>
              <a:off x="1500188" y="6129052"/>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7" name="Oval 479">
              <a:extLst>
                <a:ext uri="{FF2B5EF4-FFF2-40B4-BE49-F238E27FC236}">
                  <a16:creationId xmlns:a16="http://schemas.microsoft.com/office/drawing/2014/main" id="{141FE353-7244-4A01-94E7-6B4981784BD3}"/>
                </a:ext>
              </a:extLst>
            </p:cNvPr>
            <p:cNvSpPr>
              <a:spLocks noChangeArrowheads="1"/>
            </p:cNvSpPr>
            <p:nvPr/>
          </p:nvSpPr>
          <p:spPr bwMode="auto">
            <a:xfrm>
              <a:off x="1711326" y="6167152"/>
              <a:ext cx="793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8" name="Freeform 480">
              <a:extLst>
                <a:ext uri="{FF2B5EF4-FFF2-40B4-BE49-F238E27FC236}">
                  <a16:creationId xmlns:a16="http://schemas.microsoft.com/office/drawing/2014/main" id="{CAE3F08C-7F78-4C54-8AA8-B04F4F8E4A48}"/>
                </a:ext>
              </a:extLst>
            </p:cNvPr>
            <p:cNvSpPr>
              <a:spLocks/>
            </p:cNvSpPr>
            <p:nvPr/>
          </p:nvSpPr>
          <p:spPr bwMode="auto">
            <a:xfrm>
              <a:off x="1530351" y="6208427"/>
              <a:ext cx="22225" cy="17463"/>
            </a:xfrm>
            <a:custGeom>
              <a:avLst/>
              <a:gdLst>
                <a:gd name="T0" fmla="*/ 5 w 10"/>
                <a:gd name="T1" fmla="*/ 8 h 8"/>
                <a:gd name="T2" fmla="*/ 10 w 10"/>
                <a:gd name="T3" fmla="*/ 4 h 8"/>
                <a:gd name="T4" fmla="*/ 5 w 10"/>
                <a:gd name="T5" fmla="*/ 0 h 8"/>
                <a:gd name="T6" fmla="*/ 0 w 10"/>
                <a:gd name="T7" fmla="*/ 4 h 8"/>
                <a:gd name="T8" fmla="*/ 5 w 10"/>
                <a:gd name="T9" fmla="*/ 8 h 8"/>
              </a:gdLst>
              <a:ahLst/>
              <a:cxnLst>
                <a:cxn ang="0">
                  <a:pos x="T0" y="T1"/>
                </a:cxn>
                <a:cxn ang="0">
                  <a:pos x="T2" y="T3"/>
                </a:cxn>
                <a:cxn ang="0">
                  <a:pos x="T4" y="T5"/>
                </a:cxn>
                <a:cxn ang="0">
                  <a:pos x="T6" y="T7"/>
                </a:cxn>
                <a:cxn ang="0">
                  <a:pos x="T8" y="T9"/>
                </a:cxn>
              </a:cxnLst>
              <a:rect l="0" t="0" r="r" b="b"/>
              <a:pathLst>
                <a:path w="10" h="8">
                  <a:moveTo>
                    <a:pt x="5" y="8"/>
                  </a:moveTo>
                  <a:cubicBezTo>
                    <a:pt x="7" y="8"/>
                    <a:pt x="10" y="6"/>
                    <a:pt x="10" y="4"/>
                  </a:cubicBezTo>
                  <a:cubicBezTo>
                    <a:pt x="10" y="2"/>
                    <a:pt x="8" y="0"/>
                    <a:pt x="5" y="0"/>
                  </a:cubicBezTo>
                  <a:cubicBezTo>
                    <a:pt x="2" y="0"/>
                    <a:pt x="0" y="2"/>
                    <a:pt x="0" y="4"/>
                  </a:cubicBezTo>
                  <a:cubicBezTo>
                    <a:pt x="0" y="6"/>
                    <a:pt x="2" y="8"/>
                    <a:pt x="5"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9" name="Freeform 481">
              <a:extLst>
                <a:ext uri="{FF2B5EF4-FFF2-40B4-BE49-F238E27FC236}">
                  <a16:creationId xmlns:a16="http://schemas.microsoft.com/office/drawing/2014/main" id="{EA3A8C77-6D3F-4F02-9BE3-201F38BB0704}"/>
                </a:ext>
              </a:extLst>
            </p:cNvPr>
            <p:cNvSpPr>
              <a:spLocks/>
            </p:cNvSpPr>
            <p:nvPr/>
          </p:nvSpPr>
          <p:spPr bwMode="auto">
            <a:xfrm>
              <a:off x="1738313" y="6262402"/>
              <a:ext cx="9525" cy="3175"/>
            </a:xfrm>
            <a:custGeom>
              <a:avLst/>
              <a:gdLst>
                <a:gd name="T0" fmla="*/ 0 w 5"/>
                <a:gd name="T1" fmla="*/ 0 h 2"/>
                <a:gd name="T2" fmla="*/ 2 w 5"/>
                <a:gd name="T3" fmla="*/ 2 h 2"/>
                <a:gd name="T4" fmla="*/ 5 w 5"/>
                <a:gd name="T5" fmla="*/ 0 h 2"/>
              </a:gdLst>
              <a:ahLst/>
              <a:cxnLst>
                <a:cxn ang="0">
                  <a:pos x="T0" y="T1"/>
                </a:cxn>
                <a:cxn ang="0">
                  <a:pos x="T2" y="T3"/>
                </a:cxn>
                <a:cxn ang="0">
                  <a:pos x="T4" y="T5"/>
                </a:cxn>
              </a:cxnLst>
              <a:rect l="0" t="0" r="r" b="b"/>
              <a:pathLst>
                <a:path w="5" h="2">
                  <a:moveTo>
                    <a:pt x="0" y="0"/>
                  </a:moveTo>
                  <a:cubicBezTo>
                    <a:pt x="0" y="1"/>
                    <a:pt x="1" y="2"/>
                    <a:pt x="2" y="2"/>
                  </a:cubicBezTo>
                  <a:cubicBezTo>
                    <a:pt x="4" y="2"/>
                    <a:pt x="5" y="1"/>
                    <a:pt x="5"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0" name="Oval 482">
              <a:extLst>
                <a:ext uri="{FF2B5EF4-FFF2-40B4-BE49-F238E27FC236}">
                  <a16:creationId xmlns:a16="http://schemas.microsoft.com/office/drawing/2014/main" id="{D3D96562-17DA-4193-8339-F36FE1ACD18D}"/>
                </a:ext>
              </a:extLst>
            </p:cNvPr>
            <p:cNvSpPr>
              <a:spLocks noChangeArrowheads="1"/>
            </p:cNvSpPr>
            <p:nvPr/>
          </p:nvSpPr>
          <p:spPr bwMode="auto">
            <a:xfrm>
              <a:off x="1165226" y="6206839"/>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1" name="Oval 483">
              <a:extLst>
                <a:ext uri="{FF2B5EF4-FFF2-40B4-BE49-F238E27FC236}">
                  <a16:creationId xmlns:a16="http://schemas.microsoft.com/office/drawing/2014/main" id="{64BA058D-B175-4DFF-9701-A88926764076}"/>
                </a:ext>
              </a:extLst>
            </p:cNvPr>
            <p:cNvSpPr>
              <a:spLocks noChangeArrowheads="1"/>
            </p:cNvSpPr>
            <p:nvPr/>
          </p:nvSpPr>
          <p:spPr bwMode="auto">
            <a:xfrm>
              <a:off x="1604963" y="6337014"/>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2" name="Oval 484">
              <a:extLst>
                <a:ext uri="{FF2B5EF4-FFF2-40B4-BE49-F238E27FC236}">
                  <a16:creationId xmlns:a16="http://schemas.microsoft.com/office/drawing/2014/main" id="{5359497F-2C24-4143-9CDA-A87141125E7D}"/>
                </a:ext>
              </a:extLst>
            </p:cNvPr>
            <p:cNvSpPr>
              <a:spLocks noChangeArrowheads="1"/>
            </p:cNvSpPr>
            <p:nvPr/>
          </p:nvSpPr>
          <p:spPr bwMode="auto">
            <a:xfrm>
              <a:off x="1052513" y="6413214"/>
              <a:ext cx="15875"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3" name="Freeform 485">
              <a:extLst>
                <a:ext uri="{FF2B5EF4-FFF2-40B4-BE49-F238E27FC236}">
                  <a16:creationId xmlns:a16="http://schemas.microsoft.com/office/drawing/2014/main" id="{5A3D4118-6195-4864-841B-23A52F1BEE10}"/>
                </a:ext>
              </a:extLst>
            </p:cNvPr>
            <p:cNvSpPr>
              <a:spLocks/>
            </p:cNvSpPr>
            <p:nvPr/>
          </p:nvSpPr>
          <p:spPr bwMode="auto">
            <a:xfrm>
              <a:off x="1035051" y="6473539"/>
              <a:ext cx="23813" cy="19050"/>
            </a:xfrm>
            <a:custGeom>
              <a:avLst/>
              <a:gdLst>
                <a:gd name="T0" fmla="*/ 5 w 11"/>
                <a:gd name="T1" fmla="*/ 9 h 9"/>
                <a:gd name="T2" fmla="*/ 11 w 11"/>
                <a:gd name="T3" fmla="*/ 5 h 9"/>
                <a:gd name="T4" fmla="*/ 6 w 11"/>
                <a:gd name="T5" fmla="*/ 0 h 9"/>
                <a:gd name="T6" fmla="*/ 0 w 11"/>
                <a:gd name="T7" fmla="*/ 5 h 9"/>
                <a:gd name="T8" fmla="*/ 5 w 11"/>
                <a:gd name="T9" fmla="*/ 9 h 9"/>
              </a:gdLst>
              <a:ahLst/>
              <a:cxnLst>
                <a:cxn ang="0">
                  <a:pos x="T0" y="T1"/>
                </a:cxn>
                <a:cxn ang="0">
                  <a:pos x="T2" y="T3"/>
                </a:cxn>
                <a:cxn ang="0">
                  <a:pos x="T4" y="T5"/>
                </a:cxn>
                <a:cxn ang="0">
                  <a:pos x="T6" y="T7"/>
                </a:cxn>
                <a:cxn ang="0">
                  <a:pos x="T8" y="T9"/>
                </a:cxn>
              </a:cxnLst>
              <a:rect l="0" t="0" r="r" b="b"/>
              <a:pathLst>
                <a:path w="11" h="9">
                  <a:moveTo>
                    <a:pt x="5" y="9"/>
                  </a:moveTo>
                  <a:cubicBezTo>
                    <a:pt x="8" y="9"/>
                    <a:pt x="11" y="7"/>
                    <a:pt x="11" y="5"/>
                  </a:cubicBezTo>
                  <a:cubicBezTo>
                    <a:pt x="11" y="2"/>
                    <a:pt x="8" y="0"/>
                    <a:pt x="6" y="0"/>
                  </a:cubicBezTo>
                  <a:cubicBezTo>
                    <a:pt x="3" y="0"/>
                    <a:pt x="0" y="2"/>
                    <a:pt x="0" y="5"/>
                  </a:cubicBezTo>
                  <a:cubicBezTo>
                    <a:pt x="0" y="7"/>
                    <a:pt x="3" y="9"/>
                    <a:pt x="5"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4" name="Oval 486">
              <a:extLst>
                <a:ext uri="{FF2B5EF4-FFF2-40B4-BE49-F238E27FC236}">
                  <a16:creationId xmlns:a16="http://schemas.microsoft.com/office/drawing/2014/main" id="{E9FD78CF-514F-44EA-8249-C5069E3269D0}"/>
                </a:ext>
              </a:extLst>
            </p:cNvPr>
            <p:cNvSpPr>
              <a:spLocks noChangeArrowheads="1"/>
            </p:cNvSpPr>
            <p:nvPr/>
          </p:nvSpPr>
          <p:spPr bwMode="auto">
            <a:xfrm>
              <a:off x="1700213" y="6603714"/>
              <a:ext cx="28575"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5" name="Oval 487">
              <a:extLst>
                <a:ext uri="{FF2B5EF4-FFF2-40B4-BE49-F238E27FC236}">
                  <a16:creationId xmlns:a16="http://schemas.microsoft.com/office/drawing/2014/main" id="{1B528167-998A-45AF-A032-89E31FE4B9B6}"/>
                </a:ext>
              </a:extLst>
            </p:cNvPr>
            <p:cNvSpPr>
              <a:spLocks noChangeArrowheads="1"/>
            </p:cNvSpPr>
            <p:nvPr/>
          </p:nvSpPr>
          <p:spPr bwMode="auto">
            <a:xfrm>
              <a:off x="1216026" y="6692614"/>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 name="Oval 468">
              <a:extLst>
                <a:ext uri="{FF2B5EF4-FFF2-40B4-BE49-F238E27FC236}">
                  <a16:creationId xmlns:a16="http://schemas.microsoft.com/office/drawing/2014/main" id="{41CFF51C-817A-447D-8CDB-F630A82B49BA}"/>
                </a:ext>
              </a:extLst>
            </p:cNvPr>
            <p:cNvSpPr>
              <a:spLocks noChangeArrowheads="1"/>
            </p:cNvSpPr>
            <p:nvPr/>
          </p:nvSpPr>
          <p:spPr bwMode="auto">
            <a:xfrm>
              <a:off x="406215" y="3886540"/>
              <a:ext cx="4763"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 name="Oval 469">
              <a:extLst>
                <a:ext uri="{FF2B5EF4-FFF2-40B4-BE49-F238E27FC236}">
                  <a16:creationId xmlns:a16="http://schemas.microsoft.com/office/drawing/2014/main" id="{A544A8E8-A978-4003-8B2A-25E94CE66ED1}"/>
                </a:ext>
              </a:extLst>
            </p:cNvPr>
            <p:cNvSpPr>
              <a:spLocks noChangeArrowheads="1"/>
            </p:cNvSpPr>
            <p:nvPr/>
          </p:nvSpPr>
          <p:spPr bwMode="auto">
            <a:xfrm>
              <a:off x="318902" y="3904002"/>
              <a:ext cx="7938"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 name="Oval 470">
              <a:extLst>
                <a:ext uri="{FF2B5EF4-FFF2-40B4-BE49-F238E27FC236}">
                  <a16:creationId xmlns:a16="http://schemas.microsoft.com/office/drawing/2014/main" id="{FCC45887-EB75-4278-A035-D8828A861FF5}"/>
                </a:ext>
              </a:extLst>
            </p:cNvPr>
            <p:cNvSpPr>
              <a:spLocks noChangeArrowheads="1"/>
            </p:cNvSpPr>
            <p:nvPr/>
          </p:nvSpPr>
          <p:spPr bwMode="auto">
            <a:xfrm>
              <a:off x="337952" y="3992902"/>
              <a:ext cx="9525"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 name="Oval 471">
              <a:extLst>
                <a:ext uri="{FF2B5EF4-FFF2-40B4-BE49-F238E27FC236}">
                  <a16:creationId xmlns:a16="http://schemas.microsoft.com/office/drawing/2014/main" id="{0C730FCE-A504-4216-A9D0-B328ABC6683F}"/>
                </a:ext>
              </a:extLst>
            </p:cNvPr>
            <p:cNvSpPr>
              <a:spLocks noChangeArrowheads="1"/>
            </p:cNvSpPr>
            <p:nvPr/>
          </p:nvSpPr>
          <p:spPr bwMode="auto">
            <a:xfrm>
              <a:off x="887227" y="4250077"/>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 name="Oval 472">
              <a:extLst>
                <a:ext uri="{FF2B5EF4-FFF2-40B4-BE49-F238E27FC236}">
                  <a16:creationId xmlns:a16="http://schemas.microsoft.com/office/drawing/2014/main" id="{3FFE9173-F942-4532-81B3-606671A5E6C8}"/>
                </a:ext>
              </a:extLst>
            </p:cNvPr>
            <p:cNvSpPr>
              <a:spLocks noChangeArrowheads="1"/>
            </p:cNvSpPr>
            <p:nvPr/>
          </p:nvSpPr>
          <p:spPr bwMode="auto">
            <a:xfrm>
              <a:off x="825315" y="4364377"/>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 name="Oval 473">
              <a:extLst>
                <a:ext uri="{FF2B5EF4-FFF2-40B4-BE49-F238E27FC236}">
                  <a16:creationId xmlns:a16="http://schemas.microsoft.com/office/drawing/2014/main" id="{7C7BA280-B59D-4782-9A23-8DB1B1866068}"/>
                </a:ext>
              </a:extLst>
            </p:cNvPr>
            <p:cNvSpPr>
              <a:spLocks noChangeArrowheads="1"/>
            </p:cNvSpPr>
            <p:nvPr/>
          </p:nvSpPr>
          <p:spPr bwMode="auto">
            <a:xfrm>
              <a:off x="884052" y="4486615"/>
              <a:ext cx="22225"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2" name="Oval 474">
              <a:extLst>
                <a:ext uri="{FF2B5EF4-FFF2-40B4-BE49-F238E27FC236}">
                  <a16:creationId xmlns:a16="http://schemas.microsoft.com/office/drawing/2014/main" id="{D882D06A-1E0B-4909-AA5D-3AA6B3229663}"/>
                </a:ext>
              </a:extLst>
            </p:cNvPr>
            <p:cNvSpPr>
              <a:spLocks noChangeArrowheads="1"/>
            </p:cNvSpPr>
            <p:nvPr/>
          </p:nvSpPr>
          <p:spPr bwMode="auto">
            <a:xfrm>
              <a:off x="876115" y="4504077"/>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 name="Oval 475">
              <a:extLst>
                <a:ext uri="{FF2B5EF4-FFF2-40B4-BE49-F238E27FC236}">
                  <a16:creationId xmlns:a16="http://schemas.microsoft.com/office/drawing/2014/main" id="{67D9A567-FBB0-4295-AFA7-218E73205759}"/>
                </a:ext>
              </a:extLst>
            </p:cNvPr>
            <p:cNvSpPr>
              <a:spLocks noChangeArrowheads="1"/>
            </p:cNvSpPr>
            <p:nvPr/>
          </p:nvSpPr>
          <p:spPr bwMode="auto">
            <a:xfrm>
              <a:off x="563377" y="4477090"/>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 name="Oval 476">
              <a:extLst>
                <a:ext uri="{FF2B5EF4-FFF2-40B4-BE49-F238E27FC236}">
                  <a16:creationId xmlns:a16="http://schemas.microsoft.com/office/drawing/2014/main" id="{2401515E-41FA-471C-B840-2EE4F7182E48}"/>
                </a:ext>
              </a:extLst>
            </p:cNvPr>
            <p:cNvSpPr>
              <a:spLocks noChangeArrowheads="1"/>
            </p:cNvSpPr>
            <p:nvPr/>
          </p:nvSpPr>
          <p:spPr bwMode="auto">
            <a:xfrm>
              <a:off x="399865" y="4510427"/>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 name="Oval 477">
              <a:extLst>
                <a:ext uri="{FF2B5EF4-FFF2-40B4-BE49-F238E27FC236}">
                  <a16:creationId xmlns:a16="http://schemas.microsoft.com/office/drawing/2014/main" id="{FFF507B9-8CB6-4F4D-A275-369EB4CF55D5}"/>
                </a:ext>
              </a:extLst>
            </p:cNvPr>
            <p:cNvSpPr>
              <a:spLocks noChangeArrowheads="1"/>
            </p:cNvSpPr>
            <p:nvPr/>
          </p:nvSpPr>
          <p:spPr bwMode="auto">
            <a:xfrm>
              <a:off x="512577" y="4645365"/>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 name="Oval 478">
              <a:extLst>
                <a:ext uri="{FF2B5EF4-FFF2-40B4-BE49-F238E27FC236}">
                  <a16:creationId xmlns:a16="http://schemas.microsoft.com/office/drawing/2014/main" id="{4CED6EDB-612D-46B3-A2B0-7CEC7FE2B4B6}"/>
                </a:ext>
              </a:extLst>
            </p:cNvPr>
            <p:cNvSpPr>
              <a:spLocks noChangeArrowheads="1"/>
            </p:cNvSpPr>
            <p:nvPr/>
          </p:nvSpPr>
          <p:spPr bwMode="auto">
            <a:xfrm>
              <a:off x="585602" y="4778715"/>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 name="Oval 479">
              <a:extLst>
                <a:ext uri="{FF2B5EF4-FFF2-40B4-BE49-F238E27FC236}">
                  <a16:creationId xmlns:a16="http://schemas.microsoft.com/office/drawing/2014/main" id="{38037B0D-098B-4F1C-81DE-C02C5B3E9F08}"/>
                </a:ext>
              </a:extLst>
            </p:cNvPr>
            <p:cNvSpPr>
              <a:spLocks noChangeArrowheads="1"/>
            </p:cNvSpPr>
            <p:nvPr/>
          </p:nvSpPr>
          <p:spPr bwMode="auto">
            <a:xfrm>
              <a:off x="796740" y="4816815"/>
              <a:ext cx="793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 name="Freeform 480">
              <a:extLst>
                <a:ext uri="{FF2B5EF4-FFF2-40B4-BE49-F238E27FC236}">
                  <a16:creationId xmlns:a16="http://schemas.microsoft.com/office/drawing/2014/main" id="{EE906F11-2841-4C37-B6B9-1A1A66503563}"/>
                </a:ext>
              </a:extLst>
            </p:cNvPr>
            <p:cNvSpPr>
              <a:spLocks/>
            </p:cNvSpPr>
            <p:nvPr/>
          </p:nvSpPr>
          <p:spPr bwMode="auto">
            <a:xfrm>
              <a:off x="615765" y="4858090"/>
              <a:ext cx="22225" cy="17463"/>
            </a:xfrm>
            <a:custGeom>
              <a:avLst/>
              <a:gdLst>
                <a:gd name="T0" fmla="*/ 5 w 10"/>
                <a:gd name="T1" fmla="*/ 8 h 8"/>
                <a:gd name="T2" fmla="*/ 10 w 10"/>
                <a:gd name="T3" fmla="*/ 4 h 8"/>
                <a:gd name="T4" fmla="*/ 5 w 10"/>
                <a:gd name="T5" fmla="*/ 0 h 8"/>
                <a:gd name="T6" fmla="*/ 0 w 10"/>
                <a:gd name="T7" fmla="*/ 4 h 8"/>
                <a:gd name="T8" fmla="*/ 5 w 10"/>
                <a:gd name="T9" fmla="*/ 8 h 8"/>
              </a:gdLst>
              <a:ahLst/>
              <a:cxnLst>
                <a:cxn ang="0">
                  <a:pos x="T0" y="T1"/>
                </a:cxn>
                <a:cxn ang="0">
                  <a:pos x="T2" y="T3"/>
                </a:cxn>
                <a:cxn ang="0">
                  <a:pos x="T4" y="T5"/>
                </a:cxn>
                <a:cxn ang="0">
                  <a:pos x="T6" y="T7"/>
                </a:cxn>
                <a:cxn ang="0">
                  <a:pos x="T8" y="T9"/>
                </a:cxn>
              </a:cxnLst>
              <a:rect l="0" t="0" r="r" b="b"/>
              <a:pathLst>
                <a:path w="10" h="8">
                  <a:moveTo>
                    <a:pt x="5" y="8"/>
                  </a:moveTo>
                  <a:cubicBezTo>
                    <a:pt x="7" y="8"/>
                    <a:pt x="10" y="6"/>
                    <a:pt x="10" y="4"/>
                  </a:cubicBezTo>
                  <a:cubicBezTo>
                    <a:pt x="10" y="2"/>
                    <a:pt x="8" y="0"/>
                    <a:pt x="5" y="0"/>
                  </a:cubicBezTo>
                  <a:cubicBezTo>
                    <a:pt x="2" y="0"/>
                    <a:pt x="0" y="2"/>
                    <a:pt x="0" y="4"/>
                  </a:cubicBezTo>
                  <a:cubicBezTo>
                    <a:pt x="0" y="6"/>
                    <a:pt x="2" y="8"/>
                    <a:pt x="5"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 name="Freeform 481">
              <a:extLst>
                <a:ext uri="{FF2B5EF4-FFF2-40B4-BE49-F238E27FC236}">
                  <a16:creationId xmlns:a16="http://schemas.microsoft.com/office/drawing/2014/main" id="{15C95D7B-87EF-46F3-9482-109BD1B097B8}"/>
                </a:ext>
              </a:extLst>
            </p:cNvPr>
            <p:cNvSpPr>
              <a:spLocks/>
            </p:cNvSpPr>
            <p:nvPr/>
          </p:nvSpPr>
          <p:spPr bwMode="auto">
            <a:xfrm>
              <a:off x="823727" y="4912065"/>
              <a:ext cx="9525" cy="3175"/>
            </a:xfrm>
            <a:custGeom>
              <a:avLst/>
              <a:gdLst>
                <a:gd name="T0" fmla="*/ 0 w 5"/>
                <a:gd name="T1" fmla="*/ 0 h 2"/>
                <a:gd name="T2" fmla="*/ 2 w 5"/>
                <a:gd name="T3" fmla="*/ 2 h 2"/>
                <a:gd name="T4" fmla="*/ 5 w 5"/>
                <a:gd name="T5" fmla="*/ 0 h 2"/>
              </a:gdLst>
              <a:ahLst/>
              <a:cxnLst>
                <a:cxn ang="0">
                  <a:pos x="T0" y="T1"/>
                </a:cxn>
                <a:cxn ang="0">
                  <a:pos x="T2" y="T3"/>
                </a:cxn>
                <a:cxn ang="0">
                  <a:pos x="T4" y="T5"/>
                </a:cxn>
              </a:cxnLst>
              <a:rect l="0" t="0" r="r" b="b"/>
              <a:pathLst>
                <a:path w="5" h="2">
                  <a:moveTo>
                    <a:pt x="0" y="0"/>
                  </a:moveTo>
                  <a:cubicBezTo>
                    <a:pt x="0" y="1"/>
                    <a:pt x="1" y="2"/>
                    <a:pt x="2" y="2"/>
                  </a:cubicBezTo>
                  <a:cubicBezTo>
                    <a:pt x="4" y="2"/>
                    <a:pt x="5" y="1"/>
                    <a:pt x="5"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 name="Oval 482">
              <a:extLst>
                <a:ext uri="{FF2B5EF4-FFF2-40B4-BE49-F238E27FC236}">
                  <a16:creationId xmlns:a16="http://schemas.microsoft.com/office/drawing/2014/main" id="{461161BC-20AC-4F0A-B79C-49336EA19699}"/>
                </a:ext>
              </a:extLst>
            </p:cNvPr>
            <p:cNvSpPr>
              <a:spLocks noChangeArrowheads="1"/>
            </p:cNvSpPr>
            <p:nvPr/>
          </p:nvSpPr>
          <p:spPr bwMode="auto">
            <a:xfrm>
              <a:off x="250640" y="4856502"/>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1" name="Oval 483">
              <a:extLst>
                <a:ext uri="{FF2B5EF4-FFF2-40B4-BE49-F238E27FC236}">
                  <a16:creationId xmlns:a16="http://schemas.microsoft.com/office/drawing/2014/main" id="{98CC6018-F7C4-4EE1-A78F-288BB303002D}"/>
                </a:ext>
              </a:extLst>
            </p:cNvPr>
            <p:cNvSpPr>
              <a:spLocks noChangeArrowheads="1"/>
            </p:cNvSpPr>
            <p:nvPr/>
          </p:nvSpPr>
          <p:spPr bwMode="auto">
            <a:xfrm>
              <a:off x="690377" y="4986677"/>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2" name="Oval 484">
              <a:extLst>
                <a:ext uri="{FF2B5EF4-FFF2-40B4-BE49-F238E27FC236}">
                  <a16:creationId xmlns:a16="http://schemas.microsoft.com/office/drawing/2014/main" id="{94BA0B67-63BC-4CC9-ABB7-930656E599BF}"/>
                </a:ext>
              </a:extLst>
            </p:cNvPr>
            <p:cNvSpPr>
              <a:spLocks noChangeArrowheads="1"/>
            </p:cNvSpPr>
            <p:nvPr/>
          </p:nvSpPr>
          <p:spPr bwMode="auto">
            <a:xfrm>
              <a:off x="137927" y="5062877"/>
              <a:ext cx="15875"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3" name="Freeform 485">
              <a:extLst>
                <a:ext uri="{FF2B5EF4-FFF2-40B4-BE49-F238E27FC236}">
                  <a16:creationId xmlns:a16="http://schemas.microsoft.com/office/drawing/2014/main" id="{E76BEFB4-C91C-4834-812D-2CAFDA194F90}"/>
                </a:ext>
              </a:extLst>
            </p:cNvPr>
            <p:cNvSpPr>
              <a:spLocks/>
            </p:cNvSpPr>
            <p:nvPr/>
          </p:nvSpPr>
          <p:spPr bwMode="auto">
            <a:xfrm>
              <a:off x="120465" y="5123202"/>
              <a:ext cx="23813" cy="19050"/>
            </a:xfrm>
            <a:custGeom>
              <a:avLst/>
              <a:gdLst>
                <a:gd name="T0" fmla="*/ 5 w 11"/>
                <a:gd name="T1" fmla="*/ 9 h 9"/>
                <a:gd name="T2" fmla="*/ 11 w 11"/>
                <a:gd name="T3" fmla="*/ 5 h 9"/>
                <a:gd name="T4" fmla="*/ 6 w 11"/>
                <a:gd name="T5" fmla="*/ 0 h 9"/>
                <a:gd name="T6" fmla="*/ 0 w 11"/>
                <a:gd name="T7" fmla="*/ 5 h 9"/>
                <a:gd name="T8" fmla="*/ 5 w 11"/>
                <a:gd name="T9" fmla="*/ 9 h 9"/>
              </a:gdLst>
              <a:ahLst/>
              <a:cxnLst>
                <a:cxn ang="0">
                  <a:pos x="T0" y="T1"/>
                </a:cxn>
                <a:cxn ang="0">
                  <a:pos x="T2" y="T3"/>
                </a:cxn>
                <a:cxn ang="0">
                  <a:pos x="T4" y="T5"/>
                </a:cxn>
                <a:cxn ang="0">
                  <a:pos x="T6" y="T7"/>
                </a:cxn>
                <a:cxn ang="0">
                  <a:pos x="T8" y="T9"/>
                </a:cxn>
              </a:cxnLst>
              <a:rect l="0" t="0" r="r" b="b"/>
              <a:pathLst>
                <a:path w="11" h="9">
                  <a:moveTo>
                    <a:pt x="5" y="9"/>
                  </a:moveTo>
                  <a:cubicBezTo>
                    <a:pt x="8" y="9"/>
                    <a:pt x="11" y="7"/>
                    <a:pt x="11" y="5"/>
                  </a:cubicBezTo>
                  <a:cubicBezTo>
                    <a:pt x="11" y="2"/>
                    <a:pt x="8" y="0"/>
                    <a:pt x="6" y="0"/>
                  </a:cubicBezTo>
                  <a:cubicBezTo>
                    <a:pt x="3" y="0"/>
                    <a:pt x="0" y="2"/>
                    <a:pt x="0" y="5"/>
                  </a:cubicBezTo>
                  <a:cubicBezTo>
                    <a:pt x="0" y="7"/>
                    <a:pt x="3" y="9"/>
                    <a:pt x="5"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4" name="Oval 486">
              <a:extLst>
                <a:ext uri="{FF2B5EF4-FFF2-40B4-BE49-F238E27FC236}">
                  <a16:creationId xmlns:a16="http://schemas.microsoft.com/office/drawing/2014/main" id="{565034CB-64D0-483C-9000-49A0FC612F4F}"/>
                </a:ext>
              </a:extLst>
            </p:cNvPr>
            <p:cNvSpPr>
              <a:spLocks noChangeArrowheads="1"/>
            </p:cNvSpPr>
            <p:nvPr/>
          </p:nvSpPr>
          <p:spPr bwMode="auto">
            <a:xfrm>
              <a:off x="785627" y="5253377"/>
              <a:ext cx="28575"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5" name="Oval 487">
              <a:extLst>
                <a:ext uri="{FF2B5EF4-FFF2-40B4-BE49-F238E27FC236}">
                  <a16:creationId xmlns:a16="http://schemas.microsoft.com/office/drawing/2014/main" id="{93A0B06B-C44C-4116-AC1D-141C90A013AE}"/>
                </a:ext>
              </a:extLst>
            </p:cNvPr>
            <p:cNvSpPr>
              <a:spLocks noChangeArrowheads="1"/>
            </p:cNvSpPr>
            <p:nvPr/>
          </p:nvSpPr>
          <p:spPr bwMode="auto">
            <a:xfrm>
              <a:off x="301440" y="5342277"/>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6" name="Oval 468">
              <a:extLst>
                <a:ext uri="{FF2B5EF4-FFF2-40B4-BE49-F238E27FC236}">
                  <a16:creationId xmlns:a16="http://schemas.microsoft.com/office/drawing/2014/main" id="{1EA16E52-3A36-4183-B5ED-E67511B72180}"/>
                </a:ext>
              </a:extLst>
            </p:cNvPr>
            <p:cNvSpPr>
              <a:spLocks noChangeArrowheads="1"/>
            </p:cNvSpPr>
            <p:nvPr/>
          </p:nvSpPr>
          <p:spPr bwMode="auto">
            <a:xfrm>
              <a:off x="575696" y="2352432"/>
              <a:ext cx="4763"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7" name="Oval 469">
              <a:extLst>
                <a:ext uri="{FF2B5EF4-FFF2-40B4-BE49-F238E27FC236}">
                  <a16:creationId xmlns:a16="http://schemas.microsoft.com/office/drawing/2014/main" id="{E3A031D2-E0F8-4828-8FC7-1F480725C881}"/>
                </a:ext>
              </a:extLst>
            </p:cNvPr>
            <p:cNvSpPr>
              <a:spLocks noChangeArrowheads="1"/>
            </p:cNvSpPr>
            <p:nvPr/>
          </p:nvSpPr>
          <p:spPr bwMode="auto">
            <a:xfrm>
              <a:off x="488383" y="2369894"/>
              <a:ext cx="7938"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8" name="Oval 470">
              <a:extLst>
                <a:ext uri="{FF2B5EF4-FFF2-40B4-BE49-F238E27FC236}">
                  <a16:creationId xmlns:a16="http://schemas.microsoft.com/office/drawing/2014/main" id="{F2B8A6A9-7931-4612-810E-23EDDFAEE6DC}"/>
                </a:ext>
              </a:extLst>
            </p:cNvPr>
            <p:cNvSpPr>
              <a:spLocks noChangeArrowheads="1"/>
            </p:cNvSpPr>
            <p:nvPr/>
          </p:nvSpPr>
          <p:spPr bwMode="auto">
            <a:xfrm>
              <a:off x="507433" y="2458794"/>
              <a:ext cx="9525"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9" name="Oval 471">
              <a:extLst>
                <a:ext uri="{FF2B5EF4-FFF2-40B4-BE49-F238E27FC236}">
                  <a16:creationId xmlns:a16="http://schemas.microsoft.com/office/drawing/2014/main" id="{E29CBA5A-4335-4F81-ACCB-678436234E70}"/>
                </a:ext>
              </a:extLst>
            </p:cNvPr>
            <p:cNvSpPr>
              <a:spLocks noChangeArrowheads="1"/>
            </p:cNvSpPr>
            <p:nvPr/>
          </p:nvSpPr>
          <p:spPr bwMode="auto">
            <a:xfrm>
              <a:off x="1056708" y="2715969"/>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0" name="Oval 472">
              <a:extLst>
                <a:ext uri="{FF2B5EF4-FFF2-40B4-BE49-F238E27FC236}">
                  <a16:creationId xmlns:a16="http://schemas.microsoft.com/office/drawing/2014/main" id="{7947EF7A-870F-41D0-B2E9-8F3A6CEBCB2E}"/>
                </a:ext>
              </a:extLst>
            </p:cNvPr>
            <p:cNvSpPr>
              <a:spLocks noChangeArrowheads="1"/>
            </p:cNvSpPr>
            <p:nvPr/>
          </p:nvSpPr>
          <p:spPr bwMode="auto">
            <a:xfrm>
              <a:off x="994796" y="2830269"/>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1" name="Oval 473">
              <a:extLst>
                <a:ext uri="{FF2B5EF4-FFF2-40B4-BE49-F238E27FC236}">
                  <a16:creationId xmlns:a16="http://schemas.microsoft.com/office/drawing/2014/main" id="{6F966341-DD58-4951-9E1B-14281EE96CA9}"/>
                </a:ext>
              </a:extLst>
            </p:cNvPr>
            <p:cNvSpPr>
              <a:spLocks noChangeArrowheads="1"/>
            </p:cNvSpPr>
            <p:nvPr/>
          </p:nvSpPr>
          <p:spPr bwMode="auto">
            <a:xfrm>
              <a:off x="1053533" y="2952507"/>
              <a:ext cx="22225"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2" name="Oval 474">
              <a:extLst>
                <a:ext uri="{FF2B5EF4-FFF2-40B4-BE49-F238E27FC236}">
                  <a16:creationId xmlns:a16="http://schemas.microsoft.com/office/drawing/2014/main" id="{B1A9FA09-4E00-4A03-B97F-08A9C42490EA}"/>
                </a:ext>
              </a:extLst>
            </p:cNvPr>
            <p:cNvSpPr>
              <a:spLocks noChangeArrowheads="1"/>
            </p:cNvSpPr>
            <p:nvPr/>
          </p:nvSpPr>
          <p:spPr bwMode="auto">
            <a:xfrm>
              <a:off x="1045596" y="2969969"/>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3" name="Oval 475">
              <a:extLst>
                <a:ext uri="{FF2B5EF4-FFF2-40B4-BE49-F238E27FC236}">
                  <a16:creationId xmlns:a16="http://schemas.microsoft.com/office/drawing/2014/main" id="{7A883614-E082-4A72-96CE-EEB22AABD348}"/>
                </a:ext>
              </a:extLst>
            </p:cNvPr>
            <p:cNvSpPr>
              <a:spLocks noChangeArrowheads="1"/>
            </p:cNvSpPr>
            <p:nvPr/>
          </p:nvSpPr>
          <p:spPr bwMode="auto">
            <a:xfrm>
              <a:off x="732858" y="2942982"/>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4" name="Oval 476">
              <a:extLst>
                <a:ext uri="{FF2B5EF4-FFF2-40B4-BE49-F238E27FC236}">
                  <a16:creationId xmlns:a16="http://schemas.microsoft.com/office/drawing/2014/main" id="{339BABAC-3CD3-44C3-B15C-37A9861C0051}"/>
                </a:ext>
              </a:extLst>
            </p:cNvPr>
            <p:cNvSpPr>
              <a:spLocks noChangeArrowheads="1"/>
            </p:cNvSpPr>
            <p:nvPr/>
          </p:nvSpPr>
          <p:spPr bwMode="auto">
            <a:xfrm>
              <a:off x="569346" y="2976319"/>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5" name="Oval 477">
              <a:extLst>
                <a:ext uri="{FF2B5EF4-FFF2-40B4-BE49-F238E27FC236}">
                  <a16:creationId xmlns:a16="http://schemas.microsoft.com/office/drawing/2014/main" id="{60C27DF5-39FD-4301-9C14-5D34E7CC7787}"/>
                </a:ext>
              </a:extLst>
            </p:cNvPr>
            <p:cNvSpPr>
              <a:spLocks noChangeArrowheads="1"/>
            </p:cNvSpPr>
            <p:nvPr/>
          </p:nvSpPr>
          <p:spPr bwMode="auto">
            <a:xfrm>
              <a:off x="682058" y="3111257"/>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6" name="Oval 478">
              <a:extLst>
                <a:ext uri="{FF2B5EF4-FFF2-40B4-BE49-F238E27FC236}">
                  <a16:creationId xmlns:a16="http://schemas.microsoft.com/office/drawing/2014/main" id="{63456A4A-03EF-4B16-8CC5-19FB38F3C899}"/>
                </a:ext>
              </a:extLst>
            </p:cNvPr>
            <p:cNvSpPr>
              <a:spLocks noChangeArrowheads="1"/>
            </p:cNvSpPr>
            <p:nvPr/>
          </p:nvSpPr>
          <p:spPr bwMode="auto">
            <a:xfrm>
              <a:off x="755083" y="3244607"/>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7" name="Oval 479">
              <a:extLst>
                <a:ext uri="{FF2B5EF4-FFF2-40B4-BE49-F238E27FC236}">
                  <a16:creationId xmlns:a16="http://schemas.microsoft.com/office/drawing/2014/main" id="{557DA684-141C-40A1-9D4D-786405742012}"/>
                </a:ext>
              </a:extLst>
            </p:cNvPr>
            <p:cNvSpPr>
              <a:spLocks noChangeArrowheads="1"/>
            </p:cNvSpPr>
            <p:nvPr/>
          </p:nvSpPr>
          <p:spPr bwMode="auto">
            <a:xfrm>
              <a:off x="966221" y="3282707"/>
              <a:ext cx="793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8" name="Freeform 480">
              <a:extLst>
                <a:ext uri="{FF2B5EF4-FFF2-40B4-BE49-F238E27FC236}">
                  <a16:creationId xmlns:a16="http://schemas.microsoft.com/office/drawing/2014/main" id="{5EE02489-A203-43DC-8643-C16C8F00C7AB}"/>
                </a:ext>
              </a:extLst>
            </p:cNvPr>
            <p:cNvSpPr>
              <a:spLocks/>
            </p:cNvSpPr>
            <p:nvPr/>
          </p:nvSpPr>
          <p:spPr bwMode="auto">
            <a:xfrm>
              <a:off x="785246" y="3323982"/>
              <a:ext cx="22225" cy="17463"/>
            </a:xfrm>
            <a:custGeom>
              <a:avLst/>
              <a:gdLst>
                <a:gd name="T0" fmla="*/ 5 w 10"/>
                <a:gd name="T1" fmla="*/ 8 h 8"/>
                <a:gd name="T2" fmla="*/ 10 w 10"/>
                <a:gd name="T3" fmla="*/ 4 h 8"/>
                <a:gd name="T4" fmla="*/ 5 w 10"/>
                <a:gd name="T5" fmla="*/ 0 h 8"/>
                <a:gd name="T6" fmla="*/ 0 w 10"/>
                <a:gd name="T7" fmla="*/ 4 h 8"/>
                <a:gd name="T8" fmla="*/ 5 w 10"/>
                <a:gd name="T9" fmla="*/ 8 h 8"/>
              </a:gdLst>
              <a:ahLst/>
              <a:cxnLst>
                <a:cxn ang="0">
                  <a:pos x="T0" y="T1"/>
                </a:cxn>
                <a:cxn ang="0">
                  <a:pos x="T2" y="T3"/>
                </a:cxn>
                <a:cxn ang="0">
                  <a:pos x="T4" y="T5"/>
                </a:cxn>
                <a:cxn ang="0">
                  <a:pos x="T6" y="T7"/>
                </a:cxn>
                <a:cxn ang="0">
                  <a:pos x="T8" y="T9"/>
                </a:cxn>
              </a:cxnLst>
              <a:rect l="0" t="0" r="r" b="b"/>
              <a:pathLst>
                <a:path w="10" h="8">
                  <a:moveTo>
                    <a:pt x="5" y="8"/>
                  </a:moveTo>
                  <a:cubicBezTo>
                    <a:pt x="7" y="8"/>
                    <a:pt x="10" y="6"/>
                    <a:pt x="10" y="4"/>
                  </a:cubicBezTo>
                  <a:cubicBezTo>
                    <a:pt x="10" y="2"/>
                    <a:pt x="8" y="0"/>
                    <a:pt x="5" y="0"/>
                  </a:cubicBezTo>
                  <a:cubicBezTo>
                    <a:pt x="2" y="0"/>
                    <a:pt x="0" y="2"/>
                    <a:pt x="0" y="4"/>
                  </a:cubicBezTo>
                  <a:cubicBezTo>
                    <a:pt x="0" y="6"/>
                    <a:pt x="2" y="8"/>
                    <a:pt x="5"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9" name="Freeform 481">
              <a:extLst>
                <a:ext uri="{FF2B5EF4-FFF2-40B4-BE49-F238E27FC236}">
                  <a16:creationId xmlns:a16="http://schemas.microsoft.com/office/drawing/2014/main" id="{72608700-1638-40DA-ADA3-8104F3CF4833}"/>
                </a:ext>
              </a:extLst>
            </p:cNvPr>
            <p:cNvSpPr>
              <a:spLocks/>
            </p:cNvSpPr>
            <p:nvPr/>
          </p:nvSpPr>
          <p:spPr bwMode="auto">
            <a:xfrm>
              <a:off x="993208" y="3377957"/>
              <a:ext cx="9525" cy="3175"/>
            </a:xfrm>
            <a:custGeom>
              <a:avLst/>
              <a:gdLst>
                <a:gd name="T0" fmla="*/ 0 w 5"/>
                <a:gd name="T1" fmla="*/ 0 h 2"/>
                <a:gd name="T2" fmla="*/ 2 w 5"/>
                <a:gd name="T3" fmla="*/ 2 h 2"/>
                <a:gd name="T4" fmla="*/ 5 w 5"/>
                <a:gd name="T5" fmla="*/ 0 h 2"/>
              </a:gdLst>
              <a:ahLst/>
              <a:cxnLst>
                <a:cxn ang="0">
                  <a:pos x="T0" y="T1"/>
                </a:cxn>
                <a:cxn ang="0">
                  <a:pos x="T2" y="T3"/>
                </a:cxn>
                <a:cxn ang="0">
                  <a:pos x="T4" y="T5"/>
                </a:cxn>
              </a:cxnLst>
              <a:rect l="0" t="0" r="r" b="b"/>
              <a:pathLst>
                <a:path w="5" h="2">
                  <a:moveTo>
                    <a:pt x="0" y="0"/>
                  </a:moveTo>
                  <a:cubicBezTo>
                    <a:pt x="0" y="1"/>
                    <a:pt x="1" y="2"/>
                    <a:pt x="2" y="2"/>
                  </a:cubicBezTo>
                  <a:cubicBezTo>
                    <a:pt x="4" y="2"/>
                    <a:pt x="5" y="1"/>
                    <a:pt x="5"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0" name="Oval 482">
              <a:extLst>
                <a:ext uri="{FF2B5EF4-FFF2-40B4-BE49-F238E27FC236}">
                  <a16:creationId xmlns:a16="http://schemas.microsoft.com/office/drawing/2014/main" id="{7E111FCC-2ED6-4860-9551-7F920E581901}"/>
                </a:ext>
              </a:extLst>
            </p:cNvPr>
            <p:cNvSpPr>
              <a:spLocks noChangeArrowheads="1"/>
            </p:cNvSpPr>
            <p:nvPr/>
          </p:nvSpPr>
          <p:spPr bwMode="auto">
            <a:xfrm>
              <a:off x="420121" y="3322394"/>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1" name="Oval 483">
              <a:extLst>
                <a:ext uri="{FF2B5EF4-FFF2-40B4-BE49-F238E27FC236}">
                  <a16:creationId xmlns:a16="http://schemas.microsoft.com/office/drawing/2014/main" id="{B1A88107-202A-450A-960E-26BC6FF19909}"/>
                </a:ext>
              </a:extLst>
            </p:cNvPr>
            <p:cNvSpPr>
              <a:spLocks noChangeArrowheads="1"/>
            </p:cNvSpPr>
            <p:nvPr/>
          </p:nvSpPr>
          <p:spPr bwMode="auto">
            <a:xfrm>
              <a:off x="859858" y="3452569"/>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2" name="Oval 484">
              <a:extLst>
                <a:ext uri="{FF2B5EF4-FFF2-40B4-BE49-F238E27FC236}">
                  <a16:creationId xmlns:a16="http://schemas.microsoft.com/office/drawing/2014/main" id="{E311A29C-C4A2-42C4-A6B5-7CA996C18E93}"/>
                </a:ext>
              </a:extLst>
            </p:cNvPr>
            <p:cNvSpPr>
              <a:spLocks noChangeArrowheads="1"/>
            </p:cNvSpPr>
            <p:nvPr/>
          </p:nvSpPr>
          <p:spPr bwMode="auto">
            <a:xfrm>
              <a:off x="307408" y="3528769"/>
              <a:ext cx="15875"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3" name="Freeform 485">
              <a:extLst>
                <a:ext uri="{FF2B5EF4-FFF2-40B4-BE49-F238E27FC236}">
                  <a16:creationId xmlns:a16="http://schemas.microsoft.com/office/drawing/2014/main" id="{705362B0-31D9-4211-861D-7693E4BA6263}"/>
                </a:ext>
              </a:extLst>
            </p:cNvPr>
            <p:cNvSpPr>
              <a:spLocks/>
            </p:cNvSpPr>
            <p:nvPr/>
          </p:nvSpPr>
          <p:spPr bwMode="auto">
            <a:xfrm>
              <a:off x="289946" y="3589094"/>
              <a:ext cx="23813" cy="19050"/>
            </a:xfrm>
            <a:custGeom>
              <a:avLst/>
              <a:gdLst>
                <a:gd name="T0" fmla="*/ 5 w 11"/>
                <a:gd name="T1" fmla="*/ 9 h 9"/>
                <a:gd name="T2" fmla="*/ 11 w 11"/>
                <a:gd name="T3" fmla="*/ 5 h 9"/>
                <a:gd name="T4" fmla="*/ 6 w 11"/>
                <a:gd name="T5" fmla="*/ 0 h 9"/>
                <a:gd name="T6" fmla="*/ 0 w 11"/>
                <a:gd name="T7" fmla="*/ 5 h 9"/>
                <a:gd name="T8" fmla="*/ 5 w 11"/>
                <a:gd name="T9" fmla="*/ 9 h 9"/>
              </a:gdLst>
              <a:ahLst/>
              <a:cxnLst>
                <a:cxn ang="0">
                  <a:pos x="T0" y="T1"/>
                </a:cxn>
                <a:cxn ang="0">
                  <a:pos x="T2" y="T3"/>
                </a:cxn>
                <a:cxn ang="0">
                  <a:pos x="T4" y="T5"/>
                </a:cxn>
                <a:cxn ang="0">
                  <a:pos x="T6" y="T7"/>
                </a:cxn>
                <a:cxn ang="0">
                  <a:pos x="T8" y="T9"/>
                </a:cxn>
              </a:cxnLst>
              <a:rect l="0" t="0" r="r" b="b"/>
              <a:pathLst>
                <a:path w="11" h="9">
                  <a:moveTo>
                    <a:pt x="5" y="9"/>
                  </a:moveTo>
                  <a:cubicBezTo>
                    <a:pt x="8" y="9"/>
                    <a:pt x="11" y="7"/>
                    <a:pt x="11" y="5"/>
                  </a:cubicBezTo>
                  <a:cubicBezTo>
                    <a:pt x="11" y="2"/>
                    <a:pt x="8" y="0"/>
                    <a:pt x="6" y="0"/>
                  </a:cubicBezTo>
                  <a:cubicBezTo>
                    <a:pt x="3" y="0"/>
                    <a:pt x="0" y="2"/>
                    <a:pt x="0" y="5"/>
                  </a:cubicBezTo>
                  <a:cubicBezTo>
                    <a:pt x="0" y="7"/>
                    <a:pt x="3" y="9"/>
                    <a:pt x="5"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4" name="Oval 486">
              <a:extLst>
                <a:ext uri="{FF2B5EF4-FFF2-40B4-BE49-F238E27FC236}">
                  <a16:creationId xmlns:a16="http://schemas.microsoft.com/office/drawing/2014/main" id="{23C0D227-6FA6-4756-852B-332D8F4123FA}"/>
                </a:ext>
              </a:extLst>
            </p:cNvPr>
            <p:cNvSpPr>
              <a:spLocks noChangeArrowheads="1"/>
            </p:cNvSpPr>
            <p:nvPr/>
          </p:nvSpPr>
          <p:spPr bwMode="auto">
            <a:xfrm>
              <a:off x="955108" y="3719269"/>
              <a:ext cx="28575"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5" name="Oval 487">
              <a:extLst>
                <a:ext uri="{FF2B5EF4-FFF2-40B4-BE49-F238E27FC236}">
                  <a16:creationId xmlns:a16="http://schemas.microsoft.com/office/drawing/2014/main" id="{AA379F64-94A7-416F-81A0-691E5DF266DB}"/>
                </a:ext>
              </a:extLst>
            </p:cNvPr>
            <p:cNvSpPr>
              <a:spLocks noChangeArrowheads="1"/>
            </p:cNvSpPr>
            <p:nvPr/>
          </p:nvSpPr>
          <p:spPr bwMode="auto">
            <a:xfrm>
              <a:off x="470921" y="3808169"/>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6" name="Oval 468">
              <a:extLst>
                <a:ext uri="{FF2B5EF4-FFF2-40B4-BE49-F238E27FC236}">
                  <a16:creationId xmlns:a16="http://schemas.microsoft.com/office/drawing/2014/main" id="{592D1695-B8E1-4B23-8B9C-F799B0D8250F}"/>
                </a:ext>
              </a:extLst>
            </p:cNvPr>
            <p:cNvSpPr>
              <a:spLocks noChangeArrowheads="1"/>
            </p:cNvSpPr>
            <p:nvPr/>
          </p:nvSpPr>
          <p:spPr bwMode="auto">
            <a:xfrm>
              <a:off x="1841501" y="4111627"/>
              <a:ext cx="4763"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7" name="Oval 469">
              <a:extLst>
                <a:ext uri="{FF2B5EF4-FFF2-40B4-BE49-F238E27FC236}">
                  <a16:creationId xmlns:a16="http://schemas.microsoft.com/office/drawing/2014/main" id="{B1113596-11C7-4D51-AFE4-DCB74DFD2EAF}"/>
                </a:ext>
              </a:extLst>
            </p:cNvPr>
            <p:cNvSpPr>
              <a:spLocks noChangeArrowheads="1"/>
            </p:cNvSpPr>
            <p:nvPr/>
          </p:nvSpPr>
          <p:spPr bwMode="auto">
            <a:xfrm>
              <a:off x="1754188" y="4129089"/>
              <a:ext cx="7938"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8" name="Oval 470">
              <a:extLst>
                <a:ext uri="{FF2B5EF4-FFF2-40B4-BE49-F238E27FC236}">
                  <a16:creationId xmlns:a16="http://schemas.microsoft.com/office/drawing/2014/main" id="{860B6D8A-8463-4A06-881D-3E4F3685AFF2}"/>
                </a:ext>
              </a:extLst>
            </p:cNvPr>
            <p:cNvSpPr>
              <a:spLocks noChangeArrowheads="1"/>
            </p:cNvSpPr>
            <p:nvPr/>
          </p:nvSpPr>
          <p:spPr bwMode="auto">
            <a:xfrm>
              <a:off x="1773238" y="4217989"/>
              <a:ext cx="9525"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9" name="Oval 471">
              <a:extLst>
                <a:ext uri="{FF2B5EF4-FFF2-40B4-BE49-F238E27FC236}">
                  <a16:creationId xmlns:a16="http://schemas.microsoft.com/office/drawing/2014/main" id="{DEF60A42-2AE5-4DFE-81DC-86F60A15837B}"/>
                </a:ext>
              </a:extLst>
            </p:cNvPr>
            <p:cNvSpPr>
              <a:spLocks noChangeArrowheads="1"/>
            </p:cNvSpPr>
            <p:nvPr/>
          </p:nvSpPr>
          <p:spPr bwMode="auto">
            <a:xfrm>
              <a:off x="2322513" y="4475164"/>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0" name="Oval 472">
              <a:extLst>
                <a:ext uri="{FF2B5EF4-FFF2-40B4-BE49-F238E27FC236}">
                  <a16:creationId xmlns:a16="http://schemas.microsoft.com/office/drawing/2014/main" id="{3354B524-F4FA-4344-A29D-94594B2FBBEF}"/>
                </a:ext>
              </a:extLst>
            </p:cNvPr>
            <p:cNvSpPr>
              <a:spLocks noChangeArrowheads="1"/>
            </p:cNvSpPr>
            <p:nvPr/>
          </p:nvSpPr>
          <p:spPr bwMode="auto">
            <a:xfrm>
              <a:off x="2260601" y="4589464"/>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1" name="Oval 473">
              <a:extLst>
                <a:ext uri="{FF2B5EF4-FFF2-40B4-BE49-F238E27FC236}">
                  <a16:creationId xmlns:a16="http://schemas.microsoft.com/office/drawing/2014/main" id="{F4E02976-5119-4EEA-B47F-B51F323674DF}"/>
                </a:ext>
              </a:extLst>
            </p:cNvPr>
            <p:cNvSpPr>
              <a:spLocks noChangeArrowheads="1"/>
            </p:cNvSpPr>
            <p:nvPr/>
          </p:nvSpPr>
          <p:spPr bwMode="auto">
            <a:xfrm>
              <a:off x="2319338" y="4711702"/>
              <a:ext cx="22225"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2" name="Oval 474">
              <a:extLst>
                <a:ext uri="{FF2B5EF4-FFF2-40B4-BE49-F238E27FC236}">
                  <a16:creationId xmlns:a16="http://schemas.microsoft.com/office/drawing/2014/main" id="{A725A1B7-69CC-4D4C-A992-6E34BE655C18}"/>
                </a:ext>
              </a:extLst>
            </p:cNvPr>
            <p:cNvSpPr>
              <a:spLocks noChangeArrowheads="1"/>
            </p:cNvSpPr>
            <p:nvPr/>
          </p:nvSpPr>
          <p:spPr bwMode="auto">
            <a:xfrm>
              <a:off x="2311401" y="4729164"/>
              <a:ext cx="12700"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3" name="Oval 475">
              <a:extLst>
                <a:ext uri="{FF2B5EF4-FFF2-40B4-BE49-F238E27FC236}">
                  <a16:creationId xmlns:a16="http://schemas.microsoft.com/office/drawing/2014/main" id="{EDDC8352-2A61-4CB1-9792-7563659CE311}"/>
                </a:ext>
              </a:extLst>
            </p:cNvPr>
            <p:cNvSpPr>
              <a:spLocks noChangeArrowheads="1"/>
            </p:cNvSpPr>
            <p:nvPr/>
          </p:nvSpPr>
          <p:spPr bwMode="auto">
            <a:xfrm>
              <a:off x="1998663" y="4702177"/>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4" name="Oval 476">
              <a:extLst>
                <a:ext uri="{FF2B5EF4-FFF2-40B4-BE49-F238E27FC236}">
                  <a16:creationId xmlns:a16="http://schemas.microsoft.com/office/drawing/2014/main" id="{1649CBE4-9723-40DE-A6AF-926F85AD945F}"/>
                </a:ext>
              </a:extLst>
            </p:cNvPr>
            <p:cNvSpPr>
              <a:spLocks noChangeArrowheads="1"/>
            </p:cNvSpPr>
            <p:nvPr/>
          </p:nvSpPr>
          <p:spPr bwMode="auto">
            <a:xfrm>
              <a:off x="1835151" y="4735514"/>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5" name="Oval 477">
              <a:extLst>
                <a:ext uri="{FF2B5EF4-FFF2-40B4-BE49-F238E27FC236}">
                  <a16:creationId xmlns:a16="http://schemas.microsoft.com/office/drawing/2014/main" id="{346A313E-1859-439A-A85E-8A3B1168BE43}"/>
                </a:ext>
              </a:extLst>
            </p:cNvPr>
            <p:cNvSpPr>
              <a:spLocks noChangeArrowheads="1"/>
            </p:cNvSpPr>
            <p:nvPr/>
          </p:nvSpPr>
          <p:spPr bwMode="auto">
            <a:xfrm>
              <a:off x="1947863" y="4870452"/>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6" name="Oval 478">
              <a:extLst>
                <a:ext uri="{FF2B5EF4-FFF2-40B4-BE49-F238E27FC236}">
                  <a16:creationId xmlns:a16="http://schemas.microsoft.com/office/drawing/2014/main" id="{1354EF78-0BA1-44EF-8FC9-1F09BF9ED46F}"/>
                </a:ext>
              </a:extLst>
            </p:cNvPr>
            <p:cNvSpPr>
              <a:spLocks noChangeArrowheads="1"/>
            </p:cNvSpPr>
            <p:nvPr/>
          </p:nvSpPr>
          <p:spPr bwMode="auto">
            <a:xfrm>
              <a:off x="2020888" y="5003802"/>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7" name="Oval 479">
              <a:extLst>
                <a:ext uri="{FF2B5EF4-FFF2-40B4-BE49-F238E27FC236}">
                  <a16:creationId xmlns:a16="http://schemas.microsoft.com/office/drawing/2014/main" id="{E955E627-5E45-4632-AE2E-96E060203D64}"/>
                </a:ext>
              </a:extLst>
            </p:cNvPr>
            <p:cNvSpPr>
              <a:spLocks noChangeArrowheads="1"/>
            </p:cNvSpPr>
            <p:nvPr/>
          </p:nvSpPr>
          <p:spPr bwMode="auto">
            <a:xfrm>
              <a:off x="2232026" y="5041902"/>
              <a:ext cx="7938"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 name="Freeform 480">
              <a:extLst>
                <a:ext uri="{FF2B5EF4-FFF2-40B4-BE49-F238E27FC236}">
                  <a16:creationId xmlns:a16="http://schemas.microsoft.com/office/drawing/2014/main" id="{5315310B-3125-4FD5-82C0-B4B88C208DEF}"/>
                </a:ext>
              </a:extLst>
            </p:cNvPr>
            <p:cNvSpPr>
              <a:spLocks/>
            </p:cNvSpPr>
            <p:nvPr/>
          </p:nvSpPr>
          <p:spPr bwMode="auto">
            <a:xfrm>
              <a:off x="2051051" y="5083177"/>
              <a:ext cx="22225" cy="17463"/>
            </a:xfrm>
            <a:custGeom>
              <a:avLst/>
              <a:gdLst>
                <a:gd name="T0" fmla="*/ 5 w 10"/>
                <a:gd name="T1" fmla="*/ 8 h 8"/>
                <a:gd name="T2" fmla="*/ 10 w 10"/>
                <a:gd name="T3" fmla="*/ 4 h 8"/>
                <a:gd name="T4" fmla="*/ 5 w 10"/>
                <a:gd name="T5" fmla="*/ 0 h 8"/>
                <a:gd name="T6" fmla="*/ 0 w 10"/>
                <a:gd name="T7" fmla="*/ 4 h 8"/>
                <a:gd name="T8" fmla="*/ 5 w 10"/>
                <a:gd name="T9" fmla="*/ 8 h 8"/>
              </a:gdLst>
              <a:ahLst/>
              <a:cxnLst>
                <a:cxn ang="0">
                  <a:pos x="T0" y="T1"/>
                </a:cxn>
                <a:cxn ang="0">
                  <a:pos x="T2" y="T3"/>
                </a:cxn>
                <a:cxn ang="0">
                  <a:pos x="T4" y="T5"/>
                </a:cxn>
                <a:cxn ang="0">
                  <a:pos x="T6" y="T7"/>
                </a:cxn>
                <a:cxn ang="0">
                  <a:pos x="T8" y="T9"/>
                </a:cxn>
              </a:cxnLst>
              <a:rect l="0" t="0" r="r" b="b"/>
              <a:pathLst>
                <a:path w="10" h="8">
                  <a:moveTo>
                    <a:pt x="5" y="8"/>
                  </a:moveTo>
                  <a:cubicBezTo>
                    <a:pt x="7" y="8"/>
                    <a:pt x="10" y="6"/>
                    <a:pt x="10" y="4"/>
                  </a:cubicBezTo>
                  <a:cubicBezTo>
                    <a:pt x="10" y="2"/>
                    <a:pt x="8" y="0"/>
                    <a:pt x="5" y="0"/>
                  </a:cubicBezTo>
                  <a:cubicBezTo>
                    <a:pt x="2" y="0"/>
                    <a:pt x="0" y="2"/>
                    <a:pt x="0" y="4"/>
                  </a:cubicBezTo>
                  <a:cubicBezTo>
                    <a:pt x="0" y="6"/>
                    <a:pt x="2" y="8"/>
                    <a:pt x="5"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9" name="Freeform 481">
              <a:extLst>
                <a:ext uri="{FF2B5EF4-FFF2-40B4-BE49-F238E27FC236}">
                  <a16:creationId xmlns:a16="http://schemas.microsoft.com/office/drawing/2014/main" id="{EA4AEB9F-9385-4D95-A6AA-86E7B0B0E078}"/>
                </a:ext>
              </a:extLst>
            </p:cNvPr>
            <p:cNvSpPr>
              <a:spLocks/>
            </p:cNvSpPr>
            <p:nvPr/>
          </p:nvSpPr>
          <p:spPr bwMode="auto">
            <a:xfrm>
              <a:off x="2259013" y="5137152"/>
              <a:ext cx="9525" cy="3175"/>
            </a:xfrm>
            <a:custGeom>
              <a:avLst/>
              <a:gdLst>
                <a:gd name="T0" fmla="*/ 0 w 5"/>
                <a:gd name="T1" fmla="*/ 0 h 2"/>
                <a:gd name="T2" fmla="*/ 2 w 5"/>
                <a:gd name="T3" fmla="*/ 2 h 2"/>
                <a:gd name="T4" fmla="*/ 5 w 5"/>
                <a:gd name="T5" fmla="*/ 0 h 2"/>
              </a:gdLst>
              <a:ahLst/>
              <a:cxnLst>
                <a:cxn ang="0">
                  <a:pos x="T0" y="T1"/>
                </a:cxn>
                <a:cxn ang="0">
                  <a:pos x="T2" y="T3"/>
                </a:cxn>
                <a:cxn ang="0">
                  <a:pos x="T4" y="T5"/>
                </a:cxn>
              </a:cxnLst>
              <a:rect l="0" t="0" r="r" b="b"/>
              <a:pathLst>
                <a:path w="5" h="2">
                  <a:moveTo>
                    <a:pt x="0" y="0"/>
                  </a:moveTo>
                  <a:cubicBezTo>
                    <a:pt x="0" y="1"/>
                    <a:pt x="1" y="2"/>
                    <a:pt x="2" y="2"/>
                  </a:cubicBezTo>
                  <a:cubicBezTo>
                    <a:pt x="4" y="2"/>
                    <a:pt x="5" y="1"/>
                    <a:pt x="5"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0" name="Oval 482">
              <a:extLst>
                <a:ext uri="{FF2B5EF4-FFF2-40B4-BE49-F238E27FC236}">
                  <a16:creationId xmlns:a16="http://schemas.microsoft.com/office/drawing/2014/main" id="{AC954BF7-C187-4368-AC09-F842ACDD44BA}"/>
                </a:ext>
              </a:extLst>
            </p:cNvPr>
            <p:cNvSpPr>
              <a:spLocks noChangeArrowheads="1"/>
            </p:cNvSpPr>
            <p:nvPr/>
          </p:nvSpPr>
          <p:spPr bwMode="auto">
            <a:xfrm>
              <a:off x="1685926" y="5081589"/>
              <a:ext cx="23813" cy="222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1" name="Oval 483">
              <a:extLst>
                <a:ext uri="{FF2B5EF4-FFF2-40B4-BE49-F238E27FC236}">
                  <a16:creationId xmlns:a16="http://schemas.microsoft.com/office/drawing/2014/main" id="{49737FE3-D0D2-44D1-8D12-A6917ACA3254}"/>
                </a:ext>
              </a:extLst>
            </p:cNvPr>
            <p:cNvSpPr>
              <a:spLocks noChangeArrowheads="1"/>
            </p:cNvSpPr>
            <p:nvPr/>
          </p:nvSpPr>
          <p:spPr bwMode="auto">
            <a:xfrm>
              <a:off x="2125663" y="5211764"/>
              <a:ext cx="31750"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2" name="Oval 484">
              <a:extLst>
                <a:ext uri="{FF2B5EF4-FFF2-40B4-BE49-F238E27FC236}">
                  <a16:creationId xmlns:a16="http://schemas.microsoft.com/office/drawing/2014/main" id="{8E387685-E02B-4932-B077-5C8635D96492}"/>
                </a:ext>
              </a:extLst>
            </p:cNvPr>
            <p:cNvSpPr>
              <a:spLocks noChangeArrowheads="1"/>
            </p:cNvSpPr>
            <p:nvPr/>
          </p:nvSpPr>
          <p:spPr bwMode="auto">
            <a:xfrm>
              <a:off x="1573213" y="5287964"/>
              <a:ext cx="15875"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3" name="Freeform 485">
              <a:extLst>
                <a:ext uri="{FF2B5EF4-FFF2-40B4-BE49-F238E27FC236}">
                  <a16:creationId xmlns:a16="http://schemas.microsoft.com/office/drawing/2014/main" id="{2F48E71D-1EE3-4CEA-B55A-8B79238DBD21}"/>
                </a:ext>
              </a:extLst>
            </p:cNvPr>
            <p:cNvSpPr>
              <a:spLocks/>
            </p:cNvSpPr>
            <p:nvPr/>
          </p:nvSpPr>
          <p:spPr bwMode="auto">
            <a:xfrm>
              <a:off x="1555751" y="5348289"/>
              <a:ext cx="23813" cy="19050"/>
            </a:xfrm>
            <a:custGeom>
              <a:avLst/>
              <a:gdLst>
                <a:gd name="T0" fmla="*/ 5 w 11"/>
                <a:gd name="T1" fmla="*/ 9 h 9"/>
                <a:gd name="T2" fmla="*/ 11 w 11"/>
                <a:gd name="T3" fmla="*/ 5 h 9"/>
                <a:gd name="T4" fmla="*/ 6 w 11"/>
                <a:gd name="T5" fmla="*/ 0 h 9"/>
                <a:gd name="T6" fmla="*/ 0 w 11"/>
                <a:gd name="T7" fmla="*/ 5 h 9"/>
                <a:gd name="T8" fmla="*/ 5 w 11"/>
                <a:gd name="T9" fmla="*/ 9 h 9"/>
              </a:gdLst>
              <a:ahLst/>
              <a:cxnLst>
                <a:cxn ang="0">
                  <a:pos x="T0" y="T1"/>
                </a:cxn>
                <a:cxn ang="0">
                  <a:pos x="T2" y="T3"/>
                </a:cxn>
                <a:cxn ang="0">
                  <a:pos x="T4" y="T5"/>
                </a:cxn>
                <a:cxn ang="0">
                  <a:pos x="T6" y="T7"/>
                </a:cxn>
                <a:cxn ang="0">
                  <a:pos x="T8" y="T9"/>
                </a:cxn>
              </a:cxnLst>
              <a:rect l="0" t="0" r="r" b="b"/>
              <a:pathLst>
                <a:path w="11" h="9">
                  <a:moveTo>
                    <a:pt x="5" y="9"/>
                  </a:moveTo>
                  <a:cubicBezTo>
                    <a:pt x="8" y="9"/>
                    <a:pt x="11" y="7"/>
                    <a:pt x="11" y="5"/>
                  </a:cubicBezTo>
                  <a:cubicBezTo>
                    <a:pt x="11" y="2"/>
                    <a:pt x="8" y="0"/>
                    <a:pt x="6" y="0"/>
                  </a:cubicBezTo>
                  <a:cubicBezTo>
                    <a:pt x="3" y="0"/>
                    <a:pt x="0" y="2"/>
                    <a:pt x="0" y="5"/>
                  </a:cubicBezTo>
                  <a:cubicBezTo>
                    <a:pt x="0" y="7"/>
                    <a:pt x="3" y="9"/>
                    <a:pt x="5"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4" name="Oval 486">
              <a:extLst>
                <a:ext uri="{FF2B5EF4-FFF2-40B4-BE49-F238E27FC236}">
                  <a16:creationId xmlns:a16="http://schemas.microsoft.com/office/drawing/2014/main" id="{961303FF-1AB4-47F2-BE3F-185D8AF6DA6A}"/>
                </a:ext>
              </a:extLst>
            </p:cNvPr>
            <p:cNvSpPr>
              <a:spLocks noChangeArrowheads="1"/>
            </p:cNvSpPr>
            <p:nvPr/>
          </p:nvSpPr>
          <p:spPr bwMode="auto">
            <a:xfrm>
              <a:off x="2220913" y="5478464"/>
              <a:ext cx="28575"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5" name="Oval 487">
              <a:extLst>
                <a:ext uri="{FF2B5EF4-FFF2-40B4-BE49-F238E27FC236}">
                  <a16:creationId xmlns:a16="http://schemas.microsoft.com/office/drawing/2014/main" id="{81F5B85B-FAF6-4686-A5D4-66C3F137F072}"/>
                </a:ext>
              </a:extLst>
            </p:cNvPr>
            <p:cNvSpPr>
              <a:spLocks noChangeArrowheads="1"/>
            </p:cNvSpPr>
            <p:nvPr/>
          </p:nvSpPr>
          <p:spPr bwMode="auto">
            <a:xfrm>
              <a:off x="1736726" y="5567364"/>
              <a:ext cx="17463"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6" name="Oval 46">
              <a:extLst>
                <a:ext uri="{FF2B5EF4-FFF2-40B4-BE49-F238E27FC236}">
                  <a16:creationId xmlns:a16="http://schemas.microsoft.com/office/drawing/2014/main" id="{29F14913-7096-483E-9A7C-E18E6737B9DC}"/>
                </a:ext>
              </a:extLst>
            </p:cNvPr>
            <p:cNvSpPr>
              <a:spLocks noChangeArrowheads="1"/>
            </p:cNvSpPr>
            <p:nvPr/>
          </p:nvSpPr>
          <p:spPr bwMode="auto">
            <a:xfrm>
              <a:off x="469674" y="2978944"/>
              <a:ext cx="22225"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7" name="Oval 48">
              <a:extLst>
                <a:ext uri="{FF2B5EF4-FFF2-40B4-BE49-F238E27FC236}">
                  <a16:creationId xmlns:a16="http://schemas.microsoft.com/office/drawing/2014/main" id="{8851C9CD-C1C2-4281-AB79-EEEAB68EF330}"/>
                </a:ext>
              </a:extLst>
            </p:cNvPr>
            <p:cNvSpPr>
              <a:spLocks noChangeArrowheads="1"/>
            </p:cNvSpPr>
            <p:nvPr/>
          </p:nvSpPr>
          <p:spPr bwMode="auto">
            <a:xfrm>
              <a:off x="412524" y="2844007"/>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8" name="Oval 49">
              <a:extLst>
                <a:ext uri="{FF2B5EF4-FFF2-40B4-BE49-F238E27FC236}">
                  <a16:creationId xmlns:a16="http://schemas.microsoft.com/office/drawing/2014/main" id="{9AA288C4-2BFF-4553-A3E5-84F44BBA5FB8}"/>
                </a:ext>
              </a:extLst>
            </p:cNvPr>
            <p:cNvSpPr>
              <a:spLocks noChangeArrowheads="1"/>
            </p:cNvSpPr>
            <p:nvPr/>
          </p:nvSpPr>
          <p:spPr bwMode="auto">
            <a:xfrm>
              <a:off x="503012" y="2766219"/>
              <a:ext cx="12700"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9" name="Oval 52">
              <a:extLst>
                <a:ext uri="{FF2B5EF4-FFF2-40B4-BE49-F238E27FC236}">
                  <a16:creationId xmlns:a16="http://schemas.microsoft.com/office/drawing/2014/main" id="{85AFF1AE-3E0D-4CC2-88C7-58F893974191}"/>
                </a:ext>
              </a:extLst>
            </p:cNvPr>
            <p:cNvSpPr>
              <a:spLocks noChangeArrowheads="1"/>
            </p:cNvSpPr>
            <p:nvPr/>
          </p:nvSpPr>
          <p:spPr bwMode="auto">
            <a:xfrm>
              <a:off x="523649" y="2332832"/>
              <a:ext cx="3175"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0" name="Oval 53">
              <a:extLst>
                <a:ext uri="{FF2B5EF4-FFF2-40B4-BE49-F238E27FC236}">
                  <a16:creationId xmlns:a16="http://schemas.microsoft.com/office/drawing/2014/main" id="{636C6DFA-66F5-43CE-8EDF-427E64EAF828}"/>
                </a:ext>
              </a:extLst>
            </p:cNvPr>
            <p:cNvSpPr>
              <a:spLocks noChangeArrowheads="1"/>
            </p:cNvSpPr>
            <p:nvPr/>
          </p:nvSpPr>
          <p:spPr bwMode="auto">
            <a:xfrm>
              <a:off x="461737" y="2156619"/>
              <a:ext cx="3175"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 name="Oval 54">
              <a:extLst>
                <a:ext uri="{FF2B5EF4-FFF2-40B4-BE49-F238E27FC236}">
                  <a16:creationId xmlns:a16="http://schemas.microsoft.com/office/drawing/2014/main" id="{242DD889-4C85-4B82-91F9-FFFB9D798CB7}"/>
                </a:ext>
              </a:extLst>
            </p:cNvPr>
            <p:cNvSpPr>
              <a:spLocks noChangeArrowheads="1"/>
            </p:cNvSpPr>
            <p:nvPr/>
          </p:nvSpPr>
          <p:spPr bwMode="auto">
            <a:xfrm>
              <a:off x="509362" y="1874044"/>
              <a:ext cx="4763" cy="31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 name="Oval 57">
              <a:extLst>
                <a:ext uri="{FF2B5EF4-FFF2-40B4-BE49-F238E27FC236}">
                  <a16:creationId xmlns:a16="http://schemas.microsoft.com/office/drawing/2014/main" id="{80A479C7-BDB3-467F-A74C-47D5526FEB1E}"/>
                </a:ext>
              </a:extLst>
            </p:cNvPr>
            <p:cNvSpPr>
              <a:spLocks noChangeArrowheads="1"/>
            </p:cNvSpPr>
            <p:nvPr/>
          </p:nvSpPr>
          <p:spPr bwMode="auto">
            <a:xfrm>
              <a:off x="641124" y="1569244"/>
              <a:ext cx="25400" cy="206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3" name="Oval 59">
              <a:extLst>
                <a:ext uri="{FF2B5EF4-FFF2-40B4-BE49-F238E27FC236}">
                  <a16:creationId xmlns:a16="http://schemas.microsoft.com/office/drawing/2014/main" id="{43FB98E3-9E44-4657-BFF2-F4583944E746}"/>
                </a:ext>
              </a:extLst>
            </p:cNvPr>
            <p:cNvSpPr>
              <a:spLocks noChangeArrowheads="1"/>
            </p:cNvSpPr>
            <p:nvPr/>
          </p:nvSpPr>
          <p:spPr bwMode="auto">
            <a:xfrm>
              <a:off x="677637" y="1381919"/>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4" name="Freeform 61">
              <a:extLst>
                <a:ext uri="{FF2B5EF4-FFF2-40B4-BE49-F238E27FC236}">
                  <a16:creationId xmlns:a16="http://schemas.microsoft.com/office/drawing/2014/main" id="{F5DFDD39-73D6-490F-9F2B-F14B0D13CE58}"/>
                </a:ext>
              </a:extLst>
            </p:cNvPr>
            <p:cNvSpPr>
              <a:spLocks/>
            </p:cNvSpPr>
            <p:nvPr/>
          </p:nvSpPr>
          <p:spPr bwMode="auto">
            <a:xfrm>
              <a:off x="717324" y="1253332"/>
              <a:ext cx="28575" cy="23813"/>
            </a:xfrm>
            <a:custGeom>
              <a:avLst/>
              <a:gdLst>
                <a:gd name="T0" fmla="*/ 7 w 13"/>
                <a:gd name="T1" fmla="*/ 0 h 11"/>
                <a:gd name="T2" fmla="*/ 13 w 13"/>
                <a:gd name="T3" fmla="*/ 6 h 11"/>
                <a:gd name="T4" fmla="*/ 7 w 13"/>
                <a:gd name="T5" fmla="*/ 11 h 11"/>
                <a:gd name="T6" fmla="*/ 0 w 13"/>
                <a:gd name="T7" fmla="*/ 5 h 11"/>
                <a:gd name="T8" fmla="*/ 7 w 13"/>
                <a:gd name="T9" fmla="*/ 0 h 11"/>
              </a:gdLst>
              <a:ahLst/>
              <a:cxnLst>
                <a:cxn ang="0">
                  <a:pos x="T0" y="T1"/>
                </a:cxn>
                <a:cxn ang="0">
                  <a:pos x="T2" y="T3"/>
                </a:cxn>
                <a:cxn ang="0">
                  <a:pos x="T4" y="T5"/>
                </a:cxn>
                <a:cxn ang="0">
                  <a:pos x="T6" y="T7"/>
                </a:cxn>
                <a:cxn ang="0">
                  <a:pos x="T8" y="T9"/>
                </a:cxn>
              </a:cxnLst>
              <a:rect l="0" t="0" r="r" b="b"/>
              <a:pathLst>
                <a:path w="13" h="11">
                  <a:moveTo>
                    <a:pt x="7" y="0"/>
                  </a:moveTo>
                  <a:cubicBezTo>
                    <a:pt x="10" y="0"/>
                    <a:pt x="13" y="2"/>
                    <a:pt x="13" y="6"/>
                  </a:cubicBezTo>
                  <a:cubicBezTo>
                    <a:pt x="13" y="9"/>
                    <a:pt x="10" y="11"/>
                    <a:pt x="7" y="11"/>
                  </a:cubicBezTo>
                  <a:cubicBezTo>
                    <a:pt x="3" y="11"/>
                    <a:pt x="0" y="9"/>
                    <a:pt x="0" y="5"/>
                  </a:cubicBezTo>
                  <a:cubicBezTo>
                    <a:pt x="0" y="2"/>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5" name="Freeform 64">
              <a:extLst>
                <a:ext uri="{FF2B5EF4-FFF2-40B4-BE49-F238E27FC236}">
                  <a16:creationId xmlns:a16="http://schemas.microsoft.com/office/drawing/2014/main" id="{7A6010D6-578F-4209-9669-14D42ED9ED70}"/>
                </a:ext>
              </a:extLst>
            </p:cNvPr>
            <p:cNvSpPr>
              <a:spLocks/>
            </p:cNvSpPr>
            <p:nvPr/>
          </p:nvSpPr>
          <p:spPr bwMode="auto">
            <a:xfrm>
              <a:off x="996724" y="1050132"/>
              <a:ext cx="17463" cy="19050"/>
            </a:xfrm>
            <a:custGeom>
              <a:avLst/>
              <a:gdLst>
                <a:gd name="T0" fmla="*/ 4 w 8"/>
                <a:gd name="T1" fmla="*/ 0 h 8"/>
                <a:gd name="T2" fmla="*/ 8 w 8"/>
                <a:gd name="T3" fmla="*/ 4 h 8"/>
                <a:gd name="T4" fmla="*/ 4 w 8"/>
                <a:gd name="T5" fmla="*/ 8 h 8"/>
                <a:gd name="T6" fmla="*/ 0 w 8"/>
                <a:gd name="T7" fmla="*/ 4 h 8"/>
                <a:gd name="T8" fmla="*/ 4 w 8"/>
                <a:gd name="T9" fmla="*/ 0 h 8"/>
              </a:gdLst>
              <a:ahLst/>
              <a:cxnLst>
                <a:cxn ang="0">
                  <a:pos x="T0" y="T1"/>
                </a:cxn>
                <a:cxn ang="0">
                  <a:pos x="T2" y="T3"/>
                </a:cxn>
                <a:cxn ang="0">
                  <a:pos x="T4" y="T5"/>
                </a:cxn>
                <a:cxn ang="0">
                  <a:pos x="T6" y="T7"/>
                </a:cxn>
                <a:cxn ang="0">
                  <a:pos x="T8" y="T9"/>
                </a:cxn>
              </a:cxnLst>
              <a:rect l="0" t="0" r="r" b="b"/>
              <a:pathLst>
                <a:path w="8" h="8">
                  <a:moveTo>
                    <a:pt x="4" y="0"/>
                  </a:moveTo>
                  <a:cubicBezTo>
                    <a:pt x="7" y="0"/>
                    <a:pt x="8" y="2"/>
                    <a:pt x="8" y="4"/>
                  </a:cubicBezTo>
                  <a:cubicBezTo>
                    <a:pt x="8" y="6"/>
                    <a:pt x="7" y="8"/>
                    <a:pt x="4" y="8"/>
                  </a:cubicBezTo>
                  <a:cubicBezTo>
                    <a:pt x="2" y="8"/>
                    <a:pt x="0" y="6"/>
                    <a:pt x="0" y="4"/>
                  </a:cubicBezTo>
                  <a:cubicBezTo>
                    <a:pt x="1" y="2"/>
                    <a:pt x="2" y="0"/>
                    <a:pt x="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6" name="Freeform 66">
              <a:extLst>
                <a:ext uri="{FF2B5EF4-FFF2-40B4-BE49-F238E27FC236}">
                  <a16:creationId xmlns:a16="http://schemas.microsoft.com/office/drawing/2014/main" id="{A053CD31-4E26-440A-B616-4814832428F0}"/>
                </a:ext>
              </a:extLst>
            </p:cNvPr>
            <p:cNvSpPr>
              <a:spLocks/>
            </p:cNvSpPr>
            <p:nvPr/>
          </p:nvSpPr>
          <p:spPr bwMode="auto">
            <a:xfrm>
              <a:off x="680812" y="896144"/>
              <a:ext cx="22225" cy="20638"/>
            </a:xfrm>
            <a:custGeom>
              <a:avLst/>
              <a:gdLst>
                <a:gd name="T0" fmla="*/ 5 w 10"/>
                <a:gd name="T1" fmla="*/ 0 h 9"/>
                <a:gd name="T2" fmla="*/ 10 w 10"/>
                <a:gd name="T3" fmla="*/ 5 h 9"/>
                <a:gd name="T4" fmla="*/ 5 w 10"/>
                <a:gd name="T5" fmla="*/ 9 h 9"/>
                <a:gd name="T6" fmla="*/ 0 w 10"/>
                <a:gd name="T7" fmla="*/ 4 h 9"/>
                <a:gd name="T8" fmla="*/ 5 w 10"/>
                <a:gd name="T9" fmla="*/ 0 h 9"/>
              </a:gdLst>
              <a:ahLst/>
              <a:cxnLst>
                <a:cxn ang="0">
                  <a:pos x="T0" y="T1"/>
                </a:cxn>
                <a:cxn ang="0">
                  <a:pos x="T2" y="T3"/>
                </a:cxn>
                <a:cxn ang="0">
                  <a:pos x="T4" y="T5"/>
                </a:cxn>
                <a:cxn ang="0">
                  <a:pos x="T6" y="T7"/>
                </a:cxn>
                <a:cxn ang="0">
                  <a:pos x="T8" y="T9"/>
                </a:cxn>
              </a:cxnLst>
              <a:rect l="0" t="0" r="r" b="b"/>
              <a:pathLst>
                <a:path w="10" h="9">
                  <a:moveTo>
                    <a:pt x="5" y="0"/>
                  </a:moveTo>
                  <a:cubicBezTo>
                    <a:pt x="8" y="0"/>
                    <a:pt x="10" y="2"/>
                    <a:pt x="10" y="5"/>
                  </a:cubicBezTo>
                  <a:cubicBezTo>
                    <a:pt x="10" y="7"/>
                    <a:pt x="8" y="9"/>
                    <a:pt x="5" y="9"/>
                  </a:cubicBezTo>
                  <a:cubicBezTo>
                    <a:pt x="2" y="9"/>
                    <a:pt x="0" y="7"/>
                    <a:pt x="0" y="4"/>
                  </a:cubicBezTo>
                  <a:cubicBezTo>
                    <a:pt x="0" y="2"/>
                    <a:pt x="2"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7" name="Freeform 68">
              <a:extLst>
                <a:ext uri="{FF2B5EF4-FFF2-40B4-BE49-F238E27FC236}">
                  <a16:creationId xmlns:a16="http://schemas.microsoft.com/office/drawing/2014/main" id="{1AEAD70B-6796-482D-ACE1-E5D1B1A7D2C7}"/>
                </a:ext>
              </a:extLst>
            </p:cNvPr>
            <p:cNvSpPr>
              <a:spLocks/>
            </p:cNvSpPr>
            <p:nvPr/>
          </p:nvSpPr>
          <p:spPr bwMode="auto">
            <a:xfrm>
              <a:off x="857024" y="719932"/>
              <a:ext cx="28575" cy="26988"/>
            </a:xfrm>
            <a:custGeom>
              <a:avLst/>
              <a:gdLst>
                <a:gd name="T0" fmla="*/ 7 w 13"/>
                <a:gd name="T1" fmla="*/ 0 h 12"/>
                <a:gd name="T2" fmla="*/ 13 w 13"/>
                <a:gd name="T3" fmla="*/ 6 h 12"/>
                <a:gd name="T4" fmla="*/ 7 w 13"/>
                <a:gd name="T5" fmla="*/ 12 h 12"/>
                <a:gd name="T6" fmla="*/ 0 w 13"/>
                <a:gd name="T7" fmla="*/ 6 h 12"/>
                <a:gd name="T8" fmla="*/ 7 w 13"/>
                <a:gd name="T9" fmla="*/ 0 h 12"/>
              </a:gdLst>
              <a:ahLst/>
              <a:cxnLst>
                <a:cxn ang="0">
                  <a:pos x="T0" y="T1"/>
                </a:cxn>
                <a:cxn ang="0">
                  <a:pos x="T2" y="T3"/>
                </a:cxn>
                <a:cxn ang="0">
                  <a:pos x="T4" y="T5"/>
                </a:cxn>
                <a:cxn ang="0">
                  <a:pos x="T6" y="T7"/>
                </a:cxn>
                <a:cxn ang="0">
                  <a:pos x="T8" y="T9"/>
                </a:cxn>
              </a:cxnLst>
              <a:rect l="0" t="0" r="r" b="b"/>
              <a:pathLst>
                <a:path w="13" h="12">
                  <a:moveTo>
                    <a:pt x="7" y="0"/>
                  </a:moveTo>
                  <a:cubicBezTo>
                    <a:pt x="10" y="0"/>
                    <a:pt x="13" y="3"/>
                    <a:pt x="13" y="6"/>
                  </a:cubicBezTo>
                  <a:cubicBezTo>
                    <a:pt x="13" y="10"/>
                    <a:pt x="10" y="12"/>
                    <a:pt x="7" y="12"/>
                  </a:cubicBezTo>
                  <a:cubicBezTo>
                    <a:pt x="3" y="12"/>
                    <a:pt x="0" y="9"/>
                    <a:pt x="0" y="6"/>
                  </a:cubicBezTo>
                  <a:cubicBezTo>
                    <a:pt x="0" y="3"/>
                    <a:pt x="3" y="0"/>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8" name="Oval 69">
              <a:extLst>
                <a:ext uri="{FF2B5EF4-FFF2-40B4-BE49-F238E27FC236}">
                  <a16:creationId xmlns:a16="http://schemas.microsoft.com/office/drawing/2014/main" id="{34E57803-BA2F-49EF-B0E0-12660DB6F3F9}"/>
                </a:ext>
              </a:extLst>
            </p:cNvPr>
            <p:cNvSpPr>
              <a:spLocks noChangeArrowheads="1"/>
            </p:cNvSpPr>
            <p:nvPr/>
          </p:nvSpPr>
          <p:spPr bwMode="auto">
            <a:xfrm>
              <a:off x="731612" y="581819"/>
              <a:ext cx="9525"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9" name="Oval 70">
              <a:extLst>
                <a:ext uri="{FF2B5EF4-FFF2-40B4-BE49-F238E27FC236}">
                  <a16:creationId xmlns:a16="http://schemas.microsoft.com/office/drawing/2014/main" id="{817A76F3-6980-412C-988D-3A26DF3D02E1}"/>
                </a:ext>
              </a:extLst>
            </p:cNvPr>
            <p:cNvSpPr>
              <a:spLocks noChangeArrowheads="1"/>
            </p:cNvSpPr>
            <p:nvPr/>
          </p:nvSpPr>
          <p:spPr bwMode="auto">
            <a:xfrm>
              <a:off x="769712" y="553244"/>
              <a:ext cx="28575"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0" name="Oval 71">
              <a:extLst>
                <a:ext uri="{FF2B5EF4-FFF2-40B4-BE49-F238E27FC236}">
                  <a16:creationId xmlns:a16="http://schemas.microsoft.com/office/drawing/2014/main" id="{26F08072-1771-45E1-8C49-38D1FFED70DA}"/>
                </a:ext>
              </a:extLst>
            </p:cNvPr>
            <p:cNvSpPr>
              <a:spLocks noChangeArrowheads="1"/>
            </p:cNvSpPr>
            <p:nvPr/>
          </p:nvSpPr>
          <p:spPr bwMode="auto">
            <a:xfrm>
              <a:off x="663349" y="457994"/>
              <a:ext cx="14288"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1" name="Oval 72">
              <a:extLst>
                <a:ext uri="{FF2B5EF4-FFF2-40B4-BE49-F238E27FC236}">
                  <a16:creationId xmlns:a16="http://schemas.microsoft.com/office/drawing/2014/main" id="{7C6D0272-6DF0-42A6-8225-EF807DC05E65}"/>
                </a:ext>
              </a:extLst>
            </p:cNvPr>
            <p:cNvSpPr>
              <a:spLocks noChangeArrowheads="1"/>
            </p:cNvSpPr>
            <p:nvPr/>
          </p:nvSpPr>
          <p:spPr bwMode="auto">
            <a:xfrm>
              <a:off x="925287" y="429419"/>
              <a:ext cx="14288" cy="127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2" name="Oval 73">
              <a:extLst>
                <a:ext uri="{FF2B5EF4-FFF2-40B4-BE49-F238E27FC236}">
                  <a16:creationId xmlns:a16="http://schemas.microsoft.com/office/drawing/2014/main" id="{5744D771-FF3A-4776-82F3-E0E9C2BBCE38}"/>
                </a:ext>
              </a:extLst>
            </p:cNvPr>
            <p:cNvSpPr>
              <a:spLocks noChangeArrowheads="1"/>
            </p:cNvSpPr>
            <p:nvPr/>
          </p:nvSpPr>
          <p:spPr bwMode="auto">
            <a:xfrm>
              <a:off x="571274" y="326232"/>
              <a:ext cx="26988" cy="238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3" name="Oval 56">
              <a:extLst>
                <a:ext uri="{FF2B5EF4-FFF2-40B4-BE49-F238E27FC236}">
                  <a16:creationId xmlns:a16="http://schemas.microsoft.com/office/drawing/2014/main" id="{D67E6CF1-685E-42C8-B505-825B97E640C7}"/>
                </a:ext>
              </a:extLst>
            </p:cNvPr>
            <p:cNvSpPr>
              <a:spLocks noChangeArrowheads="1"/>
            </p:cNvSpPr>
            <p:nvPr/>
          </p:nvSpPr>
          <p:spPr bwMode="auto">
            <a:xfrm>
              <a:off x="1992313" y="536121"/>
              <a:ext cx="11113" cy="9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4" name="Oval 176">
              <a:extLst>
                <a:ext uri="{FF2B5EF4-FFF2-40B4-BE49-F238E27FC236}">
                  <a16:creationId xmlns:a16="http://schemas.microsoft.com/office/drawing/2014/main" id="{B56E5926-D8D9-4CBC-B326-D2E57E158609}"/>
                </a:ext>
              </a:extLst>
            </p:cNvPr>
            <p:cNvSpPr>
              <a:spLocks noChangeArrowheads="1"/>
            </p:cNvSpPr>
            <p:nvPr/>
          </p:nvSpPr>
          <p:spPr bwMode="auto">
            <a:xfrm>
              <a:off x="1577976" y="531359"/>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5" name="Oval 154">
              <a:extLst>
                <a:ext uri="{FF2B5EF4-FFF2-40B4-BE49-F238E27FC236}">
                  <a16:creationId xmlns:a16="http://schemas.microsoft.com/office/drawing/2014/main" id="{99732EA8-41A6-43C9-BF72-2914B7C0186D}"/>
                </a:ext>
              </a:extLst>
            </p:cNvPr>
            <p:cNvSpPr>
              <a:spLocks noChangeArrowheads="1"/>
            </p:cNvSpPr>
            <p:nvPr/>
          </p:nvSpPr>
          <p:spPr bwMode="auto">
            <a:xfrm>
              <a:off x="1761898" y="1010784"/>
              <a:ext cx="30163" cy="285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6" name="Oval 155">
              <a:extLst>
                <a:ext uri="{FF2B5EF4-FFF2-40B4-BE49-F238E27FC236}">
                  <a16:creationId xmlns:a16="http://schemas.microsoft.com/office/drawing/2014/main" id="{A886B440-7E86-4074-AC7B-0B943A683F80}"/>
                </a:ext>
              </a:extLst>
            </p:cNvPr>
            <p:cNvSpPr>
              <a:spLocks noChangeArrowheads="1"/>
            </p:cNvSpPr>
            <p:nvPr/>
          </p:nvSpPr>
          <p:spPr bwMode="auto">
            <a:xfrm>
              <a:off x="1501548" y="1136196"/>
              <a:ext cx="11113" cy="11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7" name="Oval 157">
              <a:extLst>
                <a:ext uri="{FF2B5EF4-FFF2-40B4-BE49-F238E27FC236}">
                  <a16:creationId xmlns:a16="http://schemas.microsoft.com/office/drawing/2014/main" id="{2838A73A-7EDE-40E8-8065-B37CB7C414E9}"/>
                </a:ext>
              </a:extLst>
            </p:cNvPr>
            <p:cNvSpPr>
              <a:spLocks noChangeArrowheads="1"/>
            </p:cNvSpPr>
            <p:nvPr/>
          </p:nvSpPr>
          <p:spPr bwMode="auto">
            <a:xfrm>
              <a:off x="1641248" y="1275896"/>
              <a:ext cx="7938"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8" name="Oval 161">
              <a:extLst>
                <a:ext uri="{FF2B5EF4-FFF2-40B4-BE49-F238E27FC236}">
                  <a16:creationId xmlns:a16="http://schemas.microsoft.com/office/drawing/2014/main" id="{CF1F4510-E74B-4FD7-A1A5-635787F634DA}"/>
                </a:ext>
              </a:extLst>
            </p:cNvPr>
            <p:cNvSpPr>
              <a:spLocks noChangeArrowheads="1"/>
            </p:cNvSpPr>
            <p:nvPr/>
          </p:nvSpPr>
          <p:spPr bwMode="auto">
            <a:xfrm>
              <a:off x="1868261" y="1748971"/>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9" name="Freeform 162">
              <a:extLst>
                <a:ext uri="{FF2B5EF4-FFF2-40B4-BE49-F238E27FC236}">
                  <a16:creationId xmlns:a16="http://schemas.microsoft.com/office/drawing/2014/main" id="{C8E99568-503B-40BA-813A-624CF23B4F23}"/>
                </a:ext>
              </a:extLst>
            </p:cNvPr>
            <p:cNvSpPr>
              <a:spLocks/>
            </p:cNvSpPr>
            <p:nvPr/>
          </p:nvSpPr>
          <p:spPr bwMode="auto">
            <a:xfrm>
              <a:off x="1806348" y="1864859"/>
              <a:ext cx="28575" cy="26988"/>
            </a:xfrm>
            <a:custGeom>
              <a:avLst/>
              <a:gdLst>
                <a:gd name="T0" fmla="*/ 6 w 13"/>
                <a:gd name="T1" fmla="*/ 12 h 12"/>
                <a:gd name="T2" fmla="*/ 13 w 13"/>
                <a:gd name="T3" fmla="*/ 6 h 12"/>
                <a:gd name="T4" fmla="*/ 6 w 13"/>
                <a:gd name="T5" fmla="*/ 0 h 12"/>
                <a:gd name="T6" fmla="*/ 0 w 13"/>
                <a:gd name="T7" fmla="*/ 6 h 12"/>
                <a:gd name="T8" fmla="*/ 6 w 13"/>
                <a:gd name="T9" fmla="*/ 12 h 12"/>
              </a:gdLst>
              <a:ahLst/>
              <a:cxnLst>
                <a:cxn ang="0">
                  <a:pos x="T0" y="T1"/>
                </a:cxn>
                <a:cxn ang="0">
                  <a:pos x="T2" y="T3"/>
                </a:cxn>
                <a:cxn ang="0">
                  <a:pos x="T4" y="T5"/>
                </a:cxn>
                <a:cxn ang="0">
                  <a:pos x="T6" y="T7"/>
                </a:cxn>
                <a:cxn ang="0">
                  <a:pos x="T8" y="T9"/>
                </a:cxn>
              </a:cxnLst>
              <a:rect l="0" t="0" r="r" b="b"/>
              <a:pathLst>
                <a:path w="13" h="12">
                  <a:moveTo>
                    <a:pt x="6" y="12"/>
                  </a:moveTo>
                  <a:cubicBezTo>
                    <a:pt x="10" y="12"/>
                    <a:pt x="13" y="9"/>
                    <a:pt x="13" y="6"/>
                  </a:cubicBezTo>
                  <a:cubicBezTo>
                    <a:pt x="13" y="3"/>
                    <a:pt x="10" y="0"/>
                    <a:pt x="6" y="0"/>
                  </a:cubicBezTo>
                  <a:cubicBezTo>
                    <a:pt x="3" y="0"/>
                    <a:pt x="0" y="2"/>
                    <a:pt x="0" y="6"/>
                  </a:cubicBezTo>
                  <a:cubicBezTo>
                    <a:pt x="0" y="9"/>
                    <a:pt x="3" y="12"/>
                    <a:pt x="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0" name="Oval 163">
              <a:extLst>
                <a:ext uri="{FF2B5EF4-FFF2-40B4-BE49-F238E27FC236}">
                  <a16:creationId xmlns:a16="http://schemas.microsoft.com/office/drawing/2014/main" id="{2FD3CA46-C556-47F4-8129-B268E1C3E38D}"/>
                </a:ext>
              </a:extLst>
            </p:cNvPr>
            <p:cNvSpPr>
              <a:spLocks noChangeArrowheads="1"/>
            </p:cNvSpPr>
            <p:nvPr/>
          </p:nvSpPr>
          <p:spPr bwMode="auto">
            <a:xfrm>
              <a:off x="1863498" y="1987096"/>
              <a:ext cx="23813"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1" name="Oval 164">
              <a:extLst>
                <a:ext uri="{FF2B5EF4-FFF2-40B4-BE49-F238E27FC236}">
                  <a16:creationId xmlns:a16="http://schemas.microsoft.com/office/drawing/2014/main" id="{46A072D1-5C66-447B-B642-B330316F9E77}"/>
                </a:ext>
              </a:extLst>
            </p:cNvPr>
            <p:cNvSpPr>
              <a:spLocks noChangeArrowheads="1"/>
            </p:cNvSpPr>
            <p:nvPr/>
          </p:nvSpPr>
          <p:spPr bwMode="auto">
            <a:xfrm>
              <a:off x="1857148" y="2001384"/>
              <a:ext cx="11113" cy="142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2" name="Oval 165">
              <a:extLst>
                <a:ext uri="{FF2B5EF4-FFF2-40B4-BE49-F238E27FC236}">
                  <a16:creationId xmlns:a16="http://schemas.microsoft.com/office/drawing/2014/main" id="{D33C3209-88CB-4D36-A952-0FD06CB841AD}"/>
                </a:ext>
              </a:extLst>
            </p:cNvPr>
            <p:cNvSpPr>
              <a:spLocks noChangeArrowheads="1"/>
            </p:cNvSpPr>
            <p:nvPr/>
          </p:nvSpPr>
          <p:spPr bwMode="auto">
            <a:xfrm>
              <a:off x="1544411" y="1977571"/>
              <a:ext cx="19050" cy="15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3" name="Oval 167">
              <a:extLst>
                <a:ext uri="{FF2B5EF4-FFF2-40B4-BE49-F238E27FC236}">
                  <a16:creationId xmlns:a16="http://schemas.microsoft.com/office/drawing/2014/main" id="{5EE1CEA0-84CA-4DD1-B28B-560D0D62AFBB}"/>
                </a:ext>
              </a:extLst>
            </p:cNvPr>
            <p:cNvSpPr>
              <a:spLocks noChangeArrowheads="1"/>
            </p:cNvSpPr>
            <p:nvPr/>
          </p:nvSpPr>
          <p:spPr bwMode="auto">
            <a:xfrm>
              <a:off x="1493611" y="2142671"/>
              <a:ext cx="19050" cy="174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4" name="Oval 168">
              <a:extLst>
                <a:ext uri="{FF2B5EF4-FFF2-40B4-BE49-F238E27FC236}">
                  <a16:creationId xmlns:a16="http://schemas.microsoft.com/office/drawing/2014/main" id="{7FB81B5D-EBCC-432E-88BA-F2D6D45090DC}"/>
                </a:ext>
              </a:extLst>
            </p:cNvPr>
            <p:cNvSpPr>
              <a:spLocks noChangeArrowheads="1"/>
            </p:cNvSpPr>
            <p:nvPr/>
          </p:nvSpPr>
          <p:spPr bwMode="auto">
            <a:xfrm>
              <a:off x="1563461" y="2277609"/>
              <a:ext cx="9525"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5" name="Oval 169">
              <a:extLst>
                <a:ext uri="{FF2B5EF4-FFF2-40B4-BE49-F238E27FC236}">
                  <a16:creationId xmlns:a16="http://schemas.microsoft.com/office/drawing/2014/main" id="{E7180B17-1C12-4BA1-9C40-6D6078822782}"/>
                </a:ext>
              </a:extLst>
            </p:cNvPr>
            <p:cNvSpPr>
              <a:spLocks noChangeArrowheads="1"/>
            </p:cNvSpPr>
            <p:nvPr/>
          </p:nvSpPr>
          <p:spPr bwMode="auto">
            <a:xfrm>
              <a:off x="1774598" y="2317296"/>
              <a:ext cx="11113" cy="79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6" name="Oval 170">
              <a:extLst>
                <a:ext uri="{FF2B5EF4-FFF2-40B4-BE49-F238E27FC236}">
                  <a16:creationId xmlns:a16="http://schemas.microsoft.com/office/drawing/2014/main" id="{6767872F-F719-4D37-BD56-2AC67873246F}"/>
                </a:ext>
              </a:extLst>
            </p:cNvPr>
            <p:cNvSpPr>
              <a:spLocks noChangeArrowheads="1"/>
            </p:cNvSpPr>
            <p:nvPr/>
          </p:nvSpPr>
          <p:spPr bwMode="auto">
            <a:xfrm>
              <a:off x="1596798" y="2356984"/>
              <a:ext cx="19050"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7" name="Freeform 171">
              <a:extLst>
                <a:ext uri="{FF2B5EF4-FFF2-40B4-BE49-F238E27FC236}">
                  <a16:creationId xmlns:a16="http://schemas.microsoft.com/office/drawing/2014/main" id="{C534250F-C5A3-47C3-81C6-FCF9760FA390}"/>
                </a:ext>
              </a:extLst>
            </p:cNvPr>
            <p:cNvSpPr>
              <a:spLocks/>
            </p:cNvSpPr>
            <p:nvPr/>
          </p:nvSpPr>
          <p:spPr bwMode="auto">
            <a:xfrm>
              <a:off x="1803173" y="2409371"/>
              <a:ext cx="9525" cy="6350"/>
            </a:xfrm>
            <a:custGeom>
              <a:avLst/>
              <a:gdLst>
                <a:gd name="T0" fmla="*/ 0 w 4"/>
                <a:gd name="T1" fmla="*/ 0 h 3"/>
                <a:gd name="T2" fmla="*/ 2 w 4"/>
                <a:gd name="T3" fmla="*/ 3 h 3"/>
                <a:gd name="T4" fmla="*/ 4 w 4"/>
                <a:gd name="T5" fmla="*/ 0 h 3"/>
              </a:gdLst>
              <a:ahLst/>
              <a:cxnLst>
                <a:cxn ang="0">
                  <a:pos x="T0" y="T1"/>
                </a:cxn>
                <a:cxn ang="0">
                  <a:pos x="T2" y="T3"/>
                </a:cxn>
                <a:cxn ang="0">
                  <a:pos x="T4" y="T5"/>
                </a:cxn>
              </a:cxnLst>
              <a:rect l="0" t="0" r="r" b="b"/>
              <a:pathLst>
                <a:path w="4" h="3">
                  <a:moveTo>
                    <a:pt x="0" y="0"/>
                  </a:moveTo>
                  <a:cubicBezTo>
                    <a:pt x="0" y="2"/>
                    <a:pt x="1" y="3"/>
                    <a:pt x="2" y="3"/>
                  </a:cubicBezTo>
                  <a:cubicBezTo>
                    <a:pt x="3" y="3"/>
                    <a:pt x="4" y="2"/>
                    <a:pt x="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8" name="Freeform 173">
              <a:extLst>
                <a:ext uri="{FF2B5EF4-FFF2-40B4-BE49-F238E27FC236}">
                  <a16:creationId xmlns:a16="http://schemas.microsoft.com/office/drawing/2014/main" id="{066FB93E-6315-4882-BA84-4C95F4C123D5}"/>
                </a:ext>
              </a:extLst>
            </p:cNvPr>
            <p:cNvSpPr>
              <a:spLocks/>
            </p:cNvSpPr>
            <p:nvPr/>
          </p:nvSpPr>
          <p:spPr bwMode="auto">
            <a:xfrm>
              <a:off x="1671411" y="2487159"/>
              <a:ext cx="30163" cy="25400"/>
            </a:xfrm>
            <a:custGeom>
              <a:avLst/>
              <a:gdLst>
                <a:gd name="T0" fmla="*/ 7 w 14"/>
                <a:gd name="T1" fmla="*/ 12 h 12"/>
                <a:gd name="T2" fmla="*/ 14 w 14"/>
                <a:gd name="T3" fmla="*/ 6 h 12"/>
                <a:gd name="T4" fmla="*/ 7 w 14"/>
                <a:gd name="T5" fmla="*/ 0 h 12"/>
                <a:gd name="T6" fmla="*/ 0 w 14"/>
                <a:gd name="T7" fmla="*/ 6 h 12"/>
                <a:gd name="T8" fmla="*/ 7 w 14"/>
                <a:gd name="T9" fmla="*/ 12 h 12"/>
              </a:gdLst>
              <a:ahLst/>
              <a:cxnLst>
                <a:cxn ang="0">
                  <a:pos x="T0" y="T1"/>
                </a:cxn>
                <a:cxn ang="0">
                  <a:pos x="T2" y="T3"/>
                </a:cxn>
                <a:cxn ang="0">
                  <a:pos x="T4" y="T5"/>
                </a:cxn>
                <a:cxn ang="0">
                  <a:pos x="T6" y="T7"/>
                </a:cxn>
                <a:cxn ang="0">
                  <a:pos x="T8" y="T9"/>
                </a:cxn>
              </a:cxnLst>
              <a:rect l="0" t="0" r="r" b="b"/>
              <a:pathLst>
                <a:path w="14" h="12">
                  <a:moveTo>
                    <a:pt x="7" y="12"/>
                  </a:moveTo>
                  <a:cubicBezTo>
                    <a:pt x="10" y="12"/>
                    <a:pt x="14" y="10"/>
                    <a:pt x="14" y="6"/>
                  </a:cubicBezTo>
                  <a:cubicBezTo>
                    <a:pt x="14" y="3"/>
                    <a:pt x="11" y="0"/>
                    <a:pt x="7" y="0"/>
                  </a:cubicBezTo>
                  <a:cubicBezTo>
                    <a:pt x="3" y="0"/>
                    <a:pt x="0" y="3"/>
                    <a:pt x="0" y="6"/>
                  </a:cubicBezTo>
                  <a:cubicBezTo>
                    <a:pt x="0" y="10"/>
                    <a:pt x="3" y="12"/>
                    <a:pt x="7"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9" name="Oval 176">
              <a:extLst>
                <a:ext uri="{FF2B5EF4-FFF2-40B4-BE49-F238E27FC236}">
                  <a16:creationId xmlns:a16="http://schemas.microsoft.com/office/drawing/2014/main" id="{262206E8-AD32-4A26-A12B-6DD8BF630E09}"/>
                </a:ext>
              </a:extLst>
            </p:cNvPr>
            <p:cNvSpPr>
              <a:spLocks noChangeArrowheads="1"/>
            </p:cNvSpPr>
            <p:nvPr/>
          </p:nvSpPr>
          <p:spPr bwMode="auto">
            <a:xfrm>
              <a:off x="1766661" y="2750684"/>
              <a:ext cx="25400" cy="254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10" name="Group 809">
            <a:extLst>
              <a:ext uri="{FF2B5EF4-FFF2-40B4-BE49-F238E27FC236}">
                <a16:creationId xmlns:a16="http://schemas.microsoft.com/office/drawing/2014/main" id="{AA9B0046-3D1C-4134-987C-B50FEB8613D0}"/>
              </a:ext>
            </a:extLst>
          </p:cNvPr>
          <p:cNvGrpSpPr/>
          <p:nvPr userDrawn="1"/>
        </p:nvGrpSpPr>
        <p:grpSpPr>
          <a:xfrm>
            <a:off x="-24327" y="333375"/>
            <a:ext cx="12216327" cy="6718300"/>
            <a:chOff x="-24327" y="333375"/>
            <a:chExt cx="12216327" cy="6718300"/>
          </a:xfrm>
        </p:grpSpPr>
        <p:sp>
          <p:nvSpPr>
            <p:cNvPr id="811" name="Freeform 7">
              <a:extLst>
                <a:ext uri="{FF2B5EF4-FFF2-40B4-BE49-F238E27FC236}">
                  <a16:creationId xmlns:a16="http://schemas.microsoft.com/office/drawing/2014/main" id="{DB776CB2-A6A9-4CC4-AD36-010DD0069E8A}"/>
                </a:ext>
              </a:extLst>
            </p:cNvPr>
            <p:cNvSpPr>
              <a:spLocks/>
            </p:cNvSpPr>
            <p:nvPr/>
          </p:nvSpPr>
          <p:spPr bwMode="auto">
            <a:xfrm>
              <a:off x="0" y="333375"/>
              <a:ext cx="12185651" cy="1944688"/>
            </a:xfrm>
            <a:custGeom>
              <a:avLst/>
              <a:gdLst>
                <a:gd name="T0" fmla="*/ 3193 w 3193"/>
                <a:gd name="T1" fmla="*/ 608 h 883"/>
                <a:gd name="T2" fmla="*/ 3193 w 3193"/>
                <a:gd name="T3" fmla="*/ 871 h 883"/>
                <a:gd name="T4" fmla="*/ 0 w 3193"/>
                <a:gd name="T5" fmla="*/ 334 h 883"/>
                <a:gd name="T6" fmla="*/ 0 w 3193"/>
                <a:gd name="T7" fmla="*/ 71 h 883"/>
                <a:gd name="T8" fmla="*/ 3193 w 3193"/>
                <a:gd name="T9" fmla="*/ 608 h 883"/>
              </a:gdLst>
              <a:ahLst/>
              <a:cxnLst>
                <a:cxn ang="0">
                  <a:pos x="T0" y="T1"/>
                </a:cxn>
                <a:cxn ang="0">
                  <a:pos x="T2" y="T3"/>
                </a:cxn>
                <a:cxn ang="0">
                  <a:pos x="T4" y="T5"/>
                </a:cxn>
                <a:cxn ang="0">
                  <a:pos x="T6" y="T7"/>
                </a:cxn>
                <a:cxn ang="0">
                  <a:pos x="T8" y="T9"/>
                </a:cxn>
              </a:cxnLst>
              <a:rect l="0" t="0" r="r" b="b"/>
              <a:pathLst>
                <a:path w="3193" h="883">
                  <a:moveTo>
                    <a:pt x="3193" y="608"/>
                  </a:moveTo>
                  <a:cubicBezTo>
                    <a:pt x="3193" y="871"/>
                    <a:pt x="3193" y="871"/>
                    <a:pt x="3193" y="871"/>
                  </a:cubicBezTo>
                  <a:cubicBezTo>
                    <a:pt x="2129" y="883"/>
                    <a:pt x="1065" y="262"/>
                    <a:pt x="0" y="334"/>
                  </a:cubicBezTo>
                  <a:cubicBezTo>
                    <a:pt x="0" y="71"/>
                    <a:pt x="0" y="71"/>
                    <a:pt x="0" y="71"/>
                  </a:cubicBezTo>
                  <a:cubicBezTo>
                    <a:pt x="1065" y="0"/>
                    <a:pt x="2129" y="621"/>
                    <a:pt x="3193" y="608"/>
                  </a:cubicBezTo>
                  <a:close/>
                </a:path>
              </a:pathLst>
            </a:custGeom>
            <a:gradFill>
              <a:gsLst>
                <a:gs pos="0">
                  <a:schemeClr val="accent1">
                    <a:alpha val="10000"/>
                  </a:schemeClr>
                </a:gs>
                <a:gs pos="100000">
                  <a:schemeClr val="accent2">
                    <a:alpha val="5000"/>
                  </a:schemeClr>
                </a:gs>
              </a:gsLst>
              <a:lin ang="9000000" scaled="0"/>
            </a:gradFill>
            <a:ln>
              <a:no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12" name="Freeform 8">
              <a:extLst>
                <a:ext uri="{FF2B5EF4-FFF2-40B4-BE49-F238E27FC236}">
                  <a16:creationId xmlns:a16="http://schemas.microsoft.com/office/drawing/2014/main" id="{B186AF0C-6C70-41B9-BBD2-DD64DE5CADED}"/>
                </a:ext>
              </a:extLst>
            </p:cNvPr>
            <p:cNvSpPr>
              <a:spLocks/>
            </p:cNvSpPr>
            <p:nvPr/>
          </p:nvSpPr>
          <p:spPr bwMode="auto">
            <a:xfrm flipH="1">
              <a:off x="0" y="2068286"/>
              <a:ext cx="12185651" cy="2211388"/>
            </a:xfrm>
            <a:custGeom>
              <a:avLst/>
              <a:gdLst>
                <a:gd name="T0" fmla="*/ 3193 w 3193"/>
                <a:gd name="T1" fmla="*/ 198 h 1004"/>
                <a:gd name="T2" fmla="*/ 3193 w 3193"/>
                <a:gd name="T3" fmla="*/ 460 h 1004"/>
                <a:gd name="T4" fmla="*/ 0 w 3193"/>
                <a:gd name="T5" fmla="*/ 262 h 1004"/>
                <a:gd name="T6" fmla="*/ 0 w 3193"/>
                <a:gd name="T7" fmla="*/ 0 h 1004"/>
                <a:gd name="T8" fmla="*/ 3193 w 3193"/>
                <a:gd name="T9" fmla="*/ 198 h 1004"/>
              </a:gdLst>
              <a:ahLst/>
              <a:cxnLst>
                <a:cxn ang="0">
                  <a:pos x="T0" y="T1"/>
                </a:cxn>
                <a:cxn ang="0">
                  <a:pos x="T2" y="T3"/>
                </a:cxn>
                <a:cxn ang="0">
                  <a:pos x="T4" y="T5"/>
                </a:cxn>
                <a:cxn ang="0">
                  <a:pos x="T6" y="T7"/>
                </a:cxn>
                <a:cxn ang="0">
                  <a:pos x="T8" y="T9"/>
                </a:cxn>
              </a:cxnLst>
              <a:rect l="0" t="0" r="r" b="b"/>
              <a:pathLst>
                <a:path w="3193" h="1004">
                  <a:moveTo>
                    <a:pt x="3193" y="198"/>
                  </a:moveTo>
                  <a:cubicBezTo>
                    <a:pt x="3193" y="460"/>
                    <a:pt x="3193" y="460"/>
                    <a:pt x="3193" y="460"/>
                  </a:cubicBezTo>
                  <a:cubicBezTo>
                    <a:pt x="2129" y="1004"/>
                    <a:pt x="1065" y="496"/>
                    <a:pt x="0" y="262"/>
                  </a:cubicBezTo>
                  <a:cubicBezTo>
                    <a:pt x="0" y="0"/>
                    <a:pt x="0" y="0"/>
                    <a:pt x="0" y="0"/>
                  </a:cubicBezTo>
                  <a:cubicBezTo>
                    <a:pt x="1065" y="233"/>
                    <a:pt x="2129" y="741"/>
                    <a:pt x="3193" y="198"/>
                  </a:cubicBezTo>
                  <a:close/>
                </a:path>
              </a:pathLst>
            </a:custGeom>
            <a:gradFill>
              <a:gsLst>
                <a:gs pos="0">
                  <a:schemeClr val="accent1">
                    <a:alpha val="10000"/>
                  </a:schemeClr>
                </a:gs>
                <a:gs pos="100000">
                  <a:schemeClr val="accent2">
                    <a:alpha val="5000"/>
                  </a:schemeClr>
                </a:gs>
              </a:gsLst>
              <a:lin ang="9000000" scaled="0"/>
            </a:gradFill>
            <a:ln>
              <a:no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13" name="Freeform 9">
              <a:extLst>
                <a:ext uri="{FF2B5EF4-FFF2-40B4-BE49-F238E27FC236}">
                  <a16:creationId xmlns:a16="http://schemas.microsoft.com/office/drawing/2014/main" id="{296D3F7E-F585-48F0-8C94-34A5C88A4829}"/>
                </a:ext>
              </a:extLst>
            </p:cNvPr>
            <p:cNvSpPr>
              <a:spLocks/>
            </p:cNvSpPr>
            <p:nvPr/>
          </p:nvSpPr>
          <p:spPr bwMode="auto">
            <a:xfrm>
              <a:off x="0" y="3890963"/>
              <a:ext cx="12185651" cy="2222500"/>
            </a:xfrm>
            <a:custGeom>
              <a:avLst/>
              <a:gdLst>
                <a:gd name="T0" fmla="*/ 3193 w 3193"/>
                <a:gd name="T1" fmla="*/ 746 h 1009"/>
                <a:gd name="T2" fmla="*/ 3193 w 3193"/>
                <a:gd name="T3" fmla="*/ 1009 h 1009"/>
                <a:gd name="T4" fmla="*/ 0 w 3193"/>
                <a:gd name="T5" fmla="*/ 704 h 1009"/>
                <a:gd name="T6" fmla="*/ 0 w 3193"/>
                <a:gd name="T7" fmla="*/ 442 h 1009"/>
                <a:gd name="T8" fmla="*/ 3193 w 3193"/>
                <a:gd name="T9" fmla="*/ 746 h 1009"/>
              </a:gdLst>
              <a:ahLst/>
              <a:cxnLst>
                <a:cxn ang="0">
                  <a:pos x="T0" y="T1"/>
                </a:cxn>
                <a:cxn ang="0">
                  <a:pos x="T2" y="T3"/>
                </a:cxn>
                <a:cxn ang="0">
                  <a:pos x="T4" y="T5"/>
                </a:cxn>
                <a:cxn ang="0">
                  <a:pos x="T6" y="T7"/>
                </a:cxn>
                <a:cxn ang="0">
                  <a:pos x="T8" y="T9"/>
                </a:cxn>
              </a:cxnLst>
              <a:rect l="0" t="0" r="r" b="b"/>
              <a:pathLst>
                <a:path w="3193" h="1009">
                  <a:moveTo>
                    <a:pt x="3193" y="746"/>
                  </a:moveTo>
                  <a:cubicBezTo>
                    <a:pt x="3193" y="1009"/>
                    <a:pt x="3193" y="1009"/>
                    <a:pt x="3193" y="1009"/>
                  </a:cubicBezTo>
                  <a:cubicBezTo>
                    <a:pt x="2129" y="806"/>
                    <a:pt x="1065" y="263"/>
                    <a:pt x="0" y="704"/>
                  </a:cubicBezTo>
                  <a:cubicBezTo>
                    <a:pt x="0" y="442"/>
                    <a:pt x="0" y="442"/>
                    <a:pt x="0" y="442"/>
                  </a:cubicBezTo>
                  <a:cubicBezTo>
                    <a:pt x="1065" y="0"/>
                    <a:pt x="2129" y="543"/>
                    <a:pt x="3193" y="746"/>
                  </a:cubicBezTo>
                  <a:close/>
                </a:path>
              </a:pathLst>
            </a:custGeom>
            <a:gradFill>
              <a:gsLst>
                <a:gs pos="0">
                  <a:schemeClr val="accent1">
                    <a:alpha val="10000"/>
                  </a:schemeClr>
                </a:gs>
                <a:gs pos="100000">
                  <a:schemeClr val="accent2">
                    <a:alpha val="5000"/>
                  </a:schemeClr>
                </a:gs>
              </a:gsLst>
              <a:lin ang="9000000" scaled="0"/>
            </a:gradFill>
            <a:ln>
              <a:no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14" name="Freeform 10">
              <a:extLst>
                <a:ext uri="{FF2B5EF4-FFF2-40B4-BE49-F238E27FC236}">
                  <a16:creationId xmlns:a16="http://schemas.microsoft.com/office/drawing/2014/main" id="{D7624334-AE95-4C50-A714-BFE040ADF2A7}"/>
                </a:ext>
              </a:extLst>
            </p:cNvPr>
            <p:cNvSpPr>
              <a:spLocks/>
            </p:cNvSpPr>
            <p:nvPr/>
          </p:nvSpPr>
          <p:spPr bwMode="auto">
            <a:xfrm>
              <a:off x="-24327" y="6003925"/>
              <a:ext cx="12216327" cy="1047750"/>
            </a:xfrm>
            <a:custGeom>
              <a:avLst/>
              <a:gdLst>
                <a:gd name="T0" fmla="*/ 0 w 2297"/>
                <a:gd name="T1" fmla="*/ 376 h 476"/>
                <a:gd name="T2" fmla="*/ 1296 w 2297"/>
                <a:gd name="T3" fmla="*/ 476 h 476"/>
                <a:gd name="T4" fmla="*/ 2297 w 2297"/>
                <a:gd name="T5" fmla="*/ 476 h 476"/>
                <a:gd name="T6" fmla="*/ 0 w 2297"/>
                <a:gd name="T7" fmla="*/ 114 h 476"/>
                <a:gd name="T8" fmla="*/ 0 w 2297"/>
                <a:gd name="T9" fmla="*/ 376 h 476"/>
              </a:gdLst>
              <a:ahLst/>
              <a:cxnLst>
                <a:cxn ang="0">
                  <a:pos x="T0" y="T1"/>
                </a:cxn>
                <a:cxn ang="0">
                  <a:pos x="T2" y="T3"/>
                </a:cxn>
                <a:cxn ang="0">
                  <a:pos x="T4" y="T5"/>
                </a:cxn>
                <a:cxn ang="0">
                  <a:pos x="T6" y="T7"/>
                </a:cxn>
                <a:cxn ang="0">
                  <a:pos x="T8" y="T9"/>
                </a:cxn>
              </a:cxnLst>
              <a:rect l="0" t="0" r="r" b="b"/>
              <a:pathLst>
                <a:path w="2297" h="476">
                  <a:moveTo>
                    <a:pt x="0" y="376"/>
                  </a:moveTo>
                  <a:cubicBezTo>
                    <a:pt x="432" y="312"/>
                    <a:pt x="864" y="375"/>
                    <a:pt x="1296" y="476"/>
                  </a:cubicBezTo>
                  <a:cubicBezTo>
                    <a:pt x="2297" y="476"/>
                    <a:pt x="2297" y="476"/>
                    <a:pt x="2297" y="476"/>
                  </a:cubicBezTo>
                  <a:cubicBezTo>
                    <a:pt x="1531" y="285"/>
                    <a:pt x="766" y="0"/>
                    <a:pt x="0" y="114"/>
                  </a:cubicBezTo>
                  <a:lnTo>
                    <a:pt x="0" y="376"/>
                  </a:lnTo>
                  <a:close/>
                </a:path>
              </a:pathLst>
            </a:custGeom>
            <a:gradFill>
              <a:gsLst>
                <a:gs pos="0">
                  <a:schemeClr val="accent1">
                    <a:alpha val="10000"/>
                  </a:schemeClr>
                </a:gs>
                <a:gs pos="100000">
                  <a:schemeClr val="accent2">
                    <a:alpha val="5000"/>
                  </a:schemeClr>
                </a:gs>
              </a:gsLst>
              <a:lin ang="9000000" scaled="0"/>
            </a:gradFill>
            <a:ln>
              <a:no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spTree>
    <p:extLst>
      <p:ext uri="{BB962C8B-B14F-4D97-AF65-F5344CB8AC3E}">
        <p14:creationId xmlns:p14="http://schemas.microsoft.com/office/powerpoint/2010/main" val="299915217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36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6F173B1-2CF4-4B87-8FC4-58AF9A9ADAD0}"/>
              </a:ext>
            </a:extLst>
          </p:cNvPr>
          <p:cNvSpPr>
            <a:spLocks noGrp="1"/>
          </p:cNvSpPr>
          <p:nvPr userDrawn="1">
            <p:ph type="pic" sz="quarter" idx="10"/>
          </p:nvPr>
        </p:nvSpPr>
        <p:spPr>
          <a:xfrm>
            <a:off x="7572372" y="2179558"/>
            <a:ext cx="1288789" cy="1914618"/>
          </a:xfrm>
          <a:custGeom>
            <a:avLst/>
            <a:gdLst>
              <a:gd name="connsiteX0" fmla="*/ 0 w 1249363"/>
              <a:gd name="connsiteY0" fmla="*/ 0 h 1978025"/>
              <a:gd name="connsiteX1" fmla="*/ 1249363 w 1249363"/>
              <a:gd name="connsiteY1" fmla="*/ 0 h 1978025"/>
              <a:gd name="connsiteX2" fmla="*/ 1249363 w 1249363"/>
              <a:gd name="connsiteY2" fmla="*/ 1978025 h 1978025"/>
              <a:gd name="connsiteX3" fmla="*/ 0 w 1249363"/>
              <a:gd name="connsiteY3" fmla="*/ 1978025 h 1978025"/>
              <a:gd name="connsiteX4" fmla="*/ 0 w 1249363"/>
              <a:gd name="connsiteY4" fmla="*/ 0 h 1978025"/>
              <a:gd name="connsiteX0" fmla="*/ 88900 w 1338263"/>
              <a:gd name="connsiteY0" fmla="*/ 0 h 1978025"/>
              <a:gd name="connsiteX1" fmla="*/ 1338263 w 1338263"/>
              <a:gd name="connsiteY1" fmla="*/ 0 h 1978025"/>
              <a:gd name="connsiteX2" fmla="*/ 1338263 w 1338263"/>
              <a:gd name="connsiteY2" fmla="*/ 1978025 h 1978025"/>
              <a:gd name="connsiteX3" fmla="*/ 0 w 1338263"/>
              <a:gd name="connsiteY3" fmla="*/ 1965325 h 1978025"/>
              <a:gd name="connsiteX4" fmla="*/ 88900 w 1338263"/>
              <a:gd name="connsiteY4" fmla="*/ 0 h 1978025"/>
              <a:gd name="connsiteX0" fmla="*/ 88900 w 1338263"/>
              <a:gd name="connsiteY0" fmla="*/ 0 h 1978025"/>
              <a:gd name="connsiteX1" fmla="*/ 1331913 w 1338263"/>
              <a:gd name="connsiteY1" fmla="*/ 38100 h 1978025"/>
              <a:gd name="connsiteX2" fmla="*/ 1338263 w 1338263"/>
              <a:gd name="connsiteY2" fmla="*/ 1978025 h 1978025"/>
              <a:gd name="connsiteX3" fmla="*/ 0 w 1338263"/>
              <a:gd name="connsiteY3" fmla="*/ 1965325 h 1978025"/>
              <a:gd name="connsiteX4" fmla="*/ 88900 w 1338263"/>
              <a:gd name="connsiteY4" fmla="*/ 0 h 1978025"/>
              <a:gd name="connsiteX0" fmla="*/ 88900 w 1357449"/>
              <a:gd name="connsiteY0" fmla="*/ 0 h 1978025"/>
              <a:gd name="connsiteX1" fmla="*/ 1357313 w 1357449"/>
              <a:gd name="connsiteY1" fmla="*/ 63500 h 1978025"/>
              <a:gd name="connsiteX2" fmla="*/ 1338263 w 1357449"/>
              <a:gd name="connsiteY2" fmla="*/ 1978025 h 1978025"/>
              <a:gd name="connsiteX3" fmla="*/ 0 w 1357449"/>
              <a:gd name="connsiteY3" fmla="*/ 1965325 h 1978025"/>
              <a:gd name="connsiteX4" fmla="*/ 88900 w 1357449"/>
              <a:gd name="connsiteY4" fmla="*/ 0 h 1978025"/>
              <a:gd name="connsiteX0" fmla="*/ 88900 w 1351146"/>
              <a:gd name="connsiteY0" fmla="*/ 0 h 1978025"/>
              <a:gd name="connsiteX1" fmla="*/ 1350963 w 1351146"/>
              <a:gd name="connsiteY1" fmla="*/ 31750 h 1978025"/>
              <a:gd name="connsiteX2" fmla="*/ 1338263 w 1351146"/>
              <a:gd name="connsiteY2" fmla="*/ 1978025 h 1978025"/>
              <a:gd name="connsiteX3" fmla="*/ 0 w 1351146"/>
              <a:gd name="connsiteY3" fmla="*/ 1965325 h 1978025"/>
              <a:gd name="connsiteX4" fmla="*/ 88900 w 1351146"/>
              <a:gd name="connsiteY4" fmla="*/ 0 h 1978025"/>
              <a:gd name="connsiteX0" fmla="*/ 95250 w 1351146"/>
              <a:gd name="connsiteY0" fmla="*/ 0 h 1984375"/>
              <a:gd name="connsiteX1" fmla="*/ 1350963 w 1351146"/>
              <a:gd name="connsiteY1" fmla="*/ 38100 h 1984375"/>
              <a:gd name="connsiteX2" fmla="*/ 1338263 w 1351146"/>
              <a:gd name="connsiteY2" fmla="*/ 1984375 h 1984375"/>
              <a:gd name="connsiteX3" fmla="*/ 0 w 1351146"/>
              <a:gd name="connsiteY3" fmla="*/ 1971675 h 1984375"/>
              <a:gd name="connsiteX4" fmla="*/ 95250 w 1351146"/>
              <a:gd name="connsiteY4" fmla="*/ 0 h 1984375"/>
              <a:gd name="connsiteX0" fmla="*/ 120650 w 1351146"/>
              <a:gd name="connsiteY0" fmla="*/ 0 h 1984375"/>
              <a:gd name="connsiteX1" fmla="*/ 1350963 w 1351146"/>
              <a:gd name="connsiteY1" fmla="*/ 38100 h 1984375"/>
              <a:gd name="connsiteX2" fmla="*/ 1338263 w 1351146"/>
              <a:gd name="connsiteY2" fmla="*/ 1984375 h 1984375"/>
              <a:gd name="connsiteX3" fmla="*/ 0 w 1351146"/>
              <a:gd name="connsiteY3" fmla="*/ 1971675 h 1984375"/>
              <a:gd name="connsiteX4" fmla="*/ 120650 w 1351146"/>
              <a:gd name="connsiteY4" fmla="*/ 0 h 1984375"/>
              <a:gd name="connsiteX0" fmla="*/ 88900 w 1351146"/>
              <a:gd name="connsiteY0" fmla="*/ 0 h 1978025"/>
              <a:gd name="connsiteX1" fmla="*/ 1350963 w 1351146"/>
              <a:gd name="connsiteY1" fmla="*/ 31750 h 1978025"/>
              <a:gd name="connsiteX2" fmla="*/ 1338263 w 1351146"/>
              <a:gd name="connsiteY2" fmla="*/ 1978025 h 1978025"/>
              <a:gd name="connsiteX3" fmla="*/ 0 w 1351146"/>
              <a:gd name="connsiteY3" fmla="*/ 1965325 h 1978025"/>
              <a:gd name="connsiteX4" fmla="*/ 88900 w 1351146"/>
              <a:gd name="connsiteY4" fmla="*/ 0 h 1978025"/>
              <a:gd name="connsiteX0" fmla="*/ 57150 w 1319396"/>
              <a:gd name="connsiteY0" fmla="*/ 0 h 1978025"/>
              <a:gd name="connsiteX1" fmla="*/ 1319213 w 1319396"/>
              <a:gd name="connsiteY1" fmla="*/ 31750 h 1978025"/>
              <a:gd name="connsiteX2" fmla="*/ 1306513 w 1319396"/>
              <a:gd name="connsiteY2" fmla="*/ 1978025 h 1978025"/>
              <a:gd name="connsiteX3" fmla="*/ 0 w 1319396"/>
              <a:gd name="connsiteY3" fmla="*/ 1914525 h 1978025"/>
              <a:gd name="connsiteX4" fmla="*/ 57150 w 1319396"/>
              <a:gd name="connsiteY4" fmla="*/ 0 h 1978025"/>
              <a:gd name="connsiteX0" fmla="*/ 25400 w 1287646"/>
              <a:gd name="connsiteY0" fmla="*/ 0 h 1978025"/>
              <a:gd name="connsiteX1" fmla="*/ 1287463 w 1287646"/>
              <a:gd name="connsiteY1" fmla="*/ 31750 h 1978025"/>
              <a:gd name="connsiteX2" fmla="*/ 1274763 w 1287646"/>
              <a:gd name="connsiteY2" fmla="*/ 1978025 h 1978025"/>
              <a:gd name="connsiteX3" fmla="*/ 0 w 1287646"/>
              <a:gd name="connsiteY3" fmla="*/ 1914525 h 1978025"/>
              <a:gd name="connsiteX4" fmla="*/ 25400 w 1287646"/>
              <a:gd name="connsiteY4" fmla="*/ 0 h 1978025"/>
              <a:gd name="connsiteX0" fmla="*/ 0 w 1262246"/>
              <a:gd name="connsiteY0" fmla="*/ 0 h 1978025"/>
              <a:gd name="connsiteX1" fmla="*/ 1262063 w 1262246"/>
              <a:gd name="connsiteY1" fmla="*/ 31750 h 1978025"/>
              <a:gd name="connsiteX2" fmla="*/ 1249363 w 1262246"/>
              <a:gd name="connsiteY2" fmla="*/ 1978025 h 1978025"/>
              <a:gd name="connsiteX3" fmla="*/ 0 w 1262246"/>
              <a:gd name="connsiteY3" fmla="*/ 1876425 h 1978025"/>
              <a:gd name="connsiteX4" fmla="*/ 0 w 1262246"/>
              <a:gd name="connsiteY4" fmla="*/ 0 h 1978025"/>
              <a:gd name="connsiteX0" fmla="*/ 19050 w 1281296"/>
              <a:gd name="connsiteY0" fmla="*/ 0 h 1978025"/>
              <a:gd name="connsiteX1" fmla="*/ 1281113 w 1281296"/>
              <a:gd name="connsiteY1" fmla="*/ 31750 h 1978025"/>
              <a:gd name="connsiteX2" fmla="*/ 1268413 w 1281296"/>
              <a:gd name="connsiteY2" fmla="*/ 1978025 h 1978025"/>
              <a:gd name="connsiteX3" fmla="*/ 0 w 1281296"/>
              <a:gd name="connsiteY3" fmla="*/ 1844675 h 1978025"/>
              <a:gd name="connsiteX4" fmla="*/ 19050 w 1281296"/>
              <a:gd name="connsiteY4" fmla="*/ 0 h 1978025"/>
              <a:gd name="connsiteX0" fmla="*/ 19050 w 1281296"/>
              <a:gd name="connsiteY0" fmla="*/ 0 h 1978025"/>
              <a:gd name="connsiteX1" fmla="*/ 1281113 w 1281296"/>
              <a:gd name="connsiteY1" fmla="*/ 31750 h 1978025"/>
              <a:gd name="connsiteX2" fmla="*/ 1268413 w 1281296"/>
              <a:gd name="connsiteY2" fmla="*/ 1978025 h 1978025"/>
              <a:gd name="connsiteX3" fmla="*/ 0 w 1281296"/>
              <a:gd name="connsiteY3" fmla="*/ 1870075 h 1978025"/>
              <a:gd name="connsiteX4" fmla="*/ 19050 w 1281296"/>
              <a:gd name="connsiteY4" fmla="*/ 0 h 1978025"/>
              <a:gd name="connsiteX0" fmla="*/ 19050 w 1281144"/>
              <a:gd name="connsiteY0" fmla="*/ 0 h 1908175"/>
              <a:gd name="connsiteX1" fmla="*/ 1281113 w 1281144"/>
              <a:gd name="connsiteY1" fmla="*/ 31750 h 1908175"/>
              <a:gd name="connsiteX2" fmla="*/ 1179513 w 1281144"/>
              <a:gd name="connsiteY2" fmla="*/ 1908175 h 1908175"/>
              <a:gd name="connsiteX3" fmla="*/ 0 w 1281144"/>
              <a:gd name="connsiteY3" fmla="*/ 1870075 h 1908175"/>
              <a:gd name="connsiteX4" fmla="*/ 19050 w 1281144"/>
              <a:gd name="connsiteY4" fmla="*/ 0 h 1908175"/>
              <a:gd name="connsiteX0" fmla="*/ 19050 w 1281166"/>
              <a:gd name="connsiteY0" fmla="*/ 0 h 1901825"/>
              <a:gd name="connsiteX1" fmla="*/ 1281113 w 1281166"/>
              <a:gd name="connsiteY1" fmla="*/ 31750 h 1901825"/>
              <a:gd name="connsiteX2" fmla="*/ 1223963 w 1281166"/>
              <a:gd name="connsiteY2" fmla="*/ 1901825 h 1901825"/>
              <a:gd name="connsiteX3" fmla="*/ 0 w 1281166"/>
              <a:gd name="connsiteY3" fmla="*/ 1870075 h 1901825"/>
              <a:gd name="connsiteX4" fmla="*/ 19050 w 1281166"/>
              <a:gd name="connsiteY4" fmla="*/ 0 h 1901825"/>
              <a:gd name="connsiteX0" fmla="*/ 19050 w 1281166"/>
              <a:gd name="connsiteY0" fmla="*/ 0 h 1876425"/>
              <a:gd name="connsiteX1" fmla="*/ 1281113 w 1281166"/>
              <a:gd name="connsiteY1" fmla="*/ 31750 h 1876425"/>
              <a:gd name="connsiteX2" fmla="*/ 1223963 w 1281166"/>
              <a:gd name="connsiteY2" fmla="*/ 1876425 h 1876425"/>
              <a:gd name="connsiteX3" fmla="*/ 0 w 1281166"/>
              <a:gd name="connsiteY3" fmla="*/ 1870075 h 1876425"/>
              <a:gd name="connsiteX4" fmla="*/ 19050 w 1281166"/>
              <a:gd name="connsiteY4" fmla="*/ 0 h 1876425"/>
              <a:gd name="connsiteX0" fmla="*/ 19050 w 1281166"/>
              <a:gd name="connsiteY0" fmla="*/ 0 h 1901825"/>
              <a:gd name="connsiteX1" fmla="*/ 1281113 w 1281166"/>
              <a:gd name="connsiteY1" fmla="*/ 31750 h 1901825"/>
              <a:gd name="connsiteX2" fmla="*/ 1223963 w 1281166"/>
              <a:gd name="connsiteY2" fmla="*/ 1901825 h 1901825"/>
              <a:gd name="connsiteX3" fmla="*/ 0 w 1281166"/>
              <a:gd name="connsiteY3" fmla="*/ 1870075 h 1901825"/>
              <a:gd name="connsiteX4" fmla="*/ 19050 w 1281166"/>
              <a:gd name="connsiteY4" fmla="*/ 0 h 1901825"/>
              <a:gd name="connsiteX0" fmla="*/ 19050 w 1281157"/>
              <a:gd name="connsiteY0" fmla="*/ 0 h 1895475"/>
              <a:gd name="connsiteX1" fmla="*/ 1281113 w 1281157"/>
              <a:gd name="connsiteY1" fmla="*/ 31750 h 1895475"/>
              <a:gd name="connsiteX2" fmla="*/ 1211263 w 1281157"/>
              <a:gd name="connsiteY2" fmla="*/ 1895475 h 1895475"/>
              <a:gd name="connsiteX3" fmla="*/ 0 w 1281157"/>
              <a:gd name="connsiteY3" fmla="*/ 1870075 h 1895475"/>
              <a:gd name="connsiteX4" fmla="*/ 19050 w 1281157"/>
              <a:gd name="connsiteY4" fmla="*/ 0 h 1895475"/>
              <a:gd name="connsiteX0" fmla="*/ 19050 w 1281172"/>
              <a:gd name="connsiteY0" fmla="*/ 0 h 1901825"/>
              <a:gd name="connsiteX1" fmla="*/ 1281113 w 1281172"/>
              <a:gd name="connsiteY1" fmla="*/ 31750 h 1901825"/>
              <a:gd name="connsiteX2" fmla="*/ 1230313 w 1281172"/>
              <a:gd name="connsiteY2" fmla="*/ 1901825 h 1901825"/>
              <a:gd name="connsiteX3" fmla="*/ 0 w 1281172"/>
              <a:gd name="connsiteY3" fmla="*/ 1870075 h 1901825"/>
              <a:gd name="connsiteX4" fmla="*/ 19050 w 1281172"/>
              <a:gd name="connsiteY4" fmla="*/ 0 h 1901825"/>
              <a:gd name="connsiteX0" fmla="*/ 0 w 1262122"/>
              <a:gd name="connsiteY0" fmla="*/ 0 h 1901825"/>
              <a:gd name="connsiteX1" fmla="*/ 1262063 w 1262122"/>
              <a:gd name="connsiteY1" fmla="*/ 31750 h 1901825"/>
              <a:gd name="connsiteX2" fmla="*/ 1211263 w 1262122"/>
              <a:gd name="connsiteY2" fmla="*/ 1901825 h 1901825"/>
              <a:gd name="connsiteX3" fmla="*/ 0 w 1262122"/>
              <a:gd name="connsiteY3" fmla="*/ 1870075 h 1901825"/>
              <a:gd name="connsiteX4" fmla="*/ 0 w 1262122"/>
              <a:gd name="connsiteY4" fmla="*/ 0 h 1901825"/>
              <a:gd name="connsiteX0" fmla="*/ 19050 w 1281172"/>
              <a:gd name="connsiteY0" fmla="*/ 0 h 1901825"/>
              <a:gd name="connsiteX1" fmla="*/ 1281113 w 1281172"/>
              <a:gd name="connsiteY1" fmla="*/ 31750 h 1901825"/>
              <a:gd name="connsiteX2" fmla="*/ 1230313 w 1281172"/>
              <a:gd name="connsiteY2" fmla="*/ 1901825 h 1901825"/>
              <a:gd name="connsiteX3" fmla="*/ 0 w 1281172"/>
              <a:gd name="connsiteY3" fmla="*/ 1851025 h 1901825"/>
              <a:gd name="connsiteX4" fmla="*/ 19050 w 1281172"/>
              <a:gd name="connsiteY4" fmla="*/ 0 h 1901825"/>
              <a:gd name="connsiteX0" fmla="*/ 0 w 1262122"/>
              <a:gd name="connsiteY0" fmla="*/ 0 h 1901825"/>
              <a:gd name="connsiteX1" fmla="*/ 1262063 w 1262122"/>
              <a:gd name="connsiteY1" fmla="*/ 31750 h 1901825"/>
              <a:gd name="connsiteX2" fmla="*/ 1211263 w 1262122"/>
              <a:gd name="connsiteY2" fmla="*/ 1901825 h 1901825"/>
              <a:gd name="connsiteX3" fmla="*/ 6350 w 1262122"/>
              <a:gd name="connsiteY3" fmla="*/ 1857375 h 1901825"/>
              <a:gd name="connsiteX4" fmla="*/ 0 w 1262122"/>
              <a:gd name="connsiteY4" fmla="*/ 0 h 1901825"/>
              <a:gd name="connsiteX0" fmla="*/ 19186 w 1281308"/>
              <a:gd name="connsiteY0" fmla="*/ 0 h 1901825"/>
              <a:gd name="connsiteX1" fmla="*/ 1281249 w 1281308"/>
              <a:gd name="connsiteY1" fmla="*/ 31750 h 1901825"/>
              <a:gd name="connsiteX2" fmla="*/ 1230449 w 1281308"/>
              <a:gd name="connsiteY2" fmla="*/ 1901825 h 1901825"/>
              <a:gd name="connsiteX3" fmla="*/ 136 w 1281308"/>
              <a:gd name="connsiteY3" fmla="*/ 1844675 h 1901825"/>
              <a:gd name="connsiteX4" fmla="*/ 19186 w 1281308"/>
              <a:gd name="connsiteY4" fmla="*/ 0 h 1901825"/>
              <a:gd name="connsiteX0" fmla="*/ 612 w 1262734"/>
              <a:gd name="connsiteY0" fmla="*/ 0 h 1901825"/>
              <a:gd name="connsiteX1" fmla="*/ 1262675 w 1262734"/>
              <a:gd name="connsiteY1" fmla="*/ 31750 h 1901825"/>
              <a:gd name="connsiteX2" fmla="*/ 1211875 w 1262734"/>
              <a:gd name="connsiteY2" fmla="*/ 1901825 h 1901825"/>
              <a:gd name="connsiteX3" fmla="*/ 612 w 1262734"/>
              <a:gd name="connsiteY3" fmla="*/ 1870075 h 1901825"/>
              <a:gd name="connsiteX4" fmla="*/ 612 w 1262734"/>
              <a:gd name="connsiteY4" fmla="*/ 0 h 1901825"/>
              <a:gd name="connsiteX0" fmla="*/ 12883 w 1275005"/>
              <a:gd name="connsiteY0" fmla="*/ 0 h 1901825"/>
              <a:gd name="connsiteX1" fmla="*/ 1274946 w 1275005"/>
              <a:gd name="connsiteY1" fmla="*/ 31750 h 1901825"/>
              <a:gd name="connsiteX2" fmla="*/ 1224146 w 1275005"/>
              <a:gd name="connsiteY2" fmla="*/ 1901825 h 1901825"/>
              <a:gd name="connsiteX3" fmla="*/ 183 w 1275005"/>
              <a:gd name="connsiteY3" fmla="*/ 1870075 h 1901825"/>
              <a:gd name="connsiteX4" fmla="*/ 12883 w 1275005"/>
              <a:gd name="connsiteY4" fmla="*/ 0 h 1901825"/>
              <a:gd name="connsiteX0" fmla="*/ 19187 w 1274959"/>
              <a:gd name="connsiteY0" fmla="*/ 0 h 1914525"/>
              <a:gd name="connsiteX1" fmla="*/ 1274900 w 1274959"/>
              <a:gd name="connsiteY1" fmla="*/ 44450 h 1914525"/>
              <a:gd name="connsiteX2" fmla="*/ 1224100 w 1274959"/>
              <a:gd name="connsiteY2" fmla="*/ 1914525 h 1914525"/>
              <a:gd name="connsiteX3" fmla="*/ 137 w 1274959"/>
              <a:gd name="connsiteY3" fmla="*/ 1882775 h 1914525"/>
              <a:gd name="connsiteX4" fmla="*/ 19187 w 1274959"/>
              <a:gd name="connsiteY4" fmla="*/ 0 h 1914525"/>
              <a:gd name="connsiteX0" fmla="*/ 611 w 1275433"/>
              <a:gd name="connsiteY0" fmla="*/ 0 h 1914525"/>
              <a:gd name="connsiteX1" fmla="*/ 1275374 w 1275433"/>
              <a:gd name="connsiteY1" fmla="*/ 44450 h 1914525"/>
              <a:gd name="connsiteX2" fmla="*/ 1224574 w 1275433"/>
              <a:gd name="connsiteY2" fmla="*/ 1914525 h 1914525"/>
              <a:gd name="connsiteX3" fmla="*/ 611 w 1275433"/>
              <a:gd name="connsiteY3" fmla="*/ 1882775 h 1914525"/>
              <a:gd name="connsiteX4" fmla="*/ 611 w 1275433"/>
              <a:gd name="connsiteY4" fmla="*/ 0 h 1914525"/>
              <a:gd name="connsiteX0" fmla="*/ 611 w 1288122"/>
              <a:gd name="connsiteY0" fmla="*/ 0 h 1914525"/>
              <a:gd name="connsiteX1" fmla="*/ 1288074 w 1288122"/>
              <a:gd name="connsiteY1" fmla="*/ 44450 h 1914525"/>
              <a:gd name="connsiteX2" fmla="*/ 1224574 w 1288122"/>
              <a:gd name="connsiteY2" fmla="*/ 1914525 h 1914525"/>
              <a:gd name="connsiteX3" fmla="*/ 611 w 1288122"/>
              <a:gd name="connsiteY3" fmla="*/ 1882775 h 1914525"/>
              <a:gd name="connsiteX4" fmla="*/ 611 w 1288122"/>
              <a:gd name="connsiteY4" fmla="*/ 0 h 1914525"/>
              <a:gd name="connsiteX0" fmla="*/ 611 w 1288135"/>
              <a:gd name="connsiteY0" fmla="*/ 0 h 1914545"/>
              <a:gd name="connsiteX1" fmla="*/ 1288074 w 1288135"/>
              <a:gd name="connsiteY1" fmla="*/ 44450 h 1914545"/>
              <a:gd name="connsiteX2" fmla="*/ 1224574 w 1288135"/>
              <a:gd name="connsiteY2" fmla="*/ 1914525 h 1914545"/>
              <a:gd name="connsiteX3" fmla="*/ 611 w 1288135"/>
              <a:gd name="connsiteY3" fmla="*/ 1882775 h 1914545"/>
              <a:gd name="connsiteX4" fmla="*/ 611 w 1288135"/>
              <a:gd name="connsiteY4" fmla="*/ 0 h 1914545"/>
              <a:gd name="connsiteX0" fmla="*/ 611 w 1288636"/>
              <a:gd name="connsiteY0" fmla="*/ 0 h 1914538"/>
              <a:gd name="connsiteX1" fmla="*/ 1288074 w 1288636"/>
              <a:gd name="connsiteY1" fmla="*/ 44450 h 1914538"/>
              <a:gd name="connsiteX2" fmla="*/ 1224574 w 1288636"/>
              <a:gd name="connsiteY2" fmla="*/ 1914525 h 1914538"/>
              <a:gd name="connsiteX3" fmla="*/ 611 w 1288636"/>
              <a:gd name="connsiteY3" fmla="*/ 1882775 h 1914538"/>
              <a:gd name="connsiteX4" fmla="*/ 611 w 1288636"/>
              <a:gd name="connsiteY4" fmla="*/ 0 h 1914538"/>
              <a:gd name="connsiteX0" fmla="*/ 1791 w 1289816"/>
              <a:gd name="connsiteY0" fmla="*/ 118 h 1914656"/>
              <a:gd name="connsiteX1" fmla="*/ 1289254 w 1289816"/>
              <a:gd name="connsiteY1" fmla="*/ 44568 h 1914656"/>
              <a:gd name="connsiteX2" fmla="*/ 1225754 w 1289816"/>
              <a:gd name="connsiteY2" fmla="*/ 1914643 h 1914656"/>
              <a:gd name="connsiteX3" fmla="*/ 1791 w 1289816"/>
              <a:gd name="connsiteY3" fmla="*/ 1882893 h 1914656"/>
              <a:gd name="connsiteX4" fmla="*/ 1791 w 1289816"/>
              <a:gd name="connsiteY4" fmla="*/ 118 h 1914656"/>
              <a:gd name="connsiteX0" fmla="*/ 764 w 1288789"/>
              <a:gd name="connsiteY0" fmla="*/ 80 h 1914618"/>
              <a:gd name="connsiteX1" fmla="*/ 1288227 w 1288789"/>
              <a:gd name="connsiteY1" fmla="*/ 44530 h 1914618"/>
              <a:gd name="connsiteX2" fmla="*/ 1224727 w 1288789"/>
              <a:gd name="connsiteY2" fmla="*/ 1914605 h 1914618"/>
              <a:gd name="connsiteX3" fmla="*/ 764 w 1288789"/>
              <a:gd name="connsiteY3" fmla="*/ 1882855 h 1914618"/>
              <a:gd name="connsiteX4" fmla="*/ 764 w 1288789"/>
              <a:gd name="connsiteY4" fmla="*/ 80 h 1914618"/>
              <a:gd name="connsiteX0" fmla="*/ 764 w 1288789"/>
              <a:gd name="connsiteY0" fmla="*/ 80 h 1914618"/>
              <a:gd name="connsiteX1" fmla="*/ 1288227 w 1288789"/>
              <a:gd name="connsiteY1" fmla="*/ 44530 h 1914618"/>
              <a:gd name="connsiteX2" fmla="*/ 1224727 w 1288789"/>
              <a:gd name="connsiteY2" fmla="*/ 1914605 h 1914618"/>
              <a:gd name="connsiteX3" fmla="*/ 764 w 1288789"/>
              <a:gd name="connsiteY3" fmla="*/ 1882855 h 1914618"/>
              <a:gd name="connsiteX4" fmla="*/ 764 w 1288789"/>
              <a:gd name="connsiteY4" fmla="*/ 80 h 1914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789" h="1914618">
                <a:moveTo>
                  <a:pt x="764" y="80"/>
                </a:moveTo>
                <a:lnTo>
                  <a:pt x="1288227" y="44530"/>
                </a:lnTo>
                <a:cubicBezTo>
                  <a:pt x="1295106" y="33947"/>
                  <a:pt x="1236898" y="1920426"/>
                  <a:pt x="1224727" y="1914605"/>
                </a:cubicBezTo>
                <a:lnTo>
                  <a:pt x="764" y="1882855"/>
                </a:lnTo>
                <a:cubicBezTo>
                  <a:pt x="3410" y="1901905"/>
                  <a:pt x="-1881" y="-14208"/>
                  <a:pt x="764" y="80"/>
                </a:cubicBezTo>
                <a:close/>
              </a:path>
            </a:pathLst>
          </a:custGeom>
          <a:solidFill>
            <a:schemeClr val="bg1">
              <a:lumMod val="75000"/>
            </a:schemeClr>
          </a:solidFill>
          <a:effectLst>
            <a:innerShdw blurRad="50800">
              <a:prstClr val="black"/>
            </a:innerShdw>
          </a:effectLst>
          <a:scene3d>
            <a:camera prst="perspectiveHeroicExtremeLeftFacing" fov="4200000">
              <a:rot lat="20835343" lon="1589851" rev="21139296"/>
            </a:camera>
            <a:lightRig rig="threePt" dir="t"/>
          </a:scene3d>
        </p:spPr>
        <p:txBody>
          <a:bodyPr/>
          <a:lstStyle>
            <a:lvl1pPr marL="0" indent="0">
              <a:buNone/>
              <a:defRPr sz="1100"/>
            </a:lvl1pPr>
          </a:lstStyle>
          <a:p>
            <a:endParaRPr lang="id-ID" dirty="0"/>
          </a:p>
        </p:txBody>
      </p:sp>
    </p:spTree>
    <p:extLst>
      <p:ext uri="{BB962C8B-B14F-4D97-AF65-F5344CB8AC3E}">
        <p14:creationId xmlns:p14="http://schemas.microsoft.com/office/powerpoint/2010/main" val="62411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C94C6CE-6824-4E7E-ACEC-D73C4FED998E}"/>
              </a:ext>
            </a:extLst>
          </p:cNvPr>
          <p:cNvSpPr>
            <a:spLocks noGrp="1"/>
          </p:cNvSpPr>
          <p:nvPr>
            <p:ph type="pic" sz="quarter" idx="10"/>
          </p:nvPr>
        </p:nvSpPr>
        <p:spPr>
          <a:xfrm>
            <a:off x="0" y="0"/>
            <a:ext cx="12192000" cy="6858000"/>
          </a:xfrm>
          <a:prstGeom prst="rect">
            <a:avLst/>
          </a:prstGeom>
          <a:solidFill>
            <a:schemeClr val="tx1">
              <a:lumMod val="50000"/>
              <a:lumOff val="50000"/>
              <a:alpha val="10000"/>
            </a:schemeClr>
          </a:solidFill>
        </p:spPr>
        <p:txBody>
          <a:bodyPr wrap="square">
            <a:noAutofit/>
          </a:bodyPr>
          <a:lstStyle>
            <a:lvl1pPr>
              <a:defRPr lang="en-US" sz="1400"/>
            </a:lvl1pPr>
          </a:lstStyle>
          <a:p>
            <a:pPr marL="0" lvl="0" indent="0">
              <a:buNone/>
            </a:pPr>
            <a:endParaRPr lang="en-US"/>
          </a:p>
        </p:txBody>
      </p:sp>
    </p:spTree>
    <p:extLst>
      <p:ext uri="{BB962C8B-B14F-4D97-AF65-F5344CB8AC3E}">
        <p14:creationId xmlns:p14="http://schemas.microsoft.com/office/powerpoint/2010/main" val="36405265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nodePh="1">
                                  <p:stCondLst>
                                    <p:cond delay="0"/>
                                  </p:stCondLst>
                                  <p:endCondLst>
                                    <p:cond evt="begin" delay="0">
                                      <p:tn val="5"/>
                                    </p:cond>
                                  </p:endCondLst>
                                  <p:childTnLst>
                                    <p:animScale>
                                      <p:cBhvr>
                                        <p:cTn id="6" dur="2000" fill="hold"/>
                                        <p:tgtEl>
                                          <p:spTgt spid="3"/>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436020-CB89-4404-BA9A-AFB773C91A87}"/>
              </a:ext>
            </a:extLst>
          </p:cNvPr>
          <p:cNvSpPr>
            <a:spLocks noGrp="1"/>
          </p:cNvSpPr>
          <p:nvPr>
            <p:ph type="pic" sz="quarter" idx="10"/>
          </p:nvPr>
        </p:nvSpPr>
        <p:spPr>
          <a:xfrm>
            <a:off x="6381750" y="0"/>
            <a:ext cx="4705350" cy="5124450"/>
          </a:xfrm>
          <a:custGeom>
            <a:avLst/>
            <a:gdLst>
              <a:gd name="connsiteX0" fmla="*/ 0 w 4705350"/>
              <a:gd name="connsiteY0" fmla="*/ 0 h 5676900"/>
              <a:gd name="connsiteX1" fmla="*/ 4705350 w 4705350"/>
              <a:gd name="connsiteY1" fmla="*/ 0 h 5676900"/>
              <a:gd name="connsiteX2" fmla="*/ 4705350 w 4705350"/>
              <a:gd name="connsiteY2" fmla="*/ 5676900 h 5676900"/>
              <a:gd name="connsiteX3" fmla="*/ 0 w 4705350"/>
              <a:gd name="connsiteY3" fmla="*/ 5676900 h 5676900"/>
            </a:gdLst>
            <a:ahLst/>
            <a:cxnLst>
              <a:cxn ang="0">
                <a:pos x="connsiteX0" y="connsiteY0"/>
              </a:cxn>
              <a:cxn ang="0">
                <a:pos x="connsiteX1" y="connsiteY1"/>
              </a:cxn>
              <a:cxn ang="0">
                <a:pos x="connsiteX2" y="connsiteY2"/>
              </a:cxn>
              <a:cxn ang="0">
                <a:pos x="connsiteX3" y="connsiteY3"/>
              </a:cxn>
            </a:cxnLst>
            <a:rect l="l" t="t" r="r" b="b"/>
            <a:pathLst>
              <a:path w="4705350" h="5676900">
                <a:moveTo>
                  <a:pt x="0" y="0"/>
                </a:moveTo>
                <a:lnTo>
                  <a:pt x="4705350" y="0"/>
                </a:lnTo>
                <a:lnTo>
                  <a:pt x="4705350" y="5676900"/>
                </a:lnTo>
                <a:lnTo>
                  <a:pt x="0" y="5676900"/>
                </a:ln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7259547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3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799853D-67E4-48FB-9BD4-E36C3155269A}"/>
              </a:ext>
            </a:extLst>
          </p:cNvPr>
          <p:cNvSpPr>
            <a:spLocks noGrp="1"/>
          </p:cNvSpPr>
          <p:nvPr>
            <p:ph type="pic" sz="quarter" idx="11"/>
          </p:nvPr>
        </p:nvSpPr>
        <p:spPr>
          <a:xfrm>
            <a:off x="6667501" y="512066"/>
            <a:ext cx="4279900" cy="6345934"/>
          </a:xfrm>
          <a:custGeom>
            <a:avLst/>
            <a:gdLst>
              <a:gd name="connsiteX0" fmla="*/ 0 w 4279900"/>
              <a:gd name="connsiteY0" fmla="*/ 0 h 6345934"/>
              <a:gd name="connsiteX1" fmla="*/ 4279900 w 4279900"/>
              <a:gd name="connsiteY1" fmla="*/ 0 h 6345934"/>
              <a:gd name="connsiteX2" fmla="*/ 4279900 w 4279900"/>
              <a:gd name="connsiteY2" fmla="*/ 6345934 h 6345934"/>
              <a:gd name="connsiteX3" fmla="*/ 0 w 4279900"/>
              <a:gd name="connsiteY3" fmla="*/ 6345934 h 6345934"/>
            </a:gdLst>
            <a:ahLst/>
            <a:cxnLst>
              <a:cxn ang="0">
                <a:pos x="connsiteX0" y="connsiteY0"/>
              </a:cxn>
              <a:cxn ang="0">
                <a:pos x="connsiteX1" y="connsiteY1"/>
              </a:cxn>
              <a:cxn ang="0">
                <a:pos x="connsiteX2" y="connsiteY2"/>
              </a:cxn>
              <a:cxn ang="0">
                <a:pos x="connsiteX3" y="connsiteY3"/>
              </a:cxn>
            </a:cxnLst>
            <a:rect l="l" t="t" r="r" b="b"/>
            <a:pathLst>
              <a:path w="4279900" h="6345934">
                <a:moveTo>
                  <a:pt x="0" y="0"/>
                </a:moveTo>
                <a:lnTo>
                  <a:pt x="4279900" y="0"/>
                </a:lnTo>
                <a:lnTo>
                  <a:pt x="4279900" y="6345934"/>
                </a:lnTo>
                <a:lnTo>
                  <a:pt x="0" y="6345934"/>
                </a:ln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4011374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7E842802-B1B3-4C1F-899E-A3CD0408435F}"/>
              </a:ext>
            </a:extLst>
          </p:cNvPr>
          <p:cNvSpPr>
            <a:spLocks noGrp="1"/>
          </p:cNvSpPr>
          <p:nvPr>
            <p:ph type="pic" sz="quarter" idx="11"/>
          </p:nvPr>
        </p:nvSpPr>
        <p:spPr>
          <a:xfrm>
            <a:off x="1752600" y="959873"/>
            <a:ext cx="8614902" cy="4100052"/>
          </a:xfrm>
          <a:custGeom>
            <a:avLst/>
            <a:gdLst>
              <a:gd name="connsiteX0" fmla="*/ 7281626 w 8614902"/>
              <a:gd name="connsiteY0" fmla="*/ 1398860 h 4100052"/>
              <a:gd name="connsiteX1" fmla="*/ 7565824 w 8614902"/>
              <a:gd name="connsiteY1" fmla="*/ 1557155 h 4100052"/>
              <a:gd name="connsiteX2" fmla="*/ 7654581 w 8614902"/>
              <a:gd name="connsiteY2" fmla="*/ 2048711 h 4100052"/>
              <a:gd name="connsiteX3" fmla="*/ 7639651 w 8614902"/>
              <a:gd name="connsiteY3" fmla="*/ 2279518 h 4100052"/>
              <a:gd name="connsiteX4" fmla="*/ 7296881 w 8614902"/>
              <a:gd name="connsiteY4" fmla="*/ 2701192 h 4100052"/>
              <a:gd name="connsiteX5" fmla="*/ 6997468 w 8614902"/>
              <a:gd name="connsiteY5" fmla="*/ 2542796 h 4100052"/>
              <a:gd name="connsiteX6" fmla="*/ 6908670 w 8614902"/>
              <a:gd name="connsiteY6" fmla="*/ 2048711 h 4100052"/>
              <a:gd name="connsiteX7" fmla="*/ 6997225 w 8614902"/>
              <a:gd name="connsiteY7" fmla="*/ 1556791 h 4100052"/>
              <a:gd name="connsiteX8" fmla="*/ 7281626 w 8614902"/>
              <a:gd name="connsiteY8" fmla="*/ 1398860 h 4100052"/>
              <a:gd name="connsiteX9" fmla="*/ 2766776 w 8614902"/>
              <a:gd name="connsiteY9" fmla="*/ 1398860 h 4100052"/>
              <a:gd name="connsiteX10" fmla="*/ 3050974 w 8614902"/>
              <a:gd name="connsiteY10" fmla="*/ 1557155 h 4100052"/>
              <a:gd name="connsiteX11" fmla="*/ 3139731 w 8614902"/>
              <a:gd name="connsiteY11" fmla="*/ 2048711 h 4100052"/>
              <a:gd name="connsiteX12" fmla="*/ 3124801 w 8614902"/>
              <a:gd name="connsiteY12" fmla="*/ 2279518 h 4100052"/>
              <a:gd name="connsiteX13" fmla="*/ 2782031 w 8614902"/>
              <a:gd name="connsiteY13" fmla="*/ 2701192 h 4100052"/>
              <a:gd name="connsiteX14" fmla="*/ 2482618 w 8614902"/>
              <a:gd name="connsiteY14" fmla="*/ 2542796 h 4100052"/>
              <a:gd name="connsiteX15" fmla="*/ 2393820 w 8614902"/>
              <a:gd name="connsiteY15" fmla="*/ 2048711 h 4100052"/>
              <a:gd name="connsiteX16" fmla="*/ 2482375 w 8614902"/>
              <a:gd name="connsiteY16" fmla="*/ 1556791 h 4100052"/>
              <a:gd name="connsiteX17" fmla="*/ 2766776 w 8614902"/>
              <a:gd name="connsiteY17" fmla="*/ 1398860 h 4100052"/>
              <a:gd name="connsiteX18" fmla="*/ 7258967 w 8614902"/>
              <a:gd name="connsiteY18" fmla="*/ 1164209 h 4100052"/>
              <a:gd name="connsiteX19" fmla="*/ 6666331 w 8614902"/>
              <a:gd name="connsiteY19" fmla="*/ 2048711 h 4100052"/>
              <a:gd name="connsiteX20" fmla="*/ 7281626 w 8614902"/>
              <a:gd name="connsiteY20" fmla="*/ 2935842 h 4100052"/>
              <a:gd name="connsiteX21" fmla="*/ 7896880 w 8614902"/>
              <a:gd name="connsiteY21" fmla="*/ 2048711 h 4100052"/>
              <a:gd name="connsiteX22" fmla="*/ 7773869 w 8614902"/>
              <a:gd name="connsiteY22" fmla="*/ 1445515 h 4100052"/>
              <a:gd name="connsiteX23" fmla="*/ 7258967 w 8614902"/>
              <a:gd name="connsiteY23" fmla="*/ 1164209 h 4100052"/>
              <a:gd name="connsiteX24" fmla="*/ 5843068 w 8614902"/>
              <a:gd name="connsiteY24" fmla="*/ 1164209 h 4100052"/>
              <a:gd name="connsiteX25" fmla="*/ 5428030 w 8614902"/>
              <a:gd name="connsiteY25" fmla="*/ 1301746 h 4100052"/>
              <a:gd name="connsiteX26" fmla="*/ 5232872 w 8614902"/>
              <a:gd name="connsiteY26" fmla="*/ 1691009 h 4100052"/>
              <a:gd name="connsiteX27" fmla="*/ 5471691 w 8614902"/>
              <a:gd name="connsiteY27" fmla="*/ 1691009 h 4100052"/>
              <a:gd name="connsiteX28" fmla="*/ 5591362 w 8614902"/>
              <a:gd name="connsiteY28" fmla="*/ 1468398 h 4100052"/>
              <a:gd name="connsiteX29" fmla="*/ 5855166 w 8614902"/>
              <a:gd name="connsiteY29" fmla="*/ 1398860 h 4100052"/>
              <a:gd name="connsiteX30" fmla="*/ 6110959 w 8614902"/>
              <a:gd name="connsiteY30" fmla="*/ 1475842 h 4100052"/>
              <a:gd name="connsiteX31" fmla="*/ 6200770 w 8614902"/>
              <a:gd name="connsiteY31" fmla="*/ 1687975 h 4100052"/>
              <a:gd name="connsiteX32" fmla="*/ 6134348 w 8614902"/>
              <a:gd name="connsiteY32" fmla="*/ 1856467 h 4100052"/>
              <a:gd name="connsiteX33" fmla="*/ 5964096 w 8614902"/>
              <a:gd name="connsiteY33" fmla="*/ 2016239 h 4100052"/>
              <a:gd name="connsiteX34" fmla="*/ 5738347 w 8614902"/>
              <a:gd name="connsiteY34" fmla="*/ 2176314 h 4100052"/>
              <a:gd name="connsiteX35" fmla="*/ 5508897 w 8614902"/>
              <a:gd name="connsiteY35" fmla="*/ 2348306 h 4100052"/>
              <a:gd name="connsiteX36" fmla="*/ 5328549 w 8614902"/>
              <a:gd name="connsiteY36" fmla="*/ 2547530 h 4100052"/>
              <a:gd name="connsiteX37" fmla="*/ 5255734 w 8614902"/>
              <a:gd name="connsiteY37" fmla="*/ 2785478 h 4100052"/>
              <a:gd name="connsiteX38" fmla="*/ 5255734 w 8614902"/>
              <a:gd name="connsiteY38" fmla="*/ 2915529 h 4100052"/>
              <a:gd name="connsiteX39" fmla="*/ 6438050 w 8614902"/>
              <a:gd name="connsiteY39" fmla="*/ 2915529 h 4100052"/>
              <a:gd name="connsiteX40" fmla="*/ 6438050 w 8614902"/>
              <a:gd name="connsiteY40" fmla="*/ 2683428 h 4100052"/>
              <a:gd name="connsiteX41" fmla="*/ 5533640 w 8614902"/>
              <a:gd name="connsiteY41" fmla="*/ 2683428 h 4100052"/>
              <a:gd name="connsiteX42" fmla="*/ 5606515 w 8614902"/>
              <a:gd name="connsiteY42" fmla="*/ 2576077 h 4100052"/>
              <a:gd name="connsiteX43" fmla="*/ 5772135 w 8614902"/>
              <a:gd name="connsiteY43" fmla="*/ 2434008 h 4100052"/>
              <a:gd name="connsiteX44" fmla="*/ 5987969 w 8614902"/>
              <a:gd name="connsiteY44" fmla="*/ 2281379 h 4100052"/>
              <a:gd name="connsiteX45" fmla="*/ 6206009 w 8614902"/>
              <a:gd name="connsiteY45" fmla="*/ 2110924 h 4100052"/>
              <a:gd name="connsiteX46" fmla="*/ 6375149 w 8614902"/>
              <a:gd name="connsiteY46" fmla="*/ 1913520 h 4100052"/>
              <a:gd name="connsiteX47" fmla="*/ 6443108 w 8614902"/>
              <a:gd name="connsiteY47" fmla="*/ 1690524 h 4100052"/>
              <a:gd name="connsiteX48" fmla="*/ 6293229 w 8614902"/>
              <a:gd name="connsiteY48" fmla="*/ 1340106 h 4100052"/>
              <a:gd name="connsiteX49" fmla="*/ 5843068 w 8614902"/>
              <a:gd name="connsiteY49" fmla="*/ 1164209 h 4100052"/>
              <a:gd name="connsiteX50" fmla="*/ 2744117 w 8614902"/>
              <a:gd name="connsiteY50" fmla="*/ 1164209 h 4100052"/>
              <a:gd name="connsiteX51" fmla="*/ 2151481 w 8614902"/>
              <a:gd name="connsiteY51" fmla="*/ 2048711 h 4100052"/>
              <a:gd name="connsiteX52" fmla="*/ 2766776 w 8614902"/>
              <a:gd name="connsiteY52" fmla="*/ 2935842 h 4100052"/>
              <a:gd name="connsiteX53" fmla="*/ 3382030 w 8614902"/>
              <a:gd name="connsiteY53" fmla="*/ 2048711 h 4100052"/>
              <a:gd name="connsiteX54" fmla="*/ 3259019 w 8614902"/>
              <a:gd name="connsiteY54" fmla="*/ 1445515 h 4100052"/>
              <a:gd name="connsiteX55" fmla="*/ 2744117 w 8614902"/>
              <a:gd name="connsiteY55" fmla="*/ 1164209 h 4100052"/>
              <a:gd name="connsiteX56" fmla="*/ 1328218 w 8614902"/>
              <a:gd name="connsiteY56" fmla="*/ 1164209 h 4100052"/>
              <a:gd name="connsiteX57" fmla="*/ 913180 w 8614902"/>
              <a:gd name="connsiteY57" fmla="*/ 1301746 h 4100052"/>
              <a:gd name="connsiteX58" fmla="*/ 718022 w 8614902"/>
              <a:gd name="connsiteY58" fmla="*/ 1691009 h 4100052"/>
              <a:gd name="connsiteX59" fmla="*/ 956841 w 8614902"/>
              <a:gd name="connsiteY59" fmla="*/ 1691009 h 4100052"/>
              <a:gd name="connsiteX60" fmla="*/ 1076512 w 8614902"/>
              <a:gd name="connsiteY60" fmla="*/ 1468398 h 4100052"/>
              <a:gd name="connsiteX61" fmla="*/ 1340316 w 8614902"/>
              <a:gd name="connsiteY61" fmla="*/ 1398860 h 4100052"/>
              <a:gd name="connsiteX62" fmla="*/ 1596109 w 8614902"/>
              <a:gd name="connsiteY62" fmla="*/ 1475842 h 4100052"/>
              <a:gd name="connsiteX63" fmla="*/ 1685920 w 8614902"/>
              <a:gd name="connsiteY63" fmla="*/ 1687975 h 4100052"/>
              <a:gd name="connsiteX64" fmla="*/ 1619498 w 8614902"/>
              <a:gd name="connsiteY64" fmla="*/ 1856467 h 4100052"/>
              <a:gd name="connsiteX65" fmla="*/ 1449246 w 8614902"/>
              <a:gd name="connsiteY65" fmla="*/ 2016239 h 4100052"/>
              <a:gd name="connsiteX66" fmla="*/ 1223497 w 8614902"/>
              <a:gd name="connsiteY66" fmla="*/ 2176314 h 4100052"/>
              <a:gd name="connsiteX67" fmla="*/ 994047 w 8614902"/>
              <a:gd name="connsiteY67" fmla="*/ 2348306 h 4100052"/>
              <a:gd name="connsiteX68" fmla="*/ 813699 w 8614902"/>
              <a:gd name="connsiteY68" fmla="*/ 2547530 h 4100052"/>
              <a:gd name="connsiteX69" fmla="*/ 740884 w 8614902"/>
              <a:gd name="connsiteY69" fmla="*/ 2785478 h 4100052"/>
              <a:gd name="connsiteX70" fmla="*/ 740884 w 8614902"/>
              <a:gd name="connsiteY70" fmla="*/ 2915529 h 4100052"/>
              <a:gd name="connsiteX71" fmla="*/ 1923200 w 8614902"/>
              <a:gd name="connsiteY71" fmla="*/ 2915529 h 4100052"/>
              <a:gd name="connsiteX72" fmla="*/ 1923200 w 8614902"/>
              <a:gd name="connsiteY72" fmla="*/ 2683428 h 4100052"/>
              <a:gd name="connsiteX73" fmla="*/ 1018790 w 8614902"/>
              <a:gd name="connsiteY73" fmla="*/ 2683428 h 4100052"/>
              <a:gd name="connsiteX74" fmla="*/ 1091665 w 8614902"/>
              <a:gd name="connsiteY74" fmla="*/ 2576077 h 4100052"/>
              <a:gd name="connsiteX75" fmla="*/ 1257285 w 8614902"/>
              <a:gd name="connsiteY75" fmla="*/ 2434008 h 4100052"/>
              <a:gd name="connsiteX76" fmla="*/ 1473119 w 8614902"/>
              <a:gd name="connsiteY76" fmla="*/ 2281379 h 4100052"/>
              <a:gd name="connsiteX77" fmla="*/ 1691159 w 8614902"/>
              <a:gd name="connsiteY77" fmla="*/ 2110924 h 4100052"/>
              <a:gd name="connsiteX78" fmla="*/ 1860299 w 8614902"/>
              <a:gd name="connsiteY78" fmla="*/ 1913520 h 4100052"/>
              <a:gd name="connsiteX79" fmla="*/ 1928258 w 8614902"/>
              <a:gd name="connsiteY79" fmla="*/ 1690524 h 4100052"/>
              <a:gd name="connsiteX80" fmla="*/ 1778379 w 8614902"/>
              <a:gd name="connsiteY80" fmla="*/ 1340106 h 4100052"/>
              <a:gd name="connsiteX81" fmla="*/ 1328218 w 8614902"/>
              <a:gd name="connsiteY81" fmla="*/ 1164209 h 4100052"/>
              <a:gd name="connsiteX82" fmla="*/ 5198206 w 8614902"/>
              <a:gd name="connsiteY82" fmla="*/ 0 h 4100052"/>
              <a:gd name="connsiteX83" fmla="*/ 7931546 w 8614902"/>
              <a:gd name="connsiteY83" fmla="*/ 0 h 4100052"/>
              <a:gd name="connsiteX84" fmla="*/ 8614902 w 8614902"/>
              <a:gd name="connsiteY84" fmla="*/ 683356 h 4100052"/>
              <a:gd name="connsiteX85" fmla="*/ 8614902 w 8614902"/>
              <a:gd name="connsiteY85" fmla="*/ 3416696 h 4100052"/>
              <a:gd name="connsiteX86" fmla="*/ 7931546 w 8614902"/>
              <a:gd name="connsiteY86" fmla="*/ 4100052 h 4100052"/>
              <a:gd name="connsiteX87" fmla="*/ 5198206 w 8614902"/>
              <a:gd name="connsiteY87" fmla="*/ 4100052 h 4100052"/>
              <a:gd name="connsiteX88" fmla="*/ 4514850 w 8614902"/>
              <a:gd name="connsiteY88" fmla="*/ 3416696 h 4100052"/>
              <a:gd name="connsiteX89" fmla="*/ 4514850 w 8614902"/>
              <a:gd name="connsiteY89" fmla="*/ 683356 h 4100052"/>
              <a:gd name="connsiteX90" fmla="*/ 5198206 w 8614902"/>
              <a:gd name="connsiteY90" fmla="*/ 0 h 4100052"/>
              <a:gd name="connsiteX91" fmla="*/ 683356 w 8614902"/>
              <a:gd name="connsiteY91" fmla="*/ 0 h 4100052"/>
              <a:gd name="connsiteX92" fmla="*/ 3416696 w 8614902"/>
              <a:gd name="connsiteY92" fmla="*/ 0 h 4100052"/>
              <a:gd name="connsiteX93" fmla="*/ 4100052 w 8614902"/>
              <a:gd name="connsiteY93" fmla="*/ 683356 h 4100052"/>
              <a:gd name="connsiteX94" fmla="*/ 4100052 w 8614902"/>
              <a:gd name="connsiteY94" fmla="*/ 3416696 h 4100052"/>
              <a:gd name="connsiteX95" fmla="*/ 3416696 w 8614902"/>
              <a:gd name="connsiteY95" fmla="*/ 4100052 h 4100052"/>
              <a:gd name="connsiteX96" fmla="*/ 683356 w 8614902"/>
              <a:gd name="connsiteY96" fmla="*/ 4100052 h 4100052"/>
              <a:gd name="connsiteX97" fmla="*/ 0 w 8614902"/>
              <a:gd name="connsiteY97" fmla="*/ 3416696 h 4100052"/>
              <a:gd name="connsiteX98" fmla="*/ 0 w 8614902"/>
              <a:gd name="connsiteY98" fmla="*/ 683356 h 4100052"/>
              <a:gd name="connsiteX99" fmla="*/ 683356 w 8614902"/>
              <a:gd name="connsiteY99" fmla="*/ 0 h 410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614902" h="4100052">
                <a:moveTo>
                  <a:pt x="7281626" y="1398860"/>
                </a:moveTo>
                <a:cubicBezTo>
                  <a:pt x="7411919" y="1398860"/>
                  <a:pt x="7506653" y="1451625"/>
                  <a:pt x="7565824" y="1557155"/>
                </a:cubicBezTo>
                <a:cubicBezTo>
                  <a:pt x="7624997" y="1662685"/>
                  <a:pt x="7654581" y="1826537"/>
                  <a:pt x="7654581" y="2048711"/>
                </a:cubicBezTo>
                <a:cubicBezTo>
                  <a:pt x="7654581" y="2124756"/>
                  <a:pt x="7649605" y="2201692"/>
                  <a:pt x="7639651" y="2279518"/>
                </a:cubicBezTo>
                <a:cubicBezTo>
                  <a:pt x="7608737" y="2556156"/>
                  <a:pt x="7494480" y="2696714"/>
                  <a:pt x="7296881" y="2701192"/>
                </a:cubicBezTo>
                <a:cubicBezTo>
                  <a:pt x="7156471" y="2701192"/>
                  <a:pt x="7056667" y="2648393"/>
                  <a:pt x="6997468" y="2542796"/>
                </a:cubicBezTo>
                <a:cubicBezTo>
                  <a:pt x="6938269" y="2437199"/>
                  <a:pt x="6908670" y="2272504"/>
                  <a:pt x="6908670" y="2048711"/>
                </a:cubicBezTo>
                <a:cubicBezTo>
                  <a:pt x="6908670" y="1826052"/>
                  <a:pt x="6938189" y="1662078"/>
                  <a:pt x="6997225" y="1556791"/>
                </a:cubicBezTo>
                <a:cubicBezTo>
                  <a:pt x="7056262" y="1451503"/>
                  <a:pt x="7151062" y="1398860"/>
                  <a:pt x="7281626" y="1398860"/>
                </a:cubicBezTo>
                <a:close/>
                <a:moveTo>
                  <a:pt x="2766776" y="1398860"/>
                </a:moveTo>
                <a:cubicBezTo>
                  <a:pt x="2897069" y="1398860"/>
                  <a:pt x="2991803" y="1451625"/>
                  <a:pt x="3050974" y="1557155"/>
                </a:cubicBezTo>
                <a:cubicBezTo>
                  <a:pt x="3110147" y="1662685"/>
                  <a:pt x="3139731" y="1826537"/>
                  <a:pt x="3139731" y="2048711"/>
                </a:cubicBezTo>
                <a:cubicBezTo>
                  <a:pt x="3139731" y="2124756"/>
                  <a:pt x="3134755" y="2201692"/>
                  <a:pt x="3124801" y="2279518"/>
                </a:cubicBezTo>
                <a:cubicBezTo>
                  <a:pt x="3093887" y="2556156"/>
                  <a:pt x="2979630" y="2696714"/>
                  <a:pt x="2782031" y="2701192"/>
                </a:cubicBezTo>
                <a:cubicBezTo>
                  <a:pt x="2641621" y="2701192"/>
                  <a:pt x="2541817" y="2648393"/>
                  <a:pt x="2482618" y="2542796"/>
                </a:cubicBezTo>
                <a:cubicBezTo>
                  <a:pt x="2423419" y="2437199"/>
                  <a:pt x="2393820" y="2272504"/>
                  <a:pt x="2393820" y="2048711"/>
                </a:cubicBezTo>
                <a:cubicBezTo>
                  <a:pt x="2393820" y="1826052"/>
                  <a:pt x="2423339" y="1662078"/>
                  <a:pt x="2482375" y="1556791"/>
                </a:cubicBezTo>
                <a:cubicBezTo>
                  <a:pt x="2541412" y="1451503"/>
                  <a:pt x="2636212" y="1398860"/>
                  <a:pt x="2766776" y="1398860"/>
                </a:cubicBezTo>
                <a:close/>
                <a:moveTo>
                  <a:pt x="7258967" y="1164209"/>
                </a:moveTo>
                <a:cubicBezTo>
                  <a:pt x="6863876" y="1164209"/>
                  <a:pt x="6666331" y="1459043"/>
                  <a:pt x="6666331" y="2048711"/>
                </a:cubicBezTo>
                <a:cubicBezTo>
                  <a:pt x="6666331" y="2640131"/>
                  <a:pt x="6871429" y="2935842"/>
                  <a:pt x="7281626" y="2935842"/>
                </a:cubicBezTo>
                <a:cubicBezTo>
                  <a:pt x="7691795" y="2935842"/>
                  <a:pt x="7896880" y="2640131"/>
                  <a:pt x="7896880" y="2048711"/>
                </a:cubicBezTo>
                <a:cubicBezTo>
                  <a:pt x="7896880" y="1793195"/>
                  <a:pt x="7855876" y="1592129"/>
                  <a:pt x="7773869" y="1445515"/>
                </a:cubicBezTo>
                <a:cubicBezTo>
                  <a:pt x="7669608" y="1261754"/>
                  <a:pt x="7497973" y="1167986"/>
                  <a:pt x="7258967" y="1164209"/>
                </a:cubicBezTo>
                <a:close/>
                <a:moveTo>
                  <a:pt x="5843068" y="1164209"/>
                </a:moveTo>
                <a:cubicBezTo>
                  <a:pt x="5681023" y="1164209"/>
                  <a:pt x="5542677" y="1210056"/>
                  <a:pt x="5428030" y="1301746"/>
                </a:cubicBezTo>
                <a:cubicBezTo>
                  <a:pt x="5312005" y="1394570"/>
                  <a:pt x="5246954" y="1524325"/>
                  <a:pt x="5232872" y="1691009"/>
                </a:cubicBezTo>
                <a:lnTo>
                  <a:pt x="5471691" y="1691009"/>
                </a:lnTo>
                <a:cubicBezTo>
                  <a:pt x="5486257" y="1588960"/>
                  <a:pt x="5526148" y="1514755"/>
                  <a:pt x="5591362" y="1468398"/>
                </a:cubicBezTo>
                <a:cubicBezTo>
                  <a:pt x="5656577" y="1422039"/>
                  <a:pt x="5744511" y="1398860"/>
                  <a:pt x="5855166" y="1398860"/>
                </a:cubicBezTo>
                <a:cubicBezTo>
                  <a:pt x="5965822" y="1398860"/>
                  <a:pt x="6051087" y="1424521"/>
                  <a:pt x="6110959" y="1475842"/>
                </a:cubicBezTo>
                <a:cubicBezTo>
                  <a:pt x="6170832" y="1527164"/>
                  <a:pt x="6200770" y="1597875"/>
                  <a:pt x="6200770" y="1687975"/>
                </a:cubicBezTo>
                <a:cubicBezTo>
                  <a:pt x="6200770" y="1747159"/>
                  <a:pt x="6178629" y="1803324"/>
                  <a:pt x="6134348" y="1856467"/>
                </a:cubicBezTo>
                <a:cubicBezTo>
                  <a:pt x="6090067" y="1909609"/>
                  <a:pt x="6033316" y="1962867"/>
                  <a:pt x="5964096" y="2016239"/>
                </a:cubicBezTo>
                <a:cubicBezTo>
                  <a:pt x="5894875" y="2069611"/>
                  <a:pt x="5819625" y="2122969"/>
                  <a:pt x="5738347" y="2176314"/>
                </a:cubicBezTo>
                <a:cubicBezTo>
                  <a:pt x="5657069" y="2229659"/>
                  <a:pt x="5580585" y="2286990"/>
                  <a:pt x="5508897" y="2348306"/>
                </a:cubicBezTo>
                <a:cubicBezTo>
                  <a:pt x="5437208" y="2409622"/>
                  <a:pt x="5377092" y="2476030"/>
                  <a:pt x="5328549" y="2547530"/>
                </a:cubicBezTo>
                <a:cubicBezTo>
                  <a:pt x="5280005" y="2619029"/>
                  <a:pt x="5255734" y="2698346"/>
                  <a:pt x="5255734" y="2785478"/>
                </a:cubicBezTo>
                <a:lnTo>
                  <a:pt x="5255734" y="2915529"/>
                </a:lnTo>
                <a:lnTo>
                  <a:pt x="6438050" y="2915529"/>
                </a:lnTo>
                <a:lnTo>
                  <a:pt x="6438050" y="2683428"/>
                </a:lnTo>
                <a:lnTo>
                  <a:pt x="5533640" y="2683428"/>
                </a:lnTo>
                <a:cubicBezTo>
                  <a:pt x="5537794" y="2657909"/>
                  <a:pt x="5562086" y="2622125"/>
                  <a:pt x="5606515" y="2576077"/>
                </a:cubicBezTo>
                <a:cubicBezTo>
                  <a:pt x="5650945" y="2530029"/>
                  <a:pt x="5706152" y="2482673"/>
                  <a:pt x="5772135" y="2434008"/>
                </a:cubicBezTo>
                <a:cubicBezTo>
                  <a:pt x="5838118" y="2385344"/>
                  <a:pt x="5910062" y="2334467"/>
                  <a:pt x="5987969" y="2281379"/>
                </a:cubicBezTo>
                <a:cubicBezTo>
                  <a:pt x="6065876" y="2228289"/>
                  <a:pt x="6138555" y="2171472"/>
                  <a:pt x="6206009" y="2110924"/>
                </a:cubicBezTo>
                <a:cubicBezTo>
                  <a:pt x="6273463" y="2050377"/>
                  <a:pt x="6329842" y="1984576"/>
                  <a:pt x="6375149" y="1913520"/>
                </a:cubicBezTo>
                <a:cubicBezTo>
                  <a:pt x="6420455" y="1842466"/>
                  <a:pt x="6443108" y="1768134"/>
                  <a:pt x="6443108" y="1690524"/>
                </a:cubicBezTo>
                <a:cubicBezTo>
                  <a:pt x="6443108" y="1535250"/>
                  <a:pt x="6393148" y="1418444"/>
                  <a:pt x="6293229" y="1340106"/>
                </a:cubicBezTo>
                <a:cubicBezTo>
                  <a:pt x="6177718" y="1222842"/>
                  <a:pt x="6027665" y="1164209"/>
                  <a:pt x="5843068" y="1164209"/>
                </a:cubicBezTo>
                <a:close/>
                <a:moveTo>
                  <a:pt x="2744117" y="1164209"/>
                </a:moveTo>
                <a:cubicBezTo>
                  <a:pt x="2349026" y="1164209"/>
                  <a:pt x="2151481" y="1459043"/>
                  <a:pt x="2151481" y="2048711"/>
                </a:cubicBezTo>
                <a:cubicBezTo>
                  <a:pt x="2151481" y="2640131"/>
                  <a:pt x="2356579" y="2935842"/>
                  <a:pt x="2766776" y="2935842"/>
                </a:cubicBezTo>
                <a:cubicBezTo>
                  <a:pt x="3176945" y="2935842"/>
                  <a:pt x="3382030" y="2640131"/>
                  <a:pt x="3382030" y="2048711"/>
                </a:cubicBezTo>
                <a:cubicBezTo>
                  <a:pt x="3382030" y="1793195"/>
                  <a:pt x="3341026" y="1592129"/>
                  <a:pt x="3259019" y="1445515"/>
                </a:cubicBezTo>
                <a:cubicBezTo>
                  <a:pt x="3154758" y="1261754"/>
                  <a:pt x="2983123" y="1167986"/>
                  <a:pt x="2744117" y="1164209"/>
                </a:cubicBezTo>
                <a:close/>
                <a:moveTo>
                  <a:pt x="1328218" y="1164209"/>
                </a:moveTo>
                <a:cubicBezTo>
                  <a:pt x="1166173" y="1164209"/>
                  <a:pt x="1027827" y="1210056"/>
                  <a:pt x="913180" y="1301746"/>
                </a:cubicBezTo>
                <a:cubicBezTo>
                  <a:pt x="797155" y="1394570"/>
                  <a:pt x="732104" y="1524325"/>
                  <a:pt x="718022" y="1691009"/>
                </a:cubicBezTo>
                <a:lnTo>
                  <a:pt x="956841" y="1691009"/>
                </a:lnTo>
                <a:cubicBezTo>
                  <a:pt x="971407" y="1588960"/>
                  <a:pt x="1011298" y="1514755"/>
                  <a:pt x="1076512" y="1468398"/>
                </a:cubicBezTo>
                <a:cubicBezTo>
                  <a:pt x="1141727" y="1422039"/>
                  <a:pt x="1229661" y="1398860"/>
                  <a:pt x="1340316" y="1398860"/>
                </a:cubicBezTo>
                <a:cubicBezTo>
                  <a:pt x="1450972" y="1398860"/>
                  <a:pt x="1536237" y="1424521"/>
                  <a:pt x="1596109" y="1475842"/>
                </a:cubicBezTo>
                <a:cubicBezTo>
                  <a:pt x="1655982" y="1527164"/>
                  <a:pt x="1685920" y="1597875"/>
                  <a:pt x="1685920" y="1687975"/>
                </a:cubicBezTo>
                <a:cubicBezTo>
                  <a:pt x="1685920" y="1747159"/>
                  <a:pt x="1663779" y="1803324"/>
                  <a:pt x="1619498" y="1856467"/>
                </a:cubicBezTo>
                <a:cubicBezTo>
                  <a:pt x="1575217" y="1909609"/>
                  <a:pt x="1518466" y="1962867"/>
                  <a:pt x="1449246" y="2016239"/>
                </a:cubicBezTo>
                <a:cubicBezTo>
                  <a:pt x="1380025" y="2069611"/>
                  <a:pt x="1304775" y="2122969"/>
                  <a:pt x="1223497" y="2176314"/>
                </a:cubicBezTo>
                <a:cubicBezTo>
                  <a:pt x="1142219" y="2229659"/>
                  <a:pt x="1065735" y="2286990"/>
                  <a:pt x="994047" y="2348306"/>
                </a:cubicBezTo>
                <a:cubicBezTo>
                  <a:pt x="922358" y="2409622"/>
                  <a:pt x="862242" y="2476030"/>
                  <a:pt x="813699" y="2547530"/>
                </a:cubicBezTo>
                <a:cubicBezTo>
                  <a:pt x="765155" y="2619029"/>
                  <a:pt x="740884" y="2698346"/>
                  <a:pt x="740884" y="2785478"/>
                </a:cubicBezTo>
                <a:lnTo>
                  <a:pt x="740884" y="2915529"/>
                </a:lnTo>
                <a:lnTo>
                  <a:pt x="1923200" y="2915529"/>
                </a:lnTo>
                <a:lnTo>
                  <a:pt x="1923200" y="2683428"/>
                </a:lnTo>
                <a:lnTo>
                  <a:pt x="1018790" y="2683428"/>
                </a:lnTo>
                <a:cubicBezTo>
                  <a:pt x="1022944" y="2657909"/>
                  <a:pt x="1047236" y="2622125"/>
                  <a:pt x="1091665" y="2576077"/>
                </a:cubicBezTo>
                <a:cubicBezTo>
                  <a:pt x="1136095" y="2530029"/>
                  <a:pt x="1191302" y="2482673"/>
                  <a:pt x="1257285" y="2434008"/>
                </a:cubicBezTo>
                <a:cubicBezTo>
                  <a:pt x="1323268" y="2385344"/>
                  <a:pt x="1395212" y="2334467"/>
                  <a:pt x="1473119" y="2281379"/>
                </a:cubicBezTo>
                <a:cubicBezTo>
                  <a:pt x="1551026" y="2228289"/>
                  <a:pt x="1623705" y="2171472"/>
                  <a:pt x="1691159" y="2110924"/>
                </a:cubicBezTo>
                <a:cubicBezTo>
                  <a:pt x="1758613" y="2050377"/>
                  <a:pt x="1814992" y="1984576"/>
                  <a:pt x="1860299" y="1913520"/>
                </a:cubicBezTo>
                <a:cubicBezTo>
                  <a:pt x="1905605" y="1842466"/>
                  <a:pt x="1928258" y="1768134"/>
                  <a:pt x="1928258" y="1690524"/>
                </a:cubicBezTo>
                <a:cubicBezTo>
                  <a:pt x="1928258" y="1535250"/>
                  <a:pt x="1878298" y="1418444"/>
                  <a:pt x="1778379" y="1340106"/>
                </a:cubicBezTo>
                <a:cubicBezTo>
                  <a:pt x="1662868" y="1222842"/>
                  <a:pt x="1512815" y="1164209"/>
                  <a:pt x="1328218" y="1164209"/>
                </a:cubicBezTo>
                <a:close/>
                <a:moveTo>
                  <a:pt x="5198206" y="0"/>
                </a:moveTo>
                <a:lnTo>
                  <a:pt x="7931546" y="0"/>
                </a:lnTo>
                <a:cubicBezTo>
                  <a:pt x="8308953" y="0"/>
                  <a:pt x="8614902" y="305949"/>
                  <a:pt x="8614902" y="683356"/>
                </a:cubicBezTo>
                <a:lnTo>
                  <a:pt x="8614902" y="3416696"/>
                </a:lnTo>
                <a:cubicBezTo>
                  <a:pt x="8614902" y="3794103"/>
                  <a:pt x="8308953" y="4100052"/>
                  <a:pt x="7931546" y="4100052"/>
                </a:cubicBezTo>
                <a:lnTo>
                  <a:pt x="5198206" y="4100052"/>
                </a:lnTo>
                <a:cubicBezTo>
                  <a:pt x="4820799" y="4100052"/>
                  <a:pt x="4514850" y="3794103"/>
                  <a:pt x="4514850" y="3416696"/>
                </a:cubicBezTo>
                <a:lnTo>
                  <a:pt x="4514850" y="683356"/>
                </a:lnTo>
                <a:cubicBezTo>
                  <a:pt x="4514850" y="305949"/>
                  <a:pt x="4820799" y="0"/>
                  <a:pt x="5198206" y="0"/>
                </a:cubicBezTo>
                <a:close/>
                <a:moveTo>
                  <a:pt x="683356" y="0"/>
                </a:moveTo>
                <a:lnTo>
                  <a:pt x="3416696" y="0"/>
                </a:lnTo>
                <a:cubicBezTo>
                  <a:pt x="3794103" y="0"/>
                  <a:pt x="4100052" y="305949"/>
                  <a:pt x="4100052" y="683356"/>
                </a:cubicBezTo>
                <a:lnTo>
                  <a:pt x="4100052" y="3416696"/>
                </a:lnTo>
                <a:cubicBezTo>
                  <a:pt x="4100052" y="3794103"/>
                  <a:pt x="3794103" y="4100052"/>
                  <a:pt x="3416696" y="4100052"/>
                </a:cubicBezTo>
                <a:lnTo>
                  <a:pt x="683356" y="4100052"/>
                </a:lnTo>
                <a:cubicBezTo>
                  <a:pt x="305949" y="4100052"/>
                  <a:pt x="0" y="3794103"/>
                  <a:pt x="0" y="3416696"/>
                </a:cubicBezTo>
                <a:lnTo>
                  <a:pt x="0" y="683356"/>
                </a:lnTo>
                <a:cubicBezTo>
                  <a:pt x="0" y="305949"/>
                  <a:pt x="305949" y="0"/>
                  <a:pt x="68335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buNone/>
              <a:defRPr lang="en-US" sz="1200" b="0">
                <a:solidFill>
                  <a:schemeClr val="tx1">
                    <a:lumMod val="85000"/>
                    <a:lumOff val="15000"/>
                  </a:schemeClr>
                </a:solidFill>
                <a:latin typeface="Questrial" panose="02000000000000000000" pitchFamily="2" charset="0"/>
                <a:cs typeface="Poppins" panose="00000500000000000000" pitchFamily="2" charset="0"/>
              </a:defRPr>
            </a:lvl1pPr>
          </a:lstStyle>
          <a:p>
            <a:pPr marL="0" lvl="0">
              <a:lnSpc>
                <a:spcPct val="80000"/>
              </a:lnSpc>
            </a:pPr>
            <a:endParaRPr lang="en-US"/>
          </a:p>
        </p:txBody>
      </p:sp>
    </p:spTree>
    <p:extLst>
      <p:ext uri="{BB962C8B-B14F-4D97-AF65-F5344CB8AC3E}">
        <p14:creationId xmlns:p14="http://schemas.microsoft.com/office/powerpoint/2010/main" val="42070208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ppt_x"/>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260CF49-A895-4D8D-AB71-BA78CD37BE11}"/>
              </a:ext>
            </a:extLst>
          </p:cNvPr>
          <p:cNvSpPr>
            <a:spLocks noGrp="1"/>
          </p:cNvSpPr>
          <p:nvPr>
            <p:ph type="pic" sz="quarter" idx="10"/>
          </p:nvPr>
        </p:nvSpPr>
        <p:spPr>
          <a:xfrm>
            <a:off x="3753109" y="2153265"/>
            <a:ext cx="8438891" cy="4704735"/>
          </a:xfrm>
          <a:custGeom>
            <a:avLst/>
            <a:gdLst>
              <a:gd name="connsiteX0" fmla="*/ 149875 w 8438891"/>
              <a:gd name="connsiteY0" fmla="*/ 0 h 4704735"/>
              <a:gd name="connsiteX1" fmla="*/ 8438891 w 8438891"/>
              <a:gd name="connsiteY1" fmla="*/ 0 h 4704735"/>
              <a:gd name="connsiteX2" fmla="*/ 8438891 w 8438891"/>
              <a:gd name="connsiteY2" fmla="*/ 4704735 h 4704735"/>
              <a:gd name="connsiteX3" fmla="*/ 0 w 8438891"/>
              <a:gd name="connsiteY3" fmla="*/ 4704735 h 4704735"/>
              <a:gd name="connsiteX4" fmla="*/ 0 w 8438891"/>
              <a:gd name="connsiteY4" fmla="*/ 149875 h 4704735"/>
              <a:gd name="connsiteX5" fmla="*/ 149875 w 8438891"/>
              <a:gd name="connsiteY5" fmla="*/ 0 h 470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891" h="4704735">
                <a:moveTo>
                  <a:pt x="149875" y="0"/>
                </a:moveTo>
                <a:lnTo>
                  <a:pt x="8438891" y="0"/>
                </a:lnTo>
                <a:lnTo>
                  <a:pt x="8438891" y="4704735"/>
                </a:lnTo>
                <a:lnTo>
                  <a:pt x="0" y="4704735"/>
                </a:lnTo>
                <a:lnTo>
                  <a:pt x="0" y="149875"/>
                </a:lnTo>
                <a:cubicBezTo>
                  <a:pt x="0" y="67101"/>
                  <a:pt x="67101" y="0"/>
                  <a:pt x="149875"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8809197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25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C94C6CE-6824-4E7E-ACEC-D73C4FED998E}"/>
              </a:ext>
            </a:extLst>
          </p:cNvPr>
          <p:cNvSpPr>
            <a:spLocks noGrp="1"/>
          </p:cNvSpPr>
          <p:nvPr>
            <p:ph type="pic" sz="quarter" idx="10"/>
          </p:nvPr>
        </p:nvSpPr>
        <p:spPr>
          <a:xfrm>
            <a:off x="0" y="9296400"/>
            <a:ext cx="12192000" cy="6858000"/>
          </a:xfrm>
          <a:prstGeom prst="rect">
            <a:avLst/>
          </a:prstGeom>
        </p:spPr>
        <p:txBody>
          <a:bodyPr/>
          <a:lstStyle>
            <a:lvl1pPr marL="0" indent="0">
              <a:buNone/>
              <a:defRPr sz="1400"/>
            </a:lvl1pPr>
          </a:lstStyle>
          <a:p>
            <a:endParaRPr lang="en-US"/>
          </a:p>
        </p:txBody>
      </p:sp>
    </p:spTree>
    <p:extLst>
      <p:ext uri="{BB962C8B-B14F-4D97-AF65-F5344CB8AC3E}">
        <p14:creationId xmlns:p14="http://schemas.microsoft.com/office/powerpoint/2010/main" val="827590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C2D80BE-F2CA-4B88-89C5-459C4B1442CA}"/>
              </a:ext>
            </a:extLst>
          </p:cNvPr>
          <p:cNvSpPr>
            <a:spLocks noGrp="1"/>
          </p:cNvSpPr>
          <p:nvPr>
            <p:ph type="pic" sz="quarter" idx="10"/>
          </p:nvPr>
        </p:nvSpPr>
        <p:spPr>
          <a:xfrm>
            <a:off x="4013707" y="489109"/>
            <a:ext cx="1107740" cy="1107740"/>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
        <p:nvSpPr>
          <p:cNvPr id="12" name="Picture Placeholder 11">
            <a:extLst>
              <a:ext uri="{FF2B5EF4-FFF2-40B4-BE49-F238E27FC236}">
                <a16:creationId xmlns:a16="http://schemas.microsoft.com/office/drawing/2014/main" id="{C610BA99-9BF1-40F5-B7CE-9B055D5FCDB5}"/>
              </a:ext>
            </a:extLst>
          </p:cNvPr>
          <p:cNvSpPr>
            <a:spLocks noGrp="1"/>
          </p:cNvSpPr>
          <p:nvPr>
            <p:ph type="pic" sz="quarter" idx="11"/>
          </p:nvPr>
        </p:nvSpPr>
        <p:spPr>
          <a:xfrm>
            <a:off x="1652783" y="1369249"/>
            <a:ext cx="1025608" cy="1025608"/>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
        <p:nvSpPr>
          <p:cNvPr id="13" name="Picture Placeholder 12">
            <a:extLst>
              <a:ext uri="{FF2B5EF4-FFF2-40B4-BE49-F238E27FC236}">
                <a16:creationId xmlns:a16="http://schemas.microsoft.com/office/drawing/2014/main" id="{104F9F25-65D0-46EA-A3D0-1B69769EDEA5}"/>
              </a:ext>
            </a:extLst>
          </p:cNvPr>
          <p:cNvSpPr>
            <a:spLocks noGrp="1"/>
          </p:cNvSpPr>
          <p:nvPr>
            <p:ph type="pic" sz="quarter" idx="12"/>
          </p:nvPr>
        </p:nvSpPr>
        <p:spPr>
          <a:xfrm>
            <a:off x="1487715" y="3691287"/>
            <a:ext cx="1632856" cy="1632856"/>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
        <p:nvSpPr>
          <p:cNvPr id="14" name="Picture Placeholder 13">
            <a:extLst>
              <a:ext uri="{FF2B5EF4-FFF2-40B4-BE49-F238E27FC236}">
                <a16:creationId xmlns:a16="http://schemas.microsoft.com/office/drawing/2014/main" id="{2B6C40C5-43D4-4826-A870-D97485C6C2A5}"/>
              </a:ext>
            </a:extLst>
          </p:cNvPr>
          <p:cNvSpPr>
            <a:spLocks noGrp="1"/>
          </p:cNvSpPr>
          <p:nvPr>
            <p:ph type="pic" sz="quarter" idx="13"/>
          </p:nvPr>
        </p:nvSpPr>
        <p:spPr>
          <a:xfrm>
            <a:off x="5311057" y="4678056"/>
            <a:ext cx="721258" cy="721258"/>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
        <p:nvSpPr>
          <p:cNvPr id="15" name="Picture Placeholder 14">
            <a:extLst>
              <a:ext uri="{FF2B5EF4-FFF2-40B4-BE49-F238E27FC236}">
                <a16:creationId xmlns:a16="http://schemas.microsoft.com/office/drawing/2014/main" id="{702E367B-CE8E-4D1F-978D-9E13E40FB56B}"/>
              </a:ext>
            </a:extLst>
          </p:cNvPr>
          <p:cNvSpPr>
            <a:spLocks noGrp="1"/>
          </p:cNvSpPr>
          <p:nvPr>
            <p:ph type="pic" sz="quarter" idx="14"/>
          </p:nvPr>
        </p:nvSpPr>
        <p:spPr>
          <a:xfrm>
            <a:off x="7696641" y="1272105"/>
            <a:ext cx="498638" cy="498638"/>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
        <p:nvSpPr>
          <p:cNvPr id="16" name="Picture Placeholder 15">
            <a:extLst>
              <a:ext uri="{FF2B5EF4-FFF2-40B4-BE49-F238E27FC236}">
                <a16:creationId xmlns:a16="http://schemas.microsoft.com/office/drawing/2014/main" id="{AF47D7F0-6301-4A04-80C7-65DA1C89A88A}"/>
              </a:ext>
            </a:extLst>
          </p:cNvPr>
          <p:cNvSpPr>
            <a:spLocks noGrp="1"/>
          </p:cNvSpPr>
          <p:nvPr>
            <p:ph type="pic" sz="quarter" idx="15"/>
          </p:nvPr>
        </p:nvSpPr>
        <p:spPr>
          <a:xfrm>
            <a:off x="9187543" y="814484"/>
            <a:ext cx="1413880" cy="1413880"/>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
        <p:nvSpPr>
          <p:cNvPr id="17" name="Picture Placeholder 16">
            <a:extLst>
              <a:ext uri="{FF2B5EF4-FFF2-40B4-BE49-F238E27FC236}">
                <a16:creationId xmlns:a16="http://schemas.microsoft.com/office/drawing/2014/main" id="{94026357-2641-477C-A3C8-1AFFE7CFC1D5}"/>
              </a:ext>
            </a:extLst>
          </p:cNvPr>
          <p:cNvSpPr>
            <a:spLocks noGrp="1"/>
          </p:cNvSpPr>
          <p:nvPr>
            <p:ph type="pic" sz="quarter" idx="16"/>
          </p:nvPr>
        </p:nvSpPr>
        <p:spPr>
          <a:xfrm>
            <a:off x="8998224" y="4086315"/>
            <a:ext cx="792292" cy="792292"/>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Tree>
    <p:extLst>
      <p:ext uri="{BB962C8B-B14F-4D97-AF65-F5344CB8AC3E}">
        <p14:creationId xmlns:p14="http://schemas.microsoft.com/office/powerpoint/2010/main" val="23266624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25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 calcmode="lin" valueType="num">
                                      <p:cBhvr>
                                        <p:cTn id="9" dur="750" fill="hold"/>
                                        <p:tgtEl>
                                          <p:spTgt spid="11"/>
                                        </p:tgtEl>
                                        <p:attrNameLst>
                                          <p:attrName>style.rotation</p:attrName>
                                        </p:attrNameLst>
                                      </p:cBhvr>
                                      <p:tavLst>
                                        <p:tav tm="0">
                                          <p:val>
                                            <p:fltVal val="360"/>
                                          </p:val>
                                        </p:tav>
                                        <p:tav tm="100000">
                                          <p:val>
                                            <p:fltVal val="0"/>
                                          </p:val>
                                        </p:tav>
                                      </p:tavLst>
                                    </p:anim>
                                    <p:animEffect transition="in" filter="fade">
                                      <p:cBhvr>
                                        <p:cTn id="10" dur="750"/>
                                        <p:tgtEl>
                                          <p:spTgt spid="11"/>
                                        </p:tgtEl>
                                      </p:cBhvr>
                                    </p:animEffect>
                                  </p:childTnLst>
                                </p:cTn>
                              </p:par>
                              <p:par>
                                <p:cTn id="11" presetID="49" presetClass="entr" presetSubtype="0" decel="100000" fill="hold" grpId="0" nodeType="withEffect" nodePh="1">
                                  <p:stCondLst>
                                    <p:cond delay="250"/>
                                  </p:stCondLst>
                                  <p:endCondLst>
                                    <p:cond evt="begin" delay="0">
                                      <p:tn val="11"/>
                                    </p:cond>
                                  </p:endCondLst>
                                  <p:childTnLst>
                                    <p:set>
                                      <p:cBhvr>
                                        <p:cTn id="12" dur="1" fill="hold">
                                          <p:stCondLst>
                                            <p:cond delay="0"/>
                                          </p:stCondLst>
                                        </p:cTn>
                                        <p:tgtEl>
                                          <p:spTgt spid="12"/>
                                        </p:tgtEl>
                                        <p:attrNameLst>
                                          <p:attrName>style.visibility</p:attrName>
                                        </p:attrNameLst>
                                      </p:cBhvr>
                                      <p:to>
                                        <p:strVal val="visible"/>
                                      </p:to>
                                    </p:set>
                                    <p:anim calcmode="lin" valueType="num">
                                      <p:cBhvr>
                                        <p:cTn id="13" dur="750" fill="hold"/>
                                        <p:tgtEl>
                                          <p:spTgt spid="12"/>
                                        </p:tgtEl>
                                        <p:attrNameLst>
                                          <p:attrName>ppt_w</p:attrName>
                                        </p:attrNameLst>
                                      </p:cBhvr>
                                      <p:tavLst>
                                        <p:tav tm="0">
                                          <p:val>
                                            <p:fltVal val="0"/>
                                          </p:val>
                                        </p:tav>
                                        <p:tav tm="100000">
                                          <p:val>
                                            <p:strVal val="#ppt_w"/>
                                          </p:val>
                                        </p:tav>
                                      </p:tavLst>
                                    </p:anim>
                                    <p:anim calcmode="lin" valueType="num">
                                      <p:cBhvr>
                                        <p:cTn id="14" dur="750" fill="hold"/>
                                        <p:tgtEl>
                                          <p:spTgt spid="12"/>
                                        </p:tgtEl>
                                        <p:attrNameLst>
                                          <p:attrName>ppt_h</p:attrName>
                                        </p:attrNameLst>
                                      </p:cBhvr>
                                      <p:tavLst>
                                        <p:tav tm="0">
                                          <p:val>
                                            <p:fltVal val="0"/>
                                          </p:val>
                                        </p:tav>
                                        <p:tav tm="100000">
                                          <p:val>
                                            <p:strVal val="#ppt_h"/>
                                          </p:val>
                                        </p:tav>
                                      </p:tavLst>
                                    </p:anim>
                                    <p:anim calcmode="lin" valueType="num">
                                      <p:cBhvr>
                                        <p:cTn id="15" dur="750" fill="hold"/>
                                        <p:tgtEl>
                                          <p:spTgt spid="12"/>
                                        </p:tgtEl>
                                        <p:attrNameLst>
                                          <p:attrName>style.rotation</p:attrName>
                                        </p:attrNameLst>
                                      </p:cBhvr>
                                      <p:tavLst>
                                        <p:tav tm="0">
                                          <p:val>
                                            <p:fltVal val="360"/>
                                          </p:val>
                                        </p:tav>
                                        <p:tav tm="100000">
                                          <p:val>
                                            <p:fltVal val="0"/>
                                          </p:val>
                                        </p:tav>
                                      </p:tavLst>
                                    </p:anim>
                                    <p:animEffect transition="in" filter="fade">
                                      <p:cBhvr>
                                        <p:cTn id="16" dur="750"/>
                                        <p:tgtEl>
                                          <p:spTgt spid="12"/>
                                        </p:tgtEl>
                                      </p:cBhvr>
                                    </p:animEffect>
                                  </p:childTnLst>
                                </p:cTn>
                              </p:par>
                              <p:par>
                                <p:cTn id="17" presetID="49" presetClass="entr" presetSubtype="0" decel="100000" fill="hold" grpId="0" nodeType="with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p:cTn id="19" dur="750" fill="hold"/>
                                        <p:tgtEl>
                                          <p:spTgt spid="13"/>
                                        </p:tgtEl>
                                        <p:attrNameLst>
                                          <p:attrName>ppt_w</p:attrName>
                                        </p:attrNameLst>
                                      </p:cBhvr>
                                      <p:tavLst>
                                        <p:tav tm="0">
                                          <p:val>
                                            <p:fltVal val="0"/>
                                          </p:val>
                                        </p:tav>
                                        <p:tav tm="100000">
                                          <p:val>
                                            <p:strVal val="#ppt_w"/>
                                          </p:val>
                                        </p:tav>
                                      </p:tavLst>
                                    </p:anim>
                                    <p:anim calcmode="lin" valueType="num">
                                      <p:cBhvr>
                                        <p:cTn id="20" dur="750" fill="hold"/>
                                        <p:tgtEl>
                                          <p:spTgt spid="13"/>
                                        </p:tgtEl>
                                        <p:attrNameLst>
                                          <p:attrName>ppt_h</p:attrName>
                                        </p:attrNameLst>
                                      </p:cBhvr>
                                      <p:tavLst>
                                        <p:tav tm="0">
                                          <p:val>
                                            <p:fltVal val="0"/>
                                          </p:val>
                                        </p:tav>
                                        <p:tav tm="100000">
                                          <p:val>
                                            <p:strVal val="#ppt_h"/>
                                          </p:val>
                                        </p:tav>
                                      </p:tavLst>
                                    </p:anim>
                                    <p:anim calcmode="lin" valueType="num">
                                      <p:cBhvr>
                                        <p:cTn id="21" dur="750" fill="hold"/>
                                        <p:tgtEl>
                                          <p:spTgt spid="13"/>
                                        </p:tgtEl>
                                        <p:attrNameLst>
                                          <p:attrName>style.rotation</p:attrName>
                                        </p:attrNameLst>
                                      </p:cBhvr>
                                      <p:tavLst>
                                        <p:tav tm="0">
                                          <p:val>
                                            <p:fltVal val="360"/>
                                          </p:val>
                                        </p:tav>
                                        <p:tav tm="100000">
                                          <p:val>
                                            <p:fltVal val="0"/>
                                          </p:val>
                                        </p:tav>
                                      </p:tavLst>
                                    </p:anim>
                                    <p:animEffect transition="in" filter="fade">
                                      <p:cBhvr>
                                        <p:cTn id="22" dur="750"/>
                                        <p:tgtEl>
                                          <p:spTgt spid="13"/>
                                        </p:tgtEl>
                                      </p:cBhvr>
                                    </p:animEffect>
                                  </p:childTnLst>
                                </p:cTn>
                              </p:par>
                              <p:par>
                                <p:cTn id="23" presetID="49" presetClass="entr" presetSubtype="0" decel="100000" fill="hold" grpId="0" nodeType="withEffect" nodePh="1">
                                  <p:stCondLst>
                                    <p:cond delay="250"/>
                                  </p:stCondLst>
                                  <p:endCondLst>
                                    <p:cond evt="begin" delay="0">
                                      <p:tn val="23"/>
                                    </p:cond>
                                  </p:endCondLst>
                                  <p:childTnLst>
                                    <p:set>
                                      <p:cBhvr>
                                        <p:cTn id="24" dur="1" fill="hold">
                                          <p:stCondLst>
                                            <p:cond delay="0"/>
                                          </p:stCondLst>
                                        </p:cTn>
                                        <p:tgtEl>
                                          <p:spTgt spid="14"/>
                                        </p:tgtEl>
                                        <p:attrNameLst>
                                          <p:attrName>style.visibility</p:attrName>
                                        </p:attrNameLst>
                                      </p:cBhvr>
                                      <p:to>
                                        <p:strVal val="visible"/>
                                      </p:to>
                                    </p:set>
                                    <p:anim calcmode="lin" valueType="num">
                                      <p:cBhvr>
                                        <p:cTn id="25" dur="750" fill="hold"/>
                                        <p:tgtEl>
                                          <p:spTgt spid="14"/>
                                        </p:tgtEl>
                                        <p:attrNameLst>
                                          <p:attrName>ppt_w</p:attrName>
                                        </p:attrNameLst>
                                      </p:cBhvr>
                                      <p:tavLst>
                                        <p:tav tm="0">
                                          <p:val>
                                            <p:fltVal val="0"/>
                                          </p:val>
                                        </p:tav>
                                        <p:tav tm="100000">
                                          <p:val>
                                            <p:strVal val="#ppt_w"/>
                                          </p:val>
                                        </p:tav>
                                      </p:tavLst>
                                    </p:anim>
                                    <p:anim calcmode="lin" valueType="num">
                                      <p:cBhvr>
                                        <p:cTn id="26" dur="750" fill="hold"/>
                                        <p:tgtEl>
                                          <p:spTgt spid="14"/>
                                        </p:tgtEl>
                                        <p:attrNameLst>
                                          <p:attrName>ppt_h</p:attrName>
                                        </p:attrNameLst>
                                      </p:cBhvr>
                                      <p:tavLst>
                                        <p:tav tm="0">
                                          <p:val>
                                            <p:fltVal val="0"/>
                                          </p:val>
                                        </p:tav>
                                        <p:tav tm="100000">
                                          <p:val>
                                            <p:strVal val="#ppt_h"/>
                                          </p:val>
                                        </p:tav>
                                      </p:tavLst>
                                    </p:anim>
                                    <p:anim calcmode="lin" valueType="num">
                                      <p:cBhvr>
                                        <p:cTn id="27" dur="750" fill="hold"/>
                                        <p:tgtEl>
                                          <p:spTgt spid="14"/>
                                        </p:tgtEl>
                                        <p:attrNameLst>
                                          <p:attrName>style.rotation</p:attrName>
                                        </p:attrNameLst>
                                      </p:cBhvr>
                                      <p:tavLst>
                                        <p:tav tm="0">
                                          <p:val>
                                            <p:fltVal val="360"/>
                                          </p:val>
                                        </p:tav>
                                        <p:tav tm="100000">
                                          <p:val>
                                            <p:fltVal val="0"/>
                                          </p:val>
                                        </p:tav>
                                      </p:tavLst>
                                    </p:anim>
                                    <p:animEffect transition="in" filter="fade">
                                      <p:cBhvr>
                                        <p:cTn id="28" dur="750"/>
                                        <p:tgtEl>
                                          <p:spTgt spid="14"/>
                                        </p:tgtEl>
                                      </p:cBhvr>
                                    </p:animEffect>
                                  </p:childTnLst>
                                </p:cTn>
                              </p:par>
                              <p:par>
                                <p:cTn id="29" presetID="49" presetClass="entr" presetSubtype="0" decel="100000" fill="hold" grpId="0" nodeType="withEffect" nodePh="1">
                                  <p:stCondLst>
                                    <p:cond delay="250"/>
                                  </p:stCondLst>
                                  <p:endCondLst>
                                    <p:cond evt="begin" delay="0">
                                      <p:tn val="29"/>
                                    </p:cond>
                                  </p:endCondLst>
                                  <p:childTnLst>
                                    <p:set>
                                      <p:cBhvr>
                                        <p:cTn id="30" dur="1" fill="hold">
                                          <p:stCondLst>
                                            <p:cond delay="0"/>
                                          </p:stCondLst>
                                        </p:cTn>
                                        <p:tgtEl>
                                          <p:spTgt spid="15"/>
                                        </p:tgtEl>
                                        <p:attrNameLst>
                                          <p:attrName>style.visibility</p:attrName>
                                        </p:attrNameLst>
                                      </p:cBhvr>
                                      <p:to>
                                        <p:strVal val="visible"/>
                                      </p:to>
                                    </p:set>
                                    <p:anim calcmode="lin" valueType="num">
                                      <p:cBhvr>
                                        <p:cTn id="31" dur="750" fill="hold"/>
                                        <p:tgtEl>
                                          <p:spTgt spid="15"/>
                                        </p:tgtEl>
                                        <p:attrNameLst>
                                          <p:attrName>ppt_w</p:attrName>
                                        </p:attrNameLst>
                                      </p:cBhvr>
                                      <p:tavLst>
                                        <p:tav tm="0">
                                          <p:val>
                                            <p:fltVal val="0"/>
                                          </p:val>
                                        </p:tav>
                                        <p:tav tm="100000">
                                          <p:val>
                                            <p:strVal val="#ppt_w"/>
                                          </p:val>
                                        </p:tav>
                                      </p:tavLst>
                                    </p:anim>
                                    <p:anim calcmode="lin" valueType="num">
                                      <p:cBhvr>
                                        <p:cTn id="32" dur="750" fill="hold"/>
                                        <p:tgtEl>
                                          <p:spTgt spid="15"/>
                                        </p:tgtEl>
                                        <p:attrNameLst>
                                          <p:attrName>ppt_h</p:attrName>
                                        </p:attrNameLst>
                                      </p:cBhvr>
                                      <p:tavLst>
                                        <p:tav tm="0">
                                          <p:val>
                                            <p:fltVal val="0"/>
                                          </p:val>
                                        </p:tav>
                                        <p:tav tm="100000">
                                          <p:val>
                                            <p:strVal val="#ppt_h"/>
                                          </p:val>
                                        </p:tav>
                                      </p:tavLst>
                                    </p:anim>
                                    <p:anim calcmode="lin" valueType="num">
                                      <p:cBhvr>
                                        <p:cTn id="33" dur="750" fill="hold"/>
                                        <p:tgtEl>
                                          <p:spTgt spid="15"/>
                                        </p:tgtEl>
                                        <p:attrNameLst>
                                          <p:attrName>style.rotation</p:attrName>
                                        </p:attrNameLst>
                                      </p:cBhvr>
                                      <p:tavLst>
                                        <p:tav tm="0">
                                          <p:val>
                                            <p:fltVal val="360"/>
                                          </p:val>
                                        </p:tav>
                                        <p:tav tm="100000">
                                          <p:val>
                                            <p:fltVal val="0"/>
                                          </p:val>
                                        </p:tav>
                                      </p:tavLst>
                                    </p:anim>
                                    <p:animEffect transition="in" filter="fade">
                                      <p:cBhvr>
                                        <p:cTn id="34" dur="750"/>
                                        <p:tgtEl>
                                          <p:spTgt spid="15"/>
                                        </p:tgtEl>
                                      </p:cBhvr>
                                    </p:animEffect>
                                  </p:childTnLst>
                                </p:cTn>
                              </p:par>
                              <p:par>
                                <p:cTn id="35" presetID="49" presetClass="entr" presetSubtype="0" decel="100000" fill="hold" grpId="0" nodeType="withEffect" nodePh="1">
                                  <p:stCondLst>
                                    <p:cond delay="0"/>
                                  </p:stCondLst>
                                  <p:endCondLst>
                                    <p:cond evt="begin" delay="0">
                                      <p:tn val="35"/>
                                    </p:cond>
                                  </p:endCondLst>
                                  <p:childTnLst>
                                    <p:set>
                                      <p:cBhvr>
                                        <p:cTn id="36" dur="1" fill="hold">
                                          <p:stCondLst>
                                            <p:cond delay="0"/>
                                          </p:stCondLst>
                                        </p:cTn>
                                        <p:tgtEl>
                                          <p:spTgt spid="16"/>
                                        </p:tgtEl>
                                        <p:attrNameLst>
                                          <p:attrName>style.visibility</p:attrName>
                                        </p:attrNameLst>
                                      </p:cBhvr>
                                      <p:to>
                                        <p:strVal val="visible"/>
                                      </p:to>
                                    </p:set>
                                    <p:anim calcmode="lin" valueType="num">
                                      <p:cBhvr>
                                        <p:cTn id="37" dur="750" fill="hold"/>
                                        <p:tgtEl>
                                          <p:spTgt spid="16"/>
                                        </p:tgtEl>
                                        <p:attrNameLst>
                                          <p:attrName>ppt_w</p:attrName>
                                        </p:attrNameLst>
                                      </p:cBhvr>
                                      <p:tavLst>
                                        <p:tav tm="0">
                                          <p:val>
                                            <p:fltVal val="0"/>
                                          </p:val>
                                        </p:tav>
                                        <p:tav tm="100000">
                                          <p:val>
                                            <p:strVal val="#ppt_w"/>
                                          </p:val>
                                        </p:tav>
                                      </p:tavLst>
                                    </p:anim>
                                    <p:anim calcmode="lin" valueType="num">
                                      <p:cBhvr>
                                        <p:cTn id="38" dur="750" fill="hold"/>
                                        <p:tgtEl>
                                          <p:spTgt spid="16"/>
                                        </p:tgtEl>
                                        <p:attrNameLst>
                                          <p:attrName>ppt_h</p:attrName>
                                        </p:attrNameLst>
                                      </p:cBhvr>
                                      <p:tavLst>
                                        <p:tav tm="0">
                                          <p:val>
                                            <p:fltVal val="0"/>
                                          </p:val>
                                        </p:tav>
                                        <p:tav tm="100000">
                                          <p:val>
                                            <p:strVal val="#ppt_h"/>
                                          </p:val>
                                        </p:tav>
                                      </p:tavLst>
                                    </p:anim>
                                    <p:anim calcmode="lin" valueType="num">
                                      <p:cBhvr>
                                        <p:cTn id="39" dur="750" fill="hold"/>
                                        <p:tgtEl>
                                          <p:spTgt spid="16"/>
                                        </p:tgtEl>
                                        <p:attrNameLst>
                                          <p:attrName>style.rotation</p:attrName>
                                        </p:attrNameLst>
                                      </p:cBhvr>
                                      <p:tavLst>
                                        <p:tav tm="0">
                                          <p:val>
                                            <p:fltVal val="360"/>
                                          </p:val>
                                        </p:tav>
                                        <p:tav tm="100000">
                                          <p:val>
                                            <p:fltVal val="0"/>
                                          </p:val>
                                        </p:tav>
                                      </p:tavLst>
                                    </p:anim>
                                    <p:animEffect transition="in" filter="fade">
                                      <p:cBhvr>
                                        <p:cTn id="40" dur="750"/>
                                        <p:tgtEl>
                                          <p:spTgt spid="16"/>
                                        </p:tgtEl>
                                      </p:cBhvr>
                                    </p:animEffect>
                                  </p:childTnLst>
                                </p:cTn>
                              </p:par>
                              <p:par>
                                <p:cTn id="41" presetID="49" presetClass="entr" presetSubtype="0" decel="100000" fill="hold" grpId="0" nodeType="withEffect" nodePh="1">
                                  <p:stCondLst>
                                    <p:cond delay="250"/>
                                  </p:stCondLst>
                                  <p:endCondLst>
                                    <p:cond evt="begin" delay="0">
                                      <p:tn val="41"/>
                                    </p:cond>
                                  </p:endCondLst>
                                  <p:childTnLst>
                                    <p:set>
                                      <p:cBhvr>
                                        <p:cTn id="42" dur="1" fill="hold">
                                          <p:stCondLst>
                                            <p:cond delay="0"/>
                                          </p:stCondLst>
                                        </p:cTn>
                                        <p:tgtEl>
                                          <p:spTgt spid="17"/>
                                        </p:tgtEl>
                                        <p:attrNameLst>
                                          <p:attrName>style.visibility</p:attrName>
                                        </p:attrNameLst>
                                      </p:cBhvr>
                                      <p:to>
                                        <p:strVal val="visible"/>
                                      </p:to>
                                    </p:set>
                                    <p:anim calcmode="lin" valueType="num">
                                      <p:cBhvr>
                                        <p:cTn id="43" dur="750" fill="hold"/>
                                        <p:tgtEl>
                                          <p:spTgt spid="17"/>
                                        </p:tgtEl>
                                        <p:attrNameLst>
                                          <p:attrName>ppt_w</p:attrName>
                                        </p:attrNameLst>
                                      </p:cBhvr>
                                      <p:tavLst>
                                        <p:tav tm="0">
                                          <p:val>
                                            <p:fltVal val="0"/>
                                          </p:val>
                                        </p:tav>
                                        <p:tav tm="100000">
                                          <p:val>
                                            <p:strVal val="#ppt_w"/>
                                          </p:val>
                                        </p:tav>
                                      </p:tavLst>
                                    </p:anim>
                                    <p:anim calcmode="lin" valueType="num">
                                      <p:cBhvr>
                                        <p:cTn id="44" dur="750" fill="hold"/>
                                        <p:tgtEl>
                                          <p:spTgt spid="17"/>
                                        </p:tgtEl>
                                        <p:attrNameLst>
                                          <p:attrName>ppt_h</p:attrName>
                                        </p:attrNameLst>
                                      </p:cBhvr>
                                      <p:tavLst>
                                        <p:tav tm="0">
                                          <p:val>
                                            <p:fltVal val="0"/>
                                          </p:val>
                                        </p:tav>
                                        <p:tav tm="100000">
                                          <p:val>
                                            <p:strVal val="#ppt_h"/>
                                          </p:val>
                                        </p:tav>
                                      </p:tavLst>
                                    </p:anim>
                                    <p:anim calcmode="lin" valueType="num">
                                      <p:cBhvr>
                                        <p:cTn id="45" dur="750" fill="hold"/>
                                        <p:tgtEl>
                                          <p:spTgt spid="17"/>
                                        </p:tgtEl>
                                        <p:attrNameLst>
                                          <p:attrName>style.rotation</p:attrName>
                                        </p:attrNameLst>
                                      </p:cBhvr>
                                      <p:tavLst>
                                        <p:tav tm="0">
                                          <p:val>
                                            <p:fltVal val="360"/>
                                          </p:val>
                                        </p:tav>
                                        <p:tav tm="100000">
                                          <p:val>
                                            <p:fltVal val="0"/>
                                          </p:val>
                                        </p:tav>
                                      </p:tavLst>
                                    </p:anim>
                                    <p:animEffect transition="in" filter="fade">
                                      <p:cBhvr>
                                        <p:cTn id="46"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C66D3-4EB6-4878-802C-8C35CC9C1D6E}"/>
              </a:ext>
            </a:extLst>
          </p:cNvPr>
          <p:cNvSpPr/>
          <p:nvPr userDrawn="1"/>
        </p:nvSpPr>
        <p:spPr>
          <a:xfrm>
            <a:off x="11422381" y="2066924"/>
            <a:ext cx="769619" cy="2905125"/>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FAF40D64-B1FC-46EB-9F01-C4E6831AE5F3}"/>
              </a:ext>
            </a:extLst>
          </p:cNvPr>
          <p:cNvSpPr>
            <a:spLocks noGrp="1"/>
          </p:cNvSpPr>
          <p:nvPr>
            <p:ph type="pic" sz="quarter" idx="10"/>
          </p:nvPr>
        </p:nvSpPr>
        <p:spPr>
          <a:xfrm>
            <a:off x="9124950" y="1028700"/>
            <a:ext cx="3067050" cy="1771650"/>
          </a:xfrm>
          <a:custGeom>
            <a:avLst/>
            <a:gdLst>
              <a:gd name="connsiteX0" fmla="*/ 104775 w 3067050"/>
              <a:gd name="connsiteY0" fmla="*/ 0 h 1771650"/>
              <a:gd name="connsiteX1" fmla="*/ 3067050 w 3067050"/>
              <a:gd name="connsiteY1" fmla="*/ 0 h 1771650"/>
              <a:gd name="connsiteX2" fmla="*/ 3067050 w 3067050"/>
              <a:gd name="connsiteY2" fmla="*/ 1771650 h 1771650"/>
              <a:gd name="connsiteX3" fmla="*/ 104775 w 3067050"/>
              <a:gd name="connsiteY3" fmla="*/ 1771650 h 1771650"/>
              <a:gd name="connsiteX4" fmla="*/ 0 w 3067050"/>
              <a:gd name="connsiteY4" fmla="*/ 1666875 h 1771650"/>
              <a:gd name="connsiteX5" fmla="*/ 0 w 3067050"/>
              <a:gd name="connsiteY5" fmla="*/ 104775 h 1771650"/>
              <a:gd name="connsiteX6" fmla="*/ 104775 w 3067050"/>
              <a:gd name="connsiteY6"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7050" h="1771650">
                <a:moveTo>
                  <a:pt x="104775" y="0"/>
                </a:moveTo>
                <a:lnTo>
                  <a:pt x="3067050" y="0"/>
                </a:lnTo>
                <a:lnTo>
                  <a:pt x="3067050" y="1771650"/>
                </a:lnTo>
                <a:lnTo>
                  <a:pt x="104775" y="1771650"/>
                </a:lnTo>
                <a:cubicBezTo>
                  <a:pt x="46909" y="1771650"/>
                  <a:pt x="0" y="1724741"/>
                  <a:pt x="0" y="1666875"/>
                </a:cubicBezTo>
                <a:lnTo>
                  <a:pt x="0" y="104775"/>
                </a:lnTo>
                <a:cubicBezTo>
                  <a:pt x="0" y="46909"/>
                  <a:pt x="46909" y="0"/>
                  <a:pt x="104775" y="0"/>
                </a:cubicBezTo>
                <a:close/>
              </a:path>
            </a:pathLst>
          </a:custGeom>
        </p:spPr>
        <p:txBody>
          <a:bodyPr wrap="square">
            <a:noAutofit/>
          </a:bodyPr>
          <a:lstStyle>
            <a:lvl1pPr marL="0" indent="0">
              <a:buNone/>
              <a:defRPr sz="1400"/>
            </a:lvl1pPr>
          </a:lstStyle>
          <a:p>
            <a:endParaRPr lang="en-US"/>
          </a:p>
        </p:txBody>
      </p:sp>
      <p:sp>
        <p:nvSpPr>
          <p:cNvPr id="11" name="Picture Placeholder 10">
            <a:extLst>
              <a:ext uri="{FF2B5EF4-FFF2-40B4-BE49-F238E27FC236}">
                <a16:creationId xmlns:a16="http://schemas.microsoft.com/office/drawing/2014/main" id="{57289A7C-B582-462A-9AC9-8DC9627F6C4E}"/>
              </a:ext>
            </a:extLst>
          </p:cNvPr>
          <p:cNvSpPr>
            <a:spLocks noGrp="1"/>
          </p:cNvSpPr>
          <p:nvPr>
            <p:ph type="pic" sz="quarter" idx="11"/>
          </p:nvPr>
        </p:nvSpPr>
        <p:spPr>
          <a:xfrm>
            <a:off x="6305550" y="3009900"/>
            <a:ext cx="5886450" cy="1181100"/>
          </a:xfrm>
          <a:custGeom>
            <a:avLst/>
            <a:gdLst>
              <a:gd name="connsiteX0" fmla="*/ 69850 w 5886450"/>
              <a:gd name="connsiteY0" fmla="*/ 0 h 1181100"/>
              <a:gd name="connsiteX1" fmla="*/ 5886450 w 5886450"/>
              <a:gd name="connsiteY1" fmla="*/ 0 h 1181100"/>
              <a:gd name="connsiteX2" fmla="*/ 5886450 w 5886450"/>
              <a:gd name="connsiteY2" fmla="*/ 1181100 h 1181100"/>
              <a:gd name="connsiteX3" fmla="*/ 69850 w 5886450"/>
              <a:gd name="connsiteY3" fmla="*/ 1181100 h 1181100"/>
              <a:gd name="connsiteX4" fmla="*/ 0 w 5886450"/>
              <a:gd name="connsiteY4" fmla="*/ 1111250 h 1181100"/>
              <a:gd name="connsiteX5" fmla="*/ 0 w 5886450"/>
              <a:gd name="connsiteY5" fmla="*/ 69850 h 1181100"/>
              <a:gd name="connsiteX6" fmla="*/ 69850 w 5886450"/>
              <a:gd name="connsiteY6" fmla="*/ 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6450" h="1181100">
                <a:moveTo>
                  <a:pt x="69850" y="0"/>
                </a:moveTo>
                <a:lnTo>
                  <a:pt x="5886450" y="0"/>
                </a:lnTo>
                <a:lnTo>
                  <a:pt x="5886450" y="1181100"/>
                </a:lnTo>
                <a:lnTo>
                  <a:pt x="69850" y="1181100"/>
                </a:lnTo>
                <a:cubicBezTo>
                  <a:pt x="31273" y="1181100"/>
                  <a:pt x="0" y="1149827"/>
                  <a:pt x="0" y="1111250"/>
                </a:cubicBezTo>
                <a:lnTo>
                  <a:pt x="0" y="69850"/>
                </a:lnTo>
                <a:cubicBezTo>
                  <a:pt x="0" y="31273"/>
                  <a:pt x="31273" y="0"/>
                  <a:pt x="69850" y="0"/>
                </a:cubicBezTo>
                <a:close/>
              </a:path>
            </a:pathLst>
          </a:custGeom>
        </p:spPr>
        <p:txBody>
          <a:bodyPr wrap="square">
            <a:noAutofit/>
          </a:bodyPr>
          <a:lstStyle>
            <a:lvl1pPr marL="0" indent="0">
              <a:buNone/>
              <a:defRPr sz="1400"/>
            </a:lvl1pPr>
          </a:lstStyle>
          <a:p>
            <a:endParaRPr lang="en-US"/>
          </a:p>
        </p:txBody>
      </p:sp>
      <p:sp>
        <p:nvSpPr>
          <p:cNvPr id="13" name="Picture Placeholder 12">
            <a:extLst>
              <a:ext uri="{FF2B5EF4-FFF2-40B4-BE49-F238E27FC236}">
                <a16:creationId xmlns:a16="http://schemas.microsoft.com/office/drawing/2014/main" id="{51A9C08A-2955-42BA-93FA-8CB0BD1EA8CF}"/>
              </a:ext>
            </a:extLst>
          </p:cNvPr>
          <p:cNvSpPr>
            <a:spLocks noGrp="1"/>
          </p:cNvSpPr>
          <p:nvPr>
            <p:ph type="pic" sz="quarter" idx="12"/>
          </p:nvPr>
        </p:nvSpPr>
        <p:spPr>
          <a:xfrm>
            <a:off x="9124950" y="4400550"/>
            <a:ext cx="3067050" cy="1181100"/>
          </a:xfrm>
          <a:custGeom>
            <a:avLst/>
            <a:gdLst>
              <a:gd name="connsiteX0" fmla="*/ 69850 w 3067050"/>
              <a:gd name="connsiteY0" fmla="*/ 0 h 1181100"/>
              <a:gd name="connsiteX1" fmla="*/ 3067050 w 3067050"/>
              <a:gd name="connsiteY1" fmla="*/ 0 h 1181100"/>
              <a:gd name="connsiteX2" fmla="*/ 3067050 w 3067050"/>
              <a:gd name="connsiteY2" fmla="*/ 1181100 h 1181100"/>
              <a:gd name="connsiteX3" fmla="*/ 69850 w 3067050"/>
              <a:gd name="connsiteY3" fmla="*/ 1181100 h 1181100"/>
              <a:gd name="connsiteX4" fmla="*/ 0 w 3067050"/>
              <a:gd name="connsiteY4" fmla="*/ 1111250 h 1181100"/>
              <a:gd name="connsiteX5" fmla="*/ 0 w 3067050"/>
              <a:gd name="connsiteY5" fmla="*/ 69850 h 1181100"/>
              <a:gd name="connsiteX6" fmla="*/ 69850 w 3067050"/>
              <a:gd name="connsiteY6" fmla="*/ 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7050" h="1181100">
                <a:moveTo>
                  <a:pt x="69850" y="0"/>
                </a:moveTo>
                <a:lnTo>
                  <a:pt x="3067050" y="0"/>
                </a:lnTo>
                <a:lnTo>
                  <a:pt x="3067050" y="1181100"/>
                </a:lnTo>
                <a:lnTo>
                  <a:pt x="69850" y="1181100"/>
                </a:lnTo>
                <a:cubicBezTo>
                  <a:pt x="31273" y="1181100"/>
                  <a:pt x="0" y="1149827"/>
                  <a:pt x="0" y="1111250"/>
                </a:cubicBezTo>
                <a:lnTo>
                  <a:pt x="0" y="69850"/>
                </a:lnTo>
                <a:cubicBezTo>
                  <a:pt x="0" y="31273"/>
                  <a:pt x="31273" y="0"/>
                  <a:pt x="69850" y="0"/>
                </a:cubicBezTo>
                <a:close/>
              </a:path>
            </a:pathLst>
          </a:custGeom>
        </p:spPr>
        <p:txBody>
          <a:bodyPr wrap="square">
            <a:noAutofit/>
          </a:bodyPr>
          <a:lstStyle>
            <a:lvl1pPr marL="0" indent="0">
              <a:buNone/>
              <a:defRPr sz="1400"/>
            </a:lvl1pPr>
          </a:lstStyle>
          <a:p>
            <a:endParaRPr lang="en-US"/>
          </a:p>
        </p:txBody>
      </p:sp>
      <p:sp>
        <p:nvSpPr>
          <p:cNvPr id="15" name="Picture Placeholder 14">
            <a:extLst>
              <a:ext uri="{FF2B5EF4-FFF2-40B4-BE49-F238E27FC236}">
                <a16:creationId xmlns:a16="http://schemas.microsoft.com/office/drawing/2014/main" id="{D7B89BE2-A313-4F35-A247-1F9A7F7A3C19}"/>
              </a:ext>
            </a:extLst>
          </p:cNvPr>
          <p:cNvSpPr>
            <a:spLocks noGrp="1"/>
          </p:cNvSpPr>
          <p:nvPr>
            <p:ph type="pic" sz="quarter" idx="13"/>
          </p:nvPr>
        </p:nvSpPr>
        <p:spPr>
          <a:xfrm>
            <a:off x="5486400" y="4400550"/>
            <a:ext cx="3409950" cy="1181100"/>
          </a:xfrm>
          <a:custGeom>
            <a:avLst/>
            <a:gdLst>
              <a:gd name="connsiteX0" fmla="*/ 69850 w 3409950"/>
              <a:gd name="connsiteY0" fmla="*/ 0 h 1181100"/>
              <a:gd name="connsiteX1" fmla="*/ 3340100 w 3409950"/>
              <a:gd name="connsiteY1" fmla="*/ 0 h 1181100"/>
              <a:gd name="connsiteX2" fmla="*/ 3409950 w 3409950"/>
              <a:gd name="connsiteY2" fmla="*/ 69850 h 1181100"/>
              <a:gd name="connsiteX3" fmla="*/ 3409950 w 3409950"/>
              <a:gd name="connsiteY3" fmla="*/ 1111250 h 1181100"/>
              <a:gd name="connsiteX4" fmla="*/ 3340100 w 3409950"/>
              <a:gd name="connsiteY4" fmla="*/ 1181100 h 1181100"/>
              <a:gd name="connsiteX5" fmla="*/ 69850 w 3409950"/>
              <a:gd name="connsiteY5" fmla="*/ 1181100 h 1181100"/>
              <a:gd name="connsiteX6" fmla="*/ 0 w 3409950"/>
              <a:gd name="connsiteY6" fmla="*/ 1111250 h 1181100"/>
              <a:gd name="connsiteX7" fmla="*/ 0 w 3409950"/>
              <a:gd name="connsiteY7" fmla="*/ 69850 h 1181100"/>
              <a:gd name="connsiteX8" fmla="*/ 69850 w 3409950"/>
              <a:gd name="connsiteY8" fmla="*/ 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9950" h="1181100">
                <a:moveTo>
                  <a:pt x="69850" y="0"/>
                </a:moveTo>
                <a:lnTo>
                  <a:pt x="3340100" y="0"/>
                </a:lnTo>
                <a:cubicBezTo>
                  <a:pt x="3378677" y="0"/>
                  <a:pt x="3409950" y="31273"/>
                  <a:pt x="3409950" y="69850"/>
                </a:cubicBezTo>
                <a:lnTo>
                  <a:pt x="3409950" y="1111250"/>
                </a:lnTo>
                <a:cubicBezTo>
                  <a:pt x="3409950" y="1149827"/>
                  <a:pt x="3378677" y="1181100"/>
                  <a:pt x="3340100" y="1181100"/>
                </a:cubicBezTo>
                <a:lnTo>
                  <a:pt x="69850" y="1181100"/>
                </a:lnTo>
                <a:cubicBezTo>
                  <a:pt x="31273" y="1181100"/>
                  <a:pt x="0" y="1149827"/>
                  <a:pt x="0" y="1111250"/>
                </a:cubicBezTo>
                <a:lnTo>
                  <a:pt x="0" y="69850"/>
                </a:lnTo>
                <a:cubicBezTo>
                  <a:pt x="0" y="31273"/>
                  <a:pt x="31273" y="0"/>
                  <a:pt x="69850" y="0"/>
                </a:cubicBezTo>
                <a:close/>
              </a:path>
            </a:pathLst>
          </a:custGeom>
        </p:spPr>
        <p:txBody>
          <a:bodyPr wrap="square">
            <a:noAutofit/>
          </a:bodyPr>
          <a:lstStyle>
            <a:lvl1pPr marL="0" indent="0">
              <a:buNone/>
              <a:defRPr sz="1400"/>
            </a:lvl1pPr>
          </a:lstStyle>
          <a:p>
            <a:endParaRPr lang="en-US"/>
          </a:p>
        </p:txBody>
      </p:sp>
      <p:sp>
        <p:nvSpPr>
          <p:cNvPr id="16" name="Picture Placeholder 15">
            <a:extLst>
              <a:ext uri="{FF2B5EF4-FFF2-40B4-BE49-F238E27FC236}">
                <a16:creationId xmlns:a16="http://schemas.microsoft.com/office/drawing/2014/main" id="{E6A9D275-7E53-4D2F-9500-0ED77C11A131}"/>
              </a:ext>
            </a:extLst>
          </p:cNvPr>
          <p:cNvSpPr>
            <a:spLocks noGrp="1"/>
          </p:cNvSpPr>
          <p:nvPr>
            <p:ph type="pic" sz="quarter" idx="14"/>
          </p:nvPr>
        </p:nvSpPr>
        <p:spPr>
          <a:xfrm>
            <a:off x="1847850" y="4400550"/>
            <a:ext cx="3409950" cy="1181100"/>
          </a:xfrm>
          <a:custGeom>
            <a:avLst/>
            <a:gdLst>
              <a:gd name="connsiteX0" fmla="*/ 69850 w 3409950"/>
              <a:gd name="connsiteY0" fmla="*/ 0 h 1181100"/>
              <a:gd name="connsiteX1" fmla="*/ 3340100 w 3409950"/>
              <a:gd name="connsiteY1" fmla="*/ 0 h 1181100"/>
              <a:gd name="connsiteX2" fmla="*/ 3409950 w 3409950"/>
              <a:gd name="connsiteY2" fmla="*/ 69850 h 1181100"/>
              <a:gd name="connsiteX3" fmla="*/ 3409950 w 3409950"/>
              <a:gd name="connsiteY3" fmla="*/ 1111250 h 1181100"/>
              <a:gd name="connsiteX4" fmla="*/ 3340100 w 3409950"/>
              <a:gd name="connsiteY4" fmla="*/ 1181100 h 1181100"/>
              <a:gd name="connsiteX5" fmla="*/ 69850 w 3409950"/>
              <a:gd name="connsiteY5" fmla="*/ 1181100 h 1181100"/>
              <a:gd name="connsiteX6" fmla="*/ 0 w 3409950"/>
              <a:gd name="connsiteY6" fmla="*/ 1111250 h 1181100"/>
              <a:gd name="connsiteX7" fmla="*/ 0 w 3409950"/>
              <a:gd name="connsiteY7" fmla="*/ 69850 h 1181100"/>
              <a:gd name="connsiteX8" fmla="*/ 69850 w 3409950"/>
              <a:gd name="connsiteY8" fmla="*/ 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9950" h="1181100">
                <a:moveTo>
                  <a:pt x="69850" y="0"/>
                </a:moveTo>
                <a:lnTo>
                  <a:pt x="3340100" y="0"/>
                </a:lnTo>
                <a:cubicBezTo>
                  <a:pt x="3378677" y="0"/>
                  <a:pt x="3409950" y="31273"/>
                  <a:pt x="3409950" y="69850"/>
                </a:cubicBezTo>
                <a:lnTo>
                  <a:pt x="3409950" y="1111250"/>
                </a:lnTo>
                <a:cubicBezTo>
                  <a:pt x="3409950" y="1149827"/>
                  <a:pt x="3378677" y="1181100"/>
                  <a:pt x="3340100" y="1181100"/>
                </a:cubicBezTo>
                <a:lnTo>
                  <a:pt x="69850" y="1181100"/>
                </a:lnTo>
                <a:cubicBezTo>
                  <a:pt x="31273" y="1181100"/>
                  <a:pt x="0" y="1149827"/>
                  <a:pt x="0" y="1111250"/>
                </a:cubicBezTo>
                <a:lnTo>
                  <a:pt x="0" y="69850"/>
                </a:lnTo>
                <a:cubicBezTo>
                  <a:pt x="0" y="31273"/>
                  <a:pt x="31273" y="0"/>
                  <a:pt x="69850"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23938534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1+#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250" fill="hold"/>
                                        <p:tgtEl>
                                          <p:spTgt spid="11"/>
                                        </p:tgtEl>
                                        <p:attrNameLst>
                                          <p:attrName>ppt_x</p:attrName>
                                        </p:attrNameLst>
                                      </p:cBhvr>
                                      <p:tavLst>
                                        <p:tav tm="0">
                                          <p:val>
                                            <p:strVal val="1+#ppt_w/2"/>
                                          </p:val>
                                        </p:tav>
                                        <p:tav tm="100000">
                                          <p:val>
                                            <p:strVal val="#ppt_x"/>
                                          </p:val>
                                        </p:tav>
                                      </p:tavLst>
                                    </p:anim>
                                    <p:anim calcmode="lin" valueType="num">
                                      <p:cBhvr additive="base">
                                        <p:cTn id="16" dur="125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1+#ppt_w/2"/>
                                          </p:val>
                                        </p:tav>
                                        <p:tav tm="100000">
                                          <p:val>
                                            <p:strVal val="#ppt_x"/>
                                          </p:val>
                                        </p:tav>
                                      </p:tavLst>
                                    </p:anim>
                                    <p:anim calcmode="lin" valueType="num">
                                      <p:cBhvr additive="base">
                                        <p:cTn id="20" dur="1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nodePh="1">
                                  <p:stCondLst>
                                    <p:cond delay="0"/>
                                  </p:stCondLst>
                                  <p:endCondLst>
                                    <p:cond evt="begin" delay="0">
                                      <p:tn val="21"/>
                                    </p:cond>
                                  </p:end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750" fill="hold"/>
                                        <p:tgtEl>
                                          <p:spTgt spid="15"/>
                                        </p:tgtEl>
                                        <p:attrNameLst>
                                          <p:attrName>ppt_x</p:attrName>
                                        </p:attrNameLst>
                                      </p:cBhvr>
                                      <p:tavLst>
                                        <p:tav tm="0">
                                          <p:val>
                                            <p:strVal val="1+#ppt_w/2"/>
                                          </p:val>
                                        </p:tav>
                                        <p:tav tm="100000">
                                          <p:val>
                                            <p:strVal val="#ppt_x"/>
                                          </p:val>
                                        </p:tav>
                                      </p:tavLst>
                                    </p:anim>
                                    <p:anim calcmode="lin" valueType="num">
                                      <p:cBhvr additive="base">
                                        <p:cTn id="24" dur="175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nodePh="1">
                                  <p:stCondLst>
                                    <p:cond delay="0"/>
                                  </p:stCondLst>
                                  <p:endCondLst>
                                    <p:cond evt="begin" delay="0">
                                      <p:tn val="25"/>
                                    </p:cond>
                                  </p:end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2000" fill="hold"/>
                                        <p:tgtEl>
                                          <p:spTgt spid="16"/>
                                        </p:tgtEl>
                                        <p:attrNameLst>
                                          <p:attrName>ppt_x</p:attrName>
                                        </p:attrNameLst>
                                      </p:cBhvr>
                                      <p:tavLst>
                                        <p:tav tm="0">
                                          <p:val>
                                            <p:strVal val="1+#ppt_w/2"/>
                                          </p:val>
                                        </p:tav>
                                        <p:tav tm="100000">
                                          <p:val>
                                            <p:strVal val="#ppt_x"/>
                                          </p:val>
                                        </p:tav>
                                      </p:tavLst>
                                    </p:anim>
                                    <p:anim calcmode="lin" valueType="num">
                                      <p:cBhvr additive="base">
                                        <p:cTn id="28" dur="2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1" grpId="0"/>
      <p:bldP spid="13" grpId="0"/>
      <p:bldP spid="15" grpId="0"/>
      <p:bldP spid="16"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EE250C2-1D1E-4736-824D-2B38975E55C6}"/>
              </a:ext>
            </a:extLst>
          </p:cNvPr>
          <p:cNvSpPr>
            <a:spLocks noGrp="1"/>
          </p:cNvSpPr>
          <p:nvPr>
            <p:ph type="pic" sz="quarter" idx="10"/>
          </p:nvPr>
        </p:nvSpPr>
        <p:spPr>
          <a:xfrm>
            <a:off x="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p:spPr>
        <p:txBody>
          <a:bodyPr wrap="square">
            <a:noAutofit/>
          </a:bodyPr>
          <a:lstStyle>
            <a:lvl1pPr marL="0" indent="0">
              <a:buNone/>
              <a:defRPr sz="1400"/>
            </a:lvl1pPr>
          </a:lstStyle>
          <a:p>
            <a:endParaRPr lang="en-US"/>
          </a:p>
        </p:txBody>
      </p:sp>
      <p:sp>
        <p:nvSpPr>
          <p:cNvPr id="10" name="Picture Placeholder 9">
            <a:extLst>
              <a:ext uri="{FF2B5EF4-FFF2-40B4-BE49-F238E27FC236}">
                <a16:creationId xmlns:a16="http://schemas.microsoft.com/office/drawing/2014/main" id="{89984890-8115-4937-9549-78F04D598597}"/>
              </a:ext>
            </a:extLst>
          </p:cNvPr>
          <p:cNvSpPr>
            <a:spLocks noGrp="1"/>
          </p:cNvSpPr>
          <p:nvPr>
            <p:ph type="pic" sz="quarter" idx="11"/>
          </p:nvPr>
        </p:nvSpPr>
        <p:spPr>
          <a:xfrm>
            <a:off x="3048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p:spPr>
        <p:txBody>
          <a:bodyPr wrap="square">
            <a:noAutofit/>
          </a:bodyPr>
          <a:lstStyle>
            <a:lvl1pPr marL="0" indent="0">
              <a:buNone/>
              <a:defRPr sz="1400"/>
            </a:lvl1pPr>
          </a:lstStyle>
          <a:p>
            <a:endParaRPr lang="en-US"/>
          </a:p>
        </p:txBody>
      </p:sp>
      <p:sp>
        <p:nvSpPr>
          <p:cNvPr id="11" name="Picture Placeholder 10">
            <a:extLst>
              <a:ext uri="{FF2B5EF4-FFF2-40B4-BE49-F238E27FC236}">
                <a16:creationId xmlns:a16="http://schemas.microsoft.com/office/drawing/2014/main" id="{78CCF7F0-63BD-44BA-BEDD-F6D5629D9A89}"/>
              </a:ext>
            </a:extLst>
          </p:cNvPr>
          <p:cNvSpPr>
            <a:spLocks noGrp="1"/>
          </p:cNvSpPr>
          <p:nvPr>
            <p:ph type="pic" sz="quarter" idx="12"/>
          </p:nvPr>
        </p:nvSpPr>
        <p:spPr>
          <a:xfrm>
            <a:off x="6096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p:spPr>
        <p:txBody>
          <a:bodyPr wrap="square">
            <a:noAutofit/>
          </a:bodyPr>
          <a:lstStyle>
            <a:lvl1pPr marL="0" indent="0">
              <a:buNone/>
              <a:defRPr sz="1400"/>
            </a:lvl1pPr>
          </a:lstStyle>
          <a:p>
            <a:endParaRPr lang="en-US"/>
          </a:p>
        </p:txBody>
      </p:sp>
      <p:sp>
        <p:nvSpPr>
          <p:cNvPr id="12" name="Picture Placeholder 11">
            <a:extLst>
              <a:ext uri="{FF2B5EF4-FFF2-40B4-BE49-F238E27FC236}">
                <a16:creationId xmlns:a16="http://schemas.microsoft.com/office/drawing/2014/main" id="{46782F9B-A12B-48C3-A3FA-070F10F0F156}"/>
              </a:ext>
            </a:extLst>
          </p:cNvPr>
          <p:cNvSpPr>
            <a:spLocks noGrp="1"/>
          </p:cNvSpPr>
          <p:nvPr>
            <p:ph type="pic" sz="quarter" idx="13"/>
          </p:nvPr>
        </p:nvSpPr>
        <p:spPr>
          <a:xfrm>
            <a:off x="9144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2662832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250"/>
                                        <p:tgtEl>
                                          <p:spTgt spid="10"/>
                                        </p:tgtEl>
                                      </p:cBhvr>
                                    </p:animEffect>
                                    <p:anim calcmode="lin" valueType="num">
                                      <p:cBhvr>
                                        <p:cTn id="14" dur="1250" fill="hold"/>
                                        <p:tgtEl>
                                          <p:spTgt spid="10"/>
                                        </p:tgtEl>
                                        <p:attrNameLst>
                                          <p:attrName>ppt_x</p:attrName>
                                        </p:attrNameLst>
                                      </p:cBhvr>
                                      <p:tavLst>
                                        <p:tav tm="0">
                                          <p:val>
                                            <p:strVal val="#ppt_x"/>
                                          </p:val>
                                        </p:tav>
                                        <p:tav tm="100000">
                                          <p:val>
                                            <p:strVal val="#ppt_x"/>
                                          </p:val>
                                        </p:tav>
                                      </p:tavLst>
                                    </p:anim>
                                    <p:anim calcmode="lin" valueType="num">
                                      <p:cBhvr>
                                        <p:cTn id="15" dur="1125" decel="100000" fill="hold"/>
                                        <p:tgtEl>
                                          <p:spTgt spid="10"/>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10"/>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nodePh="1">
                                  <p:stCondLst>
                                    <p:cond delay="0"/>
                                  </p:stCondLst>
                                  <p:endCondLst>
                                    <p:cond evt="begin" delay="0">
                                      <p:tn val="17"/>
                                    </p:cond>
                                  </p:end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500"/>
                                        <p:tgtEl>
                                          <p:spTgt spid="11"/>
                                        </p:tgtEl>
                                      </p:cBhvr>
                                    </p:animEffect>
                                    <p:anim calcmode="lin" valueType="num">
                                      <p:cBhvr>
                                        <p:cTn id="20" dur="1500" fill="hold"/>
                                        <p:tgtEl>
                                          <p:spTgt spid="11"/>
                                        </p:tgtEl>
                                        <p:attrNameLst>
                                          <p:attrName>ppt_x</p:attrName>
                                        </p:attrNameLst>
                                      </p:cBhvr>
                                      <p:tavLst>
                                        <p:tav tm="0">
                                          <p:val>
                                            <p:strVal val="#ppt_x"/>
                                          </p:val>
                                        </p:tav>
                                        <p:tav tm="100000">
                                          <p:val>
                                            <p:strVal val="#ppt_x"/>
                                          </p:val>
                                        </p:tav>
                                      </p:tavLst>
                                    </p:anim>
                                    <p:anim calcmode="lin" valueType="num">
                                      <p:cBhvr>
                                        <p:cTn id="21" dur="1350" decel="100000" fill="hold"/>
                                        <p:tgtEl>
                                          <p:spTgt spid="11"/>
                                        </p:tgtEl>
                                        <p:attrNameLst>
                                          <p:attrName>ppt_y</p:attrName>
                                        </p:attrNameLst>
                                      </p:cBhvr>
                                      <p:tavLst>
                                        <p:tav tm="0">
                                          <p:val>
                                            <p:strVal val="#ppt_y+1"/>
                                          </p:val>
                                        </p:tav>
                                        <p:tav tm="100000">
                                          <p:val>
                                            <p:strVal val="#ppt_y-.03"/>
                                          </p:val>
                                        </p:tav>
                                      </p:tavLst>
                                    </p:anim>
                                    <p:anim calcmode="lin" valueType="num">
                                      <p:cBhvr>
                                        <p:cTn id="22" dur="150" accel="100000" fill="hold">
                                          <p:stCondLst>
                                            <p:cond delay="1350"/>
                                          </p:stCondLst>
                                        </p:cTn>
                                        <p:tgtEl>
                                          <p:spTgt spid="11"/>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750"/>
                                        <p:tgtEl>
                                          <p:spTgt spid="12"/>
                                        </p:tgtEl>
                                      </p:cBhvr>
                                    </p:animEffect>
                                    <p:anim calcmode="lin" valueType="num">
                                      <p:cBhvr>
                                        <p:cTn id="26" dur="1750" fill="hold"/>
                                        <p:tgtEl>
                                          <p:spTgt spid="12"/>
                                        </p:tgtEl>
                                        <p:attrNameLst>
                                          <p:attrName>ppt_x</p:attrName>
                                        </p:attrNameLst>
                                      </p:cBhvr>
                                      <p:tavLst>
                                        <p:tav tm="0">
                                          <p:val>
                                            <p:strVal val="#ppt_x"/>
                                          </p:val>
                                        </p:tav>
                                        <p:tav tm="100000">
                                          <p:val>
                                            <p:strVal val="#ppt_x"/>
                                          </p:val>
                                        </p:tav>
                                      </p:tavLst>
                                    </p:anim>
                                    <p:anim calcmode="lin" valueType="num">
                                      <p:cBhvr>
                                        <p:cTn id="27" dur="1575" decel="100000" fill="hold"/>
                                        <p:tgtEl>
                                          <p:spTgt spid="12"/>
                                        </p:tgtEl>
                                        <p:attrNameLst>
                                          <p:attrName>ppt_y</p:attrName>
                                        </p:attrNameLst>
                                      </p:cBhvr>
                                      <p:tavLst>
                                        <p:tav tm="0">
                                          <p:val>
                                            <p:strVal val="#ppt_y+1"/>
                                          </p:val>
                                        </p:tav>
                                        <p:tav tm="100000">
                                          <p:val>
                                            <p:strVal val="#ppt_y-.03"/>
                                          </p:val>
                                        </p:tav>
                                      </p:tavLst>
                                    </p:anim>
                                    <p:anim calcmode="lin" valueType="num">
                                      <p:cBhvr>
                                        <p:cTn id="28" dur="175" accel="100000" fill="hold">
                                          <p:stCondLst>
                                            <p:cond delay="1575"/>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DF1276-9CA7-49D8-B530-09AED1B23382}"/>
              </a:ext>
            </a:extLst>
          </p:cNvPr>
          <p:cNvSpPr>
            <a:spLocks noGrp="1"/>
          </p:cNvSpPr>
          <p:nvPr>
            <p:ph type="pic" sz="quarter" idx="10"/>
          </p:nvPr>
        </p:nvSpPr>
        <p:spPr>
          <a:xfrm>
            <a:off x="1516852" y="2031095"/>
            <a:ext cx="2759883" cy="3150506"/>
          </a:xfrm>
          <a:custGeom>
            <a:avLst/>
            <a:gdLst>
              <a:gd name="connsiteX0" fmla="*/ 0 w 2759883"/>
              <a:gd name="connsiteY0" fmla="*/ 0 h 3673021"/>
              <a:gd name="connsiteX1" fmla="*/ 2759883 w 2759883"/>
              <a:gd name="connsiteY1" fmla="*/ 0 h 3673021"/>
              <a:gd name="connsiteX2" fmla="*/ 2759883 w 2759883"/>
              <a:gd name="connsiteY2" fmla="*/ 3673021 h 3673021"/>
              <a:gd name="connsiteX3" fmla="*/ 0 w 2759883"/>
              <a:gd name="connsiteY3" fmla="*/ 3673021 h 3673021"/>
            </a:gdLst>
            <a:ahLst/>
            <a:cxnLst>
              <a:cxn ang="0">
                <a:pos x="connsiteX0" y="connsiteY0"/>
              </a:cxn>
              <a:cxn ang="0">
                <a:pos x="connsiteX1" y="connsiteY1"/>
              </a:cxn>
              <a:cxn ang="0">
                <a:pos x="connsiteX2" y="connsiteY2"/>
              </a:cxn>
              <a:cxn ang="0">
                <a:pos x="connsiteX3" y="connsiteY3"/>
              </a:cxn>
            </a:cxnLst>
            <a:rect l="l" t="t" r="r" b="b"/>
            <a:pathLst>
              <a:path w="2759883" h="3673021">
                <a:moveTo>
                  <a:pt x="0" y="0"/>
                </a:moveTo>
                <a:lnTo>
                  <a:pt x="2759883" y="0"/>
                </a:lnTo>
                <a:lnTo>
                  <a:pt x="2759883" y="3673021"/>
                </a:lnTo>
                <a:lnTo>
                  <a:pt x="0" y="3673021"/>
                </a:lnTo>
                <a:close/>
              </a:path>
            </a:pathLst>
          </a:custGeom>
        </p:spPr>
        <p:txBody>
          <a:bodyPr wrap="square">
            <a:noAutofit/>
          </a:bodyPr>
          <a:lstStyle>
            <a:lvl1pPr marL="0" indent="0">
              <a:buNone/>
              <a:defRPr sz="1400"/>
            </a:lvl1pPr>
          </a:lstStyle>
          <a:p>
            <a:endParaRPr lang="en-US"/>
          </a:p>
        </p:txBody>
      </p:sp>
      <p:sp>
        <p:nvSpPr>
          <p:cNvPr id="8" name="Picture Placeholder 7">
            <a:extLst>
              <a:ext uri="{FF2B5EF4-FFF2-40B4-BE49-F238E27FC236}">
                <a16:creationId xmlns:a16="http://schemas.microsoft.com/office/drawing/2014/main" id="{74683A8D-E8E4-4A38-BD33-6C25834B7953}"/>
              </a:ext>
            </a:extLst>
          </p:cNvPr>
          <p:cNvSpPr>
            <a:spLocks noGrp="1"/>
          </p:cNvSpPr>
          <p:nvPr>
            <p:ph type="pic" sz="quarter" idx="11"/>
          </p:nvPr>
        </p:nvSpPr>
        <p:spPr>
          <a:xfrm>
            <a:off x="4716057" y="2031095"/>
            <a:ext cx="2759883" cy="3150506"/>
          </a:xfrm>
          <a:custGeom>
            <a:avLst/>
            <a:gdLst>
              <a:gd name="connsiteX0" fmla="*/ 0 w 2759883"/>
              <a:gd name="connsiteY0" fmla="*/ 0 h 3673021"/>
              <a:gd name="connsiteX1" fmla="*/ 2759883 w 2759883"/>
              <a:gd name="connsiteY1" fmla="*/ 0 h 3673021"/>
              <a:gd name="connsiteX2" fmla="*/ 2759883 w 2759883"/>
              <a:gd name="connsiteY2" fmla="*/ 3673021 h 3673021"/>
              <a:gd name="connsiteX3" fmla="*/ 0 w 2759883"/>
              <a:gd name="connsiteY3" fmla="*/ 3673021 h 3673021"/>
            </a:gdLst>
            <a:ahLst/>
            <a:cxnLst>
              <a:cxn ang="0">
                <a:pos x="connsiteX0" y="connsiteY0"/>
              </a:cxn>
              <a:cxn ang="0">
                <a:pos x="connsiteX1" y="connsiteY1"/>
              </a:cxn>
              <a:cxn ang="0">
                <a:pos x="connsiteX2" y="connsiteY2"/>
              </a:cxn>
              <a:cxn ang="0">
                <a:pos x="connsiteX3" y="connsiteY3"/>
              </a:cxn>
            </a:cxnLst>
            <a:rect l="l" t="t" r="r" b="b"/>
            <a:pathLst>
              <a:path w="2759883" h="3673021">
                <a:moveTo>
                  <a:pt x="0" y="0"/>
                </a:moveTo>
                <a:lnTo>
                  <a:pt x="2759883" y="0"/>
                </a:lnTo>
                <a:lnTo>
                  <a:pt x="2759883" y="3673021"/>
                </a:lnTo>
                <a:lnTo>
                  <a:pt x="0" y="3673021"/>
                </a:lnTo>
                <a:close/>
              </a:path>
            </a:pathLst>
          </a:custGeom>
        </p:spPr>
        <p:txBody>
          <a:bodyPr wrap="square">
            <a:noAutofit/>
          </a:bodyPr>
          <a:lstStyle>
            <a:lvl1pPr marL="0" indent="0">
              <a:buNone/>
              <a:defRPr sz="1400"/>
            </a:lvl1pPr>
          </a:lstStyle>
          <a:p>
            <a:endParaRPr lang="en-US"/>
          </a:p>
        </p:txBody>
      </p:sp>
      <p:sp>
        <p:nvSpPr>
          <p:cNvPr id="9" name="Picture Placeholder 8">
            <a:extLst>
              <a:ext uri="{FF2B5EF4-FFF2-40B4-BE49-F238E27FC236}">
                <a16:creationId xmlns:a16="http://schemas.microsoft.com/office/drawing/2014/main" id="{34B2B8DD-FDBE-4E72-8BD8-5998268B595A}"/>
              </a:ext>
            </a:extLst>
          </p:cNvPr>
          <p:cNvSpPr>
            <a:spLocks noGrp="1"/>
          </p:cNvSpPr>
          <p:nvPr>
            <p:ph type="pic" sz="quarter" idx="12"/>
          </p:nvPr>
        </p:nvSpPr>
        <p:spPr>
          <a:xfrm>
            <a:off x="7915265" y="2031095"/>
            <a:ext cx="2759883" cy="3150506"/>
          </a:xfrm>
          <a:custGeom>
            <a:avLst/>
            <a:gdLst>
              <a:gd name="connsiteX0" fmla="*/ 0 w 2759883"/>
              <a:gd name="connsiteY0" fmla="*/ 0 h 3673021"/>
              <a:gd name="connsiteX1" fmla="*/ 2759883 w 2759883"/>
              <a:gd name="connsiteY1" fmla="*/ 0 h 3673021"/>
              <a:gd name="connsiteX2" fmla="*/ 2759883 w 2759883"/>
              <a:gd name="connsiteY2" fmla="*/ 3673021 h 3673021"/>
              <a:gd name="connsiteX3" fmla="*/ 0 w 2759883"/>
              <a:gd name="connsiteY3" fmla="*/ 3673021 h 3673021"/>
            </a:gdLst>
            <a:ahLst/>
            <a:cxnLst>
              <a:cxn ang="0">
                <a:pos x="connsiteX0" y="connsiteY0"/>
              </a:cxn>
              <a:cxn ang="0">
                <a:pos x="connsiteX1" y="connsiteY1"/>
              </a:cxn>
              <a:cxn ang="0">
                <a:pos x="connsiteX2" y="connsiteY2"/>
              </a:cxn>
              <a:cxn ang="0">
                <a:pos x="connsiteX3" y="connsiteY3"/>
              </a:cxn>
            </a:cxnLst>
            <a:rect l="l" t="t" r="r" b="b"/>
            <a:pathLst>
              <a:path w="2759883" h="3673021">
                <a:moveTo>
                  <a:pt x="0" y="0"/>
                </a:moveTo>
                <a:lnTo>
                  <a:pt x="2759883" y="0"/>
                </a:lnTo>
                <a:lnTo>
                  <a:pt x="2759883" y="3673021"/>
                </a:lnTo>
                <a:lnTo>
                  <a:pt x="0" y="3673021"/>
                </a:ln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2451966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nodePh="1">
                                  <p:stCondLst>
                                    <p:cond delay="25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900" decel="100000" fill="hold"/>
                                        <p:tgtEl>
                                          <p:spTgt spid="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nodePh="1">
                                  <p:stCondLst>
                                    <p:cond delay="500"/>
                                  </p:stCondLst>
                                  <p:endCondLst>
                                    <p:cond evt="begin" delay="0">
                                      <p:tn val="17"/>
                                    </p:cond>
                                  </p:end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900" decel="100000" fill="hold"/>
                                        <p:tgtEl>
                                          <p:spTgt spid="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2FF49F-F64E-43EC-8043-7B05E9859051}"/>
              </a:ext>
            </a:extLst>
          </p:cNvPr>
          <p:cNvSpPr>
            <a:spLocks noGrp="1"/>
          </p:cNvSpPr>
          <p:nvPr>
            <p:ph type="pic" sz="quarter" idx="10"/>
          </p:nvPr>
        </p:nvSpPr>
        <p:spPr>
          <a:xfrm>
            <a:off x="6610350" y="1447800"/>
            <a:ext cx="3962400" cy="3962400"/>
          </a:xfrm>
          <a:custGeom>
            <a:avLst/>
            <a:gdLst>
              <a:gd name="connsiteX0" fmla="*/ 374645 w 3962400"/>
              <a:gd name="connsiteY0" fmla="*/ 0 h 3962400"/>
              <a:gd name="connsiteX1" fmla="*/ 3587755 w 3962400"/>
              <a:gd name="connsiteY1" fmla="*/ 0 h 3962400"/>
              <a:gd name="connsiteX2" fmla="*/ 3962400 w 3962400"/>
              <a:gd name="connsiteY2" fmla="*/ 374645 h 3962400"/>
              <a:gd name="connsiteX3" fmla="*/ 3962400 w 3962400"/>
              <a:gd name="connsiteY3" fmla="*/ 3587755 h 3962400"/>
              <a:gd name="connsiteX4" fmla="*/ 3587755 w 3962400"/>
              <a:gd name="connsiteY4" fmla="*/ 3962400 h 3962400"/>
              <a:gd name="connsiteX5" fmla="*/ 374645 w 3962400"/>
              <a:gd name="connsiteY5" fmla="*/ 3962400 h 3962400"/>
              <a:gd name="connsiteX6" fmla="*/ 0 w 3962400"/>
              <a:gd name="connsiteY6" fmla="*/ 3587755 h 3962400"/>
              <a:gd name="connsiteX7" fmla="*/ 0 w 3962400"/>
              <a:gd name="connsiteY7" fmla="*/ 374645 h 3962400"/>
              <a:gd name="connsiteX8" fmla="*/ 374645 w 3962400"/>
              <a:gd name="connsiteY8" fmla="*/ 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2400" h="3962400">
                <a:moveTo>
                  <a:pt x="374645" y="0"/>
                </a:moveTo>
                <a:lnTo>
                  <a:pt x="3587755" y="0"/>
                </a:lnTo>
                <a:cubicBezTo>
                  <a:pt x="3794666" y="0"/>
                  <a:pt x="3962400" y="167734"/>
                  <a:pt x="3962400" y="374645"/>
                </a:cubicBezTo>
                <a:lnTo>
                  <a:pt x="3962400" y="3587755"/>
                </a:lnTo>
                <a:cubicBezTo>
                  <a:pt x="3962400" y="3794666"/>
                  <a:pt x="3794666" y="3962400"/>
                  <a:pt x="3587755" y="3962400"/>
                </a:cubicBezTo>
                <a:lnTo>
                  <a:pt x="374645" y="3962400"/>
                </a:lnTo>
                <a:cubicBezTo>
                  <a:pt x="167734" y="3962400"/>
                  <a:pt x="0" y="3794666"/>
                  <a:pt x="0" y="3587755"/>
                </a:cubicBezTo>
                <a:lnTo>
                  <a:pt x="0" y="374645"/>
                </a:lnTo>
                <a:cubicBezTo>
                  <a:pt x="0" y="167734"/>
                  <a:pt x="167734" y="0"/>
                  <a:pt x="374645"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37031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25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579082C-8EEF-4E68-A5B0-5C0DEFD82C4A}"/>
              </a:ext>
            </a:extLst>
          </p:cNvPr>
          <p:cNvSpPr>
            <a:spLocks noGrp="1"/>
          </p:cNvSpPr>
          <p:nvPr>
            <p:ph type="pic" sz="quarter" idx="10"/>
          </p:nvPr>
        </p:nvSpPr>
        <p:spPr>
          <a:xfrm>
            <a:off x="1232297" y="1895475"/>
            <a:ext cx="1771650" cy="1771650"/>
          </a:xfrm>
          <a:custGeom>
            <a:avLst/>
            <a:gdLst>
              <a:gd name="connsiteX0" fmla="*/ 885825 w 1771650"/>
              <a:gd name="connsiteY0" fmla="*/ 0 h 1771650"/>
              <a:gd name="connsiteX1" fmla="*/ 1771650 w 1771650"/>
              <a:gd name="connsiteY1" fmla="*/ 885825 h 1771650"/>
              <a:gd name="connsiteX2" fmla="*/ 885825 w 1771650"/>
              <a:gd name="connsiteY2" fmla="*/ 1771650 h 1771650"/>
              <a:gd name="connsiteX3" fmla="*/ 0 w 1771650"/>
              <a:gd name="connsiteY3" fmla="*/ 885825 h 1771650"/>
              <a:gd name="connsiteX4" fmla="*/ 885825 w 177165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771650">
                <a:moveTo>
                  <a:pt x="885825" y="0"/>
                </a:moveTo>
                <a:cubicBezTo>
                  <a:pt x="1375053" y="0"/>
                  <a:pt x="1771650" y="396597"/>
                  <a:pt x="1771650" y="885825"/>
                </a:cubicBezTo>
                <a:cubicBezTo>
                  <a:pt x="1771650" y="1375053"/>
                  <a:pt x="1375053" y="1771650"/>
                  <a:pt x="885825" y="1771650"/>
                </a:cubicBezTo>
                <a:cubicBezTo>
                  <a:pt x="396597" y="1771650"/>
                  <a:pt x="0" y="1375053"/>
                  <a:pt x="0" y="885825"/>
                </a:cubicBezTo>
                <a:cubicBezTo>
                  <a:pt x="0" y="396597"/>
                  <a:pt x="396597" y="0"/>
                  <a:pt x="885825" y="0"/>
                </a:cubicBezTo>
                <a:close/>
              </a:path>
            </a:pathLst>
          </a:custGeom>
        </p:spPr>
        <p:txBody>
          <a:bodyPr wrap="square">
            <a:noAutofit/>
          </a:bodyPr>
          <a:lstStyle>
            <a:lvl1pPr marL="0" indent="0">
              <a:buNone/>
              <a:defRPr sz="1400"/>
            </a:lvl1pPr>
          </a:lstStyle>
          <a:p>
            <a:endParaRPr lang="en-US"/>
          </a:p>
        </p:txBody>
      </p:sp>
      <p:sp>
        <p:nvSpPr>
          <p:cNvPr id="9" name="Picture Placeholder 8">
            <a:extLst>
              <a:ext uri="{FF2B5EF4-FFF2-40B4-BE49-F238E27FC236}">
                <a16:creationId xmlns:a16="http://schemas.microsoft.com/office/drawing/2014/main" id="{26ED93C0-EBFF-4E09-A534-6D56BB4202B4}"/>
              </a:ext>
            </a:extLst>
          </p:cNvPr>
          <p:cNvSpPr>
            <a:spLocks noGrp="1"/>
          </p:cNvSpPr>
          <p:nvPr>
            <p:ph type="pic" sz="quarter" idx="11"/>
          </p:nvPr>
        </p:nvSpPr>
        <p:spPr>
          <a:xfrm>
            <a:off x="3884216" y="2466975"/>
            <a:ext cx="1771650" cy="1771650"/>
          </a:xfrm>
          <a:custGeom>
            <a:avLst/>
            <a:gdLst>
              <a:gd name="connsiteX0" fmla="*/ 885825 w 1771650"/>
              <a:gd name="connsiteY0" fmla="*/ 0 h 1771650"/>
              <a:gd name="connsiteX1" fmla="*/ 1771650 w 1771650"/>
              <a:gd name="connsiteY1" fmla="*/ 885825 h 1771650"/>
              <a:gd name="connsiteX2" fmla="*/ 885825 w 1771650"/>
              <a:gd name="connsiteY2" fmla="*/ 1771650 h 1771650"/>
              <a:gd name="connsiteX3" fmla="*/ 0 w 1771650"/>
              <a:gd name="connsiteY3" fmla="*/ 885825 h 1771650"/>
              <a:gd name="connsiteX4" fmla="*/ 885825 w 177165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771650">
                <a:moveTo>
                  <a:pt x="885825" y="0"/>
                </a:moveTo>
                <a:cubicBezTo>
                  <a:pt x="1375053" y="0"/>
                  <a:pt x="1771650" y="396597"/>
                  <a:pt x="1771650" y="885825"/>
                </a:cubicBezTo>
                <a:cubicBezTo>
                  <a:pt x="1771650" y="1375053"/>
                  <a:pt x="1375053" y="1771650"/>
                  <a:pt x="885825" y="1771650"/>
                </a:cubicBezTo>
                <a:cubicBezTo>
                  <a:pt x="396597" y="1771650"/>
                  <a:pt x="0" y="1375053"/>
                  <a:pt x="0" y="885825"/>
                </a:cubicBezTo>
                <a:cubicBezTo>
                  <a:pt x="0" y="396597"/>
                  <a:pt x="396597" y="0"/>
                  <a:pt x="885825" y="0"/>
                </a:cubicBezTo>
                <a:close/>
              </a:path>
            </a:pathLst>
          </a:custGeom>
        </p:spPr>
        <p:txBody>
          <a:bodyPr wrap="square">
            <a:noAutofit/>
          </a:bodyPr>
          <a:lstStyle>
            <a:lvl1pPr marL="0" indent="0">
              <a:buNone/>
              <a:defRPr sz="1400"/>
            </a:lvl1pPr>
          </a:lstStyle>
          <a:p>
            <a:endParaRPr lang="en-US"/>
          </a:p>
        </p:txBody>
      </p:sp>
      <p:sp>
        <p:nvSpPr>
          <p:cNvPr id="10" name="Picture Placeholder 9">
            <a:extLst>
              <a:ext uri="{FF2B5EF4-FFF2-40B4-BE49-F238E27FC236}">
                <a16:creationId xmlns:a16="http://schemas.microsoft.com/office/drawing/2014/main" id="{12DB5631-AE18-4C23-B60E-F96868FF020B}"/>
              </a:ext>
            </a:extLst>
          </p:cNvPr>
          <p:cNvSpPr>
            <a:spLocks noGrp="1"/>
          </p:cNvSpPr>
          <p:nvPr>
            <p:ph type="pic" sz="quarter" idx="12"/>
          </p:nvPr>
        </p:nvSpPr>
        <p:spPr>
          <a:xfrm>
            <a:off x="6536135" y="2466975"/>
            <a:ext cx="1771650" cy="1771650"/>
          </a:xfrm>
          <a:custGeom>
            <a:avLst/>
            <a:gdLst>
              <a:gd name="connsiteX0" fmla="*/ 885825 w 1771650"/>
              <a:gd name="connsiteY0" fmla="*/ 0 h 1771650"/>
              <a:gd name="connsiteX1" fmla="*/ 1771650 w 1771650"/>
              <a:gd name="connsiteY1" fmla="*/ 885825 h 1771650"/>
              <a:gd name="connsiteX2" fmla="*/ 885825 w 1771650"/>
              <a:gd name="connsiteY2" fmla="*/ 1771650 h 1771650"/>
              <a:gd name="connsiteX3" fmla="*/ 0 w 1771650"/>
              <a:gd name="connsiteY3" fmla="*/ 885825 h 1771650"/>
              <a:gd name="connsiteX4" fmla="*/ 885825 w 177165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771650">
                <a:moveTo>
                  <a:pt x="885825" y="0"/>
                </a:moveTo>
                <a:cubicBezTo>
                  <a:pt x="1375053" y="0"/>
                  <a:pt x="1771650" y="396597"/>
                  <a:pt x="1771650" y="885825"/>
                </a:cubicBezTo>
                <a:cubicBezTo>
                  <a:pt x="1771650" y="1375053"/>
                  <a:pt x="1375053" y="1771650"/>
                  <a:pt x="885825" y="1771650"/>
                </a:cubicBezTo>
                <a:cubicBezTo>
                  <a:pt x="396597" y="1771650"/>
                  <a:pt x="0" y="1375053"/>
                  <a:pt x="0" y="885825"/>
                </a:cubicBezTo>
                <a:cubicBezTo>
                  <a:pt x="0" y="396597"/>
                  <a:pt x="396597" y="0"/>
                  <a:pt x="885825" y="0"/>
                </a:cubicBezTo>
                <a:close/>
              </a:path>
            </a:pathLst>
          </a:custGeom>
        </p:spPr>
        <p:txBody>
          <a:bodyPr wrap="square">
            <a:noAutofit/>
          </a:bodyPr>
          <a:lstStyle>
            <a:lvl1pPr marL="0" indent="0">
              <a:buNone/>
              <a:defRPr sz="1400"/>
            </a:lvl1pPr>
          </a:lstStyle>
          <a:p>
            <a:endParaRPr lang="en-US"/>
          </a:p>
        </p:txBody>
      </p:sp>
      <p:sp>
        <p:nvSpPr>
          <p:cNvPr id="11" name="Picture Placeholder 10">
            <a:extLst>
              <a:ext uri="{FF2B5EF4-FFF2-40B4-BE49-F238E27FC236}">
                <a16:creationId xmlns:a16="http://schemas.microsoft.com/office/drawing/2014/main" id="{4C886287-56C9-4D94-BCC2-29D4D9AB9AD6}"/>
              </a:ext>
            </a:extLst>
          </p:cNvPr>
          <p:cNvSpPr>
            <a:spLocks noGrp="1"/>
          </p:cNvSpPr>
          <p:nvPr>
            <p:ph type="pic" sz="quarter" idx="13"/>
          </p:nvPr>
        </p:nvSpPr>
        <p:spPr>
          <a:xfrm>
            <a:off x="9188053" y="1895475"/>
            <a:ext cx="1771650" cy="1771650"/>
          </a:xfrm>
          <a:custGeom>
            <a:avLst/>
            <a:gdLst>
              <a:gd name="connsiteX0" fmla="*/ 885825 w 1771650"/>
              <a:gd name="connsiteY0" fmla="*/ 0 h 1771650"/>
              <a:gd name="connsiteX1" fmla="*/ 1771650 w 1771650"/>
              <a:gd name="connsiteY1" fmla="*/ 885825 h 1771650"/>
              <a:gd name="connsiteX2" fmla="*/ 885825 w 1771650"/>
              <a:gd name="connsiteY2" fmla="*/ 1771650 h 1771650"/>
              <a:gd name="connsiteX3" fmla="*/ 0 w 1771650"/>
              <a:gd name="connsiteY3" fmla="*/ 885825 h 1771650"/>
              <a:gd name="connsiteX4" fmla="*/ 885825 w 177165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771650">
                <a:moveTo>
                  <a:pt x="885825" y="0"/>
                </a:moveTo>
                <a:cubicBezTo>
                  <a:pt x="1375053" y="0"/>
                  <a:pt x="1771650" y="396597"/>
                  <a:pt x="1771650" y="885825"/>
                </a:cubicBezTo>
                <a:cubicBezTo>
                  <a:pt x="1771650" y="1375053"/>
                  <a:pt x="1375053" y="1771650"/>
                  <a:pt x="885825" y="1771650"/>
                </a:cubicBezTo>
                <a:cubicBezTo>
                  <a:pt x="396597" y="1771650"/>
                  <a:pt x="0" y="1375053"/>
                  <a:pt x="0" y="885825"/>
                </a:cubicBezTo>
                <a:cubicBezTo>
                  <a:pt x="0" y="396597"/>
                  <a:pt x="396597" y="0"/>
                  <a:pt x="885825"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40736409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fltVal val="0"/>
                                          </p:val>
                                        </p:tav>
                                        <p:tav tm="100000">
                                          <p:val>
                                            <p:strVal val="#ppt_w"/>
                                          </p:val>
                                        </p:tav>
                                      </p:tavLst>
                                    </p:anim>
                                    <p:anim calcmode="lin" valueType="num">
                                      <p:cBhvr>
                                        <p:cTn id="8" dur="750" fill="hold"/>
                                        <p:tgtEl>
                                          <p:spTgt spid="8"/>
                                        </p:tgtEl>
                                        <p:attrNameLst>
                                          <p:attrName>ppt_h</p:attrName>
                                        </p:attrNameLst>
                                      </p:cBhvr>
                                      <p:tavLst>
                                        <p:tav tm="0">
                                          <p:val>
                                            <p:fltVal val="0"/>
                                          </p:val>
                                        </p:tav>
                                        <p:tav tm="100000">
                                          <p:val>
                                            <p:strVal val="#ppt_h"/>
                                          </p:val>
                                        </p:tav>
                                      </p:tavLst>
                                    </p:anim>
                                    <p:anim calcmode="lin" valueType="num">
                                      <p:cBhvr>
                                        <p:cTn id="9" dur="750" fill="hold"/>
                                        <p:tgtEl>
                                          <p:spTgt spid="8"/>
                                        </p:tgtEl>
                                        <p:attrNameLst>
                                          <p:attrName>style.rotation</p:attrName>
                                        </p:attrNameLst>
                                      </p:cBhvr>
                                      <p:tavLst>
                                        <p:tav tm="0">
                                          <p:val>
                                            <p:fltVal val="360"/>
                                          </p:val>
                                        </p:tav>
                                        <p:tav tm="100000">
                                          <p:val>
                                            <p:fltVal val="0"/>
                                          </p:val>
                                        </p:tav>
                                      </p:tavLst>
                                    </p:anim>
                                    <p:animEffect transition="in" filter="fade">
                                      <p:cBhvr>
                                        <p:cTn id="10" dur="750"/>
                                        <p:tgtEl>
                                          <p:spTgt spid="8"/>
                                        </p:tgtEl>
                                      </p:cBhvr>
                                    </p:animEffect>
                                  </p:childTnLst>
                                </p:cTn>
                              </p:par>
                              <p:par>
                                <p:cTn id="11" presetID="49" presetClass="entr" presetSubtype="0" decel="100000" fill="hold" grpId="0" nodeType="withEffect" nodePh="1">
                                  <p:stCondLst>
                                    <p:cond delay="250"/>
                                  </p:stCondLst>
                                  <p:endCondLst>
                                    <p:cond evt="begin" delay="0">
                                      <p:tn val="11"/>
                                    </p:cond>
                                  </p:endCondLst>
                                  <p:childTnLst>
                                    <p:set>
                                      <p:cBhvr>
                                        <p:cTn id="12" dur="1" fill="hold">
                                          <p:stCondLst>
                                            <p:cond delay="0"/>
                                          </p:stCondLst>
                                        </p:cTn>
                                        <p:tgtEl>
                                          <p:spTgt spid="9"/>
                                        </p:tgtEl>
                                        <p:attrNameLst>
                                          <p:attrName>style.visibility</p:attrName>
                                        </p:attrNameLst>
                                      </p:cBhvr>
                                      <p:to>
                                        <p:strVal val="visible"/>
                                      </p:to>
                                    </p:set>
                                    <p:anim calcmode="lin" valueType="num">
                                      <p:cBhvr>
                                        <p:cTn id="13" dur="750" fill="hold"/>
                                        <p:tgtEl>
                                          <p:spTgt spid="9"/>
                                        </p:tgtEl>
                                        <p:attrNameLst>
                                          <p:attrName>ppt_w</p:attrName>
                                        </p:attrNameLst>
                                      </p:cBhvr>
                                      <p:tavLst>
                                        <p:tav tm="0">
                                          <p:val>
                                            <p:fltVal val="0"/>
                                          </p:val>
                                        </p:tav>
                                        <p:tav tm="100000">
                                          <p:val>
                                            <p:strVal val="#ppt_w"/>
                                          </p:val>
                                        </p:tav>
                                      </p:tavLst>
                                    </p:anim>
                                    <p:anim calcmode="lin" valueType="num">
                                      <p:cBhvr>
                                        <p:cTn id="14" dur="750" fill="hold"/>
                                        <p:tgtEl>
                                          <p:spTgt spid="9"/>
                                        </p:tgtEl>
                                        <p:attrNameLst>
                                          <p:attrName>ppt_h</p:attrName>
                                        </p:attrNameLst>
                                      </p:cBhvr>
                                      <p:tavLst>
                                        <p:tav tm="0">
                                          <p:val>
                                            <p:fltVal val="0"/>
                                          </p:val>
                                        </p:tav>
                                        <p:tav tm="100000">
                                          <p:val>
                                            <p:strVal val="#ppt_h"/>
                                          </p:val>
                                        </p:tav>
                                      </p:tavLst>
                                    </p:anim>
                                    <p:anim calcmode="lin" valueType="num">
                                      <p:cBhvr>
                                        <p:cTn id="15" dur="750" fill="hold"/>
                                        <p:tgtEl>
                                          <p:spTgt spid="9"/>
                                        </p:tgtEl>
                                        <p:attrNameLst>
                                          <p:attrName>style.rotation</p:attrName>
                                        </p:attrNameLst>
                                      </p:cBhvr>
                                      <p:tavLst>
                                        <p:tav tm="0">
                                          <p:val>
                                            <p:fltVal val="360"/>
                                          </p:val>
                                        </p:tav>
                                        <p:tav tm="100000">
                                          <p:val>
                                            <p:fltVal val="0"/>
                                          </p:val>
                                        </p:tav>
                                      </p:tavLst>
                                    </p:anim>
                                    <p:animEffect transition="in" filter="fade">
                                      <p:cBhvr>
                                        <p:cTn id="16" dur="750"/>
                                        <p:tgtEl>
                                          <p:spTgt spid="9"/>
                                        </p:tgtEl>
                                      </p:cBhvr>
                                    </p:animEffect>
                                  </p:childTnLst>
                                </p:cTn>
                              </p:par>
                              <p:par>
                                <p:cTn id="17" presetID="49" presetClass="entr" presetSubtype="0" decel="100000" fill="hold" grpId="0" nodeType="withEffect" nodePh="1">
                                  <p:stCondLst>
                                    <p:cond delay="50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p:cTn id="19" dur="750" fill="hold"/>
                                        <p:tgtEl>
                                          <p:spTgt spid="10"/>
                                        </p:tgtEl>
                                        <p:attrNameLst>
                                          <p:attrName>ppt_w</p:attrName>
                                        </p:attrNameLst>
                                      </p:cBhvr>
                                      <p:tavLst>
                                        <p:tav tm="0">
                                          <p:val>
                                            <p:fltVal val="0"/>
                                          </p:val>
                                        </p:tav>
                                        <p:tav tm="100000">
                                          <p:val>
                                            <p:strVal val="#ppt_w"/>
                                          </p:val>
                                        </p:tav>
                                      </p:tavLst>
                                    </p:anim>
                                    <p:anim calcmode="lin" valueType="num">
                                      <p:cBhvr>
                                        <p:cTn id="20" dur="750" fill="hold"/>
                                        <p:tgtEl>
                                          <p:spTgt spid="10"/>
                                        </p:tgtEl>
                                        <p:attrNameLst>
                                          <p:attrName>ppt_h</p:attrName>
                                        </p:attrNameLst>
                                      </p:cBhvr>
                                      <p:tavLst>
                                        <p:tav tm="0">
                                          <p:val>
                                            <p:fltVal val="0"/>
                                          </p:val>
                                        </p:tav>
                                        <p:tav tm="100000">
                                          <p:val>
                                            <p:strVal val="#ppt_h"/>
                                          </p:val>
                                        </p:tav>
                                      </p:tavLst>
                                    </p:anim>
                                    <p:anim calcmode="lin" valueType="num">
                                      <p:cBhvr>
                                        <p:cTn id="21" dur="750" fill="hold"/>
                                        <p:tgtEl>
                                          <p:spTgt spid="10"/>
                                        </p:tgtEl>
                                        <p:attrNameLst>
                                          <p:attrName>style.rotation</p:attrName>
                                        </p:attrNameLst>
                                      </p:cBhvr>
                                      <p:tavLst>
                                        <p:tav tm="0">
                                          <p:val>
                                            <p:fltVal val="360"/>
                                          </p:val>
                                        </p:tav>
                                        <p:tav tm="100000">
                                          <p:val>
                                            <p:fltVal val="0"/>
                                          </p:val>
                                        </p:tav>
                                      </p:tavLst>
                                    </p:anim>
                                    <p:animEffect transition="in" filter="fade">
                                      <p:cBhvr>
                                        <p:cTn id="22" dur="750"/>
                                        <p:tgtEl>
                                          <p:spTgt spid="10"/>
                                        </p:tgtEl>
                                      </p:cBhvr>
                                    </p:animEffect>
                                  </p:childTnLst>
                                </p:cTn>
                              </p:par>
                              <p:par>
                                <p:cTn id="23" presetID="49" presetClass="entr" presetSubtype="0" decel="100000" fill="hold" grpId="0" nodeType="withEffect" nodePh="1">
                                  <p:stCondLst>
                                    <p:cond delay="750"/>
                                  </p:stCondLst>
                                  <p:endCondLst>
                                    <p:cond evt="begin" delay="0">
                                      <p:tn val="23"/>
                                    </p:cond>
                                  </p:endCondLst>
                                  <p:childTnLst>
                                    <p:set>
                                      <p:cBhvr>
                                        <p:cTn id="24" dur="1" fill="hold">
                                          <p:stCondLst>
                                            <p:cond delay="0"/>
                                          </p:stCondLst>
                                        </p:cTn>
                                        <p:tgtEl>
                                          <p:spTgt spid="11"/>
                                        </p:tgtEl>
                                        <p:attrNameLst>
                                          <p:attrName>style.visibility</p:attrName>
                                        </p:attrNameLst>
                                      </p:cBhvr>
                                      <p:to>
                                        <p:strVal val="visible"/>
                                      </p:to>
                                    </p:set>
                                    <p:anim calcmode="lin" valueType="num">
                                      <p:cBhvr>
                                        <p:cTn id="25" dur="750" fill="hold"/>
                                        <p:tgtEl>
                                          <p:spTgt spid="11"/>
                                        </p:tgtEl>
                                        <p:attrNameLst>
                                          <p:attrName>ppt_w</p:attrName>
                                        </p:attrNameLst>
                                      </p:cBhvr>
                                      <p:tavLst>
                                        <p:tav tm="0">
                                          <p:val>
                                            <p:fltVal val="0"/>
                                          </p:val>
                                        </p:tav>
                                        <p:tav tm="100000">
                                          <p:val>
                                            <p:strVal val="#ppt_w"/>
                                          </p:val>
                                        </p:tav>
                                      </p:tavLst>
                                    </p:anim>
                                    <p:anim calcmode="lin" valueType="num">
                                      <p:cBhvr>
                                        <p:cTn id="26" dur="750" fill="hold"/>
                                        <p:tgtEl>
                                          <p:spTgt spid="11"/>
                                        </p:tgtEl>
                                        <p:attrNameLst>
                                          <p:attrName>ppt_h</p:attrName>
                                        </p:attrNameLst>
                                      </p:cBhvr>
                                      <p:tavLst>
                                        <p:tav tm="0">
                                          <p:val>
                                            <p:fltVal val="0"/>
                                          </p:val>
                                        </p:tav>
                                        <p:tav tm="100000">
                                          <p:val>
                                            <p:strVal val="#ppt_h"/>
                                          </p:val>
                                        </p:tav>
                                      </p:tavLst>
                                    </p:anim>
                                    <p:anim calcmode="lin" valueType="num">
                                      <p:cBhvr>
                                        <p:cTn id="27" dur="750" fill="hold"/>
                                        <p:tgtEl>
                                          <p:spTgt spid="11"/>
                                        </p:tgtEl>
                                        <p:attrNameLst>
                                          <p:attrName>style.rotation</p:attrName>
                                        </p:attrNameLst>
                                      </p:cBhvr>
                                      <p:tavLst>
                                        <p:tav tm="0">
                                          <p:val>
                                            <p:fltVal val="360"/>
                                          </p:val>
                                        </p:tav>
                                        <p:tav tm="100000">
                                          <p:val>
                                            <p:fltVal val="0"/>
                                          </p:val>
                                        </p:tav>
                                      </p:tavLst>
                                    </p:anim>
                                    <p:animEffect transition="in" filter="fade">
                                      <p:cBhvr>
                                        <p:cTn id="2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C94C6CE-6824-4E7E-ACEC-D73C4FED998E}"/>
              </a:ext>
            </a:extLst>
          </p:cNvPr>
          <p:cNvSpPr>
            <a:spLocks noGrp="1"/>
          </p:cNvSpPr>
          <p:nvPr>
            <p:ph type="pic" sz="quarter" idx="10"/>
          </p:nvPr>
        </p:nvSpPr>
        <p:spPr>
          <a:xfrm>
            <a:off x="3539613" y="0"/>
            <a:ext cx="7649496" cy="6858000"/>
          </a:xfrm>
          <a:prstGeom prst="rect">
            <a:avLst/>
          </a:prstGeom>
        </p:spPr>
        <p:txBody>
          <a:bodyPr/>
          <a:lstStyle>
            <a:lvl1pPr marL="0" indent="0">
              <a:buNone/>
              <a:defRPr sz="1400"/>
            </a:lvl1pPr>
          </a:lstStyle>
          <a:p>
            <a:endParaRPr lang="en-US"/>
          </a:p>
        </p:txBody>
      </p:sp>
    </p:spTree>
    <p:extLst>
      <p:ext uri="{BB962C8B-B14F-4D97-AF65-F5344CB8AC3E}">
        <p14:creationId xmlns:p14="http://schemas.microsoft.com/office/powerpoint/2010/main" val="14789880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07795A3-C07A-4B72-A39F-D63673F88DFF}"/>
              </a:ext>
            </a:extLst>
          </p:cNvPr>
          <p:cNvSpPr>
            <a:spLocks noGrp="1"/>
          </p:cNvSpPr>
          <p:nvPr>
            <p:ph type="pic" sz="quarter" idx="10"/>
          </p:nvPr>
        </p:nvSpPr>
        <p:spPr>
          <a:xfrm>
            <a:off x="4418003" y="3199117"/>
            <a:ext cx="3355997" cy="7317762"/>
          </a:xfrm>
          <a:custGeom>
            <a:avLst/>
            <a:gdLst>
              <a:gd name="connsiteX0" fmla="*/ 314222 w 3355997"/>
              <a:gd name="connsiteY0" fmla="*/ 0 h 7317762"/>
              <a:gd name="connsiteX1" fmla="*/ 724637 w 3355997"/>
              <a:gd name="connsiteY1" fmla="*/ 0 h 7317762"/>
              <a:gd name="connsiteX2" fmla="*/ 724637 w 3355997"/>
              <a:gd name="connsiteY2" fmla="*/ 23426 h 7317762"/>
              <a:gd name="connsiteX3" fmla="*/ 975199 w 3355997"/>
              <a:gd name="connsiteY3" fmla="*/ 273989 h 7317762"/>
              <a:gd name="connsiteX4" fmla="*/ 2385355 w 3355997"/>
              <a:gd name="connsiteY4" fmla="*/ 273989 h 7317762"/>
              <a:gd name="connsiteX5" fmla="*/ 2635917 w 3355997"/>
              <a:gd name="connsiteY5" fmla="*/ 23426 h 7317762"/>
              <a:gd name="connsiteX6" fmla="*/ 2635917 w 3355997"/>
              <a:gd name="connsiteY6" fmla="*/ 0 h 7317762"/>
              <a:gd name="connsiteX7" fmla="*/ 3041775 w 3355997"/>
              <a:gd name="connsiteY7" fmla="*/ 0 h 7317762"/>
              <a:gd name="connsiteX8" fmla="*/ 3355997 w 3355997"/>
              <a:gd name="connsiteY8" fmla="*/ 314222 h 7317762"/>
              <a:gd name="connsiteX9" fmla="*/ 3355997 w 3355997"/>
              <a:gd name="connsiteY9" fmla="*/ 7003541 h 7317762"/>
              <a:gd name="connsiteX10" fmla="*/ 3041775 w 3355997"/>
              <a:gd name="connsiteY10" fmla="*/ 7317762 h 7317762"/>
              <a:gd name="connsiteX11" fmla="*/ 314222 w 3355997"/>
              <a:gd name="connsiteY11" fmla="*/ 7317762 h 7317762"/>
              <a:gd name="connsiteX12" fmla="*/ 0 w 3355997"/>
              <a:gd name="connsiteY12" fmla="*/ 7003541 h 7317762"/>
              <a:gd name="connsiteX13" fmla="*/ 0 w 3355997"/>
              <a:gd name="connsiteY13" fmla="*/ 314222 h 7317762"/>
              <a:gd name="connsiteX14" fmla="*/ 314222 w 3355997"/>
              <a:gd name="connsiteY14" fmla="*/ 0 h 731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55997" h="7317762">
                <a:moveTo>
                  <a:pt x="314222" y="0"/>
                </a:moveTo>
                <a:lnTo>
                  <a:pt x="724637" y="0"/>
                </a:lnTo>
                <a:lnTo>
                  <a:pt x="724637" y="23426"/>
                </a:lnTo>
                <a:cubicBezTo>
                  <a:pt x="724637" y="161809"/>
                  <a:pt x="836818" y="273989"/>
                  <a:pt x="975199" y="273989"/>
                </a:cubicBezTo>
                <a:lnTo>
                  <a:pt x="2385355" y="273989"/>
                </a:lnTo>
                <a:cubicBezTo>
                  <a:pt x="2523736" y="273989"/>
                  <a:pt x="2635917" y="161809"/>
                  <a:pt x="2635917" y="23426"/>
                </a:cubicBezTo>
                <a:lnTo>
                  <a:pt x="2635917" y="0"/>
                </a:lnTo>
                <a:lnTo>
                  <a:pt x="3041775" y="0"/>
                </a:lnTo>
                <a:cubicBezTo>
                  <a:pt x="3215316" y="0"/>
                  <a:pt x="3355997" y="140683"/>
                  <a:pt x="3355997" y="314222"/>
                </a:cubicBezTo>
                <a:lnTo>
                  <a:pt x="3355997" y="7003541"/>
                </a:lnTo>
                <a:cubicBezTo>
                  <a:pt x="3355997" y="7177081"/>
                  <a:pt x="3215316" y="7317762"/>
                  <a:pt x="3041775" y="7317762"/>
                </a:cubicBezTo>
                <a:lnTo>
                  <a:pt x="314222" y="7317762"/>
                </a:lnTo>
                <a:cubicBezTo>
                  <a:pt x="140683" y="7317762"/>
                  <a:pt x="0" y="7177081"/>
                  <a:pt x="0" y="7003541"/>
                </a:cubicBezTo>
                <a:lnTo>
                  <a:pt x="0" y="314222"/>
                </a:lnTo>
                <a:cubicBezTo>
                  <a:pt x="0" y="140683"/>
                  <a:pt x="140683" y="0"/>
                  <a:pt x="314222"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0470175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Picture Placeholder 20">
            <a:extLst>
              <a:ext uri="{FF2B5EF4-FFF2-40B4-BE49-F238E27FC236}">
                <a16:creationId xmlns:a16="http://schemas.microsoft.com/office/drawing/2014/main" id="{66314562-DECA-448C-849C-DFACE668AF9E}"/>
              </a:ext>
            </a:extLst>
          </p:cNvPr>
          <p:cNvSpPr>
            <a:spLocks noGrp="1"/>
          </p:cNvSpPr>
          <p:nvPr>
            <p:ph type="pic" sz="quarter" idx="10"/>
          </p:nvPr>
        </p:nvSpPr>
        <p:spPr>
          <a:xfrm>
            <a:off x="7280176" y="1147255"/>
            <a:ext cx="2664008" cy="1771633"/>
          </a:xfrm>
          <a:custGeom>
            <a:avLst/>
            <a:gdLst>
              <a:gd name="connsiteX0" fmla="*/ 2048754 w 2664008"/>
              <a:gd name="connsiteY0" fmla="*/ 234651 h 1771633"/>
              <a:gd name="connsiteX1" fmla="*/ 1764353 w 2664008"/>
              <a:gd name="connsiteY1" fmla="*/ 392582 h 1771633"/>
              <a:gd name="connsiteX2" fmla="*/ 1675798 w 2664008"/>
              <a:gd name="connsiteY2" fmla="*/ 884502 h 1771633"/>
              <a:gd name="connsiteX3" fmla="*/ 1764596 w 2664008"/>
              <a:gd name="connsiteY3" fmla="*/ 1378587 h 1771633"/>
              <a:gd name="connsiteX4" fmla="*/ 2064009 w 2664008"/>
              <a:gd name="connsiteY4" fmla="*/ 1536983 h 1771633"/>
              <a:gd name="connsiteX5" fmla="*/ 2406779 w 2664008"/>
              <a:gd name="connsiteY5" fmla="*/ 1115309 h 1771633"/>
              <a:gd name="connsiteX6" fmla="*/ 2421709 w 2664008"/>
              <a:gd name="connsiteY6" fmla="*/ 884502 h 1771633"/>
              <a:gd name="connsiteX7" fmla="*/ 2332952 w 2664008"/>
              <a:gd name="connsiteY7" fmla="*/ 392946 h 1771633"/>
              <a:gd name="connsiteX8" fmla="*/ 2048754 w 2664008"/>
              <a:gd name="connsiteY8" fmla="*/ 234651 h 1771633"/>
              <a:gd name="connsiteX9" fmla="*/ 2026095 w 2664008"/>
              <a:gd name="connsiteY9" fmla="*/ 0 h 1771633"/>
              <a:gd name="connsiteX10" fmla="*/ 2540997 w 2664008"/>
              <a:gd name="connsiteY10" fmla="*/ 281306 h 1771633"/>
              <a:gd name="connsiteX11" fmla="*/ 2664008 w 2664008"/>
              <a:gd name="connsiteY11" fmla="*/ 884502 h 1771633"/>
              <a:gd name="connsiteX12" fmla="*/ 2048754 w 2664008"/>
              <a:gd name="connsiteY12" fmla="*/ 1771633 h 1771633"/>
              <a:gd name="connsiteX13" fmla="*/ 1433459 w 2664008"/>
              <a:gd name="connsiteY13" fmla="*/ 884502 h 1771633"/>
              <a:gd name="connsiteX14" fmla="*/ 2026095 w 2664008"/>
              <a:gd name="connsiteY14" fmla="*/ 0 h 1771633"/>
              <a:gd name="connsiteX15" fmla="*/ 610196 w 2664008"/>
              <a:gd name="connsiteY15" fmla="*/ 0 h 1771633"/>
              <a:gd name="connsiteX16" fmla="*/ 1060357 w 2664008"/>
              <a:gd name="connsiteY16" fmla="*/ 175897 h 1771633"/>
              <a:gd name="connsiteX17" fmla="*/ 1210236 w 2664008"/>
              <a:gd name="connsiteY17" fmla="*/ 526315 h 1771633"/>
              <a:gd name="connsiteX18" fmla="*/ 1142277 w 2664008"/>
              <a:gd name="connsiteY18" fmla="*/ 749311 h 1771633"/>
              <a:gd name="connsiteX19" fmla="*/ 973137 w 2664008"/>
              <a:gd name="connsiteY19" fmla="*/ 946715 h 1771633"/>
              <a:gd name="connsiteX20" fmla="*/ 755097 w 2664008"/>
              <a:gd name="connsiteY20" fmla="*/ 1117170 h 1771633"/>
              <a:gd name="connsiteX21" fmla="*/ 539263 w 2664008"/>
              <a:gd name="connsiteY21" fmla="*/ 1269799 h 1771633"/>
              <a:gd name="connsiteX22" fmla="*/ 373643 w 2664008"/>
              <a:gd name="connsiteY22" fmla="*/ 1411868 h 1771633"/>
              <a:gd name="connsiteX23" fmla="*/ 300768 w 2664008"/>
              <a:gd name="connsiteY23" fmla="*/ 1519219 h 1771633"/>
              <a:gd name="connsiteX24" fmla="*/ 1205178 w 2664008"/>
              <a:gd name="connsiteY24" fmla="*/ 1519219 h 1771633"/>
              <a:gd name="connsiteX25" fmla="*/ 1205178 w 2664008"/>
              <a:gd name="connsiteY25" fmla="*/ 1751320 h 1771633"/>
              <a:gd name="connsiteX26" fmla="*/ 22862 w 2664008"/>
              <a:gd name="connsiteY26" fmla="*/ 1751320 h 1771633"/>
              <a:gd name="connsiteX27" fmla="*/ 22862 w 2664008"/>
              <a:gd name="connsiteY27" fmla="*/ 1621269 h 1771633"/>
              <a:gd name="connsiteX28" fmla="*/ 95677 w 2664008"/>
              <a:gd name="connsiteY28" fmla="*/ 1383321 h 1771633"/>
              <a:gd name="connsiteX29" fmla="*/ 276025 w 2664008"/>
              <a:gd name="connsiteY29" fmla="*/ 1184097 h 1771633"/>
              <a:gd name="connsiteX30" fmla="*/ 505475 w 2664008"/>
              <a:gd name="connsiteY30" fmla="*/ 1012105 h 1771633"/>
              <a:gd name="connsiteX31" fmla="*/ 731224 w 2664008"/>
              <a:gd name="connsiteY31" fmla="*/ 852030 h 1771633"/>
              <a:gd name="connsiteX32" fmla="*/ 901476 w 2664008"/>
              <a:gd name="connsiteY32" fmla="*/ 692258 h 1771633"/>
              <a:gd name="connsiteX33" fmla="*/ 967898 w 2664008"/>
              <a:gd name="connsiteY33" fmla="*/ 523766 h 1771633"/>
              <a:gd name="connsiteX34" fmla="*/ 878087 w 2664008"/>
              <a:gd name="connsiteY34" fmla="*/ 311633 h 1771633"/>
              <a:gd name="connsiteX35" fmla="*/ 622294 w 2664008"/>
              <a:gd name="connsiteY35" fmla="*/ 234651 h 1771633"/>
              <a:gd name="connsiteX36" fmla="*/ 358490 w 2664008"/>
              <a:gd name="connsiteY36" fmla="*/ 304189 h 1771633"/>
              <a:gd name="connsiteX37" fmla="*/ 238819 w 2664008"/>
              <a:gd name="connsiteY37" fmla="*/ 526800 h 1771633"/>
              <a:gd name="connsiteX38" fmla="*/ 0 w 2664008"/>
              <a:gd name="connsiteY38" fmla="*/ 526800 h 1771633"/>
              <a:gd name="connsiteX39" fmla="*/ 195158 w 2664008"/>
              <a:gd name="connsiteY39" fmla="*/ 137537 h 1771633"/>
              <a:gd name="connsiteX40" fmla="*/ 610196 w 2664008"/>
              <a:gd name="connsiteY40" fmla="*/ 0 h 17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64008" h="1771633">
                <a:moveTo>
                  <a:pt x="2048754" y="234651"/>
                </a:moveTo>
                <a:cubicBezTo>
                  <a:pt x="1918190" y="234651"/>
                  <a:pt x="1823390" y="287294"/>
                  <a:pt x="1764353" y="392582"/>
                </a:cubicBezTo>
                <a:cubicBezTo>
                  <a:pt x="1705317" y="497869"/>
                  <a:pt x="1675798" y="661843"/>
                  <a:pt x="1675798" y="884502"/>
                </a:cubicBezTo>
                <a:cubicBezTo>
                  <a:pt x="1675798" y="1108295"/>
                  <a:pt x="1705397" y="1272990"/>
                  <a:pt x="1764596" y="1378587"/>
                </a:cubicBezTo>
                <a:cubicBezTo>
                  <a:pt x="1823795" y="1484184"/>
                  <a:pt x="1923599" y="1536983"/>
                  <a:pt x="2064009" y="1536983"/>
                </a:cubicBezTo>
                <a:cubicBezTo>
                  <a:pt x="2261608" y="1532505"/>
                  <a:pt x="2375865" y="1391947"/>
                  <a:pt x="2406779" y="1115309"/>
                </a:cubicBezTo>
                <a:cubicBezTo>
                  <a:pt x="2416733" y="1037483"/>
                  <a:pt x="2421709" y="960547"/>
                  <a:pt x="2421709" y="884502"/>
                </a:cubicBezTo>
                <a:cubicBezTo>
                  <a:pt x="2421709" y="662328"/>
                  <a:pt x="2392125" y="498476"/>
                  <a:pt x="2332952" y="392946"/>
                </a:cubicBezTo>
                <a:cubicBezTo>
                  <a:pt x="2273781" y="287416"/>
                  <a:pt x="2179047" y="234651"/>
                  <a:pt x="2048754" y="234651"/>
                </a:cubicBezTo>
                <a:close/>
                <a:moveTo>
                  <a:pt x="2026095" y="0"/>
                </a:moveTo>
                <a:cubicBezTo>
                  <a:pt x="2265101" y="3777"/>
                  <a:pt x="2436736" y="97545"/>
                  <a:pt x="2540997" y="281306"/>
                </a:cubicBezTo>
                <a:cubicBezTo>
                  <a:pt x="2623004" y="427920"/>
                  <a:pt x="2664008" y="628986"/>
                  <a:pt x="2664008" y="884502"/>
                </a:cubicBezTo>
                <a:cubicBezTo>
                  <a:pt x="2664008" y="1475922"/>
                  <a:pt x="2458923" y="1771633"/>
                  <a:pt x="2048754" y="1771633"/>
                </a:cubicBezTo>
                <a:cubicBezTo>
                  <a:pt x="1638557" y="1771633"/>
                  <a:pt x="1433459" y="1475922"/>
                  <a:pt x="1433459" y="884502"/>
                </a:cubicBezTo>
                <a:cubicBezTo>
                  <a:pt x="1433459" y="294834"/>
                  <a:pt x="1631004" y="0"/>
                  <a:pt x="2026095" y="0"/>
                </a:cubicBezTo>
                <a:close/>
                <a:moveTo>
                  <a:pt x="610196" y="0"/>
                </a:moveTo>
                <a:cubicBezTo>
                  <a:pt x="794793" y="0"/>
                  <a:pt x="944846" y="58633"/>
                  <a:pt x="1060357" y="175897"/>
                </a:cubicBezTo>
                <a:cubicBezTo>
                  <a:pt x="1160276" y="254235"/>
                  <a:pt x="1210236" y="371041"/>
                  <a:pt x="1210236" y="526315"/>
                </a:cubicBezTo>
                <a:cubicBezTo>
                  <a:pt x="1210236" y="603925"/>
                  <a:pt x="1187583" y="678257"/>
                  <a:pt x="1142277" y="749311"/>
                </a:cubicBezTo>
                <a:cubicBezTo>
                  <a:pt x="1096970" y="820367"/>
                  <a:pt x="1040591" y="886168"/>
                  <a:pt x="973137" y="946715"/>
                </a:cubicBezTo>
                <a:cubicBezTo>
                  <a:pt x="905683" y="1007263"/>
                  <a:pt x="833004" y="1064080"/>
                  <a:pt x="755097" y="1117170"/>
                </a:cubicBezTo>
                <a:cubicBezTo>
                  <a:pt x="677190" y="1170258"/>
                  <a:pt x="605246" y="1221135"/>
                  <a:pt x="539263" y="1269799"/>
                </a:cubicBezTo>
                <a:cubicBezTo>
                  <a:pt x="473280" y="1318464"/>
                  <a:pt x="418073" y="1365820"/>
                  <a:pt x="373643" y="1411868"/>
                </a:cubicBezTo>
                <a:cubicBezTo>
                  <a:pt x="329214" y="1457916"/>
                  <a:pt x="304922" y="1493700"/>
                  <a:pt x="300768" y="1519219"/>
                </a:cubicBezTo>
                <a:lnTo>
                  <a:pt x="1205178" y="1519219"/>
                </a:lnTo>
                <a:lnTo>
                  <a:pt x="1205178" y="1751320"/>
                </a:lnTo>
                <a:lnTo>
                  <a:pt x="22862" y="1751320"/>
                </a:lnTo>
                <a:lnTo>
                  <a:pt x="22862" y="1621269"/>
                </a:lnTo>
                <a:cubicBezTo>
                  <a:pt x="22862" y="1534137"/>
                  <a:pt x="47133" y="1454820"/>
                  <a:pt x="95677" y="1383321"/>
                </a:cubicBezTo>
                <a:cubicBezTo>
                  <a:pt x="144220" y="1311821"/>
                  <a:pt x="204336" y="1245413"/>
                  <a:pt x="276025" y="1184097"/>
                </a:cubicBezTo>
                <a:cubicBezTo>
                  <a:pt x="347713" y="1122781"/>
                  <a:pt x="424197" y="1065450"/>
                  <a:pt x="505475" y="1012105"/>
                </a:cubicBezTo>
                <a:cubicBezTo>
                  <a:pt x="586753" y="958760"/>
                  <a:pt x="662003" y="905402"/>
                  <a:pt x="731224" y="852030"/>
                </a:cubicBezTo>
                <a:cubicBezTo>
                  <a:pt x="800444" y="798658"/>
                  <a:pt x="857195" y="745400"/>
                  <a:pt x="901476" y="692258"/>
                </a:cubicBezTo>
                <a:cubicBezTo>
                  <a:pt x="945757" y="639115"/>
                  <a:pt x="967898" y="582950"/>
                  <a:pt x="967898" y="523766"/>
                </a:cubicBezTo>
                <a:cubicBezTo>
                  <a:pt x="967898" y="433666"/>
                  <a:pt x="937960" y="362955"/>
                  <a:pt x="878087" y="311633"/>
                </a:cubicBezTo>
                <a:cubicBezTo>
                  <a:pt x="818215" y="260312"/>
                  <a:pt x="732950" y="234651"/>
                  <a:pt x="622294" y="234651"/>
                </a:cubicBezTo>
                <a:cubicBezTo>
                  <a:pt x="511639" y="234651"/>
                  <a:pt x="423705" y="257830"/>
                  <a:pt x="358490" y="304189"/>
                </a:cubicBezTo>
                <a:cubicBezTo>
                  <a:pt x="293276" y="350546"/>
                  <a:pt x="253385" y="424751"/>
                  <a:pt x="238819" y="526800"/>
                </a:cubicBezTo>
                <a:lnTo>
                  <a:pt x="0" y="526800"/>
                </a:lnTo>
                <a:cubicBezTo>
                  <a:pt x="14082" y="360116"/>
                  <a:pt x="79133" y="230361"/>
                  <a:pt x="195158" y="137537"/>
                </a:cubicBezTo>
                <a:cubicBezTo>
                  <a:pt x="309805" y="45847"/>
                  <a:pt x="448151" y="0"/>
                  <a:pt x="6101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buNone/>
              <a:defRPr lang="en-US" sz="1200" b="0">
                <a:solidFill>
                  <a:schemeClr val="tx1">
                    <a:lumMod val="85000"/>
                    <a:lumOff val="15000"/>
                  </a:schemeClr>
                </a:solidFill>
                <a:latin typeface="Questrial" panose="02000000000000000000" pitchFamily="2" charset="0"/>
                <a:cs typeface="Poppins" panose="00000500000000000000" pitchFamily="2" charset="0"/>
              </a:defRPr>
            </a:lvl1pPr>
          </a:lstStyle>
          <a:p>
            <a:pPr marL="0" lvl="0">
              <a:lnSpc>
                <a:spcPct val="80000"/>
              </a:lnSpc>
            </a:pPr>
            <a:endParaRPr lang="en-US"/>
          </a:p>
        </p:txBody>
      </p:sp>
      <p:sp>
        <p:nvSpPr>
          <p:cNvPr id="3" name="Picture Placeholder 21">
            <a:extLst>
              <a:ext uri="{FF2B5EF4-FFF2-40B4-BE49-F238E27FC236}">
                <a16:creationId xmlns:a16="http://schemas.microsoft.com/office/drawing/2014/main" id="{0C8F5A68-43D3-413F-AAC5-40AB87D0E455}"/>
              </a:ext>
            </a:extLst>
          </p:cNvPr>
          <p:cNvSpPr>
            <a:spLocks noGrp="1"/>
          </p:cNvSpPr>
          <p:nvPr>
            <p:ph type="pic" sz="quarter" idx="11"/>
          </p:nvPr>
        </p:nvSpPr>
        <p:spPr>
          <a:xfrm>
            <a:off x="7280176" y="3632200"/>
            <a:ext cx="2664008" cy="1771633"/>
          </a:xfrm>
          <a:custGeom>
            <a:avLst/>
            <a:gdLst>
              <a:gd name="connsiteX0" fmla="*/ 2048754 w 2664008"/>
              <a:gd name="connsiteY0" fmla="*/ 234651 h 1771633"/>
              <a:gd name="connsiteX1" fmla="*/ 1764353 w 2664008"/>
              <a:gd name="connsiteY1" fmla="*/ 392582 h 1771633"/>
              <a:gd name="connsiteX2" fmla="*/ 1675798 w 2664008"/>
              <a:gd name="connsiteY2" fmla="*/ 884502 h 1771633"/>
              <a:gd name="connsiteX3" fmla="*/ 1764596 w 2664008"/>
              <a:gd name="connsiteY3" fmla="*/ 1378587 h 1771633"/>
              <a:gd name="connsiteX4" fmla="*/ 2064009 w 2664008"/>
              <a:gd name="connsiteY4" fmla="*/ 1536983 h 1771633"/>
              <a:gd name="connsiteX5" fmla="*/ 2406779 w 2664008"/>
              <a:gd name="connsiteY5" fmla="*/ 1115309 h 1771633"/>
              <a:gd name="connsiteX6" fmla="*/ 2421709 w 2664008"/>
              <a:gd name="connsiteY6" fmla="*/ 884502 h 1771633"/>
              <a:gd name="connsiteX7" fmla="*/ 2332952 w 2664008"/>
              <a:gd name="connsiteY7" fmla="*/ 392946 h 1771633"/>
              <a:gd name="connsiteX8" fmla="*/ 2048754 w 2664008"/>
              <a:gd name="connsiteY8" fmla="*/ 234651 h 1771633"/>
              <a:gd name="connsiteX9" fmla="*/ 2026095 w 2664008"/>
              <a:gd name="connsiteY9" fmla="*/ 0 h 1771633"/>
              <a:gd name="connsiteX10" fmla="*/ 2540997 w 2664008"/>
              <a:gd name="connsiteY10" fmla="*/ 281306 h 1771633"/>
              <a:gd name="connsiteX11" fmla="*/ 2664008 w 2664008"/>
              <a:gd name="connsiteY11" fmla="*/ 884502 h 1771633"/>
              <a:gd name="connsiteX12" fmla="*/ 2048754 w 2664008"/>
              <a:gd name="connsiteY12" fmla="*/ 1771633 h 1771633"/>
              <a:gd name="connsiteX13" fmla="*/ 1433459 w 2664008"/>
              <a:gd name="connsiteY13" fmla="*/ 884502 h 1771633"/>
              <a:gd name="connsiteX14" fmla="*/ 2026095 w 2664008"/>
              <a:gd name="connsiteY14" fmla="*/ 0 h 1771633"/>
              <a:gd name="connsiteX15" fmla="*/ 610196 w 2664008"/>
              <a:gd name="connsiteY15" fmla="*/ 0 h 1771633"/>
              <a:gd name="connsiteX16" fmla="*/ 1060357 w 2664008"/>
              <a:gd name="connsiteY16" fmla="*/ 175897 h 1771633"/>
              <a:gd name="connsiteX17" fmla="*/ 1210236 w 2664008"/>
              <a:gd name="connsiteY17" fmla="*/ 526315 h 1771633"/>
              <a:gd name="connsiteX18" fmla="*/ 1142277 w 2664008"/>
              <a:gd name="connsiteY18" fmla="*/ 749311 h 1771633"/>
              <a:gd name="connsiteX19" fmla="*/ 973137 w 2664008"/>
              <a:gd name="connsiteY19" fmla="*/ 946715 h 1771633"/>
              <a:gd name="connsiteX20" fmla="*/ 755097 w 2664008"/>
              <a:gd name="connsiteY20" fmla="*/ 1117170 h 1771633"/>
              <a:gd name="connsiteX21" fmla="*/ 539263 w 2664008"/>
              <a:gd name="connsiteY21" fmla="*/ 1269799 h 1771633"/>
              <a:gd name="connsiteX22" fmla="*/ 373643 w 2664008"/>
              <a:gd name="connsiteY22" fmla="*/ 1411868 h 1771633"/>
              <a:gd name="connsiteX23" fmla="*/ 300768 w 2664008"/>
              <a:gd name="connsiteY23" fmla="*/ 1519219 h 1771633"/>
              <a:gd name="connsiteX24" fmla="*/ 1205178 w 2664008"/>
              <a:gd name="connsiteY24" fmla="*/ 1519219 h 1771633"/>
              <a:gd name="connsiteX25" fmla="*/ 1205178 w 2664008"/>
              <a:gd name="connsiteY25" fmla="*/ 1751320 h 1771633"/>
              <a:gd name="connsiteX26" fmla="*/ 22862 w 2664008"/>
              <a:gd name="connsiteY26" fmla="*/ 1751320 h 1771633"/>
              <a:gd name="connsiteX27" fmla="*/ 22862 w 2664008"/>
              <a:gd name="connsiteY27" fmla="*/ 1621269 h 1771633"/>
              <a:gd name="connsiteX28" fmla="*/ 95677 w 2664008"/>
              <a:gd name="connsiteY28" fmla="*/ 1383321 h 1771633"/>
              <a:gd name="connsiteX29" fmla="*/ 276025 w 2664008"/>
              <a:gd name="connsiteY29" fmla="*/ 1184097 h 1771633"/>
              <a:gd name="connsiteX30" fmla="*/ 505475 w 2664008"/>
              <a:gd name="connsiteY30" fmla="*/ 1012105 h 1771633"/>
              <a:gd name="connsiteX31" fmla="*/ 731224 w 2664008"/>
              <a:gd name="connsiteY31" fmla="*/ 852030 h 1771633"/>
              <a:gd name="connsiteX32" fmla="*/ 901476 w 2664008"/>
              <a:gd name="connsiteY32" fmla="*/ 692258 h 1771633"/>
              <a:gd name="connsiteX33" fmla="*/ 967898 w 2664008"/>
              <a:gd name="connsiteY33" fmla="*/ 523766 h 1771633"/>
              <a:gd name="connsiteX34" fmla="*/ 878087 w 2664008"/>
              <a:gd name="connsiteY34" fmla="*/ 311633 h 1771633"/>
              <a:gd name="connsiteX35" fmla="*/ 622294 w 2664008"/>
              <a:gd name="connsiteY35" fmla="*/ 234651 h 1771633"/>
              <a:gd name="connsiteX36" fmla="*/ 358490 w 2664008"/>
              <a:gd name="connsiteY36" fmla="*/ 304189 h 1771633"/>
              <a:gd name="connsiteX37" fmla="*/ 238819 w 2664008"/>
              <a:gd name="connsiteY37" fmla="*/ 526800 h 1771633"/>
              <a:gd name="connsiteX38" fmla="*/ 0 w 2664008"/>
              <a:gd name="connsiteY38" fmla="*/ 526800 h 1771633"/>
              <a:gd name="connsiteX39" fmla="*/ 195158 w 2664008"/>
              <a:gd name="connsiteY39" fmla="*/ 137537 h 1771633"/>
              <a:gd name="connsiteX40" fmla="*/ 610196 w 2664008"/>
              <a:gd name="connsiteY40" fmla="*/ 0 h 17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64008" h="1771633">
                <a:moveTo>
                  <a:pt x="2048754" y="234651"/>
                </a:moveTo>
                <a:cubicBezTo>
                  <a:pt x="1918190" y="234651"/>
                  <a:pt x="1823390" y="287294"/>
                  <a:pt x="1764353" y="392582"/>
                </a:cubicBezTo>
                <a:cubicBezTo>
                  <a:pt x="1705317" y="497869"/>
                  <a:pt x="1675798" y="661843"/>
                  <a:pt x="1675798" y="884502"/>
                </a:cubicBezTo>
                <a:cubicBezTo>
                  <a:pt x="1675798" y="1108295"/>
                  <a:pt x="1705397" y="1272990"/>
                  <a:pt x="1764596" y="1378587"/>
                </a:cubicBezTo>
                <a:cubicBezTo>
                  <a:pt x="1823795" y="1484184"/>
                  <a:pt x="1923599" y="1536983"/>
                  <a:pt x="2064009" y="1536983"/>
                </a:cubicBezTo>
                <a:cubicBezTo>
                  <a:pt x="2261608" y="1532505"/>
                  <a:pt x="2375865" y="1391947"/>
                  <a:pt x="2406779" y="1115309"/>
                </a:cubicBezTo>
                <a:cubicBezTo>
                  <a:pt x="2416733" y="1037483"/>
                  <a:pt x="2421709" y="960547"/>
                  <a:pt x="2421709" y="884502"/>
                </a:cubicBezTo>
                <a:cubicBezTo>
                  <a:pt x="2421709" y="662328"/>
                  <a:pt x="2392125" y="498476"/>
                  <a:pt x="2332952" y="392946"/>
                </a:cubicBezTo>
                <a:cubicBezTo>
                  <a:pt x="2273781" y="287416"/>
                  <a:pt x="2179047" y="234651"/>
                  <a:pt x="2048754" y="234651"/>
                </a:cubicBezTo>
                <a:close/>
                <a:moveTo>
                  <a:pt x="2026095" y="0"/>
                </a:moveTo>
                <a:cubicBezTo>
                  <a:pt x="2265101" y="3777"/>
                  <a:pt x="2436736" y="97545"/>
                  <a:pt x="2540997" y="281306"/>
                </a:cubicBezTo>
                <a:cubicBezTo>
                  <a:pt x="2623004" y="427920"/>
                  <a:pt x="2664008" y="628986"/>
                  <a:pt x="2664008" y="884502"/>
                </a:cubicBezTo>
                <a:cubicBezTo>
                  <a:pt x="2664008" y="1475922"/>
                  <a:pt x="2458923" y="1771633"/>
                  <a:pt x="2048754" y="1771633"/>
                </a:cubicBezTo>
                <a:cubicBezTo>
                  <a:pt x="1638557" y="1771633"/>
                  <a:pt x="1433459" y="1475922"/>
                  <a:pt x="1433459" y="884502"/>
                </a:cubicBezTo>
                <a:cubicBezTo>
                  <a:pt x="1433459" y="294834"/>
                  <a:pt x="1631004" y="0"/>
                  <a:pt x="2026095" y="0"/>
                </a:cubicBezTo>
                <a:close/>
                <a:moveTo>
                  <a:pt x="610196" y="0"/>
                </a:moveTo>
                <a:cubicBezTo>
                  <a:pt x="794793" y="0"/>
                  <a:pt x="944846" y="58633"/>
                  <a:pt x="1060357" y="175897"/>
                </a:cubicBezTo>
                <a:cubicBezTo>
                  <a:pt x="1160276" y="254235"/>
                  <a:pt x="1210236" y="371041"/>
                  <a:pt x="1210236" y="526315"/>
                </a:cubicBezTo>
                <a:cubicBezTo>
                  <a:pt x="1210236" y="603925"/>
                  <a:pt x="1187583" y="678257"/>
                  <a:pt x="1142277" y="749311"/>
                </a:cubicBezTo>
                <a:cubicBezTo>
                  <a:pt x="1096970" y="820367"/>
                  <a:pt x="1040591" y="886168"/>
                  <a:pt x="973137" y="946715"/>
                </a:cubicBezTo>
                <a:cubicBezTo>
                  <a:pt x="905683" y="1007263"/>
                  <a:pt x="833004" y="1064080"/>
                  <a:pt x="755097" y="1117170"/>
                </a:cubicBezTo>
                <a:cubicBezTo>
                  <a:pt x="677190" y="1170258"/>
                  <a:pt x="605246" y="1221135"/>
                  <a:pt x="539263" y="1269799"/>
                </a:cubicBezTo>
                <a:cubicBezTo>
                  <a:pt x="473280" y="1318464"/>
                  <a:pt x="418073" y="1365820"/>
                  <a:pt x="373643" y="1411868"/>
                </a:cubicBezTo>
                <a:cubicBezTo>
                  <a:pt x="329214" y="1457916"/>
                  <a:pt x="304922" y="1493700"/>
                  <a:pt x="300768" y="1519219"/>
                </a:cubicBezTo>
                <a:lnTo>
                  <a:pt x="1205178" y="1519219"/>
                </a:lnTo>
                <a:lnTo>
                  <a:pt x="1205178" y="1751320"/>
                </a:lnTo>
                <a:lnTo>
                  <a:pt x="22862" y="1751320"/>
                </a:lnTo>
                <a:lnTo>
                  <a:pt x="22862" y="1621269"/>
                </a:lnTo>
                <a:cubicBezTo>
                  <a:pt x="22862" y="1534137"/>
                  <a:pt x="47133" y="1454820"/>
                  <a:pt x="95677" y="1383321"/>
                </a:cubicBezTo>
                <a:cubicBezTo>
                  <a:pt x="144220" y="1311821"/>
                  <a:pt x="204336" y="1245413"/>
                  <a:pt x="276025" y="1184097"/>
                </a:cubicBezTo>
                <a:cubicBezTo>
                  <a:pt x="347713" y="1122781"/>
                  <a:pt x="424197" y="1065450"/>
                  <a:pt x="505475" y="1012105"/>
                </a:cubicBezTo>
                <a:cubicBezTo>
                  <a:pt x="586753" y="958760"/>
                  <a:pt x="662003" y="905402"/>
                  <a:pt x="731224" y="852030"/>
                </a:cubicBezTo>
                <a:cubicBezTo>
                  <a:pt x="800444" y="798658"/>
                  <a:pt x="857195" y="745400"/>
                  <a:pt x="901476" y="692258"/>
                </a:cubicBezTo>
                <a:cubicBezTo>
                  <a:pt x="945757" y="639115"/>
                  <a:pt x="967898" y="582950"/>
                  <a:pt x="967898" y="523766"/>
                </a:cubicBezTo>
                <a:cubicBezTo>
                  <a:pt x="967898" y="433666"/>
                  <a:pt x="937960" y="362955"/>
                  <a:pt x="878087" y="311633"/>
                </a:cubicBezTo>
                <a:cubicBezTo>
                  <a:pt x="818215" y="260312"/>
                  <a:pt x="732950" y="234651"/>
                  <a:pt x="622294" y="234651"/>
                </a:cubicBezTo>
                <a:cubicBezTo>
                  <a:pt x="511639" y="234651"/>
                  <a:pt x="423705" y="257830"/>
                  <a:pt x="358490" y="304189"/>
                </a:cubicBezTo>
                <a:cubicBezTo>
                  <a:pt x="293276" y="350546"/>
                  <a:pt x="253385" y="424751"/>
                  <a:pt x="238819" y="526800"/>
                </a:cubicBezTo>
                <a:lnTo>
                  <a:pt x="0" y="526800"/>
                </a:lnTo>
                <a:cubicBezTo>
                  <a:pt x="14082" y="360116"/>
                  <a:pt x="79133" y="230361"/>
                  <a:pt x="195158" y="137537"/>
                </a:cubicBezTo>
                <a:cubicBezTo>
                  <a:pt x="309805" y="45847"/>
                  <a:pt x="448151" y="0"/>
                  <a:pt x="6101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buNone/>
              <a:defRPr lang="en-US" sz="1200" b="0">
                <a:solidFill>
                  <a:schemeClr val="tx1">
                    <a:lumMod val="85000"/>
                    <a:lumOff val="15000"/>
                  </a:schemeClr>
                </a:solidFill>
                <a:latin typeface="Questrial" panose="02000000000000000000" pitchFamily="2" charset="0"/>
                <a:cs typeface="Poppins" panose="00000500000000000000" pitchFamily="2" charset="0"/>
              </a:defRPr>
            </a:lvl1pPr>
          </a:lstStyle>
          <a:p>
            <a:pPr marL="0" lvl="0">
              <a:lnSpc>
                <a:spcPct val="80000"/>
              </a:lnSpc>
            </a:pPr>
            <a:endParaRPr lang="en-US"/>
          </a:p>
        </p:txBody>
      </p:sp>
    </p:spTree>
    <p:extLst>
      <p:ext uri="{BB962C8B-B14F-4D97-AF65-F5344CB8AC3E}">
        <p14:creationId xmlns:p14="http://schemas.microsoft.com/office/powerpoint/2010/main" val="32132063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250" fill="hold"/>
                                        <p:tgtEl>
                                          <p:spTgt spid="3"/>
                                        </p:tgtEl>
                                        <p:attrNameLst>
                                          <p:attrName>ppt_x</p:attrName>
                                        </p:attrNameLst>
                                      </p:cBhvr>
                                      <p:tavLst>
                                        <p:tav tm="0">
                                          <p:val>
                                            <p:strVal val="1+#ppt_w/2"/>
                                          </p:val>
                                        </p:tav>
                                        <p:tav tm="100000">
                                          <p:val>
                                            <p:strVal val="#ppt_x"/>
                                          </p:val>
                                        </p:tav>
                                      </p:tavLst>
                                    </p:anim>
                                    <p:anim calcmode="lin" valueType="num">
                                      <p:cBhvr additive="base">
                                        <p:cTn id="12" dur="12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07795A3-C07A-4B72-A39F-D63673F88DFF}"/>
              </a:ext>
            </a:extLst>
          </p:cNvPr>
          <p:cNvSpPr>
            <a:spLocks noGrp="1"/>
          </p:cNvSpPr>
          <p:nvPr>
            <p:ph type="pic" sz="quarter" idx="10"/>
          </p:nvPr>
        </p:nvSpPr>
        <p:spPr>
          <a:xfrm>
            <a:off x="4418003" y="-3658883"/>
            <a:ext cx="3355997" cy="7317762"/>
          </a:xfrm>
          <a:custGeom>
            <a:avLst/>
            <a:gdLst>
              <a:gd name="connsiteX0" fmla="*/ 314222 w 3355997"/>
              <a:gd name="connsiteY0" fmla="*/ 0 h 7317762"/>
              <a:gd name="connsiteX1" fmla="*/ 724637 w 3355997"/>
              <a:gd name="connsiteY1" fmla="*/ 0 h 7317762"/>
              <a:gd name="connsiteX2" fmla="*/ 724637 w 3355997"/>
              <a:gd name="connsiteY2" fmla="*/ 23426 h 7317762"/>
              <a:gd name="connsiteX3" fmla="*/ 975199 w 3355997"/>
              <a:gd name="connsiteY3" fmla="*/ 273989 h 7317762"/>
              <a:gd name="connsiteX4" fmla="*/ 2385355 w 3355997"/>
              <a:gd name="connsiteY4" fmla="*/ 273989 h 7317762"/>
              <a:gd name="connsiteX5" fmla="*/ 2635917 w 3355997"/>
              <a:gd name="connsiteY5" fmla="*/ 23426 h 7317762"/>
              <a:gd name="connsiteX6" fmla="*/ 2635917 w 3355997"/>
              <a:gd name="connsiteY6" fmla="*/ 0 h 7317762"/>
              <a:gd name="connsiteX7" fmla="*/ 3041775 w 3355997"/>
              <a:gd name="connsiteY7" fmla="*/ 0 h 7317762"/>
              <a:gd name="connsiteX8" fmla="*/ 3355997 w 3355997"/>
              <a:gd name="connsiteY8" fmla="*/ 314222 h 7317762"/>
              <a:gd name="connsiteX9" fmla="*/ 3355997 w 3355997"/>
              <a:gd name="connsiteY9" fmla="*/ 7003541 h 7317762"/>
              <a:gd name="connsiteX10" fmla="*/ 3041775 w 3355997"/>
              <a:gd name="connsiteY10" fmla="*/ 7317762 h 7317762"/>
              <a:gd name="connsiteX11" fmla="*/ 314222 w 3355997"/>
              <a:gd name="connsiteY11" fmla="*/ 7317762 h 7317762"/>
              <a:gd name="connsiteX12" fmla="*/ 0 w 3355997"/>
              <a:gd name="connsiteY12" fmla="*/ 7003541 h 7317762"/>
              <a:gd name="connsiteX13" fmla="*/ 0 w 3355997"/>
              <a:gd name="connsiteY13" fmla="*/ 314222 h 7317762"/>
              <a:gd name="connsiteX14" fmla="*/ 314222 w 3355997"/>
              <a:gd name="connsiteY14" fmla="*/ 0 h 731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55997" h="7317762">
                <a:moveTo>
                  <a:pt x="314222" y="0"/>
                </a:moveTo>
                <a:lnTo>
                  <a:pt x="724637" y="0"/>
                </a:lnTo>
                <a:lnTo>
                  <a:pt x="724637" y="23426"/>
                </a:lnTo>
                <a:cubicBezTo>
                  <a:pt x="724637" y="161809"/>
                  <a:pt x="836818" y="273989"/>
                  <a:pt x="975199" y="273989"/>
                </a:cubicBezTo>
                <a:lnTo>
                  <a:pt x="2385355" y="273989"/>
                </a:lnTo>
                <a:cubicBezTo>
                  <a:pt x="2523736" y="273989"/>
                  <a:pt x="2635917" y="161809"/>
                  <a:pt x="2635917" y="23426"/>
                </a:cubicBezTo>
                <a:lnTo>
                  <a:pt x="2635917" y="0"/>
                </a:lnTo>
                <a:lnTo>
                  <a:pt x="3041775" y="0"/>
                </a:lnTo>
                <a:cubicBezTo>
                  <a:pt x="3215316" y="0"/>
                  <a:pt x="3355997" y="140683"/>
                  <a:pt x="3355997" y="314222"/>
                </a:cubicBezTo>
                <a:lnTo>
                  <a:pt x="3355997" y="7003541"/>
                </a:lnTo>
                <a:cubicBezTo>
                  <a:pt x="3355997" y="7177081"/>
                  <a:pt x="3215316" y="7317762"/>
                  <a:pt x="3041775" y="7317762"/>
                </a:cubicBezTo>
                <a:lnTo>
                  <a:pt x="314222" y="7317762"/>
                </a:lnTo>
                <a:cubicBezTo>
                  <a:pt x="140683" y="7317762"/>
                  <a:pt x="0" y="7177081"/>
                  <a:pt x="0" y="7003541"/>
                </a:cubicBezTo>
                <a:lnTo>
                  <a:pt x="0" y="314222"/>
                </a:lnTo>
                <a:cubicBezTo>
                  <a:pt x="0" y="140683"/>
                  <a:pt x="140683" y="0"/>
                  <a:pt x="314222"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3704356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8BE3166-8C99-4B21-8A35-363C48F816A7}"/>
              </a:ext>
            </a:extLst>
          </p:cNvPr>
          <p:cNvSpPr>
            <a:spLocks noGrp="1"/>
          </p:cNvSpPr>
          <p:nvPr>
            <p:ph type="pic" sz="quarter" idx="10"/>
          </p:nvPr>
        </p:nvSpPr>
        <p:spPr>
          <a:xfrm>
            <a:off x="1456110" y="1600200"/>
            <a:ext cx="4152900" cy="4152900"/>
          </a:xfrm>
          <a:custGeom>
            <a:avLst/>
            <a:gdLst>
              <a:gd name="connsiteX0" fmla="*/ 425465 w 4152900"/>
              <a:gd name="connsiteY0" fmla="*/ 0 h 4152900"/>
              <a:gd name="connsiteX1" fmla="*/ 3727435 w 4152900"/>
              <a:gd name="connsiteY1" fmla="*/ 0 h 4152900"/>
              <a:gd name="connsiteX2" fmla="*/ 4152900 w 4152900"/>
              <a:gd name="connsiteY2" fmla="*/ 425465 h 4152900"/>
              <a:gd name="connsiteX3" fmla="*/ 4152900 w 4152900"/>
              <a:gd name="connsiteY3" fmla="*/ 3727435 h 4152900"/>
              <a:gd name="connsiteX4" fmla="*/ 3727435 w 4152900"/>
              <a:gd name="connsiteY4" fmla="*/ 4152900 h 4152900"/>
              <a:gd name="connsiteX5" fmla="*/ 425465 w 4152900"/>
              <a:gd name="connsiteY5" fmla="*/ 4152900 h 4152900"/>
              <a:gd name="connsiteX6" fmla="*/ 0 w 4152900"/>
              <a:gd name="connsiteY6" fmla="*/ 3727435 h 4152900"/>
              <a:gd name="connsiteX7" fmla="*/ 0 w 4152900"/>
              <a:gd name="connsiteY7" fmla="*/ 425465 h 4152900"/>
              <a:gd name="connsiteX8" fmla="*/ 425465 w 4152900"/>
              <a:gd name="connsiteY8" fmla="*/ 0 h 4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2900" h="4152900">
                <a:moveTo>
                  <a:pt x="425465" y="0"/>
                </a:moveTo>
                <a:lnTo>
                  <a:pt x="3727435" y="0"/>
                </a:lnTo>
                <a:cubicBezTo>
                  <a:pt x="3962413" y="0"/>
                  <a:pt x="4152900" y="190487"/>
                  <a:pt x="4152900" y="425465"/>
                </a:cubicBezTo>
                <a:lnTo>
                  <a:pt x="4152900" y="3727435"/>
                </a:lnTo>
                <a:cubicBezTo>
                  <a:pt x="4152900" y="3962413"/>
                  <a:pt x="3962413" y="4152900"/>
                  <a:pt x="3727435" y="4152900"/>
                </a:cubicBezTo>
                <a:lnTo>
                  <a:pt x="425465" y="4152900"/>
                </a:lnTo>
                <a:cubicBezTo>
                  <a:pt x="190487" y="4152900"/>
                  <a:pt x="0" y="3962413"/>
                  <a:pt x="0" y="3727435"/>
                </a:cubicBezTo>
                <a:lnTo>
                  <a:pt x="0" y="425465"/>
                </a:lnTo>
                <a:cubicBezTo>
                  <a:pt x="0" y="190487"/>
                  <a:pt x="190487" y="0"/>
                  <a:pt x="425465" y="0"/>
                </a:cubicBezTo>
                <a:close/>
              </a:path>
            </a:pathLst>
          </a:custGeom>
          <a:effectLst>
            <a:outerShdw blurRad="203200" dist="304800" dir="8100000" algn="tr" rotWithShape="0">
              <a:prstClr val="black">
                <a:alpha val="19000"/>
              </a:prstClr>
            </a:outerShdw>
          </a:effectLst>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5187109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C0D6065-1A1D-429B-8DEB-115D6C99354A}"/>
              </a:ext>
            </a:extLst>
          </p:cNvPr>
          <p:cNvSpPr>
            <a:spLocks noGrp="1"/>
          </p:cNvSpPr>
          <p:nvPr>
            <p:ph type="pic" sz="quarter" idx="10"/>
          </p:nvPr>
        </p:nvSpPr>
        <p:spPr>
          <a:xfrm>
            <a:off x="2686050" y="2486025"/>
            <a:ext cx="6819900" cy="1885950"/>
          </a:xfrm>
          <a:custGeom>
            <a:avLst/>
            <a:gdLst>
              <a:gd name="connsiteX0" fmla="*/ 314331 w 6819900"/>
              <a:gd name="connsiteY0" fmla="*/ 0 h 1885950"/>
              <a:gd name="connsiteX1" fmla="*/ 2724150 w 6819900"/>
              <a:gd name="connsiteY1" fmla="*/ 0 h 1885950"/>
              <a:gd name="connsiteX2" fmla="*/ 3409950 w 6819900"/>
              <a:gd name="connsiteY2" fmla="*/ 685800 h 1885950"/>
              <a:gd name="connsiteX3" fmla="*/ 4095750 w 6819900"/>
              <a:gd name="connsiteY3" fmla="*/ 0 h 1885950"/>
              <a:gd name="connsiteX4" fmla="*/ 6505569 w 6819900"/>
              <a:gd name="connsiteY4" fmla="*/ 0 h 1885950"/>
              <a:gd name="connsiteX5" fmla="*/ 6819900 w 6819900"/>
              <a:gd name="connsiteY5" fmla="*/ 314331 h 1885950"/>
              <a:gd name="connsiteX6" fmla="*/ 6819900 w 6819900"/>
              <a:gd name="connsiteY6" fmla="*/ 1571619 h 1885950"/>
              <a:gd name="connsiteX7" fmla="*/ 6505569 w 6819900"/>
              <a:gd name="connsiteY7" fmla="*/ 1885950 h 1885950"/>
              <a:gd name="connsiteX8" fmla="*/ 314331 w 6819900"/>
              <a:gd name="connsiteY8" fmla="*/ 1885950 h 1885950"/>
              <a:gd name="connsiteX9" fmla="*/ 0 w 6819900"/>
              <a:gd name="connsiteY9" fmla="*/ 1571619 h 1885950"/>
              <a:gd name="connsiteX10" fmla="*/ 0 w 6819900"/>
              <a:gd name="connsiteY10" fmla="*/ 314331 h 1885950"/>
              <a:gd name="connsiteX11" fmla="*/ 314331 w 6819900"/>
              <a:gd name="connsiteY11" fmla="*/ 0 h 188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19900" h="1885950">
                <a:moveTo>
                  <a:pt x="314331" y="0"/>
                </a:moveTo>
                <a:lnTo>
                  <a:pt x="2724150" y="0"/>
                </a:lnTo>
                <a:cubicBezTo>
                  <a:pt x="2724150" y="378757"/>
                  <a:pt x="3031193" y="685800"/>
                  <a:pt x="3409950" y="685800"/>
                </a:cubicBezTo>
                <a:cubicBezTo>
                  <a:pt x="3788707" y="685800"/>
                  <a:pt x="4095750" y="378757"/>
                  <a:pt x="4095750" y="0"/>
                </a:cubicBezTo>
                <a:lnTo>
                  <a:pt x="6505569" y="0"/>
                </a:lnTo>
                <a:cubicBezTo>
                  <a:pt x="6679169" y="0"/>
                  <a:pt x="6819900" y="140731"/>
                  <a:pt x="6819900" y="314331"/>
                </a:cubicBezTo>
                <a:lnTo>
                  <a:pt x="6819900" y="1571619"/>
                </a:lnTo>
                <a:cubicBezTo>
                  <a:pt x="6819900" y="1745219"/>
                  <a:pt x="6679169" y="1885950"/>
                  <a:pt x="6505569" y="1885950"/>
                </a:cubicBezTo>
                <a:lnTo>
                  <a:pt x="314331" y="1885950"/>
                </a:lnTo>
                <a:cubicBezTo>
                  <a:pt x="140731" y="1885950"/>
                  <a:pt x="0" y="1745219"/>
                  <a:pt x="0" y="1571619"/>
                </a:cubicBezTo>
                <a:lnTo>
                  <a:pt x="0" y="314331"/>
                </a:lnTo>
                <a:cubicBezTo>
                  <a:pt x="0" y="140731"/>
                  <a:pt x="140731" y="0"/>
                  <a:pt x="314331" y="0"/>
                </a:cubicBezTo>
                <a:close/>
              </a:path>
            </a:pathLst>
          </a:custGeom>
          <a:effectLst/>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1429327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D4BCD62-822D-4441-B8DD-28934B30F5F8}"/>
              </a:ext>
            </a:extLst>
          </p:cNvPr>
          <p:cNvSpPr>
            <a:spLocks noGrp="1"/>
          </p:cNvSpPr>
          <p:nvPr>
            <p:ph type="pic" sz="quarter" idx="11"/>
          </p:nvPr>
        </p:nvSpPr>
        <p:spPr>
          <a:xfrm>
            <a:off x="1104901" y="3429000"/>
            <a:ext cx="5429250" cy="2133600"/>
          </a:xfrm>
          <a:custGeom>
            <a:avLst/>
            <a:gdLst>
              <a:gd name="connsiteX0" fmla="*/ 355607 w 5429250"/>
              <a:gd name="connsiteY0" fmla="*/ 0 h 2133600"/>
              <a:gd name="connsiteX1" fmla="*/ 5073643 w 5429250"/>
              <a:gd name="connsiteY1" fmla="*/ 0 h 2133600"/>
              <a:gd name="connsiteX2" fmla="*/ 5429250 w 5429250"/>
              <a:gd name="connsiteY2" fmla="*/ 355607 h 2133600"/>
              <a:gd name="connsiteX3" fmla="*/ 5429250 w 5429250"/>
              <a:gd name="connsiteY3" fmla="*/ 1777993 h 2133600"/>
              <a:gd name="connsiteX4" fmla="*/ 5073643 w 5429250"/>
              <a:gd name="connsiteY4" fmla="*/ 2133600 h 2133600"/>
              <a:gd name="connsiteX5" fmla="*/ 355607 w 5429250"/>
              <a:gd name="connsiteY5" fmla="*/ 2133600 h 2133600"/>
              <a:gd name="connsiteX6" fmla="*/ 0 w 5429250"/>
              <a:gd name="connsiteY6" fmla="*/ 1777993 h 2133600"/>
              <a:gd name="connsiteX7" fmla="*/ 0 w 5429250"/>
              <a:gd name="connsiteY7" fmla="*/ 355607 h 2133600"/>
              <a:gd name="connsiteX8" fmla="*/ 355607 w 5429250"/>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9250" h="2133600">
                <a:moveTo>
                  <a:pt x="355607" y="0"/>
                </a:moveTo>
                <a:lnTo>
                  <a:pt x="5073643" y="0"/>
                </a:lnTo>
                <a:cubicBezTo>
                  <a:pt x="5270039" y="0"/>
                  <a:pt x="5429250" y="159211"/>
                  <a:pt x="5429250" y="355607"/>
                </a:cubicBezTo>
                <a:lnTo>
                  <a:pt x="5429250" y="1777993"/>
                </a:lnTo>
                <a:cubicBezTo>
                  <a:pt x="5429250" y="1974389"/>
                  <a:pt x="5270039" y="2133600"/>
                  <a:pt x="5073643" y="2133600"/>
                </a:cubicBezTo>
                <a:lnTo>
                  <a:pt x="355607" y="2133600"/>
                </a:lnTo>
                <a:cubicBezTo>
                  <a:pt x="159211" y="2133600"/>
                  <a:pt x="0" y="1974389"/>
                  <a:pt x="0" y="1777993"/>
                </a:cubicBezTo>
                <a:lnTo>
                  <a:pt x="0" y="355607"/>
                </a:lnTo>
                <a:cubicBezTo>
                  <a:pt x="0" y="159211"/>
                  <a:pt x="159211" y="0"/>
                  <a:pt x="355607" y="0"/>
                </a:cubicBezTo>
                <a:close/>
              </a:path>
            </a:pathLst>
          </a:custGeom>
        </p:spPr>
        <p:txBody>
          <a:bodyPr wrap="square">
            <a:noAutofit/>
          </a:bodyPr>
          <a:lstStyle>
            <a:lvl1pPr marL="0" indent="0">
              <a:buNone/>
              <a:defRPr sz="1400"/>
            </a:lvl1pPr>
          </a:lstStyle>
          <a:p>
            <a:endParaRPr lang="en-US"/>
          </a:p>
        </p:txBody>
      </p:sp>
      <p:sp>
        <p:nvSpPr>
          <p:cNvPr id="6" name="Picture Placeholder 5">
            <a:extLst>
              <a:ext uri="{FF2B5EF4-FFF2-40B4-BE49-F238E27FC236}">
                <a16:creationId xmlns:a16="http://schemas.microsoft.com/office/drawing/2014/main" id="{2E399874-AC8B-4FDB-A3EF-56EB0BD350E6}"/>
              </a:ext>
            </a:extLst>
          </p:cNvPr>
          <p:cNvSpPr>
            <a:spLocks noGrp="1"/>
          </p:cNvSpPr>
          <p:nvPr>
            <p:ph type="pic" sz="quarter" idx="10"/>
          </p:nvPr>
        </p:nvSpPr>
        <p:spPr>
          <a:xfrm>
            <a:off x="5657850" y="895350"/>
            <a:ext cx="5429250" cy="2133600"/>
          </a:xfrm>
          <a:custGeom>
            <a:avLst/>
            <a:gdLst>
              <a:gd name="connsiteX0" fmla="*/ 355607 w 5429250"/>
              <a:gd name="connsiteY0" fmla="*/ 0 h 2133600"/>
              <a:gd name="connsiteX1" fmla="*/ 5073643 w 5429250"/>
              <a:gd name="connsiteY1" fmla="*/ 0 h 2133600"/>
              <a:gd name="connsiteX2" fmla="*/ 5429250 w 5429250"/>
              <a:gd name="connsiteY2" fmla="*/ 355607 h 2133600"/>
              <a:gd name="connsiteX3" fmla="*/ 5429250 w 5429250"/>
              <a:gd name="connsiteY3" fmla="*/ 1777993 h 2133600"/>
              <a:gd name="connsiteX4" fmla="*/ 5073643 w 5429250"/>
              <a:gd name="connsiteY4" fmla="*/ 2133600 h 2133600"/>
              <a:gd name="connsiteX5" fmla="*/ 355607 w 5429250"/>
              <a:gd name="connsiteY5" fmla="*/ 2133600 h 2133600"/>
              <a:gd name="connsiteX6" fmla="*/ 0 w 5429250"/>
              <a:gd name="connsiteY6" fmla="*/ 1777993 h 2133600"/>
              <a:gd name="connsiteX7" fmla="*/ 0 w 5429250"/>
              <a:gd name="connsiteY7" fmla="*/ 355607 h 2133600"/>
              <a:gd name="connsiteX8" fmla="*/ 355607 w 5429250"/>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9250" h="2133600">
                <a:moveTo>
                  <a:pt x="355607" y="0"/>
                </a:moveTo>
                <a:lnTo>
                  <a:pt x="5073643" y="0"/>
                </a:lnTo>
                <a:cubicBezTo>
                  <a:pt x="5270039" y="0"/>
                  <a:pt x="5429250" y="159211"/>
                  <a:pt x="5429250" y="355607"/>
                </a:cubicBezTo>
                <a:lnTo>
                  <a:pt x="5429250" y="1777993"/>
                </a:lnTo>
                <a:cubicBezTo>
                  <a:pt x="5429250" y="1974389"/>
                  <a:pt x="5270039" y="2133600"/>
                  <a:pt x="5073643" y="2133600"/>
                </a:cubicBezTo>
                <a:lnTo>
                  <a:pt x="355607" y="2133600"/>
                </a:lnTo>
                <a:cubicBezTo>
                  <a:pt x="159211" y="2133600"/>
                  <a:pt x="0" y="1974389"/>
                  <a:pt x="0" y="1777993"/>
                </a:cubicBezTo>
                <a:lnTo>
                  <a:pt x="0" y="355607"/>
                </a:lnTo>
                <a:cubicBezTo>
                  <a:pt x="0" y="159211"/>
                  <a:pt x="159211" y="0"/>
                  <a:pt x="355607"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6862483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0"/>
                                  </p:stCondLst>
                                  <p:endCondLst>
                                    <p:cond evt="begin" delay="0">
                                      <p:tn val="9"/>
                                    </p:cond>
                                  </p:end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DABA1DED-6A4A-4146-B6C4-60D1DA869A39}"/>
              </a:ext>
            </a:extLst>
          </p:cNvPr>
          <p:cNvSpPr>
            <a:spLocks noGrp="1"/>
          </p:cNvSpPr>
          <p:nvPr>
            <p:ph type="pic" sz="quarter" idx="13"/>
          </p:nvPr>
        </p:nvSpPr>
        <p:spPr>
          <a:xfrm>
            <a:off x="5656318" y="1713154"/>
            <a:ext cx="5430782" cy="2195362"/>
          </a:xfrm>
          <a:prstGeom prst="roundRect">
            <a:avLst/>
          </a:prstGeom>
        </p:spPr>
        <p:txBody>
          <a:bodyPr wrap="square">
            <a:noAutofit/>
          </a:bodyPr>
          <a:lstStyle>
            <a:lvl1pPr marL="0" indent="0">
              <a:buNone/>
              <a:defRPr sz="1400"/>
            </a:lvl1pPr>
          </a:lstStyle>
          <a:p>
            <a:endParaRPr lang="en-US"/>
          </a:p>
        </p:txBody>
      </p:sp>
      <p:sp>
        <p:nvSpPr>
          <p:cNvPr id="20" name="Picture Placeholder 19">
            <a:extLst>
              <a:ext uri="{FF2B5EF4-FFF2-40B4-BE49-F238E27FC236}">
                <a16:creationId xmlns:a16="http://schemas.microsoft.com/office/drawing/2014/main" id="{B83483E4-3B74-4458-B9E9-5DCA1613B5C0}"/>
              </a:ext>
            </a:extLst>
          </p:cNvPr>
          <p:cNvSpPr>
            <a:spLocks noGrp="1"/>
          </p:cNvSpPr>
          <p:nvPr>
            <p:ph type="pic" sz="quarter" idx="14"/>
          </p:nvPr>
        </p:nvSpPr>
        <p:spPr>
          <a:xfrm>
            <a:off x="1427217" y="769181"/>
            <a:ext cx="5523593" cy="2195362"/>
          </a:xfrm>
          <a:custGeom>
            <a:avLst/>
            <a:gdLst>
              <a:gd name="connsiteX0" fmla="*/ 276999 w 5523593"/>
              <a:gd name="connsiteY0" fmla="*/ 0 h 2195362"/>
              <a:gd name="connsiteX1" fmla="*/ 1571491 w 5523593"/>
              <a:gd name="connsiteY1" fmla="*/ 0 h 2195362"/>
              <a:gd name="connsiteX2" fmla="*/ 3952102 w 5523593"/>
              <a:gd name="connsiteY2" fmla="*/ 0 h 2195362"/>
              <a:gd name="connsiteX3" fmla="*/ 5246594 w 5523593"/>
              <a:gd name="connsiteY3" fmla="*/ 0 h 2195362"/>
              <a:gd name="connsiteX4" fmla="*/ 5523593 w 5523593"/>
              <a:gd name="connsiteY4" fmla="*/ 276999 h 2195362"/>
              <a:gd name="connsiteX5" fmla="*/ 5523593 w 5523593"/>
              <a:gd name="connsiteY5" fmla="*/ 771626 h 2195362"/>
              <a:gd name="connsiteX6" fmla="*/ 4409419 w 5523593"/>
              <a:gd name="connsiteY6" fmla="*/ 771626 h 2195362"/>
              <a:gd name="connsiteX7" fmla="*/ 4022897 w 5523593"/>
              <a:gd name="connsiteY7" fmla="*/ 1158148 h 2195362"/>
              <a:gd name="connsiteX8" fmla="*/ 4022897 w 5523593"/>
              <a:gd name="connsiteY8" fmla="*/ 2195362 h 2195362"/>
              <a:gd name="connsiteX9" fmla="*/ 2728405 w 5523593"/>
              <a:gd name="connsiteY9" fmla="*/ 2195362 h 2195362"/>
              <a:gd name="connsiteX10" fmla="*/ 1571491 w 5523593"/>
              <a:gd name="connsiteY10" fmla="*/ 2195362 h 2195362"/>
              <a:gd name="connsiteX11" fmla="*/ 276999 w 5523593"/>
              <a:gd name="connsiteY11" fmla="*/ 2195362 h 2195362"/>
              <a:gd name="connsiteX12" fmla="*/ 0 w 5523593"/>
              <a:gd name="connsiteY12" fmla="*/ 1918363 h 2195362"/>
              <a:gd name="connsiteX13" fmla="*/ 0 w 5523593"/>
              <a:gd name="connsiteY13" fmla="*/ 1384963 h 2195362"/>
              <a:gd name="connsiteX14" fmla="*/ 0 w 5523593"/>
              <a:gd name="connsiteY14" fmla="*/ 810399 h 2195362"/>
              <a:gd name="connsiteX15" fmla="*/ 0 w 5523593"/>
              <a:gd name="connsiteY15" fmla="*/ 276999 h 2195362"/>
              <a:gd name="connsiteX16" fmla="*/ 276999 w 5523593"/>
              <a:gd name="connsiteY16" fmla="*/ 0 h 219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23593" h="2195362">
                <a:moveTo>
                  <a:pt x="276999" y="0"/>
                </a:moveTo>
                <a:lnTo>
                  <a:pt x="1571491" y="0"/>
                </a:lnTo>
                <a:lnTo>
                  <a:pt x="3952102" y="0"/>
                </a:lnTo>
                <a:lnTo>
                  <a:pt x="5246594" y="0"/>
                </a:lnTo>
                <a:cubicBezTo>
                  <a:pt x="5399576" y="0"/>
                  <a:pt x="5523593" y="124017"/>
                  <a:pt x="5523593" y="276999"/>
                </a:cubicBezTo>
                <a:lnTo>
                  <a:pt x="5523593" y="771626"/>
                </a:lnTo>
                <a:lnTo>
                  <a:pt x="4409419" y="771626"/>
                </a:lnTo>
                <a:cubicBezTo>
                  <a:pt x="4195950" y="771626"/>
                  <a:pt x="4022897" y="944679"/>
                  <a:pt x="4022897" y="1158148"/>
                </a:cubicBezTo>
                <a:lnTo>
                  <a:pt x="4022897" y="2195362"/>
                </a:lnTo>
                <a:lnTo>
                  <a:pt x="2728405" y="2195362"/>
                </a:lnTo>
                <a:lnTo>
                  <a:pt x="1571491" y="2195362"/>
                </a:lnTo>
                <a:lnTo>
                  <a:pt x="276999" y="2195362"/>
                </a:lnTo>
                <a:cubicBezTo>
                  <a:pt x="124017" y="2195362"/>
                  <a:pt x="0" y="2071345"/>
                  <a:pt x="0" y="1918363"/>
                </a:cubicBezTo>
                <a:lnTo>
                  <a:pt x="0" y="1384963"/>
                </a:lnTo>
                <a:lnTo>
                  <a:pt x="0" y="810399"/>
                </a:lnTo>
                <a:lnTo>
                  <a:pt x="0" y="276999"/>
                </a:lnTo>
                <a:cubicBezTo>
                  <a:pt x="0" y="124017"/>
                  <a:pt x="124017" y="0"/>
                  <a:pt x="276999"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24046555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iterate type="lt">
                                    <p:tmPct val="10000"/>
                                  </p:iterate>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0"/>
                                  </p:stCondLst>
                                  <p:endCondLst>
                                    <p:cond evt="begin" delay="0">
                                      <p:tn val="9"/>
                                    </p:cond>
                                  </p:endCondLst>
                                  <p:iterate type="lt">
                                    <p:tmPct val="10000"/>
                                  </p:iterate>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1+#ppt_w/2"/>
                                          </p:val>
                                        </p:tav>
                                        <p:tav tm="100000">
                                          <p:val>
                                            <p:strVal val="#ppt_x"/>
                                          </p:val>
                                        </p:tav>
                                      </p:tavLst>
                                    </p:anim>
                                    <p:anim calcmode="lin" valueType="num">
                                      <p:cBhvr additive="base">
                                        <p:cTn id="12"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8E68D3-BCAF-44E3-B839-4CFFBE6F6286}"/>
              </a:ext>
            </a:extLst>
          </p:cNvPr>
          <p:cNvSpPr>
            <a:spLocks noGrp="1"/>
          </p:cNvSpPr>
          <p:nvPr>
            <p:ph type="pic" sz="quarter" idx="10"/>
          </p:nvPr>
        </p:nvSpPr>
        <p:spPr>
          <a:xfrm>
            <a:off x="6612606" y="121287"/>
            <a:ext cx="4836444" cy="6615426"/>
          </a:xfrm>
          <a:custGeom>
            <a:avLst/>
            <a:gdLst>
              <a:gd name="connsiteX0" fmla="*/ 3717505 w 4836444"/>
              <a:gd name="connsiteY0" fmla="*/ 3820177 h 6615426"/>
              <a:gd name="connsiteX1" fmla="*/ 3200278 w 4836444"/>
              <a:gd name="connsiteY1" fmla="*/ 4107400 h 6615426"/>
              <a:gd name="connsiteX2" fmla="*/ 3039226 w 4836444"/>
              <a:gd name="connsiteY2" fmla="*/ 5002035 h 6615426"/>
              <a:gd name="connsiteX3" fmla="*/ 3200719 w 4836444"/>
              <a:gd name="connsiteY3" fmla="*/ 5900609 h 6615426"/>
              <a:gd name="connsiteX4" fmla="*/ 3745249 w 4836444"/>
              <a:gd name="connsiteY4" fmla="*/ 6188678 h 6615426"/>
              <a:gd name="connsiteX5" fmla="*/ 4368632 w 4836444"/>
              <a:gd name="connsiteY5" fmla="*/ 5421794 h 6615426"/>
              <a:gd name="connsiteX6" fmla="*/ 4395786 w 4836444"/>
              <a:gd name="connsiteY6" fmla="*/ 5002035 h 6615426"/>
              <a:gd name="connsiteX7" fmla="*/ 4234366 w 4836444"/>
              <a:gd name="connsiteY7" fmla="*/ 4108062 h 6615426"/>
              <a:gd name="connsiteX8" fmla="*/ 3717505 w 4836444"/>
              <a:gd name="connsiteY8" fmla="*/ 3820177 h 6615426"/>
              <a:gd name="connsiteX9" fmla="*/ 3676295 w 4836444"/>
              <a:gd name="connsiteY9" fmla="*/ 3393428 h 6615426"/>
              <a:gd name="connsiteX10" fmla="*/ 4612731 w 4836444"/>
              <a:gd name="connsiteY10" fmla="*/ 3905027 h 6615426"/>
              <a:gd name="connsiteX11" fmla="*/ 4836444 w 4836444"/>
              <a:gd name="connsiteY11" fmla="*/ 5002035 h 6615426"/>
              <a:gd name="connsiteX12" fmla="*/ 3717505 w 4836444"/>
              <a:gd name="connsiteY12" fmla="*/ 6615426 h 6615426"/>
              <a:gd name="connsiteX13" fmla="*/ 2598494 w 4836444"/>
              <a:gd name="connsiteY13" fmla="*/ 5002035 h 6615426"/>
              <a:gd name="connsiteX14" fmla="*/ 3676295 w 4836444"/>
              <a:gd name="connsiteY14" fmla="*/ 3393428 h 6615426"/>
              <a:gd name="connsiteX15" fmla="*/ 1109740 w 4836444"/>
              <a:gd name="connsiteY15" fmla="*/ 3393428 h 6615426"/>
              <a:gd name="connsiteX16" fmla="*/ 1928431 w 4836444"/>
              <a:gd name="connsiteY16" fmla="*/ 3713324 h 6615426"/>
              <a:gd name="connsiteX17" fmla="*/ 2201008 w 4836444"/>
              <a:gd name="connsiteY17" fmla="*/ 4350615 h 6615426"/>
              <a:gd name="connsiteX18" fmla="*/ 2077413 w 4836444"/>
              <a:gd name="connsiteY18" fmla="*/ 4756171 h 6615426"/>
              <a:gd name="connsiteX19" fmla="*/ 1769807 w 4836444"/>
              <a:gd name="connsiteY19" fmla="*/ 5115181 h 6615426"/>
              <a:gd name="connsiteX20" fmla="*/ 1373266 w 4836444"/>
              <a:gd name="connsiteY20" fmla="*/ 5425179 h 6615426"/>
              <a:gd name="connsiteX21" fmla="*/ 980736 w 4836444"/>
              <a:gd name="connsiteY21" fmla="*/ 5702761 h 6615426"/>
              <a:gd name="connsiteX22" fmla="*/ 679531 w 4836444"/>
              <a:gd name="connsiteY22" fmla="*/ 5961136 h 6615426"/>
              <a:gd name="connsiteX23" fmla="*/ 546996 w 4836444"/>
              <a:gd name="connsiteY23" fmla="*/ 6156371 h 6615426"/>
              <a:gd name="connsiteX24" fmla="*/ 2191810 w 4836444"/>
              <a:gd name="connsiteY24" fmla="*/ 6156371 h 6615426"/>
              <a:gd name="connsiteX25" fmla="*/ 2191810 w 4836444"/>
              <a:gd name="connsiteY25" fmla="*/ 6578484 h 6615426"/>
              <a:gd name="connsiteX26" fmla="*/ 41578 w 4836444"/>
              <a:gd name="connsiteY26" fmla="*/ 6578484 h 6615426"/>
              <a:gd name="connsiteX27" fmla="*/ 41578 w 4836444"/>
              <a:gd name="connsiteY27" fmla="*/ 6341965 h 6615426"/>
              <a:gd name="connsiteX28" fmla="*/ 174004 w 4836444"/>
              <a:gd name="connsiteY28" fmla="*/ 5909218 h 6615426"/>
              <a:gd name="connsiteX29" fmla="*/ 501995 w 4836444"/>
              <a:gd name="connsiteY29" fmla="*/ 5546897 h 6615426"/>
              <a:gd name="connsiteX30" fmla="*/ 919288 w 4836444"/>
              <a:gd name="connsiteY30" fmla="*/ 5234103 h 6615426"/>
              <a:gd name="connsiteX31" fmla="*/ 1329848 w 4836444"/>
              <a:gd name="connsiteY31" fmla="*/ 4942980 h 6615426"/>
              <a:gd name="connsiteX32" fmla="*/ 1639478 w 4836444"/>
              <a:gd name="connsiteY32" fmla="*/ 4652409 h 6615426"/>
              <a:gd name="connsiteX33" fmla="*/ 1760276 w 4836444"/>
              <a:gd name="connsiteY33" fmla="*/ 4345979 h 6615426"/>
              <a:gd name="connsiteX34" fmla="*/ 1596943 w 4836444"/>
              <a:gd name="connsiteY34" fmla="*/ 3960182 h 6615426"/>
              <a:gd name="connsiteX35" fmla="*/ 1131743 w 4836444"/>
              <a:gd name="connsiteY35" fmla="*/ 3820177 h 6615426"/>
              <a:gd name="connsiteX36" fmla="*/ 651972 w 4836444"/>
              <a:gd name="connsiteY36" fmla="*/ 3946642 h 6615426"/>
              <a:gd name="connsiteX37" fmla="*/ 434329 w 4836444"/>
              <a:gd name="connsiteY37" fmla="*/ 4351498 h 6615426"/>
              <a:gd name="connsiteX38" fmla="*/ 0 w 4836444"/>
              <a:gd name="connsiteY38" fmla="*/ 4351498 h 6615426"/>
              <a:gd name="connsiteX39" fmla="*/ 354926 w 4836444"/>
              <a:gd name="connsiteY39" fmla="*/ 3643561 h 6615426"/>
              <a:gd name="connsiteX40" fmla="*/ 1109740 w 4836444"/>
              <a:gd name="connsiteY40" fmla="*/ 3393428 h 6615426"/>
              <a:gd name="connsiteX41" fmla="*/ 3717505 w 4836444"/>
              <a:gd name="connsiteY41" fmla="*/ 426749 h 6615426"/>
              <a:gd name="connsiteX42" fmla="*/ 3200278 w 4836444"/>
              <a:gd name="connsiteY42" fmla="*/ 713971 h 6615426"/>
              <a:gd name="connsiteX43" fmla="*/ 3039226 w 4836444"/>
              <a:gd name="connsiteY43" fmla="*/ 1608607 h 6615426"/>
              <a:gd name="connsiteX44" fmla="*/ 3200719 w 4836444"/>
              <a:gd name="connsiteY44" fmla="*/ 2507180 h 6615426"/>
              <a:gd name="connsiteX45" fmla="*/ 3745249 w 4836444"/>
              <a:gd name="connsiteY45" fmla="*/ 2795249 h 6615426"/>
              <a:gd name="connsiteX46" fmla="*/ 4368632 w 4836444"/>
              <a:gd name="connsiteY46" fmla="*/ 2028366 h 6615426"/>
              <a:gd name="connsiteX47" fmla="*/ 4395786 w 4836444"/>
              <a:gd name="connsiteY47" fmla="*/ 1608607 h 6615426"/>
              <a:gd name="connsiteX48" fmla="*/ 4234366 w 4836444"/>
              <a:gd name="connsiteY48" fmla="*/ 714634 h 6615426"/>
              <a:gd name="connsiteX49" fmla="*/ 3717505 w 4836444"/>
              <a:gd name="connsiteY49" fmla="*/ 426749 h 6615426"/>
              <a:gd name="connsiteX50" fmla="*/ 3676295 w 4836444"/>
              <a:gd name="connsiteY50" fmla="*/ 0 h 6615426"/>
              <a:gd name="connsiteX51" fmla="*/ 4612731 w 4836444"/>
              <a:gd name="connsiteY51" fmla="*/ 511598 h 6615426"/>
              <a:gd name="connsiteX52" fmla="*/ 4836444 w 4836444"/>
              <a:gd name="connsiteY52" fmla="*/ 1608607 h 6615426"/>
              <a:gd name="connsiteX53" fmla="*/ 3717505 w 4836444"/>
              <a:gd name="connsiteY53" fmla="*/ 3221998 h 6615426"/>
              <a:gd name="connsiteX54" fmla="*/ 2598494 w 4836444"/>
              <a:gd name="connsiteY54" fmla="*/ 1608607 h 6615426"/>
              <a:gd name="connsiteX55" fmla="*/ 3676295 w 4836444"/>
              <a:gd name="connsiteY55" fmla="*/ 0 h 6615426"/>
              <a:gd name="connsiteX56" fmla="*/ 1109740 w 4836444"/>
              <a:gd name="connsiteY56" fmla="*/ 0 h 6615426"/>
              <a:gd name="connsiteX57" fmla="*/ 1928431 w 4836444"/>
              <a:gd name="connsiteY57" fmla="*/ 319896 h 6615426"/>
              <a:gd name="connsiteX58" fmla="*/ 2201008 w 4836444"/>
              <a:gd name="connsiteY58" fmla="*/ 957187 h 6615426"/>
              <a:gd name="connsiteX59" fmla="*/ 2077413 w 4836444"/>
              <a:gd name="connsiteY59" fmla="*/ 1362742 h 6615426"/>
              <a:gd name="connsiteX60" fmla="*/ 1769807 w 4836444"/>
              <a:gd name="connsiteY60" fmla="*/ 1721752 h 6615426"/>
              <a:gd name="connsiteX61" fmla="*/ 1373266 w 4836444"/>
              <a:gd name="connsiteY61" fmla="*/ 2031751 h 6615426"/>
              <a:gd name="connsiteX62" fmla="*/ 980736 w 4836444"/>
              <a:gd name="connsiteY62" fmla="*/ 2309333 h 6615426"/>
              <a:gd name="connsiteX63" fmla="*/ 679531 w 4836444"/>
              <a:gd name="connsiteY63" fmla="*/ 2567708 h 6615426"/>
              <a:gd name="connsiteX64" fmla="*/ 546996 w 4836444"/>
              <a:gd name="connsiteY64" fmla="*/ 2762942 h 6615426"/>
              <a:gd name="connsiteX65" fmla="*/ 2191810 w 4836444"/>
              <a:gd name="connsiteY65" fmla="*/ 2762942 h 6615426"/>
              <a:gd name="connsiteX66" fmla="*/ 2191810 w 4836444"/>
              <a:gd name="connsiteY66" fmla="*/ 3185056 h 6615426"/>
              <a:gd name="connsiteX67" fmla="*/ 41578 w 4836444"/>
              <a:gd name="connsiteY67" fmla="*/ 3185056 h 6615426"/>
              <a:gd name="connsiteX68" fmla="*/ 41578 w 4836444"/>
              <a:gd name="connsiteY68" fmla="*/ 2948537 h 6615426"/>
              <a:gd name="connsiteX69" fmla="*/ 174004 w 4836444"/>
              <a:gd name="connsiteY69" fmla="*/ 2515790 h 6615426"/>
              <a:gd name="connsiteX70" fmla="*/ 501995 w 4836444"/>
              <a:gd name="connsiteY70" fmla="*/ 2153469 h 6615426"/>
              <a:gd name="connsiteX71" fmla="*/ 919288 w 4836444"/>
              <a:gd name="connsiteY71" fmla="*/ 1840674 h 6615426"/>
              <a:gd name="connsiteX72" fmla="*/ 1329848 w 4836444"/>
              <a:gd name="connsiteY72" fmla="*/ 1549551 h 6615426"/>
              <a:gd name="connsiteX73" fmla="*/ 1639478 w 4836444"/>
              <a:gd name="connsiteY73" fmla="*/ 1258980 h 6615426"/>
              <a:gd name="connsiteX74" fmla="*/ 1760276 w 4836444"/>
              <a:gd name="connsiteY74" fmla="*/ 952551 h 6615426"/>
              <a:gd name="connsiteX75" fmla="*/ 1596943 w 4836444"/>
              <a:gd name="connsiteY75" fmla="*/ 566754 h 6615426"/>
              <a:gd name="connsiteX76" fmla="*/ 1131743 w 4836444"/>
              <a:gd name="connsiteY76" fmla="*/ 426749 h 6615426"/>
              <a:gd name="connsiteX77" fmla="*/ 651972 w 4836444"/>
              <a:gd name="connsiteY77" fmla="*/ 553214 h 6615426"/>
              <a:gd name="connsiteX78" fmla="*/ 434329 w 4836444"/>
              <a:gd name="connsiteY78" fmla="*/ 958070 h 6615426"/>
              <a:gd name="connsiteX79" fmla="*/ 0 w 4836444"/>
              <a:gd name="connsiteY79" fmla="*/ 958070 h 6615426"/>
              <a:gd name="connsiteX80" fmla="*/ 354926 w 4836444"/>
              <a:gd name="connsiteY80" fmla="*/ 250133 h 6615426"/>
              <a:gd name="connsiteX81" fmla="*/ 1109740 w 4836444"/>
              <a:gd name="connsiteY81" fmla="*/ 0 h 661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836444" h="6615426">
                <a:moveTo>
                  <a:pt x="3717505" y="3820177"/>
                </a:moveTo>
                <a:cubicBezTo>
                  <a:pt x="3480054" y="3820177"/>
                  <a:pt x="3307645" y="3915918"/>
                  <a:pt x="3200278" y="4107400"/>
                </a:cubicBezTo>
                <a:cubicBezTo>
                  <a:pt x="3092910" y="4298881"/>
                  <a:pt x="3039226" y="4597094"/>
                  <a:pt x="3039226" y="5002035"/>
                </a:cubicBezTo>
                <a:cubicBezTo>
                  <a:pt x="3039226" y="5409038"/>
                  <a:pt x="3093057" y="5708563"/>
                  <a:pt x="3200719" y="5900609"/>
                </a:cubicBezTo>
                <a:cubicBezTo>
                  <a:pt x="3308381" y="6092655"/>
                  <a:pt x="3489892" y="6188678"/>
                  <a:pt x="3745249" y="6188678"/>
                </a:cubicBezTo>
                <a:cubicBezTo>
                  <a:pt x="4104615" y="6180533"/>
                  <a:pt x="4312409" y="5924906"/>
                  <a:pt x="4368632" y="5421794"/>
                </a:cubicBezTo>
                <a:cubicBezTo>
                  <a:pt x="4386734" y="5280255"/>
                  <a:pt x="4395786" y="5140336"/>
                  <a:pt x="4395786" y="5002035"/>
                </a:cubicBezTo>
                <a:cubicBezTo>
                  <a:pt x="4395786" y="4597977"/>
                  <a:pt x="4341980" y="4299985"/>
                  <a:pt x="4234366" y="4108062"/>
                </a:cubicBezTo>
                <a:cubicBezTo>
                  <a:pt x="4126752" y="3916139"/>
                  <a:pt x="3954466" y="3820177"/>
                  <a:pt x="3717505" y="3820177"/>
                </a:cubicBezTo>
                <a:close/>
                <a:moveTo>
                  <a:pt x="3676295" y="3393428"/>
                </a:moveTo>
                <a:cubicBezTo>
                  <a:pt x="4110967" y="3400296"/>
                  <a:pt x="4423114" y="3570829"/>
                  <a:pt x="4612731" y="3905027"/>
                </a:cubicBezTo>
                <a:cubicBezTo>
                  <a:pt x="4761872" y="4171669"/>
                  <a:pt x="4836444" y="4537338"/>
                  <a:pt x="4836444" y="5002035"/>
                </a:cubicBezTo>
                <a:cubicBezTo>
                  <a:pt x="4836444" y="6077630"/>
                  <a:pt x="4463464" y="6615426"/>
                  <a:pt x="3717505" y="6615426"/>
                </a:cubicBezTo>
                <a:cubicBezTo>
                  <a:pt x="2971498" y="6615426"/>
                  <a:pt x="2598494" y="6077630"/>
                  <a:pt x="2598494" y="5002035"/>
                </a:cubicBezTo>
                <a:cubicBezTo>
                  <a:pt x="2598494" y="3929631"/>
                  <a:pt x="2957760" y="3393428"/>
                  <a:pt x="3676295" y="3393428"/>
                </a:cubicBezTo>
                <a:close/>
                <a:moveTo>
                  <a:pt x="1109740" y="3393428"/>
                </a:moveTo>
                <a:cubicBezTo>
                  <a:pt x="1445458" y="3393428"/>
                  <a:pt x="1718355" y="3500060"/>
                  <a:pt x="1928431" y="3713324"/>
                </a:cubicBezTo>
                <a:cubicBezTo>
                  <a:pt x="2110148" y="3855795"/>
                  <a:pt x="2201008" y="4068225"/>
                  <a:pt x="2201008" y="4350615"/>
                </a:cubicBezTo>
                <a:cubicBezTo>
                  <a:pt x="2201008" y="4491761"/>
                  <a:pt x="2159809" y="4626946"/>
                  <a:pt x="2077413" y="4756171"/>
                </a:cubicBezTo>
                <a:cubicBezTo>
                  <a:pt x="1995017" y="4885395"/>
                  <a:pt x="1892481" y="5005065"/>
                  <a:pt x="1769807" y="5115181"/>
                </a:cubicBezTo>
                <a:cubicBezTo>
                  <a:pt x="1647132" y="5225296"/>
                  <a:pt x="1514952" y="5328629"/>
                  <a:pt x="1373266" y="5425179"/>
                </a:cubicBezTo>
                <a:cubicBezTo>
                  <a:pt x="1231580" y="5521730"/>
                  <a:pt x="1100737" y="5614257"/>
                  <a:pt x="980736" y="5702761"/>
                </a:cubicBezTo>
                <a:cubicBezTo>
                  <a:pt x="860735" y="5791266"/>
                  <a:pt x="760333" y="5877390"/>
                  <a:pt x="679531" y="5961136"/>
                </a:cubicBezTo>
                <a:cubicBezTo>
                  <a:pt x="598730" y="6044882"/>
                  <a:pt x="554551" y="6109960"/>
                  <a:pt x="546996" y="6156371"/>
                </a:cubicBezTo>
                <a:lnTo>
                  <a:pt x="2191810" y="6156371"/>
                </a:lnTo>
                <a:lnTo>
                  <a:pt x="2191810" y="6578484"/>
                </a:lnTo>
                <a:lnTo>
                  <a:pt x="41578" y="6578484"/>
                </a:lnTo>
                <a:lnTo>
                  <a:pt x="41578" y="6341965"/>
                </a:lnTo>
                <a:cubicBezTo>
                  <a:pt x="41578" y="6183501"/>
                  <a:pt x="85720" y="6039253"/>
                  <a:pt x="174004" y="5909218"/>
                </a:cubicBezTo>
                <a:cubicBezTo>
                  <a:pt x="262288" y="5779184"/>
                  <a:pt x="371618" y="5658411"/>
                  <a:pt x="501995" y="5546897"/>
                </a:cubicBezTo>
                <a:cubicBezTo>
                  <a:pt x="632372" y="5435384"/>
                  <a:pt x="771470" y="5331119"/>
                  <a:pt x="919288" y="5234103"/>
                </a:cubicBezTo>
                <a:cubicBezTo>
                  <a:pt x="1067107" y="5137086"/>
                  <a:pt x="1203960" y="5040045"/>
                  <a:pt x="1329848" y="4942980"/>
                </a:cubicBezTo>
                <a:cubicBezTo>
                  <a:pt x="1455736" y="4845914"/>
                  <a:pt x="1558946" y="4749057"/>
                  <a:pt x="1639478" y="4652409"/>
                </a:cubicBezTo>
                <a:cubicBezTo>
                  <a:pt x="1720011" y="4555761"/>
                  <a:pt x="1760276" y="4453617"/>
                  <a:pt x="1760276" y="4345979"/>
                </a:cubicBezTo>
                <a:cubicBezTo>
                  <a:pt x="1760276" y="4182118"/>
                  <a:pt x="1705832" y="4053519"/>
                  <a:pt x="1596943" y="3960182"/>
                </a:cubicBezTo>
                <a:cubicBezTo>
                  <a:pt x="1488054" y="3866845"/>
                  <a:pt x="1332987" y="3820177"/>
                  <a:pt x="1131743" y="3820177"/>
                </a:cubicBezTo>
                <a:cubicBezTo>
                  <a:pt x="930498" y="3820177"/>
                  <a:pt x="770575" y="3862332"/>
                  <a:pt x="651972" y="3946642"/>
                </a:cubicBezTo>
                <a:cubicBezTo>
                  <a:pt x="533369" y="4030952"/>
                  <a:pt x="460822" y="4165904"/>
                  <a:pt x="434329" y="4351498"/>
                </a:cubicBezTo>
                <a:lnTo>
                  <a:pt x="0" y="4351498"/>
                </a:lnTo>
                <a:cubicBezTo>
                  <a:pt x="25609" y="4048356"/>
                  <a:pt x="143918" y="3812376"/>
                  <a:pt x="354926" y="3643561"/>
                </a:cubicBezTo>
                <a:cubicBezTo>
                  <a:pt x="563431" y="3476806"/>
                  <a:pt x="815036" y="3393428"/>
                  <a:pt x="1109740" y="3393428"/>
                </a:cubicBezTo>
                <a:close/>
                <a:moveTo>
                  <a:pt x="3717505" y="426749"/>
                </a:moveTo>
                <a:cubicBezTo>
                  <a:pt x="3480054" y="426749"/>
                  <a:pt x="3307645" y="522490"/>
                  <a:pt x="3200278" y="713971"/>
                </a:cubicBezTo>
                <a:cubicBezTo>
                  <a:pt x="3092910" y="905453"/>
                  <a:pt x="3039226" y="1203665"/>
                  <a:pt x="3039226" y="1608607"/>
                </a:cubicBezTo>
                <a:cubicBezTo>
                  <a:pt x="3039226" y="2015610"/>
                  <a:pt x="3093057" y="2315134"/>
                  <a:pt x="3200719" y="2507180"/>
                </a:cubicBezTo>
                <a:cubicBezTo>
                  <a:pt x="3308381" y="2699226"/>
                  <a:pt x="3489892" y="2795249"/>
                  <a:pt x="3745249" y="2795249"/>
                </a:cubicBezTo>
                <a:cubicBezTo>
                  <a:pt x="4104615" y="2787105"/>
                  <a:pt x="4312409" y="2531477"/>
                  <a:pt x="4368632" y="2028366"/>
                </a:cubicBezTo>
                <a:cubicBezTo>
                  <a:pt x="4386734" y="1886827"/>
                  <a:pt x="4395786" y="1746908"/>
                  <a:pt x="4395786" y="1608607"/>
                </a:cubicBezTo>
                <a:cubicBezTo>
                  <a:pt x="4395786" y="1204548"/>
                  <a:pt x="4341980" y="906557"/>
                  <a:pt x="4234366" y="714634"/>
                </a:cubicBezTo>
                <a:cubicBezTo>
                  <a:pt x="4126752" y="522711"/>
                  <a:pt x="3954466" y="426749"/>
                  <a:pt x="3717505" y="426749"/>
                </a:cubicBezTo>
                <a:close/>
                <a:moveTo>
                  <a:pt x="3676295" y="0"/>
                </a:moveTo>
                <a:cubicBezTo>
                  <a:pt x="4110967" y="6868"/>
                  <a:pt x="4423114" y="177401"/>
                  <a:pt x="4612731" y="511598"/>
                </a:cubicBezTo>
                <a:cubicBezTo>
                  <a:pt x="4761872" y="778240"/>
                  <a:pt x="4836444" y="1143909"/>
                  <a:pt x="4836444" y="1608607"/>
                </a:cubicBezTo>
                <a:cubicBezTo>
                  <a:pt x="4836444" y="2684201"/>
                  <a:pt x="4463464" y="3221998"/>
                  <a:pt x="3717505" y="3221998"/>
                </a:cubicBezTo>
                <a:cubicBezTo>
                  <a:pt x="2971498" y="3221998"/>
                  <a:pt x="2598494" y="2684201"/>
                  <a:pt x="2598494" y="1608607"/>
                </a:cubicBezTo>
                <a:cubicBezTo>
                  <a:pt x="2598494" y="536202"/>
                  <a:pt x="2957760" y="0"/>
                  <a:pt x="3676295" y="0"/>
                </a:cubicBezTo>
                <a:close/>
                <a:moveTo>
                  <a:pt x="1109740" y="0"/>
                </a:moveTo>
                <a:cubicBezTo>
                  <a:pt x="1445458" y="0"/>
                  <a:pt x="1718355" y="106632"/>
                  <a:pt x="1928431" y="319896"/>
                </a:cubicBezTo>
                <a:cubicBezTo>
                  <a:pt x="2110148" y="462366"/>
                  <a:pt x="2201008" y="674797"/>
                  <a:pt x="2201008" y="957187"/>
                </a:cubicBezTo>
                <a:cubicBezTo>
                  <a:pt x="2201008" y="1098332"/>
                  <a:pt x="2159809" y="1233519"/>
                  <a:pt x="2077413" y="1362742"/>
                </a:cubicBezTo>
                <a:cubicBezTo>
                  <a:pt x="1995017" y="1491966"/>
                  <a:pt x="1892481" y="1611637"/>
                  <a:pt x="1769807" y="1721752"/>
                </a:cubicBezTo>
                <a:cubicBezTo>
                  <a:pt x="1647132" y="1831868"/>
                  <a:pt x="1514952" y="1935200"/>
                  <a:pt x="1373266" y="2031751"/>
                </a:cubicBezTo>
                <a:cubicBezTo>
                  <a:pt x="1231580" y="2128302"/>
                  <a:pt x="1100737" y="2220828"/>
                  <a:pt x="980736" y="2309333"/>
                </a:cubicBezTo>
                <a:cubicBezTo>
                  <a:pt x="860735" y="2397837"/>
                  <a:pt x="760333" y="2483963"/>
                  <a:pt x="679531" y="2567708"/>
                </a:cubicBezTo>
                <a:cubicBezTo>
                  <a:pt x="598730" y="2651453"/>
                  <a:pt x="554551" y="2716531"/>
                  <a:pt x="546996" y="2762942"/>
                </a:cubicBezTo>
                <a:lnTo>
                  <a:pt x="2191810" y="2762942"/>
                </a:lnTo>
                <a:lnTo>
                  <a:pt x="2191810" y="3185056"/>
                </a:lnTo>
                <a:lnTo>
                  <a:pt x="41578" y="3185056"/>
                </a:lnTo>
                <a:lnTo>
                  <a:pt x="41578" y="2948537"/>
                </a:lnTo>
                <a:cubicBezTo>
                  <a:pt x="41578" y="2790073"/>
                  <a:pt x="85720" y="2645824"/>
                  <a:pt x="174004" y="2515790"/>
                </a:cubicBezTo>
                <a:cubicBezTo>
                  <a:pt x="262288" y="2385756"/>
                  <a:pt x="371618" y="2264983"/>
                  <a:pt x="501995" y="2153469"/>
                </a:cubicBezTo>
                <a:cubicBezTo>
                  <a:pt x="632372" y="2041955"/>
                  <a:pt x="771470" y="1937690"/>
                  <a:pt x="919288" y="1840674"/>
                </a:cubicBezTo>
                <a:cubicBezTo>
                  <a:pt x="1067107" y="1743658"/>
                  <a:pt x="1203960" y="1646616"/>
                  <a:pt x="1329848" y="1549551"/>
                </a:cubicBezTo>
                <a:cubicBezTo>
                  <a:pt x="1455736" y="1452485"/>
                  <a:pt x="1558946" y="1355629"/>
                  <a:pt x="1639478" y="1258980"/>
                </a:cubicBezTo>
                <a:cubicBezTo>
                  <a:pt x="1720011" y="1162332"/>
                  <a:pt x="1760276" y="1060189"/>
                  <a:pt x="1760276" y="952551"/>
                </a:cubicBezTo>
                <a:cubicBezTo>
                  <a:pt x="1760276" y="788690"/>
                  <a:pt x="1705832" y="660091"/>
                  <a:pt x="1596943" y="566754"/>
                </a:cubicBezTo>
                <a:cubicBezTo>
                  <a:pt x="1488054" y="473418"/>
                  <a:pt x="1332987" y="426749"/>
                  <a:pt x="1131743" y="426749"/>
                </a:cubicBezTo>
                <a:cubicBezTo>
                  <a:pt x="930498" y="426749"/>
                  <a:pt x="770575" y="468904"/>
                  <a:pt x="651972" y="553214"/>
                </a:cubicBezTo>
                <a:cubicBezTo>
                  <a:pt x="533369" y="637523"/>
                  <a:pt x="460822" y="772475"/>
                  <a:pt x="434329" y="958070"/>
                </a:cubicBezTo>
                <a:lnTo>
                  <a:pt x="0" y="958070"/>
                </a:lnTo>
                <a:cubicBezTo>
                  <a:pt x="25609" y="654927"/>
                  <a:pt x="143918" y="418949"/>
                  <a:pt x="354926" y="250133"/>
                </a:cubicBezTo>
                <a:cubicBezTo>
                  <a:pt x="563431" y="83377"/>
                  <a:pt x="815036" y="0"/>
                  <a:pt x="1109740" y="0"/>
                </a:cubicBezTo>
                <a:close/>
              </a:path>
            </a:pathLst>
          </a:custGeom>
          <a:solidFill>
            <a:srgbClr val="F6F7FC"/>
          </a:solidFill>
        </p:spPr>
        <p:txBody>
          <a:bodyPr wrap="square">
            <a:noAutofit/>
          </a:bodyPr>
          <a:lstStyle>
            <a:lvl1pPr marL="0" indent="0">
              <a:buNone/>
              <a:defRPr sz="1050"/>
            </a:lvl1pPr>
          </a:lstStyle>
          <a:p>
            <a:endParaRPr lang="en-US"/>
          </a:p>
        </p:txBody>
      </p:sp>
    </p:spTree>
    <p:extLst>
      <p:ext uri="{BB962C8B-B14F-4D97-AF65-F5344CB8AC3E}">
        <p14:creationId xmlns:p14="http://schemas.microsoft.com/office/powerpoint/2010/main" val="34424398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6E7DB4E-6481-4299-83AE-C910E6CF18FC}"/>
              </a:ext>
            </a:extLst>
          </p:cNvPr>
          <p:cNvSpPr>
            <a:spLocks noGrp="1"/>
          </p:cNvSpPr>
          <p:nvPr>
            <p:ph type="pic" sz="quarter" idx="10"/>
          </p:nvPr>
        </p:nvSpPr>
        <p:spPr>
          <a:xfrm>
            <a:off x="1245722" y="1232064"/>
            <a:ext cx="2067692" cy="2067690"/>
          </a:xfrm>
          <a:custGeom>
            <a:avLst/>
            <a:gdLst>
              <a:gd name="connsiteX0" fmla="*/ 1033846 w 2067692"/>
              <a:gd name="connsiteY0" fmla="*/ 0 h 2067690"/>
              <a:gd name="connsiteX1" fmla="*/ 2067692 w 2067692"/>
              <a:gd name="connsiteY1" fmla="*/ 1033845 h 2067690"/>
              <a:gd name="connsiteX2" fmla="*/ 1033846 w 2067692"/>
              <a:gd name="connsiteY2" fmla="*/ 2067690 h 2067690"/>
              <a:gd name="connsiteX3" fmla="*/ 0 w 2067692"/>
              <a:gd name="connsiteY3" fmla="*/ 1033845 h 2067690"/>
              <a:gd name="connsiteX4" fmla="*/ 1033846 w 2067692"/>
              <a:gd name="connsiteY4" fmla="*/ 0 h 2067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692" h="2067690">
                <a:moveTo>
                  <a:pt x="1033846" y="0"/>
                </a:moveTo>
                <a:cubicBezTo>
                  <a:pt x="1604823" y="0"/>
                  <a:pt x="2067692" y="462868"/>
                  <a:pt x="2067692" y="1033845"/>
                </a:cubicBezTo>
                <a:cubicBezTo>
                  <a:pt x="2067692" y="1604822"/>
                  <a:pt x="1604823" y="2067690"/>
                  <a:pt x="1033846" y="2067690"/>
                </a:cubicBezTo>
                <a:cubicBezTo>
                  <a:pt x="462869" y="2067690"/>
                  <a:pt x="0" y="1604822"/>
                  <a:pt x="0" y="1033845"/>
                </a:cubicBezTo>
                <a:cubicBezTo>
                  <a:pt x="0" y="462868"/>
                  <a:pt x="462869" y="0"/>
                  <a:pt x="1033846" y="0"/>
                </a:cubicBezTo>
                <a:close/>
              </a:path>
            </a:pathLst>
          </a:custGeom>
        </p:spPr>
        <p:txBody>
          <a:bodyPr wrap="square">
            <a:noAutofit/>
          </a:bodyPr>
          <a:lstStyle>
            <a:lvl1pPr marL="0" indent="0">
              <a:buNone/>
              <a:defRPr sz="1400"/>
            </a:lvl1pPr>
          </a:lstStyle>
          <a:p>
            <a:endParaRPr lang="en-US"/>
          </a:p>
        </p:txBody>
      </p:sp>
      <p:sp>
        <p:nvSpPr>
          <p:cNvPr id="7" name="Picture Placeholder 6">
            <a:extLst>
              <a:ext uri="{FF2B5EF4-FFF2-40B4-BE49-F238E27FC236}">
                <a16:creationId xmlns:a16="http://schemas.microsoft.com/office/drawing/2014/main" id="{B2C0C20B-53F1-4770-A100-D8AE50BFC46D}"/>
              </a:ext>
            </a:extLst>
          </p:cNvPr>
          <p:cNvSpPr>
            <a:spLocks noGrp="1"/>
          </p:cNvSpPr>
          <p:nvPr>
            <p:ph type="pic" sz="quarter" idx="11"/>
          </p:nvPr>
        </p:nvSpPr>
        <p:spPr>
          <a:xfrm>
            <a:off x="4750342" y="1232064"/>
            <a:ext cx="2067692" cy="2067690"/>
          </a:xfrm>
          <a:custGeom>
            <a:avLst/>
            <a:gdLst>
              <a:gd name="connsiteX0" fmla="*/ 1033846 w 2067692"/>
              <a:gd name="connsiteY0" fmla="*/ 0 h 2067690"/>
              <a:gd name="connsiteX1" fmla="*/ 2067692 w 2067692"/>
              <a:gd name="connsiteY1" fmla="*/ 1033845 h 2067690"/>
              <a:gd name="connsiteX2" fmla="*/ 1033846 w 2067692"/>
              <a:gd name="connsiteY2" fmla="*/ 2067690 h 2067690"/>
              <a:gd name="connsiteX3" fmla="*/ 0 w 2067692"/>
              <a:gd name="connsiteY3" fmla="*/ 1033845 h 2067690"/>
              <a:gd name="connsiteX4" fmla="*/ 1033846 w 2067692"/>
              <a:gd name="connsiteY4" fmla="*/ 0 h 2067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692" h="2067690">
                <a:moveTo>
                  <a:pt x="1033846" y="0"/>
                </a:moveTo>
                <a:cubicBezTo>
                  <a:pt x="1604823" y="0"/>
                  <a:pt x="2067692" y="462868"/>
                  <a:pt x="2067692" y="1033845"/>
                </a:cubicBezTo>
                <a:cubicBezTo>
                  <a:pt x="2067692" y="1604822"/>
                  <a:pt x="1604823" y="2067690"/>
                  <a:pt x="1033846" y="2067690"/>
                </a:cubicBezTo>
                <a:cubicBezTo>
                  <a:pt x="462869" y="2067690"/>
                  <a:pt x="0" y="1604822"/>
                  <a:pt x="0" y="1033845"/>
                </a:cubicBezTo>
                <a:cubicBezTo>
                  <a:pt x="0" y="462868"/>
                  <a:pt x="462869" y="0"/>
                  <a:pt x="1033846" y="0"/>
                </a:cubicBezTo>
                <a:close/>
              </a:path>
            </a:pathLst>
          </a:custGeom>
        </p:spPr>
        <p:txBody>
          <a:bodyPr wrap="square">
            <a:noAutofit/>
          </a:bodyPr>
          <a:lstStyle>
            <a:lvl1pPr marL="0" indent="0">
              <a:buNone/>
              <a:defRPr sz="1400"/>
            </a:lvl1pPr>
          </a:lstStyle>
          <a:p>
            <a:endParaRPr lang="en-US" dirty="0"/>
          </a:p>
        </p:txBody>
      </p:sp>
      <p:sp>
        <p:nvSpPr>
          <p:cNvPr id="8" name="Picture Placeholder 7">
            <a:extLst>
              <a:ext uri="{FF2B5EF4-FFF2-40B4-BE49-F238E27FC236}">
                <a16:creationId xmlns:a16="http://schemas.microsoft.com/office/drawing/2014/main" id="{90BD4E44-AD4B-497E-B331-F775D03CA8C7}"/>
              </a:ext>
            </a:extLst>
          </p:cNvPr>
          <p:cNvSpPr>
            <a:spLocks noGrp="1"/>
          </p:cNvSpPr>
          <p:nvPr>
            <p:ph type="pic" sz="quarter" idx="12"/>
          </p:nvPr>
        </p:nvSpPr>
        <p:spPr>
          <a:xfrm>
            <a:off x="8254962" y="1232064"/>
            <a:ext cx="2067692" cy="2067690"/>
          </a:xfrm>
          <a:custGeom>
            <a:avLst/>
            <a:gdLst>
              <a:gd name="connsiteX0" fmla="*/ 1033846 w 2067692"/>
              <a:gd name="connsiteY0" fmla="*/ 0 h 2067690"/>
              <a:gd name="connsiteX1" fmla="*/ 2067692 w 2067692"/>
              <a:gd name="connsiteY1" fmla="*/ 1033845 h 2067690"/>
              <a:gd name="connsiteX2" fmla="*/ 1033846 w 2067692"/>
              <a:gd name="connsiteY2" fmla="*/ 2067690 h 2067690"/>
              <a:gd name="connsiteX3" fmla="*/ 0 w 2067692"/>
              <a:gd name="connsiteY3" fmla="*/ 1033845 h 2067690"/>
              <a:gd name="connsiteX4" fmla="*/ 1033846 w 2067692"/>
              <a:gd name="connsiteY4" fmla="*/ 0 h 2067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692" h="2067690">
                <a:moveTo>
                  <a:pt x="1033846" y="0"/>
                </a:moveTo>
                <a:cubicBezTo>
                  <a:pt x="1604823" y="0"/>
                  <a:pt x="2067692" y="462868"/>
                  <a:pt x="2067692" y="1033845"/>
                </a:cubicBezTo>
                <a:cubicBezTo>
                  <a:pt x="2067692" y="1604822"/>
                  <a:pt x="1604823" y="2067690"/>
                  <a:pt x="1033846" y="2067690"/>
                </a:cubicBezTo>
                <a:cubicBezTo>
                  <a:pt x="462869" y="2067690"/>
                  <a:pt x="0" y="1604822"/>
                  <a:pt x="0" y="1033845"/>
                </a:cubicBezTo>
                <a:cubicBezTo>
                  <a:pt x="0" y="462868"/>
                  <a:pt x="462869" y="0"/>
                  <a:pt x="1033846"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9141835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 calcmode="lin" valueType="num">
                                      <p:cBhvr>
                                        <p:cTn id="9" dur="750" fill="hold"/>
                                        <p:tgtEl>
                                          <p:spTgt spid="6"/>
                                        </p:tgtEl>
                                        <p:attrNameLst>
                                          <p:attrName>style.rotation</p:attrName>
                                        </p:attrNameLst>
                                      </p:cBhvr>
                                      <p:tavLst>
                                        <p:tav tm="0">
                                          <p:val>
                                            <p:fltVal val="360"/>
                                          </p:val>
                                        </p:tav>
                                        <p:tav tm="100000">
                                          <p:val>
                                            <p:fltVal val="0"/>
                                          </p:val>
                                        </p:tav>
                                      </p:tavLst>
                                    </p:anim>
                                    <p:animEffect transition="in" filter="fade">
                                      <p:cBhvr>
                                        <p:cTn id="10" dur="750"/>
                                        <p:tgtEl>
                                          <p:spTgt spid="6"/>
                                        </p:tgtEl>
                                      </p:cBhvr>
                                    </p:animEffect>
                                  </p:childTnLst>
                                </p:cTn>
                              </p:par>
                              <p:par>
                                <p:cTn id="11" presetID="49" presetClass="entr" presetSubtype="0" decel="100000" fill="hold" grpId="0" nodeType="withEffect" nodePh="1">
                                  <p:stCondLst>
                                    <p:cond delay="25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p:cTn id="13" dur="750" fill="hold"/>
                                        <p:tgtEl>
                                          <p:spTgt spid="7"/>
                                        </p:tgtEl>
                                        <p:attrNameLst>
                                          <p:attrName>ppt_w</p:attrName>
                                        </p:attrNameLst>
                                      </p:cBhvr>
                                      <p:tavLst>
                                        <p:tav tm="0">
                                          <p:val>
                                            <p:fltVal val="0"/>
                                          </p:val>
                                        </p:tav>
                                        <p:tav tm="100000">
                                          <p:val>
                                            <p:strVal val="#ppt_w"/>
                                          </p:val>
                                        </p:tav>
                                      </p:tavLst>
                                    </p:anim>
                                    <p:anim calcmode="lin" valueType="num">
                                      <p:cBhvr>
                                        <p:cTn id="14" dur="750" fill="hold"/>
                                        <p:tgtEl>
                                          <p:spTgt spid="7"/>
                                        </p:tgtEl>
                                        <p:attrNameLst>
                                          <p:attrName>ppt_h</p:attrName>
                                        </p:attrNameLst>
                                      </p:cBhvr>
                                      <p:tavLst>
                                        <p:tav tm="0">
                                          <p:val>
                                            <p:fltVal val="0"/>
                                          </p:val>
                                        </p:tav>
                                        <p:tav tm="100000">
                                          <p:val>
                                            <p:strVal val="#ppt_h"/>
                                          </p:val>
                                        </p:tav>
                                      </p:tavLst>
                                    </p:anim>
                                    <p:anim calcmode="lin" valueType="num">
                                      <p:cBhvr>
                                        <p:cTn id="15" dur="750" fill="hold"/>
                                        <p:tgtEl>
                                          <p:spTgt spid="7"/>
                                        </p:tgtEl>
                                        <p:attrNameLst>
                                          <p:attrName>style.rotation</p:attrName>
                                        </p:attrNameLst>
                                      </p:cBhvr>
                                      <p:tavLst>
                                        <p:tav tm="0">
                                          <p:val>
                                            <p:fltVal val="360"/>
                                          </p:val>
                                        </p:tav>
                                        <p:tav tm="100000">
                                          <p:val>
                                            <p:fltVal val="0"/>
                                          </p:val>
                                        </p:tav>
                                      </p:tavLst>
                                    </p:anim>
                                    <p:animEffect transition="in" filter="fade">
                                      <p:cBhvr>
                                        <p:cTn id="16" dur="750"/>
                                        <p:tgtEl>
                                          <p:spTgt spid="7"/>
                                        </p:tgtEl>
                                      </p:cBhvr>
                                    </p:animEffect>
                                  </p:childTnLst>
                                </p:cTn>
                              </p:par>
                              <p:par>
                                <p:cTn id="17" presetID="49" presetClass="entr" presetSubtype="0" decel="100000" fill="hold" grpId="0" nodeType="withEffect" nodePh="1">
                                  <p:stCondLst>
                                    <p:cond delay="500"/>
                                  </p:stCondLst>
                                  <p:endCondLst>
                                    <p:cond evt="begin" delay="0">
                                      <p:tn val="17"/>
                                    </p:cond>
                                  </p:endCondLst>
                                  <p:childTnLst>
                                    <p:set>
                                      <p:cBhvr>
                                        <p:cTn id="18" dur="1" fill="hold">
                                          <p:stCondLst>
                                            <p:cond delay="0"/>
                                          </p:stCondLst>
                                        </p:cTn>
                                        <p:tgtEl>
                                          <p:spTgt spid="8"/>
                                        </p:tgtEl>
                                        <p:attrNameLst>
                                          <p:attrName>style.visibility</p:attrName>
                                        </p:attrNameLst>
                                      </p:cBhvr>
                                      <p:to>
                                        <p:strVal val="visible"/>
                                      </p:to>
                                    </p:set>
                                    <p:anim calcmode="lin" valueType="num">
                                      <p:cBhvr>
                                        <p:cTn id="19" dur="750" fill="hold"/>
                                        <p:tgtEl>
                                          <p:spTgt spid="8"/>
                                        </p:tgtEl>
                                        <p:attrNameLst>
                                          <p:attrName>ppt_w</p:attrName>
                                        </p:attrNameLst>
                                      </p:cBhvr>
                                      <p:tavLst>
                                        <p:tav tm="0">
                                          <p:val>
                                            <p:fltVal val="0"/>
                                          </p:val>
                                        </p:tav>
                                        <p:tav tm="100000">
                                          <p:val>
                                            <p:strVal val="#ppt_w"/>
                                          </p:val>
                                        </p:tav>
                                      </p:tavLst>
                                    </p:anim>
                                    <p:anim calcmode="lin" valueType="num">
                                      <p:cBhvr>
                                        <p:cTn id="20" dur="750" fill="hold"/>
                                        <p:tgtEl>
                                          <p:spTgt spid="8"/>
                                        </p:tgtEl>
                                        <p:attrNameLst>
                                          <p:attrName>ppt_h</p:attrName>
                                        </p:attrNameLst>
                                      </p:cBhvr>
                                      <p:tavLst>
                                        <p:tav tm="0">
                                          <p:val>
                                            <p:fltVal val="0"/>
                                          </p:val>
                                        </p:tav>
                                        <p:tav tm="100000">
                                          <p:val>
                                            <p:strVal val="#ppt_h"/>
                                          </p:val>
                                        </p:tav>
                                      </p:tavLst>
                                    </p:anim>
                                    <p:anim calcmode="lin" valueType="num">
                                      <p:cBhvr>
                                        <p:cTn id="21" dur="750" fill="hold"/>
                                        <p:tgtEl>
                                          <p:spTgt spid="8"/>
                                        </p:tgtEl>
                                        <p:attrNameLst>
                                          <p:attrName>style.rotation</p:attrName>
                                        </p:attrNameLst>
                                      </p:cBhvr>
                                      <p:tavLst>
                                        <p:tav tm="0">
                                          <p:val>
                                            <p:fltVal val="360"/>
                                          </p:val>
                                        </p:tav>
                                        <p:tav tm="100000">
                                          <p:val>
                                            <p:fltVal val="0"/>
                                          </p:val>
                                        </p:tav>
                                      </p:tavLst>
                                    </p:anim>
                                    <p:animEffect transition="in" filter="fade">
                                      <p:cBhvr>
                                        <p:cTn id="2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9810612-8B34-4B4F-A093-CF67773D643D}"/>
              </a:ext>
            </a:extLst>
          </p:cNvPr>
          <p:cNvSpPr>
            <a:spLocks noGrp="1"/>
          </p:cNvSpPr>
          <p:nvPr>
            <p:ph type="pic" sz="quarter" idx="10"/>
          </p:nvPr>
        </p:nvSpPr>
        <p:spPr>
          <a:xfrm>
            <a:off x="702827" y="498718"/>
            <a:ext cx="3356538" cy="3852528"/>
          </a:xfrm>
          <a:custGeom>
            <a:avLst/>
            <a:gdLst>
              <a:gd name="connsiteX0" fmla="*/ 89520 w 3356538"/>
              <a:gd name="connsiteY0" fmla="*/ 0 h 3852528"/>
              <a:gd name="connsiteX1" fmla="*/ 3267019 w 3356538"/>
              <a:gd name="connsiteY1" fmla="*/ 0 h 3852528"/>
              <a:gd name="connsiteX2" fmla="*/ 3356538 w 3356538"/>
              <a:gd name="connsiteY2" fmla="*/ 89520 h 3852528"/>
              <a:gd name="connsiteX3" fmla="*/ 3356538 w 3356538"/>
              <a:gd name="connsiteY3" fmla="*/ 2774423 h 3852528"/>
              <a:gd name="connsiteX4" fmla="*/ 0 w 3356538"/>
              <a:gd name="connsiteY4" fmla="*/ 3852528 h 3852528"/>
              <a:gd name="connsiteX5" fmla="*/ 0 w 3356538"/>
              <a:gd name="connsiteY5" fmla="*/ 89520 h 3852528"/>
              <a:gd name="connsiteX6" fmla="*/ 89520 w 3356538"/>
              <a:gd name="connsiteY6" fmla="*/ 0 h 38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6538" h="3852528">
                <a:moveTo>
                  <a:pt x="89520" y="0"/>
                </a:moveTo>
                <a:lnTo>
                  <a:pt x="3267019" y="0"/>
                </a:lnTo>
                <a:cubicBezTo>
                  <a:pt x="3316459" y="0"/>
                  <a:pt x="3356538" y="40079"/>
                  <a:pt x="3356538" y="89520"/>
                </a:cubicBezTo>
                <a:lnTo>
                  <a:pt x="3356538" y="2774423"/>
                </a:lnTo>
                <a:lnTo>
                  <a:pt x="0" y="3852528"/>
                </a:lnTo>
                <a:lnTo>
                  <a:pt x="0" y="89520"/>
                </a:lnTo>
                <a:cubicBezTo>
                  <a:pt x="0" y="40079"/>
                  <a:pt x="40079" y="0"/>
                  <a:pt x="89520" y="0"/>
                </a:cubicBezTo>
                <a:close/>
              </a:path>
            </a:pathLst>
          </a:custGeom>
        </p:spPr>
        <p:txBody>
          <a:bodyPr wrap="square">
            <a:noAutofit/>
          </a:bodyPr>
          <a:lstStyle>
            <a:lvl1pPr marL="0" indent="0">
              <a:buNone/>
              <a:defRPr sz="1400"/>
            </a:lvl1pPr>
          </a:lstStyle>
          <a:p>
            <a:endParaRPr lang="en-US"/>
          </a:p>
        </p:txBody>
      </p:sp>
      <p:sp>
        <p:nvSpPr>
          <p:cNvPr id="7" name="Picture Placeholder 6">
            <a:extLst>
              <a:ext uri="{FF2B5EF4-FFF2-40B4-BE49-F238E27FC236}">
                <a16:creationId xmlns:a16="http://schemas.microsoft.com/office/drawing/2014/main" id="{30B679D9-DF55-4D02-ABA7-3525E2F4B989}"/>
              </a:ext>
            </a:extLst>
          </p:cNvPr>
          <p:cNvSpPr>
            <a:spLocks noGrp="1"/>
          </p:cNvSpPr>
          <p:nvPr>
            <p:ph type="pic" sz="quarter" idx="11"/>
          </p:nvPr>
        </p:nvSpPr>
        <p:spPr>
          <a:xfrm>
            <a:off x="4417731" y="498718"/>
            <a:ext cx="3356538" cy="3852528"/>
          </a:xfrm>
          <a:custGeom>
            <a:avLst/>
            <a:gdLst>
              <a:gd name="connsiteX0" fmla="*/ 89520 w 3356538"/>
              <a:gd name="connsiteY0" fmla="*/ 0 h 3852528"/>
              <a:gd name="connsiteX1" fmla="*/ 3267019 w 3356538"/>
              <a:gd name="connsiteY1" fmla="*/ 0 h 3852528"/>
              <a:gd name="connsiteX2" fmla="*/ 3356538 w 3356538"/>
              <a:gd name="connsiteY2" fmla="*/ 89520 h 3852528"/>
              <a:gd name="connsiteX3" fmla="*/ 3356538 w 3356538"/>
              <a:gd name="connsiteY3" fmla="*/ 2774423 h 3852528"/>
              <a:gd name="connsiteX4" fmla="*/ 0 w 3356538"/>
              <a:gd name="connsiteY4" fmla="*/ 3852528 h 3852528"/>
              <a:gd name="connsiteX5" fmla="*/ 0 w 3356538"/>
              <a:gd name="connsiteY5" fmla="*/ 89520 h 3852528"/>
              <a:gd name="connsiteX6" fmla="*/ 89520 w 3356538"/>
              <a:gd name="connsiteY6" fmla="*/ 0 h 38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6538" h="3852528">
                <a:moveTo>
                  <a:pt x="89520" y="0"/>
                </a:moveTo>
                <a:lnTo>
                  <a:pt x="3267019" y="0"/>
                </a:lnTo>
                <a:cubicBezTo>
                  <a:pt x="3316459" y="0"/>
                  <a:pt x="3356538" y="40079"/>
                  <a:pt x="3356538" y="89520"/>
                </a:cubicBezTo>
                <a:lnTo>
                  <a:pt x="3356538" y="2774423"/>
                </a:lnTo>
                <a:lnTo>
                  <a:pt x="0" y="3852528"/>
                </a:lnTo>
                <a:lnTo>
                  <a:pt x="0" y="89520"/>
                </a:lnTo>
                <a:cubicBezTo>
                  <a:pt x="0" y="40079"/>
                  <a:pt x="40079" y="0"/>
                  <a:pt x="89520" y="0"/>
                </a:cubicBezTo>
                <a:close/>
              </a:path>
            </a:pathLst>
          </a:custGeom>
        </p:spPr>
        <p:txBody>
          <a:bodyPr wrap="square">
            <a:noAutofit/>
          </a:bodyPr>
          <a:lstStyle>
            <a:lvl1pPr marL="0" indent="0">
              <a:buNone/>
              <a:defRPr sz="1400"/>
            </a:lvl1pPr>
          </a:lstStyle>
          <a:p>
            <a:endParaRPr lang="en-US"/>
          </a:p>
        </p:txBody>
      </p:sp>
      <p:sp>
        <p:nvSpPr>
          <p:cNvPr id="8" name="Picture Placeholder 7">
            <a:extLst>
              <a:ext uri="{FF2B5EF4-FFF2-40B4-BE49-F238E27FC236}">
                <a16:creationId xmlns:a16="http://schemas.microsoft.com/office/drawing/2014/main" id="{C140338D-7BD4-4711-9BFE-89276DB99BC4}"/>
              </a:ext>
            </a:extLst>
          </p:cNvPr>
          <p:cNvSpPr>
            <a:spLocks noGrp="1"/>
          </p:cNvSpPr>
          <p:nvPr>
            <p:ph type="pic" sz="quarter" idx="12"/>
          </p:nvPr>
        </p:nvSpPr>
        <p:spPr>
          <a:xfrm>
            <a:off x="8132635" y="498718"/>
            <a:ext cx="3356538" cy="3852528"/>
          </a:xfrm>
          <a:custGeom>
            <a:avLst/>
            <a:gdLst>
              <a:gd name="connsiteX0" fmla="*/ 89520 w 3356538"/>
              <a:gd name="connsiteY0" fmla="*/ 0 h 3852528"/>
              <a:gd name="connsiteX1" fmla="*/ 3267019 w 3356538"/>
              <a:gd name="connsiteY1" fmla="*/ 0 h 3852528"/>
              <a:gd name="connsiteX2" fmla="*/ 3356538 w 3356538"/>
              <a:gd name="connsiteY2" fmla="*/ 89520 h 3852528"/>
              <a:gd name="connsiteX3" fmla="*/ 3356538 w 3356538"/>
              <a:gd name="connsiteY3" fmla="*/ 2774423 h 3852528"/>
              <a:gd name="connsiteX4" fmla="*/ 0 w 3356538"/>
              <a:gd name="connsiteY4" fmla="*/ 3852528 h 3852528"/>
              <a:gd name="connsiteX5" fmla="*/ 0 w 3356538"/>
              <a:gd name="connsiteY5" fmla="*/ 89520 h 3852528"/>
              <a:gd name="connsiteX6" fmla="*/ 89520 w 3356538"/>
              <a:gd name="connsiteY6" fmla="*/ 0 h 38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6538" h="3852528">
                <a:moveTo>
                  <a:pt x="89520" y="0"/>
                </a:moveTo>
                <a:lnTo>
                  <a:pt x="3267019" y="0"/>
                </a:lnTo>
                <a:cubicBezTo>
                  <a:pt x="3316459" y="0"/>
                  <a:pt x="3356538" y="40079"/>
                  <a:pt x="3356538" y="89520"/>
                </a:cubicBezTo>
                <a:lnTo>
                  <a:pt x="3356538" y="2774423"/>
                </a:lnTo>
                <a:lnTo>
                  <a:pt x="0" y="3852528"/>
                </a:lnTo>
                <a:lnTo>
                  <a:pt x="0" y="89520"/>
                </a:lnTo>
                <a:cubicBezTo>
                  <a:pt x="0" y="40079"/>
                  <a:pt x="40079" y="0"/>
                  <a:pt x="89520"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1615610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2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nodePh="1">
                                  <p:stCondLst>
                                    <p:cond delay="50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BC90C-3504-4B69-8B7C-6FF7B970D76C}"/>
              </a:ext>
            </a:extLst>
          </p:cNvPr>
          <p:cNvSpPr txBox="1"/>
          <p:nvPr userDrawn="1"/>
        </p:nvSpPr>
        <p:spPr>
          <a:xfrm>
            <a:off x="209550" y="566696"/>
            <a:ext cx="11772900" cy="4916923"/>
          </a:xfrm>
          <a:prstGeom prst="rect">
            <a:avLst/>
          </a:prstGeom>
          <a:noFill/>
        </p:spPr>
        <p:txBody>
          <a:bodyPr wrap="square" rtlCol="0">
            <a:spAutoFit/>
          </a:bodyPr>
          <a:lstStyle/>
          <a:p>
            <a:pPr algn="ctr">
              <a:lnSpc>
                <a:spcPct val="80000"/>
              </a:lnSpc>
            </a:pPr>
            <a:r>
              <a:rPr lang="en-US" sz="39000" b="1" spc="-150" dirty="0">
                <a:ln>
                  <a:solidFill>
                    <a:schemeClr val="accent1"/>
                  </a:solidFill>
                </a:ln>
                <a:noFill/>
                <a:latin typeface="Questrial" panose="02000000000000000000" pitchFamily="2" charset="0"/>
                <a:cs typeface="Poppins" panose="00000500000000000000" pitchFamily="2" charset="0"/>
              </a:rPr>
              <a:t>2020</a:t>
            </a:r>
            <a:endParaRPr lang="id-ID" sz="39000" spc="-150" dirty="0">
              <a:ln>
                <a:solidFill>
                  <a:schemeClr val="accent1"/>
                </a:solidFill>
              </a:ln>
              <a:noFill/>
              <a:latin typeface="Questrial" panose="02000000000000000000" pitchFamily="2" charset="0"/>
              <a:cs typeface="Poppins" panose="00000500000000000000" pitchFamily="2" charset="0"/>
            </a:endParaRPr>
          </a:p>
        </p:txBody>
      </p:sp>
    </p:spTree>
    <p:extLst>
      <p:ext uri="{BB962C8B-B14F-4D97-AF65-F5344CB8AC3E}">
        <p14:creationId xmlns:p14="http://schemas.microsoft.com/office/powerpoint/2010/main" val="40220073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D687277-A613-475A-83D4-53EE8E33855F}"/>
              </a:ext>
            </a:extLst>
          </p:cNvPr>
          <p:cNvSpPr>
            <a:spLocks noGrp="1"/>
          </p:cNvSpPr>
          <p:nvPr>
            <p:ph type="pic" sz="quarter" idx="10"/>
          </p:nvPr>
        </p:nvSpPr>
        <p:spPr>
          <a:xfrm rot="288211">
            <a:off x="9297280" y="1351318"/>
            <a:ext cx="2221954" cy="2022207"/>
          </a:xfrm>
          <a:custGeom>
            <a:avLst/>
            <a:gdLst>
              <a:gd name="connsiteX0" fmla="*/ 138966 w 2221954"/>
              <a:gd name="connsiteY0" fmla="*/ 0 h 2022207"/>
              <a:gd name="connsiteX1" fmla="*/ 2082988 w 2221954"/>
              <a:gd name="connsiteY1" fmla="*/ 0 h 2022207"/>
              <a:gd name="connsiteX2" fmla="*/ 2221954 w 2221954"/>
              <a:gd name="connsiteY2" fmla="*/ 138966 h 2022207"/>
              <a:gd name="connsiteX3" fmla="*/ 2221954 w 2221954"/>
              <a:gd name="connsiteY3" fmla="*/ 1883241 h 2022207"/>
              <a:gd name="connsiteX4" fmla="*/ 2082988 w 2221954"/>
              <a:gd name="connsiteY4" fmla="*/ 2022207 h 2022207"/>
              <a:gd name="connsiteX5" fmla="*/ 138966 w 2221954"/>
              <a:gd name="connsiteY5" fmla="*/ 2022207 h 2022207"/>
              <a:gd name="connsiteX6" fmla="*/ 0 w 2221954"/>
              <a:gd name="connsiteY6" fmla="*/ 1883241 h 2022207"/>
              <a:gd name="connsiteX7" fmla="*/ 0 w 2221954"/>
              <a:gd name="connsiteY7" fmla="*/ 138966 h 2022207"/>
              <a:gd name="connsiteX8" fmla="*/ 138966 w 2221954"/>
              <a:gd name="connsiteY8" fmla="*/ 0 h 202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1954" h="2022207">
                <a:moveTo>
                  <a:pt x="138966" y="0"/>
                </a:moveTo>
                <a:lnTo>
                  <a:pt x="2082988" y="0"/>
                </a:lnTo>
                <a:cubicBezTo>
                  <a:pt x="2159737" y="0"/>
                  <a:pt x="2221954" y="62217"/>
                  <a:pt x="2221954" y="138966"/>
                </a:cubicBezTo>
                <a:lnTo>
                  <a:pt x="2221954" y="1883241"/>
                </a:lnTo>
                <a:cubicBezTo>
                  <a:pt x="2221954" y="1959990"/>
                  <a:pt x="2159737" y="2022207"/>
                  <a:pt x="2082988" y="2022207"/>
                </a:cubicBezTo>
                <a:lnTo>
                  <a:pt x="138966" y="2022207"/>
                </a:lnTo>
                <a:cubicBezTo>
                  <a:pt x="62217" y="2022207"/>
                  <a:pt x="0" y="1959990"/>
                  <a:pt x="0" y="1883241"/>
                </a:cubicBezTo>
                <a:lnTo>
                  <a:pt x="0" y="138966"/>
                </a:lnTo>
                <a:cubicBezTo>
                  <a:pt x="0" y="62217"/>
                  <a:pt x="62217" y="0"/>
                  <a:pt x="138966" y="0"/>
                </a:cubicBezTo>
                <a:close/>
              </a:path>
            </a:pathLst>
          </a:custGeom>
          <a:solidFill>
            <a:schemeClr val="bg1"/>
          </a:solidFill>
          <a:ln>
            <a:noFill/>
          </a:ln>
          <a:effectLst>
            <a:outerShdw blurRad="508000" dist="609600" dir="10800000" sx="86000" sy="86000" algn="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lt1"/>
                </a:solidFill>
              </a:defRPr>
            </a:lvl1pPr>
          </a:lstStyle>
          <a:p>
            <a:pPr marL="0" lvl="0" algn="ctr"/>
            <a:endParaRPr lang="en-US"/>
          </a:p>
        </p:txBody>
      </p:sp>
    </p:spTree>
    <p:extLst>
      <p:ext uri="{BB962C8B-B14F-4D97-AF65-F5344CB8AC3E}">
        <p14:creationId xmlns:p14="http://schemas.microsoft.com/office/powerpoint/2010/main" val="5278052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E645E42A-63C5-422D-A39A-0ED4B5BF560A}"/>
              </a:ext>
            </a:extLst>
          </p:cNvPr>
          <p:cNvSpPr/>
          <p:nvPr userDrawn="1"/>
        </p:nvSpPr>
        <p:spPr>
          <a:xfrm flipV="1">
            <a:off x="-1" y="1"/>
            <a:ext cx="12192001" cy="4585594"/>
          </a:xfrm>
          <a:custGeom>
            <a:avLst/>
            <a:gdLst>
              <a:gd name="connsiteX0" fmla="*/ 0 w 12192001"/>
              <a:gd name="connsiteY0" fmla="*/ 4585594 h 4585594"/>
              <a:gd name="connsiteX1" fmla="*/ 12192001 w 12192001"/>
              <a:gd name="connsiteY1" fmla="*/ 4585594 h 4585594"/>
              <a:gd name="connsiteX2" fmla="*/ 12192001 w 12192001"/>
              <a:gd name="connsiteY2" fmla="*/ 1565363 h 4585594"/>
              <a:gd name="connsiteX3" fmla="*/ 8132639 w 12192001"/>
              <a:gd name="connsiteY3" fmla="*/ 293220 h 4585594"/>
              <a:gd name="connsiteX4" fmla="*/ 8132639 w 12192001"/>
              <a:gd name="connsiteY4" fmla="*/ 1455819 h 4585594"/>
              <a:gd name="connsiteX5" fmla="*/ 4422824 w 12192001"/>
              <a:gd name="connsiteY5" fmla="*/ 293220 h 4585594"/>
              <a:gd name="connsiteX6" fmla="*/ 4422824 w 12192001"/>
              <a:gd name="connsiteY6" fmla="*/ 1386045 h 4585594"/>
              <a:gd name="connsiteX7" fmla="*/ 0 w 12192001"/>
              <a:gd name="connsiteY7" fmla="*/ 0 h 4585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4585594">
                <a:moveTo>
                  <a:pt x="0" y="4585594"/>
                </a:moveTo>
                <a:lnTo>
                  <a:pt x="12192001" y="4585594"/>
                </a:lnTo>
                <a:lnTo>
                  <a:pt x="12192001" y="1565363"/>
                </a:lnTo>
                <a:lnTo>
                  <a:pt x="8132639" y="293220"/>
                </a:lnTo>
                <a:lnTo>
                  <a:pt x="8132639" y="1455819"/>
                </a:lnTo>
                <a:lnTo>
                  <a:pt x="4422824" y="293220"/>
                </a:lnTo>
                <a:lnTo>
                  <a:pt x="4422824" y="1386045"/>
                </a:lnTo>
                <a:lnTo>
                  <a:pt x="0" y="0"/>
                </a:lnTo>
                <a:close/>
              </a:path>
            </a:pathLst>
          </a:custGeom>
          <a:gradFill>
            <a:gsLst>
              <a:gs pos="0">
                <a:schemeClr val="bg1">
                  <a:alpha val="15000"/>
                </a:schemeClr>
              </a:gs>
              <a:gs pos="9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28860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9207F0F-2B0F-42CC-9DE6-F6AFED21467C}"/>
              </a:ext>
            </a:extLst>
          </p:cNvPr>
          <p:cNvSpPr>
            <a:spLocks noGrp="1"/>
          </p:cNvSpPr>
          <p:nvPr>
            <p:ph type="pic" sz="quarter" idx="10"/>
          </p:nvPr>
        </p:nvSpPr>
        <p:spPr>
          <a:xfrm>
            <a:off x="0" y="1"/>
            <a:ext cx="12192001" cy="4272631"/>
          </a:xfrm>
          <a:custGeom>
            <a:avLst/>
            <a:gdLst>
              <a:gd name="connsiteX0" fmla="*/ 0 w 12192001"/>
              <a:gd name="connsiteY0" fmla="*/ 0 h 4272631"/>
              <a:gd name="connsiteX1" fmla="*/ 12192001 w 12192001"/>
              <a:gd name="connsiteY1" fmla="*/ 0 h 4272631"/>
              <a:gd name="connsiteX2" fmla="*/ 12192001 w 12192001"/>
              <a:gd name="connsiteY2" fmla="*/ 2707268 h 4272631"/>
              <a:gd name="connsiteX3" fmla="*/ 8132639 w 12192001"/>
              <a:gd name="connsiteY3" fmla="*/ 3979411 h 4272631"/>
              <a:gd name="connsiteX4" fmla="*/ 8132639 w 12192001"/>
              <a:gd name="connsiteY4" fmla="*/ 2816812 h 4272631"/>
              <a:gd name="connsiteX5" fmla="*/ 4422824 w 12192001"/>
              <a:gd name="connsiteY5" fmla="*/ 3979411 h 4272631"/>
              <a:gd name="connsiteX6" fmla="*/ 4422824 w 12192001"/>
              <a:gd name="connsiteY6" fmla="*/ 2886586 h 4272631"/>
              <a:gd name="connsiteX7" fmla="*/ 0 w 12192001"/>
              <a:gd name="connsiteY7" fmla="*/ 4272631 h 4272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4272631">
                <a:moveTo>
                  <a:pt x="0" y="0"/>
                </a:moveTo>
                <a:lnTo>
                  <a:pt x="12192001" y="0"/>
                </a:lnTo>
                <a:lnTo>
                  <a:pt x="12192001" y="2707268"/>
                </a:lnTo>
                <a:lnTo>
                  <a:pt x="8132639" y="3979411"/>
                </a:lnTo>
                <a:lnTo>
                  <a:pt x="8132639" y="2816812"/>
                </a:lnTo>
                <a:lnTo>
                  <a:pt x="4422824" y="3979411"/>
                </a:lnTo>
                <a:lnTo>
                  <a:pt x="4422824" y="2886586"/>
                </a:lnTo>
                <a:lnTo>
                  <a:pt x="0" y="4272631"/>
                </a:lnTo>
                <a:close/>
              </a:path>
            </a:pathLst>
          </a:custGeom>
          <a:solidFill>
            <a:schemeClr val="tx1">
              <a:lumMod val="50000"/>
              <a:lumOff val="50000"/>
              <a:alpha val="10000"/>
            </a:schemeClr>
          </a:solidFill>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25000715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071800-F691-4566-8843-402BC78CA22F}"/>
              </a:ext>
            </a:extLst>
          </p:cNvPr>
          <p:cNvSpPr/>
          <p:nvPr userDrawn="1"/>
        </p:nvSpPr>
        <p:spPr>
          <a:xfrm flipV="1">
            <a:off x="-1" y="1"/>
            <a:ext cx="12192001" cy="4585594"/>
          </a:xfrm>
          <a:custGeom>
            <a:avLst/>
            <a:gdLst>
              <a:gd name="connsiteX0" fmla="*/ 0 w 12192001"/>
              <a:gd name="connsiteY0" fmla="*/ 4585594 h 4585594"/>
              <a:gd name="connsiteX1" fmla="*/ 12192001 w 12192001"/>
              <a:gd name="connsiteY1" fmla="*/ 4585594 h 4585594"/>
              <a:gd name="connsiteX2" fmla="*/ 12192001 w 12192001"/>
              <a:gd name="connsiteY2" fmla="*/ 1565363 h 4585594"/>
              <a:gd name="connsiteX3" fmla="*/ 8132639 w 12192001"/>
              <a:gd name="connsiteY3" fmla="*/ 293220 h 4585594"/>
              <a:gd name="connsiteX4" fmla="*/ 8132639 w 12192001"/>
              <a:gd name="connsiteY4" fmla="*/ 1455819 h 4585594"/>
              <a:gd name="connsiteX5" fmla="*/ 4422824 w 12192001"/>
              <a:gd name="connsiteY5" fmla="*/ 293220 h 4585594"/>
              <a:gd name="connsiteX6" fmla="*/ 4422824 w 12192001"/>
              <a:gd name="connsiteY6" fmla="*/ 1386045 h 4585594"/>
              <a:gd name="connsiteX7" fmla="*/ 0 w 12192001"/>
              <a:gd name="connsiteY7" fmla="*/ 0 h 4585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4585594">
                <a:moveTo>
                  <a:pt x="0" y="4585594"/>
                </a:moveTo>
                <a:lnTo>
                  <a:pt x="12192001" y="4585594"/>
                </a:lnTo>
                <a:lnTo>
                  <a:pt x="12192001" y="1565363"/>
                </a:lnTo>
                <a:lnTo>
                  <a:pt x="8132639" y="293220"/>
                </a:lnTo>
                <a:lnTo>
                  <a:pt x="8132639" y="1455819"/>
                </a:lnTo>
                <a:lnTo>
                  <a:pt x="4422824" y="293220"/>
                </a:lnTo>
                <a:lnTo>
                  <a:pt x="4422824" y="13860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96723CF9-B0DB-4404-93D7-B0C5FF71CE9A}"/>
              </a:ext>
            </a:extLst>
          </p:cNvPr>
          <p:cNvSpPr>
            <a:spLocks noGrp="1"/>
          </p:cNvSpPr>
          <p:nvPr>
            <p:ph type="pic" sz="quarter" idx="11"/>
          </p:nvPr>
        </p:nvSpPr>
        <p:spPr>
          <a:xfrm>
            <a:off x="4234405" y="979715"/>
            <a:ext cx="3723192" cy="4898570"/>
          </a:xfrm>
          <a:custGeom>
            <a:avLst/>
            <a:gdLst>
              <a:gd name="connsiteX0" fmla="*/ 101500 w 3372095"/>
              <a:gd name="connsiteY0" fmla="*/ 0 h 4436636"/>
              <a:gd name="connsiteX1" fmla="*/ 3270595 w 3372095"/>
              <a:gd name="connsiteY1" fmla="*/ 0 h 4436636"/>
              <a:gd name="connsiteX2" fmla="*/ 3372095 w 3372095"/>
              <a:gd name="connsiteY2" fmla="*/ 101500 h 4436636"/>
              <a:gd name="connsiteX3" fmla="*/ 3372095 w 3372095"/>
              <a:gd name="connsiteY3" fmla="*/ 4335136 h 4436636"/>
              <a:gd name="connsiteX4" fmla="*/ 3270595 w 3372095"/>
              <a:gd name="connsiteY4" fmla="*/ 4436636 h 4436636"/>
              <a:gd name="connsiteX5" fmla="*/ 101500 w 3372095"/>
              <a:gd name="connsiteY5" fmla="*/ 4436636 h 4436636"/>
              <a:gd name="connsiteX6" fmla="*/ 0 w 3372095"/>
              <a:gd name="connsiteY6" fmla="*/ 4335136 h 4436636"/>
              <a:gd name="connsiteX7" fmla="*/ 0 w 3372095"/>
              <a:gd name="connsiteY7" fmla="*/ 101500 h 4436636"/>
              <a:gd name="connsiteX8" fmla="*/ 101500 w 3372095"/>
              <a:gd name="connsiteY8" fmla="*/ 0 h 4436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2095" h="4436636">
                <a:moveTo>
                  <a:pt x="101500" y="0"/>
                </a:moveTo>
                <a:lnTo>
                  <a:pt x="3270595" y="0"/>
                </a:lnTo>
                <a:cubicBezTo>
                  <a:pt x="3326652" y="0"/>
                  <a:pt x="3372095" y="45443"/>
                  <a:pt x="3372095" y="101500"/>
                </a:cubicBezTo>
                <a:lnTo>
                  <a:pt x="3372095" y="4335136"/>
                </a:lnTo>
                <a:cubicBezTo>
                  <a:pt x="3372095" y="4391193"/>
                  <a:pt x="3326652" y="4436636"/>
                  <a:pt x="3270595" y="4436636"/>
                </a:cubicBezTo>
                <a:lnTo>
                  <a:pt x="101500" y="4436636"/>
                </a:lnTo>
                <a:cubicBezTo>
                  <a:pt x="45443" y="4436636"/>
                  <a:pt x="0" y="4391193"/>
                  <a:pt x="0" y="4335136"/>
                </a:cubicBezTo>
                <a:lnTo>
                  <a:pt x="0" y="101500"/>
                </a:lnTo>
                <a:cubicBezTo>
                  <a:pt x="0" y="45443"/>
                  <a:pt x="45443" y="0"/>
                  <a:pt x="101500" y="0"/>
                </a:cubicBezTo>
                <a:close/>
              </a:path>
            </a:pathLst>
          </a:custGeom>
          <a:solidFill>
            <a:srgbClr val="F6F7FC">
              <a:alpha val="22000"/>
            </a:srgbClr>
          </a:solidFill>
          <a:effectLst>
            <a:outerShdw blurRad="762000" dist="762000" dir="5400000" sx="90000" sy="90000" algn="t" rotWithShape="0">
              <a:prstClr val="black">
                <a:alpha val="40000"/>
              </a:prstClr>
            </a:outerShdw>
          </a:effectLst>
        </p:spPr>
        <p:txBody>
          <a:bodyPr wrap="square">
            <a:noAutofit/>
          </a:bodyPr>
          <a:lstStyle>
            <a:lvl1pPr marL="0" indent="0">
              <a:buNone/>
              <a:defRPr sz="1400"/>
            </a:lvl1pPr>
          </a:lstStyle>
          <a:p>
            <a:endParaRPr lang="en-US"/>
          </a:p>
        </p:txBody>
      </p:sp>
      <p:sp>
        <p:nvSpPr>
          <p:cNvPr id="6" name="Picture Placeholder 5">
            <a:extLst>
              <a:ext uri="{FF2B5EF4-FFF2-40B4-BE49-F238E27FC236}">
                <a16:creationId xmlns:a16="http://schemas.microsoft.com/office/drawing/2014/main" id="{A344748C-4FE1-45F2-B0DC-2C47260B522C}"/>
              </a:ext>
            </a:extLst>
          </p:cNvPr>
          <p:cNvSpPr>
            <a:spLocks noGrp="1"/>
          </p:cNvSpPr>
          <p:nvPr>
            <p:ph type="pic" sz="quarter" idx="10"/>
          </p:nvPr>
        </p:nvSpPr>
        <p:spPr>
          <a:xfrm>
            <a:off x="1235437" y="1655379"/>
            <a:ext cx="2696106" cy="3547240"/>
          </a:xfrm>
          <a:custGeom>
            <a:avLst/>
            <a:gdLst>
              <a:gd name="connsiteX0" fmla="*/ 73500 w 2441864"/>
              <a:gd name="connsiteY0" fmla="*/ 0 h 3212736"/>
              <a:gd name="connsiteX1" fmla="*/ 2368364 w 2441864"/>
              <a:gd name="connsiteY1" fmla="*/ 0 h 3212736"/>
              <a:gd name="connsiteX2" fmla="*/ 2441864 w 2441864"/>
              <a:gd name="connsiteY2" fmla="*/ 73500 h 3212736"/>
              <a:gd name="connsiteX3" fmla="*/ 2441864 w 2441864"/>
              <a:gd name="connsiteY3" fmla="*/ 3139236 h 3212736"/>
              <a:gd name="connsiteX4" fmla="*/ 2368364 w 2441864"/>
              <a:gd name="connsiteY4" fmla="*/ 3212736 h 3212736"/>
              <a:gd name="connsiteX5" fmla="*/ 73500 w 2441864"/>
              <a:gd name="connsiteY5" fmla="*/ 3212736 h 3212736"/>
              <a:gd name="connsiteX6" fmla="*/ 0 w 2441864"/>
              <a:gd name="connsiteY6" fmla="*/ 3139236 h 3212736"/>
              <a:gd name="connsiteX7" fmla="*/ 0 w 2441864"/>
              <a:gd name="connsiteY7" fmla="*/ 73500 h 3212736"/>
              <a:gd name="connsiteX8" fmla="*/ 73500 w 2441864"/>
              <a:gd name="connsiteY8" fmla="*/ 0 h 321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1864" h="3212736">
                <a:moveTo>
                  <a:pt x="73500" y="0"/>
                </a:moveTo>
                <a:lnTo>
                  <a:pt x="2368364" y="0"/>
                </a:lnTo>
                <a:cubicBezTo>
                  <a:pt x="2408957" y="0"/>
                  <a:pt x="2441864" y="32907"/>
                  <a:pt x="2441864" y="73500"/>
                </a:cubicBezTo>
                <a:lnTo>
                  <a:pt x="2441864" y="3139236"/>
                </a:lnTo>
                <a:cubicBezTo>
                  <a:pt x="2441864" y="3179829"/>
                  <a:pt x="2408957" y="3212736"/>
                  <a:pt x="2368364" y="3212736"/>
                </a:cubicBezTo>
                <a:lnTo>
                  <a:pt x="73500" y="3212736"/>
                </a:lnTo>
                <a:cubicBezTo>
                  <a:pt x="32907" y="3212736"/>
                  <a:pt x="0" y="3179829"/>
                  <a:pt x="0" y="3139236"/>
                </a:cubicBezTo>
                <a:lnTo>
                  <a:pt x="0" y="73500"/>
                </a:lnTo>
                <a:cubicBezTo>
                  <a:pt x="0" y="32907"/>
                  <a:pt x="32907" y="0"/>
                  <a:pt x="73500" y="0"/>
                </a:cubicBezTo>
                <a:close/>
              </a:path>
            </a:pathLst>
          </a:custGeom>
          <a:solidFill>
            <a:srgbClr val="F6F7FC">
              <a:alpha val="22000"/>
            </a:srgbClr>
          </a:solidFill>
          <a:effectLst>
            <a:outerShdw blurRad="889000" dist="838200" dir="5400000" sx="80000" sy="80000" algn="t" rotWithShape="0">
              <a:prstClr val="black">
                <a:alpha val="20000"/>
              </a:prstClr>
            </a:outerShdw>
          </a:effectLst>
        </p:spPr>
        <p:txBody>
          <a:bodyPr wrap="square">
            <a:noAutofit/>
          </a:bodyPr>
          <a:lstStyle>
            <a:lvl1pPr>
              <a:defRPr lang="en-US" sz="1400"/>
            </a:lvl1pPr>
          </a:lstStyle>
          <a:p>
            <a:pPr marL="0" lvl="0" indent="0">
              <a:buNone/>
            </a:pPr>
            <a:endParaRPr lang="en-US"/>
          </a:p>
        </p:txBody>
      </p:sp>
      <p:sp>
        <p:nvSpPr>
          <p:cNvPr id="9" name="Picture Placeholder 8">
            <a:extLst>
              <a:ext uri="{FF2B5EF4-FFF2-40B4-BE49-F238E27FC236}">
                <a16:creationId xmlns:a16="http://schemas.microsoft.com/office/drawing/2014/main" id="{27BEE53D-AFDF-4972-AFC1-8D1CC7CBFCC2}"/>
              </a:ext>
            </a:extLst>
          </p:cNvPr>
          <p:cNvSpPr>
            <a:spLocks noGrp="1"/>
          </p:cNvSpPr>
          <p:nvPr>
            <p:ph type="pic" sz="quarter" idx="12"/>
          </p:nvPr>
        </p:nvSpPr>
        <p:spPr>
          <a:xfrm>
            <a:off x="8260457" y="1655379"/>
            <a:ext cx="2696106" cy="3547240"/>
          </a:xfrm>
          <a:custGeom>
            <a:avLst/>
            <a:gdLst>
              <a:gd name="connsiteX0" fmla="*/ 73500 w 2441864"/>
              <a:gd name="connsiteY0" fmla="*/ 0 h 3212736"/>
              <a:gd name="connsiteX1" fmla="*/ 2368364 w 2441864"/>
              <a:gd name="connsiteY1" fmla="*/ 0 h 3212736"/>
              <a:gd name="connsiteX2" fmla="*/ 2441864 w 2441864"/>
              <a:gd name="connsiteY2" fmla="*/ 73500 h 3212736"/>
              <a:gd name="connsiteX3" fmla="*/ 2441864 w 2441864"/>
              <a:gd name="connsiteY3" fmla="*/ 3139236 h 3212736"/>
              <a:gd name="connsiteX4" fmla="*/ 2368364 w 2441864"/>
              <a:gd name="connsiteY4" fmla="*/ 3212736 h 3212736"/>
              <a:gd name="connsiteX5" fmla="*/ 73500 w 2441864"/>
              <a:gd name="connsiteY5" fmla="*/ 3212736 h 3212736"/>
              <a:gd name="connsiteX6" fmla="*/ 0 w 2441864"/>
              <a:gd name="connsiteY6" fmla="*/ 3139236 h 3212736"/>
              <a:gd name="connsiteX7" fmla="*/ 0 w 2441864"/>
              <a:gd name="connsiteY7" fmla="*/ 73500 h 3212736"/>
              <a:gd name="connsiteX8" fmla="*/ 73500 w 2441864"/>
              <a:gd name="connsiteY8" fmla="*/ 0 h 321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1864" h="3212736">
                <a:moveTo>
                  <a:pt x="73500" y="0"/>
                </a:moveTo>
                <a:lnTo>
                  <a:pt x="2368364" y="0"/>
                </a:lnTo>
                <a:cubicBezTo>
                  <a:pt x="2408957" y="0"/>
                  <a:pt x="2441864" y="32907"/>
                  <a:pt x="2441864" y="73500"/>
                </a:cubicBezTo>
                <a:lnTo>
                  <a:pt x="2441864" y="3139236"/>
                </a:lnTo>
                <a:cubicBezTo>
                  <a:pt x="2441864" y="3179829"/>
                  <a:pt x="2408957" y="3212736"/>
                  <a:pt x="2368364" y="3212736"/>
                </a:cubicBezTo>
                <a:lnTo>
                  <a:pt x="73500" y="3212736"/>
                </a:lnTo>
                <a:cubicBezTo>
                  <a:pt x="32907" y="3212736"/>
                  <a:pt x="0" y="3179829"/>
                  <a:pt x="0" y="3139236"/>
                </a:cubicBezTo>
                <a:lnTo>
                  <a:pt x="0" y="73500"/>
                </a:lnTo>
                <a:cubicBezTo>
                  <a:pt x="0" y="32907"/>
                  <a:pt x="32907" y="0"/>
                  <a:pt x="73500" y="0"/>
                </a:cubicBezTo>
                <a:close/>
              </a:path>
            </a:pathLst>
          </a:custGeom>
          <a:solidFill>
            <a:srgbClr val="F6F7FC">
              <a:alpha val="22000"/>
            </a:srgbClr>
          </a:solidFill>
          <a:effectLst>
            <a:outerShdw blurRad="889000" dist="838200" dir="5400000" sx="80000" sy="80000" algn="t" rotWithShape="0">
              <a:prstClr val="black">
                <a:alpha val="20000"/>
              </a:prstClr>
            </a:outerShdw>
          </a:effectLst>
        </p:spPr>
        <p:txBody>
          <a:bodyPr wrap="square">
            <a:noAutofit/>
          </a:bodyPr>
          <a:lstStyle>
            <a:lvl1pPr>
              <a:defRPr lang="en-US" sz="1400"/>
            </a:lvl1pPr>
          </a:lstStyle>
          <a:p>
            <a:pPr marL="0" lvl="0" indent="0">
              <a:buNone/>
            </a:pPr>
            <a:endParaRPr lang="en-US"/>
          </a:p>
        </p:txBody>
      </p:sp>
      <p:grpSp>
        <p:nvGrpSpPr>
          <p:cNvPr id="12" name="Group 11">
            <a:extLst>
              <a:ext uri="{FF2B5EF4-FFF2-40B4-BE49-F238E27FC236}">
                <a16:creationId xmlns:a16="http://schemas.microsoft.com/office/drawing/2014/main" id="{F65EB836-615D-4425-A0AF-B733AF30E4E3}"/>
              </a:ext>
            </a:extLst>
          </p:cNvPr>
          <p:cNvGrpSpPr/>
          <p:nvPr userDrawn="1"/>
        </p:nvGrpSpPr>
        <p:grpSpPr>
          <a:xfrm>
            <a:off x="11537834" y="2066925"/>
            <a:ext cx="426430" cy="2724152"/>
            <a:chOff x="11537834" y="2066925"/>
            <a:chExt cx="426430" cy="2724152"/>
          </a:xfrm>
        </p:grpSpPr>
        <p:sp>
          <p:nvSpPr>
            <p:cNvPr id="13" name="Rectangle: Rounded Corners 12">
              <a:extLst>
                <a:ext uri="{FF2B5EF4-FFF2-40B4-BE49-F238E27FC236}">
                  <a16:creationId xmlns:a16="http://schemas.microsoft.com/office/drawing/2014/main" id="{CA05214F-5AE1-482C-B54A-6754337D2C37}"/>
                </a:ext>
              </a:extLst>
            </p:cNvPr>
            <p:cNvSpPr/>
            <p:nvPr userDrawn="1"/>
          </p:nvSpPr>
          <p:spPr>
            <a:xfrm rot="16200000">
              <a:off x="10530488" y="3215785"/>
              <a:ext cx="2441122" cy="426430"/>
            </a:xfrm>
            <a:prstGeom prst="roundRect">
              <a:avLst>
                <a:gd name="adj" fmla="val 50000"/>
              </a:avLst>
            </a:prstGeom>
            <a:gradFill>
              <a:gsLst>
                <a:gs pos="0">
                  <a:schemeClr val="accent1"/>
                </a:gs>
                <a:gs pos="99000">
                  <a:schemeClr val="accent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14" name="TextBox 13">
              <a:extLst>
                <a:ext uri="{FF2B5EF4-FFF2-40B4-BE49-F238E27FC236}">
                  <a16:creationId xmlns:a16="http://schemas.microsoft.com/office/drawing/2014/main" id="{8A1469F1-4B85-4D40-823E-936E2B1C2D31}"/>
                </a:ext>
              </a:extLst>
            </p:cNvPr>
            <p:cNvSpPr txBox="1"/>
            <p:nvPr userDrawn="1"/>
          </p:nvSpPr>
          <p:spPr>
            <a:xfrm rot="16200000">
              <a:off x="10388973" y="3304351"/>
              <a:ext cx="2724152" cy="249299"/>
            </a:xfrm>
            <a:prstGeom prst="rect">
              <a:avLst/>
            </a:prstGeom>
            <a:noFill/>
          </p:spPr>
          <p:txBody>
            <a:bodyPr wrap="square" rtlCol="0">
              <a:spAutoFit/>
            </a:bodyPr>
            <a:lstStyle/>
            <a:p>
              <a:pPr algn="ctr">
                <a:lnSpc>
                  <a:spcPct val="80000"/>
                </a:lnSpc>
              </a:pPr>
              <a:r>
                <a:rPr lang="en-US" sz="1200" b="0" spc="300" dirty="0">
                  <a:solidFill>
                    <a:schemeClr val="bg1"/>
                  </a:solidFill>
                  <a:latin typeface="Questrial" panose="02000000000000000000" pitchFamily="2" charset="0"/>
                </a:rPr>
                <a:t>www.weblink.com</a:t>
              </a:r>
            </a:p>
          </p:txBody>
        </p:sp>
      </p:grpSp>
    </p:spTree>
    <p:extLst>
      <p:ext uri="{BB962C8B-B14F-4D97-AF65-F5344CB8AC3E}">
        <p14:creationId xmlns:p14="http://schemas.microsoft.com/office/powerpoint/2010/main" val="22027421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 presetClass="entr" presetSubtype="4" decel="10000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ppt_x"/>
                                          </p:val>
                                        </p:tav>
                                        <p:tav tm="100000">
                                          <p:val>
                                            <p:strVal val="#ppt_x"/>
                                          </p:val>
                                        </p:tav>
                                      </p:tavLst>
                                    </p:anim>
                                    <p:anim calcmode="lin" valueType="num">
                                      <p:cBhvr additive="base">
                                        <p:cTn id="13" dur="10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1000" fill="hold"/>
                                        <p:tgtEl>
                                          <p:spTgt spid="9"/>
                                        </p:tgtEl>
                                        <p:attrNameLst>
                                          <p:attrName>ppt_x</p:attrName>
                                        </p:attrNameLst>
                                      </p:cBhvr>
                                      <p:tavLst>
                                        <p:tav tm="0">
                                          <p:val>
                                            <p:strVal val="#ppt_x"/>
                                          </p:val>
                                        </p:tav>
                                        <p:tav tm="100000">
                                          <p:val>
                                            <p:strVal val="#ppt_x"/>
                                          </p:val>
                                        </p:tav>
                                      </p:tavLst>
                                    </p:anim>
                                    <p:anim calcmode="lin" valueType="num">
                                      <p:cBhvr additive="base">
                                        <p:cTn id="21"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6" grpId="0" animBg="1"/>
      <p:bldP spid="9"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B88191C-BA0E-425A-91D9-15A2FBF17044}"/>
              </a:ext>
            </a:extLst>
          </p:cNvPr>
          <p:cNvSpPr>
            <a:spLocks noGrp="1"/>
          </p:cNvSpPr>
          <p:nvPr>
            <p:ph type="pic" sz="quarter" idx="10"/>
          </p:nvPr>
        </p:nvSpPr>
        <p:spPr>
          <a:xfrm>
            <a:off x="2080012" y="1"/>
            <a:ext cx="3692776" cy="5738650"/>
          </a:xfrm>
          <a:custGeom>
            <a:avLst/>
            <a:gdLst>
              <a:gd name="connsiteX0" fmla="*/ 0 w 3692776"/>
              <a:gd name="connsiteY0" fmla="*/ 0 h 5738650"/>
              <a:gd name="connsiteX1" fmla="*/ 3692776 w 3692776"/>
              <a:gd name="connsiteY1" fmla="*/ 0 h 5738650"/>
              <a:gd name="connsiteX2" fmla="*/ 3692776 w 3692776"/>
              <a:gd name="connsiteY2" fmla="*/ 3892262 h 5738650"/>
              <a:gd name="connsiteX3" fmla="*/ 1846388 w 3692776"/>
              <a:gd name="connsiteY3" fmla="*/ 5738650 h 5738650"/>
              <a:gd name="connsiteX4" fmla="*/ 0 w 3692776"/>
              <a:gd name="connsiteY4" fmla="*/ 5738650 h 57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776" h="5738650">
                <a:moveTo>
                  <a:pt x="0" y="0"/>
                </a:moveTo>
                <a:lnTo>
                  <a:pt x="3692776" y="0"/>
                </a:lnTo>
                <a:lnTo>
                  <a:pt x="3692776" y="3892262"/>
                </a:lnTo>
                <a:cubicBezTo>
                  <a:pt x="3692776" y="4911994"/>
                  <a:pt x="2866120" y="5738650"/>
                  <a:pt x="1846388" y="5738650"/>
                </a:cubicBezTo>
                <a:lnTo>
                  <a:pt x="0" y="5738650"/>
                </a:lnTo>
                <a:close/>
              </a:path>
            </a:pathLst>
          </a:custGeom>
        </p:spPr>
        <p:txBody>
          <a:bodyPr wrap="square">
            <a:noAutofit/>
          </a:bodyPr>
          <a:lstStyle>
            <a:lvl1pPr marL="0" indent="0">
              <a:buNone/>
              <a:defRPr sz="1400"/>
            </a:lvl1pPr>
          </a:lstStyle>
          <a:p>
            <a:endParaRPr lang="en-US"/>
          </a:p>
        </p:txBody>
      </p:sp>
      <p:sp>
        <p:nvSpPr>
          <p:cNvPr id="6" name="Picture Placeholder 5">
            <a:extLst>
              <a:ext uri="{FF2B5EF4-FFF2-40B4-BE49-F238E27FC236}">
                <a16:creationId xmlns:a16="http://schemas.microsoft.com/office/drawing/2014/main" id="{AE2F519F-7D6B-4F58-8689-C0714D6101EA}"/>
              </a:ext>
            </a:extLst>
          </p:cNvPr>
          <p:cNvSpPr>
            <a:spLocks noGrp="1"/>
          </p:cNvSpPr>
          <p:nvPr>
            <p:ph type="pic" sz="quarter" idx="11"/>
          </p:nvPr>
        </p:nvSpPr>
        <p:spPr>
          <a:xfrm>
            <a:off x="7633567" y="1"/>
            <a:ext cx="3692776" cy="5738650"/>
          </a:xfrm>
          <a:custGeom>
            <a:avLst/>
            <a:gdLst>
              <a:gd name="connsiteX0" fmla="*/ 0 w 3692776"/>
              <a:gd name="connsiteY0" fmla="*/ 0 h 5738650"/>
              <a:gd name="connsiteX1" fmla="*/ 3692776 w 3692776"/>
              <a:gd name="connsiteY1" fmla="*/ 0 h 5738650"/>
              <a:gd name="connsiteX2" fmla="*/ 3692776 w 3692776"/>
              <a:gd name="connsiteY2" fmla="*/ 3892262 h 5738650"/>
              <a:gd name="connsiteX3" fmla="*/ 1846388 w 3692776"/>
              <a:gd name="connsiteY3" fmla="*/ 5738650 h 5738650"/>
              <a:gd name="connsiteX4" fmla="*/ 0 w 3692776"/>
              <a:gd name="connsiteY4" fmla="*/ 5738650 h 57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776" h="5738650">
                <a:moveTo>
                  <a:pt x="0" y="0"/>
                </a:moveTo>
                <a:lnTo>
                  <a:pt x="3692776" y="0"/>
                </a:lnTo>
                <a:lnTo>
                  <a:pt x="3692776" y="3892262"/>
                </a:lnTo>
                <a:cubicBezTo>
                  <a:pt x="3692776" y="4911994"/>
                  <a:pt x="2866120" y="5738650"/>
                  <a:pt x="1846388" y="5738650"/>
                </a:cubicBezTo>
                <a:lnTo>
                  <a:pt x="0" y="5738650"/>
                </a:ln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14914174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50" fill="hold"/>
                                        <p:tgtEl>
                                          <p:spTgt spid="6"/>
                                        </p:tgtEl>
                                        <p:attrNameLst>
                                          <p:attrName>ppt_x</p:attrName>
                                        </p:attrNameLst>
                                      </p:cBhvr>
                                      <p:tavLst>
                                        <p:tav tm="0">
                                          <p:val>
                                            <p:strVal val="#ppt_x"/>
                                          </p:val>
                                        </p:tav>
                                        <p:tav tm="100000">
                                          <p:val>
                                            <p:strVal val="#ppt_x"/>
                                          </p:val>
                                        </p:tav>
                                      </p:tavLst>
                                    </p:anim>
                                    <p:anim calcmode="lin" valueType="num">
                                      <p:cBhvr additive="base">
                                        <p:cTn id="12"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9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lvl1pPr marL="0" indent="0" algn="ctr">
              <a:buNone/>
              <a:defRPr>
                <a:solidFill>
                  <a:schemeClr val="bg1">
                    <a:lumMod val="65000"/>
                  </a:schemeClr>
                </a:solidFill>
              </a:defRPr>
            </a:lvl1pPr>
          </a:lstStyle>
          <a:p>
            <a:endParaRPr lang="id-ID"/>
          </a:p>
        </p:txBody>
      </p:sp>
    </p:spTree>
    <p:extLst>
      <p:ext uri="{BB962C8B-B14F-4D97-AF65-F5344CB8AC3E}">
        <p14:creationId xmlns:p14="http://schemas.microsoft.com/office/powerpoint/2010/main" val="15254105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54915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7E842802-B1B3-4C1F-899E-A3CD0408435F}"/>
              </a:ext>
            </a:extLst>
          </p:cNvPr>
          <p:cNvSpPr>
            <a:spLocks noGrp="1"/>
          </p:cNvSpPr>
          <p:nvPr>
            <p:ph type="pic" sz="quarter" idx="11"/>
          </p:nvPr>
        </p:nvSpPr>
        <p:spPr>
          <a:xfrm>
            <a:off x="1752600" y="959873"/>
            <a:ext cx="8614902" cy="4100052"/>
          </a:xfrm>
          <a:custGeom>
            <a:avLst/>
            <a:gdLst>
              <a:gd name="connsiteX0" fmla="*/ 7281626 w 8614902"/>
              <a:gd name="connsiteY0" fmla="*/ 1398860 h 4100052"/>
              <a:gd name="connsiteX1" fmla="*/ 7565824 w 8614902"/>
              <a:gd name="connsiteY1" fmla="*/ 1557155 h 4100052"/>
              <a:gd name="connsiteX2" fmla="*/ 7654581 w 8614902"/>
              <a:gd name="connsiteY2" fmla="*/ 2048711 h 4100052"/>
              <a:gd name="connsiteX3" fmla="*/ 7639651 w 8614902"/>
              <a:gd name="connsiteY3" fmla="*/ 2279518 h 4100052"/>
              <a:gd name="connsiteX4" fmla="*/ 7296881 w 8614902"/>
              <a:gd name="connsiteY4" fmla="*/ 2701192 h 4100052"/>
              <a:gd name="connsiteX5" fmla="*/ 6997468 w 8614902"/>
              <a:gd name="connsiteY5" fmla="*/ 2542796 h 4100052"/>
              <a:gd name="connsiteX6" fmla="*/ 6908670 w 8614902"/>
              <a:gd name="connsiteY6" fmla="*/ 2048711 h 4100052"/>
              <a:gd name="connsiteX7" fmla="*/ 6997225 w 8614902"/>
              <a:gd name="connsiteY7" fmla="*/ 1556791 h 4100052"/>
              <a:gd name="connsiteX8" fmla="*/ 7281626 w 8614902"/>
              <a:gd name="connsiteY8" fmla="*/ 1398860 h 4100052"/>
              <a:gd name="connsiteX9" fmla="*/ 2766776 w 8614902"/>
              <a:gd name="connsiteY9" fmla="*/ 1398860 h 4100052"/>
              <a:gd name="connsiteX10" fmla="*/ 3050974 w 8614902"/>
              <a:gd name="connsiteY10" fmla="*/ 1557155 h 4100052"/>
              <a:gd name="connsiteX11" fmla="*/ 3139731 w 8614902"/>
              <a:gd name="connsiteY11" fmla="*/ 2048711 h 4100052"/>
              <a:gd name="connsiteX12" fmla="*/ 3124801 w 8614902"/>
              <a:gd name="connsiteY12" fmla="*/ 2279518 h 4100052"/>
              <a:gd name="connsiteX13" fmla="*/ 2782031 w 8614902"/>
              <a:gd name="connsiteY13" fmla="*/ 2701192 h 4100052"/>
              <a:gd name="connsiteX14" fmla="*/ 2482618 w 8614902"/>
              <a:gd name="connsiteY14" fmla="*/ 2542796 h 4100052"/>
              <a:gd name="connsiteX15" fmla="*/ 2393820 w 8614902"/>
              <a:gd name="connsiteY15" fmla="*/ 2048711 h 4100052"/>
              <a:gd name="connsiteX16" fmla="*/ 2482375 w 8614902"/>
              <a:gd name="connsiteY16" fmla="*/ 1556791 h 4100052"/>
              <a:gd name="connsiteX17" fmla="*/ 2766776 w 8614902"/>
              <a:gd name="connsiteY17" fmla="*/ 1398860 h 4100052"/>
              <a:gd name="connsiteX18" fmla="*/ 7258967 w 8614902"/>
              <a:gd name="connsiteY18" fmla="*/ 1164209 h 4100052"/>
              <a:gd name="connsiteX19" fmla="*/ 6666331 w 8614902"/>
              <a:gd name="connsiteY19" fmla="*/ 2048711 h 4100052"/>
              <a:gd name="connsiteX20" fmla="*/ 7281626 w 8614902"/>
              <a:gd name="connsiteY20" fmla="*/ 2935842 h 4100052"/>
              <a:gd name="connsiteX21" fmla="*/ 7896880 w 8614902"/>
              <a:gd name="connsiteY21" fmla="*/ 2048711 h 4100052"/>
              <a:gd name="connsiteX22" fmla="*/ 7773869 w 8614902"/>
              <a:gd name="connsiteY22" fmla="*/ 1445515 h 4100052"/>
              <a:gd name="connsiteX23" fmla="*/ 7258967 w 8614902"/>
              <a:gd name="connsiteY23" fmla="*/ 1164209 h 4100052"/>
              <a:gd name="connsiteX24" fmla="*/ 5843068 w 8614902"/>
              <a:gd name="connsiteY24" fmla="*/ 1164209 h 4100052"/>
              <a:gd name="connsiteX25" fmla="*/ 5428030 w 8614902"/>
              <a:gd name="connsiteY25" fmla="*/ 1301746 h 4100052"/>
              <a:gd name="connsiteX26" fmla="*/ 5232872 w 8614902"/>
              <a:gd name="connsiteY26" fmla="*/ 1691009 h 4100052"/>
              <a:gd name="connsiteX27" fmla="*/ 5471691 w 8614902"/>
              <a:gd name="connsiteY27" fmla="*/ 1691009 h 4100052"/>
              <a:gd name="connsiteX28" fmla="*/ 5591362 w 8614902"/>
              <a:gd name="connsiteY28" fmla="*/ 1468398 h 4100052"/>
              <a:gd name="connsiteX29" fmla="*/ 5855166 w 8614902"/>
              <a:gd name="connsiteY29" fmla="*/ 1398860 h 4100052"/>
              <a:gd name="connsiteX30" fmla="*/ 6110959 w 8614902"/>
              <a:gd name="connsiteY30" fmla="*/ 1475842 h 4100052"/>
              <a:gd name="connsiteX31" fmla="*/ 6200770 w 8614902"/>
              <a:gd name="connsiteY31" fmla="*/ 1687975 h 4100052"/>
              <a:gd name="connsiteX32" fmla="*/ 6134348 w 8614902"/>
              <a:gd name="connsiteY32" fmla="*/ 1856467 h 4100052"/>
              <a:gd name="connsiteX33" fmla="*/ 5964096 w 8614902"/>
              <a:gd name="connsiteY33" fmla="*/ 2016239 h 4100052"/>
              <a:gd name="connsiteX34" fmla="*/ 5738347 w 8614902"/>
              <a:gd name="connsiteY34" fmla="*/ 2176314 h 4100052"/>
              <a:gd name="connsiteX35" fmla="*/ 5508897 w 8614902"/>
              <a:gd name="connsiteY35" fmla="*/ 2348306 h 4100052"/>
              <a:gd name="connsiteX36" fmla="*/ 5328549 w 8614902"/>
              <a:gd name="connsiteY36" fmla="*/ 2547530 h 4100052"/>
              <a:gd name="connsiteX37" fmla="*/ 5255734 w 8614902"/>
              <a:gd name="connsiteY37" fmla="*/ 2785478 h 4100052"/>
              <a:gd name="connsiteX38" fmla="*/ 5255734 w 8614902"/>
              <a:gd name="connsiteY38" fmla="*/ 2915529 h 4100052"/>
              <a:gd name="connsiteX39" fmla="*/ 6438050 w 8614902"/>
              <a:gd name="connsiteY39" fmla="*/ 2915529 h 4100052"/>
              <a:gd name="connsiteX40" fmla="*/ 6438050 w 8614902"/>
              <a:gd name="connsiteY40" fmla="*/ 2683428 h 4100052"/>
              <a:gd name="connsiteX41" fmla="*/ 5533640 w 8614902"/>
              <a:gd name="connsiteY41" fmla="*/ 2683428 h 4100052"/>
              <a:gd name="connsiteX42" fmla="*/ 5606515 w 8614902"/>
              <a:gd name="connsiteY42" fmla="*/ 2576077 h 4100052"/>
              <a:gd name="connsiteX43" fmla="*/ 5772135 w 8614902"/>
              <a:gd name="connsiteY43" fmla="*/ 2434008 h 4100052"/>
              <a:gd name="connsiteX44" fmla="*/ 5987969 w 8614902"/>
              <a:gd name="connsiteY44" fmla="*/ 2281379 h 4100052"/>
              <a:gd name="connsiteX45" fmla="*/ 6206009 w 8614902"/>
              <a:gd name="connsiteY45" fmla="*/ 2110924 h 4100052"/>
              <a:gd name="connsiteX46" fmla="*/ 6375149 w 8614902"/>
              <a:gd name="connsiteY46" fmla="*/ 1913520 h 4100052"/>
              <a:gd name="connsiteX47" fmla="*/ 6443108 w 8614902"/>
              <a:gd name="connsiteY47" fmla="*/ 1690524 h 4100052"/>
              <a:gd name="connsiteX48" fmla="*/ 6293229 w 8614902"/>
              <a:gd name="connsiteY48" fmla="*/ 1340106 h 4100052"/>
              <a:gd name="connsiteX49" fmla="*/ 5843068 w 8614902"/>
              <a:gd name="connsiteY49" fmla="*/ 1164209 h 4100052"/>
              <a:gd name="connsiteX50" fmla="*/ 2744117 w 8614902"/>
              <a:gd name="connsiteY50" fmla="*/ 1164209 h 4100052"/>
              <a:gd name="connsiteX51" fmla="*/ 2151481 w 8614902"/>
              <a:gd name="connsiteY51" fmla="*/ 2048711 h 4100052"/>
              <a:gd name="connsiteX52" fmla="*/ 2766776 w 8614902"/>
              <a:gd name="connsiteY52" fmla="*/ 2935842 h 4100052"/>
              <a:gd name="connsiteX53" fmla="*/ 3382030 w 8614902"/>
              <a:gd name="connsiteY53" fmla="*/ 2048711 h 4100052"/>
              <a:gd name="connsiteX54" fmla="*/ 3259019 w 8614902"/>
              <a:gd name="connsiteY54" fmla="*/ 1445515 h 4100052"/>
              <a:gd name="connsiteX55" fmla="*/ 2744117 w 8614902"/>
              <a:gd name="connsiteY55" fmla="*/ 1164209 h 4100052"/>
              <a:gd name="connsiteX56" fmla="*/ 1328218 w 8614902"/>
              <a:gd name="connsiteY56" fmla="*/ 1164209 h 4100052"/>
              <a:gd name="connsiteX57" fmla="*/ 913180 w 8614902"/>
              <a:gd name="connsiteY57" fmla="*/ 1301746 h 4100052"/>
              <a:gd name="connsiteX58" fmla="*/ 718022 w 8614902"/>
              <a:gd name="connsiteY58" fmla="*/ 1691009 h 4100052"/>
              <a:gd name="connsiteX59" fmla="*/ 956841 w 8614902"/>
              <a:gd name="connsiteY59" fmla="*/ 1691009 h 4100052"/>
              <a:gd name="connsiteX60" fmla="*/ 1076512 w 8614902"/>
              <a:gd name="connsiteY60" fmla="*/ 1468398 h 4100052"/>
              <a:gd name="connsiteX61" fmla="*/ 1340316 w 8614902"/>
              <a:gd name="connsiteY61" fmla="*/ 1398860 h 4100052"/>
              <a:gd name="connsiteX62" fmla="*/ 1596109 w 8614902"/>
              <a:gd name="connsiteY62" fmla="*/ 1475842 h 4100052"/>
              <a:gd name="connsiteX63" fmla="*/ 1685920 w 8614902"/>
              <a:gd name="connsiteY63" fmla="*/ 1687975 h 4100052"/>
              <a:gd name="connsiteX64" fmla="*/ 1619498 w 8614902"/>
              <a:gd name="connsiteY64" fmla="*/ 1856467 h 4100052"/>
              <a:gd name="connsiteX65" fmla="*/ 1449246 w 8614902"/>
              <a:gd name="connsiteY65" fmla="*/ 2016239 h 4100052"/>
              <a:gd name="connsiteX66" fmla="*/ 1223497 w 8614902"/>
              <a:gd name="connsiteY66" fmla="*/ 2176314 h 4100052"/>
              <a:gd name="connsiteX67" fmla="*/ 994047 w 8614902"/>
              <a:gd name="connsiteY67" fmla="*/ 2348306 h 4100052"/>
              <a:gd name="connsiteX68" fmla="*/ 813699 w 8614902"/>
              <a:gd name="connsiteY68" fmla="*/ 2547530 h 4100052"/>
              <a:gd name="connsiteX69" fmla="*/ 740884 w 8614902"/>
              <a:gd name="connsiteY69" fmla="*/ 2785478 h 4100052"/>
              <a:gd name="connsiteX70" fmla="*/ 740884 w 8614902"/>
              <a:gd name="connsiteY70" fmla="*/ 2915529 h 4100052"/>
              <a:gd name="connsiteX71" fmla="*/ 1923200 w 8614902"/>
              <a:gd name="connsiteY71" fmla="*/ 2915529 h 4100052"/>
              <a:gd name="connsiteX72" fmla="*/ 1923200 w 8614902"/>
              <a:gd name="connsiteY72" fmla="*/ 2683428 h 4100052"/>
              <a:gd name="connsiteX73" fmla="*/ 1018790 w 8614902"/>
              <a:gd name="connsiteY73" fmla="*/ 2683428 h 4100052"/>
              <a:gd name="connsiteX74" fmla="*/ 1091665 w 8614902"/>
              <a:gd name="connsiteY74" fmla="*/ 2576077 h 4100052"/>
              <a:gd name="connsiteX75" fmla="*/ 1257285 w 8614902"/>
              <a:gd name="connsiteY75" fmla="*/ 2434008 h 4100052"/>
              <a:gd name="connsiteX76" fmla="*/ 1473119 w 8614902"/>
              <a:gd name="connsiteY76" fmla="*/ 2281379 h 4100052"/>
              <a:gd name="connsiteX77" fmla="*/ 1691159 w 8614902"/>
              <a:gd name="connsiteY77" fmla="*/ 2110924 h 4100052"/>
              <a:gd name="connsiteX78" fmla="*/ 1860299 w 8614902"/>
              <a:gd name="connsiteY78" fmla="*/ 1913520 h 4100052"/>
              <a:gd name="connsiteX79" fmla="*/ 1928258 w 8614902"/>
              <a:gd name="connsiteY79" fmla="*/ 1690524 h 4100052"/>
              <a:gd name="connsiteX80" fmla="*/ 1778379 w 8614902"/>
              <a:gd name="connsiteY80" fmla="*/ 1340106 h 4100052"/>
              <a:gd name="connsiteX81" fmla="*/ 1328218 w 8614902"/>
              <a:gd name="connsiteY81" fmla="*/ 1164209 h 4100052"/>
              <a:gd name="connsiteX82" fmla="*/ 5198206 w 8614902"/>
              <a:gd name="connsiteY82" fmla="*/ 0 h 4100052"/>
              <a:gd name="connsiteX83" fmla="*/ 7931546 w 8614902"/>
              <a:gd name="connsiteY83" fmla="*/ 0 h 4100052"/>
              <a:gd name="connsiteX84" fmla="*/ 8614902 w 8614902"/>
              <a:gd name="connsiteY84" fmla="*/ 683356 h 4100052"/>
              <a:gd name="connsiteX85" fmla="*/ 8614902 w 8614902"/>
              <a:gd name="connsiteY85" fmla="*/ 3416696 h 4100052"/>
              <a:gd name="connsiteX86" fmla="*/ 7931546 w 8614902"/>
              <a:gd name="connsiteY86" fmla="*/ 4100052 h 4100052"/>
              <a:gd name="connsiteX87" fmla="*/ 5198206 w 8614902"/>
              <a:gd name="connsiteY87" fmla="*/ 4100052 h 4100052"/>
              <a:gd name="connsiteX88" fmla="*/ 4514850 w 8614902"/>
              <a:gd name="connsiteY88" fmla="*/ 3416696 h 4100052"/>
              <a:gd name="connsiteX89" fmla="*/ 4514850 w 8614902"/>
              <a:gd name="connsiteY89" fmla="*/ 683356 h 4100052"/>
              <a:gd name="connsiteX90" fmla="*/ 5198206 w 8614902"/>
              <a:gd name="connsiteY90" fmla="*/ 0 h 4100052"/>
              <a:gd name="connsiteX91" fmla="*/ 683356 w 8614902"/>
              <a:gd name="connsiteY91" fmla="*/ 0 h 4100052"/>
              <a:gd name="connsiteX92" fmla="*/ 3416696 w 8614902"/>
              <a:gd name="connsiteY92" fmla="*/ 0 h 4100052"/>
              <a:gd name="connsiteX93" fmla="*/ 4100052 w 8614902"/>
              <a:gd name="connsiteY93" fmla="*/ 683356 h 4100052"/>
              <a:gd name="connsiteX94" fmla="*/ 4100052 w 8614902"/>
              <a:gd name="connsiteY94" fmla="*/ 3416696 h 4100052"/>
              <a:gd name="connsiteX95" fmla="*/ 3416696 w 8614902"/>
              <a:gd name="connsiteY95" fmla="*/ 4100052 h 4100052"/>
              <a:gd name="connsiteX96" fmla="*/ 683356 w 8614902"/>
              <a:gd name="connsiteY96" fmla="*/ 4100052 h 4100052"/>
              <a:gd name="connsiteX97" fmla="*/ 0 w 8614902"/>
              <a:gd name="connsiteY97" fmla="*/ 3416696 h 4100052"/>
              <a:gd name="connsiteX98" fmla="*/ 0 w 8614902"/>
              <a:gd name="connsiteY98" fmla="*/ 683356 h 4100052"/>
              <a:gd name="connsiteX99" fmla="*/ 683356 w 8614902"/>
              <a:gd name="connsiteY99" fmla="*/ 0 h 410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614902" h="4100052">
                <a:moveTo>
                  <a:pt x="7281626" y="1398860"/>
                </a:moveTo>
                <a:cubicBezTo>
                  <a:pt x="7411919" y="1398860"/>
                  <a:pt x="7506653" y="1451625"/>
                  <a:pt x="7565824" y="1557155"/>
                </a:cubicBezTo>
                <a:cubicBezTo>
                  <a:pt x="7624997" y="1662685"/>
                  <a:pt x="7654581" y="1826537"/>
                  <a:pt x="7654581" y="2048711"/>
                </a:cubicBezTo>
                <a:cubicBezTo>
                  <a:pt x="7654581" y="2124756"/>
                  <a:pt x="7649605" y="2201692"/>
                  <a:pt x="7639651" y="2279518"/>
                </a:cubicBezTo>
                <a:cubicBezTo>
                  <a:pt x="7608737" y="2556156"/>
                  <a:pt x="7494480" y="2696714"/>
                  <a:pt x="7296881" y="2701192"/>
                </a:cubicBezTo>
                <a:cubicBezTo>
                  <a:pt x="7156471" y="2701192"/>
                  <a:pt x="7056667" y="2648393"/>
                  <a:pt x="6997468" y="2542796"/>
                </a:cubicBezTo>
                <a:cubicBezTo>
                  <a:pt x="6938269" y="2437199"/>
                  <a:pt x="6908670" y="2272504"/>
                  <a:pt x="6908670" y="2048711"/>
                </a:cubicBezTo>
                <a:cubicBezTo>
                  <a:pt x="6908670" y="1826052"/>
                  <a:pt x="6938189" y="1662078"/>
                  <a:pt x="6997225" y="1556791"/>
                </a:cubicBezTo>
                <a:cubicBezTo>
                  <a:pt x="7056262" y="1451503"/>
                  <a:pt x="7151062" y="1398860"/>
                  <a:pt x="7281626" y="1398860"/>
                </a:cubicBezTo>
                <a:close/>
                <a:moveTo>
                  <a:pt x="2766776" y="1398860"/>
                </a:moveTo>
                <a:cubicBezTo>
                  <a:pt x="2897069" y="1398860"/>
                  <a:pt x="2991803" y="1451625"/>
                  <a:pt x="3050974" y="1557155"/>
                </a:cubicBezTo>
                <a:cubicBezTo>
                  <a:pt x="3110147" y="1662685"/>
                  <a:pt x="3139731" y="1826537"/>
                  <a:pt x="3139731" y="2048711"/>
                </a:cubicBezTo>
                <a:cubicBezTo>
                  <a:pt x="3139731" y="2124756"/>
                  <a:pt x="3134755" y="2201692"/>
                  <a:pt x="3124801" y="2279518"/>
                </a:cubicBezTo>
                <a:cubicBezTo>
                  <a:pt x="3093887" y="2556156"/>
                  <a:pt x="2979630" y="2696714"/>
                  <a:pt x="2782031" y="2701192"/>
                </a:cubicBezTo>
                <a:cubicBezTo>
                  <a:pt x="2641621" y="2701192"/>
                  <a:pt x="2541817" y="2648393"/>
                  <a:pt x="2482618" y="2542796"/>
                </a:cubicBezTo>
                <a:cubicBezTo>
                  <a:pt x="2423419" y="2437199"/>
                  <a:pt x="2393820" y="2272504"/>
                  <a:pt x="2393820" y="2048711"/>
                </a:cubicBezTo>
                <a:cubicBezTo>
                  <a:pt x="2393820" y="1826052"/>
                  <a:pt x="2423339" y="1662078"/>
                  <a:pt x="2482375" y="1556791"/>
                </a:cubicBezTo>
                <a:cubicBezTo>
                  <a:pt x="2541412" y="1451503"/>
                  <a:pt x="2636212" y="1398860"/>
                  <a:pt x="2766776" y="1398860"/>
                </a:cubicBezTo>
                <a:close/>
                <a:moveTo>
                  <a:pt x="7258967" y="1164209"/>
                </a:moveTo>
                <a:cubicBezTo>
                  <a:pt x="6863876" y="1164209"/>
                  <a:pt x="6666331" y="1459043"/>
                  <a:pt x="6666331" y="2048711"/>
                </a:cubicBezTo>
                <a:cubicBezTo>
                  <a:pt x="6666331" y="2640131"/>
                  <a:pt x="6871429" y="2935842"/>
                  <a:pt x="7281626" y="2935842"/>
                </a:cubicBezTo>
                <a:cubicBezTo>
                  <a:pt x="7691795" y="2935842"/>
                  <a:pt x="7896880" y="2640131"/>
                  <a:pt x="7896880" y="2048711"/>
                </a:cubicBezTo>
                <a:cubicBezTo>
                  <a:pt x="7896880" y="1793195"/>
                  <a:pt x="7855876" y="1592129"/>
                  <a:pt x="7773869" y="1445515"/>
                </a:cubicBezTo>
                <a:cubicBezTo>
                  <a:pt x="7669608" y="1261754"/>
                  <a:pt x="7497973" y="1167986"/>
                  <a:pt x="7258967" y="1164209"/>
                </a:cubicBezTo>
                <a:close/>
                <a:moveTo>
                  <a:pt x="5843068" y="1164209"/>
                </a:moveTo>
                <a:cubicBezTo>
                  <a:pt x="5681023" y="1164209"/>
                  <a:pt x="5542677" y="1210056"/>
                  <a:pt x="5428030" y="1301746"/>
                </a:cubicBezTo>
                <a:cubicBezTo>
                  <a:pt x="5312005" y="1394570"/>
                  <a:pt x="5246954" y="1524325"/>
                  <a:pt x="5232872" y="1691009"/>
                </a:cubicBezTo>
                <a:lnTo>
                  <a:pt x="5471691" y="1691009"/>
                </a:lnTo>
                <a:cubicBezTo>
                  <a:pt x="5486257" y="1588960"/>
                  <a:pt x="5526148" y="1514755"/>
                  <a:pt x="5591362" y="1468398"/>
                </a:cubicBezTo>
                <a:cubicBezTo>
                  <a:pt x="5656577" y="1422039"/>
                  <a:pt x="5744511" y="1398860"/>
                  <a:pt x="5855166" y="1398860"/>
                </a:cubicBezTo>
                <a:cubicBezTo>
                  <a:pt x="5965822" y="1398860"/>
                  <a:pt x="6051087" y="1424521"/>
                  <a:pt x="6110959" y="1475842"/>
                </a:cubicBezTo>
                <a:cubicBezTo>
                  <a:pt x="6170832" y="1527164"/>
                  <a:pt x="6200770" y="1597875"/>
                  <a:pt x="6200770" y="1687975"/>
                </a:cubicBezTo>
                <a:cubicBezTo>
                  <a:pt x="6200770" y="1747159"/>
                  <a:pt x="6178629" y="1803324"/>
                  <a:pt x="6134348" y="1856467"/>
                </a:cubicBezTo>
                <a:cubicBezTo>
                  <a:pt x="6090067" y="1909609"/>
                  <a:pt x="6033316" y="1962867"/>
                  <a:pt x="5964096" y="2016239"/>
                </a:cubicBezTo>
                <a:cubicBezTo>
                  <a:pt x="5894875" y="2069611"/>
                  <a:pt x="5819625" y="2122969"/>
                  <a:pt x="5738347" y="2176314"/>
                </a:cubicBezTo>
                <a:cubicBezTo>
                  <a:pt x="5657069" y="2229659"/>
                  <a:pt x="5580585" y="2286990"/>
                  <a:pt x="5508897" y="2348306"/>
                </a:cubicBezTo>
                <a:cubicBezTo>
                  <a:pt x="5437208" y="2409622"/>
                  <a:pt x="5377092" y="2476030"/>
                  <a:pt x="5328549" y="2547530"/>
                </a:cubicBezTo>
                <a:cubicBezTo>
                  <a:pt x="5280005" y="2619029"/>
                  <a:pt x="5255734" y="2698346"/>
                  <a:pt x="5255734" y="2785478"/>
                </a:cubicBezTo>
                <a:lnTo>
                  <a:pt x="5255734" y="2915529"/>
                </a:lnTo>
                <a:lnTo>
                  <a:pt x="6438050" y="2915529"/>
                </a:lnTo>
                <a:lnTo>
                  <a:pt x="6438050" y="2683428"/>
                </a:lnTo>
                <a:lnTo>
                  <a:pt x="5533640" y="2683428"/>
                </a:lnTo>
                <a:cubicBezTo>
                  <a:pt x="5537794" y="2657909"/>
                  <a:pt x="5562086" y="2622125"/>
                  <a:pt x="5606515" y="2576077"/>
                </a:cubicBezTo>
                <a:cubicBezTo>
                  <a:pt x="5650945" y="2530029"/>
                  <a:pt x="5706152" y="2482673"/>
                  <a:pt x="5772135" y="2434008"/>
                </a:cubicBezTo>
                <a:cubicBezTo>
                  <a:pt x="5838118" y="2385344"/>
                  <a:pt x="5910062" y="2334467"/>
                  <a:pt x="5987969" y="2281379"/>
                </a:cubicBezTo>
                <a:cubicBezTo>
                  <a:pt x="6065876" y="2228289"/>
                  <a:pt x="6138555" y="2171472"/>
                  <a:pt x="6206009" y="2110924"/>
                </a:cubicBezTo>
                <a:cubicBezTo>
                  <a:pt x="6273463" y="2050377"/>
                  <a:pt x="6329842" y="1984576"/>
                  <a:pt x="6375149" y="1913520"/>
                </a:cubicBezTo>
                <a:cubicBezTo>
                  <a:pt x="6420455" y="1842466"/>
                  <a:pt x="6443108" y="1768134"/>
                  <a:pt x="6443108" y="1690524"/>
                </a:cubicBezTo>
                <a:cubicBezTo>
                  <a:pt x="6443108" y="1535250"/>
                  <a:pt x="6393148" y="1418444"/>
                  <a:pt x="6293229" y="1340106"/>
                </a:cubicBezTo>
                <a:cubicBezTo>
                  <a:pt x="6177718" y="1222842"/>
                  <a:pt x="6027665" y="1164209"/>
                  <a:pt x="5843068" y="1164209"/>
                </a:cubicBezTo>
                <a:close/>
                <a:moveTo>
                  <a:pt x="2744117" y="1164209"/>
                </a:moveTo>
                <a:cubicBezTo>
                  <a:pt x="2349026" y="1164209"/>
                  <a:pt x="2151481" y="1459043"/>
                  <a:pt x="2151481" y="2048711"/>
                </a:cubicBezTo>
                <a:cubicBezTo>
                  <a:pt x="2151481" y="2640131"/>
                  <a:pt x="2356579" y="2935842"/>
                  <a:pt x="2766776" y="2935842"/>
                </a:cubicBezTo>
                <a:cubicBezTo>
                  <a:pt x="3176945" y="2935842"/>
                  <a:pt x="3382030" y="2640131"/>
                  <a:pt x="3382030" y="2048711"/>
                </a:cubicBezTo>
                <a:cubicBezTo>
                  <a:pt x="3382030" y="1793195"/>
                  <a:pt x="3341026" y="1592129"/>
                  <a:pt x="3259019" y="1445515"/>
                </a:cubicBezTo>
                <a:cubicBezTo>
                  <a:pt x="3154758" y="1261754"/>
                  <a:pt x="2983123" y="1167986"/>
                  <a:pt x="2744117" y="1164209"/>
                </a:cubicBezTo>
                <a:close/>
                <a:moveTo>
                  <a:pt x="1328218" y="1164209"/>
                </a:moveTo>
                <a:cubicBezTo>
                  <a:pt x="1166173" y="1164209"/>
                  <a:pt x="1027827" y="1210056"/>
                  <a:pt x="913180" y="1301746"/>
                </a:cubicBezTo>
                <a:cubicBezTo>
                  <a:pt x="797155" y="1394570"/>
                  <a:pt x="732104" y="1524325"/>
                  <a:pt x="718022" y="1691009"/>
                </a:cubicBezTo>
                <a:lnTo>
                  <a:pt x="956841" y="1691009"/>
                </a:lnTo>
                <a:cubicBezTo>
                  <a:pt x="971407" y="1588960"/>
                  <a:pt x="1011298" y="1514755"/>
                  <a:pt x="1076512" y="1468398"/>
                </a:cubicBezTo>
                <a:cubicBezTo>
                  <a:pt x="1141727" y="1422039"/>
                  <a:pt x="1229661" y="1398860"/>
                  <a:pt x="1340316" y="1398860"/>
                </a:cubicBezTo>
                <a:cubicBezTo>
                  <a:pt x="1450972" y="1398860"/>
                  <a:pt x="1536237" y="1424521"/>
                  <a:pt x="1596109" y="1475842"/>
                </a:cubicBezTo>
                <a:cubicBezTo>
                  <a:pt x="1655982" y="1527164"/>
                  <a:pt x="1685920" y="1597875"/>
                  <a:pt x="1685920" y="1687975"/>
                </a:cubicBezTo>
                <a:cubicBezTo>
                  <a:pt x="1685920" y="1747159"/>
                  <a:pt x="1663779" y="1803324"/>
                  <a:pt x="1619498" y="1856467"/>
                </a:cubicBezTo>
                <a:cubicBezTo>
                  <a:pt x="1575217" y="1909609"/>
                  <a:pt x="1518466" y="1962867"/>
                  <a:pt x="1449246" y="2016239"/>
                </a:cubicBezTo>
                <a:cubicBezTo>
                  <a:pt x="1380025" y="2069611"/>
                  <a:pt x="1304775" y="2122969"/>
                  <a:pt x="1223497" y="2176314"/>
                </a:cubicBezTo>
                <a:cubicBezTo>
                  <a:pt x="1142219" y="2229659"/>
                  <a:pt x="1065735" y="2286990"/>
                  <a:pt x="994047" y="2348306"/>
                </a:cubicBezTo>
                <a:cubicBezTo>
                  <a:pt x="922358" y="2409622"/>
                  <a:pt x="862242" y="2476030"/>
                  <a:pt x="813699" y="2547530"/>
                </a:cubicBezTo>
                <a:cubicBezTo>
                  <a:pt x="765155" y="2619029"/>
                  <a:pt x="740884" y="2698346"/>
                  <a:pt x="740884" y="2785478"/>
                </a:cubicBezTo>
                <a:lnTo>
                  <a:pt x="740884" y="2915529"/>
                </a:lnTo>
                <a:lnTo>
                  <a:pt x="1923200" y="2915529"/>
                </a:lnTo>
                <a:lnTo>
                  <a:pt x="1923200" y="2683428"/>
                </a:lnTo>
                <a:lnTo>
                  <a:pt x="1018790" y="2683428"/>
                </a:lnTo>
                <a:cubicBezTo>
                  <a:pt x="1022944" y="2657909"/>
                  <a:pt x="1047236" y="2622125"/>
                  <a:pt x="1091665" y="2576077"/>
                </a:cubicBezTo>
                <a:cubicBezTo>
                  <a:pt x="1136095" y="2530029"/>
                  <a:pt x="1191302" y="2482673"/>
                  <a:pt x="1257285" y="2434008"/>
                </a:cubicBezTo>
                <a:cubicBezTo>
                  <a:pt x="1323268" y="2385344"/>
                  <a:pt x="1395212" y="2334467"/>
                  <a:pt x="1473119" y="2281379"/>
                </a:cubicBezTo>
                <a:cubicBezTo>
                  <a:pt x="1551026" y="2228289"/>
                  <a:pt x="1623705" y="2171472"/>
                  <a:pt x="1691159" y="2110924"/>
                </a:cubicBezTo>
                <a:cubicBezTo>
                  <a:pt x="1758613" y="2050377"/>
                  <a:pt x="1814992" y="1984576"/>
                  <a:pt x="1860299" y="1913520"/>
                </a:cubicBezTo>
                <a:cubicBezTo>
                  <a:pt x="1905605" y="1842466"/>
                  <a:pt x="1928258" y="1768134"/>
                  <a:pt x="1928258" y="1690524"/>
                </a:cubicBezTo>
                <a:cubicBezTo>
                  <a:pt x="1928258" y="1535250"/>
                  <a:pt x="1878298" y="1418444"/>
                  <a:pt x="1778379" y="1340106"/>
                </a:cubicBezTo>
                <a:cubicBezTo>
                  <a:pt x="1662868" y="1222842"/>
                  <a:pt x="1512815" y="1164209"/>
                  <a:pt x="1328218" y="1164209"/>
                </a:cubicBezTo>
                <a:close/>
                <a:moveTo>
                  <a:pt x="5198206" y="0"/>
                </a:moveTo>
                <a:lnTo>
                  <a:pt x="7931546" y="0"/>
                </a:lnTo>
                <a:cubicBezTo>
                  <a:pt x="8308953" y="0"/>
                  <a:pt x="8614902" y="305949"/>
                  <a:pt x="8614902" y="683356"/>
                </a:cubicBezTo>
                <a:lnTo>
                  <a:pt x="8614902" y="3416696"/>
                </a:lnTo>
                <a:cubicBezTo>
                  <a:pt x="8614902" y="3794103"/>
                  <a:pt x="8308953" y="4100052"/>
                  <a:pt x="7931546" y="4100052"/>
                </a:cubicBezTo>
                <a:lnTo>
                  <a:pt x="5198206" y="4100052"/>
                </a:lnTo>
                <a:cubicBezTo>
                  <a:pt x="4820799" y="4100052"/>
                  <a:pt x="4514850" y="3794103"/>
                  <a:pt x="4514850" y="3416696"/>
                </a:cubicBezTo>
                <a:lnTo>
                  <a:pt x="4514850" y="683356"/>
                </a:lnTo>
                <a:cubicBezTo>
                  <a:pt x="4514850" y="305949"/>
                  <a:pt x="4820799" y="0"/>
                  <a:pt x="5198206" y="0"/>
                </a:cubicBezTo>
                <a:close/>
                <a:moveTo>
                  <a:pt x="683356" y="0"/>
                </a:moveTo>
                <a:lnTo>
                  <a:pt x="3416696" y="0"/>
                </a:lnTo>
                <a:cubicBezTo>
                  <a:pt x="3794103" y="0"/>
                  <a:pt x="4100052" y="305949"/>
                  <a:pt x="4100052" y="683356"/>
                </a:cubicBezTo>
                <a:lnTo>
                  <a:pt x="4100052" y="3416696"/>
                </a:lnTo>
                <a:cubicBezTo>
                  <a:pt x="4100052" y="3794103"/>
                  <a:pt x="3794103" y="4100052"/>
                  <a:pt x="3416696" y="4100052"/>
                </a:cubicBezTo>
                <a:lnTo>
                  <a:pt x="683356" y="4100052"/>
                </a:lnTo>
                <a:cubicBezTo>
                  <a:pt x="305949" y="4100052"/>
                  <a:pt x="0" y="3794103"/>
                  <a:pt x="0" y="3416696"/>
                </a:cubicBezTo>
                <a:lnTo>
                  <a:pt x="0" y="683356"/>
                </a:lnTo>
                <a:cubicBezTo>
                  <a:pt x="0" y="305949"/>
                  <a:pt x="305949" y="0"/>
                  <a:pt x="68335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buNone/>
              <a:defRPr lang="en-US" sz="1200" b="0">
                <a:solidFill>
                  <a:schemeClr val="tx1">
                    <a:lumMod val="85000"/>
                    <a:lumOff val="15000"/>
                  </a:schemeClr>
                </a:solidFill>
                <a:latin typeface="Questrial" panose="02000000000000000000" pitchFamily="2" charset="0"/>
                <a:cs typeface="Poppins" panose="00000500000000000000" pitchFamily="2" charset="0"/>
              </a:defRPr>
            </a:lvl1pPr>
          </a:lstStyle>
          <a:p>
            <a:pPr marL="0" lvl="0">
              <a:lnSpc>
                <a:spcPct val="80000"/>
              </a:lnSpc>
            </a:pPr>
            <a:endParaRPr lang="en-US"/>
          </a:p>
        </p:txBody>
      </p:sp>
    </p:spTree>
    <p:extLst>
      <p:ext uri="{BB962C8B-B14F-4D97-AF65-F5344CB8AC3E}">
        <p14:creationId xmlns:p14="http://schemas.microsoft.com/office/powerpoint/2010/main" val="41756822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ppt_x"/>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Picture Placeholder 20">
            <a:extLst>
              <a:ext uri="{FF2B5EF4-FFF2-40B4-BE49-F238E27FC236}">
                <a16:creationId xmlns:a16="http://schemas.microsoft.com/office/drawing/2014/main" id="{66314562-DECA-448C-849C-DFACE668AF9E}"/>
              </a:ext>
            </a:extLst>
          </p:cNvPr>
          <p:cNvSpPr>
            <a:spLocks noGrp="1"/>
          </p:cNvSpPr>
          <p:nvPr>
            <p:ph type="pic" sz="quarter" idx="10"/>
          </p:nvPr>
        </p:nvSpPr>
        <p:spPr>
          <a:xfrm>
            <a:off x="7280176" y="1147255"/>
            <a:ext cx="2664008" cy="1771633"/>
          </a:xfrm>
          <a:custGeom>
            <a:avLst/>
            <a:gdLst>
              <a:gd name="connsiteX0" fmla="*/ 2048754 w 2664008"/>
              <a:gd name="connsiteY0" fmla="*/ 234651 h 1771633"/>
              <a:gd name="connsiteX1" fmla="*/ 1764353 w 2664008"/>
              <a:gd name="connsiteY1" fmla="*/ 392582 h 1771633"/>
              <a:gd name="connsiteX2" fmla="*/ 1675798 w 2664008"/>
              <a:gd name="connsiteY2" fmla="*/ 884502 h 1771633"/>
              <a:gd name="connsiteX3" fmla="*/ 1764596 w 2664008"/>
              <a:gd name="connsiteY3" fmla="*/ 1378587 h 1771633"/>
              <a:gd name="connsiteX4" fmla="*/ 2064009 w 2664008"/>
              <a:gd name="connsiteY4" fmla="*/ 1536983 h 1771633"/>
              <a:gd name="connsiteX5" fmla="*/ 2406779 w 2664008"/>
              <a:gd name="connsiteY5" fmla="*/ 1115309 h 1771633"/>
              <a:gd name="connsiteX6" fmla="*/ 2421709 w 2664008"/>
              <a:gd name="connsiteY6" fmla="*/ 884502 h 1771633"/>
              <a:gd name="connsiteX7" fmla="*/ 2332952 w 2664008"/>
              <a:gd name="connsiteY7" fmla="*/ 392946 h 1771633"/>
              <a:gd name="connsiteX8" fmla="*/ 2048754 w 2664008"/>
              <a:gd name="connsiteY8" fmla="*/ 234651 h 1771633"/>
              <a:gd name="connsiteX9" fmla="*/ 2026095 w 2664008"/>
              <a:gd name="connsiteY9" fmla="*/ 0 h 1771633"/>
              <a:gd name="connsiteX10" fmla="*/ 2540997 w 2664008"/>
              <a:gd name="connsiteY10" fmla="*/ 281306 h 1771633"/>
              <a:gd name="connsiteX11" fmla="*/ 2664008 w 2664008"/>
              <a:gd name="connsiteY11" fmla="*/ 884502 h 1771633"/>
              <a:gd name="connsiteX12" fmla="*/ 2048754 w 2664008"/>
              <a:gd name="connsiteY12" fmla="*/ 1771633 h 1771633"/>
              <a:gd name="connsiteX13" fmla="*/ 1433459 w 2664008"/>
              <a:gd name="connsiteY13" fmla="*/ 884502 h 1771633"/>
              <a:gd name="connsiteX14" fmla="*/ 2026095 w 2664008"/>
              <a:gd name="connsiteY14" fmla="*/ 0 h 1771633"/>
              <a:gd name="connsiteX15" fmla="*/ 610196 w 2664008"/>
              <a:gd name="connsiteY15" fmla="*/ 0 h 1771633"/>
              <a:gd name="connsiteX16" fmla="*/ 1060357 w 2664008"/>
              <a:gd name="connsiteY16" fmla="*/ 175897 h 1771633"/>
              <a:gd name="connsiteX17" fmla="*/ 1210236 w 2664008"/>
              <a:gd name="connsiteY17" fmla="*/ 526315 h 1771633"/>
              <a:gd name="connsiteX18" fmla="*/ 1142277 w 2664008"/>
              <a:gd name="connsiteY18" fmla="*/ 749311 h 1771633"/>
              <a:gd name="connsiteX19" fmla="*/ 973137 w 2664008"/>
              <a:gd name="connsiteY19" fmla="*/ 946715 h 1771633"/>
              <a:gd name="connsiteX20" fmla="*/ 755097 w 2664008"/>
              <a:gd name="connsiteY20" fmla="*/ 1117170 h 1771633"/>
              <a:gd name="connsiteX21" fmla="*/ 539263 w 2664008"/>
              <a:gd name="connsiteY21" fmla="*/ 1269799 h 1771633"/>
              <a:gd name="connsiteX22" fmla="*/ 373643 w 2664008"/>
              <a:gd name="connsiteY22" fmla="*/ 1411868 h 1771633"/>
              <a:gd name="connsiteX23" fmla="*/ 300768 w 2664008"/>
              <a:gd name="connsiteY23" fmla="*/ 1519219 h 1771633"/>
              <a:gd name="connsiteX24" fmla="*/ 1205178 w 2664008"/>
              <a:gd name="connsiteY24" fmla="*/ 1519219 h 1771633"/>
              <a:gd name="connsiteX25" fmla="*/ 1205178 w 2664008"/>
              <a:gd name="connsiteY25" fmla="*/ 1751320 h 1771633"/>
              <a:gd name="connsiteX26" fmla="*/ 22862 w 2664008"/>
              <a:gd name="connsiteY26" fmla="*/ 1751320 h 1771633"/>
              <a:gd name="connsiteX27" fmla="*/ 22862 w 2664008"/>
              <a:gd name="connsiteY27" fmla="*/ 1621269 h 1771633"/>
              <a:gd name="connsiteX28" fmla="*/ 95677 w 2664008"/>
              <a:gd name="connsiteY28" fmla="*/ 1383321 h 1771633"/>
              <a:gd name="connsiteX29" fmla="*/ 276025 w 2664008"/>
              <a:gd name="connsiteY29" fmla="*/ 1184097 h 1771633"/>
              <a:gd name="connsiteX30" fmla="*/ 505475 w 2664008"/>
              <a:gd name="connsiteY30" fmla="*/ 1012105 h 1771633"/>
              <a:gd name="connsiteX31" fmla="*/ 731224 w 2664008"/>
              <a:gd name="connsiteY31" fmla="*/ 852030 h 1771633"/>
              <a:gd name="connsiteX32" fmla="*/ 901476 w 2664008"/>
              <a:gd name="connsiteY32" fmla="*/ 692258 h 1771633"/>
              <a:gd name="connsiteX33" fmla="*/ 967898 w 2664008"/>
              <a:gd name="connsiteY33" fmla="*/ 523766 h 1771633"/>
              <a:gd name="connsiteX34" fmla="*/ 878087 w 2664008"/>
              <a:gd name="connsiteY34" fmla="*/ 311633 h 1771633"/>
              <a:gd name="connsiteX35" fmla="*/ 622294 w 2664008"/>
              <a:gd name="connsiteY35" fmla="*/ 234651 h 1771633"/>
              <a:gd name="connsiteX36" fmla="*/ 358490 w 2664008"/>
              <a:gd name="connsiteY36" fmla="*/ 304189 h 1771633"/>
              <a:gd name="connsiteX37" fmla="*/ 238819 w 2664008"/>
              <a:gd name="connsiteY37" fmla="*/ 526800 h 1771633"/>
              <a:gd name="connsiteX38" fmla="*/ 0 w 2664008"/>
              <a:gd name="connsiteY38" fmla="*/ 526800 h 1771633"/>
              <a:gd name="connsiteX39" fmla="*/ 195158 w 2664008"/>
              <a:gd name="connsiteY39" fmla="*/ 137537 h 1771633"/>
              <a:gd name="connsiteX40" fmla="*/ 610196 w 2664008"/>
              <a:gd name="connsiteY40" fmla="*/ 0 h 17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64008" h="1771633">
                <a:moveTo>
                  <a:pt x="2048754" y="234651"/>
                </a:moveTo>
                <a:cubicBezTo>
                  <a:pt x="1918190" y="234651"/>
                  <a:pt x="1823390" y="287294"/>
                  <a:pt x="1764353" y="392582"/>
                </a:cubicBezTo>
                <a:cubicBezTo>
                  <a:pt x="1705317" y="497869"/>
                  <a:pt x="1675798" y="661843"/>
                  <a:pt x="1675798" y="884502"/>
                </a:cubicBezTo>
                <a:cubicBezTo>
                  <a:pt x="1675798" y="1108295"/>
                  <a:pt x="1705397" y="1272990"/>
                  <a:pt x="1764596" y="1378587"/>
                </a:cubicBezTo>
                <a:cubicBezTo>
                  <a:pt x="1823795" y="1484184"/>
                  <a:pt x="1923599" y="1536983"/>
                  <a:pt x="2064009" y="1536983"/>
                </a:cubicBezTo>
                <a:cubicBezTo>
                  <a:pt x="2261608" y="1532505"/>
                  <a:pt x="2375865" y="1391947"/>
                  <a:pt x="2406779" y="1115309"/>
                </a:cubicBezTo>
                <a:cubicBezTo>
                  <a:pt x="2416733" y="1037483"/>
                  <a:pt x="2421709" y="960547"/>
                  <a:pt x="2421709" y="884502"/>
                </a:cubicBezTo>
                <a:cubicBezTo>
                  <a:pt x="2421709" y="662328"/>
                  <a:pt x="2392125" y="498476"/>
                  <a:pt x="2332952" y="392946"/>
                </a:cubicBezTo>
                <a:cubicBezTo>
                  <a:pt x="2273781" y="287416"/>
                  <a:pt x="2179047" y="234651"/>
                  <a:pt x="2048754" y="234651"/>
                </a:cubicBezTo>
                <a:close/>
                <a:moveTo>
                  <a:pt x="2026095" y="0"/>
                </a:moveTo>
                <a:cubicBezTo>
                  <a:pt x="2265101" y="3777"/>
                  <a:pt x="2436736" y="97545"/>
                  <a:pt x="2540997" y="281306"/>
                </a:cubicBezTo>
                <a:cubicBezTo>
                  <a:pt x="2623004" y="427920"/>
                  <a:pt x="2664008" y="628986"/>
                  <a:pt x="2664008" y="884502"/>
                </a:cubicBezTo>
                <a:cubicBezTo>
                  <a:pt x="2664008" y="1475922"/>
                  <a:pt x="2458923" y="1771633"/>
                  <a:pt x="2048754" y="1771633"/>
                </a:cubicBezTo>
                <a:cubicBezTo>
                  <a:pt x="1638557" y="1771633"/>
                  <a:pt x="1433459" y="1475922"/>
                  <a:pt x="1433459" y="884502"/>
                </a:cubicBezTo>
                <a:cubicBezTo>
                  <a:pt x="1433459" y="294834"/>
                  <a:pt x="1631004" y="0"/>
                  <a:pt x="2026095" y="0"/>
                </a:cubicBezTo>
                <a:close/>
                <a:moveTo>
                  <a:pt x="610196" y="0"/>
                </a:moveTo>
                <a:cubicBezTo>
                  <a:pt x="794793" y="0"/>
                  <a:pt x="944846" y="58633"/>
                  <a:pt x="1060357" y="175897"/>
                </a:cubicBezTo>
                <a:cubicBezTo>
                  <a:pt x="1160276" y="254235"/>
                  <a:pt x="1210236" y="371041"/>
                  <a:pt x="1210236" y="526315"/>
                </a:cubicBezTo>
                <a:cubicBezTo>
                  <a:pt x="1210236" y="603925"/>
                  <a:pt x="1187583" y="678257"/>
                  <a:pt x="1142277" y="749311"/>
                </a:cubicBezTo>
                <a:cubicBezTo>
                  <a:pt x="1096970" y="820367"/>
                  <a:pt x="1040591" y="886168"/>
                  <a:pt x="973137" y="946715"/>
                </a:cubicBezTo>
                <a:cubicBezTo>
                  <a:pt x="905683" y="1007263"/>
                  <a:pt x="833004" y="1064080"/>
                  <a:pt x="755097" y="1117170"/>
                </a:cubicBezTo>
                <a:cubicBezTo>
                  <a:pt x="677190" y="1170258"/>
                  <a:pt x="605246" y="1221135"/>
                  <a:pt x="539263" y="1269799"/>
                </a:cubicBezTo>
                <a:cubicBezTo>
                  <a:pt x="473280" y="1318464"/>
                  <a:pt x="418073" y="1365820"/>
                  <a:pt x="373643" y="1411868"/>
                </a:cubicBezTo>
                <a:cubicBezTo>
                  <a:pt x="329214" y="1457916"/>
                  <a:pt x="304922" y="1493700"/>
                  <a:pt x="300768" y="1519219"/>
                </a:cubicBezTo>
                <a:lnTo>
                  <a:pt x="1205178" y="1519219"/>
                </a:lnTo>
                <a:lnTo>
                  <a:pt x="1205178" y="1751320"/>
                </a:lnTo>
                <a:lnTo>
                  <a:pt x="22862" y="1751320"/>
                </a:lnTo>
                <a:lnTo>
                  <a:pt x="22862" y="1621269"/>
                </a:lnTo>
                <a:cubicBezTo>
                  <a:pt x="22862" y="1534137"/>
                  <a:pt x="47133" y="1454820"/>
                  <a:pt x="95677" y="1383321"/>
                </a:cubicBezTo>
                <a:cubicBezTo>
                  <a:pt x="144220" y="1311821"/>
                  <a:pt x="204336" y="1245413"/>
                  <a:pt x="276025" y="1184097"/>
                </a:cubicBezTo>
                <a:cubicBezTo>
                  <a:pt x="347713" y="1122781"/>
                  <a:pt x="424197" y="1065450"/>
                  <a:pt x="505475" y="1012105"/>
                </a:cubicBezTo>
                <a:cubicBezTo>
                  <a:pt x="586753" y="958760"/>
                  <a:pt x="662003" y="905402"/>
                  <a:pt x="731224" y="852030"/>
                </a:cubicBezTo>
                <a:cubicBezTo>
                  <a:pt x="800444" y="798658"/>
                  <a:pt x="857195" y="745400"/>
                  <a:pt x="901476" y="692258"/>
                </a:cubicBezTo>
                <a:cubicBezTo>
                  <a:pt x="945757" y="639115"/>
                  <a:pt x="967898" y="582950"/>
                  <a:pt x="967898" y="523766"/>
                </a:cubicBezTo>
                <a:cubicBezTo>
                  <a:pt x="967898" y="433666"/>
                  <a:pt x="937960" y="362955"/>
                  <a:pt x="878087" y="311633"/>
                </a:cubicBezTo>
                <a:cubicBezTo>
                  <a:pt x="818215" y="260312"/>
                  <a:pt x="732950" y="234651"/>
                  <a:pt x="622294" y="234651"/>
                </a:cubicBezTo>
                <a:cubicBezTo>
                  <a:pt x="511639" y="234651"/>
                  <a:pt x="423705" y="257830"/>
                  <a:pt x="358490" y="304189"/>
                </a:cubicBezTo>
                <a:cubicBezTo>
                  <a:pt x="293276" y="350546"/>
                  <a:pt x="253385" y="424751"/>
                  <a:pt x="238819" y="526800"/>
                </a:cubicBezTo>
                <a:lnTo>
                  <a:pt x="0" y="526800"/>
                </a:lnTo>
                <a:cubicBezTo>
                  <a:pt x="14082" y="360116"/>
                  <a:pt x="79133" y="230361"/>
                  <a:pt x="195158" y="137537"/>
                </a:cubicBezTo>
                <a:cubicBezTo>
                  <a:pt x="309805" y="45847"/>
                  <a:pt x="448151" y="0"/>
                  <a:pt x="6101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buNone/>
              <a:defRPr lang="en-US" sz="1200" b="0">
                <a:solidFill>
                  <a:schemeClr val="tx1">
                    <a:lumMod val="85000"/>
                    <a:lumOff val="15000"/>
                  </a:schemeClr>
                </a:solidFill>
                <a:latin typeface="Questrial" panose="02000000000000000000" pitchFamily="2" charset="0"/>
                <a:cs typeface="Poppins" panose="00000500000000000000" pitchFamily="2" charset="0"/>
              </a:defRPr>
            </a:lvl1pPr>
          </a:lstStyle>
          <a:p>
            <a:pPr marL="0" lvl="0">
              <a:lnSpc>
                <a:spcPct val="80000"/>
              </a:lnSpc>
            </a:pPr>
            <a:endParaRPr lang="en-US"/>
          </a:p>
        </p:txBody>
      </p:sp>
      <p:sp>
        <p:nvSpPr>
          <p:cNvPr id="3" name="Picture Placeholder 21">
            <a:extLst>
              <a:ext uri="{FF2B5EF4-FFF2-40B4-BE49-F238E27FC236}">
                <a16:creationId xmlns:a16="http://schemas.microsoft.com/office/drawing/2014/main" id="{0C8F5A68-43D3-413F-AAC5-40AB87D0E455}"/>
              </a:ext>
            </a:extLst>
          </p:cNvPr>
          <p:cNvSpPr>
            <a:spLocks noGrp="1"/>
          </p:cNvSpPr>
          <p:nvPr>
            <p:ph type="pic" sz="quarter" idx="11"/>
          </p:nvPr>
        </p:nvSpPr>
        <p:spPr>
          <a:xfrm>
            <a:off x="7280176" y="3632200"/>
            <a:ext cx="2664008" cy="1771633"/>
          </a:xfrm>
          <a:custGeom>
            <a:avLst/>
            <a:gdLst>
              <a:gd name="connsiteX0" fmla="*/ 2048754 w 2664008"/>
              <a:gd name="connsiteY0" fmla="*/ 234651 h 1771633"/>
              <a:gd name="connsiteX1" fmla="*/ 1764353 w 2664008"/>
              <a:gd name="connsiteY1" fmla="*/ 392582 h 1771633"/>
              <a:gd name="connsiteX2" fmla="*/ 1675798 w 2664008"/>
              <a:gd name="connsiteY2" fmla="*/ 884502 h 1771633"/>
              <a:gd name="connsiteX3" fmla="*/ 1764596 w 2664008"/>
              <a:gd name="connsiteY3" fmla="*/ 1378587 h 1771633"/>
              <a:gd name="connsiteX4" fmla="*/ 2064009 w 2664008"/>
              <a:gd name="connsiteY4" fmla="*/ 1536983 h 1771633"/>
              <a:gd name="connsiteX5" fmla="*/ 2406779 w 2664008"/>
              <a:gd name="connsiteY5" fmla="*/ 1115309 h 1771633"/>
              <a:gd name="connsiteX6" fmla="*/ 2421709 w 2664008"/>
              <a:gd name="connsiteY6" fmla="*/ 884502 h 1771633"/>
              <a:gd name="connsiteX7" fmla="*/ 2332952 w 2664008"/>
              <a:gd name="connsiteY7" fmla="*/ 392946 h 1771633"/>
              <a:gd name="connsiteX8" fmla="*/ 2048754 w 2664008"/>
              <a:gd name="connsiteY8" fmla="*/ 234651 h 1771633"/>
              <a:gd name="connsiteX9" fmla="*/ 2026095 w 2664008"/>
              <a:gd name="connsiteY9" fmla="*/ 0 h 1771633"/>
              <a:gd name="connsiteX10" fmla="*/ 2540997 w 2664008"/>
              <a:gd name="connsiteY10" fmla="*/ 281306 h 1771633"/>
              <a:gd name="connsiteX11" fmla="*/ 2664008 w 2664008"/>
              <a:gd name="connsiteY11" fmla="*/ 884502 h 1771633"/>
              <a:gd name="connsiteX12" fmla="*/ 2048754 w 2664008"/>
              <a:gd name="connsiteY12" fmla="*/ 1771633 h 1771633"/>
              <a:gd name="connsiteX13" fmla="*/ 1433459 w 2664008"/>
              <a:gd name="connsiteY13" fmla="*/ 884502 h 1771633"/>
              <a:gd name="connsiteX14" fmla="*/ 2026095 w 2664008"/>
              <a:gd name="connsiteY14" fmla="*/ 0 h 1771633"/>
              <a:gd name="connsiteX15" fmla="*/ 610196 w 2664008"/>
              <a:gd name="connsiteY15" fmla="*/ 0 h 1771633"/>
              <a:gd name="connsiteX16" fmla="*/ 1060357 w 2664008"/>
              <a:gd name="connsiteY16" fmla="*/ 175897 h 1771633"/>
              <a:gd name="connsiteX17" fmla="*/ 1210236 w 2664008"/>
              <a:gd name="connsiteY17" fmla="*/ 526315 h 1771633"/>
              <a:gd name="connsiteX18" fmla="*/ 1142277 w 2664008"/>
              <a:gd name="connsiteY18" fmla="*/ 749311 h 1771633"/>
              <a:gd name="connsiteX19" fmla="*/ 973137 w 2664008"/>
              <a:gd name="connsiteY19" fmla="*/ 946715 h 1771633"/>
              <a:gd name="connsiteX20" fmla="*/ 755097 w 2664008"/>
              <a:gd name="connsiteY20" fmla="*/ 1117170 h 1771633"/>
              <a:gd name="connsiteX21" fmla="*/ 539263 w 2664008"/>
              <a:gd name="connsiteY21" fmla="*/ 1269799 h 1771633"/>
              <a:gd name="connsiteX22" fmla="*/ 373643 w 2664008"/>
              <a:gd name="connsiteY22" fmla="*/ 1411868 h 1771633"/>
              <a:gd name="connsiteX23" fmla="*/ 300768 w 2664008"/>
              <a:gd name="connsiteY23" fmla="*/ 1519219 h 1771633"/>
              <a:gd name="connsiteX24" fmla="*/ 1205178 w 2664008"/>
              <a:gd name="connsiteY24" fmla="*/ 1519219 h 1771633"/>
              <a:gd name="connsiteX25" fmla="*/ 1205178 w 2664008"/>
              <a:gd name="connsiteY25" fmla="*/ 1751320 h 1771633"/>
              <a:gd name="connsiteX26" fmla="*/ 22862 w 2664008"/>
              <a:gd name="connsiteY26" fmla="*/ 1751320 h 1771633"/>
              <a:gd name="connsiteX27" fmla="*/ 22862 w 2664008"/>
              <a:gd name="connsiteY27" fmla="*/ 1621269 h 1771633"/>
              <a:gd name="connsiteX28" fmla="*/ 95677 w 2664008"/>
              <a:gd name="connsiteY28" fmla="*/ 1383321 h 1771633"/>
              <a:gd name="connsiteX29" fmla="*/ 276025 w 2664008"/>
              <a:gd name="connsiteY29" fmla="*/ 1184097 h 1771633"/>
              <a:gd name="connsiteX30" fmla="*/ 505475 w 2664008"/>
              <a:gd name="connsiteY30" fmla="*/ 1012105 h 1771633"/>
              <a:gd name="connsiteX31" fmla="*/ 731224 w 2664008"/>
              <a:gd name="connsiteY31" fmla="*/ 852030 h 1771633"/>
              <a:gd name="connsiteX32" fmla="*/ 901476 w 2664008"/>
              <a:gd name="connsiteY32" fmla="*/ 692258 h 1771633"/>
              <a:gd name="connsiteX33" fmla="*/ 967898 w 2664008"/>
              <a:gd name="connsiteY33" fmla="*/ 523766 h 1771633"/>
              <a:gd name="connsiteX34" fmla="*/ 878087 w 2664008"/>
              <a:gd name="connsiteY34" fmla="*/ 311633 h 1771633"/>
              <a:gd name="connsiteX35" fmla="*/ 622294 w 2664008"/>
              <a:gd name="connsiteY35" fmla="*/ 234651 h 1771633"/>
              <a:gd name="connsiteX36" fmla="*/ 358490 w 2664008"/>
              <a:gd name="connsiteY36" fmla="*/ 304189 h 1771633"/>
              <a:gd name="connsiteX37" fmla="*/ 238819 w 2664008"/>
              <a:gd name="connsiteY37" fmla="*/ 526800 h 1771633"/>
              <a:gd name="connsiteX38" fmla="*/ 0 w 2664008"/>
              <a:gd name="connsiteY38" fmla="*/ 526800 h 1771633"/>
              <a:gd name="connsiteX39" fmla="*/ 195158 w 2664008"/>
              <a:gd name="connsiteY39" fmla="*/ 137537 h 1771633"/>
              <a:gd name="connsiteX40" fmla="*/ 610196 w 2664008"/>
              <a:gd name="connsiteY40" fmla="*/ 0 h 17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64008" h="1771633">
                <a:moveTo>
                  <a:pt x="2048754" y="234651"/>
                </a:moveTo>
                <a:cubicBezTo>
                  <a:pt x="1918190" y="234651"/>
                  <a:pt x="1823390" y="287294"/>
                  <a:pt x="1764353" y="392582"/>
                </a:cubicBezTo>
                <a:cubicBezTo>
                  <a:pt x="1705317" y="497869"/>
                  <a:pt x="1675798" y="661843"/>
                  <a:pt x="1675798" y="884502"/>
                </a:cubicBezTo>
                <a:cubicBezTo>
                  <a:pt x="1675798" y="1108295"/>
                  <a:pt x="1705397" y="1272990"/>
                  <a:pt x="1764596" y="1378587"/>
                </a:cubicBezTo>
                <a:cubicBezTo>
                  <a:pt x="1823795" y="1484184"/>
                  <a:pt x="1923599" y="1536983"/>
                  <a:pt x="2064009" y="1536983"/>
                </a:cubicBezTo>
                <a:cubicBezTo>
                  <a:pt x="2261608" y="1532505"/>
                  <a:pt x="2375865" y="1391947"/>
                  <a:pt x="2406779" y="1115309"/>
                </a:cubicBezTo>
                <a:cubicBezTo>
                  <a:pt x="2416733" y="1037483"/>
                  <a:pt x="2421709" y="960547"/>
                  <a:pt x="2421709" y="884502"/>
                </a:cubicBezTo>
                <a:cubicBezTo>
                  <a:pt x="2421709" y="662328"/>
                  <a:pt x="2392125" y="498476"/>
                  <a:pt x="2332952" y="392946"/>
                </a:cubicBezTo>
                <a:cubicBezTo>
                  <a:pt x="2273781" y="287416"/>
                  <a:pt x="2179047" y="234651"/>
                  <a:pt x="2048754" y="234651"/>
                </a:cubicBezTo>
                <a:close/>
                <a:moveTo>
                  <a:pt x="2026095" y="0"/>
                </a:moveTo>
                <a:cubicBezTo>
                  <a:pt x="2265101" y="3777"/>
                  <a:pt x="2436736" y="97545"/>
                  <a:pt x="2540997" y="281306"/>
                </a:cubicBezTo>
                <a:cubicBezTo>
                  <a:pt x="2623004" y="427920"/>
                  <a:pt x="2664008" y="628986"/>
                  <a:pt x="2664008" y="884502"/>
                </a:cubicBezTo>
                <a:cubicBezTo>
                  <a:pt x="2664008" y="1475922"/>
                  <a:pt x="2458923" y="1771633"/>
                  <a:pt x="2048754" y="1771633"/>
                </a:cubicBezTo>
                <a:cubicBezTo>
                  <a:pt x="1638557" y="1771633"/>
                  <a:pt x="1433459" y="1475922"/>
                  <a:pt x="1433459" y="884502"/>
                </a:cubicBezTo>
                <a:cubicBezTo>
                  <a:pt x="1433459" y="294834"/>
                  <a:pt x="1631004" y="0"/>
                  <a:pt x="2026095" y="0"/>
                </a:cubicBezTo>
                <a:close/>
                <a:moveTo>
                  <a:pt x="610196" y="0"/>
                </a:moveTo>
                <a:cubicBezTo>
                  <a:pt x="794793" y="0"/>
                  <a:pt x="944846" y="58633"/>
                  <a:pt x="1060357" y="175897"/>
                </a:cubicBezTo>
                <a:cubicBezTo>
                  <a:pt x="1160276" y="254235"/>
                  <a:pt x="1210236" y="371041"/>
                  <a:pt x="1210236" y="526315"/>
                </a:cubicBezTo>
                <a:cubicBezTo>
                  <a:pt x="1210236" y="603925"/>
                  <a:pt x="1187583" y="678257"/>
                  <a:pt x="1142277" y="749311"/>
                </a:cubicBezTo>
                <a:cubicBezTo>
                  <a:pt x="1096970" y="820367"/>
                  <a:pt x="1040591" y="886168"/>
                  <a:pt x="973137" y="946715"/>
                </a:cubicBezTo>
                <a:cubicBezTo>
                  <a:pt x="905683" y="1007263"/>
                  <a:pt x="833004" y="1064080"/>
                  <a:pt x="755097" y="1117170"/>
                </a:cubicBezTo>
                <a:cubicBezTo>
                  <a:pt x="677190" y="1170258"/>
                  <a:pt x="605246" y="1221135"/>
                  <a:pt x="539263" y="1269799"/>
                </a:cubicBezTo>
                <a:cubicBezTo>
                  <a:pt x="473280" y="1318464"/>
                  <a:pt x="418073" y="1365820"/>
                  <a:pt x="373643" y="1411868"/>
                </a:cubicBezTo>
                <a:cubicBezTo>
                  <a:pt x="329214" y="1457916"/>
                  <a:pt x="304922" y="1493700"/>
                  <a:pt x="300768" y="1519219"/>
                </a:cubicBezTo>
                <a:lnTo>
                  <a:pt x="1205178" y="1519219"/>
                </a:lnTo>
                <a:lnTo>
                  <a:pt x="1205178" y="1751320"/>
                </a:lnTo>
                <a:lnTo>
                  <a:pt x="22862" y="1751320"/>
                </a:lnTo>
                <a:lnTo>
                  <a:pt x="22862" y="1621269"/>
                </a:lnTo>
                <a:cubicBezTo>
                  <a:pt x="22862" y="1534137"/>
                  <a:pt x="47133" y="1454820"/>
                  <a:pt x="95677" y="1383321"/>
                </a:cubicBezTo>
                <a:cubicBezTo>
                  <a:pt x="144220" y="1311821"/>
                  <a:pt x="204336" y="1245413"/>
                  <a:pt x="276025" y="1184097"/>
                </a:cubicBezTo>
                <a:cubicBezTo>
                  <a:pt x="347713" y="1122781"/>
                  <a:pt x="424197" y="1065450"/>
                  <a:pt x="505475" y="1012105"/>
                </a:cubicBezTo>
                <a:cubicBezTo>
                  <a:pt x="586753" y="958760"/>
                  <a:pt x="662003" y="905402"/>
                  <a:pt x="731224" y="852030"/>
                </a:cubicBezTo>
                <a:cubicBezTo>
                  <a:pt x="800444" y="798658"/>
                  <a:pt x="857195" y="745400"/>
                  <a:pt x="901476" y="692258"/>
                </a:cubicBezTo>
                <a:cubicBezTo>
                  <a:pt x="945757" y="639115"/>
                  <a:pt x="967898" y="582950"/>
                  <a:pt x="967898" y="523766"/>
                </a:cubicBezTo>
                <a:cubicBezTo>
                  <a:pt x="967898" y="433666"/>
                  <a:pt x="937960" y="362955"/>
                  <a:pt x="878087" y="311633"/>
                </a:cubicBezTo>
                <a:cubicBezTo>
                  <a:pt x="818215" y="260312"/>
                  <a:pt x="732950" y="234651"/>
                  <a:pt x="622294" y="234651"/>
                </a:cubicBezTo>
                <a:cubicBezTo>
                  <a:pt x="511639" y="234651"/>
                  <a:pt x="423705" y="257830"/>
                  <a:pt x="358490" y="304189"/>
                </a:cubicBezTo>
                <a:cubicBezTo>
                  <a:pt x="293276" y="350546"/>
                  <a:pt x="253385" y="424751"/>
                  <a:pt x="238819" y="526800"/>
                </a:cubicBezTo>
                <a:lnTo>
                  <a:pt x="0" y="526800"/>
                </a:lnTo>
                <a:cubicBezTo>
                  <a:pt x="14082" y="360116"/>
                  <a:pt x="79133" y="230361"/>
                  <a:pt x="195158" y="137537"/>
                </a:cubicBezTo>
                <a:cubicBezTo>
                  <a:pt x="309805" y="45847"/>
                  <a:pt x="448151" y="0"/>
                  <a:pt x="6101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buNone/>
              <a:defRPr lang="en-US" sz="1200" b="0">
                <a:solidFill>
                  <a:schemeClr val="tx1">
                    <a:lumMod val="85000"/>
                    <a:lumOff val="15000"/>
                  </a:schemeClr>
                </a:solidFill>
                <a:latin typeface="Questrial" panose="02000000000000000000" pitchFamily="2" charset="0"/>
                <a:cs typeface="Poppins" panose="00000500000000000000" pitchFamily="2" charset="0"/>
              </a:defRPr>
            </a:lvl1pPr>
          </a:lstStyle>
          <a:p>
            <a:pPr marL="0" lvl="0">
              <a:lnSpc>
                <a:spcPct val="80000"/>
              </a:lnSpc>
            </a:pPr>
            <a:endParaRPr lang="en-US"/>
          </a:p>
        </p:txBody>
      </p:sp>
    </p:spTree>
    <p:extLst>
      <p:ext uri="{BB962C8B-B14F-4D97-AF65-F5344CB8AC3E}">
        <p14:creationId xmlns:p14="http://schemas.microsoft.com/office/powerpoint/2010/main" val="41911543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250" fill="hold"/>
                                        <p:tgtEl>
                                          <p:spTgt spid="3"/>
                                        </p:tgtEl>
                                        <p:attrNameLst>
                                          <p:attrName>ppt_x</p:attrName>
                                        </p:attrNameLst>
                                      </p:cBhvr>
                                      <p:tavLst>
                                        <p:tav tm="0">
                                          <p:val>
                                            <p:strVal val="1+#ppt_w/2"/>
                                          </p:val>
                                        </p:tav>
                                        <p:tav tm="100000">
                                          <p:val>
                                            <p:strVal val="#ppt_x"/>
                                          </p:val>
                                        </p:tav>
                                      </p:tavLst>
                                    </p:anim>
                                    <p:anim calcmode="lin" valueType="num">
                                      <p:cBhvr additive="base">
                                        <p:cTn id="12" dur="12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6A556A1-1854-4BDC-A4B7-027E309C2128}"/>
              </a:ext>
            </a:extLst>
          </p:cNvPr>
          <p:cNvGrpSpPr/>
          <p:nvPr userDrawn="1"/>
        </p:nvGrpSpPr>
        <p:grpSpPr>
          <a:xfrm>
            <a:off x="9412901" y="6139572"/>
            <a:ext cx="1985872" cy="268090"/>
            <a:chOff x="9412901" y="6139572"/>
            <a:chExt cx="1985872" cy="268090"/>
          </a:xfrm>
        </p:grpSpPr>
        <p:sp>
          <p:nvSpPr>
            <p:cNvPr id="13" name="Rectangle: Rounded Corners 12">
              <a:extLst>
                <a:ext uri="{FF2B5EF4-FFF2-40B4-BE49-F238E27FC236}">
                  <a16:creationId xmlns:a16="http://schemas.microsoft.com/office/drawing/2014/main" id="{D1D7A5C3-A1A2-4596-BA95-B1B952846AB2}"/>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4" name="Group 13">
              <a:extLst>
                <a:ext uri="{FF2B5EF4-FFF2-40B4-BE49-F238E27FC236}">
                  <a16:creationId xmlns:a16="http://schemas.microsoft.com/office/drawing/2014/main" id="{3FF3A7D0-7F38-457D-8EF2-492A4A6C4E4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5" name="Freeform 85">
                <a:extLst>
                  <a:ext uri="{FF2B5EF4-FFF2-40B4-BE49-F238E27FC236}">
                    <a16:creationId xmlns:a16="http://schemas.microsoft.com/office/drawing/2014/main" id="{C1317D9B-822D-4CE5-BFF9-4FC9D0F1C437}"/>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6" name="Freeform 106">
                <a:extLst>
                  <a:ext uri="{FF2B5EF4-FFF2-40B4-BE49-F238E27FC236}">
                    <a16:creationId xmlns:a16="http://schemas.microsoft.com/office/drawing/2014/main" id="{56B49013-8BBB-4160-A197-EC7AB0DBE468}"/>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17" name="c6b6852a-8caa-4624-bd4b-b59c68b17755">
                <a:extLst>
                  <a:ext uri="{FF2B5EF4-FFF2-40B4-BE49-F238E27FC236}">
                    <a16:creationId xmlns:a16="http://schemas.microsoft.com/office/drawing/2014/main" id="{FE90BA12-682C-4BFB-99F3-8EA47E2B31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Tree>
    <p:extLst>
      <p:ext uri="{BB962C8B-B14F-4D97-AF65-F5344CB8AC3E}">
        <p14:creationId xmlns:p14="http://schemas.microsoft.com/office/powerpoint/2010/main" val="1196419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6A556A1-1854-4BDC-A4B7-027E309C2128}"/>
              </a:ext>
            </a:extLst>
          </p:cNvPr>
          <p:cNvGrpSpPr/>
          <p:nvPr userDrawn="1"/>
        </p:nvGrpSpPr>
        <p:grpSpPr>
          <a:xfrm>
            <a:off x="9412901" y="6139572"/>
            <a:ext cx="1985872" cy="268090"/>
            <a:chOff x="9412901" y="6139572"/>
            <a:chExt cx="1985872" cy="268090"/>
          </a:xfrm>
        </p:grpSpPr>
        <p:sp>
          <p:nvSpPr>
            <p:cNvPr id="13" name="Rectangle: Rounded Corners 12">
              <a:extLst>
                <a:ext uri="{FF2B5EF4-FFF2-40B4-BE49-F238E27FC236}">
                  <a16:creationId xmlns:a16="http://schemas.microsoft.com/office/drawing/2014/main" id="{D1D7A5C3-A1A2-4596-BA95-B1B952846AB2}"/>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4" name="Group 13">
              <a:extLst>
                <a:ext uri="{FF2B5EF4-FFF2-40B4-BE49-F238E27FC236}">
                  <a16:creationId xmlns:a16="http://schemas.microsoft.com/office/drawing/2014/main" id="{3FF3A7D0-7F38-457D-8EF2-492A4A6C4E4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5" name="Freeform 85">
                <a:extLst>
                  <a:ext uri="{FF2B5EF4-FFF2-40B4-BE49-F238E27FC236}">
                    <a16:creationId xmlns:a16="http://schemas.microsoft.com/office/drawing/2014/main" id="{C1317D9B-822D-4CE5-BFF9-4FC9D0F1C437}"/>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6" name="Freeform 106">
                <a:extLst>
                  <a:ext uri="{FF2B5EF4-FFF2-40B4-BE49-F238E27FC236}">
                    <a16:creationId xmlns:a16="http://schemas.microsoft.com/office/drawing/2014/main" id="{56B49013-8BBB-4160-A197-EC7AB0DBE468}"/>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17" name="c6b6852a-8caa-4624-bd4b-b59c68b17755">
                <a:extLst>
                  <a:ext uri="{FF2B5EF4-FFF2-40B4-BE49-F238E27FC236}">
                    <a16:creationId xmlns:a16="http://schemas.microsoft.com/office/drawing/2014/main" id="{FE90BA12-682C-4BFB-99F3-8EA47E2B31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
        <p:nvSpPr>
          <p:cNvPr id="18" name="Picture Placeholder 5">
            <a:extLst>
              <a:ext uri="{FF2B5EF4-FFF2-40B4-BE49-F238E27FC236}">
                <a16:creationId xmlns:a16="http://schemas.microsoft.com/office/drawing/2014/main" id="{AD4F69BD-F39E-4BB0-88FA-E257EBEE743D}"/>
              </a:ext>
            </a:extLst>
          </p:cNvPr>
          <p:cNvSpPr>
            <a:spLocks noGrp="1"/>
          </p:cNvSpPr>
          <p:nvPr>
            <p:ph type="pic" sz="quarter" idx="10"/>
          </p:nvPr>
        </p:nvSpPr>
        <p:spPr>
          <a:xfrm>
            <a:off x="-515757" y="1758950"/>
            <a:ext cx="5277651" cy="3295650"/>
          </a:xfrm>
          <a:custGeom>
            <a:avLst/>
            <a:gdLst>
              <a:gd name="connsiteX0" fmla="*/ 0 w 5466481"/>
              <a:gd name="connsiteY0" fmla="*/ 0 h 3421047"/>
              <a:gd name="connsiteX1" fmla="*/ 5466481 w 5466481"/>
              <a:gd name="connsiteY1" fmla="*/ 0 h 3421047"/>
              <a:gd name="connsiteX2" fmla="*/ 5466481 w 5466481"/>
              <a:gd name="connsiteY2" fmla="*/ 3421047 h 3421047"/>
              <a:gd name="connsiteX3" fmla="*/ 0 w 5466481"/>
              <a:gd name="connsiteY3" fmla="*/ 3421047 h 3421047"/>
            </a:gdLst>
            <a:ahLst/>
            <a:cxnLst>
              <a:cxn ang="0">
                <a:pos x="connsiteX0" y="connsiteY0"/>
              </a:cxn>
              <a:cxn ang="0">
                <a:pos x="connsiteX1" y="connsiteY1"/>
              </a:cxn>
              <a:cxn ang="0">
                <a:pos x="connsiteX2" y="connsiteY2"/>
              </a:cxn>
              <a:cxn ang="0">
                <a:pos x="connsiteX3" y="connsiteY3"/>
              </a:cxn>
            </a:cxnLst>
            <a:rect l="l" t="t" r="r" b="b"/>
            <a:pathLst>
              <a:path w="5466481" h="3421047">
                <a:moveTo>
                  <a:pt x="0" y="0"/>
                </a:moveTo>
                <a:lnTo>
                  <a:pt x="5466481" y="0"/>
                </a:lnTo>
                <a:lnTo>
                  <a:pt x="5466481" y="3421047"/>
                </a:lnTo>
                <a:lnTo>
                  <a:pt x="0" y="3421047"/>
                </a:lnTo>
                <a:close/>
              </a:path>
            </a:pathLst>
          </a:custGeom>
          <a:solidFill>
            <a:schemeClr val="bg1">
              <a:lumMod val="95000"/>
            </a:schemeClr>
          </a:solidFill>
        </p:spPr>
        <p:txBody>
          <a:bodyPr wrap="square">
            <a:noAutofit/>
          </a:bodyPr>
          <a:lstStyle/>
          <a:p>
            <a:endParaRPr lang="en-GB" dirty="0"/>
          </a:p>
        </p:txBody>
      </p:sp>
    </p:spTree>
    <p:extLst>
      <p:ext uri="{BB962C8B-B14F-4D97-AF65-F5344CB8AC3E}">
        <p14:creationId xmlns:p14="http://schemas.microsoft.com/office/powerpoint/2010/main" val="638453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0-#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F51F354-AD3A-4A8F-A2C9-AFC3B2ED9012}"/>
              </a:ext>
            </a:extLst>
          </p:cNvPr>
          <p:cNvSpPr>
            <a:spLocks noGrp="1"/>
          </p:cNvSpPr>
          <p:nvPr>
            <p:ph type="pic" sz="quarter" idx="10"/>
          </p:nvPr>
        </p:nvSpPr>
        <p:spPr>
          <a:xfrm>
            <a:off x="2970484" y="2119086"/>
            <a:ext cx="6251032" cy="2598057"/>
          </a:xfrm>
          <a:custGeom>
            <a:avLst/>
            <a:gdLst>
              <a:gd name="connsiteX0" fmla="*/ 5457132 w 6160822"/>
              <a:gd name="connsiteY0" fmla="*/ 350295 h 2560564"/>
              <a:gd name="connsiteX1" fmla="*/ 5198286 w 6160822"/>
              <a:gd name="connsiteY1" fmla="*/ 440194 h 2560564"/>
              <a:gd name="connsiteX2" fmla="*/ 5103738 w 6160822"/>
              <a:gd name="connsiteY2" fmla="*/ 694391 h 2560564"/>
              <a:gd name="connsiteX3" fmla="*/ 5103738 w 6160822"/>
              <a:gd name="connsiteY3" fmla="*/ 1866174 h 2560564"/>
              <a:gd name="connsiteX4" fmla="*/ 5198286 w 6160822"/>
              <a:gd name="connsiteY4" fmla="*/ 2117271 h 2560564"/>
              <a:gd name="connsiteX5" fmla="*/ 5457132 w 6160822"/>
              <a:gd name="connsiteY5" fmla="*/ 2207169 h 2560564"/>
              <a:gd name="connsiteX6" fmla="*/ 5714428 w 6160822"/>
              <a:gd name="connsiteY6" fmla="*/ 2117271 h 2560564"/>
              <a:gd name="connsiteX7" fmla="*/ 5807427 w 6160822"/>
              <a:gd name="connsiteY7" fmla="*/ 1866174 h 2560564"/>
              <a:gd name="connsiteX8" fmla="*/ 5807427 w 6160822"/>
              <a:gd name="connsiteY8" fmla="*/ 694391 h 2560564"/>
              <a:gd name="connsiteX9" fmla="*/ 5714428 w 6160822"/>
              <a:gd name="connsiteY9" fmla="*/ 440194 h 2560564"/>
              <a:gd name="connsiteX10" fmla="*/ 5457132 w 6160822"/>
              <a:gd name="connsiteY10" fmla="*/ 350295 h 2560564"/>
              <a:gd name="connsiteX11" fmla="*/ 2284037 w 6160822"/>
              <a:gd name="connsiteY11" fmla="*/ 350295 h 2560564"/>
              <a:gd name="connsiteX12" fmla="*/ 2025191 w 6160822"/>
              <a:gd name="connsiteY12" fmla="*/ 440194 h 2560564"/>
              <a:gd name="connsiteX13" fmla="*/ 1930643 w 6160822"/>
              <a:gd name="connsiteY13" fmla="*/ 694391 h 2560564"/>
              <a:gd name="connsiteX14" fmla="*/ 1930643 w 6160822"/>
              <a:gd name="connsiteY14" fmla="*/ 1866174 h 2560564"/>
              <a:gd name="connsiteX15" fmla="*/ 2025191 w 6160822"/>
              <a:gd name="connsiteY15" fmla="*/ 2117271 h 2560564"/>
              <a:gd name="connsiteX16" fmla="*/ 2284037 w 6160822"/>
              <a:gd name="connsiteY16" fmla="*/ 2207169 h 2560564"/>
              <a:gd name="connsiteX17" fmla="*/ 2541334 w 6160822"/>
              <a:gd name="connsiteY17" fmla="*/ 2117271 h 2560564"/>
              <a:gd name="connsiteX18" fmla="*/ 2634333 w 6160822"/>
              <a:gd name="connsiteY18" fmla="*/ 1866174 h 2560564"/>
              <a:gd name="connsiteX19" fmla="*/ 2634333 w 6160822"/>
              <a:gd name="connsiteY19" fmla="*/ 694391 h 2560564"/>
              <a:gd name="connsiteX20" fmla="*/ 2541334 w 6160822"/>
              <a:gd name="connsiteY20" fmla="*/ 440194 h 2560564"/>
              <a:gd name="connsiteX21" fmla="*/ 2284037 w 6160822"/>
              <a:gd name="connsiteY21" fmla="*/ 350295 h 2560564"/>
              <a:gd name="connsiteX22" fmla="*/ 5457132 w 6160822"/>
              <a:gd name="connsiteY22" fmla="*/ 282096 h 2560564"/>
              <a:gd name="connsiteX23" fmla="*/ 5616780 w 6160822"/>
              <a:gd name="connsiteY23" fmla="*/ 309996 h 2560564"/>
              <a:gd name="connsiteX24" fmla="*/ 5751628 w 6160822"/>
              <a:gd name="connsiteY24" fmla="*/ 392145 h 2560564"/>
              <a:gd name="connsiteX25" fmla="*/ 5844627 w 6160822"/>
              <a:gd name="connsiteY25" fmla="*/ 522343 h 2560564"/>
              <a:gd name="connsiteX26" fmla="*/ 5878726 w 6160822"/>
              <a:gd name="connsiteY26" fmla="*/ 694391 h 2560564"/>
              <a:gd name="connsiteX27" fmla="*/ 5878726 w 6160822"/>
              <a:gd name="connsiteY27" fmla="*/ 1866174 h 2560564"/>
              <a:gd name="connsiteX28" fmla="*/ 5844627 w 6160822"/>
              <a:gd name="connsiteY28" fmla="*/ 2038222 h 2560564"/>
              <a:gd name="connsiteX29" fmla="*/ 5751628 w 6160822"/>
              <a:gd name="connsiteY29" fmla="*/ 2166870 h 2560564"/>
              <a:gd name="connsiteX30" fmla="*/ 5616780 w 6160822"/>
              <a:gd name="connsiteY30" fmla="*/ 2247468 h 2560564"/>
              <a:gd name="connsiteX31" fmla="*/ 5457132 w 6160822"/>
              <a:gd name="connsiteY31" fmla="*/ 2275368 h 2560564"/>
              <a:gd name="connsiteX32" fmla="*/ 5297485 w 6160822"/>
              <a:gd name="connsiteY32" fmla="*/ 2247468 h 2560564"/>
              <a:gd name="connsiteX33" fmla="*/ 5162636 w 6160822"/>
              <a:gd name="connsiteY33" fmla="*/ 2166870 h 2560564"/>
              <a:gd name="connsiteX34" fmla="*/ 5069638 w 6160822"/>
              <a:gd name="connsiteY34" fmla="*/ 2038222 h 2560564"/>
              <a:gd name="connsiteX35" fmla="*/ 5035538 w 6160822"/>
              <a:gd name="connsiteY35" fmla="*/ 1866174 h 2560564"/>
              <a:gd name="connsiteX36" fmla="*/ 5035538 w 6160822"/>
              <a:gd name="connsiteY36" fmla="*/ 694391 h 2560564"/>
              <a:gd name="connsiteX37" fmla="*/ 5069638 w 6160822"/>
              <a:gd name="connsiteY37" fmla="*/ 522343 h 2560564"/>
              <a:gd name="connsiteX38" fmla="*/ 5162636 w 6160822"/>
              <a:gd name="connsiteY38" fmla="*/ 392145 h 2560564"/>
              <a:gd name="connsiteX39" fmla="*/ 5297485 w 6160822"/>
              <a:gd name="connsiteY39" fmla="*/ 309996 h 2560564"/>
              <a:gd name="connsiteX40" fmla="*/ 5457132 w 6160822"/>
              <a:gd name="connsiteY40" fmla="*/ 282096 h 2560564"/>
              <a:gd name="connsiteX41" fmla="*/ 2284037 w 6160822"/>
              <a:gd name="connsiteY41" fmla="*/ 282096 h 2560564"/>
              <a:gd name="connsiteX42" fmla="*/ 2443686 w 6160822"/>
              <a:gd name="connsiteY42" fmla="*/ 309996 h 2560564"/>
              <a:gd name="connsiteX43" fmla="*/ 2578534 w 6160822"/>
              <a:gd name="connsiteY43" fmla="*/ 392145 h 2560564"/>
              <a:gd name="connsiteX44" fmla="*/ 2671532 w 6160822"/>
              <a:gd name="connsiteY44" fmla="*/ 522343 h 2560564"/>
              <a:gd name="connsiteX45" fmla="*/ 2705632 w 6160822"/>
              <a:gd name="connsiteY45" fmla="*/ 694391 h 2560564"/>
              <a:gd name="connsiteX46" fmla="*/ 2705632 w 6160822"/>
              <a:gd name="connsiteY46" fmla="*/ 1866174 h 2560564"/>
              <a:gd name="connsiteX47" fmla="*/ 2671532 w 6160822"/>
              <a:gd name="connsiteY47" fmla="*/ 2038222 h 2560564"/>
              <a:gd name="connsiteX48" fmla="*/ 2578534 w 6160822"/>
              <a:gd name="connsiteY48" fmla="*/ 2166870 h 2560564"/>
              <a:gd name="connsiteX49" fmla="*/ 2443686 w 6160822"/>
              <a:gd name="connsiteY49" fmla="*/ 2247468 h 2560564"/>
              <a:gd name="connsiteX50" fmla="*/ 2284037 w 6160822"/>
              <a:gd name="connsiteY50" fmla="*/ 2275368 h 2560564"/>
              <a:gd name="connsiteX51" fmla="*/ 2124390 w 6160822"/>
              <a:gd name="connsiteY51" fmla="*/ 2247468 h 2560564"/>
              <a:gd name="connsiteX52" fmla="*/ 1989542 w 6160822"/>
              <a:gd name="connsiteY52" fmla="*/ 2166870 h 2560564"/>
              <a:gd name="connsiteX53" fmla="*/ 1896543 w 6160822"/>
              <a:gd name="connsiteY53" fmla="*/ 2038222 h 2560564"/>
              <a:gd name="connsiteX54" fmla="*/ 1862444 w 6160822"/>
              <a:gd name="connsiteY54" fmla="*/ 1866174 h 2560564"/>
              <a:gd name="connsiteX55" fmla="*/ 1862444 w 6160822"/>
              <a:gd name="connsiteY55" fmla="*/ 694391 h 2560564"/>
              <a:gd name="connsiteX56" fmla="*/ 1896543 w 6160822"/>
              <a:gd name="connsiteY56" fmla="*/ 522343 h 2560564"/>
              <a:gd name="connsiteX57" fmla="*/ 1989542 w 6160822"/>
              <a:gd name="connsiteY57" fmla="*/ 392145 h 2560564"/>
              <a:gd name="connsiteX58" fmla="*/ 2124390 w 6160822"/>
              <a:gd name="connsiteY58" fmla="*/ 309996 h 2560564"/>
              <a:gd name="connsiteX59" fmla="*/ 2284037 w 6160822"/>
              <a:gd name="connsiteY59" fmla="*/ 282096 h 2560564"/>
              <a:gd name="connsiteX60" fmla="*/ 3882985 w 6160822"/>
              <a:gd name="connsiteY60" fmla="*/ 266597 h 2560564"/>
              <a:gd name="connsiteX61" fmla="*/ 4053483 w 6160822"/>
              <a:gd name="connsiteY61" fmla="*/ 297596 h 2560564"/>
              <a:gd name="connsiteX62" fmla="*/ 4192980 w 6160822"/>
              <a:gd name="connsiteY62" fmla="*/ 384395 h 2560564"/>
              <a:gd name="connsiteX63" fmla="*/ 4285979 w 6160822"/>
              <a:gd name="connsiteY63" fmla="*/ 519243 h 2560564"/>
              <a:gd name="connsiteX64" fmla="*/ 4320079 w 6160822"/>
              <a:gd name="connsiteY64" fmla="*/ 694391 h 2560564"/>
              <a:gd name="connsiteX65" fmla="*/ 4245680 w 6160822"/>
              <a:gd name="connsiteY65" fmla="*/ 934637 h 2560564"/>
              <a:gd name="connsiteX66" fmla="*/ 4034883 w 6160822"/>
              <a:gd name="connsiteY66" fmla="*/ 1069485 h 2560564"/>
              <a:gd name="connsiteX67" fmla="*/ 3892285 w 6160822"/>
              <a:gd name="connsiteY67" fmla="*/ 1108235 h 2560564"/>
              <a:gd name="connsiteX68" fmla="*/ 3752787 w 6160822"/>
              <a:gd name="connsiteY68" fmla="*/ 1140784 h 2560564"/>
              <a:gd name="connsiteX69" fmla="*/ 3619488 w 6160822"/>
              <a:gd name="connsiteY69" fmla="*/ 1185734 h 2560564"/>
              <a:gd name="connsiteX70" fmla="*/ 3492390 w 6160822"/>
              <a:gd name="connsiteY70" fmla="*/ 1261683 h 2560564"/>
              <a:gd name="connsiteX71" fmla="*/ 3309493 w 6160822"/>
              <a:gd name="connsiteY71" fmla="*/ 1461630 h 2560564"/>
              <a:gd name="connsiteX72" fmla="*/ 3241294 w 6160822"/>
              <a:gd name="connsiteY72" fmla="*/ 1735976 h 2560564"/>
              <a:gd name="connsiteX73" fmla="*/ 3241294 w 6160822"/>
              <a:gd name="connsiteY73" fmla="*/ 2442766 h 2560564"/>
              <a:gd name="connsiteX74" fmla="*/ 4521576 w 6160822"/>
              <a:gd name="connsiteY74" fmla="*/ 2442766 h 2560564"/>
              <a:gd name="connsiteX75" fmla="*/ 4521576 w 6160822"/>
              <a:gd name="connsiteY75" fmla="*/ 2514065 h 2560564"/>
              <a:gd name="connsiteX76" fmla="*/ 3173095 w 6160822"/>
              <a:gd name="connsiteY76" fmla="*/ 2514065 h 2560564"/>
              <a:gd name="connsiteX77" fmla="*/ 3173095 w 6160822"/>
              <a:gd name="connsiteY77" fmla="*/ 1735976 h 2560564"/>
              <a:gd name="connsiteX78" fmla="*/ 3250594 w 6160822"/>
              <a:gd name="connsiteY78" fmla="*/ 1422880 h 2560564"/>
              <a:gd name="connsiteX79" fmla="*/ 3445891 w 6160822"/>
              <a:gd name="connsiteY79" fmla="*/ 1212083 h 2560564"/>
              <a:gd name="connsiteX80" fmla="*/ 3717137 w 6160822"/>
              <a:gd name="connsiteY80" fmla="*/ 1083435 h 2560564"/>
              <a:gd name="connsiteX81" fmla="*/ 4019383 w 6160822"/>
              <a:gd name="connsiteY81" fmla="*/ 1001286 h 2560564"/>
              <a:gd name="connsiteX82" fmla="*/ 4194531 w 6160822"/>
              <a:gd name="connsiteY82" fmla="*/ 900538 h 2560564"/>
              <a:gd name="connsiteX83" fmla="*/ 4251880 w 6160822"/>
              <a:gd name="connsiteY83" fmla="*/ 703691 h 2560564"/>
              <a:gd name="connsiteX84" fmla="*/ 4222430 w 6160822"/>
              <a:gd name="connsiteY84" fmla="*/ 553342 h 2560564"/>
              <a:gd name="connsiteX85" fmla="*/ 4143381 w 6160822"/>
              <a:gd name="connsiteY85" fmla="*/ 441744 h 2560564"/>
              <a:gd name="connsiteX86" fmla="*/ 4025583 w 6160822"/>
              <a:gd name="connsiteY86" fmla="*/ 371995 h 2560564"/>
              <a:gd name="connsiteX87" fmla="*/ 3882985 w 6160822"/>
              <a:gd name="connsiteY87" fmla="*/ 347196 h 2560564"/>
              <a:gd name="connsiteX88" fmla="*/ 3616389 w 6160822"/>
              <a:gd name="connsiteY88" fmla="*/ 443294 h 2560564"/>
              <a:gd name="connsiteX89" fmla="*/ 3526490 w 6160822"/>
              <a:gd name="connsiteY89" fmla="*/ 703691 h 2560564"/>
              <a:gd name="connsiteX90" fmla="*/ 3455191 w 6160822"/>
              <a:gd name="connsiteY90" fmla="*/ 703691 h 2560564"/>
              <a:gd name="connsiteX91" fmla="*/ 3453641 w 6160822"/>
              <a:gd name="connsiteY91" fmla="*/ 686641 h 2560564"/>
              <a:gd name="connsiteX92" fmla="*/ 3452091 w 6160822"/>
              <a:gd name="connsiteY92" fmla="*/ 669591 h 2560564"/>
              <a:gd name="connsiteX93" fmla="*/ 3483090 w 6160822"/>
              <a:gd name="connsiteY93" fmla="*/ 519243 h 2560564"/>
              <a:gd name="connsiteX94" fmla="*/ 3569889 w 6160822"/>
              <a:gd name="connsiteY94" fmla="*/ 390595 h 2560564"/>
              <a:gd name="connsiteX95" fmla="*/ 3704738 w 6160822"/>
              <a:gd name="connsiteY95" fmla="*/ 300696 h 2560564"/>
              <a:gd name="connsiteX96" fmla="*/ 3882985 w 6160822"/>
              <a:gd name="connsiteY96" fmla="*/ 266597 h 2560564"/>
              <a:gd name="connsiteX97" fmla="*/ 709890 w 6160822"/>
              <a:gd name="connsiteY97" fmla="*/ 266597 h 2560564"/>
              <a:gd name="connsiteX98" fmla="*/ 880388 w 6160822"/>
              <a:gd name="connsiteY98" fmla="*/ 297596 h 2560564"/>
              <a:gd name="connsiteX99" fmla="*/ 1019886 w 6160822"/>
              <a:gd name="connsiteY99" fmla="*/ 384395 h 2560564"/>
              <a:gd name="connsiteX100" fmla="*/ 1112885 w 6160822"/>
              <a:gd name="connsiteY100" fmla="*/ 519243 h 2560564"/>
              <a:gd name="connsiteX101" fmla="*/ 1146984 w 6160822"/>
              <a:gd name="connsiteY101" fmla="*/ 694391 h 2560564"/>
              <a:gd name="connsiteX102" fmla="*/ 1072585 w 6160822"/>
              <a:gd name="connsiteY102" fmla="*/ 934637 h 2560564"/>
              <a:gd name="connsiteX103" fmla="*/ 861788 w 6160822"/>
              <a:gd name="connsiteY103" fmla="*/ 1069485 h 2560564"/>
              <a:gd name="connsiteX104" fmla="*/ 719190 w 6160822"/>
              <a:gd name="connsiteY104" fmla="*/ 1108235 h 2560564"/>
              <a:gd name="connsiteX105" fmla="*/ 579692 w 6160822"/>
              <a:gd name="connsiteY105" fmla="*/ 1140784 h 2560564"/>
              <a:gd name="connsiteX106" fmla="*/ 446394 w 6160822"/>
              <a:gd name="connsiteY106" fmla="*/ 1185734 h 2560564"/>
              <a:gd name="connsiteX107" fmla="*/ 319296 w 6160822"/>
              <a:gd name="connsiteY107" fmla="*/ 1261683 h 2560564"/>
              <a:gd name="connsiteX108" fmla="*/ 136398 w 6160822"/>
              <a:gd name="connsiteY108" fmla="*/ 1461630 h 2560564"/>
              <a:gd name="connsiteX109" fmla="*/ 68199 w 6160822"/>
              <a:gd name="connsiteY109" fmla="*/ 1735976 h 2560564"/>
              <a:gd name="connsiteX110" fmla="*/ 68199 w 6160822"/>
              <a:gd name="connsiteY110" fmla="*/ 2442766 h 2560564"/>
              <a:gd name="connsiteX111" fmla="*/ 1348481 w 6160822"/>
              <a:gd name="connsiteY111" fmla="*/ 2442766 h 2560564"/>
              <a:gd name="connsiteX112" fmla="*/ 1348481 w 6160822"/>
              <a:gd name="connsiteY112" fmla="*/ 2514065 h 2560564"/>
              <a:gd name="connsiteX113" fmla="*/ 0 w 6160822"/>
              <a:gd name="connsiteY113" fmla="*/ 2514065 h 2560564"/>
              <a:gd name="connsiteX114" fmla="*/ 0 w 6160822"/>
              <a:gd name="connsiteY114" fmla="*/ 1735976 h 2560564"/>
              <a:gd name="connsiteX115" fmla="*/ 77499 w 6160822"/>
              <a:gd name="connsiteY115" fmla="*/ 1422880 h 2560564"/>
              <a:gd name="connsiteX116" fmla="*/ 272796 w 6160822"/>
              <a:gd name="connsiteY116" fmla="*/ 1212083 h 2560564"/>
              <a:gd name="connsiteX117" fmla="*/ 544042 w 6160822"/>
              <a:gd name="connsiteY117" fmla="*/ 1083435 h 2560564"/>
              <a:gd name="connsiteX118" fmla="*/ 846288 w 6160822"/>
              <a:gd name="connsiteY118" fmla="*/ 1001286 h 2560564"/>
              <a:gd name="connsiteX119" fmla="*/ 1021436 w 6160822"/>
              <a:gd name="connsiteY119" fmla="*/ 900538 h 2560564"/>
              <a:gd name="connsiteX120" fmla="*/ 1078785 w 6160822"/>
              <a:gd name="connsiteY120" fmla="*/ 703691 h 2560564"/>
              <a:gd name="connsiteX121" fmla="*/ 1049336 w 6160822"/>
              <a:gd name="connsiteY121" fmla="*/ 553342 h 2560564"/>
              <a:gd name="connsiteX122" fmla="*/ 970286 w 6160822"/>
              <a:gd name="connsiteY122" fmla="*/ 441744 h 2560564"/>
              <a:gd name="connsiteX123" fmla="*/ 852488 w 6160822"/>
              <a:gd name="connsiteY123" fmla="*/ 371995 h 2560564"/>
              <a:gd name="connsiteX124" fmla="*/ 709890 w 6160822"/>
              <a:gd name="connsiteY124" fmla="*/ 347196 h 2560564"/>
              <a:gd name="connsiteX125" fmla="*/ 443294 w 6160822"/>
              <a:gd name="connsiteY125" fmla="*/ 443294 h 2560564"/>
              <a:gd name="connsiteX126" fmla="*/ 353395 w 6160822"/>
              <a:gd name="connsiteY126" fmla="*/ 703691 h 2560564"/>
              <a:gd name="connsiteX127" fmla="*/ 282096 w 6160822"/>
              <a:gd name="connsiteY127" fmla="*/ 703691 h 2560564"/>
              <a:gd name="connsiteX128" fmla="*/ 280546 w 6160822"/>
              <a:gd name="connsiteY128" fmla="*/ 686641 h 2560564"/>
              <a:gd name="connsiteX129" fmla="*/ 278996 w 6160822"/>
              <a:gd name="connsiteY129" fmla="*/ 669591 h 2560564"/>
              <a:gd name="connsiteX130" fmla="*/ 309996 w 6160822"/>
              <a:gd name="connsiteY130" fmla="*/ 519243 h 2560564"/>
              <a:gd name="connsiteX131" fmla="*/ 396795 w 6160822"/>
              <a:gd name="connsiteY131" fmla="*/ 390595 h 2560564"/>
              <a:gd name="connsiteX132" fmla="*/ 531643 w 6160822"/>
              <a:gd name="connsiteY132" fmla="*/ 300696 h 2560564"/>
              <a:gd name="connsiteX133" fmla="*/ 709890 w 6160822"/>
              <a:gd name="connsiteY133" fmla="*/ 266597 h 2560564"/>
              <a:gd name="connsiteX134" fmla="*/ 5457132 w 6160822"/>
              <a:gd name="connsiteY134" fmla="*/ 210797 h 2560564"/>
              <a:gd name="connsiteX135" fmla="*/ 5258736 w 6160822"/>
              <a:gd name="connsiteY135" fmla="*/ 246447 h 2560564"/>
              <a:gd name="connsiteX136" fmla="*/ 5103738 w 6160822"/>
              <a:gd name="connsiteY136" fmla="*/ 345645 h 2560564"/>
              <a:gd name="connsiteX137" fmla="*/ 5002988 w 6160822"/>
              <a:gd name="connsiteY137" fmla="*/ 499093 h 2560564"/>
              <a:gd name="connsiteX138" fmla="*/ 4967340 w 6160822"/>
              <a:gd name="connsiteY138" fmla="*/ 694391 h 2560564"/>
              <a:gd name="connsiteX139" fmla="*/ 4967340 w 6160822"/>
              <a:gd name="connsiteY139" fmla="*/ 1866174 h 2560564"/>
              <a:gd name="connsiteX140" fmla="*/ 5002988 w 6160822"/>
              <a:gd name="connsiteY140" fmla="*/ 2059921 h 2560564"/>
              <a:gd name="connsiteX141" fmla="*/ 5103738 w 6160822"/>
              <a:gd name="connsiteY141" fmla="*/ 2213369 h 2560564"/>
              <a:gd name="connsiteX142" fmla="*/ 5258736 w 6160822"/>
              <a:gd name="connsiteY142" fmla="*/ 2314118 h 2560564"/>
              <a:gd name="connsiteX143" fmla="*/ 5457132 w 6160822"/>
              <a:gd name="connsiteY143" fmla="*/ 2349767 h 2560564"/>
              <a:gd name="connsiteX144" fmla="*/ 5652430 w 6160822"/>
              <a:gd name="connsiteY144" fmla="*/ 2314118 h 2560564"/>
              <a:gd name="connsiteX145" fmla="*/ 5807427 w 6160822"/>
              <a:gd name="connsiteY145" fmla="*/ 2213369 h 2560564"/>
              <a:gd name="connsiteX146" fmla="*/ 5909726 w 6160822"/>
              <a:gd name="connsiteY146" fmla="*/ 2059921 h 2560564"/>
              <a:gd name="connsiteX147" fmla="*/ 5946926 w 6160822"/>
              <a:gd name="connsiteY147" fmla="*/ 1866174 h 2560564"/>
              <a:gd name="connsiteX148" fmla="*/ 5946926 w 6160822"/>
              <a:gd name="connsiteY148" fmla="*/ 694391 h 2560564"/>
              <a:gd name="connsiteX149" fmla="*/ 5909726 w 6160822"/>
              <a:gd name="connsiteY149" fmla="*/ 499093 h 2560564"/>
              <a:gd name="connsiteX150" fmla="*/ 5807427 w 6160822"/>
              <a:gd name="connsiteY150" fmla="*/ 345645 h 2560564"/>
              <a:gd name="connsiteX151" fmla="*/ 5652430 w 6160822"/>
              <a:gd name="connsiteY151" fmla="*/ 246447 h 2560564"/>
              <a:gd name="connsiteX152" fmla="*/ 5457132 w 6160822"/>
              <a:gd name="connsiteY152" fmla="*/ 210797 h 2560564"/>
              <a:gd name="connsiteX153" fmla="*/ 2284037 w 6160822"/>
              <a:gd name="connsiteY153" fmla="*/ 210797 h 2560564"/>
              <a:gd name="connsiteX154" fmla="*/ 2085640 w 6160822"/>
              <a:gd name="connsiteY154" fmla="*/ 246447 h 2560564"/>
              <a:gd name="connsiteX155" fmla="*/ 1930643 w 6160822"/>
              <a:gd name="connsiteY155" fmla="*/ 345645 h 2560564"/>
              <a:gd name="connsiteX156" fmla="*/ 1829895 w 6160822"/>
              <a:gd name="connsiteY156" fmla="*/ 499093 h 2560564"/>
              <a:gd name="connsiteX157" fmla="*/ 1794245 w 6160822"/>
              <a:gd name="connsiteY157" fmla="*/ 694391 h 2560564"/>
              <a:gd name="connsiteX158" fmla="*/ 1794245 w 6160822"/>
              <a:gd name="connsiteY158" fmla="*/ 1866174 h 2560564"/>
              <a:gd name="connsiteX159" fmla="*/ 1829895 w 6160822"/>
              <a:gd name="connsiteY159" fmla="*/ 2059921 h 2560564"/>
              <a:gd name="connsiteX160" fmla="*/ 1930643 w 6160822"/>
              <a:gd name="connsiteY160" fmla="*/ 2213369 h 2560564"/>
              <a:gd name="connsiteX161" fmla="*/ 2085640 w 6160822"/>
              <a:gd name="connsiteY161" fmla="*/ 2314118 h 2560564"/>
              <a:gd name="connsiteX162" fmla="*/ 2284037 w 6160822"/>
              <a:gd name="connsiteY162" fmla="*/ 2349767 h 2560564"/>
              <a:gd name="connsiteX163" fmla="*/ 2479335 w 6160822"/>
              <a:gd name="connsiteY163" fmla="*/ 2314118 h 2560564"/>
              <a:gd name="connsiteX164" fmla="*/ 2634333 w 6160822"/>
              <a:gd name="connsiteY164" fmla="*/ 2213369 h 2560564"/>
              <a:gd name="connsiteX165" fmla="*/ 2736631 w 6160822"/>
              <a:gd name="connsiteY165" fmla="*/ 2059921 h 2560564"/>
              <a:gd name="connsiteX166" fmla="*/ 2773831 w 6160822"/>
              <a:gd name="connsiteY166" fmla="*/ 1866174 h 2560564"/>
              <a:gd name="connsiteX167" fmla="*/ 2773831 w 6160822"/>
              <a:gd name="connsiteY167" fmla="*/ 694391 h 2560564"/>
              <a:gd name="connsiteX168" fmla="*/ 2736631 w 6160822"/>
              <a:gd name="connsiteY168" fmla="*/ 499093 h 2560564"/>
              <a:gd name="connsiteX169" fmla="*/ 2634333 w 6160822"/>
              <a:gd name="connsiteY169" fmla="*/ 345645 h 2560564"/>
              <a:gd name="connsiteX170" fmla="*/ 2479335 w 6160822"/>
              <a:gd name="connsiteY170" fmla="*/ 246447 h 2560564"/>
              <a:gd name="connsiteX171" fmla="*/ 2284037 w 6160822"/>
              <a:gd name="connsiteY171" fmla="*/ 210797 h 2560564"/>
              <a:gd name="connsiteX172" fmla="*/ 5457132 w 6160822"/>
              <a:gd name="connsiteY172" fmla="*/ 139498 h 2560564"/>
              <a:gd name="connsiteX173" fmla="*/ 5666380 w 6160822"/>
              <a:gd name="connsiteY173" fmla="*/ 179798 h 2560564"/>
              <a:gd name="connsiteX174" fmla="*/ 5846176 w 6160822"/>
              <a:gd name="connsiteY174" fmla="*/ 292946 h 2560564"/>
              <a:gd name="connsiteX175" fmla="*/ 5971724 w 6160822"/>
              <a:gd name="connsiteY175" fmla="*/ 468094 h 2560564"/>
              <a:gd name="connsiteX176" fmla="*/ 6018224 w 6160822"/>
              <a:gd name="connsiteY176" fmla="*/ 694391 h 2560564"/>
              <a:gd name="connsiteX177" fmla="*/ 6018224 w 6160822"/>
              <a:gd name="connsiteY177" fmla="*/ 1866174 h 2560564"/>
              <a:gd name="connsiteX178" fmla="*/ 5971724 w 6160822"/>
              <a:gd name="connsiteY178" fmla="*/ 2090921 h 2560564"/>
              <a:gd name="connsiteX179" fmla="*/ 5846176 w 6160822"/>
              <a:gd name="connsiteY179" fmla="*/ 2264518 h 2560564"/>
              <a:gd name="connsiteX180" fmla="*/ 5666380 w 6160822"/>
              <a:gd name="connsiteY180" fmla="*/ 2377667 h 2560564"/>
              <a:gd name="connsiteX181" fmla="*/ 5457132 w 6160822"/>
              <a:gd name="connsiteY181" fmla="*/ 2417967 h 2560564"/>
              <a:gd name="connsiteX182" fmla="*/ 5247886 w 6160822"/>
              <a:gd name="connsiteY182" fmla="*/ 2377667 h 2560564"/>
              <a:gd name="connsiteX183" fmla="*/ 5068088 w 6160822"/>
              <a:gd name="connsiteY183" fmla="*/ 2264518 h 2560564"/>
              <a:gd name="connsiteX184" fmla="*/ 4942540 w 6160822"/>
              <a:gd name="connsiteY184" fmla="*/ 2090921 h 2560564"/>
              <a:gd name="connsiteX185" fmla="*/ 4896040 w 6160822"/>
              <a:gd name="connsiteY185" fmla="*/ 1866174 h 2560564"/>
              <a:gd name="connsiteX186" fmla="*/ 4896040 w 6160822"/>
              <a:gd name="connsiteY186" fmla="*/ 694391 h 2560564"/>
              <a:gd name="connsiteX187" fmla="*/ 4942540 w 6160822"/>
              <a:gd name="connsiteY187" fmla="*/ 468094 h 2560564"/>
              <a:gd name="connsiteX188" fmla="*/ 5068088 w 6160822"/>
              <a:gd name="connsiteY188" fmla="*/ 292946 h 2560564"/>
              <a:gd name="connsiteX189" fmla="*/ 5247886 w 6160822"/>
              <a:gd name="connsiteY189" fmla="*/ 179798 h 2560564"/>
              <a:gd name="connsiteX190" fmla="*/ 5457132 w 6160822"/>
              <a:gd name="connsiteY190" fmla="*/ 139498 h 2560564"/>
              <a:gd name="connsiteX191" fmla="*/ 2284037 w 6160822"/>
              <a:gd name="connsiteY191" fmla="*/ 139498 h 2560564"/>
              <a:gd name="connsiteX192" fmla="*/ 2493285 w 6160822"/>
              <a:gd name="connsiteY192" fmla="*/ 179798 h 2560564"/>
              <a:gd name="connsiteX193" fmla="*/ 2673082 w 6160822"/>
              <a:gd name="connsiteY193" fmla="*/ 292946 h 2560564"/>
              <a:gd name="connsiteX194" fmla="*/ 2798631 w 6160822"/>
              <a:gd name="connsiteY194" fmla="*/ 468094 h 2560564"/>
              <a:gd name="connsiteX195" fmla="*/ 2845130 w 6160822"/>
              <a:gd name="connsiteY195" fmla="*/ 694391 h 2560564"/>
              <a:gd name="connsiteX196" fmla="*/ 2845130 w 6160822"/>
              <a:gd name="connsiteY196" fmla="*/ 1866174 h 2560564"/>
              <a:gd name="connsiteX197" fmla="*/ 2798631 w 6160822"/>
              <a:gd name="connsiteY197" fmla="*/ 2090921 h 2560564"/>
              <a:gd name="connsiteX198" fmla="*/ 2673082 w 6160822"/>
              <a:gd name="connsiteY198" fmla="*/ 2264518 h 2560564"/>
              <a:gd name="connsiteX199" fmla="*/ 2493285 w 6160822"/>
              <a:gd name="connsiteY199" fmla="*/ 2377667 h 2560564"/>
              <a:gd name="connsiteX200" fmla="*/ 2284037 w 6160822"/>
              <a:gd name="connsiteY200" fmla="*/ 2417967 h 2560564"/>
              <a:gd name="connsiteX201" fmla="*/ 2074791 w 6160822"/>
              <a:gd name="connsiteY201" fmla="*/ 2377667 h 2560564"/>
              <a:gd name="connsiteX202" fmla="*/ 1894993 w 6160822"/>
              <a:gd name="connsiteY202" fmla="*/ 2264518 h 2560564"/>
              <a:gd name="connsiteX203" fmla="*/ 1769445 w 6160822"/>
              <a:gd name="connsiteY203" fmla="*/ 2090921 h 2560564"/>
              <a:gd name="connsiteX204" fmla="*/ 1722946 w 6160822"/>
              <a:gd name="connsiteY204" fmla="*/ 1866174 h 2560564"/>
              <a:gd name="connsiteX205" fmla="*/ 1722946 w 6160822"/>
              <a:gd name="connsiteY205" fmla="*/ 694391 h 2560564"/>
              <a:gd name="connsiteX206" fmla="*/ 1769445 w 6160822"/>
              <a:gd name="connsiteY206" fmla="*/ 468094 h 2560564"/>
              <a:gd name="connsiteX207" fmla="*/ 1894993 w 6160822"/>
              <a:gd name="connsiteY207" fmla="*/ 292946 h 2560564"/>
              <a:gd name="connsiteX208" fmla="*/ 2074791 w 6160822"/>
              <a:gd name="connsiteY208" fmla="*/ 179798 h 2560564"/>
              <a:gd name="connsiteX209" fmla="*/ 2284037 w 6160822"/>
              <a:gd name="connsiteY209" fmla="*/ 139498 h 2560564"/>
              <a:gd name="connsiteX210" fmla="*/ 3892285 w 6160822"/>
              <a:gd name="connsiteY210" fmla="*/ 120899 h 2560564"/>
              <a:gd name="connsiteX211" fmla="*/ 4106182 w 6160822"/>
              <a:gd name="connsiteY211" fmla="*/ 164298 h 2560564"/>
              <a:gd name="connsiteX212" fmla="*/ 4285979 w 6160822"/>
              <a:gd name="connsiteY212" fmla="*/ 283646 h 2560564"/>
              <a:gd name="connsiteX213" fmla="*/ 4409978 w 6160822"/>
              <a:gd name="connsiteY213" fmla="*/ 461894 h 2560564"/>
              <a:gd name="connsiteX214" fmla="*/ 4456477 w 6160822"/>
              <a:gd name="connsiteY214" fmla="*/ 685091 h 2560564"/>
              <a:gd name="connsiteX215" fmla="*/ 4355729 w 6160822"/>
              <a:gd name="connsiteY215" fmla="*/ 1002836 h 2560564"/>
              <a:gd name="connsiteX216" fmla="*/ 4093782 w 6160822"/>
              <a:gd name="connsiteY216" fmla="*/ 1193484 h 2560564"/>
              <a:gd name="connsiteX217" fmla="*/ 3958934 w 6160822"/>
              <a:gd name="connsiteY217" fmla="*/ 1229133 h 2560564"/>
              <a:gd name="connsiteX218" fmla="*/ 3827186 w 6160822"/>
              <a:gd name="connsiteY218" fmla="*/ 1253932 h 2560564"/>
              <a:gd name="connsiteX219" fmla="*/ 3698537 w 6160822"/>
              <a:gd name="connsiteY219" fmla="*/ 1291132 h 2560564"/>
              <a:gd name="connsiteX220" fmla="*/ 3572989 w 6160822"/>
              <a:gd name="connsiteY220" fmla="*/ 1363981 h 2560564"/>
              <a:gd name="connsiteX221" fmla="*/ 3433491 w 6160822"/>
              <a:gd name="connsiteY221" fmla="*/ 1526729 h 2560564"/>
              <a:gd name="connsiteX222" fmla="*/ 3380792 w 6160822"/>
              <a:gd name="connsiteY222" fmla="*/ 1729776 h 2560564"/>
              <a:gd name="connsiteX223" fmla="*/ 3380792 w 6160822"/>
              <a:gd name="connsiteY223" fmla="*/ 2303268 h 2560564"/>
              <a:gd name="connsiteX224" fmla="*/ 4521576 w 6160822"/>
              <a:gd name="connsiteY224" fmla="*/ 2303268 h 2560564"/>
              <a:gd name="connsiteX225" fmla="*/ 4521576 w 6160822"/>
              <a:gd name="connsiteY225" fmla="*/ 2371467 h 2560564"/>
              <a:gd name="connsiteX226" fmla="*/ 3312593 w 6160822"/>
              <a:gd name="connsiteY226" fmla="*/ 2371467 h 2560564"/>
              <a:gd name="connsiteX227" fmla="*/ 3312593 w 6160822"/>
              <a:gd name="connsiteY227" fmla="*/ 1729776 h 2560564"/>
              <a:gd name="connsiteX228" fmla="*/ 3369942 w 6160822"/>
              <a:gd name="connsiteY228" fmla="*/ 1489529 h 2560564"/>
              <a:gd name="connsiteX229" fmla="*/ 3526490 w 6160822"/>
              <a:gd name="connsiteY229" fmla="*/ 1308182 h 2560564"/>
              <a:gd name="connsiteX230" fmla="*/ 3658238 w 6160822"/>
              <a:gd name="connsiteY230" fmla="*/ 1236883 h 2560564"/>
              <a:gd name="connsiteX231" fmla="*/ 3791537 w 6160822"/>
              <a:gd name="connsiteY231" fmla="*/ 1195034 h 2560564"/>
              <a:gd name="connsiteX232" fmla="*/ 3924835 w 6160822"/>
              <a:gd name="connsiteY232" fmla="*/ 1164034 h 2560564"/>
              <a:gd name="connsiteX233" fmla="*/ 4059683 w 6160822"/>
              <a:gd name="connsiteY233" fmla="*/ 1125285 h 2560564"/>
              <a:gd name="connsiteX234" fmla="*/ 4299929 w 6160822"/>
              <a:gd name="connsiteY234" fmla="*/ 960987 h 2560564"/>
              <a:gd name="connsiteX235" fmla="*/ 4388278 w 6160822"/>
              <a:gd name="connsiteY235" fmla="*/ 691290 h 2560564"/>
              <a:gd name="connsiteX236" fmla="*/ 4349528 w 6160822"/>
              <a:gd name="connsiteY236" fmla="*/ 492893 h 2560564"/>
              <a:gd name="connsiteX237" fmla="*/ 4242580 w 6160822"/>
              <a:gd name="connsiteY237" fmla="*/ 339445 h 2560564"/>
              <a:gd name="connsiteX238" fmla="*/ 4081382 w 6160822"/>
              <a:gd name="connsiteY238" fmla="*/ 240247 h 2560564"/>
              <a:gd name="connsiteX239" fmla="*/ 3882985 w 6160822"/>
              <a:gd name="connsiteY239" fmla="*/ 204597 h 2560564"/>
              <a:gd name="connsiteX240" fmla="*/ 3676838 w 6160822"/>
              <a:gd name="connsiteY240" fmla="*/ 244897 h 2560564"/>
              <a:gd name="connsiteX241" fmla="*/ 3520290 w 6160822"/>
              <a:gd name="connsiteY241" fmla="*/ 354945 h 2560564"/>
              <a:gd name="connsiteX242" fmla="*/ 3421092 w 6160822"/>
              <a:gd name="connsiteY242" fmla="*/ 514593 h 2560564"/>
              <a:gd name="connsiteX243" fmla="*/ 3386992 w 6160822"/>
              <a:gd name="connsiteY243" fmla="*/ 703691 h 2560564"/>
              <a:gd name="connsiteX244" fmla="*/ 3315693 w 6160822"/>
              <a:gd name="connsiteY244" fmla="*/ 703691 h 2560564"/>
              <a:gd name="connsiteX245" fmla="*/ 3355992 w 6160822"/>
              <a:gd name="connsiteY245" fmla="*/ 488243 h 2560564"/>
              <a:gd name="connsiteX246" fmla="*/ 3470691 w 6160822"/>
              <a:gd name="connsiteY246" fmla="*/ 302246 h 2560564"/>
              <a:gd name="connsiteX247" fmla="*/ 3652038 w 6160822"/>
              <a:gd name="connsiteY247" fmla="*/ 170498 h 2560564"/>
              <a:gd name="connsiteX248" fmla="*/ 3892285 w 6160822"/>
              <a:gd name="connsiteY248" fmla="*/ 120899 h 2560564"/>
              <a:gd name="connsiteX249" fmla="*/ 719190 w 6160822"/>
              <a:gd name="connsiteY249" fmla="*/ 120899 h 2560564"/>
              <a:gd name="connsiteX250" fmla="*/ 933087 w 6160822"/>
              <a:gd name="connsiteY250" fmla="*/ 164298 h 2560564"/>
              <a:gd name="connsiteX251" fmla="*/ 1112885 w 6160822"/>
              <a:gd name="connsiteY251" fmla="*/ 283646 h 2560564"/>
              <a:gd name="connsiteX252" fmla="*/ 1236882 w 6160822"/>
              <a:gd name="connsiteY252" fmla="*/ 461894 h 2560564"/>
              <a:gd name="connsiteX253" fmla="*/ 1283382 w 6160822"/>
              <a:gd name="connsiteY253" fmla="*/ 685091 h 2560564"/>
              <a:gd name="connsiteX254" fmla="*/ 1182634 w 6160822"/>
              <a:gd name="connsiteY254" fmla="*/ 1002836 h 2560564"/>
              <a:gd name="connsiteX255" fmla="*/ 920687 w 6160822"/>
              <a:gd name="connsiteY255" fmla="*/ 1193484 h 2560564"/>
              <a:gd name="connsiteX256" fmla="*/ 785839 w 6160822"/>
              <a:gd name="connsiteY256" fmla="*/ 1229133 h 2560564"/>
              <a:gd name="connsiteX257" fmla="*/ 654091 w 6160822"/>
              <a:gd name="connsiteY257" fmla="*/ 1253932 h 2560564"/>
              <a:gd name="connsiteX258" fmla="*/ 525442 w 6160822"/>
              <a:gd name="connsiteY258" fmla="*/ 1291132 h 2560564"/>
              <a:gd name="connsiteX259" fmla="*/ 399894 w 6160822"/>
              <a:gd name="connsiteY259" fmla="*/ 1363981 h 2560564"/>
              <a:gd name="connsiteX260" fmla="*/ 260397 w 6160822"/>
              <a:gd name="connsiteY260" fmla="*/ 1526729 h 2560564"/>
              <a:gd name="connsiteX261" fmla="*/ 207697 w 6160822"/>
              <a:gd name="connsiteY261" fmla="*/ 1729776 h 2560564"/>
              <a:gd name="connsiteX262" fmla="*/ 207697 w 6160822"/>
              <a:gd name="connsiteY262" fmla="*/ 2303268 h 2560564"/>
              <a:gd name="connsiteX263" fmla="*/ 1348481 w 6160822"/>
              <a:gd name="connsiteY263" fmla="*/ 2303268 h 2560564"/>
              <a:gd name="connsiteX264" fmla="*/ 1348481 w 6160822"/>
              <a:gd name="connsiteY264" fmla="*/ 2371467 h 2560564"/>
              <a:gd name="connsiteX265" fmla="*/ 139498 w 6160822"/>
              <a:gd name="connsiteY265" fmla="*/ 2371467 h 2560564"/>
              <a:gd name="connsiteX266" fmla="*/ 139498 w 6160822"/>
              <a:gd name="connsiteY266" fmla="*/ 1729776 h 2560564"/>
              <a:gd name="connsiteX267" fmla="*/ 196847 w 6160822"/>
              <a:gd name="connsiteY267" fmla="*/ 1489529 h 2560564"/>
              <a:gd name="connsiteX268" fmla="*/ 353395 w 6160822"/>
              <a:gd name="connsiteY268" fmla="*/ 1308182 h 2560564"/>
              <a:gd name="connsiteX269" fmla="*/ 485143 w 6160822"/>
              <a:gd name="connsiteY269" fmla="*/ 1236883 h 2560564"/>
              <a:gd name="connsiteX270" fmla="*/ 618441 w 6160822"/>
              <a:gd name="connsiteY270" fmla="*/ 1195034 h 2560564"/>
              <a:gd name="connsiteX271" fmla="*/ 751739 w 6160822"/>
              <a:gd name="connsiteY271" fmla="*/ 1164034 h 2560564"/>
              <a:gd name="connsiteX272" fmla="*/ 886587 w 6160822"/>
              <a:gd name="connsiteY272" fmla="*/ 1125285 h 2560564"/>
              <a:gd name="connsiteX273" fmla="*/ 1126834 w 6160822"/>
              <a:gd name="connsiteY273" fmla="*/ 960987 h 2560564"/>
              <a:gd name="connsiteX274" fmla="*/ 1215183 w 6160822"/>
              <a:gd name="connsiteY274" fmla="*/ 691290 h 2560564"/>
              <a:gd name="connsiteX275" fmla="*/ 1176433 w 6160822"/>
              <a:gd name="connsiteY275" fmla="*/ 492893 h 2560564"/>
              <a:gd name="connsiteX276" fmla="*/ 1069485 w 6160822"/>
              <a:gd name="connsiteY276" fmla="*/ 339445 h 2560564"/>
              <a:gd name="connsiteX277" fmla="*/ 908287 w 6160822"/>
              <a:gd name="connsiteY277" fmla="*/ 240247 h 2560564"/>
              <a:gd name="connsiteX278" fmla="*/ 709890 w 6160822"/>
              <a:gd name="connsiteY278" fmla="*/ 204597 h 2560564"/>
              <a:gd name="connsiteX279" fmla="*/ 503743 w 6160822"/>
              <a:gd name="connsiteY279" fmla="*/ 244897 h 2560564"/>
              <a:gd name="connsiteX280" fmla="*/ 347195 w 6160822"/>
              <a:gd name="connsiteY280" fmla="*/ 354945 h 2560564"/>
              <a:gd name="connsiteX281" fmla="*/ 247996 w 6160822"/>
              <a:gd name="connsiteY281" fmla="*/ 514593 h 2560564"/>
              <a:gd name="connsiteX282" fmla="*/ 213897 w 6160822"/>
              <a:gd name="connsiteY282" fmla="*/ 703691 h 2560564"/>
              <a:gd name="connsiteX283" fmla="*/ 142598 w 6160822"/>
              <a:gd name="connsiteY283" fmla="*/ 703691 h 2560564"/>
              <a:gd name="connsiteX284" fmla="*/ 182898 w 6160822"/>
              <a:gd name="connsiteY284" fmla="*/ 488243 h 2560564"/>
              <a:gd name="connsiteX285" fmla="*/ 297596 w 6160822"/>
              <a:gd name="connsiteY285" fmla="*/ 302246 h 2560564"/>
              <a:gd name="connsiteX286" fmla="*/ 478943 w 6160822"/>
              <a:gd name="connsiteY286" fmla="*/ 170498 h 2560564"/>
              <a:gd name="connsiteX287" fmla="*/ 719190 w 6160822"/>
              <a:gd name="connsiteY287" fmla="*/ 120899 h 2560564"/>
              <a:gd name="connsiteX288" fmla="*/ 5457132 w 6160822"/>
              <a:gd name="connsiteY288" fmla="*/ 71299 h 2560564"/>
              <a:gd name="connsiteX289" fmla="*/ 5221536 w 6160822"/>
              <a:gd name="connsiteY289" fmla="*/ 116249 h 2560564"/>
              <a:gd name="connsiteX290" fmla="*/ 5018489 w 6160822"/>
              <a:gd name="connsiteY290" fmla="*/ 241797 h 2560564"/>
              <a:gd name="connsiteX291" fmla="*/ 4875890 w 6160822"/>
              <a:gd name="connsiteY291" fmla="*/ 437094 h 2560564"/>
              <a:gd name="connsiteX292" fmla="*/ 4821642 w 6160822"/>
              <a:gd name="connsiteY292" fmla="*/ 694391 h 2560564"/>
              <a:gd name="connsiteX293" fmla="*/ 4821642 w 6160822"/>
              <a:gd name="connsiteY293" fmla="*/ 1866174 h 2560564"/>
              <a:gd name="connsiteX294" fmla="*/ 4875890 w 6160822"/>
              <a:gd name="connsiteY294" fmla="*/ 2120370 h 2560564"/>
              <a:gd name="connsiteX295" fmla="*/ 5018489 w 6160822"/>
              <a:gd name="connsiteY295" fmla="*/ 2317218 h 2560564"/>
              <a:gd name="connsiteX296" fmla="*/ 5221536 w 6160822"/>
              <a:gd name="connsiteY296" fmla="*/ 2442766 h 2560564"/>
              <a:gd name="connsiteX297" fmla="*/ 5457132 w 6160822"/>
              <a:gd name="connsiteY297" fmla="*/ 2486166 h 2560564"/>
              <a:gd name="connsiteX298" fmla="*/ 5691179 w 6160822"/>
              <a:gd name="connsiteY298" fmla="*/ 2442766 h 2560564"/>
              <a:gd name="connsiteX299" fmla="*/ 5892676 w 6160822"/>
              <a:gd name="connsiteY299" fmla="*/ 2317218 h 2560564"/>
              <a:gd name="connsiteX300" fmla="*/ 6035274 w 6160822"/>
              <a:gd name="connsiteY300" fmla="*/ 2120370 h 2560564"/>
              <a:gd name="connsiteX301" fmla="*/ 6089523 w 6160822"/>
              <a:gd name="connsiteY301" fmla="*/ 1866174 h 2560564"/>
              <a:gd name="connsiteX302" fmla="*/ 6089523 w 6160822"/>
              <a:gd name="connsiteY302" fmla="*/ 694391 h 2560564"/>
              <a:gd name="connsiteX303" fmla="*/ 6035274 w 6160822"/>
              <a:gd name="connsiteY303" fmla="*/ 437094 h 2560564"/>
              <a:gd name="connsiteX304" fmla="*/ 5892676 w 6160822"/>
              <a:gd name="connsiteY304" fmla="*/ 241797 h 2560564"/>
              <a:gd name="connsiteX305" fmla="*/ 5691179 w 6160822"/>
              <a:gd name="connsiteY305" fmla="*/ 116249 h 2560564"/>
              <a:gd name="connsiteX306" fmla="*/ 5457132 w 6160822"/>
              <a:gd name="connsiteY306" fmla="*/ 71299 h 2560564"/>
              <a:gd name="connsiteX307" fmla="*/ 2284037 w 6160822"/>
              <a:gd name="connsiteY307" fmla="*/ 71299 h 2560564"/>
              <a:gd name="connsiteX308" fmla="*/ 2048441 w 6160822"/>
              <a:gd name="connsiteY308" fmla="*/ 116249 h 2560564"/>
              <a:gd name="connsiteX309" fmla="*/ 1845393 w 6160822"/>
              <a:gd name="connsiteY309" fmla="*/ 241797 h 2560564"/>
              <a:gd name="connsiteX310" fmla="*/ 1702796 w 6160822"/>
              <a:gd name="connsiteY310" fmla="*/ 437094 h 2560564"/>
              <a:gd name="connsiteX311" fmla="*/ 1648547 w 6160822"/>
              <a:gd name="connsiteY311" fmla="*/ 694391 h 2560564"/>
              <a:gd name="connsiteX312" fmla="*/ 1648547 w 6160822"/>
              <a:gd name="connsiteY312" fmla="*/ 1866174 h 2560564"/>
              <a:gd name="connsiteX313" fmla="*/ 1702796 w 6160822"/>
              <a:gd name="connsiteY313" fmla="*/ 2120370 h 2560564"/>
              <a:gd name="connsiteX314" fmla="*/ 1845393 w 6160822"/>
              <a:gd name="connsiteY314" fmla="*/ 2317218 h 2560564"/>
              <a:gd name="connsiteX315" fmla="*/ 2048441 w 6160822"/>
              <a:gd name="connsiteY315" fmla="*/ 2442766 h 2560564"/>
              <a:gd name="connsiteX316" fmla="*/ 2284037 w 6160822"/>
              <a:gd name="connsiteY316" fmla="*/ 2486166 h 2560564"/>
              <a:gd name="connsiteX317" fmla="*/ 2518085 w 6160822"/>
              <a:gd name="connsiteY317" fmla="*/ 2442766 h 2560564"/>
              <a:gd name="connsiteX318" fmla="*/ 2719581 w 6160822"/>
              <a:gd name="connsiteY318" fmla="*/ 2317218 h 2560564"/>
              <a:gd name="connsiteX319" fmla="*/ 2862180 w 6160822"/>
              <a:gd name="connsiteY319" fmla="*/ 2120370 h 2560564"/>
              <a:gd name="connsiteX320" fmla="*/ 2916429 w 6160822"/>
              <a:gd name="connsiteY320" fmla="*/ 1866174 h 2560564"/>
              <a:gd name="connsiteX321" fmla="*/ 2916429 w 6160822"/>
              <a:gd name="connsiteY321" fmla="*/ 694391 h 2560564"/>
              <a:gd name="connsiteX322" fmla="*/ 2862180 w 6160822"/>
              <a:gd name="connsiteY322" fmla="*/ 437094 h 2560564"/>
              <a:gd name="connsiteX323" fmla="*/ 2719581 w 6160822"/>
              <a:gd name="connsiteY323" fmla="*/ 241797 h 2560564"/>
              <a:gd name="connsiteX324" fmla="*/ 2518085 w 6160822"/>
              <a:gd name="connsiteY324" fmla="*/ 116249 h 2560564"/>
              <a:gd name="connsiteX325" fmla="*/ 2284037 w 6160822"/>
              <a:gd name="connsiteY325" fmla="*/ 71299 h 2560564"/>
              <a:gd name="connsiteX326" fmla="*/ 5457132 w 6160822"/>
              <a:gd name="connsiteY326" fmla="*/ 0 h 2560564"/>
              <a:gd name="connsiteX327" fmla="*/ 5731478 w 6160822"/>
              <a:gd name="connsiteY327" fmla="*/ 51149 h 2560564"/>
              <a:gd name="connsiteX328" fmla="*/ 5954675 w 6160822"/>
              <a:gd name="connsiteY328" fmla="*/ 193747 h 2560564"/>
              <a:gd name="connsiteX329" fmla="*/ 6105023 w 6160822"/>
              <a:gd name="connsiteY329" fmla="*/ 413845 h 2560564"/>
              <a:gd name="connsiteX330" fmla="*/ 6160822 w 6160822"/>
              <a:gd name="connsiteY330" fmla="*/ 694391 h 2560564"/>
              <a:gd name="connsiteX331" fmla="*/ 6160822 w 6160822"/>
              <a:gd name="connsiteY331" fmla="*/ 1866174 h 2560564"/>
              <a:gd name="connsiteX332" fmla="*/ 6105023 w 6160822"/>
              <a:gd name="connsiteY332" fmla="*/ 2145170 h 2560564"/>
              <a:gd name="connsiteX333" fmla="*/ 5954675 w 6160822"/>
              <a:gd name="connsiteY333" fmla="*/ 2365267 h 2560564"/>
              <a:gd name="connsiteX334" fmla="*/ 5731478 w 6160822"/>
              <a:gd name="connsiteY334" fmla="*/ 2509415 h 2560564"/>
              <a:gd name="connsiteX335" fmla="*/ 5457132 w 6160822"/>
              <a:gd name="connsiteY335" fmla="*/ 2560564 h 2560564"/>
              <a:gd name="connsiteX336" fmla="*/ 5182786 w 6160822"/>
              <a:gd name="connsiteY336" fmla="*/ 2509415 h 2560564"/>
              <a:gd name="connsiteX337" fmla="*/ 4958040 w 6160822"/>
              <a:gd name="connsiteY337" fmla="*/ 2365267 h 2560564"/>
              <a:gd name="connsiteX338" fmla="*/ 4807692 w 6160822"/>
              <a:gd name="connsiteY338" fmla="*/ 2145170 h 2560564"/>
              <a:gd name="connsiteX339" fmla="*/ 4753442 w 6160822"/>
              <a:gd name="connsiteY339" fmla="*/ 1866174 h 2560564"/>
              <a:gd name="connsiteX340" fmla="*/ 4753442 w 6160822"/>
              <a:gd name="connsiteY340" fmla="*/ 694391 h 2560564"/>
              <a:gd name="connsiteX341" fmla="*/ 4807692 w 6160822"/>
              <a:gd name="connsiteY341" fmla="*/ 413845 h 2560564"/>
              <a:gd name="connsiteX342" fmla="*/ 4958040 w 6160822"/>
              <a:gd name="connsiteY342" fmla="*/ 193747 h 2560564"/>
              <a:gd name="connsiteX343" fmla="*/ 5182786 w 6160822"/>
              <a:gd name="connsiteY343" fmla="*/ 51149 h 2560564"/>
              <a:gd name="connsiteX344" fmla="*/ 5457132 w 6160822"/>
              <a:gd name="connsiteY344" fmla="*/ 0 h 2560564"/>
              <a:gd name="connsiteX345" fmla="*/ 3882985 w 6160822"/>
              <a:gd name="connsiteY345" fmla="*/ 0 h 2560564"/>
              <a:gd name="connsiteX346" fmla="*/ 4157331 w 6160822"/>
              <a:gd name="connsiteY346" fmla="*/ 44950 h 2560564"/>
              <a:gd name="connsiteX347" fmla="*/ 4380528 w 6160822"/>
              <a:gd name="connsiteY347" fmla="*/ 176698 h 2560564"/>
              <a:gd name="connsiteX348" fmla="*/ 4530875 w 6160822"/>
              <a:gd name="connsiteY348" fmla="*/ 385945 h 2560564"/>
              <a:gd name="connsiteX349" fmla="*/ 4586675 w 6160822"/>
              <a:gd name="connsiteY349" fmla="*/ 663391 h 2560564"/>
              <a:gd name="connsiteX350" fmla="*/ 4468877 w 6160822"/>
              <a:gd name="connsiteY350" fmla="*/ 1077235 h 2560564"/>
              <a:gd name="connsiteX351" fmla="*/ 4149582 w 6160822"/>
              <a:gd name="connsiteY351" fmla="*/ 1311282 h 2560564"/>
              <a:gd name="connsiteX352" fmla="*/ 4025583 w 6160822"/>
              <a:gd name="connsiteY352" fmla="*/ 1350031 h 2560564"/>
              <a:gd name="connsiteX353" fmla="*/ 3900035 w 6160822"/>
              <a:gd name="connsiteY353" fmla="*/ 1371731 h 2560564"/>
              <a:gd name="connsiteX354" fmla="*/ 3772937 w 6160822"/>
              <a:gd name="connsiteY354" fmla="*/ 1402731 h 2560564"/>
              <a:gd name="connsiteX355" fmla="*/ 3644288 w 6160822"/>
              <a:gd name="connsiteY355" fmla="*/ 1469380 h 2560564"/>
              <a:gd name="connsiteX356" fmla="*/ 3523390 w 6160822"/>
              <a:gd name="connsiteY356" fmla="*/ 1729776 h 2560564"/>
              <a:gd name="connsiteX357" fmla="*/ 3523390 w 6160822"/>
              <a:gd name="connsiteY357" fmla="*/ 2163770 h 2560564"/>
              <a:gd name="connsiteX358" fmla="*/ 4521576 w 6160822"/>
              <a:gd name="connsiteY358" fmla="*/ 2163770 h 2560564"/>
              <a:gd name="connsiteX359" fmla="*/ 4521576 w 6160822"/>
              <a:gd name="connsiteY359" fmla="*/ 2231969 h 2560564"/>
              <a:gd name="connsiteX360" fmla="*/ 3452091 w 6160822"/>
              <a:gd name="connsiteY360" fmla="*/ 2231969 h 2560564"/>
              <a:gd name="connsiteX361" fmla="*/ 3452091 w 6160822"/>
              <a:gd name="connsiteY361" fmla="*/ 1729776 h 2560564"/>
              <a:gd name="connsiteX362" fmla="*/ 3493940 w 6160822"/>
              <a:gd name="connsiteY362" fmla="*/ 1549979 h 2560564"/>
              <a:gd name="connsiteX363" fmla="*/ 3607089 w 6160822"/>
              <a:gd name="connsiteY363" fmla="*/ 1416681 h 2560564"/>
              <a:gd name="connsiteX364" fmla="*/ 3735737 w 6160822"/>
              <a:gd name="connsiteY364" fmla="*/ 1346932 h 2560564"/>
              <a:gd name="connsiteX365" fmla="*/ 3864385 w 6160822"/>
              <a:gd name="connsiteY365" fmla="*/ 1309732 h 2560564"/>
              <a:gd name="connsiteX366" fmla="*/ 3993034 w 6160822"/>
              <a:gd name="connsiteY366" fmla="*/ 1286482 h 2560564"/>
              <a:gd name="connsiteX367" fmla="*/ 4118582 w 6160822"/>
              <a:gd name="connsiteY367" fmla="*/ 1252383 h 2560564"/>
              <a:gd name="connsiteX368" fmla="*/ 4409978 w 6160822"/>
              <a:gd name="connsiteY368" fmla="*/ 1038486 h 2560564"/>
              <a:gd name="connsiteX369" fmla="*/ 4515376 w 6160822"/>
              <a:gd name="connsiteY369" fmla="*/ 669591 h 2560564"/>
              <a:gd name="connsiteX370" fmla="*/ 4465777 w 6160822"/>
              <a:gd name="connsiteY370" fmla="*/ 426244 h 2560564"/>
              <a:gd name="connsiteX371" fmla="*/ 4330929 w 6160822"/>
              <a:gd name="connsiteY371" fmla="*/ 232497 h 2560564"/>
              <a:gd name="connsiteX372" fmla="*/ 4129431 w 6160822"/>
              <a:gd name="connsiteY372" fmla="*/ 105399 h 2560564"/>
              <a:gd name="connsiteX373" fmla="*/ 3882985 w 6160822"/>
              <a:gd name="connsiteY373" fmla="*/ 58899 h 2560564"/>
              <a:gd name="connsiteX374" fmla="*/ 3619488 w 6160822"/>
              <a:gd name="connsiteY374" fmla="*/ 111599 h 2560564"/>
              <a:gd name="connsiteX375" fmla="*/ 3417992 w 6160822"/>
              <a:gd name="connsiteY375" fmla="*/ 252647 h 2560564"/>
              <a:gd name="connsiteX376" fmla="*/ 3289343 w 6160822"/>
              <a:gd name="connsiteY376" fmla="*/ 458794 h 2560564"/>
              <a:gd name="connsiteX377" fmla="*/ 3244394 w 6160822"/>
              <a:gd name="connsiteY377" fmla="*/ 703691 h 2560564"/>
              <a:gd name="connsiteX378" fmla="*/ 3176195 w 6160822"/>
              <a:gd name="connsiteY378" fmla="*/ 703691 h 2560564"/>
              <a:gd name="connsiteX379" fmla="*/ 3227344 w 6160822"/>
              <a:gd name="connsiteY379" fmla="*/ 429344 h 2560564"/>
              <a:gd name="connsiteX380" fmla="*/ 3371492 w 6160822"/>
              <a:gd name="connsiteY380" fmla="*/ 206147 h 2560564"/>
              <a:gd name="connsiteX381" fmla="*/ 3594689 w 6160822"/>
              <a:gd name="connsiteY381" fmla="*/ 55799 h 2560564"/>
              <a:gd name="connsiteX382" fmla="*/ 3882985 w 6160822"/>
              <a:gd name="connsiteY382" fmla="*/ 0 h 2560564"/>
              <a:gd name="connsiteX383" fmla="*/ 2284037 w 6160822"/>
              <a:gd name="connsiteY383" fmla="*/ 0 h 2560564"/>
              <a:gd name="connsiteX384" fmla="*/ 2558384 w 6160822"/>
              <a:gd name="connsiteY384" fmla="*/ 51149 h 2560564"/>
              <a:gd name="connsiteX385" fmla="*/ 2781581 w 6160822"/>
              <a:gd name="connsiteY385" fmla="*/ 193747 h 2560564"/>
              <a:gd name="connsiteX386" fmla="*/ 2931928 w 6160822"/>
              <a:gd name="connsiteY386" fmla="*/ 413845 h 2560564"/>
              <a:gd name="connsiteX387" fmla="*/ 2987728 w 6160822"/>
              <a:gd name="connsiteY387" fmla="*/ 694391 h 2560564"/>
              <a:gd name="connsiteX388" fmla="*/ 2987728 w 6160822"/>
              <a:gd name="connsiteY388" fmla="*/ 1866174 h 2560564"/>
              <a:gd name="connsiteX389" fmla="*/ 2931928 w 6160822"/>
              <a:gd name="connsiteY389" fmla="*/ 2145170 h 2560564"/>
              <a:gd name="connsiteX390" fmla="*/ 2781581 w 6160822"/>
              <a:gd name="connsiteY390" fmla="*/ 2365267 h 2560564"/>
              <a:gd name="connsiteX391" fmla="*/ 2558384 w 6160822"/>
              <a:gd name="connsiteY391" fmla="*/ 2509415 h 2560564"/>
              <a:gd name="connsiteX392" fmla="*/ 2284037 w 6160822"/>
              <a:gd name="connsiteY392" fmla="*/ 2560564 h 2560564"/>
              <a:gd name="connsiteX393" fmla="*/ 2009691 w 6160822"/>
              <a:gd name="connsiteY393" fmla="*/ 2509415 h 2560564"/>
              <a:gd name="connsiteX394" fmla="*/ 1784945 w 6160822"/>
              <a:gd name="connsiteY394" fmla="*/ 2365267 h 2560564"/>
              <a:gd name="connsiteX395" fmla="*/ 1634597 w 6160822"/>
              <a:gd name="connsiteY395" fmla="*/ 2145170 h 2560564"/>
              <a:gd name="connsiteX396" fmla="*/ 1580348 w 6160822"/>
              <a:gd name="connsiteY396" fmla="*/ 1866174 h 2560564"/>
              <a:gd name="connsiteX397" fmla="*/ 1580348 w 6160822"/>
              <a:gd name="connsiteY397" fmla="*/ 694391 h 2560564"/>
              <a:gd name="connsiteX398" fmla="*/ 1634597 w 6160822"/>
              <a:gd name="connsiteY398" fmla="*/ 413845 h 2560564"/>
              <a:gd name="connsiteX399" fmla="*/ 1784945 w 6160822"/>
              <a:gd name="connsiteY399" fmla="*/ 193747 h 2560564"/>
              <a:gd name="connsiteX400" fmla="*/ 2009691 w 6160822"/>
              <a:gd name="connsiteY400" fmla="*/ 51149 h 2560564"/>
              <a:gd name="connsiteX401" fmla="*/ 2284037 w 6160822"/>
              <a:gd name="connsiteY401" fmla="*/ 0 h 2560564"/>
              <a:gd name="connsiteX402" fmla="*/ 709890 w 6160822"/>
              <a:gd name="connsiteY402" fmla="*/ 0 h 2560564"/>
              <a:gd name="connsiteX403" fmla="*/ 984236 w 6160822"/>
              <a:gd name="connsiteY403" fmla="*/ 44950 h 2560564"/>
              <a:gd name="connsiteX404" fmla="*/ 1207433 w 6160822"/>
              <a:gd name="connsiteY404" fmla="*/ 176698 h 2560564"/>
              <a:gd name="connsiteX405" fmla="*/ 1357781 w 6160822"/>
              <a:gd name="connsiteY405" fmla="*/ 385945 h 2560564"/>
              <a:gd name="connsiteX406" fmla="*/ 1413580 w 6160822"/>
              <a:gd name="connsiteY406" fmla="*/ 663391 h 2560564"/>
              <a:gd name="connsiteX407" fmla="*/ 1295782 w 6160822"/>
              <a:gd name="connsiteY407" fmla="*/ 1077235 h 2560564"/>
              <a:gd name="connsiteX408" fmla="*/ 976486 w 6160822"/>
              <a:gd name="connsiteY408" fmla="*/ 1311282 h 2560564"/>
              <a:gd name="connsiteX409" fmla="*/ 852488 w 6160822"/>
              <a:gd name="connsiteY409" fmla="*/ 1350031 h 2560564"/>
              <a:gd name="connsiteX410" fmla="*/ 726940 w 6160822"/>
              <a:gd name="connsiteY410" fmla="*/ 1371731 h 2560564"/>
              <a:gd name="connsiteX411" fmla="*/ 599842 w 6160822"/>
              <a:gd name="connsiteY411" fmla="*/ 1402731 h 2560564"/>
              <a:gd name="connsiteX412" fmla="*/ 471193 w 6160822"/>
              <a:gd name="connsiteY412" fmla="*/ 1469380 h 2560564"/>
              <a:gd name="connsiteX413" fmla="*/ 350295 w 6160822"/>
              <a:gd name="connsiteY413" fmla="*/ 1729776 h 2560564"/>
              <a:gd name="connsiteX414" fmla="*/ 350295 w 6160822"/>
              <a:gd name="connsiteY414" fmla="*/ 2163770 h 2560564"/>
              <a:gd name="connsiteX415" fmla="*/ 1348481 w 6160822"/>
              <a:gd name="connsiteY415" fmla="*/ 2163770 h 2560564"/>
              <a:gd name="connsiteX416" fmla="*/ 1348481 w 6160822"/>
              <a:gd name="connsiteY416" fmla="*/ 2231969 h 2560564"/>
              <a:gd name="connsiteX417" fmla="*/ 278996 w 6160822"/>
              <a:gd name="connsiteY417" fmla="*/ 2231969 h 2560564"/>
              <a:gd name="connsiteX418" fmla="*/ 278996 w 6160822"/>
              <a:gd name="connsiteY418" fmla="*/ 1729776 h 2560564"/>
              <a:gd name="connsiteX419" fmla="*/ 320846 w 6160822"/>
              <a:gd name="connsiteY419" fmla="*/ 1549979 h 2560564"/>
              <a:gd name="connsiteX420" fmla="*/ 433994 w 6160822"/>
              <a:gd name="connsiteY420" fmla="*/ 1416681 h 2560564"/>
              <a:gd name="connsiteX421" fmla="*/ 562642 w 6160822"/>
              <a:gd name="connsiteY421" fmla="*/ 1346932 h 2560564"/>
              <a:gd name="connsiteX422" fmla="*/ 691291 w 6160822"/>
              <a:gd name="connsiteY422" fmla="*/ 1309732 h 2560564"/>
              <a:gd name="connsiteX423" fmla="*/ 819938 w 6160822"/>
              <a:gd name="connsiteY423" fmla="*/ 1286482 h 2560564"/>
              <a:gd name="connsiteX424" fmla="*/ 945487 w 6160822"/>
              <a:gd name="connsiteY424" fmla="*/ 1252383 h 2560564"/>
              <a:gd name="connsiteX425" fmla="*/ 1236882 w 6160822"/>
              <a:gd name="connsiteY425" fmla="*/ 1038486 h 2560564"/>
              <a:gd name="connsiteX426" fmla="*/ 1342281 w 6160822"/>
              <a:gd name="connsiteY426" fmla="*/ 669591 h 2560564"/>
              <a:gd name="connsiteX427" fmla="*/ 1292682 w 6160822"/>
              <a:gd name="connsiteY427" fmla="*/ 426244 h 2560564"/>
              <a:gd name="connsiteX428" fmla="*/ 1157833 w 6160822"/>
              <a:gd name="connsiteY428" fmla="*/ 232497 h 2560564"/>
              <a:gd name="connsiteX429" fmla="*/ 956337 w 6160822"/>
              <a:gd name="connsiteY429" fmla="*/ 105399 h 2560564"/>
              <a:gd name="connsiteX430" fmla="*/ 709890 w 6160822"/>
              <a:gd name="connsiteY430" fmla="*/ 58899 h 2560564"/>
              <a:gd name="connsiteX431" fmla="*/ 446394 w 6160822"/>
              <a:gd name="connsiteY431" fmla="*/ 111599 h 2560564"/>
              <a:gd name="connsiteX432" fmla="*/ 244896 w 6160822"/>
              <a:gd name="connsiteY432" fmla="*/ 252647 h 2560564"/>
              <a:gd name="connsiteX433" fmla="*/ 116249 w 6160822"/>
              <a:gd name="connsiteY433" fmla="*/ 458794 h 2560564"/>
              <a:gd name="connsiteX434" fmla="*/ 71299 w 6160822"/>
              <a:gd name="connsiteY434" fmla="*/ 703691 h 2560564"/>
              <a:gd name="connsiteX435" fmla="*/ 3100 w 6160822"/>
              <a:gd name="connsiteY435" fmla="*/ 703691 h 2560564"/>
              <a:gd name="connsiteX436" fmla="*/ 54249 w 6160822"/>
              <a:gd name="connsiteY436" fmla="*/ 429344 h 2560564"/>
              <a:gd name="connsiteX437" fmla="*/ 198397 w 6160822"/>
              <a:gd name="connsiteY437" fmla="*/ 206147 h 2560564"/>
              <a:gd name="connsiteX438" fmla="*/ 421594 w 6160822"/>
              <a:gd name="connsiteY438" fmla="*/ 55799 h 2560564"/>
              <a:gd name="connsiteX439" fmla="*/ 709890 w 6160822"/>
              <a:gd name="connsiteY439" fmla="*/ 0 h 2560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Lst>
            <a:rect l="l" t="t" r="r" b="b"/>
            <a:pathLst>
              <a:path w="6160822" h="2560564">
                <a:moveTo>
                  <a:pt x="5457132" y="350295"/>
                </a:moveTo>
                <a:cubicBezTo>
                  <a:pt x="5347600" y="350295"/>
                  <a:pt x="5261318" y="380262"/>
                  <a:pt x="5198286" y="440194"/>
                </a:cubicBezTo>
                <a:cubicBezTo>
                  <a:pt x="5135254" y="500127"/>
                  <a:pt x="5103738" y="584859"/>
                  <a:pt x="5103738" y="694391"/>
                </a:cubicBezTo>
                <a:lnTo>
                  <a:pt x="5103738" y="1866174"/>
                </a:lnTo>
                <a:cubicBezTo>
                  <a:pt x="5103738" y="1973639"/>
                  <a:pt x="5135254" y="2057338"/>
                  <a:pt x="5198286" y="2117271"/>
                </a:cubicBezTo>
                <a:cubicBezTo>
                  <a:pt x="5261318" y="2177203"/>
                  <a:pt x="5347600" y="2207169"/>
                  <a:pt x="5457132" y="2207169"/>
                </a:cubicBezTo>
                <a:cubicBezTo>
                  <a:pt x="5566664" y="2207169"/>
                  <a:pt x="5652430" y="2177203"/>
                  <a:pt x="5714428" y="2117271"/>
                </a:cubicBezTo>
                <a:cubicBezTo>
                  <a:pt x="5776428" y="2057338"/>
                  <a:pt x="5807427" y="1973639"/>
                  <a:pt x="5807427" y="1866174"/>
                </a:cubicBezTo>
                <a:lnTo>
                  <a:pt x="5807427" y="694391"/>
                </a:lnTo>
                <a:cubicBezTo>
                  <a:pt x="5807427" y="584859"/>
                  <a:pt x="5776428" y="500127"/>
                  <a:pt x="5714428" y="440194"/>
                </a:cubicBezTo>
                <a:cubicBezTo>
                  <a:pt x="5652430" y="380262"/>
                  <a:pt x="5566664" y="350295"/>
                  <a:pt x="5457132" y="350295"/>
                </a:cubicBezTo>
                <a:close/>
                <a:moveTo>
                  <a:pt x="2284037" y="350295"/>
                </a:moveTo>
                <a:cubicBezTo>
                  <a:pt x="2174506" y="350295"/>
                  <a:pt x="2088223" y="380262"/>
                  <a:pt x="2025191" y="440194"/>
                </a:cubicBezTo>
                <a:cubicBezTo>
                  <a:pt x="1962158" y="500127"/>
                  <a:pt x="1930643" y="584859"/>
                  <a:pt x="1930643" y="694391"/>
                </a:cubicBezTo>
                <a:lnTo>
                  <a:pt x="1930643" y="1866174"/>
                </a:lnTo>
                <a:cubicBezTo>
                  <a:pt x="1930643" y="1973639"/>
                  <a:pt x="1962158" y="2057338"/>
                  <a:pt x="2025191" y="2117271"/>
                </a:cubicBezTo>
                <a:cubicBezTo>
                  <a:pt x="2088223" y="2177203"/>
                  <a:pt x="2174506" y="2207169"/>
                  <a:pt x="2284037" y="2207169"/>
                </a:cubicBezTo>
                <a:cubicBezTo>
                  <a:pt x="2393569" y="2207169"/>
                  <a:pt x="2479335" y="2177203"/>
                  <a:pt x="2541334" y="2117271"/>
                </a:cubicBezTo>
                <a:cubicBezTo>
                  <a:pt x="2603333" y="2057338"/>
                  <a:pt x="2634333" y="1973639"/>
                  <a:pt x="2634333" y="1866174"/>
                </a:cubicBezTo>
                <a:lnTo>
                  <a:pt x="2634333" y="694391"/>
                </a:lnTo>
                <a:cubicBezTo>
                  <a:pt x="2634333" y="584859"/>
                  <a:pt x="2603333" y="500127"/>
                  <a:pt x="2541334" y="440194"/>
                </a:cubicBezTo>
                <a:cubicBezTo>
                  <a:pt x="2479335" y="380262"/>
                  <a:pt x="2393569" y="350295"/>
                  <a:pt x="2284037" y="350295"/>
                </a:cubicBezTo>
                <a:close/>
                <a:moveTo>
                  <a:pt x="5457132" y="282096"/>
                </a:moveTo>
                <a:cubicBezTo>
                  <a:pt x="5512932" y="282096"/>
                  <a:pt x="5566148" y="291396"/>
                  <a:pt x="5616780" y="309996"/>
                </a:cubicBezTo>
                <a:cubicBezTo>
                  <a:pt x="5667412" y="328596"/>
                  <a:pt x="5712362" y="355979"/>
                  <a:pt x="5751628" y="392145"/>
                </a:cubicBezTo>
                <a:cubicBezTo>
                  <a:pt x="5790894" y="428311"/>
                  <a:pt x="5821893" y="471711"/>
                  <a:pt x="5844627" y="522343"/>
                </a:cubicBezTo>
                <a:cubicBezTo>
                  <a:pt x="5867360" y="572975"/>
                  <a:pt x="5878726" y="630325"/>
                  <a:pt x="5878726" y="694391"/>
                </a:cubicBezTo>
                <a:lnTo>
                  <a:pt x="5878726" y="1866174"/>
                </a:lnTo>
                <a:cubicBezTo>
                  <a:pt x="5878726" y="1930240"/>
                  <a:pt x="5867360" y="1987589"/>
                  <a:pt x="5844627" y="2038222"/>
                </a:cubicBezTo>
                <a:cubicBezTo>
                  <a:pt x="5821893" y="2088854"/>
                  <a:pt x="5790894" y="2131737"/>
                  <a:pt x="5751628" y="2166870"/>
                </a:cubicBezTo>
                <a:cubicBezTo>
                  <a:pt x="5712362" y="2202003"/>
                  <a:pt x="5667412" y="2228869"/>
                  <a:pt x="5616780" y="2247468"/>
                </a:cubicBezTo>
                <a:cubicBezTo>
                  <a:pt x="5566148" y="2266068"/>
                  <a:pt x="5512932" y="2275368"/>
                  <a:pt x="5457132" y="2275368"/>
                </a:cubicBezTo>
                <a:cubicBezTo>
                  <a:pt x="5401334" y="2275368"/>
                  <a:pt x="5348116" y="2266068"/>
                  <a:pt x="5297485" y="2247468"/>
                </a:cubicBezTo>
                <a:cubicBezTo>
                  <a:pt x="5246852" y="2228869"/>
                  <a:pt x="5201902" y="2202003"/>
                  <a:pt x="5162636" y="2166870"/>
                </a:cubicBezTo>
                <a:cubicBezTo>
                  <a:pt x="5123370" y="2131737"/>
                  <a:pt x="5092370" y="2088854"/>
                  <a:pt x="5069638" y="2038222"/>
                </a:cubicBezTo>
                <a:cubicBezTo>
                  <a:pt x="5046905" y="1987589"/>
                  <a:pt x="5035538" y="1930240"/>
                  <a:pt x="5035538" y="1866174"/>
                </a:cubicBezTo>
                <a:lnTo>
                  <a:pt x="5035538" y="694391"/>
                </a:lnTo>
                <a:cubicBezTo>
                  <a:pt x="5035538" y="630325"/>
                  <a:pt x="5046905" y="572975"/>
                  <a:pt x="5069638" y="522343"/>
                </a:cubicBezTo>
                <a:cubicBezTo>
                  <a:pt x="5092370" y="471711"/>
                  <a:pt x="5123370" y="428311"/>
                  <a:pt x="5162636" y="392145"/>
                </a:cubicBezTo>
                <a:cubicBezTo>
                  <a:pt x="5201902" y="355979"/>
                  <a:pt x="5246852" y="328596"/>
                  <a:pt x="5297485" y="309996"/>
                </a:cubicBezTo>
                <a:cubicBezTo>
                  <a:pt x="5348116" y="291396"/>
                  <a:pt x="5401334" y="282096"/>
                  <a:pt x="5457132" y="282096"/>
                </a:cubicBezTo>
                <a:close/>
                <a:moveTo>
                  <a:pt x="2284037" y="282096"/>
                </a:moveTo>
                <a:cubicBezTo>
                  <a:pt x="2339837" y="282096"/>
                  <a:pt x="2393053" y="291396"/>
                  <a:pt x="2443686" y="309996"/>
                </a:cubicBezTo>
                <a:cubicBezTo>
                  <a:pt x="2494318" y="328596"/>
                  <a:pt x="2539268" y="355979"/>
                  <a:pt x="2578534" y="392145"/>
                </a:cubicBezTo>
                <a:cubicBezTo>
                  <a:pt x="2617800" y="428311"/>
                  <a:pt x="2648799" y="471711"/>
                  <a:pt x="2671532" y="522343"/>
                </a:cubicBezTo>
                <a:cubicBezTo>
                  <a:pt x="2694266" y="572975"/>
                  <a:pt x="2705632" y="630325"/>
                  <a:pt x="2705632" y="694391"/>
                </a:cubicBezTo>
                <a:lnTo>
                  <a:pt x="2705632" y="1866174"/>
                </a:lnTo>
                <a:cubicBezTo>
                  <a:pt x="2705632" y="1930240"/>
                  <a:pt x="2694266" y="1987589"/>
                  <a:pt x="2671532" y="2038222"/>
                </a:cubicBezTo>
                <a:cubicBezTo>
                  <a:pt x="2648799" y="2088854"/>
                  <a:pt x="2617800" y="2131737"/>
                  <a:pt x="2578534" y="2166870"/>
                </a:cubicBezTo>
                <a:cubicBezTo>
                  <a:pt x="2539268" y="2202003"/>
                  <a:pt x="2494318" y="2228869"/>
                  <a:pt x="2443686" y="2247468"/>
                </a:cubicBezTo>
                <a:cubicBezTo>
                  <a:pt x="2393053" y="2266068"/>
                  <a:pt x="2339837" y="2275368"/>
                  <a:pt x="2284037" y="2275368"/>
                </a:cubicBezTo>
                <a:cubicBezTo>
                  <a:pt x="2228238" y="2275368"/>
                  <a:pt x="2175022" y="2266068"/>
                  <a:pt x="2124390" y="2247468"/>
                </a:cubicBezTo>
                <a:cubicBezTo>
                  <a:pt x="2073757" y="2228869"/>
                  <a:pt x="2028808" y="2202003"/>
                  <a:pt x="1989542" y="2166870"/>
                </a:cubicBezTo>
                <a:cubicBezTo>
                  <a:pt x="1950277" y="2131737"/>
                  <a:pt x="1919276" y="2088854"/>
                  <a:pt x="1896543" y="2038222"/>
                </a:cubicBezTo>
                <a:cubicBezTo>
                  <a:pt x="1873810" y="1987589"/>
                  <a:pt x="1862444" y="1930240"/>
                  <a:pt x="1862444" y="1866174"/>
                </a:cubicBezTo>
                <a:lnTo>
                  <a:pt x="1862444" y="694391"/>
                </a:lnTo>
                <a:cubicBezTo>
                  <a:pt x="1862444" y="630325"/>
                  <a:pt x="1873810" y="572975"/>
                  <a:pt x="1896543" y="522343"/>
                </a:cubicBezTo>
                <a:cubicBezTo>
                  <a:pt x="1919276" y="471711"/>
                  <a:pt x="1950277" y="428311"/>
                  <a:pt x="1989542" y="392145"/>
                </a:cubicBezTo>
                <a:cubicBezTo>
                  <a:pt x="2028808" y="355979"/>
                  <a:pt x="2073757" y="328596"/>
                  <a:pt x="2124390" y="309996"/>
                </a:cubicBezTo>
                <a:cubicBezTo>
                  <a:pt x="2175022" y="291396"/>
                  <a:pt x="2228238" y="282096"/>
                  <a:pt x="2284037" y="282096"/>
                </a:cubicBezTo>
                <a:close/>
                <a:moveTo>
                  <a:pt x="3882985" y="266597"/>
                </a:moveTo>
                <a:cubicBezTo>
                  <a:pt x="3942917" y="266597"/>
                  <a:pt x="3999750" y="276930"/>
                  <a:pt x="4053483" y="297596"/>
                </a:cubicBezTo>
                <a:cubicBezTo>
                  <a:pt x="4107215" y="318262"/>
                  <a:pt x="4153714" y="347196"/>
                  <a:pt x="4192980" y="384395"/>
                </a:cubicBezTo>
                <a:cubicBezTo>
                  <a:pt x="4232247" y="421595"/>
                  <a:pt x="4263246" y="466544"/>
                  <a:pt x="4285979" y="519243"/>
                </a:cubicBezTo>
                <a:cubicBezTo>
                  <a:pt x="4308712" y="571942"/>
                  <a:pt x="4320079" y="630325"/>
                  <a:pt x="4320079" y="694391"/>
                </a:cubicBezTo>
                <a:cubicBezTo>
                  <a:pt x="4320079" y="797722"/>
                  <a:pt x="4295279" y="877805"/>
                  <a:pt x="4245680" y="934637"/>
                </a:cubicBezTo>
                <a:cubicBezTo>
                  <a:pt x="4196080" y="991470"/>
                  <a:pt x="4125815" y="1036419"/>
                  <a:pt x="4034883" y="1069485"/>
                </a:cubicBezTo>
                <a:cubicBezTo>
                  <a:pt x="3987350" y="1086018"/>
                  <a:pt x="3939817" y="1098935"/>
                  <a:pt x="3892285" y="1108235"/>
                </a:cubicBezTo>
                <a:cubicBezTo>
                  <a:pt x="3844752" y="1117534"/>
                  <a:pt x="3798253" y="1128384"/>
                  <a:pt x="3752787" y="1140784"/>
                </a:cubicBezTo>
                <a:cubicBezTo>
                  <a:pt x="3707321" y="1153184"/>
                  <a:pt x="3662888" y="1168167"/>
                  <a:pt x="3619488" y="1185734"/>
                </a:cubicBezTo>
                <a:cubicBezTo>
                  <a:pt x="3576090" y="1203300"/>
                  <a:pt x="3533723" y="1228617"/>
                  <a:pt x="3492390" y="1261683"/>
                </a:cubicBezTo>
                <a:cubicBezTo>
                  <a:pt x="3415925" y="1321615"/>
                  <a:pt x="3354959" y="1388264"/>
                  <a:pt x="3309493" y="1461630"/>
                </a:cubicBezTo>
                <a:cubicBezTo>
                  <a:pt x="3264027" y="1534995"/>
                  <a:pt x="3241294" y="1626444"/>
                  <a:pt x="3241294" y="1735976"/>
                </a:cubicBezTo>
                <a:lnTo>
                  <a:pt x="3241294" y="2442766"/>
                </a:lnTo>
                <a:lnTo>
                  <a:pt x="4521576" y="2442766"/>
                </a:lnTo>
                <a:lnTo>
                  <a:pt x="4521576" y="2514065"/>
                </a:lnTo>
                <a:lnTo>
                  <a:pt x="3173095" y="2514065"/>
                </a:lnTo>
                <a:lnTo>
                  <a:pt x="3173095" y="1735976"/>
                </a:lnTo>
                <a:cubicBezTo>
                  <a:pt x="3173095" y="1607844"/>
                  <a:pt x="3198928" y="1503479"/>
                  <a:pt x="3250594" y="1422880"/>
                </a:cubicBezTo>
                <a:cubicBezTo>
                  <a:pt x="3302260" y="1342281"/>
                  <a:pt x="3367359" y="1272016"/>
                  <a:pt x="3445891" y="1212083"/>
                </a:cubicBezTo>
                <a:cubicBezTo>
                  <a:pt x="3530623" y="1150084"/>
                  <a:pt x="3621039" y="1107201"/>
                  <a:pt x="3717137" y="1083435"/>
                </a:cubicBezTo>
                <a:cubicBezTo>
                  <a:pt x="3813236" y="1059669"/>
                  <a:pt x="3913984" y="1032286"/>
                  <a:pt x="4019383" y="1001286"/>
                </a:cubicBezTo>
                <a:cubicBezTo>
                  <a:pt x="4097915" y="978554"/>
                  <a:pt x="4156297" y="944970"/>
                  <a:pt x="4194531" y="900538"/>
                </a:cubicBezTo>
                <a:cubicBezTo>
                  <a:pt x="4232763" y="856105"/>
                  <a:pt x="4251880" y="790489"/>
                  <a:pt x="4251880" y="703691"/>
                </a:cubicBezTo>
                <a:cubicBezTo>
                  <a:pt x="4251880" y="647891"/>
                  <a:pt x="4242063" y="597775"/>
                  <a:pt x="4222430" y="553342"/>
                </a:cubicBezTo>
                <a:cubicBezTo>
                  <a:pt x="4202797" y="508910"/>
                  <a:pt x="4176447" y="471711"/>
                  <a:pt x="4143381" y="441744"/>
                </a:cubicBezTo>
                <a:cubicBezTo>
                  <a:pt x="4110315" y="411778"/>
                  <a:pt x="4071049" y="388528"/>
                  <a:pt x="4025583" y="371995"/>
                </a:cubicBezTo>
                <a:cubicBezTo>
                  <a:pt x="3980117" y="355462"/>
                  <a:pt x="3932584" y="347196"/>
                  <a:pt x="3882985" y="347196"/>
                </a:cubicBezTo>
                <a:cubicBezTo>
                  <a:pt x="3765186" y="347196"/>
                  <a:pt x="3676321" y="379228"/>
                  <a:pt x="3616389" y="443294"/>
                </a:cubicBezTo>
                <a:cubicBezTo>
                  <a:pt x="3556456" y="507360"/>
                  <a:pt x="3526490" y="594159"/>
                  <a:pt x="3526490" y="703691"/>
                </a:cubicBezTo>
                <a:lnTo>
                  <a:pt x="3455191" y="703691"/>
                </a:lnTo>
                <a:cubicBezTo>
                  <a:pt x="3455191" y="699557"/>
                  <a:pt x="3454674" y="693874"/>
                  <a:pt x="3453641" y="686641"/>
                </a:cubicBezTo>
                <a:cubicBezTo>
                  <a:pt x="3452608" y="679408"/>
                  <a:pt x="3452091" y="673724"/>
                  <a:pt x="3452091" y="669591"/>
                </a:cubicBezTo>
                <a:cubicBezTo>
                  <a:pt x="3452091" y="617925"/>
                  <a:pt x="3462424" y="567809"/>
                  <a:pt x="3483090" y="519243"/>
                </a:cubicBezTo>
                <a:cubicBezTo>
                  <a:pt x="3503757" y="470677"/>
                  <a:pt x="3532690" y="427794"/>
                  <a:pt x="3569889" y="390595"/>
                </a:cubicBezTo>
                <a:cubicBezTo>
                  <a:pt x="3607089" y="353396"/>
                  <a:pt x="3652038" y="323429"/>
                  <a:pt x="3704738" y="300696"/>
                </a:cubicBezTo>
                <a:cubicBezTo>
                  <a:pt x="3757436" y="277963"/>
                  <a:pt x="3816853" y="266597"/>
                  <a:pt x="3882985" y="266597"/>
                </a:cubicBezTo>
                <a:close/>
                <a:moveTo>
                  <a:pt x="709890" y="266597"/>
                </a:moveTo>
                <a:cubicBezTo>
                  <a:pt x="769822" y="266597"/>
                  <a:pt x="826655" y="276930"/>
                  <a:pt x="880388" y="297596"/>
                </a:cubicBezTo>
                <a:cubicBezTo>
                  <a:pt x="934121" y="318262"/>
                  <a:pt x="980620" y="347196"/>
                  <a:pt x="1019886" y="384395"/>
                </a:cubicBezTo>
                <a:cubicBezTo>
                  <a:pt x="1059152" y="421595"/>
                  <a:pt x="1090152" y="466544"/>
                  <a:pt x="1112885" y="519243"/>
                </a:cubicBezTo>
                <a:cubicBezTo>
                  <a:pt x="1135617" y="571942"/>
                  <a:pt x="1146984" y="630325"/>
                  <a:pt x="1146984" y="694391"/>
                </a:cubicBezTo>
                <a:cubicBezTo>
                  <a:pt x="1146984" y="797722"/>
                  <a:pt x="1122184" y="877805"/>
                  <a:pt x="1072585" y="934637"/>
                </a:cubicBezTo>
                <a:cubicBezTo>
                  <a:pt x="1022986" y="991470"/>
                  <a:pt x="952720" y="1036419"/>
                  <a:pt x="861788" y="1069485"/>
                </a:cubicBezTo>
                <a:cubicBezTo>
                  <a:pt x="814255" y="1086018"/>
                  <a:pt x="766723" y="1098935"/>
                  <a:pt x="719190" y="1108235"/>
                </a:cubicBezTo>
                <a:cubicBezTo>
                  <a:pt x="671657" y="1117534"/>
                  <a:pt x="625158" y="1128384"/>
                  <a:pt x="579692" y="1140784"/>
                </a:cubicBezTo>
                <a:cubicBezTo>
                  <a:pt x="534226" y="1153184"/>
                  <a:pt x="489793" y="1168167"/>
                  <a:pt x="446394" y="1185734"/>
                </a:cubicBezTo>
                <a:cubicBezTo>
                  <a:pt x="402994" y="1203300"/>
                  <a:pt x="360628" y="1228617"/>
                  <a:pt x="319296" y="1261683"/>
                </a:cubicBezTo>
                <a:cubicBezTo>
                  <a:pt x="242830" y="1321615"/>
                  <a:pt x="181864" y="1388264"/>
                  <a:pt x="136398" y="1461630"/>
                </a:cubicBezTo>
                <a:cubicBezTo>
                  <a:pt x="90932" y="1534995"/>
                  <a:pt x="68199" y="1626444"/>
                  <a:pt x="68199" y="1735976"/>
                </a:cubicBezTo>
                <a:lnTo>
                  <a:pt x="68199" y="2442766"/>
                </a:lnTo>
                <a:lnTo>
                  <a:pt x="1348481" y="2442766"/>
                </a:lnTo>
                <a:lnTo>
                  <a:pt x="1348481" y="2514065"/>
                </a:lnTo>
                <a:lnTo>
                  <a:pt x="0" y="2514065"/>
                </a:lnTo>
                <a:lnTo>
                  <a:pt x="0" y="1735976"/>
                </a:lnTo>
                <a:cubicBezTo>
                  <a:pt x="0" y="1607844"/>
                  <a:pt x="25833" y="1503479"/>
                  <a:pt x="77499" y="1422880"/>
                </a:cubicBezTo>
                <a:cubicBezTo>
                  <a:pt x="129165" y="1342281"/>
                  <a:pt x="194264" y="1272016"/>
                  <a:pt x="272796" y="1212083"/>
                </a:cubicBezTo>
                <a:cubicBezTo>
                  <a:pt x="357528" y="1150084"/>
                  <a:pt x="447943" y="1107201"/>
                  <a:pt x="544042" y="1083435"/>
                </a:cubicBezTo>
                <a:cubicBezTo>
                  <a:pt x="640141" y="1059669"/>
                  <a:pt x="740889" y="1032286"/>
                  <a:pt x="846288" y="1001286"/>
                </a:cubicBezTo>
                <a:cubicBezTo>
                  <a:pt x="924820" y="978554"/>
                  <a:pt x="983203" y="944970"/>
                  <a:pt x="1021436" y="900538"/>
                </a:cubicBezTo>
                <a:cubicBezTo>
                  <a:pt x="1059668" y="856105"/>
                  <a:pt x="1078785" y="790489"/>
                  <a:pt x="1078785" y="703691"/>
                </a:cubicBezTo>
                <a:cubicBezTo>
                  <a:pt x="1078785" y="647891"/>
                  <a:pt x="1068968" y="597775"/>
                  <a:pt x="1049336" y="553342"/>
                </a:cubicBezTo>
                <a:cubicBezTo>
                  <a:pt x="1029702" y="508910"/>
                  <a:pt x="1003352" y="471711"/>
                  <a:pt x="970286" y="441744"/>
                </a:cubicBezTo>
                <a:cubicBezTo>
                  <a:pt x="937220" y="411778"/>
                  <a:pt x="897954" y="388528"/>
                  <a:pt x="852488" y="371995"/>
                </a:cubicBezTo>
                <a:cubicBezTo>
                  <a:pt x="807022" y="355462"/>
                  <a:pt x="759489" y="347196"/>
                  <a:pt x="709890" y="347196"/>
                </a:cubicBezTo>
                <a:cubicBezTo>
                  <a:pt x="592092" y="347196"/>
                  <a:pt x="503227" y="379228"/>
                  <a:pt x="443294" y="443294"/>
                </a:cubicBezTo>
                <a:cubicBezTo>
                  <a:pt x="383361" y="507360"/>
                  <a:pt x="353395" y="594159"/>
                  <a:pt x="353395" y="703691"/>
                </a:cubicBezTo>
                <a:lnTo>
                  <a:pt x="282096" y="703691"/>
                </a:lnTo>
                <a:cubicBezTo>
                  <a:pt x="282096" y="699557"/>
                  <a:pt x="281580" y="693874"/>
                  <a:pt x="280546" y="686641"/>
                </a:cubicBezTo>
                <a:cubicBezTo>
                  <a:pt x="279513" y="679408"/>
                  <a:pt x="278996" y="673724"/>
                  <a:pt x="278996" y="669591"/>
                </a:cubicBezTo>
                <a:cubicBezTo>
                  <a:pt x="278996" y="617925"/>
                  <a:pt x="289330" y="567809"/>
                  <a:pt x="309996" y="519243"/>
                </a:cubicBezTo>
                <a:cubicBezTo>
                  <a:pt x="330662" y="470677"/>
                  <a:pt x="359595" y="427794"/>
                  <a:pt x="396795" y="390595"/>
                </a:cubicBezTo>
                <a:cubicBezTo>
                  <a:pt x="433994" y="353396"/>
                  <a:pt x="478943" y="323429"/>
                  <a:pt x="531643" y="300696"/>
                </a:cubicBezTo>
                <a:cubicBezTo>
                  <a:pt x="584341" y="277963"/>
                  <a:pt x="643757" y="266597"/>
                  <a:pt x="709890" y="266597"/>
                </a:cubicBezTo>
                <a:close/>
                <a:moveTo>
                  <a:pt x="5457132" y="210797"/>
                </a:moveTo>
                <a:cubicBezTo>
                  <a:pt x="5384800" y="210797"/>
                  <a:pt x="5318668" y="222680"/>
                  <a:pt x="5258736" y="246447"/>
                </a:cubicBezTo>
                <a:cubicBezTo>
                  <a:pt x="5198802" y="270213"/>
                  <a:pt x="5147137" y="303279"/>
                  <a:pt x="5103738" y="345645"/>
                </a:cubicBezTo>
                <a:cubicBezTo>
                  <a:pt x="5060338" y="388011"/>
                  <a:pt x="5026755" y="439161"/>
                  <a:pt x="5002988" y="499093"/>
                </a:cubicBezTo>
                <a:cubicBezTo>
                  <a:pt x="4979222" y="559026"/>
                  <a:pt x="4967340" y="624125"/>
                  <a:pt x="4967340" y="694391"/>
                </a:cubicBezTo>
                <a:lnTo>
                  <a:pt x="4967340" y="1866174"/>
                </a:lnTo>
                <a:cubicBezTo>
                  <a:pt x="4967340" y="1936440"/>
                  <a:pt x="4979222" y="2001022"/>
                  <a:pt x="5002988" y="2059921"/>
                </a:cubicBezTo>
                <a:cubicBezTo>
                  <a:pt x="5026755" y="2118820"/>
                  <a:pt x="5060338" y="2169970"/>
                  <a:pt x="5103738" y="2213369"/>
                </a:cubicBezTo>
                <a:cubicBezTo>
                  <a:pt x="5147137" y="2256768"/>
                  <a:pt x="5198802" y="2290352"/>
                  <a:pt x="5258736" y="2314118"/>
                </a:cubicBezTo>
                <a:cubicBezTo>
                  <a:pt x="5318668" y="2337884"/>
                  <a:pt x="5384800" y="2349767"/>
                  <a:pt x="5457132" y="2349767"/>
                </a:cubicBezTo>
                <a:cubicBezTo>
                  <a:pt x="5527398" y="2349767"/>
                  <a:pt x="5592497" y="2337884"/>
                  <a:pt x="5652430" y="2314118"/>
                </a:cubicBezTo>
                <a:cubicBezTo>
                  <a:pt x="5712362" y="2290352"/>
                  <a:pt x="5764028" y="2256768"/>
                  <a:pt x="5807427" y="2213369"/>
                </a:cubicBezTo>
                <a:cubicBezTo>
                  <a:pt x="5850826" y="2169970"/>
                  <a:pt x="5884926" y="2118820"/>
                  <a:pt x="5909726" y="2059921"/>
                </a:cubicBezTo>
                <a:cubicBezTo>
                  <a:pt x="5934526" y="2001022"/>
                  <a:pt x="5946926" y="1936440"/>
                  <a:pt x="5946926" y="1866174"/>
                </a:cubicBezTo>
                <a:lnTo>
                  <a:pt x="5946926" y="694391"/>
                </a:lnTo>
                <a:cubicBezTo>
                  <a:pt x="5946926" y="624125"/>
                  <a:pt x="5934526" y="559026"/>
                  <a:pt x="5909726" y="499093"/>
                </a:cubicBezTo>
                <a:cubicBezTo>
                  <a:pt x="5884926" y="439161"/>
                  <a:pt x="5850826" y="388011"/>
                  <a:pt x="5807427" y="345645"/>
                </a:cubicBezTo>
                <a:cubicBezTo>
                  <a:pt x="5764028" y="303279"/>
                  <a:pt x="5712362" y="270213"/>
                  <a:pt x="5652430" y="246447"/>
                </a:cubicBezTo>
                <a:cubicBezTo>
                  <a:pt x="5592497" y="222680"/>
                  <a:pt x="5527398" y="210797"/>
                  <a:pt x="5457132" y="210797"/>
                </a:cubicBezTo>
                <a:close/>
                <a:moveTo>
                  <a:pt x="2284037" y="210797"/>
                </a:moveTo>
                <a:cubicBezTo>
                  <a:pt x="2211706" y="210797"/>
                  <a:pt x="2145573" y="222680"/>
                  <a:pt x="2085640" y="246447"/>
                </a:cubicBezTo>
                <a:cubicBezTo>
                  <a:pt x="2025708" y="270213"/>
                  <a:pt x="1974043" y="303279"/>
                  <a:pt x="1930643" y="345645"/>
                </a:cubicBezTo>
                <a:cubicBezTo>
                  <a:pt x="1887243" y="388011"/>
                  <a:pt x="1853661" y="439161"/>
                  <a:pt x="1829895" y="499093"/>
                </a:cubicBezTo>
                <a:cubicBezTo>
                  <a:pt x="1806127" y="559026"/>
                  <a:pt x="1794245" y="624125"/>
                  <a:pt x="1794245" y="694391"/>
                </a:cubicBezTo>
                <a:lnTo>
                  <a:pt x="1794245" y="1866174"/>
                </a:lnTo>
                <a:cubicBezTo>
                  <a:pt x="1794245" y="1936440"/>
                  <a:pt x="1806127" y="2001022"/>
                  <a:pt x="1829895" y="2059921"/>
                </a:cubicBezTo>
                <a:cubicBezTo>
                  <a:pt x="1853661" y="2118820"/>
                  <a:pt x="1887243" y="2169970"/>
                  <a:pt x="1930643" y="2213369"/>
                </a:cubicBezTo>
                <a:cubicBezTo>
                  <a:pt x="1974043" y="2256768"/>
                  <a:pt x="2025708" y="2290352"/>
                  <a:pt x="2085640" y="2314118"/>
                </a:cubicBezTo>
                <a:cubicBezTo>
                  <a:pt x="2145573" y="2337884"/>
                  <a:pt x="2211706" y="2349767"/>
                  <a:pt x="2284037" y="2349767"/>
                </a:cubicBezTo>
                <a:cubicBezTo>
                  <a:pt x="2354303" y="2349767"/>
                  <a:pt x="2419402" y="2337884"/>
                  <a:pt x="2479335" y="2314118"/>
                </a:cubicBezTo>
                <a:cubicBezTo>
                  <a:pt x="2539268" y="2290352"/>
                  <a:pt x="2590933" y="2256768"/>
                  <a:pt x="2634333" y="2213369"/>
                </a:cubicBezTo>
                <a:cubicBezTo>
                  <a:pt x="2677732" y="2169970"/>
                  <a:pt x="2711832" y="2118820"/>
                  <a:pt x="2736631" y="2059921"/>
                </a:cubicBezTo>
                <a:cubicBezTo>
                  <a:pt x="2761431" y="2001022"/>
                  <a:pt x="2773831" y="1936440"/>
                  <a:pt x="2773831" y="1866174"/>
                </a:cubicBezTo>
                <a:lnTo>
                  <a:pt x="2773831" y="694391"/>
                </a:lnTo>
                <a:cubicBezTo>
                  <a:pt x="2773831" y="624125"/>
                  <a:pt x="2761431" y="559026"/>
                  <a:pt x="2736631" y="499093"/>
                </a:cubicBezTo>
                <a:cubicBezTo>
                  <a:pt x="2711832" y="439161"/>
                  <a:pt x="2677732" y="388011"/>
                  <a:pt x="2634333" y="345645"/>
                </a:cubicBezTo>
                <a:cubicBezTo>
                  <a:pt x="2590933" y="303279"/>
                  <a:pt x="2539268" y="270213"/>
                  <a:pt x="2479335" y="246447"/>
                </a:cubicBezTo>
                <a:cubicBezTo>
                  <a:pt x="2419402" y="222680"/>
                  <a:pt x="2354303" y="210797"/>
                  <a:pt x="2284037" y="210797"/>
                </a:cubicBezTo>
                <a:close/>
                <a:moveTo>
                  <a:pt x="5457132" y="139498"/>
                </a:moveTo>
                <a:cubicBezTo>
                  <a:pt x="5529464" y="139498"/>
                  <a:pt x="5599214" y="152931"/>
                  <a:pt x="5666380" y="179798"/>
                </a:cubicBezTo>
                <a:cubicBezTo>
                  <a:pt x="5733545" y="206664"/>
                  <a:pt x="5793478" y="244380"/>
                  <a:pt x="5846176" y="292946"/>
                </a:cubicBezTo>
                <a:cubicBezTo>
                  <a:pt x="5898876" y="341512"/>
                  <a:pt x="5940726" y="399894"/>
                  <a:pt x="5971724" y="468094"/>
                </a:cubicBezTo>
                <a:cubicBezTo>
                  <a:pt x="6002724" y="536293"/>
                  <a:pt x="6018224" y="611725"/>
                  <a:pt x="6018224" y="694391"/>
                </a:cubicBezTo>
                <a:lnTo>
                  <a:pt x="6018224" y="1866174"/>
                </a:lnTo>
                <a:cubicBezTo>
                  <a:pt x="6018224" y="1948840"/>
                  <a:pt x="6002724" y="2023755"/>
                  <a:pt x="5971724" y="2090921"/>
                </a:cubicBezTo>
                <a:cubicBezTo>
                  <a:pt x="5940726" y="2158086"/>
                  <a:pt x="5898876" y="2215952"/>
                  <a:pt x="5846176" y="2264518"/>
                </a:cubicBezTo>
                <a:cubicBezTo>
                  <a:pt x="5793478" y="2313084"/>
                  <a:pt x="5733545" y="2350801"/>
                  <a:pt x="5666380" y="2377667"/>
                </a:cubicBezTo>
                <a:cubicBezTo>
                  <a:pt x="5599214" y="2404533"/>
                  <a:pt x="5529464" y="2417967"/>
                  <a:pt x="5457132" y="2417967"/>
                </a:cubicBezTo>
                <a:cubicBezTo>
                  <a:pt x="5384800" y="2417967"/>
                  <a:pt x="5315052" y="2404533"/>
                  <a:pt x="5247886" y="2377667"/>
                </a:cubicBezTo>
                <a:cubicBezTo>
                  <a:pt x="5180720" y="2350801"/>
                  <a:pt x="5120787" y="2313084"/>
                  <a:pt x="5068088" y="2264518"/>
                </a:cubicBezTo>
                <a:cubicBezTo>
                  <a:pt x="5015388" y="2215952"/>
                  <a:pt x="4973539" y="2158086"/>
                  <a:pt x="4942540" y="2090921"/>
                </a:cubicBezTo>
                <a:cubicBezTo>
                  <a:pt x="4911540" y="2023755"/>
                  <a:pt x="4896040" y="1948840"/>
                  <a:pt x="4896040" y="1866174"/>
                </a:cubicBezTo>
                <a:lnTo>
                  <a:pt x="4896040" y="694391"/>
                </a:lnTo>
                <a:cubicBezTo>
                  <a:pt x="4896040" y="611725"/>
                  <a:pt x="4911540" y="536293"/>
                  <a:pt x="4942540" y="468094"/>
                </a:cubicBezTo>
                <a:cubicBezTo>
                  <a:pt x="4973539" y="399894"/>
                  <a:pt x="5015388" y="341512"/>
                  <a:pt x="5068088" y="292946"/>
                </a:cubicBezTo>
                <a:cubicBezTo>
                  <a:pt x="5120787" y="244380"/>
                  <a:pt x="5180720" y="206664"/>
                  <a:pt x="5247886" y="179798"/>
                </a:cubicBezTo>
                <a:cubicBezTo>
                  <a:pt x="5315052" y="152931"/>
                  <a:pt x="5384800" y="139498"/>
                  <a:pt x="5457132" y="139498"/>
                </a:cubicBezTo>
                <a:close/>
                <a:moveTo>
                  <a:pt x="2284037" y="139498"/>
                </a:moveTo>
                <a:cubicBezTo>
                  <a:pt x="2356370" y="139498"/>
                  <a:pt x="2426119" y="152931"/>
                  <a:pt x="2493285" y="179798"/>
                </a:cubicBezTo>
                <a:cubicBezTo>
                  <a:pt x="2560451" y="206664"/>
                  <a:pt x="2620383" y="244380"/>
                  <a:pt x="2673082" y="292946"/>
                </a:cubicBezTo>
                <a:cubicBezTo>
                  <a:pt x="2725782" y="341512"/>
                  <a:pt x="2767631" y="399894"/>
                  <a:pt x="2798631" y="468094"/>
                </a:cubicBezTo>
                <a:cubicBezTo>
                  <a:pt x="2829630" y="536293"/>
                  <a:pt x="2845130" y="611725"/>
                  <a:pt x="2845130" y="694391"/>
                </a:cubicBezTo>
                <a:lnTo>
                  <a:pt x="2845130" y="1866174"/>
                </a:lnTo>
                <a:cubicBezTo>
                  <a:pt x="2845130" y="1948840"/>
                  <a:pt x="2829630" y="2023755"/>
                  <a:pt x="2798631" y="2090921"/>
                </a:cubicBezTo>
                <a:cubicBezTo>
                  <a:pt x="2767631" y="2158086"/>
                  <a:pt x="2725782" y="2215952"/>
                  <a:pt x="2673082" y="2264518"/>
                </a:cubicBezTo>
                <a:cubicBezTo>
                  <a:pt x="2620383" y="2313084"/>
                  <a:pt x="2560451" y="2350801"/>
                  <a:pt x="2493285" y="2377667"/>
                </a:cubicBezTo>
                <a:cubicBezTo>
                  <a:pt x="2426119" y="2404533"/>
                  <a:pt x="2356370" y="2417967"/>
                  <a:pt x="2284037" y="2417967"/>
                </a:cubicBezTo>
                <a:cubicBezTo>
                  <a:pt x="2211706" y="2417967"/>
                  <a:pt x="2141956" y="2404533"/>
                  <a:pt x="2074791" y="2377667"/>
                </a:cubicBezTo>
                <a:cubicBezTo>
                  <a:pt x="2007625" y="2350801"/>
                  <a:pt x="1947693" y="2313084"/>
                  <a:pt x="1894993" y="2264518"/>
                </a:cubicBezTo>
                <a:cubicBezTo>
                  <a:pt x="1842294" y="2215952"/>
                  <a:pt x="1800445" y="2158086"/>
                  <a:pt x="1769445" y="2090921"/>
                </a:cubicBezTo>
                <a:cubicBezTo>
                  <a:pt x="1738446" y="2023755"/>
                  <a:pt x="1722946" y="1948840"/>
                  <a:pt x="1722946" y="1866174"/>
                </a:cubicBezTo>
                <a:lnTo>
                  <a:pt x="1722946" y="694391"/>
                </a:lnTo>
                <a:cubicBezTo>
                  <a:pt x="1722946" y="611725"/>
                  <a:pt x="1738446" y="536293"/>
                  <a:pt x="1769445" y="468094"/>
                </a:cubicBezTo>
                <a:cubicBezTo>
                  <a:pt x="1800445" y="399894"/>
                  <a:pt x="1842294" y="341512"/>
                  <a:pt x="1894993" y="292946"/>
                </a:cubicBezTo>
                <a:cubicBezTo>
                  <a:pt x="1947693" y="244380"/>
                  <a:pt x="2007625" y="206664"/>
                  <a:pt x="2074791" y="179798"/>
                </a:cubicBezTo>
                <a:cubicBezTo>
                  <a:pt x="2141956" y="152931"/>
                  <a:pt x="2211706" y="139498"/>
                  <a:pt x="2284037" y="139498"/>
                </a:cubicBezTo>
                <a:close/>
                <a:moveTo>
                  <a:pt x="3892285" y="120899"/>
                </a:moveTo>
                <a:cubicBezTo>
                  <a:pt x="3966684" y="120899"/>
                  <a:pt x="4037983" y="135365"/>
                  <a:pt x="4106182" y="164298"/>
                </a:cubicBezTo>
                <a:cubicBezTo>
                  <a:pt x="4174381" y="193230"/>
                  <a:pt x="4234313" y="233014"/>
                  <a:pt x="4285979" y="283646"/>
                </a:cubicBezTo>
                <a:cubicBezTo>
                  <a:pt x="4337646" y="334279"/>
                  <a:pt x="4378978" y="393695"/>
                  <a:pt x="4409978" y="461894"/>
                </a:cubicBezTo>
                <a:cubicBezTo>
                  <a:pt x="4440977" y="530093"/>
                  <a:pt x="4456477" y="604492"/>
                  <a:pt x="4456477" y="685091"/>
                </a:cubicBezTo>
                <a:cubicBezTo>
                  <a:pt x="4456477" y="813222"/>
                  <a:pt x="4422894" y="919138"/>
                  <a:pt x="4355729" y="1002836"/>
                </a:cubicBezTo>
                <a:cubicBezTo>
                  <a:pt x="4288563" y="1086535"/>
                  <a:pt x="4201247" y="1150084"/>
                  <a:pt x="4093782" y="1193484"/>
                </a:cubicBezTo>
                <a:cubicBezTo>
                  <a:pt x="4048316" y="1210017"/>
                  <a:pt x="4003366" y="1221900"/>
                  <a:pt x="3958934" y="1229133"/>
                </a:cubicBezTo>
                <a:cubicBezTo>
                  <a:pt x="3914501" y="1236366"/>
                  <a:pt x="3870585" y="1244633"/>
                  <a:pt x="3827186" y="1253932"/>
                </a:cubicBezTo>
                <a:cubicBezTo>
                  <a:pt x="3783786" y="1263232"/>
                  <a:pt x="3740904" y="1275633"/>
                  <a:pt x="3698537" y="1291132"/>
                </a:cubicBezTo>
                <a:cubicBezTo>
                  <a:pt x="3656171" y="1306632"/>
                  <a:pt x="3614322" y="1330915"/>
                  <a:pt x="3572989" y="1363981"/>
                </a:cubicBezTo>
                <a:cubicBezTo>
                  <a:pt x="3515123" y="1409447"/>
                  <a:pt x="3468624" y="1463697"/>
                  <a:pt x="3433491" y="1526729"/>
                </a:cubicBezTo>
                <a:cubicBezTo>
                  <a:pt x="3398358" y="1589761"/>
                  <a:pt x="3380792" y="1657444"/>
                  <a:pt x="3380792" y="1729776"/>
                </a:cubicBezTo>
                <a:lnTo>
                  <a:pt x="3380792" y="2303268"/>
                </a:lnTo>
                <a:lnTo>
                  <a:pt x="4521576" y="2303268"/>
                </a:lnTo>
                <a:lnTo>
                  <a:pt x="4521576" y="2371467"/>
                </a:lnTo>
                <a:lnTo>
                  <a:pt x="3312593" y="2371467"/>
                </a:lnTo>
                <a:lnTo>
                  <a:pt x="3312593" y="1729776"/>
                </a:lnTo>
                <a:cubicBezTo>
                  <a:pt x="3312593" y="1642977"/>
                  <a:pt x="3331709" y="1562895"/>
                  <a:pt x="3369942" y="1489529"/>
                </a:cubicBezTo>
                <a:cubicBezTo>
                  <a:pt x="3408175" y="1416164"/>
                  <a:pt x="3460357" y="1355715"/>
                  <a:pt x="3526490" y="1308182"/>
                </a:cubicBezTo>
                <a:cubicBezTo>
                  <a:pt x="3569889" y="1277183"/>
                  <a:pt x="3613805" y="1253416"/>
                  <a:pt x="3658238" y="1236883"/>
                </a:cubicBezTo>
                <a:cubicBezTo>
                  <a:pt x="3702671" y="1220350"/>
                  <a:pt x="3747103" y="1206400"/>
                  <a:pt x="3791537" y="1195034"/>
                </a:cubicBezTo>
                <a:cubicBezTo>
                  <a:pt x="3835968" y="1183667"/>
                  <a:pt x="3880402" y="1173334"/>
                  <a:pt x="3924835" y="1164034"/>
                </a:cubicBezTo>
                <a:cubicBezTo>
                  <a:pt x="3969267" y="1154734"/>
                  <a:pt x="4014216" y="1141818"/>
                  <a:pt x="4059683" y="1125285"/>
                </a:cubicBezTo>
                <a:cubicBezTo>
                  <a:pt x="4160948" y="1090152"/>
                  <a:pt x="4241030" y="1035386"/>
                  <a:pt x="4299929" y="960987"/>
                </a:cubicBezTo>
                <a:cubicBezTo>
                  <a:pt x="4358828" y="886588"/>
                  <a:pt x="4388278" y="796689"/>
                  <a:pt x="4388278" y="691290"/>
                </a:cubicBezTo>
                <a:cubicBezTo>
                  <a:pt x="4388278" y="618958"/>
                  <a:pt x="4375361" y="552826"/>
                  <a:pt x="4349528" y="492893"/>
                </a:cubicBezTo>
                <a:cubicBezTo>
                  <a:pt x="4323696" y="432961"/>
                  <a:pt x="4288046" y="381812"/>
                  <a:pt x="4242580" y="339445"/>
                </a:cubicBezTo>
                <a:cubicBezTo>
                  <a:pt x="4197114" y="297079"/>
                  <a:pt x="4143381" y="264013"/>
                  <a:pt x="4081382" y="240247"/>
                </a:cubicBezTo>
                <a:cubicBezTo>
                  <a:pt x="4019383" y="216481"/>
                  <a:pt x="3953250" y="204597"/>
                  <a:pt x="3882985" y="204597"/>
                </a:cubicBezTo>
                <a:cubicBezTo>
                  <a:pt x="3806519" y="204597"/>
                  <a:pt x="3737803" y="218031"/>
                  <a:pt x="3676838" y="244897"/>
                </a:cubicBezTo>
                <a:cubicBezTo>
                  <a:pt x="3615872" y="271763"/>
                  <a:pt x="3563689" y="308446"/>
                  <a:pt x="3520290" y="354945"/>
                </a:cubicBezTo>
                <a:cubicBezTo>
                  <a:pt x="3476891" y="401445"/>
                  <a:pt x="3443824" y="454660"/>
                  <a:pt x="3421092" y="514593"/>
                </a:cubicBezTo>
                <a:cubicBezTo>
                  <a:pt x="3398358" y="574525"/>
                  <a:pt x="3386992" y="637558"/>
                  <a:pt x="3386992" y="703691"/>
                </a:cubicBezTo>
                <a:lnTo>
                  <a:pt x="3315693" y="703691"/>
                </a:lnTo>
                <a:cubicBezTo>
                  <a:pt x="3315693" y="629291"/>
                  <a:pt x="3329126" y="557476"/>
                  <a:pt x="3355992" y="488243"/>
                </a:cubicBezTo>
                <a:cubicBezTo>
                  <a:pt x="3382859" y="419011"/>
                  <a:pt x="3421092" y="357012"/>
                  <a:pt x="3470691" y="302246"/>
                </a:cubicBezTo>
                <a:cubicBezTo>
                  <a:pt x="3520290" y="247480"/>
                  <a:pt x="3580739" y="203564"/>
                  <a:pt x="3652038" y="170498"/>
                </a:cubicBezTo>
                <a:cubicBezTo>
                  <a:pt x="3723337" y="137431"/>
                  <a:pt x="3803419" y="120899"/>
                  <a:pt x="3892285" y="120899"/>
                </a:cubicBezTo>
                <a:close/>
                <a:moveTo>
                  <a:pt x="719190" y="120899"/>
                </a:moveTo>
                <a:cubicBezTo>
                  <a:pt x="793589" y="120899"/>
                  <a:pt x="864888" y="135365"/>
                  <a:pt x="933087" y="164298"/>
                </a:cubicBezTo>
                <a:cubicBezTo>
                  <a:pt x="1001286" y="193230"/>
                  <a:pt x="1061219" y="233014"/>
                  <a:pt x="1112885" y="283646"/>
                </a:cubicBezTo>
                <a:cubicBezTo>
                  <a:pt x="1164550" y="334279"/>
                  <a:pt x="1205883" y="393695"/>
                  <a:pt x="1236882" y="461894"/>
                </a:cubicBezTo>
                <a:cubicBezTo>
                  <a:pt x="1267882" y="530093"/>
                  <a:pt x="1283382" y="604492"/>
                  <a:pt x="1283382" y="685091"/>
                </a:cubicBezTo>
                <a:cubicBezTo>
                  <a:pt x="1283382" y="813222"/>
                  <a:pt x="1249799" y="919138"/>
                  <a:pt x="1182634" y="1002836"/>
                </a:cubicBezTo>
                <a:cubicBezTo>
                  <a:pt x="1115468" y="1086535"/>
                  <a:pt x="1028152" y="1150084"/>
                  <a:pt x="920687" y="1193484"/>
                </a:cubicBezTo>
                <a:cubicBezTo>
                  <a:pt x="875221" y="1210017"/>
                  <a:pt x="830272" y="1221900"/>
                  <a:pt x="785839" y="1229133"/>
                </a:cubicBezTo>
                <a:cubicBezTo>
                  <a:pt x="741406" y="1236366"/>
                  <a:pt x="697490" y="1244633"/>
                  <a:pt x="654091" y="1253932"/>
                </a:cubicBezTo>
                <a:cubicBezTo>
                  <a:pt x="610692" y="1263232"/>
                  <a:pt x="567809" y="1275633"/>
                  <a:pt x="525442" y="1291132"/>
                </a:cubicBezTo>
                <a:cubicBezTo>
                  <a:pt x="483077" y="1306632"/>
                  <a:pt x="441227" y="1330915"/>
                  <a:pt x="399894" y="1363981"/>
                </a:cubicBezTo>
                <a:cubicBezTo>
                  <a:pt x="342028" y="1409447"/>
                  <a:pt x="295529" y="1463697"/>
                  <a:pt x="260397" y="1526729"/>
                </a:cubicBezTo>
                <a:cubicBezTo>
                  <a:pt x="225263" y="1589761"/>
                  <a:pt x="207697" y="1657444"/>
                  <a:pt x="207697" y="1729776"/>
                </a:cubicBezTo>
                <a:lnTo>
                  <a:pt x="207697" y="2303268"/>
                </a:lnTo>
                <a:lnTo>
                  <a:pt x="1348481" y="2303268"/>
                </a:lnTo>
                <a:lnTo>
                  <a:pt x="1348481" y="2371467"/>
                </a:lnTo>
                <a:lnTo>
                  <a:pt x="139498" y="2371467"/>
                </a:lnTo>
                <a:lnTo>
                  <a:pt x="139498" y="1729776"/>
                </a:lnTo>
                <a:cubicBezTo>
                  <a:pt x="139498" y="1642977"/>
                  <a:pt x="158614" y="1562895"/>
                  <a:pt x="196847" y="1489529"/>
                </a:cubicBezTo>
                <a:cubicBezTo>
                  <a:pt x="235080" y="1416164"/>
                  <a:pt x="287263" y="1355715"/>
                  <a:pt x="353395" y="1308182"/>
                </a:cubicBezTo>
                <a:cubicBezTo>
                  <a:pt x="396795" y="1277183"/>
                  <a:pt x="440710" y="1253416"/>
                  <a:pt x="485143" y="1236883"/>
                </a:cubicBezTo>
                <a:cubicBezTo>
                  <a:pt x="529576" y="1220350"/>
                  <a:pt x="574008" y="1206400"/>
                  <a:pt x="618441" y="1195034"/>
                </a:cubicBezTo>
                <a:cubicBezTo>
                  <a:pt x="662874" y="1183667"/>
                  <a:pt x="707307" y="1173334"/>
                  <a:pt x="751739" y="1164034"/>
                </a:cubicBezTo>
                <a:cubicBezTo>
                  <a:pt x="796172" y="1154734"/>
                  <a:pt x="841122" y="1141818"/>
                  <a:pt x="886587" y="1125285"/>
                </a:cubicBezTo>
                <a:cubicBezTo>
                  <a:pt x="987853" y="1090152"/>
                  <a:pt x="1067935" y="1035386"/>
                  <a:pt x="1126834" y="960987"/>
                </a:cubicBezTo>
                <a:cubicBezTo>
                  <a:pt x="1185733" y="886588"/>
                  <a:pt x="1215183" y="796689"/>
                  <a:pt x="1215183" y="691290"/>
                </a:cubicBezTo>
                <a:cubicBezTo>
                  <a:pt x="1215183" y="618958"/>
                  <a:pt x="1202266" y="552826"/>
                  <a:pt x="1176433" y="492893"/>
                </a:cubicBezTo>
                <a:cubicBezTo>
                  <a:pt x="1150600" y="432961"/>
                  <a:pt x="1114951" y="381812"/>
                  <a:pt x="1069485" y="339445"/>
                </a:cubicBezTo>
                <a:cubicBezTo>
                  <a:pt x="1024019" y="297079"/>
                  <a:pt x="970286" y="264013"/>
                  <a:pt x="908287" y="240247"/>
                </a:cubicBezTo>
                <a:cubicBezTo>
                  <a:pt x="846288" y="216481"/>
                  <a:pt x="780155" y="204597"/>
                  <a:pt x="709890" y="204597"/>
                </a:cubicBezTo>
                <a:cubicBezTo>
                  <a:pt x="633424" y="204597"/>
                  <a:pt x="564708" y="218031"/>
                  <a:pt x="503743" y="244897"/>
                </a:cubicBezTo>
                <a:cubicBezTo>
                  <a:pt x="442777" y="271763"/>
                  <a:pt x="390594" y="308446"/>
                  <a:pt x="347195" y="354945"/>
                </a:cubicBezTo>
                <a:cubicBezTo>
                  <a:pt x="303795" y="401445"/>
                  <a:pt x="270730" y="454660"/>
                  <a:pt x="247996" y="514593"/>
                </a:cubicBezTo>
                <a:cubicBezTo>
                  <a:pt x="225263" y="574525"/>
                  <a:pt x="213897" y="637558"/>
                  <a:pt x="213897" y="703691"/>
                </a:cubicBezTo>
                <a:lnTo>
                  <a:pt x="142598" y="703691"/>
                </a:lnTo>
                <a:cubicBezTo>
                  <a:pt x="142598" y="629291"/>
                  <a:pt x="156031" y="557476"/>
                  <a:pt x="182898" y="488243"/>
                </a:cubicBezTo>
                <a:cubicBezTo>
                  <a:pt x="209764" y="419011"/>
                  <a:pt x="247996" y="357012"/>
                  <a:pt x="297596" y="302246"/>
                </a:cubicBezTo>
                <a:cubicBezTo>
                  <a:pt x="347195" y="247480"/>
                  <a:pt x="407645" y="203564"/>
                  <a:pt x="478943" y="170498"/>
                </a:cubicBezTo>
                <a:cubicBezTo>
                  <a:pt x="550242" y="137431"/>
                  <a:pt x="630325" y="120899"/>
                  <a:pt x="719190" y="120899"/>
                </a:cubicBezTo>
                <a:close/>
                <a:moveTo>
                  <a:pt x="5457132" y="71299"/>
                </a:moveTo>
                <a:cubicBezTo>
                  <a:pt x="5376534" y="71299"/>
                  <a:pt x="5298002" y="86282"/>
                  <a:pt x="5221536" y="116249"/>
                </a:cubicBezTo>
                <a:cubicBezTo>
                  <a:pt x="5145070" y="146215"/>
                  <a:pt x="5077388" y="188065"/>
                  <a:pt x="5018489" y="241797"/>
                </a:cubicBezTo>
                <a:cubicBezTo>
                  <a:pt x="4959590" y="295530"/>
                  <a:pt x="4912057" y="360628"/>
                  <a:pt x="4875890" y="437094"/>
                </a:cubicBezTo>
                <a:cubicBezTo>
                  <a:pt x="4839724" y="513560"/>
                  <a:pt x="4821642" y="599325"/>
                  <a:pt x="4821642" y="694391"/>
                </a:cubicBezTo>
                <a:lnTo>
                  <a:pt x="4821642" y="1866174"/>
                </a:lnTo>
                <a:cubicBezTo>
                  <a:pt x="4821642" y="1959173"/>
                  <a:pt x="4839724" y="2043905"/>
                  <a:pt x="4875890" y="2120370"/>
                </a:cubicBezTo>
                <a:cubicBezTo>
                  <a:pt x="4912057" y="2196836"/>
                  <a:pt x="4959590" y="2262452"/>
                  <a:pt x="5018489" y="2317218"/>
                </a:cubicBezTo>
                <a:cubicBezTo>
                  <a:pt x="5077388" y="2371983"/>
                  <a:pt x="5145070" y="2413833"/>
                  <a:pt x="5221536" y="2442766"/>
                </a:cubicBezTo>
                <a:cubicBezTo>
                  <a:pt x="5298002" y="2471699"/>
                  <a:pt x="5376534" y="2486166"/>
                  <a:pt x="5457132" y="2486166"/>
                </a:cubicBezTo>
                <a:cubicBezTo>
                  <a:pt x="5537731" y="2486166"/>
                  <a:pt x="5615746" y="2471699"/>
                  <a:pt x="5691179" y="2442766"/>
                </a:cubicBezTo>
                <a:cubicBezTo>
                  <a:pt x="5766610" y="2413833"/>
                  <a:pt x="5833776" y="2371983"/>
                  <a:pt x="5892676" y="2317218"/>
                </a:cubicBezTo>
                <a:cubicBezTo>
                  <a:pt x="5951574" y="2262452"/>
                  <a:pt x="5999108" y="2196836"/>
                  <a:pt x="6035274" y="2120370"/>
                </a:cubicBezTo>
                <a:cubicBezTo>
                  <a:pt x="6071440" y="2043905"/>
                  <a:pt x="6089523" y="1959173"/>
                  <a:pt x="6089523" y="1866174"/>
                </a:cubicBezTo>
                <a:lnTo>
                  <a:pt x="6089523" y="694391"/>
                </a:lnTo>
                <a:cubicBezTo>
                  <a:pt x="6089523" y="599325"/>
                  <a:pt x="6071440" y="513560"/>
                  <a:pt x="6035274" y="437094"/>
                </a:cubicBezTo>
                <a:cubicBezTo>
                  <a:pt x="5999108" y="360628"/>
                  <a:pt x="5951574" y="295530"/>
                  <a:pt x="5892676" y="241797"/>
                </a:cubicBezTo>
                <a:cubicBezTo>
                  <a:pt x="5833776" y="188065"/>
                  <a:pt x="5766610" y="146215"/>
                  <a:pt x="5691179" y="116249"/>
                </a:cubicBezTo>
                <a:cubicBezTo>
                  <a:pt x="5615746" y="86282"/>
                  <a:pt x="5537731" y="71299"/>
                  <a:pt x="5457132" y="71299"/>
                </a:cubicBezTo>
                <a:close/>
                <a:moveTo>
                  <a:pt x="2284037" y="71299"/>
                </a:moveTo>
                <a:cubicBezTo>
                  <a:pt x="2203439" y="71299"/>
                  <a:pt x="2124906" y="86282"/>
                  <a:pt x="2048441" y="116249"/>
                </a:cubicBezTo>
                <a:cubicBezTo>
                  <a:pt x="1971975" y="146215"/>
                  <a:pt x="1904293" y="188065"/>
                  <a:pt x="1845393" y="241797"/>
                </a:cubicBezTo>
                <a:cubicBezTo>
                  <a:pt x="1786494" y="295530"/>
                  <a:pt x="1738962" y="360628"/>
                  <a:pt x="1702796" y="437094"/>
                </a:cubicBezTo>
                <a:cubicBezTo>
                  <a:pt x="1666630" y="513560"/>
                  <a:pt x="1648547" y="599325"/>
                  <a:pt x="1648547" y="694391"/>
                </a:cubicBezTo>
                <a:lnTo>
                  <a:pt x="1648547" y="1866174"/>
                </a:lnTo>
                <a:cubicBezTo>
                  <a:pt x="1648547" y="1959173"/>
                  <a:pt x="1666630" y="2043905"/>
                  <a:pt x="1702796" y="2120370"/>
                </a:cubicBezTo>
                <a:cubicBezTo>
                  <a:pt x="1738962" y="2196836"/>
                  <a:pt x="1786494" y="2262452"/>
                  <a:pt x="1845393" y="2317218"/>
                </a:cubicBezTo>
                <a:cubicBezTo>
                  <a:pt x="1904293" y="2371983"/>
                  <a:pt x="1971975" y="2413833"/>
                  <a:pt x="2048441" y="2442766"/>
                </a:cubicBezTo>
                <a:cubicBezTo>
                  <a:pt x="2124906" y="2471699"/>
                  <a:pt x="2203439" y="2486166"/>
                  <a:pt x="2284037" y="2486166"/>
                </a:cubicBezTo>
                <a:cubicBezTo>
                  <a:pt x="2364636" y="2486166"/>
                  <a:pt x="2442652" y="2471699"/>
                  <a:pt x="2518085" y="2442766"/>
                </a:cubicBezTo>
                <a:cubicBezTo>
                  <a:pt x="2593516" y="2413833"/>
                  <a:pt x="2660682" y="2371983"/>
                  <a:pt x="2719581" y="2317218"/>
                </a:cubicBezTo>
                <a:cubicBezTo>
                  <a:pt x="2778480" y="2262452"/>
                  <a:pt x="2826013" y="2196836"/>
                  <a:pt x="2862180" y="2120370"/>
                </a:cubicBezTo>
                <a:cubicBezTo>
                  <a:pt x="2898346" y="2043905"/>
                  <a:pt x="2916429" y="1959173"/>
                  <a:pt x="2916429" y="1866174"/>
                </a:cubicBezTo>
                <a:lnTo>
                  <a:pt x="2916429" y="694391"/>
                </a:lnTo>
                <a:cubicBezTo>
                  <a:pt x="2916429" y="599325"/>
                  <a:pt x="2898346" y="513560"/>
                  <a:pt x="2862180" y="437094"/>
                </a:cubicBezTo>
                <a:cubicBezTo>
                  <a:pt x="2826013" y="360628"/>
                  <a:pt x="2778480" y="295530"/>
                  <a:pt x="2719581" y="241797"/>
                </a:cubicBezTo>
                <a:cubicBezTo>
                  <a:pt x="2660682" y="188065"/>
                  <a:pt x="2593516" y="146215"/>
                  <a:pt x="2518085" y="116249"/>
                </a:cubicBezTo>
                <a:cubicBezTo>
                  <a:pt x="2442652" y="86282"/>
                  <a:pt x="2364636" y="71299"/>
                  <a:pt x="2284037" y="71299"/>
                </a:cubicBezTo>
                <a:close/>
                <a:moveTo>
                  <a:pt x="5457132" y="0"/>
                </a:moveTo>
                <a:cubicBezTo>
                  <a:pt x="5554264" y="0"/>
                  <a:pt x="5645712" y="17050"/>
                  <a:pt x="5731478" y="51149"/>
                </a:cubicBezTo>
                <a:cubicBezTo>
                  <a:pt x="5817244" y="85249"/>
                  <a:pt x="5891642" y="132782"/>
                  <a:pt x="5954675" y="193747"/>
                </a:cubicBezTo>
                <a:cubicBezTo>
                  <a:pt x="6017707" y="254713"/>
                  <a:pt x="6067824" y="328079"/>
                  <a:pt x="6105023" y="413845"/>
                </a:cubicBezTo>
                <a:cubicBezTo>
                  <a:pt x="6142222" y="499610"/>
                  <a:pt x="6160822" y="593125"/>
                  <a:pt x="6160822" y="694391"/>
                </a:cubicBezTo>
                <a:lnTo>
                  <a:pt x="6160822" y="1866174"/>
                </a:lnTo>
                <a:cubicBezTo>
                  <a:pt x="6160822" y="1967439"/>
                  <a:pt x="6142222" y="2060438"/>
                  <a:pt x="6105023" y="2145170"/>
                </a:cubicBezTo>
                <a:cubicBezTo>
                  <a:pt x="6067824" y="2229902"/>
                  <a:pt x="6017707" y="2303268"/>
                  <a:pt x="5954675" y="2365267"/>
                </a:cubicBezTo>
                <a:cubicBezTo>
                  <a:pt x="5891642" y="2427266"/>
                  <a:pt x="5817244" y="2475316"/>
                  <a:pt x="5731478" y="2509415"/>
                </a:cubicBezTo>
                <a:cubicBezTo>
                  <a:pt x="5645712" y="2543515"/>
                  <a:pt x="5554264" y="2560564"/>
                  <a:pt x="5457132" y="2560564"/>
                </a:cubicBezTo>
                <a:cubicBezTo>
                  <a:pt x="5360001" y="2560564"/>
                  <a:pt x="5268552" y="2543515"/>
                  <a:pt x="5182786" y="2509415"/>
                </a:cubicBezTo>
                <a:cubicBezTo>
                  <a:pt x="5097020" y="2475316"/>
                  <a:pt x="5022105" y="2427266"/>
                  <a:pt x="4958040" y="2365267"/>
                </a:cubicBezTo>
                <a:cubicBezTo>
                  <a:pt x="4893973" y="2303268"/>
                  <a:pt x="4843858" y="2229902"/>
                  <a:pt x="4807692" y="2145170"/>
                </a:cubicBezTo>
                <a:cubicBezTo>
                  <a:pt x="4771526" y="2060438"/>
                  <a:pt x="4753442" y="1967439"/>
                  <a:pt x="4753442" y="1866174"/>
                </a:cubicBezTo>
                <a:lnTo>
                  <a:pt x="4753442" y="694391"/>
                </a:lnTo>
                <a:cubicBezTo>
                  <a:pt x="4753442" y="593125"/>
                  <a:pt x="4771526" y="499610"/>
                  <a:pt x="4807692" y="413845"/>
                </a:cubicBezTo>
                <a:cubicBezTo>
                  <a:pt x="4843858" y="328079"/>
                  <a:pt x="4893973" y="254713"/>
                  <a:pt x="4958040" y="193747"/>
                </a:cubicBezTo>
                <a:cubicBezTo>
                  <a:pt x="5022105" y="132782"/>
                  <a:pt x="5097020" y="85249"/>
                  <a:pt x="5182786" y="51149"/>
                </a:cubicBezTo>
                <a:cubicBezTo>
                  <a:pt x="5268552" y="17050"/>
                  <a:pt x="5360001" y="0"/>
                  <a:pt x="5457132" y="0"/>
                </a:cubicBezTo>
                <a:close/>
                <a:moveTo>
                  <a:pt x="3882985" y="0"/>
                </a:moveTo>
                <a:cubicBezTo>
                  <a:pt x="3980117" y="0"/>
                  <a:pt x="4071566" y="14983"/>
                  <a:pt x="4157331" y="44950"/>
                </a:cubicBezTo>
                <a:cubicBezTo>
                  <a:pt x="4243096" y="74916"/>
                  <a:pt x="4317495" y="118832"/>
                  <a:pt x="4380528" y="176698"/>
                </a:cubicBezTo>
                <a:cubicBezTo>
                  <a:pt x="4443560" y="234564"/>
                  <a:pt x="4493677" y="304313"/>
                  <a:pt x="4530875" y="385945"/>
                </a:cubicBezTo>
                <a:cubicBezTo>
                  <a:pt x="4568075" y="467577"/>
                  <a:pt x="4586675" y="560059"/>
                  <a:pt x="4586675" y="663391"/>
                </a:cubicBezTo>
                <a:cubicBezTo>
                  <a:pt x="4586675" y="836988"/>
                  <a:pt x="4547409" y="974937"/>
                  <a:pt x="4468877" y="1077235"/>
                </a:cubicBezTo>
                <a:cubicBezTo>
                  <a:pt x="4390344" y="1179534"/>
                  <a:pt x="4283912" y="1257549"/>
                  <a:pt x="4149582" y="1311282"/>
                </a:cubicBezTo>
                <a:cubicBezTo>
                  <a:pt x="4108248" y="1329882"/>
                  <a:pt x="4066916" y="1342798"/>
                  <a:pt x="4025583" y="1350031"/>
                </a:cubicBezTo>
                <a:cubicBezTo>
                  <a:pt x="3984250" y="1357265"/>
                  <a:pt x="3942401" y="1364498"/>
                  <a:pt x="3900035" y="1371731"/>
                </a:cubicBezTo>
                <a:cubicBezTo>
                  <a:pt x="3857668" y="1378964"/>
                  <a:pt x="3815302" y="1389297"/>
                  <a:pt x="3772937" y="1402731"/>
                </a:cubicBezTo>
                <a:cubicBezTo>
                  <a:pt x="3730570" y="1416164"/>
                  <a:pt x="3687688" y="1438380"/>
                  <a:pt x="3644288" y="1469380"/>
                </a:cubicBezTo>
                <a:cubicBezTo>
                  <a:pt x="3563689" y="1525179"/>
                  <a:pt x="3523390" y="1611978"/>
                  <a:pt x="3523390" y="1729776"/>
                </a:cubicBezTo>
                <a:lnTo>
                  <a:pt x="3523390" y="2163770"/>
                </a:lnTo>
                <a:lnTo>
                  <a:pt x="4521576" y="2163770"/>
                </a:lnTo>
                <a:lnTo>
                  <a:pt x="4521576" y="2231969"/>
                </a:lnTo>
                <a:lnTo>
                  <a:pt x="3452091" y="2231969"/>
                </a:lnTo>
                <a:lnTo>
                  <a:pt x="3452091" y="1729776"/>
                </a:lnTo>
                <a:cubicBezTo>
                  <a:pt x="3452091" y="1663643"/>
                  <a:pt x="3466041" y="1603711"/>
                  <a:pt x="3493940" y="1549979"/>
                </a:cubicBezTo>
                <a:cubicBezTo>
                  <a:pt x="3521840" y="1496246"/>
                  <a:pt x="3559556" y="1451813"/>
                  <a:pt x="3607089" y="1416681"/>
                </a:cubicBezTo>
                <a:cubicBezTo>
                  <a:pt x="3650488" y="1385681"/>
                  <a:pt x="3693371" y="1362431"/>
                  <a:pt x="3735737" y="1346932"/>
                </a:cubicBezTo>
                <a:cubicBezTo>
                  <a:pt x="3778103" y="1331431"/>
                  <a:pt x="3820986" y="1319032"/>
                  <a:pt x="3864385" y="1309732"/>
                </a:cubicBezTo>
                <a:cubicBezTo>
                  <a:pt x="3907785" y="1300432"/>
                  <a:pt x="3950667" y="1292682"/>
                  <a:pt x="3993034" y="1286482"/>
                </a:cubicBezTo>
                <a:cubicBezTo>
                  <a:pt x="4035400" y="1280283"/>
                  <a:pt x="4077249" y="1268916"/>
                  <a:pt x="4118582" y="1252383"/>
                </a:cubicBezTo>
                <a:cubicBezTo>
                  <a:pt x="4242580" y="1206917"/>
                  <a:pt x="4339712" y="1135618"/>
                  <a:pt x="4409978" y="1038486"/>
                </a:cubicBezTo>
                <a:cubicBezTo>
                  <a:pt x="4480243" y="941354"/>
                  <a:pt x="4515376" y="818389"/>
                  <a:pt x="4515376" y="669591"/>
                </a:cubicBezTo>
                <a:cubicBezTo>
                  <a:pt x="4515376" y="582792"/>
                  <a:pt x="4498842" y="501677"/>
                  <a:pt x="4465777" y="426244"/>
                </a:cubicBezTo>
                <a:cubicBezTo>
                  <a:pt x="4432710" y="350812"/>
                  <a:pt x="4387761" y="286230"/>
                  <a:pt x="4330929" y="232497"/>
                </a:cubicBezTo>
                <a:cubicBezTo>
                  <a:pt x="4274096" y="178765"/>
                  <a:pt x="4206931" y="136398"/>
                  <a:pt x="4129431" y="105399"/>
                </a:cubicBezTo>
                <a:cubicBezTo>
                  <a:pt x="4051933" y="74399"/>
                  <a:pt x="3969784" y="58899"/>
                  <a:pt x="3882985" y="58899"/>
                </a:cubicBezTo>
                <a:cubicBezTo>
                  <a:pt x="3785853" y="58899"/>
                  <a:pt x="3698021" y="76465"/>
                  <a:pt x="3619488" y="111599"/>
                </a:cubicBezTo>
                <a:cubicBezTo>
                  <a:pt x="3540956" y="146731"/>
                  <a:pt x="3473791" y="193747"/>
                  <a:pt x="3417992" y="252647"/>
                </a:cubicBezTo>
                <a:cubicBezTo>
                  <a:pt x="3362192" y="311546"/>
                  <a:pt x="3319309" y="380262"/>
                  <a:pt x="3289343" y="458794"/>
                </a:cubicBezTo>
                <a:cubicBezTo>
                  <a:pt x="3259377" y="537326"/>
                  <a:pt x="3244394" y="618958"/>
                  <a:pt x="3244394" y="703691"/>
                </a:cubicBezTo>
                <a:lnTo>
                  <a:pt x="3176195" y="703691"/>
                </a:lnTo>
                <a:cubicBezTo>
                  <a:pt x="3176195" y="606559"/>
                  <a:pt x="3193245" y="515110"/>
                  <a:pt x="3227344" y="429344"/>
                </a:cubicBezTo>
                <a:cubicBezTo>
                  <a:pt x="3261444" y="343579"/>
                  <a:pt x="3309493" y="269180"/>
                  <a:pt x="3371492" y="206147"/>
                </a:cubicBezTo>
                <a:cubicBezTo>
                  <a:pt x="3433491" y="143115"/>
                  <a:pt x="3507891" y="92999"/>
                  <a:pt x="3594689" y="55799"/>
                </a:cubicBezTo>
                <a:cubicBezTo>
                  <a:pt x="3681488" y="18600"/>
                  <a:pt x="3777587" y="0"/>
                  <a:pt x="3882985" y="0"/>
                </a:cubicBezTo>
                <a:close/>
                <a:moveTo>
                  <a:pt x="2284037" y="0"/>
                </a:moveTo>
                <a:cubicBezTo>
                  <a:pt x="2381169" y="0"/>
                  <a:pt x="2472619" y="17050"/>
                  <a:pt x="2558384" y="51149"/>
                </a:cubicBezTo>
                <a:cubicBezTo>
                  <a:pt x="2644149" y="85249"/>
                  <a:pt x="2718548" y="132782"/>
                  <a:pt x="2781581" y="193747"/>
                </a:cubicBezTo>
                <a:cubicBezTo>
                  <a:pt x="2844613" y="254713"/>
                  <a:pt x="2894729" y="328079"/>
                  <a:pt x="2931928" y="413845"/>
                </a:cubicBezTo>
                <a:cubicBezTo>
                  <a:pt x="2969128" y="499610"/>
                  <a:pt x="2987728" y="593125"/>
                  <a:pt x="2987728" y="694391"/>
                </a:cubicBezTo>
                <a:lnTo>
                  <a:pt x="2987728" y="1866174"/>
                </a:lnTo>
                <a:cubicBezTo>
                  <a:pt x="2987728" y="1967439"/>
                  <a:pt x="2969128" y="2060438"/>
                  <a:pt x="2931928" y="2145170"/>
                </a:cubicBezTo>
                <a:cubicBezTo>
                  <a:pt x="2894729" y="2229902"/>
                  <a:pt x="2844613" y="2303268"/>
                  <a:pt x="2781581" y="2365267"/>
                </a:cubicBezTo>
                <a:cubicBezTo>
                  <a:pt x="2718548" y="2427266"/>
                  <a:pt x="2644149" y="2475316"/>
                  <a:pt x="2558384" y="2509415"/>
                </a:cubicBezTo>
                <a:cubicBezTo>
                  <a:pt x="2472619" y="2543515"/>
                  <a:pt x="2381169" y="2560564"/>
                  <a:pt x="2284037" y="2560564"/>
                </a:cubicBezTo>
                <a:cubicBezTo>
                  <a:pt x="2186905" y="2560564"/>
                  <a:pt x="2095457" y="2543515"/>
                  <a:pt x="2009691" y="2509415"/>
                </a:cubicBezTo>
                <a:cubicBezTo>
                  <a:pt x="1923926" y="2475316"/>
                  <a:pt x="1849010" y="2427266"/>
                  <a:pt x="1784945" y="2365267"/>
                </a:cubicBezTo>
                <a:cubicBezTo>
                  <a:pt x="1720879" y="2303268"/>
                  <a:pt x="1670763" y="2229902"/>
                  <a:pt x="1634597" y="2145170"/>
                </a:cubicBezTo>
                <a:cubicBezTo>
                  <a:pt x="1598431" y="2060438"/>
                  <a:pt x="1580348" y="1967439"/>
                  <a:pt x="1580348" y="1866174"/>
                </a:cubicBezTo>
                <a:lnTo>
                  <a:pt x="1580348" y="694391"/>
                </a:lnTo>
                <a:cubicBezTo>
                  <a:pt x="1580348" y="593125"/>
                  <a:pt x="1598431" y="499610"/>
                  <a:pt x="1634597" y="413845"/>
                </a:cubicBezTo>
                <a:cubicBezTo>
                  <a:pt x="1670763" y="328079"/>
                  <a:pt x="1720879" y="254713"/>
                  <a:pt x="1784945" y="193747"/>
                </a:cubicBezTo>
                <a:cubicBezTo>
                  <a:pt x="1849010" y="132782"/>
                  <a:pt x="1923926" y="85249"/>
                  <a:pt x="2009691" y="51149"/>
                </a:cubicBezTo>
                <a:cubicBezTo>
                  <a:pt x="2095457" y="17050"/>
                  <a:pt x="2186905" y="0"/>
                  <a:pt x="2284037" y="0"/>
                </a:cubicBezTo>
                <a:close/>
                <a:moveTo>
                  <a:pt x="709890" y="0"/>
                </a:moveTo>
                <a:cubicBezTo>
                  <a:pt x="807022" y="0"/>
                  <a:pt x="898471" y="14983"/>
                  <a:pt x="984236" y="44950"/>
                </a:cubicBezTo>
                <a:cubicBezTo>
                  <a:pt x="1070001" y="74916"/>
                  <a:pt x="1144401" y="118832"/>
                  <a:pt x="1207433" y="176698"/>
                </a:cubicBezTo>
                <a:cubicBezTo>
                  <a:pt x="1270466" y="234564"/>
                  <a:pt x="1320581" y="304313"/>
                  <a:pt x="1357781" y="385945"/>
                </a:cubicBezTo>
                <a:cubicBezTo>
                  <a:pt x="1394980" y="467577"/>
                  <a:pt x="1413580" y="560059"/>
                  <a:pt x="1413580" y="663391"/>
                </a:cubicBezTo>
                <a:cubicBezTo>
                  <a:pt x="1413580" y="836988"/>
                  <a:pt x="1374314" y="974937"/>
                  <a:pt x="1295782" y="1077235"/>
                </a:cubicBezTo>
                <a:cubicBezTo>
                  <a:pt x="1217249" y="1179534"/>
                  <a:pt x="1110817" y="1257549"/>
                  <a:pt x="976486" y="1311282"/>
                </a:cubicBezTo>
                <a:cubicBezTo>
                  <a:pt x="935153" y="1329882"/>
                  <a:pt x="893821" y="1342798"/>
                  <a:pt x="852488" y="1350031"/>
                </a:cubicBezTo>
                <a:cubicBezTo>
                  <a:pt x="811155" y="1357265"/>
                  <a:pt x="769306" y="1364498"/>
                  <a:pt x="726940" y="1371731"/>
                </a:cubicBezTo>
                <a:cubicBezTo>
                  <a:pt x="684574" y="1378964"/>
                  <a:pt x="642207" y="1389297"/>
                  <a:pt x="599842" y="1402731"/>
                </a:cubicBezTo>
                <a:cubicBezTo>
                  <a:pt x="557475" y="1416164"/>
                  <a:pt x="514593" y="1438380"/>
                  <a:pt x="471193" y="1469380"/>
                </a:cubicBezTo>
                <a:cubicBezTo>
                  <a:pt x="390594" y="1525179"/>
                  <a:pt x="350295" y="1611978"/>
                  <a:pt x="350295" y="1729776"/>
                </a:cubicBezTo>
                <a:lnTo>
                  <a:pt x="350295" y="2163770"/>
                </a:lnTo>
                <a:lnTo>
                  <a:pt x="1348481" y="2163770"/>
                </a:lnTo>
                <a:lnTo>
                  <a:pt x="1348481" y="2231969"/>
                </a:lnTo>
                <a:lnTo>
                  <a:pt x="278996" y="2231969"/>
                </a:lnTo>
                <a:lnTo>
                  <a:pt x="278996" y="1729776"/>
                </a:lnTo>
                <a:cubicBezTo>
                  <a:pt x="278996" y="1663643"/>
                  <a:pt x="292946" y="1603711"/>
                  <a:pt x="320846" y="1549979"/>
                </a:cubicBezTo>
                <a:cubicBezTo>
                  <a:pt x="348745" y="1496246"/>
                  <a:pt x="386461" y="1451813"/>
                  <a:pt x="433994" y="1416681"/>
                </a:cubicBezTo>
                <a:cubicBezTo>
                  <a:pt x="477393" y="1385681"/>
                  <a:pt x="520276" y="1362431"/>
                  <a:pt x="562642" y="1346932"/>
                </a:cubicBezTo>
                <a:cubicBezTo>
                  <a:pt x="605008" y="1331431"/>
                  <a:pt x="647891" y="1319032"/>
                  <a:pt x="691291" y="1309732"/>
                </a:cubicBezTo>
                <a:cubicBezTo>
                  <a:pt x="734690" y="1300432"/>
                  <a:pt x="777572" y="1292682"/>
                  <a:pt x="819938" y="1286482"/>
                </a:cubicBezTo>
                <a:cubicBezTo>
                  <a:pt x="862305" y="1280283"/>
                  <a:pt x="904154" y="1268916"/>
                  <a:pt x="945487" y="1252383"/>
                </a:cubicBezTo>
                <a:cubicBezTo>
                  <a:pt x="1069485" y="1206917"/>
                  <a:pt x="1166617" y="1135618"/>
                  <a:pt x="1236882" y="1038486"/>
                </a:cubicBezTo>
                <a:cubicBezTo>
                  <a:pt x="1307148" y="941354"/>
                  <a:pt x="1342281" y="818389"/>
                  <a:pt x="1342281" y="669591"/>
                </a:cubicBezTo>
                <a:cubicBezTo>
                  <a:pt x="1342281" y="582792"/>
                  <a:pt x="1325749" y="501677"/>
                  <a:pt x="1292682" y="426244"/>
                </a:cubicBezTo>
                <a:cubicBezTo>
                  <a:pt x="1259616" y="350812"/>
                  <a:pt x="1214666" y="286230"/>
                  <a:pt x="1157833" y="232497"/>
                </a:cubicBezTo>
                <a:cubicBezTo>
                  <a:pt x="1101002" y="178765"/>
                  <a:pt x="1033835" y="136398"/>
                  <a:pt x="956337" y="105399"/>
                </a:cubicBezTo>
                <a:cubicBezTo>
                  <a:pt x="878838" y="74399"/>
                  <a:pt x="796689" y="58899"/>
                  <a:pt x="709890" y="58899"/>
                </a:cubicBezTo>
                <a:cubicBezTo>
                  <a:pt x="612758" y="58899"/>
                  <a:pt x="524926" y="76465"/>
                  <a:pt x="446394" y="111599"/>
                </a:cubicBezTo>
                <a:cubicBezTo>
                  <a:pt x="367862" y="146731"/>
                  <a:pt x="300696" y="193747"/>
                  <a:pt x="244896" y="252647"/>
                </a:cubicBezTo>
                <a:cubicBezTo>
                  <a:pt x="189097" y="311546"/>
                  <a:pt x="146215" y="380262"/>
                  <a:pt x="116249" y="458794"/>
                </a:cubicBezTo>
                <a:cubicBezTo>
                  <a:pt x="86282" y="537326"/>
                  <a:pt x="71299" y="618958"/>
                  <a:pt x="71299" y="703691"/>
                </a:cubicBezTo>
                <a:lnTo>
                  <a:pt x="3100" y="703691"/>
                </a:lnTo>
                <a:cubicBezTo>
                  <a:pt x="3100" y="606559"/>
                  <a:pt x="20149" y="515110"/>
                  <a:pt x="54249" y="429344"/>
                </a:cubicBezTo>
                <a:cubicBezTo>
                  <a:pt x="88349" y="343579"/>
                  <a:pt x="136398" y="269180"/>
                  <a:pt x="198397" y="206147"/>
                </a:cubicBezTo>
                <a:cubicBezTo>
                  <a:pt x="260397" y="143115"/>
                  <a:pt x="334795" y="92999"/>
                  <a:pt x="421594" y="55799"/>
                </a:cubicBezTo>
                <a:cubicBezTo>
                  <a:pt x="508393" y="18600"/>
                  <a:pt x="604491" y="0"/>
                  <a:pt x="709890" y="0"/>
                </a:cubicBezTo>
                <a:close/>
              </a:path>
            </a:pathLst>
          </a:custGeom>
          <a:solidFill>
            <a:schemeClr val="bg1"/>
          </a:solidFill>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6F30112-6E46-4C30-80D4-674F8F628C5C}"/>
              </a:ext>
            </a:extLst>
          </p:cNvPr>
          <p:cNvGrpSpPr/>
          <p:nvPr userDrawn="1"/>
        </p:nvGrpSpPr>
        <p:grpSpPr>
          <a:xfrm>
            <a:off x="9412901" y="6139572"/>
            <a:ext cx="1985872" cy="268090"/>
            <a:chOff x="9412901" y="6139572"/>
            <a:chExt cx="1985872" cy="268090"/>
          </a:xfrm>
        </p:grpSpPr>
        <p:sp>
          <p:nvSpPr>
            <p:cNvPr id="16" name="Rectangle: Rounded Corners 15">
              <a:extLst>
                <a:ext uri="{FF2B5EF4-FFF2-40B4-BE49-F238E27FC236}">
                  <a16:creationId xmlns:a16="http://schemas.microsoft.com/office/drawing/2014/main" id="{7E754C04-90AB-4D94-950B-8DC6B553DDFE}"/>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7" name="Group 16">
              <a:extLst>
                <a:ext uri="{FF2B5EF4-FFF2-40B4-BE49-F238E27FC236}">
                  <a16:creationId xmlns:a16="http://schemas.microsoft.com/office/drawing/2014/main" id="{041C972B-1162-4128-B6F8-9F151153907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8" name="Freeform 85">
                <a:extLst>
                  <a:ext uri="{FF2B5EF4-FFF2-40B4-BE49-F238E27FC236}">
                    <a16:creationId xmlns:a16="http://schemas.microsoft.com/office/drawing/2014/main" id="{4ADF95AB-D82E-44B3-9712-91E69FA9FE93}"/>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9" name="Freeform 106">
                <a:extLst>
                  <a:ext uri="{FF2B5EF4-FFF2-40B4-BE49-F238E27FC236}">
                    <a16:creationId xmlns:a16="http://schemas.microsoft.com/office/drawing/2014/main" id="{FC1CC572-E997-4F27-A850-C49E7CC95ED7}"/>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20" name="c6b6852a-8caa-4624-bd4b-b59c68b17755">
                <a:extLst>
                  <a:ext uri="{FF2B5EF4-FFF2-40B4-BE49-F238E27FC236}">
                    <a16:creationId xmlns:a16="http://schemas.microsoft.com/office/drawing/2014/main" id="{9D119298-9DC2-43EA-B426-33F3D969A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Tree>
    <p:extLst>
      <p:ext uri="{BB962C8B-B14F-4D97-AF65-F5344CB8AC3E}">
        <p14:creationId xmlns:p14="http://schemas.microsoft.com/office/powerpoint/2010/main" val="37707974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6A556A1-1854-4BDC-A4B7-027E309C2128}"/>
              </a:ext>
            </a:extLst>
          </p:cNvPr>
          <p:cNvGrpSpPr/>
          <p:nvPr userDrawn="1"/>
        </p:nvGrpSpPr>
        <p:grpSpPr>
          <a:xfrm>
            <a:off x="9412901" y="6139572"/>
            <a:ext cx="1985872" cy="268090"/>
            <a:chOff x="9412901" y="6139572"/>
            <a:chExt cx="1985872" cy="268090"/>
          </a:xfrm>
        </p:grpSpPr>
        <p:sp>
          <p:nvSpPr>
            <p:cNvPr id="13" name="Rectangle: Rounded Corners 12">
              <a:extLst>
                <a:ext uri="{FF2B5EF4-FFF2-40B4-BE49-F238E27FC236}">
                  <a16:creationId xmlns:a16="http://schemas.microsoft.com/office/drawing/2014/main" id="{D1D7A5C3-A1A2-4596-BA95-B1B952846AB2}"/>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4" name="Group 13">
              <a:extLst>
                <a:ext uri="{FF2B5EF4-FFF2-40B4-BE49-F238E27FC236}">
                  <a16:creationId xmlns:a16="http://schemas.microsoft.com/office/drawing/2014/main" id="{3FF3A7D0-7F38-457D-8EF2-492A4A6C4E4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5" name="Freeform 85">
                <a:extLst>
                  <a:ext uri="{FF2B5EF4-FFF2-40B4-BE49-F238E27FC236}">
                    <a16:creationId xmlns:a16="http://schemas.microsoft.com/office/drawing/2014/main" id="{C1317D9B-822D-4CE5-BFF9-4FC9D0F1C437}"/>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6" name="Freeform 106">
                <a:extLst>
                  <a:ext uri="{FF2B5EF4-FFF2-40B4-BE49-F238E27FC236}">
                    <a16:creationId xmlns:a16="http://schemas.microsoft.com/office/drawing/2014/main" id="{56B49013-8BBB-4160-A197-EC7AB0DBE468}"/>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17" name="c6b6852a-8caa-4624-bd4b-b59c68b17755">
                <a:extLst>
                  <a:ext uri="{FF2B5EF4-FFF2-40B4-BE49-F238E27FC236}">
                    <a16:creationId xmlns:a16="http://schemas.microsoft.com/office/drawing/2014/main" id="{FE90BA12-682C-4BFB-99F3-8EA47E2B31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Tree>
    <p:extLst>
      <p:ext uri="{BB962C8B-B14F-4D97-AF65-F5344CB8AC3E}">
        <p14:creationId xmlns:p14="http://schemas.microsoft.com/office/powerpoint/2010/main" val="8458903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CFDA0D95-A627-4271-9689-314C1FCE7C5F}"/>
              </a:ext>
            </a:extLst>
          </p:cNvPr>
          <p:cNvSpPr>
            <a:spLocks noGrp="1"/>
          </p:cNvSpPr>
          <p:nvPr>
            <p:ph type="pic" sz="quarter" idx="10"/>
          </p:nvPr>
        </p:nvSpPr>
        <p:spPr>
          <a:xfrm>
            <a:off x="1414951" y="1962992"/>
            <a:ext cx="2462046" cy="3630274"/>
          </a:xfrm>
          <a:custGeom>
            <a:avLst/>
            <a:gdLst>
              <a:gd name="connsiteX0" fmla="*/ 543258 w 2462046"/>
              <a:gd name="connsiteY0" fmla="*/ 0 h 3630274"/>
              <a:gd name="connsiteX1" fmla="*/ 2462046 w 2462046"/>
              <a:gd name="connsiteY1" fmla="*/ 0 h 3630274"/>
              <a:gd name="connsiteX2" fmla="*/ 2462046 w 2462046"/>
              <a:gd name="connsiteY2" fmla="*/ 3630274 h 3630274"/>
              <a:gd name="connsiteX3" fmla="*/ 536740 w 2462046"/>
              <a:gd name="connsiteY3" fmla="*/ 3630274 h 3630274"/>
              <a:gd name="connsiteX4" fmla="*/ 536740 w 2462046"/>
              <a:gd name="connsiteY4" fmla="*/ 3626439 h 3630274"/>
              <a:gd name="connsiteX5" fmla="*/ 0 w 2462046"/>
              <a:gd name="connsiteY5" fmla="*/ 3152757 h 3630274"/>
              <a:gd name="connsiteX6" fmla="*/ 0 w 2462046"/>
              <a:gd name="connsiteY6" fmla="*/ 3039612 h 3630274"/>
              <a:gd name="connsiteX7" fmla="*/ 60845 w 2462046"/>
              <a:gd name="connsiteY7" fmla="*/ 3039612 h 3630274"/>
              <a:gd name="connsiteX8" fmla="*/ 123864 w 2462046"/>
              <a:gd name="connsiteY8" fmla="*/ 2983996 h 3630274"/>
              <a:gd name="connsiteX9" fmla="*/ 60845 w 2462046"/>
              <a:gd name="connsiteY9" fmla="*/ 2928383 h 3630274"/>
              <a:gd name="connsiteX10" fmla="*/ 0 w 2462046"/>
              <a:gd name="connsiteY10" fmla="*/ 2928383 h 3630274"/>
              <a:gd name="connsiteX11" fmla="*/ 0 w 2462046"/>
              <a:gd name="connsiteY11" fmla="*/ 2780717 h 3630274"/>
              <a:gd name="connsiteX12" fmla="*/ 60845 w 2462046"/>
              <a:gd name="connsiteY12" fmla="*/ 2780717 h 3630274"/>
              <a:gd name="connsiteX13" fmla="*/ 123864 w 2462046"/>
              <a:gd name="connsiteY13" fmla="*/ 2725103 h 3630274"/>
              <a:gd name="connsiteX14" fmla="*/ 60845 w 2462046"/>
              <a:gd name="connsiteY14" fmla="*/ 2669488 h 3630274"/>
              <a:gd name="connsiteX15" fmla="*/ 0 w 2462046"/>
              <a:gd name="connsiteY15" fmla="*/ 2669488 h 3630274"/>
              <a:gd name="connsiteX16" fmla="*/ 0 w 2462046"/>
              <a:gd name="connsiteY16" fmla="*/ 2521823 h 3630274"/>
              <a:gd name="connsiteX17" fmla="*/ 60845 w 2462046"/>
              <a:gd name="connsiteY17" fmla="*/ 2521823 h 3630274"/>
              <a:gd name="connsiteX18" fmla="*/ 106480 w 2462046"/>
              <a:gd name="connsiteY18" fmla="*/ 2504563 h 3630274"/>
              <a:gd name="connsiteX19" fmla="*/ 123864 w 2462046"/>
              <a:gd name="connsiteY19" fmla="*/ 2466208 h 3630274"/>
              <a:gd name="connsiteX20" fmla="*/ 60845 w 2462046"/>
              <a:gd name="connsiteY20" fmla="*/ 2410595 h 3630274"/>
              <a:gd name="connsiteX21" fmla="*/ 0 w 2462046"/>
              <a:gd name="connsiteY21" fmla="*/ 2410595 h 3630274"/>
              <a:gd name="connsiteX22" fmla="*/ 0 w 2462046"/>
              <a:gd name="connsiteY22" fmla="*/ 2262928 h 3630274"/>
              <a:gd name="connsiteX23" fmla="*/ 60845 w 2462046"/>
              <a:gd name="connsiteY23" fmla="*/ 2262928 h 3630274"/>
              <a:gd name="connsiteX24" fmla="*/ 123864 w 2462046"/>
              <a:gd name="connsiteY24" fmla="*/ 2207315 h 3630274"/>
              <a:gd name="connsiteX25" fmla="*/ 60845 w 2462046"/>
              <a:gd name="connsiteY25" fmla="*/ 2151699 h 3630274"/>
              <a:gd name="connsiteX26" fmla="*/ 0 w 2462046"/>
              <a:gd name="connsiteY26" fmla="*/ 2151699 h 3630274"/>
              <a:gd name="connsiteX27" fmla="*/ 0 w 2462046"/>
              <a:gd name="connsiteY27" fmla="*/ 2004035 h 3630274"/>
              <a:gd name="connsiteX28" fmla="*/ 60845 w 2462046"/>
              <a:gd name="connsiteY28" fmla="*/ 2004035 h 3630274"/>
              <a:gd name="connsiteX29" fmla="*/ 123864 w 2462046"/>
              <a:gd name="connsiteY29" fmla="*/ 1948419 h 3630274"/>
              <a:gd name="connsiteX30" fmla="*/ 60845 w 2462046"/>
              <a:gd name="connsiteY30" fmla="*/ 1892806 h 3630274"/>
              <a:gd name="connsiteX31" fmla="*/ 0 w 2462046"/>
              <a:gd name="connsiteY31" fmla="*/ 1892806 h 3630274"/>
              <a:gd name="connsiteX32" fmla="*/ 0 w 2462046"/>
              <a:gd name="connsiteY32" fmla="*/ 1745139 h 3630274"/>
              <a:gd name="connsiteX33" fmla="*/ 60845 w 2462046"/>
              <a:gd name="connsiteY33" fmla="*/ 1745139 h 3630274"/>
              <a:gd name="connsiteX34" fmla="*/ 123864 w 2462046"/>
              <a:gd name="connsiteY34" fmla="*/ 1689526 h 3630274"/>
              <a:gd name="connsiteX35" fmla="*/ 60845 w 2462046"/>
              <a:gd name="connsiteY35" fmla="*/ 1633911 h 3630274"/>
              <a:gd name="connsiteX36" fmla="*/ 0 w 2462046"/>
              <a:gd name="connsiteY36" fmla="*/ 1633911 h 3630274"/>
              <a:gd name="connsiteX37" fmla="*/ 0 w 2462046"/>
              <a:gd name="connsiteY37" fmla="*/ 1486246 h 3630274"/>
              <a:gd name="connsiteX38" fmla="*/ 60845 w 2462046"/>
              <a:gd name="connsiteY38" fmla="*/ 1486246 h 3630274"/>
              <a:gd name="connsiteX39" fmla="*/ 106480 w 2462046"/>
              <a:gd name="connsiteY39" fmla="*/ 1470904 h 3630274"/>
              <a:gd name="connsiteX40" fmla="*/ 123864 w 2462046"/>
              <a:gd name="connsiteY40" fmla="*/ 1432550 h 3630274"/>
              <a:gd name="connsiteX41" fmla="*/ 60845 w 2462046"/>
              <a:gd name="connsiteY41" fmla="*/ 1376934 h 3630274"/>
              <a:gd name="connsiteX42" fmla="*/ 0 w 2462046"/>
              <a:gd name="connsiteY42" fmla="*/ 1376934 h 3630274"/>
              <a:gd name="connsiteX43" fmla="*/ 0 w 2462046"/>
              <a:gd name="connsiteY43" fmla="*/ 1229270 h 3630274"/>
              <a:gd name="connsiteX44" fmla="*/ 60845 w 2462046"/>
              <a:gd name="connsiteY44" fmla="*/ 1229270 h 3630274"/>
              <a:gd name="connsiteX45" fmla="*/ 123864 w 2462046"/>
              <a:gd name="connsiteY45" fmla="*/ 1173654 h 3630274"/>
              <a:gd name="connsiteX46" fmla="*/ 60845 w 2462046"/>
              <a:gd name="connsiteY46" fmla="*/ 1118041 h 3630274"/>
              <a:gd name="connsiteX47" fmla="*/ 0 w 2462046"/>
              <a:gd name="connsiteY47" fmla="*/ 1118041 h 3630274"/>
              <a:gd name="connsiteX48" fmla="*/ 0 w 2462046"/>
              <a:gd name="connsiteY48" fmla="*/ 970374 h 3630274"/>
              <a:gd name="connsiteX49" fmla="*/ 60845 w 2462046"/>
              <a:gd name="connsiteY49" fmla="*/ 970374 h 3630274"/>
              <a:gd name="connsiteX50" fmla="*/ 123864 w 2462046"/>
              <a:gd name="connsiteY50" fmla="*/ 914761 h 3630274"/>
              <a:gd name="connsiteX51" fmla="*/ 60845 w 2462046"/>
              <a:gd name="connsiteY51" fmla="*/ 859146 h 3630274"/>
              <a:gd name="connsiteX52" fmla="*/ 0 w 2462046"/>
              <a:gd name="connsiteY52" fmla="*/ 859146 h 3630274"/>
              <a:gd name="connsiteX53" fmla="*/ 0 w 2462046"/>
              <a:gd name="connsiteY53" fmla="*/ 711481 h 3630274"/>
              <a:gd name="connsiteX54" fmla="*/ 60845 w 2462046"/>
              <a:gd name="connsiteY54" fmla="*/ 711481 h 3630274"/>
              <a:gd name="connsiteX55" fmla="*/ 123864 w 2462046"/>
              <a:gd name="connsiteY55" fmla="*/ 655866 h 3630274"/>
              <a:gd name="connsiteX56" fmla="*/ 60845 w 2462046"/>
              <a:gd name="connsiteY56" fmla="*/ 600252 h 3630274"/>
              <a:gd name="connsiteX57" fmla="*/ 0 w 2462046"/>
              <a:gd name="connsiteY57" fmla="*/ 600252 h 3630274"/>
              <a:gd name="connsiteX58" fmla="*/ 0 w 2462046"/>
              <a:gd name="connsiteY58" fmla="*/ 481353 h 3630274"/>
              <a:gd name="connsiteX59" fmla="*/ 6520 w 2462046"/>
              <a:gd name="connsiteY59" fmla="*/ 481353 h 3630274"/>
              <a:gd name="connsiteX60" fmla="*/ 543258 w 2462046"/>
              <a:gd name="connsiteY60" fmla="*/ 9590 h 3630274"/>
              <a:gd name="connsiteX61" fmla="*/ 543258 w 2462046"/>
              <a:gd name="connsiteY61" fmla="*/ 0 h 363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462046" h="3630274">
                <a:moveTo>
                  <a:pt x="543258" y="0"/>
                </a:moveTo>
                <a:lnTo>
                  <a:pt x="2462046" y="0"/>
                </a:lnTo>
                <a:lnTo>
                  <a:pt x="2462046" y="3630274"/>
                </a:lnTo>
                <a:lnTo>
                  <a:pt x="536740" y="3630274"/>
                </a:lnTo>
                <a:lnTo>
                  <a:pt x="536740" y="3626439"/>
                </a:lnTo>
                <a:cubicBezTo>
                  <a:pt x="536740" y="3365627"/>
                  <a:pt x="297707" y="3152757"/>
                  <a:pt x="0" y="3152757"/>
                </a:cubicBezTo>
                <a:lnTo>
                  <a:pt x="0" y="3039612"/>
                </a:lnTo>
                <a:lnTo>
                  <a:pt x="60845" y="3039612"/>
                </a:lnTo>
                <a:cubicBezTo>
                  <a:pt x="95613" y="3039612"/>
                  <a:pt x="123864" y="3014680"/>
                  <a:pt x="123864" y="2983996"/>
                </a:cubicBezTo>
                <a:cubicBezTo>
                  <a:pt x="123864" y="2953313"/>
                  <a:pt x="95613" y="2928383"/>
                  <a:pt x="60845" y="2928383"/>
                </a:cubicBezTo>
                <a:lnTo>
                  <a:pt x="0" y="2928383"/>
                </a:lnTo>
                <a:lnTo>
                  <a:pt x="0" y="2780717"/>
                </a:lnTo>
                <a:lnTo>
                  <a:pt x="60845" y="2780717"/>
                </a:lnTo>
                <a:cubicBezTo>
                  <a:pt x="95613" y="2780717"/>
                  <a:pt x="123864" y="2755787"/>
                  <a:pt x="123864" y="2725103"/>
                </a:cubicBezTo>
                <a:cubicBezTo>
                  <a:pt x="123864" y="2694419"/>
                  <a:pt x="95613" y="2669488"/>
                  <a:pt x="60845" y="2669488"/>
                </a:cubicBezTo>
                <a:lnTo>
                  <a:pt x="0" y="2669488"/>
                </a:lnTo>
                <a:lnTo>
                  <a:pt x="0" y="2521823"/>
                </a:lnTo>
                <a:lnTo>
                  <a:pt x="60845" y="2521823"/>
                </a:lnTo>
                <a:cubicBezTo>
                  <a:pt x="78229" y="2521823"/>
                  <a:pt x="93442" y="2516069"/>
                  <a:pt x="106480" y="2504563"/>
                </a:cubicBezTo>
                <a:cubicBezTo>
                  <a:pt x="117344" y="2494975"/>
                  <a:pt x="123864" y="2481550"/>
                  <a:pt x="123864" y="2466208"/>
                </a:cubicBezTo>
                <a:cubicBezTo>
                  <a:pt x="123864" y="2435524"/>
                  <a:pt x="95613" y="2410595"/>
                  <a:pt x="60845" y="2410595"/>
                </a:cubicBezTo>
                <a:lnTo>
                  <a:pt x="0" y="2410595"/>
                </a:lnTo>
                <a:lnTo>
                  <a:pt x="0" y="2262928"/>
                </a:lnTo>
                <a:lnTo>
                  <a:pt x="60845" y="2262928"/>
                </a:lnTo>
                <a:cubicBezTo>
                  <a:pt x="95613" y="2262928"/>
                  <a:pt x="123864" y="2237998"/>
                  <a:pt x="123864" y="2207315"/>
                </a:cubicBezTo>
                <a:cubicBezTo>
                  <a:pt x="123864" y="2176631"/>
                  <a:pt x="95613" y="2151699"/>
                  <a:pt x="60845" y="2151699"/>
                </a:cubicBezTo>
                <a:lnTo>
                  <a:pt x="0" y="2151699"/>
                </a:lnTo>
                <a:lnTo>
                  <a:pt x="0" y="2004035"/>
                </a:lnTo>
                <a:lnTo>
                  <a:pt x="60845" y="2004035"/>
                </a:lnTo>
                <a:cubicBezTo>
                  <a:pt x="95613" y="2004035"/>
                  <a:pt x="123864" y="1979103"/>
                  <a:pt x="123864" y="1948419"/>
                </a:cubicBezTo>
                <a:cubicBezTo>
                  <a:pt x="123864" y="1917736"/>
                  <a:pt x="95613" y="1892806"/>
                  <a:pt x="60845" y="1892806"/>
                </a:cubicBezTo>
                <a:lnTo>
                  <a:pt x="0" y="1892806"/>
                </a:lnTo>
                <a:lnTo>
                  <a:pt x="0" y="1745139"/>
                </a:lnTo>
                <a:lnTo>
                  <a:pt x="60845" y="1745139"/>
                </a:lnTo>
                <a:cubicBezTo>
                  <a:pt x="95613" y="1745139"/>
                  <a:pt x="123864" y="1720210"/>
                  <a:pt x="123864" y="1689526"/>
                </a:cubicBezTo>
                <a:cubicBezTo>
                  <a:pt x="123864" y="1658842"/>
                  <a:pt x="95613" y="1633911"/>
                  <a:pt x="60845" y="1633911"/>
                </a:cubicBezTo>
                <a:lnTo>
                  <a:pt x="0" y="1633911"/>
                </a:lnTo>
                <a:lnTo>
                  <a:pt x="0" y="1486246"/>
                </a:lnTo>
                <a:lnTo>
                  <a:pt x="60845" y="1486246"/>
                </a:lnTo>
                <a:cubicBezTo>
                  <a:pt x="78229" y="1486246"/>
                  <a:pt x="93442" y="1480492"/>
                  <a:pt x="106480" y="1470904"/>
                </a:cubicBezTo>
                <a:cubicBezTo>
                  <a:pt x="117344" y="1461315"/>
                  <a:pt x="123864" y="1447891"/>
                  <a:pt x="123864" y="1432550"/>
                </a:cubicBezTo>
                <a:cubicBezTo>
                  <a:pt x="123864" y="1401866"/>
                  <a:pt x="95613" y="1376934"/>
                  <a:pt x="60845" y="1376934"/>
                </a:cubicBezTo>
                <a:lnTo>
                  <a:pt x="0" y="1376934"/>
                </a:lnTo>
                <a:lnTo>
                  <a:pt x="0" y="1229270"/>
                </a:lnTo>
                <a:lnTo>
                  <a:pt x="60845" y="1229270"/>
                </a:lnTo>
                <a:cubicBezTo>
                  <a:pt x="95613" y="1229270"/>
                  <a:pt x="123864" y="1204338"/>
                  <a:pt x="123864" y="1173654"/>
                </a:cubicBezTo>
                <a:cubicBezTo>
                  <a:pt x="123864" y="1142971"/>
                  <a:pt x="95613" y="1118041"/>
                  <a:pt x="60845" y="1118041"/>
                </a:cubicBezTo>
                <a:lnTo>
                  <a:pt x="0" y="1118041"/>
                </a:lnTo>
                <a:lnTo>
                  <a:pt x="0" y="970374"/>
                </a:lnTo>
                <a:lnTo>
                  <a:pt x="60845" y="970374"/>
                </a:lnTo>
                <a:cubicBezTo>
                  <a:pt x="95613" y="970374"/>
                  <a:pt x="123864" y="945445"/>
                  <a:pt x="123864" y="914761"/>
                </a:cubicBezTo>
                <a:cubicBezTo>
                  <a:pt x="123864" y="884077"/>
                  <a:pt x="95613" y="859146"/>
                  <a:pt x="60845" y="859146"/>
                </a:cubicBezTo>
                <a:lnTo>
                  <a:pt x="0" y="859146"/>
                </a:lnTo>
                <a:lnTo>
                  <a:pt x="0" y="711481"/>
                </a:lnTo>
                <a:lnTo>
                  <a:pt x="60845" y="711481"/>
                </a:lnTo>
                <a:cubicBezTo>
                  <a:pt x="95613" y="711481"/>
                  <a:pt x="123864" y="686549"/>
                  <a:pt x="123864" y="655866"/>
                </a:cubicBezTo>
                <a:cubicBezTo>
                  <a:pt x="123864" y="625182"/>
                  <a:pt x="95613" y="600252"/>
                  <a:pt x="60845" y="600252"/>
                </a:cubicBezTo>
                <a:lnTo>
                  <a:pt x="0" y="600252"/>
                </a:lnTo>
                <a:lnTo>
                  <a:pt x="0" y="481353"/>
                </a:lnTo>
                <a:cubicBezTo>
                  <a:pt x="2174" y="481353"/>
                  <a:pt x="4346" y="481353"/>
                  <a:pt x="6520" y="481353"/>
                </a:cubicBezTo>
                <a:cubicBezTo>
                  <a:pt x="304225" y="483269"/>
                  <a:pt x="543258" y="270402"/>
                  <a:pt x="543258" y="9590"/>
                </a:cubicBezTo>
                <a:cubicBezTo>
                  <a:pt x="543258" y="5754"/>
                  <a:pt x="543258" y="3836"/>
                  <a:pt x="543258"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6F30112-6E46-4C30-80D4-674F8F628C5C}"/>
              </a:ext>
            </a:extLst>
          </p:cNvPr>
          <p:cNvGrpSpPr/>
          <p:nvPr userDrawn="1"/>
        </p:nvGrpSpPr>
        <p:grpSpPr>
          <a:xfrm>
            <a:off x="9412901" y="6139572"/>
            <a:ext cx="1985872" cy="268090"/>
            <a:chOff x="9412901" y="6139572"/>
            <a:chExt cx="1985872" cy="268090"/>
          </a:xfrm>
        </p:grpSpPr>
        <p:sp>
          <p:nvSpPr>
            <p:cNvPr id="16" name="Rectangle: Rounded Corners 15">
              <a:extLst>
                <a:ext uri="{FF2B5EF4-FFF2-40B4-BE49-F238E27FC236}">
                  <a16:creationId xmlns:a16="http://schemas.microsoft.com/office/drawing/2014/main" id="{7E754C04-90AB-4D94-950B-8DC6B553DDFE}"/>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7" name="Group 16">
              <a:extLst>
                <a:ext uri="{FF2B5EF4-FFF2-40B4-BE49-F238E27FC236}">
                  <a16:creationId xmlns:a16="http://schemas.microsoft.com/office/drawing/2014/main" id="{041C972B-1162-4128-B6F8-9F151153907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8" name="Freeform 85">
                <a:extLst>
                  <a:ext uri="{FF2B5EF4-FFF2-40B4-BE49-F238E27FC236}">
                    <a16:creationId xmlns:a16="http://schemas.microsoft.com/office/drawing/2014/main" id="{4ADF95AB-D82E-44B3-9712-91E69FA9FE93}"/>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9" name="Freeform 106">
                <a:extLst>
                  <a:ext uri="{FF2B5EF4-FFF2-40B4-BE49-F238E27FC236}">
                    <a16:creationId xmlns:a16="http://schemas.microsoft.com/office/drawing/2014/main" id="{FC1CC572-E997-4F27-A850-C49E7CC95ED7}"/>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20" name="c6b6852a-8caa-4624-bd4b-b59c68b17755">
                <a:extLst>
                  <a:ext uri="{FF2B5EF4-FFF2-40B4-BE49-F238E27FC236}">
                    <a16:creationId xmlns:a16="http://schemas.microsoft.com/office/drawing/2014/main" id="{9D119298-9DC2-43EA-B426-33F3D969A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Tree>
    <p:extLst>
      <p:ext uri="{BB962C8B-B14F-4D97-AF65-F5344CB8AC3E}">
        <p14:creationId xmlns:p14="http://schemas.microsoft.com/office/powerpoint/2010/main" val="8491707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2DF8B11-B56A-4262-914E-3C73EFA0C0D4}"/>
              </a:ext>
            </a:extLst>
          </p:cNvPr>
          <p:cNvSpPr>
            <a:spLocks noGrp="1"/>
          </p:cNvSpPr>
          <p:nvPr>
            <p:ph type="pic" sz="quarter" idx="10"/>
          </p:nvPr>
        </p:nvSpPr>
        <p:spPr>
          <a:xfrm>
            <a:off x="609600" y="697739"/>
            <a:ext cx="10972800" cy="5462525"/>
          </a:xfrm>
          <a:custGeom>
            <a:avLst/>
            <a:gdLst>
              <a:gd name="connsiteX0" fmla="*/ 45394 w 10972800"/>
              <a:gd name="connsiteY0" fmla="*/ 0 h 5462525"/>
              <a:gd name="connsiteX1" fmla="*/ 10927406 w 10972800"/>
              <a:gd name="connsiteY1" fmla="*/ 0 h 5462525"/>
              <a:gd name="connsiteX2" fmla="*/ 10972800 w 10972800"/>
              <a:gd name="connsiteY2" fmla="*/ 45394 h 5462525"/>
              <a:gd name="connsiteX3" fmla="*/ 10972800 w 10972800"/>
              <a:gd name="connsiteY3" fmla="*/ 5417131 h 5462525"/>
              <a:gd name="connsiteX4" fmla="*/ 10927406 w 10972800"/>
              <a:gd name="connsiteY4" fmla="*/ 5462525 h 5462525"/>
              <a:gd name="connsiteX5" fmla="*/ 45394 w 10972800"/>
              <a:gd name="connsiteY5" fmla="*/ 5462525 h 5462525"/>
              <a:gd name="connsiteX6" fmla="*/ 0 w 10972800"/>
              <a:gd name="connsiteY6" fmla="*/ 5417131 h 5462525"/>
              <a:gd name="connsiteX7" fmla="*/ 0 w 10972800"/>
              <a:gd name="connsiteY7" fmla="*/ 45394 h 5462525"/>
              <a:gd name="connsiteX8" fmla="*/ 45394 w 10972800"/>
              <a:gd name="connsiteY8" fmla="*/ 0 h 546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5462525">
                <a:moveTo>
                  <a:pt x="45394" y="0"/>
                </a:moveTo>
                <a:lnTo>
                  <a:pt x="10927406" y="0"/>
                </a:lnTo>
                <a:cubicBezTo>
                  <a:pt x="10952476" y="0"/>
                  <a:pt x="10972800" y="20324"/>
                  <a:pt x="10972800" y="45394"/>
                </a:cubicBezTo>
                <a:lnTo>
                  <a:pt x="10972800" y="5417131"/>
                </a:lnTo>
                <a:cubicBezTo>
                  <a:pt x="10972800" y="5442201"/>
                  <a:pt x="10952476" y="5462525"/>
                  <a:pt x="10927406" y="5462525"/>
                </a:cubicBezTo>
                <a:lnTo>
                  <a:pt x="45394" y="5462525"/>
                </a:lnTo>
                <a:cubicBezTo>
                  <a:pt x="20324" y="5462525"/>
                  <a:pt x="0" y="5442201"/>
                  <a:pt x="0" y="5417131"/>
                </a:cubicBezTo>
                <a:lnTo>
                  <a:pt x="0" y="45394"/>
                </a:lnTo>
                <a:cubicBezTo>
                  <a:pt x="0" y="20324"/>
                  <a:pt x="20324" y="0"/>
                  <a:pt x="45394" y="0"/>
                </a:cubicBezTo>
                <a:close/>
              </a:path>
            </a:pathLst>
          </a:custGeom>
        </p:spPr>
        <p:txBody>
          <a:bodyPr wrap="square">
            <a:noAutofit/>
          </a:bodyPr>
          <a:lstStyle>
            <a:lvl1pPr marL="0" indent="0">
              <a:buNone/>
              <a:defRPr sz="1400">
                <a:solidFill>
                  <a:schemeClr val="bg1"/>
                </a:solidFill>
              </a:defRPr>
            </a:lvl1pPr>
          </a:lstStyle>
          <a:p>
            <a:endParaRPr lang="en-US"/>
          </a:p>
        </p:txBody>
      </p:sp>
    </p:spTree>
    <p:extLst>
      <p:ext uri="{BB962C8B-B14F-4D97-AF65-F5344CB8AC3E}">
        <p14:creationId xmlns:p14="http://schemas.microsoft.com/office/powerpoint/2010/main" val="32118973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263802C-DE5F-4AD2-83A7-B4D684BA985A}"/>
              </a:ext>
            </a:extLst>
          </p:cNvPr>
          <p:cNvSpPr>
            <a:spLocks noGrp="1"/>
          </p:cNvSpPr>
          <p:nvPr>
            <p:ph type="pic" sz="quarter" idx="10"/>
          </p:nvPr>
        </p:nvSpPr>
        <p:spPr>
          <a:xfrm>
            <a:off x="4614150" y="0"/>
            <a:ext cx="7565399" cy="6858004"/>
          </a:xfrm>
          <a:custGeom>
            <a:avLst/>
            <a:gdLst>
              <a:gd name="connsiteX0" fmla="*/ 2715798 w 7565399"/>
              <a:gd name="connsiteY0" fmla="*/ 0 h 6858004"/>
              <a:gd name="connsiteX1" fmla="*/ 7529935 w 7565399"/>
              <a:gd name="connsiteY1" fmla="*/ 0 h 6858004"/>
              <a:gd name="connsiteX2" fmla="*/ 7563817 w 7565399"/>
              <a:gd name="connsiteY2" fmla="*/ 16692 h 6858004"/>
              <a:gd name="connsiteX3" fmla="*/ 7565399 w 7565399"/>
              <a:gd name="connsiteY3" fmla="*/ 21236 h 6858004"/>
              <a:gd name="connsiteX4" fmla="*/ 3556894 w 7565399"/>
              <a:gd name="connsiteY4" fmla="*/ 6858004 h 6858004"/>
              <a:gd name="connsiteX5" fmla="*/ 581 w 7565399"/>
              <a:gd name="connsiteY5" fmla="*/ 6858004 h 6858004"/>
              <a:gd name="connsiteX6" fmla="*/ 0 w 7565399"/>
              <a:gd name="connsiteY6" fmla="*/ 6857998 h 6858004"/>
              <a:gd name="connsiteX7" fmla="*/ 1 w 7565399"/>
              <a:gd name="connsiteY7" fmla="*/ 6857998 h 6858004"/>
              <a:gd name="connsiteX8" fmla="*/ 20267 w 7565399"/>
              <a:gd name="connsiteY8" fmla="*/ 6857998 h 685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5399" h="6858004">
                <a:moveTo>
                  <a:pt x="2715798" y="0"/>
                </a:moveTo>
                <a:lnTo>
                  <a:pt x="7529935" y="0"/>
                </a:lnTo>
                <a:cubicBezTo>
                  <a:pt x="7543166" y="0"/>
                  <a:pt x="7555145" y="6379"/>
                  <a:pt x="7563817" y="16692"/>
                </a:cubicBezTo>
                <a:lnTo>
                  <a:pt x="7565399" y="21236"/>
                </a:lnTo>
                <a:lnTo>
                  <a:pt x="3556894" y="6858004"/>
                </a:lnTo>
                <a:lnTo>
                  <a:pt x="581" y="6858004"/>
                </a:lnTo>
                <a:lnTo>
                  <a:pt x="0" y="6857998"/>
                </a:lnTo>
                <a:lnTo>
                  <a:pt x="1" y="6857998"/>
                </a:lnTo>
                <a:lnTo>
                  <a:pt x="20267" y="6857998"/>
                </a:lnTo>
                <a:close/>
              </a:path>
            </a:pathLst>
          </a:custGeom>
          <a:solidFill>
            <a:schemeClr val="tx1">
              <a:lumMod val="50000"/>
              <a:lumOff val="50000"/>
              <a:alpha val="10000"/>
            </a:schemeClr>
          </a:solidFill>
        </p:spPr>
        <p:txBody>
          <a:bodyPr wrap="square">
            <a:noAutofit/>
          </a:bodyPr>
          <a:lstStyle>
            <a:lvl1pPr>
              <a:defRPr lang="en-US" sz="1400"/>
            </a:lvl1pPr>
          </a:lstStyle>
          <a:p>
            <a:pPr marL="0" lvl="0" indent="0">
              <a:buNone/>
            </a:pPr>
            <a:endParaRPr lang="en-US"/>
          </a:p>
        </p:txBody>
      </p:sp>
    </p:spTree>
    <p:extLst>
      <p:ext uri="{BB962C8B-B14F-4D97-AF65-F5344CB8AC3E}">
        <p14:creationId xmlns:p14="http://schemas.microsoft.com/office/powerpoint/2010/main" val="11741285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5DF0ADA-8AAA-4AFF-A119-165985406CC7}"/>
              </a:ext>
            </a:extLst>
          </p:cNvPr>
          <p:cNvSpPr>
            <a:spLocks noGrp="1"/>
          </p:cNvSpPr>
          <p:nvPr>
            <p:ph type="pic" sz="quarter" idx="10"/>
          </p:nvPr>
        </p:nvSpPr>
        <p:spPr>
          <a:xfrm>
            <a:off x="2293842" y="1958945"/>
            <a:ext cx="2351798" cy="2351798"/>
          </a:xfrm>
          <a:custGeom>
            <a:avLst/>
            <a:gdLst>
              <a:gd name="connsiteX0" fmla="*/ 1322856 w 2645712"/>
              <a:gd name="connsiteY0" fmla="*/ 0 h 2645712"/>
              <a:gd name="connsiteX1" fmla="*/ 2645712 w 2645712"/>
              <a:gd name="connsiteY1" fmla="*/ 1322856 h 2645712"/>
              <a:gd name="connsiteX2" fmla="*/ 1322856 w 2645712"/>
              <a:gd name="connsiteY2" fmla="*/ 2645712 h 2645712"/>
              <a:gd name="connsiteX3" fmla="*/ 0 w 2645712"/>
              <a:gd name="connsiteY3" fmla="*/ 1322856 h 2645712"/>
              <a:gd name="connsiteX4" fmla="*/ 1322856 w 2645712"/>
              <a:gd name="connsiteY4" fmla="*/ 0 h 2645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712" h="2645712">
                <a:moveTo>
                  <a:pt x="1322856" y="0"/>
                </a:moveTo>
                <a:cubicBezTo>
                  <a:pt x="2053449" y="0"/>
                  <a:pt x="2645712" y="592263"/>
                  <a:pt x="2645712" y="1322856"/>
                </a:cubicBezTo>
                <a:cubicBezTo>
                  <a:pt x="2645712" y="2053449"/>
                  <a:pt x="2053449" y="2645712"/>
                  <a:pt x="1322856" y="2645712"/>
                </a:cubicBezTo>
                <a:cubicBezTo>
                  <a:pt x="592263" y="2645712"/>
                  <a:pt x="0" y="2053449"/>
                  <a:pt x="0" y="1322856"/>
                </a:cubicBezTo>
                <a:cubicBezTo>
                  <a:pt x="0" y="592263"/>
                  <a:pt x="592263" y="0"/>
                  <a:pt x="1322856"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6F30112-6E46-4C30-80D4-674F8F628C5C}"/>
              </a:ext>
            </a:extLst>
          </p:cNvPr>
          <p:cNvGrpSpPr/>
          <p:nvPr userDrawn="1"/>
        </p:nvGrpSpPr>
        <p:grpSpPr>
          <a:xfrm>
            <a:off x="9412901" y="6139572"/>
            <a:ext cx="1985872" cy="268090"/>
            <a:chOff x="9412901" y="6139572"/>
            <a:chExt cx="1985872" cy="268090"/>
          </a:xfrm>
        </p:grpSpPr>
        <p:sp>
          <p:nvSpPr>
            <p:cNvPr id="16" name="Rectangle: Rounded Corners 15">
              <a:extLst>
                <a:ext uri="{FF2B5EF4-FFF2-40B4-BE49-F238E27FC236}">
                  <a16:creationId xmlns:a16="http://schemas.microsoft.com/office/drawing/2014/main" id="{7E754C04-90AB-4D94-950B-8DC6B553DDFE}"/>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7" name="Group 16">
              <a:extLst>
                <a:ext uri="{FF2B5EF4-FFF2-40B4-BE49-F238E27FC236}">
                  <a16:creationId xmlns:a16="http://schemas.microsoft.com/office/drawing/2014/main" id="{041C972B-1162-4128-B6F8-9F151153907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8" name="Freeform 85">
                <a:extLst>
                  <a:ext uri="{FF2B5EF4-FFF2-40B4-BE49-F238E27FC236}">
                    <a16:creationId xmlns:a16="http://schemas.microsoft.com/office/drawing/2014/main" id="{4ADF95AB-D82E-44B3-9712-91E69FA9FE93}"/>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9" name="Freeform 106">
                <a:extLst>
                  <a:ext uri="{FF2B5EF4-FFF2-40B4-BE49-F238E27FC236}">
                    <a16:creationId xmlns:a16="http://schemas.microsoft.com/office/drawing/2014/main" id="{FC1CC572-E997-4F27-A850-C49E7CC95ED7}"/>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20" name="c6b6852a-8caa-4624-bd4b-b59c68b17755">
                <a:extLst>
                  <a:ext uri="{FF2B5EF4-FFF2-40B4-BE49-F238E27FC236}">
                    <a16:creationId xmlns:a16="http://schemas.microsoft.com/office/drawing/2014/main" id="{9D119298-9DC2-43EA-B426-33F3D969A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
        <p:nvSpPr>
          <p:cNvPr id="22" name="Picture Placeholder 21">
            <a:extLst>
              <a:ext uri="{FF2B5EF4-FFF2-40B4-BE49-F238E27FC236}">
                <a16:creationId xmlns:a16="http://schemas.microsoft.com/office/drawing/2014/main" id="{A3C33D82-9960-462E-B6E3-9A12B98DA77D}"/>
              </a:ext>
            </a:extLst>
          </p:cNvPr>
          <p:cNvSpPr>
            <a:spLocks noGrp="1"/>
          </p:cNvSpPr>
          <p:nvPr>
            <p:ph type="pic" sz="quarter" idx="11"/>
          </p:nvPr>
        </p:nvSpPr>
        <p:spPr>
          <a:xfrm>
            <a:off x="7546360" y="1958945"/>
            <a:ext cx="2351798" cy="2351798"/>
          </a:xfrm>
          <a:custGeom>
            <a:avLst/>
            <a:gdLst>
              <a:gd name="connsiteX0" fmla="*/ 1322856 w 2645712"/>
              <a:gd name="connsiteY0" fmla="*/ 0 h 2645712"/>
              <a:gd name="connsiteX1" fmla="*/ 2645712 w 2645712"/>
              <a:gd name="connsiteY1" fmla="*/ 1322856 h 2645712"/>
              <a:gd name="connsiteX2" fmla="*/ 1322856 w 2645712"/>
              <a:gd name="connsiteY2" fmla="*/ 2645712 h 2645712"/>
              <a:gd name="connsiteX3" fmla="*/ 0 w 2645712"/>
              <a:gd name="connsiteY3" fmla="*/ 1322856 h 2645712"/>
              <a:gd name="connsiteX4" fmla="*/ 1322856 w 2645712"/>
              <a:gd name="connsiteY4" fmla="*/ 0 h 2645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712" h="2645712">
                <a:moveTo>
                  <a:pt x="1322856" y="0"/>
                </a:moveTo>
                <a:cubicBezTo>
                  <a:pt x="2053449" y="0"/>
                  <a:pt x="2645712" y="592263"/>
                  <a:pt x="2645712" y="1322856"/>
                </a:cubicBezTo>
                <a:cubicBezTo>
                  <a:pt x="2645712" y="2053449"/>
                  <a:pt x="2053449" y="2645712"/>
                  <a:pt x="1322856" y="2645712"/>
                </a:cubicBezTo>
                <a:cubicBezTo>
                  <a:pt x="592263" y="2645712"/>
                  <a:pt x="0" y="2053449"/>
                  <a:pt x="0" y="1322856"/>
                </a:cubicBezTo>
                <a:cubicBezTo>
                  <a:pt x="0" y="592263"/>
                  <a:pt x="592263" y="0"/>
                  <a:pt x="1322856" y="0"/>
                </a:cubicBezTo>
                <a:close/>
              </a:path>
            </a:pathLst>
          </a:custGeom>
        </p:spPr>
        <p:txBody>
          <a:bodyPr wrap="square">
            <a:noAutofit/>
          </a:bodyPr>
          <a:lstStyle>
            <a:lvl1pPr marL="0" indent="0">
              <a:buNone/>
              <a:defRPr sz="1400">
                <a:solidFill>
                  <a:schemeClr val="bg1"/>
                </a:solidFill>
              </a:defRPr>
            </a:lvl1pPr>
          </a:lstStyle>
          <a:p>
            <a:endParaRPr lang="en-US"/>
          </a:p>
        </p:txBody>
      </p:sp>
    </p:spTree>
    <p:extLst>
      <p:ext uri="{BB962C8B-B14F-4D97-AF65-F5344CB8AC3E}">
        <p14:creationId xmlns:p14="http://schemas.microsoft.com/office/powerpoint/2010/main" val="17165039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 calcmode="lin" valueType="num">
                                      <p:cBhvr>
                                        <p:cTn id="9" dur="750" fill="hold"/>
                                        <p:tgtEl>
                                          <p:spTgt spid="21"/>
                                        </p:tgtEl>
                                        <p:attrNameLst>
                                          <p:attrName>style.rotation</p:attrName>
                                        </p:attrNameLst>
                                      </p:cBhvr>
                                      <p:tavLst>
                                        <p:tav tm="0">
                                          <p:val>
                                            <p:fltVal val="360"/>
                                          </p:val>
                                        </p:tav>
                                        <p:tav tm="100000">
                                          <p:val>
                                            <p:fltVal val="0"/>
                                          </p:val>
                                        </p:tav>
                                      </p:tavLst>
                                    </p:anim>
                                    <p:animEffect transition="in" filter="fade">
                                      <p:cBhvr>
                                        <p:cTn id="10" dur="750"/>
                                        <p:tgtEl>
                                          <p:spTgt spid="21"/>
                                        </p:tgtEl>
                                      </p:cBhvr>
                                    </p:animEffect>
                                  </p:childTnLst>
                                </p:cTn>
                              </p:par>
                              <p:par>
                                <p:cTn id="11" presetID="49" presetClass="entr" presetSubtype="0" decel="100000" fill="hold" grpId="0" nodeType="withEffect" nodePh="1">
                                  <p:stCondLst>
                                    <p:cond delay="0"/>
                                  </p:stCondLst>
                                  <p:endCondLst>
                                    <p:cond evt="begin" delay="0">
                                      <p:tn val="11"/>
                                    </p:cond>
                                  </p:endCondLst>
                                  <p:childTnLst>
                                    <p:set>
                                      <p:cBhvr>
                                        <p:cTn id="12" dur="1" fill="hold">
                                          <p:stCondLst>
                                            <p:cond delay="0"/>
                                          </p:stCondLst>
                                        </p:cTn>
                                        <p:tgtEl>
                                          <p:spTgt spid="22"/>
                                        </p:tgtEl>
                                        <p:attrNameLst>
                                          <p:attrName>style.visibility</p:attrName>
                                        </p:attrNameLst>
                                      </p:cBhvr>
                                      <p:to>
                                        <p:strVal val="visible"/>
                                      </p:to>
                                    </p:set>
                                    <p:anim calcmode="lin" valueType="num">
                                      <p:cBhvr>
                                        <p:cTn id="13" dur="1000" fill="hold"/>
                                        <p:tgtEl>
                                          <p:spTgt spid="22"/>
                                        </p:tgtEl>
                                        <p:attrNameLst>
                                          <p:attrName>ppt_w</p:attrName>
                                        </p:attrNameLst>
                                      </p:cBhvr>
                                      <p:tavLst>
                                        <p:tav tm="0">
                                          <p:val>
                                            <p:fltVal val="0"/>
                                          </p:val>
                                        </p:tav>
                                        <p:tav tm="100000">
                                          <p:val>
                                            <p:strVal val="#ppt_w"/>
                                          </p:val>
                                        </p:tav>
                                      </p:tavLst>
                                    </p:anim>
                                    <p:anim calcmode="lin" valueType="num">
                                      <p:cBhvr>
                                        <p:cTn id="14" dur="1000" fill="hold"/>
                                        <p:tgtEl>
                                          <p:spTgt spid="22"/>
                                        </p:tgtEl>
                                        <p:attrNameLst>
                                          <p:attrName>ppt_h</p:attrName>
                                        </p:attrNameLst>
                                      </p:cBhvr>
                                      <p:tavLst>
                                        <p:tav tm="0">
                                          <p:val>
                                            <p:fltVal val="0"/>
                                          </p:val>
                                        </p:tav>
                                        <p:tav tm="100000">
                                          <p:val>
                                            <p:strVal val="#ppt_h"/>
                                          </p:val>
                                        </p:tav>
                                      </p:tavLst>
                                    </p:anim>
                                    <p:anim calcmode="lin" valueType="num">
                                      <p:cBhvr>
                                        <p:cTn id="15" dur="1000" fill="hold"/>
                                        <p:tgtEl>
                                          <p:spTgt spid="22"/>
                                        </p:tgtEl>
                                        <p:attrNameLst>
                                          <p:attrName>style.rotation</p:attrName>
                                        </p:attrNameLst>
                                      </p:cBhvr>
                                      <p:tavLst>
                                        <p:tav tm="0">
                                          <p:val>
                                            <p:fltVal val="360"/>
                                          </p:val>
                                        </p:tav>
                                        <p:tav tm="100000">
                                          <p:val>
                                            <p:fltVal val="0"/>
                                          </p:val>
                                        </p:tav>
                                      </p:tavLst>
                                    </p:anim>
                                    <p:animEffect transition="in" filter="fade">
                                      <p:cBhvr>
                                        <p:cTn id="1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0BA4BD1-BED0-4BC1-B660-3338F1963954}"/>
              </a:ext>
            </a:extLst>
          </p:cNvPr>
          <p:cNvSpPr>
            <a:spLocks noGrp="1"/>
          </p:cNvSpPr>
          <p:nvPr>
            <p:ph type="pic" sz="quarter" idx="10"/>
          </p:nvPr>
        </p:nvSpPr>
        <p:spPr>
          <a:xfrm>
            <a:off x="1104900" y="1872341"/>
            <a:ext cx="3033486" cy="3813629"/>
          </a:xfrm>
          <a:custGeom>
            <a:avLst/>
            <a:gdLst>
              <a:gd name="connsiteX0" fmla="*/ 244347 w 3033486"/>
              <a:gd name="connsiteY0" fmla="*/ 0 h 3813629"/>
              <a:gd name="connsiteX1" fmla="*/ 2789139 w 3033486"/>
              <a:gd name="connsiteY1" fmla="*/ 0 h 3813629"/>
              <a:gd name="connsiteX2" fmla="*/ 3033486 w 3033486"/>
              <a:gd name="connsiteY2" fmla="*/ 244347 h 3813629"/>
              <a:gd name="connsiteX3" fmla="*/ 3033486 w 3033486"/>
              <a:gd name="connsiteY3" fmla="*/ 3569282 h 3813629"/>
              <a:gd name="connsiteX4" fmla="*/ 2789139 w 3033486"/>
              <a:gd name="connsiteY4" fmla="*/ 3813629 h 3813629"/>
              <a:gd name="connsiteX5" fmla="*/ 244347 w 3033486"/>
              <a:gd name="connsiteY5" fmla="*/ 3813629 h 3813629"/>
              <a:gd name="connsiteX6" fmla="*/ 0 w 3033486"/>
              <a:gd name="connsiteY6" fmla="*/ 3569282 h 3813629"/>
              <a:gd name="connsiteX7" fmla="*/ 0 w 3033486"/>
              <a:gd name="connsiteY7" fmla="*/ 244347 h 3813629"/>
              <a:gd name="connsiteX8" fmla="*/ 244347 w 3033486"/>
              <a:gd name="connsiteY8" fmla="*/ 0 h 381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3486" h="3813629">
                <a:moveTo>
                  <a:pt x="244347" y="0"/>
                </a:moveTo>
                <a:lnTo>
                  <a:pt x="2789139" y="0"/>
                </a:lnTo>
                <a:cubicBezTo>
                  <a:pt x="2924088" y="0"/>
                  <a:pt x="3033486" y="109398"/>
                  <a:pt x="3033486" y="244347"/>
                </a:cubicBezTo>
                <a:lnTo>
                  <a:pt x="3033486" y="3569282"/>
                </a:lnTo>
                <a:cubicBezTo>
                  <a:pt x="3033486" y="3704231"/>
                  <a:pt x="2924088" y="3813629"/>
                  <a:pt x="2789139" y="3813629"/>
                </a:cubicBezTo>
                <a:lnTo>
                  <a:pt x="244347" y="3813629"/>
                </a:lnTo>
                <a:cubicBezTo>
                  <a:pt x="109398" y="3813629"/>
                  <a:pt x="0" y="3704231"/>
                  <a:pt x="0" y="3569282"/>
                </a:cubicBezTo>
                <a:lnTo>
                  <a:pt x="0" y="244347"/>
                </a:lnTo>
                <a:cubicBezTo>
                  <a:pt x="0" y="109398"/>
                  <a:pt x="109398" y="0"/>
                  <a:pt x="244347"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229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EF2B29A-83E2-4926-A244-559BF7C4BD7F}"/>
              </a:ext>
            </a:extLst>
          </p:cNvPr>
          <p:cNvSpPr>
            <a:spLocks noGrp="1"/>
          </p:cNvSpPr>
          <p:nvPr>
            <p:ph type="pic" sz="quarter" idx="15"/>
          </p:nvPr>
        </p:nvSpPr>
        <p:spPr>
          <a:xfrm>
            <a:off x="3351328" y="4218380"/>
            <a:ext cx="3605838" cy="1200727"/>
          </a:xfrm>
          <a:custGeom>
            <a:avLst/>
            <a:gdLst>
              <a:gd name="connsiteX0" fmla="*/ 200125 w 3605838"/>
              <a:gd name="connsiteY0" fmla="*/ 0 h 1200727"/>
              <a:gd name="connsiteX1" fmla="*/ 3405713 w 3605838"/>
              <a:gd name="connsiteY1" fmla="*/ 0 h 1200727"/>
              <a:gd name="connsiteX2" fmla="*/ 3605838 w 3605838"/>
              <a:gd name="connsiteY2" fmla="*/ 200125 h 1200727"/>
              <a:gd name="connsiteX3" fmla="*/ 3605838 w 3605838"/>
              <a:gd name="connsiteY3" fmla="*/ 1000602 h 1200727"/>
              <a:gd name="connsiteX4" fmla="*/ 3405713 w 3605838"/>
              <a:gd name="connsiteY4" fmla="*/ 1200727 h 1200727"/>
              <a:gd name="connsiteX5" fmla="*/ 200125 w 3605838"/>
              <a:gd name="connsiteY5" fmla="*/ 1200727 h 1200727"/>
              <a:gd name="connsiteX6" fmla="*/ 0 w 3605838"/>
              <a:gd name="connsiteY6" fmla="*/ 1000602 h 1200727"/>
              <a:gd name="connsiteX7" fmla="*/ 0 w 3605838"/>
              <a:gd name="connsiteY7" fmla="*/ 200125 h 1200727"/>
              <a:gd name="connsiteX8" fmla="*/ 200125 w 3605838"/>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5838" h="1200727">
                <a:moveTo>
                  <a:pt x="200125" y="0"/>
                </a:moveTo>
                <a:lnTo>
                  <a:pt x="3405713" y="0"/>
                </a:lnTo>
                <a:cubicBezTo>
                  <a:pt x="3516239" y="0"/>
                  <a:pt x="3605838" y="89599"/>
                  <a:pt x="3605838" y="200125"/>
                </a:cubicBezTo>
                <a:lnTo>
                  <a:pt x="3605838" y="1000602"/>
                </a:lnTo>
                <a:cubicBezTo>
                  <a:pt x="3605838" y="1111128"/>
                  <a:pt x="3516239" y="1200727"/>
                  <a:pt x="3405713"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16" name="Picture Placeholder 15">
            <a:extLst>
              <a:ext uri="{FF2B5EF4-FFF2-40B4-BE49-F238E27FC236}">
                <a16:creationId xmlns:a16="http://schemas.microsoft.com/office/drawing/2014/main" id="{FA53CA1D-DC5E-4D37-AD6A-80669350BE34}"/>
              </a:ext>
            </a:extLst>
          </p:cNvPr>
          <p:cNvSpPr>
            <a:spLocks noGrp="1"/>
          </p:cNvSpPr>
          <p:nvPr>
            <p:ph type="pic" sz="quarter" idx="11"/>
          </p:nvPr>
        </p:nvSpPr>
        <p:spPr>
          <a:xfrm>
            <a:off x="1104900" y="2828637"/>
            <a:ext cx="3605838" cy="1200727"/>
          </a:xfrm>
          <a:custGeom>
            <a:avLst/>
            <a:gdLst>
              <a:gd name="connsiteX0" fmla="*/ 200125 w 3605838"/>
              <a:gd name="connsiteY0" fmla="*/ 0 h 1200727"/>
              <a:gd name="connsiteX1" fmla="*/ 3405713 w 3605838"/>
              <a:gd name="connsiteY1" fmla="*/ 0 h 1200727"/>
              <a:gd name="connsiteX2" fmla="*/ 3605838 w 3605838"/>
              <a:gd name="connsiteY2" fmla="*/ 200125 h 1200727"/>
              <a:gd name="connsiteX3" fmla="*/ 3605838 w 3605838"/>
              <a:gd name="connsiteY3" fmla="*/ 1000602 h 1200727"/>
              <a:gd name="connsiteX4" fmla="*/ 3405713 w 3605838"/>
              <a:gd name="connsiteY4" fmla="*/ 1200727 h 1200727"/>
              <a:gd name="connsiteX5" fmla="*/ 200125 w 3605838"/>
              <a:gd name="connsiteY5" fmla="*/ 1200727 h 1200727"/>
              <a:gd name="connsiteX6" fmla="*/ 0 w 3605838"/>
              <a:gd name="connsiteY6" fmla="*/ 1000602 h 1200727"/>
              <a:gd name="connsiteX7" fmla="*/ 0 w 3605838"/>
              <a:gd name="connsiteY7" fmla="*/ 200125 h 1200727"/>
              <a:gd name="connsiteX8" fmla="*/ 200125 w 3605838"/>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5838" h="1200727">
                <a:moveTo>
                  <a:pt x="200125" y="0"/>
                </a:moveTo>
                <a:lnTo>
                  <a:pt x="3405713" y="0"/>
                </a:lnTo>
                <a:cubicBezTo>
                  <a:pt x="3516239" y="0"/>
                  <a:pt x="3605838" y="89599"/>
                  <a:pt x="3605838" y="200125"/>
                </a:cubicBezTo>
                <a:lnTo>
                  <a:pt x="3605838" y="1000602"/>
                </a:lnTo>
                <a:cubicBezTo>
                  <a:pt x="3605838" y="1111128"/>
                  <a:pt x="3516239" y="1200727"/>
                  <a:pt x="3405713"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13" name="Picture Placeholder 12">
            <a:extLst>
              <a:ext uri="{FF2B5EF4-FFF2-40B4-BE49-F238E27FC236}">
                <a16:creationId xmlns:a16="http://schemas.microsoft.com/office/drawing/2014/main" id="{D2B6AE5B-20B2-4BEC-9CAF-6323BB7EBCA5}"/>
              </a:ext>
            </a:extLst>
          </p:cNvPr>
          <p:cNvSpPr>
            <a:spLocks noGrp="1"/>
          </p:cNvSpPr>
          <p:nvPr>
            <p:ph type="pic" sz="quarter" idx="10"/>
          </p:nvPr>
        </p:nvSpPr>
        <p:spPr>
          <a:xfrm>
            <a:off x="1104900" y="1438895"/>
            <a:ext cx="2556050" cy="1200727"/>
          </a:xfrm>
          <a:custGeom>
            <a:avLst/>
            <a:gdLst>
              <a:gd name="connsiteX0" fmla="*/ 200125 w 2556050"/>
              <a:gd name="connsiteY0" fmla="*/ 0 h 1200727"/>
              <a:gd name="connsiteX1" fmla="*/ 2355925 w 2556050"/>
              <a:gd name="connsiteY1" fmla="*/ 0 h 1200727"/>
              <a:gd name="connsiteX2" fmla="*/ 2556050 w 2556050"/>
              <a:gd name="connsiteY2" fmla="*/ 200125 h 1200727"/>
              <a:gd name="connsiteX3" fmla="*/ 2556050 w 2556050"/>
              <a:gd name="connsiteY3" fmla="*/ 1000602 h 1200727"/>
              <a:gd name="connsiteX4" fmla="*/ 2355925 w 2556050"/>
              <a:gd name="connsiteY4" fmla="*/ 1200727 h 1200727"/>
              <a:gd name="connsiteX5" fmla="*/ 200125 w 2556050"/>
              <a:gd name="connsiteY5" fmla="*/ 1200727 h 1200727"/>
              <a:gd name="connsiteX6" fmla="*/ 0 w 2556050"/>
              <a:gd name="connsiteY6" fmla="*/ 1000602 h 1200727"/>
              <a:gd name="connsiteX7" fmla="*/ 0 w 2556050"/>
              <a:gd name="connsiteY7" fmla="*/ 200125 h 1200727"/>
              <a:gd name="connsiteX8" fmla="*/ 200125 w 2556050"/>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6050" h="1200727">
                <a:moveTo>
                  <a:pt x="200125" y="0"/>
                </a:moveTo>
                <a:lnTo>
                  <a:pt x="2355925" y="0"/>
                </a:lnTo>
                <a:cubicBezTo>
                  <a:pt x="2466451" y="0"/>
                  <a:pt x="2556050" y="89599"/>
                  <a:pt x="2556050" y="200125"/>
                </a:cubicBezTo>
                <a:lnTo>
                  <a:pt x="2556050" y="1000602"/>
                </a:lnTo>
                <a:cubicBezTo>
                  <a:pt x="2556050" y="1111128"/>
                  <a:pt x="2466451" y="1200727"/>
                  <a:pt x="2355925"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sp>
        <p:nvSpPr>
          <p:cNvPr id="18" name="Picture Placeholder 17">
            <a:extLst>
              <a:ext uri="{FF2B5EF4-FFF2-40B4-BE49-F238E27FC236}">
                <a16:creationId xmlns:a16="http://schemas.microsoft.com/office/drawing/2014/main" id="{900EB7C7-F5D6-4416-925C-AA4A4FE7219F}"/>
              </a:ext>
            </a:extLst>
          </p:cNvPr>
          <p:cNvSpPr>
            <a:spLocks noGrp="1"/>
          </p:cNvSpPr>
          <p:nvPr>
            <p:ph type="pic" sz="quarter" idx="12"/>
          </p:nvPr>
        </p:nvSpPr>
        <p:spPr>
          <a:xfrm>
            <a:off x="1104900" y="4218379"/>
            <a:ext cx="2103278" cy="1200727"/>
          </a:xfrm>
          <a:custGeom>
            <a:avLst/>
            <a:gdLst>
              <a:gd name="connsiteX0" fmla="*/ 200125 w 2103278"/>
              <a:gd name="connsiteY0" fmla="*/ 0 h 1200727"/>
              <a:gd name="connsiteX1" fmla="*/ 1903153 w 2103278"/>
              <a:gd name="connsiteY1" fmla="*/ 0 h 1200727"/>
              <a:gd name="connsiteX2" fmla="*/ 2103278 w 2103278"/>
              <a:gd name="connsiteY2" fmla="*/ 200125 h 1200727"/>
              <a:gd name="connsiteX3" fmla="*/ 2103278 w 2103278"/>
              <a:gd name="connsiteY3" fmla="*/ 1000602 h 1200727"/>
              <a:gd name="connsiteX4" fmla="*/ 1903153 w 2103278"/>
              <a:gd name="connsiteY4" fmla="*/ 1200727 h 1200727"/>
              <a:gd name="connsiteX5" fmla="*/ 200125 w 2103278"/>
              <a:gd name="connsiteY5" fmla="*/ 1200727 h 1200727"/>
              <a:gd name="connsiteX6" fmla="*/ 0 w 2103278"/>
              <a:gd name="connsiteY6" fmla="*/ 1000602 h 1200727"/>
              <a:gd name="connsiteX7" fmla="*/ 0 w 2103278"/>
              <a:gd name="connsiteY7" fmla="*/ 200125 h 1200727"/>
              <a:gd name="connsiteX8" fmla="*/ 200125 w 2103278"/>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278" h="1200727">
                <a:moveTo>
                  <a:pt x="200125" y="0"/>
                </a:moveTo>
                <a:lnTo>
                  <a:pt x="1903153" y="0"/>
                </a:lnTo>
                <a:cubicBezTo>
                  <a:pt x="2013679" y="0"/>
                  <a:pt x="2103278" y="89599"/>
                  <a:pt x="2103278" y="200125"/>
                </a:cubicBezTo>
                <a:lnTo>
                  <a:pt x="2103278" y="1000602"/>
                </a:lnTo>
                <a:cubicBezTo>
                  <a:pt x="2103278" y="1111128"/>
                  <a:pt x="2013679" y="1200727"/>
                  <a:pt x="1903153"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20" name="Picture Placeholder 19">
            <a:extLst>
              <a:ext uri="{FF2B5EF4-FFF2-40B4-BE49-F238E27FC236}">
                <a16:creationId xmlns:a16="http://schemas.microsoft.com/office/drawing/2014/main" id="{D0D57423-2874-40E1-A077-C6A6E3D052A5}"/>
              </a:ext>
            </a:extLst>
          </p:cNvPr>
          <p:cNvSpPr>
            <a:spLocks noGrp="1"/>
          </p:cNvSpPr>
          <p:nvPr>
            <p:ph type="pic" sz="quarter" idx="13"/>
          </p:nvPr>
        </p:nvSpPr>
        <p:spPr>
          <a:xfrm>
            <a:off x="3806775" y="1438895"/>
            <a:ext cx="1490939" cy="1200727"/>
          </a:xfrm>
          <a:custGeom>
            <a:avLst/>
            <a:gdLst>
              <a:gd name="connsiteX0" fmla="*/ 200125 w 1490939"/>
              <a:gd name="connsiteY0" fmla="*/ 0 h 1200727"/>
              <a:gd name="connsiteX1" fmla="*/ 1290814 w 1490939"/>
              <a:gd name="connsiteY1" fmla="*/ 0 h 1200727"/>
              <a:gd name="connsiteX2" fmla="*/ 1490939 w 1490939"/>
              <a:gd name="connsiteY2" fmla="*/ 200125 h 1200727"/>
              <a:gd name="connsiteX3" fmla="*/ 1490939 w 1490939"/>
              <a:gd name="connsiteY3" fmla="*/ 1000602 h 1200727"/>
              <a:gd name="connsiteX4" fmla="*/ 1290814 w 1490939"/>
              <a:gd name="connsiteY4" fmla="*/ 1200727 h 1200727"/>
              <a:gd name="connsiteX5" fmla="*/ 200125 w 1490939"/>
              <a:gd name="connsiteY5" fmla="*/ 1200727 h 1200727"/>
              <a:gd name="connsiteX6" fmla="*/ 0 w 1490939"/>
              <a:gd name="connsiteY6" fmla="*/ 1000602 h 1200727"/>
              <a:gd name="connsiteX7" fmla="*/ 0 w 1490939"/>
              <a:gd name="connsiteY7" fmla="*/ 200125 h 1200727"/>
              <a:gd name="connsiteX8" fmla="*/ 200125 w 1490939"/>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0939" h="1200727">
                <a:moveTo>
                  <a:pt x="200125" y="0"/>
                </a:moveTo>
                <a:lnTo>
                  <a:pt x="1290814" y="0"/>
                </a:lnTo>
                <a:cubicBezTo>
                  <a:pt x="1401340" y="0"/>
                  <a:pt x="1490939" y="89599"/>
                  <a:pt x="1490939" y="200125"/>
                </a:cubicBezTo>
                <a:lnTo>
                  <a:pt x="1490939" y="1000602"/>
                </a:lnTo>
                <a:cubicBezTo>
                  <a:pt x="1490939" y="1111128"/>
                  <a:pt x="1401340" y="1200727"/>
                  <a:pt x="1290814"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22" name="Picture Placeholder 21">
            <a:extLst>
              <a:ext uri="{FF2B5EF4-FFF2-40B4-BE49-F238E27FC236}">
                <a16:creationId xmlns:a16="http://schemas.microsoft.com/office/drawing/2014/main" id="{3EB51F63-6D92-48EA-A463-1655EFEBB153}"/>
              </a:ext>
            </a:extLst>
          </p:cNvPr>
          <p:cNvSpPr>
            <a:spLocks noGrp="1"/>
          </p:cNvSpPr>
          <p:nvPr>
            <p:ph type="pic" sz="quarter" idx="14"/>
          </p:nvPr>
        </p:nvSpPr>
        <p:spPr>
          <a:xfrm>
            <a:off x="4878093" y="2828637"/>
            <a:ext cx="2103278" cy="1200727"/>
          </a:xfrm>
          <a:custGeom>
            <a:avLst/>
            <a:gdLst>
              <a:gd name="connsiteX0" fmla="*/ 200125 w 2103278"/>
              <a:gd name="connsiteY0" fmla="*/ 0 h 1200727"/>
              <a:gd name="connsiteX1" fmla="*/ 1903153 w 2103278"/>
              <a:gd name="connsiteY1" fmla="*/ 0 h 1200727"/>
              <a:gd name="connsiteX2" fmla="*/ 2103278 w 2103278"/>
              <a:gd name="connsiteY2" fmla="*/ 200125 h 1200727"/>
              <a:gd name="connsiteX3" fmla="*/ 2103278 w 2103278"/>
              <a:gd name="connsiteY3" fmla="*/ 1000602 h 1200727"/>
              <a:gd name="connsiteX4" fmla="*/ 1903153 w 2103278"/>
              <a:gd name="connsiteY4" fmla="*/ 1200727 h 1200727"/>
              <a:gd name="connsiteX5" fmla="*/ 200125 w 2103278"/>
              <a:gd name="connsiteY5" fmla="*/ 1200727 h 1200727"/>
              <a:gd name="connsiteX6" fmla="*/ 0 w 2103278"/>
              <a:gd name="connsiteY6" fmla="*/ 1000602 h 1200727"/>
              <a:gd name="connsiteX7" fmla="*/ 0 w 2103278"/>
              <a:gd name="connsiteY7" fmla="*/ 200125 h 1200727"/>
              <a:gd name="connsiteX8" fmla="*/ 200125 w 2103278"/>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278" h="1200727">
                <a:moveTo>
                  <a:pt x="200125" y="0"/>
                </a:moveTo>
                <a:lnTo>
                  <a:pt x="1903153" y="0"/>
                </a:lnTo>
                <a:cubicBezTo>
                  <a:pt x="2013679" y="0"/>
                  <a:pt x="2103278" y="89599"/>
                  <a:pt x="2103278" y="200125"/>
                </a:cubicBezTo>
                <a:lnTo>
                  <a:pt x="2103278" y="1000602"/>
                </a:lnTo>
                <a:cubicBezTo>
                  <a:pt x="2103278" y="1111128"/>
                  <a:pt x="2013679" y="1200727"/>
                  <a:pt x="1903153"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26" name="Picture Placeholder 25">
            <a:extLst>
              <a:ext uri="{FF2B5EF4-FFF2-40B4-BE49-F238E27FC236}">
                <a16:creationId xmlns:a16="http://schemas.microsoft.com/office/drawing/2014/main" id="{6E8EFDDD-2770-4EAC-9162-4A5C249286AB}"/>
              </a:ext>
            </a:extLst>
          </p:cNvPr>
          <p:cNvSpPr>
            <a:spLocks noGrp="1"/>
          </p:cNvSpPr>
          <p:nvPr>
            <p:ph type="pic" sz="quarter" idx="16"/>
          </p:nvPr>
        </p:nvSpPr>
        <p:spPr>
          <a:xfrm>
            <a:off x="7100316" y="4218380"/>
            <a:ext cx="2103278" cy="1200727"/>
          </a:xfrm>
          <a:custGeom>
            <a:avLst/>
            <a:gdLst>
              <a:gd name="connsiteX0" fmla="*/ 200125 w 2103278"/>
              <a:gd name="connsiteY0" fmla="*/ 0 h 1200727"/>
              <a:gd name="connsiteX1" fmla="*/ 1903153 w 2103278"/>
              <a:gd name="connsiteY1" fmla="*/ 0 h 1200727"/>
              <a:gd name="connsiteX2" fmla="*/ 2103278 w 2103278"/>
              <a:gd name="connsiteY2" fmla="*/ 200125 h 1200727"/>
              <a:gd name="connsiteX3" fmla="*/ 2103278 w 2103278"/>
              <a:gd name="connsiteY3" fmla="*/ 1000602 h 1200727"/>
              <a:gd name="connsiteX4" fmla="*/ 1903153 w 2103278"/>
              <a:gd name="connsiteY4" fmla="*/ 1200727 h 1200727"/>
              <a:gd name="connsiteX5" fmla="*/ 200125 w 2103278"/>
              <a:gd name="connsiteY5" fmla="*/ 1200727 h 1200727"/>
              <a:gd name="connsiteX6" fmla="*/ 0 w 2103278"/>
              <a:gd name="connsiteY6" fmla="*/ 1000602 h 1200727"/>
              <a:gd name="connsiteX7" fmla="*/ 0 w 2103278"/>
              <a:gd name="connsiteY7" fmla="*/ 200125 h 1200727"/>
              <a:gd name="connsiteX8" fmla="*/ 200125 w 2103278"/>
              <a:gd name="connsiteY8" fmla="*/ 0 h 120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278" h="1200727">
                <a:moveTo>
                  <a:pt x="200125" y="0"/>
                </a:moveTo>
                <a:lnTo>
                  <a:pt x="1903153" y="0"/>
                </a:lnTo>
                <a:cubicBezTo>
                  <a:pt x="2013679" y="0"/>
                  <a:pt x="2103278" y="89599"/>
                  <a:pt x="2103278" y="200125"/>
                </a:cubicBezTo>
                <a:lnTo>
                  <a:pt x="2103278" y="1000602"/>
                </a:lnTo>
                <a:cubicBezTo>
                  <a:pt x="2103278" y="1111128"/>
                  <a:pt x="2013679" y="1200727"/>
                  <a:pt x="1903153" y="1200727"/>
                </a:cubicBezTo>
                <a:lnTo>
                  <a:pt x="200125" y="1200727"/>
                </a:lnTo>
                <a:cubicBezTo>
                  <a:pt x="89599" y="1200727"/>
                  <a:pt x="0" y="1111128"/>
                  <a:pt x="0" y="1000602"/>
                </a:cubicBezTo>
                <a:lnTo>
                  <a:pt x="0" y="200125"/>
                </a:lnTo>
                <a:cubicBezTo>
                  <a:pt x="0" y="89599"/>
                  <a:pt x="89599" y="0"/>
                  <a:pt x="200125" y="0"/>
                </a:cubicBezTo>
                <a:close/>
              </a:path>
            </a:pathLst>
          </a:custGeom>
        </p:spPr>
        <p:txBody>
          <a:bodyPr wrap="square">
            <a:noAutofit/>
          </a:bodyPr>
          <a:lstStyle>
            <a:lvl1pPr marL="0" indent="0">
              <a:buNone/>
              <a:defRPr sz="1400">
                <a:solidFill>
                  <a:schemeClr val="bg1"/>
                </a:solidFill>
              </a:defRPr>
            </a:lvl1pPr>
          </a:lstStyle>
          <a:p>
            <a:endParaRPr lang="en-US"/>
          </a:p>
        </p:txBody>
      </p:sp>
    </p:spTree>
    <p:extLst>
      <p:ext uri="{BB962C8B-B14F-4D97-AF65-F5344CB8AC3E}">
        <p14:creationId xmlns:p14="http://schemas.microsoft.com/office/powerpoint/2010/main" val="28818568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750" fill="hold"/>
                                        <p:tgtEl>
                                          <p:spTgt spid="26"/>
                                        </p:tgtEl>
                                        <p:attrNameLst>
                                          <p:attrName>ppt_x</p:attrName>
                                        </p:attrNameLst>
                                      </p:cBhvr>
                                      <p:tavLst>
                                        <p:tav tm="0">
                                          <p:val>
                                            <p:strVal val="0-#ppt_w/2"/>
                                          </p:val>
                                        </p:tav>
                                        <p:tav tm="100000">
                                          <p:val>
                                            <p:strVal val="#ppt_x"/>
                                          </p:val>
                                        </p:tav>
                                      </p:tavLst>
                                    </p:anim>
                                    <p:anim calcmode="lin" valueType="num">
                                      <p:cBhvr additive="base">
                                        <p:cTn id="8" dur="75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0"/>
                                  </p:stCondLst>
                                  <p:endCondLst>
                                    <p:cond evt="begin" delay="0">
                                      <p:tn val="9"/>
                                    </p:cond>
                                  </p:end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nodePh="1">
                                  <p:stCondLst>
                                    <p:cond delay="0"/>
                                  </p:stCondLst>
                                  <p:endCondLst>
                                    <p:cond evt="begin" delay="0">
                                      <p:tn val="13"/>
                                    </p:cond>
                                  </p:end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0-#ppt_w/2"/>
                                          </p:val>
                                        </p:tav>
                                        <p:tav tm="100000">
                                          <p:val>
                                            <p:strVal val="#ppt_x"/>
                                          </p:val>
                                        </p:tav>
                                      </p:tavLst>
                                    </p:anim>
                                    <p:anim calcmode="lin" valueType="num">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0-#ppt_w/2"/>
                                          </p:val>
                                        </p:tav>
                                        <p:tav tm="100000">
                                          <p:val>
                                            <p:strVal val="#ppt_x"/>
                                          </p:val>
                                        </p:tav>
                                      </p:tavLst>
                                    </p:anim>
                                    <p:anim calcmode="lin" valueType="num">
                                      <p:cBhvr additive="base">
                                        <p:cTn id="20" dur="10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nodePh="1">
                                  <p:stCondLst>
                                    <p:cond delay="0"/>
                                  </p:stCondLst>
                                  <p:endCondLst>
                                    <p:cond evt="begin" delay="0">
                                      <p:tn val="21"/>
                                    </p:cond>
                                  </p:end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0-#ppt_w/2"/>
                                          </p:val>
                                        </p:tav>
                                        <p:tav tm="100000">
                                          <p:val>
                                            <p:strVal val="#ppt_x"/>
                                          </p:val>
                                        </p:tav>
                                      </p:tavLst>
                                    </p:anim>
                                    <p:anim calcmode="lin" valueType="num">
                                      <p:cBhvr additive="base">
                                        <p:cTn id="24" dur="10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nodePh="1">
                                  <p:stCondLst>
                                    <p:cond delay="0"/>
                                  </p:stCondLst>
                                  <p:endCondLst>
                                    <p:cond evt="begin" delay="0">
                                      <p:tn val="25"/>
                                    </p:cond>
                                  </p:end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0-#ppt_w/2"/>
                                          </p:val>
                                        </p:tav>
                                        <p:tav tm="100000">
                                          <p:val>
                                            <p:strVal val="#ppt_x"/>
                                          </p:val>
                                        </p:tav>
                                      </p:tavLst>
                                    </p:anim>
                                    <p:anim calcmode="lin" valueType="num">
                                      <p:cBhvr additive="base">
                                        <p:cTn id="28" dur="10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nodePh="1">
                                  <p:stCondLst>
                                    <p:cond delay="0"/>
                                  </p:stCondLst>
                                  <p:endCondLst>
                                    <p:cond evt="begin" delay="0">
                                      <p:tn val="29"/>
                                    </p:cond>
                                  </p:end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000" fill="hold"/>
                                        <p:tgtEl>
                                          <p:spTgt spid="18"/>
                                        </p:tgtEl>
                                        <p:attrNameLst>
                                          <p:attrName>ppt_x</p:attrName>
                                        </p:attrNameLst>
                                      </p:cBhvr>
                                      <p:tavLst>
                                        <p:tav tm="0">
                                          <p:val>
                                            <p:strVal val="0-#ppt_w/2"/>
                                          </p:val>
                                        </p:tav>
                                        <p:tav tm="100000">
                                          <p:val>
                                            <p:strVal val="#ppt_x"/>
                                          </p:val>
                                        </p:tav>
                                      </p:tavLst>
                                    </p:anim>
                                    <p:anim calcmode="lin" valueType="num">
                                      <p:cBhvr additive="base">
                                        <p:cTn id="32"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6" grpId="0"/>
      <p:bldP spid="13" grpId="0"/>
      <p:bldP spid="18" grpId="0"/>
      <p:bldP spid="20" grpId="0"/>
      <p:bldP spid="22" grpId="0"/>
      <p:bldP spid="26" grpId="0"/>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2C963D-DDBF-4AEF-8AED-7F11F14E1621}"/>
              </a:ext>
            </a:extLst>
          </p:cNvPr>
          <p:cNvSpPr>
            <a:spLocks noGrp="1"/>
          </p:cNvSpPr>
          <p:nvPr>
            <p:ph type="pic" sz="quarter" idx="10"/>
          </p:nvPr>
        </p:nvSpPr>
        <p:spPr>
          <a:xfrm>
            <a:off x="1504980" y="3374332"/>
            <a:ext cx="2321244" cy="2321244"/>
          </a:xfrm>
          <a:custGeom>
            <a:avLst/>
            <a:gdLst>
              <a:gd name="connsiteX0" fmla="*/ 1160622 w 2321244"/>
              <a:gd name="connsiteY0" fmla="*/ 0 h 2321244"/>
              <a:gd name="connsiteX1" fmla="*/ 2321244 w 2321244"/>
              <a:gd name="connsiteY1" fmla="*/ 1160622 h 2321244"/>
              <a:gd name="connsiteX2" fmla="*/ 1160622 w 2321244"/>
              <a:gd name="connsiteY2" fmla="*/ 2321244 h 2321244"/>
              <a:gd name="connsiteX3" fmla="*/ 0 w 2321244"/>
              <a:gd name="connsiteY3" fmla="*/ 1160622 h 2321244"/>
              <a:gd name="connsiteX4" fmla="*/ 1160622 w 2321244"/>
              <a:gd name="connsiteY4" fmla="*/ 0 h 2321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1244" h="2321244">
                <a:moveTo>
                  <a:pt x="1160622" y="0"/>
                </a:moveTo>
                <a:cubicBezTo>
                  <a:pt x="1801616" y="0"/>
                  <a:pt x="2321244" y="519628"/>
                  <a:pt x="2321244" y="1160622"/>
                </a:cubicBezTo>
                <a:cubicBezTo>
                  <a:pt x="2321244" y="1801616"/>
                  <a:pt x="1801616" y="2321244"/>
                  <a:pt x="1160622" y="2321244"/>
                </a:cubicBezTo>
                <a:cubicBezTo>
                  <a:pt x="519628" y="2321244"/>
                  <a:pt x="0" y="1801616"/>
                  <a:pt x="0" y="1160622"/>
                </a:cubicBezTo>
                <a:cubicBezTo>
                  <a:pt x="0" y="519628"/>
                  <a:pt x="519628" y="0"/>
                  <a:pt x="1160622"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5B940B5-720E-42EE-A138-C51751E73619}"/>
              </a:ext>
            </a:extLst>
          </p:cNvPr>
          <p:cNvSpPr>
            <a:spLocks noGrp="1"/>
          </p:cNvSpPr>
          <p:nvPr>
            <p:ph type="pic" sz="quarter" idx="11"/>
          </p:nvPr>
        </p:nvSpPr>
        <p:spPr>
          <a:xfrm>
            <a:off x="3826224" y="2256382"/>
            <a:ext cx="1678508" cy="1678508"/>
          </a:xfrm>
          <a:custGeom>
            <a:avLst/>
            <a:gdLst>
              <a:gd name="connsiteX0" fmla="*/ 839254 w 1678508"/>
              <a:gd name="connsiteY0" fmla="*/ 0 h 1678508"/>
              <a:gd name="connsiteX1" fmla="*/ 1678508 w 1678508"/>
              <a:gd name="connsiteY1" fmla="*/ 839254 h 1678508"/>
              <a:gd name="connsiteX2" fmla="*/ 839254 w 1678508"/>
              <a:gd name="connsiteY2" fmla="*/ 1678508 h 1678508"/>
              <a:gd name="connsiteX3" fmla="*/ 0 w 1678508"/>
              <a:gd name="connsiteY3" fmla="*/ 839254 h 1678508"/>
              <a:gd name="connsiteX4" fmla="*/ 839254 w 1678508"/>
              <a:gd name="connsiteY4" fmla="*/ 0 h 1678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508" h="1678508">
                <a:moveTo>
                  <a:pt x="839254" y="0"/>
                </a:moveTo>
                <a:cubicBezTo>
                  <a:pt x="1302761" y="0"/>
                  <a:pt x="1678508" y="375747"/>
                  <a:pt x="1678508" y="839254"/>
                </a:cubicBezTo>
                <a:cubicBezTo>
                  <a:pt x="1678508" y="1302761"/>
                  <a:pt x="1302761" y="1678508"/>
                  <a:pt x="839254" y="1678508"/>
                </a:cubicBezTo>
                <a:cubicBezTo>
                  <a:pt x="375747" y="1678508"/>
                  <a:pt x="0" y="1302761"/>
                  <a:pt x="0" y="839254"/>
                </a:cubicBezTo>
                <a:cubicBezTo>
                  <a:pt x="0" y="375747"/>
                  <a:pt x="375747" y="0"/>
                  <a:pt x="839254"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11" name="Picture Placeholder 10">
            <a:extLst>
              <a:ext uri="{FF2B5EF4-FFF2-40B4-BE49-F238E27FC236}">
                <a16:creationId xmlns:a16="http://schemas.microsoft.com/office/drawing/2014/main" id="{45C9FEDB-90EA-46B4-858F-1B7BFD3E78CF}"/>
              </a:ext>
            </a:extLst>
          </p:cNvPr>
          <p:cNvSpPr>
            <a:spLocks noGrp="1"/>
          </p:cNvSpPr>
          <p:nvPr>
            <p:ph type="pic" sz="quarter" idx="12"/>
          </p:nvPr>
        </p:nvSpPr>
        <p:spPr>
          <a:xfrm>
            <a:off x="1913800" y="880546"/>
            <a:ext cx="1678508" cy="1678508"/>
          </a:xfrm>
          <a:custGeom>
            <a:avLst/>
            <a:gdLst>
              <a:gd name="connsiteX0" fmla="*/ 839254 w 1678508"/>
              <a:gd name="connsiteY0" fmla="*/ 0 h 1678508"/>
              <a:gd name="connsiteX1" fmla="*/ 1678508 w 1678508"/>
              <a:gd name="connsiteY1" fmla="*/ 839254 h 1678508"/>
              <a:gd name="connsiteX2" fmla="*/ 839254 w 1678508"/>
              <a:gd name="connsiteY2" fmla="*/ 1678508 h 1678508"/>
              <a:gd name="connsiteX3" fmla="*/ 0 w 1678508"/>
              <a:gd name="connsiteY3" fmla="*/ 839254 h 1678508"/>
              <a:gd name="connsiteX4" fmla="*/ 839254 w 1678508"/>
              <a:gd name="connsiteY4" fmla="*/ 0 h 1678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508" h="1678508">
                <a:moveTo>
                  <a:pt x="839254" y="0"/>
                </a:moveTo>
                <a:cubicBezTo>
                  <a:pt x="1302761" y="0"/>
                  <a:pt x="1678508" y="375747"/>
                  <a:pt x="1678508" y="839254"/>
                </a:cubicBezTo>
                <a:cubicBezTo>
                  <a:pt x="1678508" y="1302761"/>
                  <a:pt x="1302761" y="1678508"/>
                  <a:pt x="839254" y="1678508"/>
                </a:cubicBezTo>
                <a:cubicBezTo>
                  <a:pt x="375747" y="1678508"/>
                  <a:pt x="0" y="1302761"/>
                  <a:pt x="0" y="839254"/>
                </a:cubicBezTo>
                <a:cubicBezTo>
                  <a:pt x="0" y="375747"/>
                  <a:pt x="375747" y="0"/>
                  <a:pt x="839254" y="0"/>
                </a:cubicBezTo>
                <a:close/>
              </a:path>
            </a:pathLst>
          </a:custGeom>
        </p:spPr>
        <p:txBody>
          <a:bodyPr wrap="square">
            <a:noAutofit/>
          </a:bodyPr>
          <a:lstStyle>
            <a:lvl1pPr marL="0" indent="0">
              <a:buNone/>
              <a:defRPr sz="1400">
                <a:solidFill>
                  <a:schemeClr val="bg1"/>
                </a:solidFill>
              </a:defRPr>
            </a:lvl1pPr>
          </a:lstStyle>
          <a:p>
            <a:endParaRPr lang="en-US"/>
          </a:p>
        </p:txBody>
      </p:sp>
    </p:spTree>
    <p:extLst>
      <p:ext uri="{BB962C8B-B14F-4D97-AF65-F5344CB8AC3E}">
        <p14:creationId xmlns:p14="http://schemas.microsoft.com/office/powerpoint/2010/main" val="11882404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fltVal val="0"/>
                                          </p:val>
                                        </p:tav>
                                        <p:tav tm="100000">
                                          <p:val>
                                            <p:strVal val="#ppt_w"/>
                                          </p:val>
                                        </p:tav>
                                      </p:tavLst>
                                    </p:anim>
                                    <p:anim calcmode="lin" valueType="num">
                                      <p:cBhvr>
                                        <p:cTn id="8" dur="750" fill="hold"/>
                                        <p:tgtEl>
                                          <p:spTgt spid="8"/>
                                        </p:tgtEl>
                                        <p:attrNameLst>
                                          <p:attrName>ppt_h</p:attrName>
                                        </p:attrNameLst>
                                      </p:cBhvr>
                                      <p:tavLst>
                                        <p:tav tm="0">
                                          <p:val>
                                            <p:fltVal val="0"/>
                                          </p:val>
                                        </p:tav>
                                        <p:tav tm="100000">
                                          <p:val>
                                            <p:strVal val="#ppt_h"/>
                                          </p:val>
                                        </p:tav>
                                      </p:tavLst>
                                    </p:anim>
                                    <p:anim calcmode="lin" valueType="num">
                                      <p:cBhvr>
                                        <p:cTn id="9" dur="750" fill="hold"/>
                                        <p:tgtEl>
                                          <p:spTgt spid="8"/>
                                        </p:tgtEl>
                                        <p:attrNameLst>
                                          <p:attrName>style.rotation</p:attrName>
                                        </p:attrNameLst>
                                      </p:cBhvr>
                                      <p:tavLst>
                                        <p:tav tm="0">
                                          <p:val>
                                            <p:fltVal val="360"/>
                                          </p:val>
                                        </p:tav>
                                        <p:tav tm="100000">
                                          <p:val>
                                            <p:fltVal val="0"/>
                                          </p:val>
                                        </p:tav>
                                      </p:tavLst>
                                    </p:anim>
                                    <p:animEffect transition="in" filter="fade">
                                      <p:cBhvr>
                                        <p:cTn id="10" dur="750"/>
                                        <p:tgtEl>
                                          <p:spTgt spid="8"/>
                                        </p:tgtEl>
                                      </p:cBhvr>
                                    </p:animEffect>
                                  </p:childTnLst>
                                </p:cTn>
                              </p:par>
                              <p:par>
                                <p:cTn id="11" presetID="49" presetClass="entr" presetSubtype="0" decel="100000" fill="hold" grpId="0" nodeType="withEffect" nodePh="1">
                                  <p:stCondLst>
                                    <p:cond delay="0"/>
                                  </p:stCondLst>
                                  <p:endCondLst>
                                    <p:cond evt="begin" delay="0">
                                      <p:tn val="11"/>
                                    </p:cond>
                                  </p:end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360"/>
                                          </p:val>
                                        </p:tav>
                                        <p:tav tm="100000">
                                          <p:val>
                                            <p:fltVal val="0"/>
                                          </p:val>
                                        </p:tav>
                                      </p:tavLst>
                                    </p:anim>
                                    <p:animEffect transition="in" filter="fade">
                                      <p:cBhvr>
                                        <p:cTn id="16" dur="1000"/>
                                        <p:tgtEl>
                                          <p:spTgt spid="13"/>
                                        </p:tgtEl>
                                      </p:cBhvr>
                                    </p:animEffect>
                                  </p:childTnLst>
                                </p:cTn>
                              </p:par>
                              <p:par>
                                <p:cTn id="17" presetID="49" presetClass="entr" presetSubtype="0" decel="100000" fill="hold" grpId="0" nodeType="withEffect" nodePh="1">
                                  <p:stCondLst>
                                    <p:cond delay="0"/>
                                  </p:stCondLst>
                                  <p:endCondLst>
                                    <p:cond evt="begin" delay="0">
                                      <p:tn val="17"/>
                                    </p:cond>
                                  </p:endCondLst>
                                  <p:childTnLst>
                                    <p:set>
                                      <p:cBhvr>
                                        <p:cTn id="18" dur="1" fill="hold">
                                          <p:stCondLst>
                                            <p:cond delay="0"/>
                                          </p:stCondLst>
                                        </p:cTn>
                                        <p:tgtEl>
                                          <p:spTgt spid="11"/>
                                        </p:tgtEl>
                                        <p:attrNameLst>
                                          <p:attrName>style.visibility</p:attrName>
                                        </p:attrNameLst>
                                      </p:cBhvr>
                                      <p:to>
                                        <p:strVal val="visible"/>
                                      </p:to>
                                    </p:set>
                                    <p:anim calcmode="lin" valueType="num">
                                      <p:cBhvr>
                                        <p:cTn id="19" dur="1250" fill="hold"/>
                                        <p:tgtEl>
                                          <p:spTgt spid="11"/>
                                        </p:tgtEl>
                                        <p:attrNameLst>
                                          <p:attrName>ppt_w</p:attrName>
                                        </p:attrNameLst>
                                      </p:cBhvr>
                                      <p:tavLst>
                                        <p:tav tm="0">
                                          <p:val>
                                            <p:fltVal val="0"/>
                                          </p:val>
                                        </p:tav>
                                        <p:tav tm="100000">
                                          <p:val>
                                            <p:strVal val="#ppt_w"/>
                                          </p:val>
                                        </p:tav>
                                      </p:tavLst>
                                    </p:anim>
                                    <p:anim calcmode="lin" valueType="num">
                                      <p:cBhvr>
                                        <p:cTn id="20" dur="1250" fill="hold"/>
                                        <p:tgtEl>
                                          <p:spTgt spid="11"/>
                                        </p:tgtEl>
                                        <p:attrNameLst>
                                          <p:attrName>ppt_h</p:attrName>
                                        </p:attrNameLst>
                                      </p:cBhvr>
                                      <p:tavLst>
                                        <p:tav tm="0">
                                          <p:val>
                                            <p:fltVal val="0"/>
                                          </p:val>
                                        </p:tav>
                                        <p:tav tm="100000">
                                          <p:val>
                                            <p:strVal val="#ppt_h"/>
                                          </p:val>
                                        </p:tav>
                                      </p:tavLst>
                                    </p:anim>
                                    <p:anim calcmode="lin" valueType="num">
                                      <p:cBhvr>
                                        <p:cTn id="21" dur="1250" fill="hold"/>
                                        <p:tgtEl>
                                          <p:spTgt spid="11"/>
                                        </p:tgtEl>
                                        <p:attrNameLst>
                                          <p:attrName>style.rotation</p:attrName>
                                        </p:attrNameLst>
                                      </p:cBhvr>
                                      <p:tavLst>
                                        <p:tav tm="0">
                                          <p:val>
                                            <p:fltVal val="360"/>
                                          </p:val>
                                        </p:tav>
                                        <p:tav tm="100000">
                                          <p:val>
                                            <p:fltVal val="0"/>
                                          </p:val>
                                        </p:tav>
                                      </p:tavLst>
                                    </p:anim>
                                    <p:animEffect transition="in" filter="fade">
                                      <p:cBhvr>
                                        <p:cTn id="22"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1"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3C0D2C5D-3B7E-4575-99B4-37E2222AB898}"/>
              </a:ext>
            </a:extLst>
          </p:cNvPr>
          <p:cNvSpPr>
            <a:spLocks noGrp="1"/>
          </p:cNvSpPr>
          <p:nvPr>
            <p:ph type="pic" sz="quarter" idx="11"/>
          </p:nvPr>
        </p:nvSpPr>
        <p:spPr>
          <a:xfrm>
            <a:off x="6353175" y="1504950"/>
            <a:ext cx="2343150" cy="2343150"/>
          </a:xfrm>
          <a:custGeom>
            <a:avLst/>
            <a:gdLst>
              <a:gd name="connsiteX0" fmla="*/ 1171575 w 2343150"/>
              <a:gd name="connsiteY0" fmla="*/ 0 h 2343150"/>
              <a:gd name="connsiteX1" fmla="*/ 2343150 w 2343150"/>
              <a:gd name="connsiteY1" fmla="*/ 1171575 h 2343150"/>
              <a:gd name="connsiteX2" fmla="*/ 1171575 w 2343150"/>
              <a:gd name="connsiteY2" fmla="*/ 2343150 h 2343150"/>
              <a:gd name="connsiteX3" fmla="*/ 0 w 2343150"/>
              <a:gd name="connsiteY3" fmla="*/ 1171575 h 2343150"/>
              <a:gd name="connsiteX4" fmla="*/ 1171575 w 2343150"/>
              <a:gd name="connsiteY4" fmla="*/ 0 h 234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2343150">
                <a:moveTo>
                  <a:pt x="1171575" y="0"/>
                </a:moveTo>
                <a:cubicBezTo>
                  <a:pt x="1818618" y="0"/>
                  <a:pt x="2343150" y="524532"/>
                  <a:pt x="2343150" y="1171575"/>
                </a:cubicBezTo>
                <a:cubicBezTo>
                  <a:pt x="2343150" y="1818618"/>
                  <a:pt x="1818618" y="2343150"/>
                  <a:pt x="1171575" y="2343150"/>
                </a:cubicBezTo>
                <a:cubicBezTo>
                  <a:pt x="524532" y="2343150"/>
                  <a:pt x="0" y="1818618"/>
                  <a:pt x="0" y="1171575"/>
                </a:cubicBezTo>
                <a:cubicBezTo>
                  <a:pt x="0" y="524532"/>
                  <a:pt x="524532" y="0"/>
                  <a:pt x="117157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23" name="Picture Placeholder 22">
            <a:extLst>
              <a:ext uri="{FF2B5EF4-FFF2-40B4-BE49-F238E27FC236}">
                <a16:creationId xmlns:a16="http://schemas.microsoft.com/office/drawing/2014/main" id="{351BFEB3-E3A8-4B56-88BF-1A0FEB27CFE1}"/>
              </a:ext>
            </a:extLst>
          </p:cNvPr>
          <p:cNvSpPr>
            <a:spLocks noGrp="1"/>
          </p:cNvSpPr>
          <p:nvPr>
            <p:ph type="pic" sz="quarter" idx="10"/>
          </p:nvPr>
        </p:nvSpPr>
        <p:spPr>
          <a:xfrm>
            <a:off x="3343275" y="3009899"/>
            <a:ext cx="2343150" cy="2343150"/>
          </a:xfrm>
          <a:custGeom>
            <a:avLst/>
            <a:gdLst>
              <a:gd name="connsiteX0" fmla="*/ 1171575 w 2343150"/>
              <a:gd name="connsiteY0" fmla="*/ 0 h 2343150"/>
              <a:gd name="connsiteX1" fmla="*/ 2343150 w 2343150"/>
              <a:gd name="connsiteY1" fmla="*/ 1171575 h 2343150"/>
              <a:gd name="connsiteX2" fmla="*/ 1171575 w 2343150"/>
              <a:gd name="connsiteY2" fmla="*/ 2343150 h 2343150"/>
              <a:gd name="connsiteX3" fmla="*/ 0 w 2343150"/>
              <a:gd name="connsiteY3" fmla="*/ 1171575 h 2343150"/>
              <a:gd name="connsiteX4" fmla="*/ 1171575 w 2343150"/>
              <a:gd name="connsiteY4" fmla="*/ 0 h 234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2343150">
                <a:moveTo>
                  <a:pt x="1171575" y="0"/>
                </a:moveTo>
                <a:cubicBezTo>
                  <a:pt x="1818618" y="0"/>
                  <a:pt x="2343150" y="524532"/>
                  <a:pt x="2343150" y="1171575"/>
                </a:cubicBezTo>
                <a:cubicBezTo>
                  <a:pt x="2343150" y="1818618"/>
                  <a:pt x="1818618" y="2343150"/>
                  <a:pt x="1171575" y="2343150"/>
                </a:cubicBezTo>
                <a:cubicBezTo>
                  <a:pt x="524532" y="2343150"/>
                  <a:pt x="0" y="1818618"/>
                  <a:pt x="0" y="1171575"/>
                </a:cubicBezTo>
                <a:cubicBezTo>
                  <a:pt x="0" y="524532"/>
                  <a:pt x="524532" y="0"/>
                  <a:pt x="1171575"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6F30112-6E46-4C30-80D4-674F8F628C5C}"/>
              </a:ext>
            </a:extLst>
          </p:cNvPr>
          <p:cNvGrpSpPr/>
          <p:nvPr userDrawn="1"/>
        </p:nvGrpSpPr>
        <p:grpSpPr>
          <a:xfrm>
            <a:off x="9412901" y="6139572"/>
            <a:ext cx="1985872" cy="268090"/>
            <a:chOff x="9412901" y="6139572"/>
            <a:chExt cx="1985872" cy="268090"/>
          </a:xfrm>
        </p:grpSpPr>
        <p:sp>
          <p:nvSpPr>
            <p:cNvPr id="16" name="Rectangle: Rounded Corners 15">
              <a:extLst>
                <a:ext uri="{FF2B5EF4-FFF2-40B4-BE49-F238E27FC236}">
                  <a16:creationId xmlns:a16="http://schemas.microsoft.com/office/drawing/2014/main" id="{7E754C04-90AB-4D94-950B-8DC6B553DDFE}"/>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7" name="Group 16">
              <a:extLst>
                <a:ext uri="{FF2B5EF4-FFF2-40B4-BE49-F238E27FC236}">
                  <a16:creationId xmlns:a16="http://schemas.microsoft.com/office/drawing/2014/main" id="{041C972B-1162-4128-B6F8-9F151153907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8" name="Freeform 85">
                <a:extLst>
                  <a:ext uri="{FF2B5EF4-FFF2-40B4-BE49-F238E27FC236}">
                    <a16:creationId xmlns:a16="http://schemas.microsoft.com/office/drawing/2014/main" id="{4ADF95AB-D82E-44B3-9712-91E69FA9FE93}"/>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9" name="Freeform 106">
                <a:extLst>
                  <a:ext uri="{FF2B5EF4-FFF2-40B4-BE49-F238E27FC236}">
                    <a16:creationId xmlns:a16="http://schemas.microsoft.com/office/drawing/2014/main" id="{FC1CC572-E997-4F27-A850-C49E7CC95ED7}"/>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20" name="c6b6852a-8caa-4624-bd4b-b59c68b17755">
                <a:extLst>
                  <a:ext uri="{FF2B5EF4-FFF2-40B4-BE49-F238E27FC236}">
                    <a16:creationId xmlns:a16="http://schemas.microsoft.com/office/drawing/2014/main" id="{9D119298-9DC2-43EA-B426-33F3D969A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Tree>
    <p:extLst>
      <p:ext uri="{BB962C8B-B14F-4D97-AF65-F5344CB8AC3E}">
        <p14:creationId xmlns:p14="http://schemas.microsoft.com/office/powerpoint/2010/main" val="30349703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25"/>
                                        </p:tgtEl>
                                        <p:attrNameLst>
                                          <p:attrName>style.visibility</p:attrName>
                                        </p:attrNameLst>
                                      </p:cBhvr>
                                      <p:to>
                                        <p:strVal val="visible"/>
                                      </p:to>
                                    </p:set>
                                    <p:anim calcmode="lin" valueType="num">
                                      <p:cBhvr>
                                        <p:cTn id="7" dur="750" fill="hold"/>
                                        <p:tgtEl>
                                          <p:spTgt spid="25"/>
                                        </p:tgtEl>
                                        <p:attrNameLst>
                                          <p:attrName>ppt_w</p:attrName>
                                        </p:attrNameLst>
                                      </p:cBhvr>
                                      <p:tavLst>
                                        <p:tav tm="0">
                                          <p:val>
                                            <p:fltVal val="0"/>
                                          </p:val>
                                        </p:tav>
                                        <p:tav tm="100000">
                                          <p:val>
                                            <p:strVal val="#ppt_w"/>
                                          </p:val>
                                        </p:tav>
                                      </p:tavLst>
                                    </p:anim>
                                    <p:anim calcmode="lin" valueType="num">
                                      <p:cBhvr>
                                        <p:cTn id="8" dur="750" fill="hold"/>
                                        <p:tgtEl>
                                          <p:spTgt spid="25"/>
                                        </p:tgtEl>
                                        <p:attrNameLst>
                                          <p:attrName>ppt_h</p:attrName>
                                        </p:attrNameLst>
                                      </p:cBhvr>
                                      <p:tavLst>
                                        <p:tav tm="0">
                                          <p:val>
                                            <p:fltVal val="0"/>
                                          </p:val>
                                        </p:tav>
                                        <p:tav tm="100000">
                                          <p:val>
                                            <p:strVal val="#ppt_h"/>
                                          </p:val>
                                        </p:tav>
                                      </p:tavLst>
                                    </p:anim>
                                    <p:anim calcmode="lin" valueType="num">
                                      <p:cBhvr>
                                        <p:cTn id="9" dur="750" fill="hold"/>
                                        <p:tgtEl>
                                          <p:spTgt spid="25"/>
                                        </p:tgtEl>
                                        <p:attrNameLst>
                                          <p:attrName>style.rotation</p:attrName>
                                        </p:attrNameLst>
                                      </p:cBhvr>
                                      <p:tavLst>
                                        <p:tav tm="0">
                                          <p:val>
                                            <p:fltVal val="360"/>
                                          </p:val>
                                        </p:tav>
                                        <p:tav tm="100000">
                                          <p:val>
                                            <p:fltVal val="0"/>
                                          </p:val>
                                        </p:tav>
                                      </p:tavLst>
                                    </p:anim>
                                    <p:animEffect transition="in" filter="fade">
                                      <p:cBhvr>
                                        <p:cTn id="10" dur="750"/>
                                        <p:tgtEl>
                                          <p:spTgt spid="25"/>
                                        </p:tgtEl>
                                      </p:cBhvr>
                                    </p:animEffect>
                                  </p:childTnLst>
                                </p:cTn>
                              </p:par>
                              <p:par>
                                <p:cTn id="11" presetID="49" presetClass="entr" presetSubtype="0" decel="100000" fill="hold" grpId="0" nodeType="withEffect" nodePh="1">
                                  <p:stCondLst>
                                    <p:cond delay="250"/>
                                  </p:stCondLst>
                                  <p:endCondLst>
                                    <p:cond evt="begin" delay="0">
                                      <p:tn val="11"/>
                                    </p:cond>
                                  </p:endCondLst>
                                  <p:childTnLst>
                                    <p:set>
                                      <p:cBhvr>
                                        <p:cTn id="12" dur="1" fill="hold">
                                          <p:stCondLst>
                                            <p:cond delay="0"/>
                                          </p:stCondLst>
                                        </p:cTn>
                                        <p:tgtEl>
                                          <p:spTgt spid="23"/>
                                        </p:tgtEl>
                                        <p:attrNameLst>
                                          <p:attrName>style.visibility</p:attrName>
                                        </p:attrNameLst>
                                      </p:cBhvr>
                                      <p:to>
                                        <p:strVal val="visible"/>
                                      </p:to>
                                    </p:set>
                                    <p:anim calcmode="lin" valueType="num">
                                      <p:cBhvr>
                                        <p:cTn id="13" dur="750" fill="hold"/>
                                        <p:tgtEl>
                                          <p:spTgt spid="23"/>
                                        </p:tgtEl>
                                        <p:attrNameLst>
                                          <p:attrName>ppt_w</p:attrName>
                                        </p:attrNameLst>
                                      </p:cBhvr>
                                      <p:tavLst>
                                        <p:tav tm="0">
                                          <p:val>
                                            <p:fltVal val="0"/>
                                          </p:val>
                                        </p:tav>
                                        <p:tav tm="100000">
                                          <p:val>
                                            <p:strVal val="#ppt_w"/>
                                          </p:val>
                                        </p:tav>
                                      </p:tavLst>
                                    </p:anim>
                                    <p:anim calcmode="lin" valueType="num">
                                      <p:cBhvr>
                                        <p:cTn id="14" dur="750" fill="hold"/>
                                        <p:tgtEl>
                                          <p:spTgt spid="23"/>
                                        </p:tgtEl>
                                        <p:attrNameLst>
                                          <p:attrName>ppt_h</p:attrName>
                                        </p:attrNameLst>
                                      </p:cBhvr>
                                      <p:tavLst>
                                        <p:tav tm="0">
                                          <p:val>
                                            <p:fltVal val="0"/>
                                          </p:val>
                                        </p:tav>
                                        <p:tav tm="100000">
                                          <p:val>
                                            <p:strVal val="#ppt_h"/>
                                          </p:val>
                                        </p:tav>
                                      </p:tavLst>
                                    </p:anim>
                                    <p:anim calcmode="lin" valueType="num">
                                      <p:cBhvr>
                                        <p:cTn id="15" dur="750" fill="hold"/>
                                        <p:tgtEl>
                                          <p:spTgt spid="23"/>
                                        </p:tgtEl>
                                        <p:attrNameLst>
                                          <p:attrName>style.rotation</p:attrName>
                                        </p:attrNameLst>
                                      </p:cBhvr>
                                      <p:tavLst>
                                        <p:tav tm="0">
                                          <p:val>
                                            <p:fltVal val="360"/>
                                          </p:val>
                                        </p:tav>
                                        <p:tav tm="100000">
                                          <p:val>
                                            <p:fltVal val="0"/>
                                          </p:val>
                                        </p:tav>
                                      </p:tavLst>
                                    </p:anim>
                                    <p:animEffect transition="in" filter="fade">
                                      <p:cBhvr>
                                        <p:cTn id="16"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A2E19068-97EF-4919-B7F0-9A298ED67A4D}"/>
              </a:ext>
            </a:extLst>
          </p:cNvPr>
          <p:cNvSpPr>
            <a:spLocks noGrp="1"/>
          </p:cNvSpPr>
          <p:nvPr>
            <p:ph type="pic" sz="quarter" idx="10"/>
          </p:nvPr>
        </p:nvSpPr>
        <p:spPr>
          <a:xfrm>
            <a:off x="1502583" y="1147255"/>
            <a:ext cx="2664008" cy="1771633"/>
          </a:xfrm>
          <a:custGeom>
            <a:avLst/>
            <a:gdLst>
              <a:gd name="connsiteX0" fmla="*/ 2048754 w 2664008"/>
              <a:gd name="connsiteY0" fmla="*/ 234651 h 1771633"/>
              <a:gd name="connsiteX1" fmla="*/ 1764353 w 2664008"/>
              <a:gd name="connsiteY1" fmla="*/ 392582 h 1771633"/>
              <a:gd name="connsiteX2" fmla="*/ 1675798 w 2664008"/>
              <a:gd name="connsiteY2" fmla="*/ 884502 h 1771633"/>
              <a:gd name="connsiteX3" fmla="*/ 1764596 w 2664008"/>
              <a:gd name="connsiteY3" fmla="*/ 1378587 h 1771633"/>
              <a:gd name="connsiteX4" fmla="*/ 2064009 w 2664008"/>
              <a:gd name="connsiteY4" fmla="*/ 1536983 h 1771633"/>
              <a:gd name="connsiteX5" fmla="*/ 2406779 w 2664008"/>
              <a:gd name="connsiteY5" fmla="*/ 1115309 h 1771633"/>
              <a:gd name="connsiteX6" fmla="*/ 2421709 w 2664008"/>
              <a:gd name="connsiteY6" fmla="*/ 884502 h 1771633"/>
              <a:gd name="connsiteX7" fmla="*/ 2332952 w 2664008"/>
              <a:gd name="connsiteY7" fmla="*/ 392946 h 1771633"/>
              <a:gd name="connsiteX8" fmla="*/ 2048754 w 2664008"/>
              <a:gd name="connsiteY8" fmla="*/ 234651 h 1771633"/>
              <a:gd name="connsiteX9" fmla="*/ 2026095 w 2664008"/>
              <a:gd name="connsiteY9" fmla="*/ 0 h 1771633"/>
              <a:gd name="connsiteX10" fmla="*/ 2540997 w 2664008"/>
              <a:gd name="connsiteY10" fmla="*/ 281306 h 1771633"/>
              <a:gd name="connsiteX11" fmla="*/ 2664008 w 2664008"/>
              <a:gd name="connsiteY11" fmla="*/ 884502 h 1771633"/>
              <a:gd name="connsiteX12" fmla="*/ 2048754 w 2664008"/>
              <a:gd name="connsiteY12" fmla="*/ 1771633 h 1771633"/>
              <a:gd name="connsiteX13" fmla="*/ 1433459 w 2664008"/>
              <a:gd name="connsiteY13" fmla="*/ 884502 h 1771633"/>
              <a:gd name="connsiteX14" fmla="*/ 2026095 w 2664008"/>
              <a:gd name="connsiteY14" fmla="*/ 0 h 1771633"/>
              <a:gd name="connsiteX15" fmla="*/ 610196 w 2664008"/>
              <a:gd name="connsiteY15" fmla="*/ 0 h 1771633"/>
              <a:gd name="connsiteX16" fmla="*/ 1060357 w 2664008"/>
              <a:gd name="connsiteY16" fmla="*/ 175897 h 1771633"/>
              <a:gd name="connsiteX17" fmla="*/ 1210236 w 2664008"/>
              <a:gd name="connsiteY17" fmla="*/ 526315 h 1771633"/>
              <a:gd name="connsiteX18" fmla="*/ 1142277 w 2664008"/>
              <a:gd name="connsiteY18" fmla="*/ 749311 h 1771633"/>
              <a:gd name="connsiteX19" fmla="*/ 973137 w 2664008"/>
              <a:gd name="connsiteY19" fmla="*/ 946715 h 1771633"/>
              <a:gd name="connsiteX20" fmla="*/ 755097 w 2664008"/>
              <a:gd name="connsiteY20" fmla="*/ 1117170 h 1771633"/>
              <a:gd name="connsiteX21" fmla="*/ 539263 w 2664008"/>
              <a:gd name="connsiteY21" fmla="*/ 1269799 h 1771633"/>
              <a:gd name="connsiteX22" fmla="*/ 373643 w 2664008"/>
              <a:gd name="connsiteY22" fmla="*/ 1411868 h 1771633"/>
              <a:gd name="connsiteX23" fmla="*/ 300768 w 2664008"/>
              <a:gd name="connsiteY23" fmla="*/ 1519219 h 1771633"/>
              <a:gd name="connsiteX24" fmla="*/ 1205178 w 2664008"/>
              <a:gd name="connsiteY24" fmla="*/ 1519219 h 1771633"/>
              <a:gd name="connsiteX25" fmla="*/ 1205178 w 2664008"/>
              <a:gd name="connsiteY25" fmla="*/ 1751320 h 1771633"/>
              <a:gd name="connsiteX26" fmla="*/ 22862 w 2664008"/>
              <a:gd name="connsiteY26" fmla="*/ 1751320 h 1771633"/>
              <a:gd name="connsiteX27" fmla="*/ 22862 w 2664008"/>
              <a:gd name="connsiteY27" fmla="*/ 1621269 h 1771633"/>
              <a:gd name="connsiteX28" fmla="*/ 95677 w 2664008"/>
              <a:gd name="connsiteY28" fmla="*/ 1383321 h 1771633"/>
              <a:gd name="connsiteX29" fmla="*/ 276025 w 2664008"/>
              <a:gd name="connsiteY29" fmla="*/ 1184097 h 1771633"/>
              <a:gd name="connsiteX30" fmla="*/ 505475 w 2664008"/>
              <a:gd name="connsiteY30" fmla="*/ 1012105 h 1771633"/>
              <a:gd name="connsiteX31" fmla="*/ 731224 w 2664008"/>
              <a:gd name="connsiteY31" fmla="*/ 852030 h 1771633"/>
              <a:gd name="connsiteX32" fmla="*/ 901476 w 2664008"/>
              <a:gd name="connsiteY32" fmla="*/ 692258 h 1771633"/>
              <a:gd name="connsiteX33" fmla="*/ 967898 w 2664008"/>
              <a:gd name="connsiteY33" fmla="*/ 523766 h 1771633"/>
              <a:gd name="connsiteX34" fmla="*/ 878087 w 2664008"/>
              <a:gd name="connsiteY34" fmla="*/ 311633 h 1771633"/>
              <a:gd name="connsiteX35" fmla="*/ 622294 w 2664008"/>
              <a:gd name="connsiteY35" fmla="*/ 234651 h 1771633"/>
              <a:gd name="connsiteX36" fmla="*/ 358490 w 2664008"/>
              <a:gd name="connsiteY36" fmla="*/ 304189 h 1771633"/>
              <a:gd name="connsiteX37" fmla="*/ 238819 w 2664008"/>
              <a:gd name="connsiteY37" fmla="*/ 526800 h 1771633"/>
              <a:gd name="connsiteX38" fmla="*/ 0 w 2664008"/>
              <a:gd name="connsiteY38" fmla="*/ 526800 h 1771633"/>
              <a:gd name="connsiteX39" fmla="*/ 195158 w 2664008"/>
              <a:gd name="connsiteY39" fmla="*/ 137537 h 1771633"/>
              <a:gd name="connsiteX40" fmla="*/ 610196 w 2664008"/>
              <a:gd name="connsiteY40" fmla="*/ 0 h 17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64008" h="1771633">
                <a:moveTo>
                  <a:pt x="2048754" y="234651"/>
                </a:moveTo>
                <a:cubicBezTo>
                  <a:pt x="1918190" y="234651"/>
                  <a:pt x="1823390" y="287294"/>
                  <a:pt x="1764353" y="392582"/>
                </a:cubicBezTo>
                <a:cubicBezTo>
                  <a:pt x="1705317" y="497869"/>
                  <a:pt x="1675798" y="661843"/>
                  <a:pt x="1675798" y="884502"/>
                </a:cubicBezTo>
                <a:cubicBezTo>
                  <a:pt x="1675798" y="1108295"/>
                  <a:pt x="1705397" y="1272990"/>
                  <a:pt x="1764596" y="1378587"/>
                </a:cubicBezTo>
                <a:cubicBezTo>
                  <a:pt x="1823795" y="1484184"/>
                  <a:pt x="1923599" y="1536983"/>
                  <a:pt x="2064009" y="1536983"/>
                </a:cubicBezTo>
                <a:cubicBezTo>
                  <a:pt x="2261608" y="1532505"/>
                  <a:pt x="2375865" y="1391947"/>
                  <a:pt x="2406779" y="1115309"/>
                </a:cubicBezTo>
                <a:cubicBezTo>
                  <a:pt x="2416733" y="1037483"/>
                  <a:pt x="2421709" y="960547"/>
                  <a:pt x="2421709" y="884502"/>
                </a:cubicBezTo>
                <a:cubicBezTo>
                  <a:pt x="2421709" y="662328"/>
                  <a:pt x="2392125" y="498476"/>
                  <a:pt x="2332952" y="392946"/>
                </a:cubicBezTo>
                <a:cubicBezTo>
                  <a:pt x="2273781" y="287416"/>
                  <a:pt x="2179047" y="234651"/>
                  <a:pt x="2048754" y="234651"/>
                </a:cubicBezTo>
                <a:close/>
                <a:moveTo>
                  <a:pt x="2026095" y="0"/>
                </a:moveTo>
                <a:cubicBezTo>
                  <a:pt x="2265101" y="3777"/>
                  <a:pt x="2436736" y="97545"/>
                  <a:pt x="2540997" y="281306"/>
                </a:cubicBezTo>
                <a:cubicBezTo>
                  <a:pt x="2623004" y="427920"/>
                  <a:pt x="2664008" y="628986"/>
                  <a:pt x="2664008" y="884502"/>
                </a:cubicBezTo>
                <a:cubicBezTo>
                  <a:pt x="2664008" y="1475922"/>
                  <a:pt x="2458923" y="1771633"/>
                  <a:pt x="2048754" y="1771633"/>
                </a:cubicBezTo>
                <a:cubicBezTo>
                  <a:pt x="1638557" y="1771633"/>
                  <a:pt x="1433459" y="1475922"/>
                  <a:pt x="1433459" y="884502"/>
                </a:cubicBezTo>
                <a:cubicBezTo>
                  <a:pt x="1433459" y="294834"/>
                  <a:pt x="1631004" y="0"/>
                  <a:pt x="2026095" y="0"/>
                </a:cubicBezTo>
                <a:close/>
                <a:moveTo>
                  <a:pt x="610196" y="0"/>
                </a:moveTo>
                <a:cubicBezTo>
                  <a:pt x="794793" y="0"/>
                  <a:pt x="944846" y="58633"/>
                  <a:pt x="1060357" y="175897"/>
                </a:cubicBezTo>
                <a:cubicBezTo>
                  <a:pt x="1160276" y="254235"/>
                  <a:pt x="1210236" y="371041"/>
                  <a:pt x="1210236" y="526315"/>
                </a:cubicBezTo>
                <a:cubicBezTo>
                  <a:pt x="1210236" y="603925"/>
                  <a:pt x="1187583" y="678257"/>
                  <a:pt x="1142277" y="749311"/>
                </a:cubicBezTo>
                <a:cubicBezTo>
                  <a:pt x="1096970" y="820367"/>
                  <a:pt x="1040591" y="886168"/>
                  <a:pt x="973137" y="946715"/>
                </a:cubicBezTo>
                <a:cubicBezTo>
                  <a:pt x="905683" y="1007263"/>
                  <a:pt x="833004" y="1064080"/>
                  <a:pt x="755097" y="1117170"/>
                </a:cubicBezTo>
                <a:cubicBezTo>
                  <a:pt x="677190" y="1170258"/>
                  <a:pt x="605246" y="1221135"/>
                  <a:pt x="539263" y="1269799"/>
                </a:cubicBezTo>
                <a:cubicBezTo>
                  <a:pt x="473280" y="1318464"/>
                  <a:pt x="418073" y="1365820"/>
                  <a:pt x="373643" y="1411868"/>
                </a:cubicBezTo>
                <a:cubicBezTo>
                  <a:pt x="329214" y="1457916"/>
                  <a:pt x="304922" y="1493700"/>
                  <a:pt x="300768" y="1519219"/>
                </a:cubicBezTo>
                <a:lnTo>
                  <a:pt x="1205178" y="1519219"/>
                </a:lnTo>
                <a:lnTo>
                  <a:pt x="1205178" y="1751320"/>
                </a:lnTo>
                <a:lnTo>
                  <a:pt x="22862" y="1751320"/>
                </a:lnTo>
                <a:lnTo>
                  <a:pt x="22862" y="1621269"/>
                </a:lnTo>
                <a:cubicBezTo>
                  <a:pt x="22862" y="1534137"/>
                  <a:pt x="47133" y="1454820"/>
                  <a:pt x="95677" y="1383321"/>
                </a:cubicBezTo>
                <a:cubicBezTo>
                  <a:pt x="144220" y="1311821"/>
                  <a:pt x="204336" y="1245413"/>
                  <a:pt x="276025" y="1184097"/>
                </a:cubicBezTo>
                <a:cubicBezTo>
                  <a:pt x="347713" y="1122781"/>
                  <a:pt x="424197" y="1065450"/>
                  <a:pt x="505475" y="1012105"/>
                </a:cubicBezTo>
                <a:cubicBezTo>
                  <a:pt x="586753" y="958760"/>
                  <a:pt x="662003" y="905402"/>
                  <a:pt x="731224" y="852030"/>
                </a:cubicBezTo>
                <a:cubicBezTo>
                  <a:pt x="800444" y="798658"/>
                  <a:pt x="857195" y="745400"/>
                  <a:pt x="901476" y="692258"/>
                </a:cubicBezTo>
                <a:cubicBezTo>
                  <a:pt x="945757" y="639115"/>
                  <a:pt x="967898" y="582950"/>
                  <a:pt x="967898" y="523766"/>
                </a:cubicBezTo>
                <a:cubicBezTo>
                  <a:pt x="967898" y="433666"/>
                  <a:pt x="937960" y="362955"/>
                  <a:pt x="878087" y="311633"/>
                </a:cubicBezTo>
                <a:cubicBezTo>
                  <a:pt x="818215" y="260312"/>
                  <a:pt x="732950" y="234651"/>
                  <a:pt x="622294" y="234651"/>
                </a:cubicBezTo>
                <a:cubicBezTo>
                  <a:pt x="511639" y="234651"/>
                  <a:pt x="423705" y="257830"/>
                  <a:pt x="358490" y="304189"/>
                </a:cubicBezTo>
                <a:cubicBezTo>
                  <a:pt x="293276" y="350546"/>
                  <a:pt x="253385" y="424751"/>
                  <a:pt x="238819" y="526800"/>
                </a:cubicBezTo>
                <a:lnTo>
                  <a:pt x="0" y="526800"/>
                </a:lnTo>
                <a:cubicBezTo>
                  <a:pt x="14082" y="360116"/>
                  <a:pt x="79133" y="230361"/>
                  <a:pt x="195158" y="137537"/>
                </a:cubicBezTo>
                <a:cubicBezTo>
                  <a:pt x="309805" y="45847"/>
                  <a:pt x="448151" y="0"/>
                  <a:pt x="610196" y="0"/>
                </a:cubicBezTo>
                <a:close/>
              </a:path>
            </a:pathLst>
          </a:custGeom>
          <a:solidFill>
            <a:schemeClr val="bg1"/>
          </a:solidFill>
          <a:ln>
            <a:noFill/>
          </a:ln>
          <a:effectLst>
            <a:outerShdw blurRad="381000" dist="266700" dir="2700000" algn="tl" rotWithShape="0">
              <a:prstClr val="black">
                <a:alpha val="2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buNone/>
              <a:defRPr lang="en-US" sz="1200" b="0">
                <a:solidFill>
                  <a:schemeClr val="tx1">
                    <a:lumMod val="85000"/>
                    <a:lumOff val="15000"/>
                  </a:schemeClr>
                </a:solidFill>
                <a:latin typeface="Questrial" panose="02000000000000000000" pitchFamily="2" charset="0"/>
                <a:cs typeface="Poppins" panose="00000500000000000000" pitchFamily="2" charset="0"/>
              </a:defRPr>
            </a:lvl1pPr>
          </a:lstStyle>
          <a:p>
            <a:pPr marL="0" lvl="0">
              <a:lnSpc>
                <a:spcPct val="80000"/>
              </a:lnSpc>
            </a:pPr>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6F30112-6E46-4C30-80D4-674F8F628C5C}"/>
              </a:ext>
            </a:extLst>
          </p:cNvPr>
          <p:cNvGrpSpPr/>
          <p:nvPr userDrawn="1"/>
        </p:nvGrpSpPr>
        <p:grpSpPr>
          <a:xfrm>
            <a:off x="9412901" y="6139572"/>
            <a:ext cx="1985872" cy="268090"/>
            <a:chOff x="9412901" y="6139572"/>
            <a:chExt cx="1985872" cy="268090"/>
          </a:xfrm>
        </p:grpSpPr>
        <p:sp>
          <p:nvSpPr>
            <p:cNvPr id="16" name="Rectangle: Rounded Corners 15">
              <a:extLst>
                <a:ext uri="{FF2B5EF4-FFF2-40B4-BE49-F238E27FC236}">
                  <a16:creationId xmlns:a16="http://schemas.microsoft.com/office/drawing/2014/main" id="{7E754C04-90AB-4D94-950B-8DC6B553DDFE}"/>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7" name="Group 16">
              <a:extLst>
                <a:ext uri="{FF2B5EF4-FFF2-40B4-BE49-F238E27FC236}">
                  <a16:creationId xmlns:a16="http://schemas.microsoft.com/office/drawing/2014/main" id="{041C972B-1162-4128-B6F8-9F151153907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8" name="Freeform 85">
                <a:extLst>
                  <a:ext uri="{FF2B5EF4-FFF2-40B4-BE49-F238E27FC236}">
                    <a16:creationId xmlns:a16="http://schemas.microsoft.com/office/drawing/2014/main" id="{4ADF95AB-D82E-44B3-9712-91E69FA9FE93}"/>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9" name="Freeform 106">
                <a:extLst>
                  <a:ext uri="{FF2B5EF4-FFF2-40B4-BE49-F238E27FC236}">
                    <a16:creationId xmlns:a16="http://schemas.microsoft.com/office/drawing/2014/main" id="{FC1CC572-E997-4F27-A850-C49E7CC95ED7}"/>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20" name="c6b6852a-8caa-4624-bd4b-b59c68b17755">
                <a:extLst>
                  <a:ext uri="{FF2B5EF4-FFF2-40B4-BE49-F238E27FC236}">
                    <a16:creationId xmlns:a16="http://schemas.microsoft.com/office/drawing/2014/main" id="{9D119298-9DC2-43EA-B426-33F3D969A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
        <p:nvSpPr>
          <p:cNvPr id="22" name="Picture Placeholder 21">
            <a:extLst>
              <a:ext uri="{FF2B5EF4-FFF2-40B4-BE49-F238E27FC236}">
                <a16:creationId xmlns:a16="http://schemas.microsoft.com/office/drawing/2014/main" id="{1C233F6C-3D4E-46A5-B142-F5E836D05F02}"/>
              </a:ext>
            </a:extLst>
          </p:cNvPr>
          <p:cNvSpPr>
            <a:spLocks noGrp="1"/>
          </p:cNvSpPr>
          <p:nvPr>
            <p:ph type="pic" sz="quarter" idx="11"/>
          </p:nvPr>
        </p:nvSpPr>
        <p:spPr>
          <a:xfrm>
            <a:off x="2607483" y="3429000"/>
            <a:ext cx="2664008" cy="1771633"/>
          </a:xfrm>
          <a:custGeom>
            <a:avLst/>
            <a:gdLst>
              <a:gd name="connsiteX0" fmla="*/ 2048754 w 2664008"/>
              <a:gd name="connsiteY0" fmla="*/ 234651 h 1771633"/>
              <a:gd name="connsiteX1" fmla="*/ 1764353 w 2664008"/>
              <a:gd name="connsiteY1" fmla="*/ 392582 h 1771633"/>
              <a:gd name="connsiteX2" fmla="*/ 1675798 w 2664008"/>
              <a:gd name="connsiteY2" fmla="*/ 884502 h 1771633"/>
              <a:gd name="connsiteX3" fmla="*/ 1764596 w 2664008"/>
              <a:gd name="connsiteY3" fmla="*/ 1378587 h 1771633"/>
              <a:gd name="connsiteX4" fmla="*/ 2064009 w 2664008"/>
              <a:gd name="connsiteY4" fmla="*/ 1536983 h 1771633"/>
              <a:gd name="connsiteX5" fmla="*/ 2406779 w 2664008"/>
              <a:gd name="connsiteY5" fmla="*/ 1115309 h 1771633"/>
              <a:gd name="connsiteX6" fmla="*/ 2421709 w 2664008"/>
              <a:gd name="connsiteY6" fmla="*/ 884502 h 1771633"/>
              <a:gd name="connsiteX7" fmla="*/ 2332952 w 2664008"/>
              <a:gd name="connsiteY7" fmla="*/ 392946 h 1771633"/>
              <a:gd name="connsiteX8" fmla="*/ 2048754 w 2664008"/>
              <a:gd name="connsiteY8" fmla="*/ 234651 h 1771633"/>
              <a:gd name="connsiteX9" fmla="*/ 2026095 w 2664008"/>
              <a:gd name="connsiteY9" fmla="*/ 0 h 1771633"/>
              <a:gd name="connsiteX10" fmla="*/ 2540997 w 2664008"/>
              <a:gd name="connsiteY10" fmla="*/ 281306 h 1771633"/>
              <a:gd name="connsiteX11" fmla="*/ 2664008 w 2664008"/>
              <a:gd name="connsiteY11" fmla="*/ 884502 h 1771633"/>
              <a:gd name="connsiteX12" fmla="*/ 2048754 w 2664008"/>
              <a:gd name="connsiteY12" fmla="*/ 1771633 h 1771633"/>
              <a:gd name="connsiteX13" fmla="*/ 1433459 w 2664008"/>
              <a:gd name="connsiteY13" fmla="*/ 884502 h 1771633"/>
              <a:gd name="connsiteX14" fmla="*/ 2026095 w 2664008"/>
              <a:gd name="connsiteY14" fmla="*/ 0 h 1771633"/>
              <a:gd name="connsiteX15" fmla="*/ 610196 w 2664008"/>
              <a:gd name="connsiteY15" fmla="*/ 0 h 1771633"/>
              <a:gd name="connsiteX16" fmla="*/ 1060357 w 2664008"/>
              <a:gd name="connsiteY16" fmla="*/ 175897 h 1771633"/>
              <a:gd name="connsiteX17" fmla="*/ 1210236 w 2664008"/>
              <a:gd name="connsiteY17" fmla="*/ 526315 h 1771633"/>
              <a:gd name="connsiteX18" fmla="*/ 1142277 w 2664008"/>
              <a:gd name="connsiteY18" fmla="*/ 749311 h 1771633"/>
              <a:gd name="connsiteX19" fmla="*/ 973137 w 2664008"/>
              <a:gd name="connsiteY19" fmla="*/ 946715 h 1771633"/>
              <a:gd name="connsiteX20" fmla="*/ 755097 w 2664008"/>
              <a:gd name="connsiteY20" fmla="*/ 1117170 h 1771633"/>
              <a:gd name="connsiteX21" fmla="*/ 539263 w 2664008"/>
              <a:gd name="connsiteY21" fmla="*/ 1269799 h 1771633"/>
              <a:gd name="connsiteX22" fmla="*/ 373643 w 2664008"/>
              <a:gd name="connsiteY22" fmla="*/ 1411868 h 1771633"/>
              <a:gd name="connsiteX23" fmla="*/ 300768 w 2664008"/>
              <a:gd name="connsiteY23" fmla="*/ 1519219 h 1771633"/>
              <a:gd name="connsiteX24" fmla="*/ 1205178 w 2664008"/>
              <a:gd name="connsiteY24" fmla="*/ 1519219 h 1771633"/>
              <a:gd name="connsiteX25" fmla="*/ 1205178 w 2664008"/>
              <a:gd name="connsiteY25" fmla="*/ 1751320 h 1771633"/>
              <a:gd name="connsiteX26" fmla="*/ 22862 w 2664008"/>
              <a:gd name="connsiteY26" fmla="*/ 1751320 h 1771633"/>
              <a:gd name="connsiteX27" fmla="*/ 22862 w 2664008"/>
              <a:gd name="connsiteY27" fmla="*/ 1621269 h 1771633"/>
              <a:gd name="connsiteX28" fmla="*/ 95677 w 2664008"/>
              <a:gd name="connsiteY28" fmla="*/ 1383321 h 1771633"/>
              <a:gd name="connsiteX29" fmla="*/ 276025 w 2664008"/>
              <a:gd name="connsiteY29" fmla="*/ 1184097 h 1771633"/>
              <a:gd name="connsiteX30" fmla="*/ 505475 w 2664008"/>
              <a:gd name="connsiteY30" fmla="*/ 1012105 h 1771633"/>
              <a:gd name="connsiteX31" fmla="*/ 731224 w 2664008"/>
              <a:gd name="connsiteY31" fmla="*/ 852030 h 1771633"/>
              <a:gd name="connsiteX32" fmla="*/ 901476 w 2664008"/>
              <a:gd name="connsiteY32" fmla="*/ 692258 h 1771633"/>
              <a:gd name="connsiteX33" fmla="*/ 967898 w 2664008"/>
              <a:gd name="connsiteY33" fmla="*/ 523766 h 1771633"/>
              <a:gd name="connsiteX34" fmla="*/ 878087 w 2664008"/>
              <a:gd name="connsiteY34" fmla="*/ 311633 h 1771633"/>
              <a:gd name="connsiteX35" fmla="*/ 622294 w 2664008"/>
              <a:gd name="connsiteY35" fmla="*/ 234651 h 1771633"/>
              <a:gd name="connsiteX36" fmla="*/ 358490 w 2664008"/>
              <a:gd name="connsiteY36" fmla="*/ 304189 h 1771633"/>
              <a:gd name="connsiteX37" fmla="*/ 238819 w 2664008"/>
              <a:gd name="connsiteY37" fmla="*/ 526800 h 1771633"/>
              <a:gd name="connsiteX38" fmla="*/ 0 w 2664008"/>
              <a:gd name="connsiteY38" fmla="*/ 526800 h 1771633"/>
              <a:gd name="connsiteX39" fmla="*/ 195158 w 2664008"/>
              <a:gd name="connsiteY39" fmla="*/ 137537 h 1771633"/>
              <a:gd name="connsiteX40" fmla="*/ 610196 w 2664008"/>
              <a:gd name="connsiteY40" fmla="*/ 0 h 17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64008" h="1771633">
                <a:moveTo>
                  <a:pt x="2048754" y="234651"/>
                </a:moveTo>
                <a:cubicBezTo>
                  <a:pt x="1918190" y="234651"/>
                  <a:pt x="1823390" y="287294"/>
                  <a:pt x="1764353" y="392582"/>
                </a:cubicBezTo>
                <a:cubicBezTo>
                  <a:pt x="1705317" y="497869"/>
                  <a:pt x="1675798" y="661843"/>
                  <a:pt x="1675798" y="884502"/>
                </a:cubicBezTo>
                <a:cubicBezTo>
                  <a:pt x="1675798" y="1108295"/>
                  <a:pt x="1705397" y="1272990"/>
                  <a:pt x="1764596" y="1378587"/>
                </a:cubicBezTo>
                <a:cubicBezTo>
                  <a:pt x="1823795" y="1484184"/>
                  <a:pt x="1923599" y="1536983"/>
                  <a:pt x="2064009" y="1536983"/>
                </a:cubicBezTo>
                <a:cubicBezTo>
                  <a:pt x="2261608" y="1532505"/>
                  <a:pt x="2375865" y="1391947"/>
                  <a:pt x="2406779" y="1115309"/>
                </a:cubicBezTo>
                <a:cubicBezTo>
                  <a:pt x="2416733" y="1037483"/>
                  <a:pt x="2421709" y="960547"/>
                  <a:pt x="2421709" y="884502"/>
                </a:cubicBezTo>
                <a:cubicBezTo>
                  <a:pt x="2421709" y="662328"/>
                  <a:pt x="2392125" y="498476"/>
                  <a:pt x="2332952" y="392946"/>
                </a:cubicBezTo>
                <a:cubicBezTo>
                  <a:pt x="2273781" y="287416"/>
                  <a:pt x="2179047" y="234651"/>
                  <a:pt x="2048754" y="234651"/>
                </a:cubicBezTo>
                <a:close/>
                <a:moveTo>
                  <a:pt x="2026095" y="0"/>
                </a:moveTo>
                <a:cubicBezTo>
                  <a:pt x="2265101" y="3777"/>
                  <a:pt x="2436736" y="97545"/>
                  <a:pt x="2540997" y="281306"/>
                </a:cubicBezTo>
                <a:cubicBezTo>
                  <a:pt x="2623004" y="427920"/>
                  <a:pt x="2664008" y="628986"/>
                  <a:pt x="2664008" y="884502"/>
                </a:cubicBezTo>
                <a:cubicBezTo>
                  <a:pt x="2664008" y="1475922"/>
                  <a:pt x="2458923" y="1771633"/>
                  <a:pt x="2048754" y="1771633"/>
                </a:cubicBezTo>
                <a:cubicBezTo>
                  <a:pt x="1638557" y="1771633"/>
                  <a:pt x="1433459" y="1475922"/>
                  <a:pt x="1433459" y="884502"/>
                </a:cubicBezTo>
                <a:cubicBezTo>
                  <a:pt x="1433459" y="294834"/>
                  <a:pt x="1631004" y="0"/>
                  <a:pt x="2026095" y="0"/>
                </a:cubicBezTo>
                <a:close/>
                <a:moveTo>
                  <a:pt x="610196" y="0"/>
                </a:moveTo>
                <a:cubicBezTo>
                  <a:pt x="794793" y="0"/>
                  <a:pt x="944846" y="58633"/>
                  <a:pt x="1060357" y="175897"/>
                </a:cubicBezTo>
                <a:cubicBezTo>
                  <a:pt x="1160276" y="254235"/>
                  <a:pt x="1210236" y="371041"/>
                  <a:pt x="1210236" y="526315"/>
                </a:cubicBezTo>
                <a:cubicBezTo>
                  <a:pt x="1210236" y="603925"/>
                  <a:pt x="1187583" y="678257"/>
                  <a:pt x="1142277" y="749311"/>
                </a:cubicBezTo>
                <a:cubicBezTo>
                  <a:pt x="1096970" y="820367"/>
                  <a:pt x="1040591" y="886168"/>
                  <a:pt x="973137" y="946715"/>
                </a:cubicBezTo>
                <a:cubicBezTo>
                  <a:pt x="905683" y="1007263"/>
                  <a:pt x="833004" y="1064080"/>
                  <a:pt x="755097" y="1117170"/>
                </a:cubicBezTo>
                <a:cubicBezTo>
                  <a:pt x="677190" y="1170258"/>
                  <a:pt x="605246" y="1221135"/>
                  <a:pt x="539263" y="1269799"/>
                </a:cubicBezTo>
                <a:cubicBezTo>
                  <a:pt x="473280" y="1318464"/>
                  <a:pt x="418073" y="1365820"/>
                  <a:pt x="373643" y="1411868"/>
                </a:cubicBezTo>
                <a:cubicBezTo>
                  <a:pt x="329214" y="1457916"/>
                  <a:pt x="304922" y="1493700"/>
                  <a:pt x="300768" y="1519219"/>
                </a:cubicBezTo>
                <a:lnTo>
                  <a:pt x="1205178" y="1519219"/>
                </a:lnTo>
                <a:lnTo>
                  <a:pt x="1205178" y="1751320"/>
                </a:lnTo>
                <a:lnTo>
                  <a:pt x="22862" y="1751320"/>
                </a:lnTo>
                <a:lnTo>
                  <a:pt x="22862" y="1621269"/>
                </a:lnTo>
                <a:cubicBezTo>
                  <a:pt x="22862" y="1534137"/>
                  <a:pt x="47133" y="1454820"/>
                  <a:pt x="95677" y="1383321"/>
                </a:cubicBezTo>
                <a:cubicBezTo>
                  <a:pt x="144220" y="1311821"/>
                  <a:pt x="204336" y="1245413"/>
                  <a:pt x="276025" y="1184097"/>
                </a:cubicBezTo>
                <a:cubicBezTo>
                  <a:pt x="347713" y="1122781"/>
                  <a:pt x="424197" y="1065450"/>
                  <a:pt x="505475" y="1012105"/>
                </a:cubicBezTo>
                <a:cubicBezTo>
                  <a:pt x="586753" y="958760"/>
                  <a:pt x="662003" y="905402"/>
                  <a:pt x="731224" y="852030"/>
                </a:cubicBezTo>
                <a:cubicBezTo>
                  <a:pt x="800444" y="798658"/>
                  <a:pt x="857195" y="745400"/>
                  <a:pt x="901476" y="692258"/>
                </a:cubicBezTo>
                <a:cubicBezTo>
                  <a:pt x="945757" y="639115"/>
                  <a:pt x="967898" y="582950"/>
                  <a:pt x="967898" y="523766"/>
                </a:cubicBezTo>
                <a:cubicBezTo>
                  <a:pt x="967898" y="433666"/>
                  <a:pt x="937960" y="362955"/>
                  <a:pt x="878087" y="311633"/>
                </a:cubicBezTo>
                <a:cubicBezTo>
                  <a:pt x="818215" y="260312"/>
                  <a:pt x="732950" y="234651"/>
                  <a:pt x="622294" y="234651"/>
                </a:cubicBezTo>
                <a:cubicBezTo>
                  <a:pt x="511639" y="234651"/>
                  <a:pt x="423705" y="257830"/>
                  <a:pt x="358490" y="304189"/>
                </a:cubicBezTo>
                <a:cubicBezTo>
                  <a:pt x="293276" y="350546"/>
                  <a:pt x="253385" y="424751"/>
                  <a:pt x="238819" y="526800"/>
                </a:cubicBezTo>
                <a:lnTo>
                  <a:pt x="0" y="526800"/>
                </a:lnTo>
                <a:cubicBezTo>
                  <a:pt x="14082" y="360116"/>
                  <a:pt x="79133" y="230361"/>
                  <a:pt x="195158" y="137537"/>
                </a:cubicBezTo>
                <a:cubicBezTo>
                  <a:pt x="309805" y="45847"/>
                  <a:pt x="448151" y="0"/>
                  <a:pt x="610196" y="0"/>
                </a:cubicBezTo>
                <a:close/>
              </a:path>
            </a:pathLst>
          </a:custGeom>
          <a:solidFill>
            <a:schemeClr val="bg1"/>
          </a:solidFill>
          <a:ln>
            <a:noFill/>
          </a:ln>
          <a:effectLst>
            <a:outerShdw blurRad="381000" dist="266700" dir="2700000" algn="tl" rotWithShape="0">
              <a:prstClr val="black">
                <a:alpha val="2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buNone/>
              <a:defRPr lang="en-US" sz="1200" b="0">
                <a:solidFill>
                  <a:schemeClr val="tx1">
                    <a:lumMod val="85000"/>
                    <a:lumOff val="15000"/>
                  </a:schemeClr>
                </a:solidFill>
                <a:latin typeface="Questrial" panose="02000000000000000000" pitchFamily="2" charset="0"/>
                <a:cs typeface="Poppins" panose="00000500000000000000" pitchFamily="2" charset="0"/>
              </a:defRPr>
            </a:lvl1pPr>
          </a:lstStyle>
          <a:p>
            <a:pPr marL="0" lvl="0">
              <a:lnSpc>
                <a:spcPct val="80000"/>
              </a:lnSpc>
            </a:pPr>
            <a:endParaRPr lang="en-US"/>
          </a:p>
        </p:txBody>
      </p:sp>
    </p:spTree>
    <p:extLst>
      <p:ext uri="{BB962C8B-B14F-4D97-AF65-F5344CB8AC3E}">
        <p14:creationId xmlns:p14="http://schemas.microsoft.com/office/powerpoint/2010/main" val="8497815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250" fill="hold"/>
                                        <p:tgtEl>
                                          <p:spTgt spid="22"/>
                                        </p:tgtEl>
                                        <p:attrNameLst>
                                          <p:attrName>ppt_x</p:attrName>
                                        </p:attrNameLst>
                                      </p:cBhvr>
                                      <p:tavLst>
                                        <p:tav tm="0">
                                          <p:val>
                                            <p:strVal val="0-#ppt_w/2"/>
                                          </p:val>
                                        </p:tav>
                                        <p:tav tm="100000">
                                          <p:val>
                                            <p:strVal val="#ppt_x"/>
                                          </p:val>
                                        </p:tav>
                                      </p:tavLst>
                                    </p:anim>
                                    <p:anim calcmode="lin" valueType="num">
                                      <p:cBhvr additive="base">
                                        <p:cTn id="12" dur="12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C94C6CE-6824-4E7E-ACEC-D73C4FED998E}"/>
              </a:ext>
            </a:extLst>
          </p:cNvPr>
          <p:cNvSpPr>
            <a:spLocks noGrp="1"/>
          </p:cNvSpPr>
          <p:nvPr>
            <p:ph type="pic" sz="quarter" idx="10"/>
          </p:nvPr>
        </p:nvSpPr>
        <p:spPr>
          <a:xfrm>
            <a:off x="0" y="0"/>
            <a:ext cx="12192000" cy="6858000"/>
          </a:xfrm>
          <a:prstGeom prst="rect">
            <a:avLst/>
          </a:prstGeom>
          <a:solidFill>
            <a:schemeClr val="tx1">
              <a:lumMod val="50000"/>
              <a:lumOff val="50000"/>
              <a:alpha val="10000"/>
            </a:schemeClr>
          </a:solidFill>
        </p:spPr>
        <p:txBody>
          <a:bodyPr wrap="square">
            <a:noAutofit/>
          </a:bodyPr>
          <a:lstStyle>
            <a:lvl1pPr>
              <a:defRPr lang="en-US" sz="1400"/>
            </a:lvl1pPr>
          </a:lstStyle>
          <a:p>
            <a:pPr marL="0" lvl="0" indent="0">
              <a:buNone/>
            </a:pPr>
            <a:endParaRPr lang="en-US"/>
          </a:p>
        </p:txBody>
      </p:sp>
    </p:spTree>
    <p:extLst>
      <p:ext uri="{BB962C8B-B14F-4D97-AF65-F5344CB8AC3E}">
        <p14:creationId xmlns:p14="http://schemas.microsoft.com/office/powerpoint/2010/main" val="12739710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nodePh="1">
                                  <p:stCondLst>
                                    <p:cond delay="0"/>
                                  </p:stCondLst>
                                  <p:endCondLst>
                                    <p:cond evt="begin" delay="0">
                                      <p:tn val="5"/>
                                    </p:cond>
                                  </p:endCondLst>
                                  <p:childTnLst>
                                    <p:animScale>
                                      <p:cBhvr>
                                        <p:cTn id="6" dur="2000" fill="hold"/>
                                        <p:tgtEl>
                                          <p:spTgt spid="3"/>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6A556A1-1854-4BDC-A4B7-027E309C2128}"/>
              </a:ext>
            </a:extLst>
          </p:cNvPr>
          <p:cNvGrpSpPr/>
          <p:nvPr userDrawn="1"/>
        </p:nvGrpSpPr>
        <p:grpSpPr>
          <a:xfrm>
            <a:off x="9412901" y="6139572"/>
            <a:ext cx="1985872" cy="268090"/>
            <a:chOff x="9412901" y="6139572"/>
            <a:chExt cx="1985872" cy="268090"/>
          </a:xfrm>
        </p:grpSpPr>
        <p:sp>
          <p:nvSpPr>
            <p:cNvPr id="13" name="Rectangle: Rounded Corners 12">
              <a:extLst>
                <a:ext uri="{FF2B5EF4-FFF2-40B4-BE49-F238E27FC236}">
                  <a16:creationId xmlns:a16="http://schemas.microsoft.com/office/drawing/2014/main" id="{D1D7A5C3-A1A2-4596-BA95-B1B952846AB2}"/>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4" name="Group 13">
              <a:extLst>
                <a:ext uri="{FF2B5EF4-FFF2-40B4-BE49-F238E27FC236}">
                  <a16:creationId xmlns:a16="http://schemas.microsoft.com/office/drawing/2014/main" id="{3FF3A7D0-7F38-457D-8EF2-492A4A6C4E4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5" name="Freeform 85">
                <a:extLst>
                  <a:ext uri="{FF2B5EF4-FFF2-40B4-BE49-F238E27FC236}">
                    <a16:creationId xmlns:a16="http://schemas.microsoft.com/office/drawing/2014/main" id="{C1317D9B-822D-4CE5-BFF9-4FC9D0F1C437}"/>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6" name="Freeform 106">
                <a:extLst>
                  <a:ext uri="{FF2B5EF4-FFF2-40B4-BE49-F238E27FC236}">
                    <a16:creationId xmlns:a16="http://schemas.microsoft.com/office/drawing/2014/main" id="{56B49013-8BBB-4160-A197-EC7AB0DBE468}"/>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17" name="c6b6852a-8caa-4624-bd4b-b59c68b17755">
                <a:extLst>
                  <a:ext uri="{FF2B5EF4-FFF2-40B4-BE49-F238E27FC236}">
                    <a16:creationId xmlns:a16="http://schemas.microsoft.com/office/drawing/2014/main" id="{FE90BA12-682C-4BFB-99F3-8EA47E2B31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
        <p:nvSpPr>
          <p:cNvPr id="18" name="Picture Placeholder 5">
            <a:extLst>
              <a:ext uri="{FF2B5EF4-FFF2-40B4-BE49-F238E27FC236}">
                <a16:creationId xmlns:a16="http://schemas.microsoft.com/office/drawing/2014/main" id="{AD4F69BD-F39E-4BB0-88FA-E257EBEE743D}"/>
              </a:ext>
            </a:extLst>
          </p:cNvPr>
          <p:cNvSpPr>
            <a:spLocks noGrp="1"/>
          </p:cNvSpPr>
          <p:nvPr>
            <p:ph type="pic" sz="quarter" idx="10"/>
          </p:nvPr>
        </p:nvSpPr>
        <p:spPr>
          <a:xfrm>
            <a:off x="-515757" y="1758950"/>
            <a:ext cx="5277651" cy="3295650"/>
          </a:xfrm>
          <a:custGeom>
            <a:avLst/>
            <a:gdLst>
              <a:gd name="connsiteX0" fmla="*/ 0 w 5466481"/>
              <a:gd name="connsiteY0" fmla="*/ 0 h 3421047"/>
              <a:gd name="connsiteX1" fmla="*/ 5466481 w 5466481"/>
              <a:gd name="connsiteY1" fmla="*/ 0 h 3421047"/>
              <a:gd name="connsiteX2" fmla="*/ 5466481 w 5466481"/>
              <a:gd name="connsiteY2" fmla="*/ 3421047 h 3421047"/>
              <a:gd name="connsiteX3" fmla="*/ 0 w 5466481"/>
              <a:gd name="connsiteY3" fmla="*/ 3421047 h 3421047"/>
            </a:gdLst>
            <a:ahLst/>
            <a:cxnLst>
              <a:cxn ang="0">
                <a:pos x="connsiteX0" y="connsiteY0"/>
              </a:cxn>
              <a:cxn ang="0">
                <a:pos x="connsiteX1" y="connsiteY1"/>
              </a:cxn>
              <a:cxn ang="0">
                <a:pos x="connsiteX2" y="connsiteY2"/>
              </a:cxn>
              <a:cxn ang="0">
                <a:pos x="connsiteX3" y="connsiteY3"/>
              </a:cxn>
            </a:cxnLst>
            <a:rect l="l" t="t" r="r" b="b"/>
            <a:pathLst>
              <a:path w="5466481" h="3421047">
                <a:moveTo>
                  <a:pt x="0" y="0"/>
                </a:moveTo>
                <a:lnTo>
                  <a:pt x="5466481" y="0"/>
                </a:lnTo>
                <a:lnTo>
                  <a:pt x="5466481" y="3421047"/>
                </a:lnTo>
                <a:lnTo>
                  <a:pt x="0" y="3421047"/>
                </a:lnTo>
                <a:close/>
              </a:path>
            </a:pathLst>
          </a:custGeom>
          <a:solidFill>
            <a:schemeClr val="bg1">
              <a:lumMod val="95000"/>
            </a:schemeClr>
          </a:solidFill>
        </p:spPr>
        <p:txBody>
          <a:bodyPr wrap="square">
            <a:noAutofit/>
          </a:bodyPr>
          <a:lstStyle/>
          <a:p>
            <a:endParaRPr lang="en-GB" dirty="0"/>
          </a:p>
        </p:txBody>
      </p:sp>
    </p:spTree>
    <p:extLst>
      <p:ext uri="{BB962C8B-B14F-4D97-AF65-F5344CB8AC3E}">
        <p14:creationId xmlns:p14="http://schemas.microsoft.com/office/powerpoint/2010/main" val="27975924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0-#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436020-CB89-4404-BA9A-AFB773C91A87}"/>
              </a:ext>
            </a:extLst>
          </p:cNvPr>
          <p:cNvSpPr>
            <a:spLocks noGrp="1"/>
          </p:cNvSpPr>
          <p:nvPr>
            <p:ph type="pic" sz="quarter" idx="10"/>
          </p:nvPr>
        </p:nvSpPr>
        <p:spPr>
          <a:xfrm>
            <a:off x="6381750" y="0"/>
            <a:ext cx="4705350" cy="5124450"/>
          </a:xfrm>
          <a:custGeom>
            <a:avLst/>
            <a:gdLst>
              <a:gd name="connsiteX0" fmla="*/ 0 w 4705350"/>
              <a:gd name="connsiteY0" fmla="*/ 0 h 5676900"/>
              <a:gd name="connsiteX1" fmla="*/ 4705350 w 4705350"/>
              <a:gd name="connsiteY1" fmla="*/ 0 h 5676900"/>
              <a:gd name="connsiteX2" fmla="*/ 4705350 w 4705350"/>
              <a:gd name="connsiteY2" fmla="*/ 5676900 h 5676900"/>
              <a:gd name="connsiteX3" fmla="*/ 0 w 4705350"/>
              <a:gd name="connsiteY3" fmla="*/ 5676900 h 5676900"/>
            </a:gdLst>
            <a:ahLst/>
            <a:cxnLst>
              <a:cxn ang="0">
                <a:pos x="connsiteX0" y="connsiteY0"/>
              </a:cxn>
              <a:cxn ang="0">
                <a:pos x="connsiteX1" y="connsiteY1"/>
              </a:cxn>
              <a:cxn ang="0">
                <a:pos x="connsiteX2" y="connsiteY2"/>
              </a:cxn>
              <a:cxn ang="0">
                <a:pos x="connsiteX3" y="connsiteY3"/>
              </a:cxn>
            </a:cxnLst>
            <a:rect l="l" t="t" r="r" b="b"/>
            <a:pathLst>
              <a:path w="4705350" h="5676900">
                <a:moveTo>
                  <a:pt x="0" y="0"/>
                </a:moveTo>
                <a:lnTo>
                  <a:pt x="4705350" y="0"/>
                </a:lnTo>
                <a:lnTo>
                  <a:pt x="4705350" y="5676900"/>
                </a:lnTo>
                <a:lnTo>
                  <a:pt x="0" y="5676900"/>
                </a:ln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6061264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3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799853D-67E4-48FB-9BD4-E36C3155269A}"/>
              </a:ext>
            </a:extLst>
          </p:cNvPr>
          <p:cNvSpPr>
            <a:spLocks noGrp="1"/>
          </p:cNvSpPr>
          <p:nvPr>
            <p:ph type="pic" sz="quarter" idx="11"/>
          </p:nvPr>
        </p:nvSpPr>
        <p:spPr>
          <a:xfrm>
            <a:off x="6667501" y="512066"/>
            <a:ext cx="4279900" cy="6345934"/>
          </a:xfrm>
          <a:custGeom>
            <a:avLst/>
            <a:gdLst>
              <a:gd name="connsiteX0" fmla="*/ 0 w 4279900"/>
              <a:gd name="connsiteY0" fmla="*/ 0 h 6345934"/>
              <a:gd name="connsiteX1" fmla="*/ 4279900 w 4279900"/>
              <a:gd name="connsiteY1" fmla="*/ 0 h 6345934"/>
              <a:gd name="connsiteX2" fmla="*/ 4279900 w 4279900"/>
              <a:gd name="connsiteY2" fmla="*/ 6345934 h 6345934"/>
              <a:gd name="connsiteX3" fmla="*/ 0 w 4279900"/>
              <a:gd name="connsiteY3" fmla="*/ 6345934 h 6345934"/>
            </a:gdLst>
            <a:ahLst/>
            <a:cxnLst>
              <a:cxn ang="0">
                <a:pos x="connsiteX0" y="connsiteY0"/>
              </a:cxn>
              <a:cxn ang="0">
                <a:pos x="connsiteX1" y="connsiteY1"/>
              </a:cxn>
              <a:cxn ang="0">
                <a:pos x="connsiteX2" y="connsiteY2"/>
              </a:cxn>
              <a:cxn ang="0">
                <a:pos x="connsiteX3" y="connsiteY3"/>
              </a:cxn>
            </a:cxnLst>
            <a:rect l="l" t="t" r="r" b="b"/>
            <a:pathLst>
              <a:path w="4279900" h="6345934">
                <a:moveTo>
                  <a:pt x="0" y="0"/>
                </a:moveTo>
                <a:lnTo>
                  <a:pt x="4279900" y="0"/>
                </a:lnTo>
                <a:lnTo>
                  <a:pt x="4279900" y="6345934"/>
                </a:lnTo>
                <a:lnTo>
                  <a:pt x="0" y="6345934"/>
                </a:ln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24223451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260CF49-A895-4D8D-AB71-BA78CD37BE11}"/>
              </a:ext>
            </a:extLst>
          </p:cNvPr>
          <p:cNvSpPr>
            <a:spLocks noGrp="1"/>
          </p:cNvSpPr>
          <p:nvPr>
            <p:ph type="pic" sz="quarter" idx="10"/>
          </p:nvPr>
        </p:nvSpPr>
        <p:spPr>
          <a:xfrm>
            <a:off x="3753109" y="2153265"/>
            <a:ext cx="8438891" cy="4704735"/>
          </a:xfrm>
          <a:custGeom>
            <a:avLst/>
            <a:gdLst>
              <a:gd name="connsiteX0" fmla="*/ 149875 w 8438891"/>
              <a:gd name="connsiteY0" fmla="*/ 0 h 4704735"/>
              <a:gd name="connsiteX1" fmla="*/ 8438891 w 8438891"/>
              <a:gd name="connsiteY1" fmla="*/ 0 h 4704735"/>
              <a:gd name="connsiteX2" fmla="*/ 8438891 w 8438891"/>
              <a:gd name="connsiteY2" fmla="*/ 4704735 h 4704735"/>
              <a:gd name="connsiteX3" fmla="*/ 0 w 8438891"/>
              <a:gd name="connsiteY3" fmla="*/ 4704735 h 4704735"/>
              <a:gd name="connsiteX4" fmla="*/ 0 w 8438891"/>
              <a:gd name="connsiteY4" fmla="*/ 149875 h 4704735"/>
              <a:gd name="connsiteX5" fmla="*/ 149875 w 8438891"/>
              <a:gd name="connsiteY5" fmla="*/ 0 h 470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891" h="4704735">
                <a:moveTo>
                  <a:pt x="149875" y="0"/>
                </a:moveTo>
                <a:lnTo>
                  <a:pt x="8438891" y="0"/>
                </a:lnTo>
                <a:lnTo>
                  <a:pt x="8438891" y="4704735"/>
                </a:lnTo>
                <a:lnTo>
                  <a:pt x="0" y="4704735"/>
                </a:lnTo>
                <a:lnTo>
                  <a:pt x="0" y="149875"/>
                </a:lnTo>
                <a:cubicBezTo>
                  <a:pt x="0" y="67101"/>
                  <a:pt x="67101" y="0"/>
                  <a:pt x="149875"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42706636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25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C94C6CE-6824-4E7E-ACEC-D73C4FED998E}"/>
              </a:ext>
            </a:extLst>
          </p:cNvPr>
          <p:cNvSpPr>
            <a:spLocks noGrp="1"/>
          </p:cNvSpPr>
          <p:nvPr>
            <p:ph type="pic" sz="quarter" idx="10"/>
          </p:nvPr>
        </p:nvSpPr>
        <p:spPr>
          <a:xfrm>
            <a:off x="0" y="9296400"/>
            <a:ext cx="12192000" cy="6858000"/>
          </a:xfrm>
          <a:prstGeom prst="rect">
            <a:avLst/>
          </a:prstGeom>
        </p:spPr>
        <p:txBody>
          <a:bodyPr/>
          <a:lstStyle>
            <a:lvl1pPr marL="0" indent="0">
              <a:buNone/>
              <a:defRPr sz="1400"/>
            </a:lvl1pPr>
          </a:lstStyle>
          <a:p>
            <a:endParaRPr lang="en-US"/>
          </a:p>
        </p:txBody>
      </p:sp>
    </p:spTree>
    <p:extLst>
      <p:ext uri="{BB962C8B-B14F-4D97-AF65-F5344CB8AC3E}">
        <p14:creationId xmlns:p14="http://schemas.microsoft.com/office/powerpoint/2010/main" val="29282901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C2D80BE-F2CA-4B88-89C5-459C4B1442CA}"/>
              </a:ext>
            </a:extLst>
          </p:cNvPr>
          <p:cNvSpPr>
            <a:spLocks noGrp="1"/>
          </p:cNvSpPr>
          <p:nvPr>
            <p:ph type="pic" sz="quarter" idx="10"/>
          </p:nvPr>
        </p:nvSpPr>
        <p:spPr>
          <a:xfrm>
            <a:off x="4013707" y="489109"/>
            <a:ext cx="1107740" cy="1107740"/>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
        <p:nvSpPr>
          <p:cNvPr id="12" name="Picture Placeholder 11">
            <a:extLst>
              <a:ext uri="{FF2B5EF4-FFF2-40B4-BE49-F238E27FC236}">
                <a16:creationId xmlns:a16="http://schemas.microsoft.com/office/drawing/2014/main" id="{C610BA99-9BF1-40F5-B7CE-9B055D5FCDB5}"/>
              </a:ext>
            </a:extLst>
          </p:cNvPr>
          <p:cNvSpPr>
            <a:spLocks noGrp="1"/>
          </p:cNvSpPr>
          <p:nvPr>
            <p:ph type="pic" sz="quarter" idx="11"/>
          </p:nvPr>
        </p:nvSpPr>
        <p:spPr>
          <a:xfrm>
            <a:off x="1652783" y="1369249"/>
            <a:ext cx="1025608" cy="1025608"/>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
        <p:nvSpPr>
          <p:cNvPr id="13" name="Picture Placeholder 12">
            <a:extLst>
              <a:ext uri="{FF2B5EF4-FFF2-40B4-BE49-F238E27FC236}">
                <a16:creationId xmlns:a16="http://schemas.microsoft.com/office/drawing/2014/main" id="{104F9F25-65D0-46EA-A3D0-1B69769EDEA5}"/>
              </a:ext>
            </a:extLst>
          </p:cNvPr>
          <p:cNvSpPr>
            <a:spLocks noGrp="1"/>
          </p:cNvSpPr>
          <p:nvPr>
            <p:ph type="pic" sz="quarter" idx="12"/>
          </p:nvPr>
        </p:nvSpPr>
        <p:spPr>
          <a:xfrm>
            <a:off x="1487715" y="3691287"/>
            <a:ext cx="1632856" cy="1632856"/>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
        <p:nvSpPr>
          <p:cNvPr id="14" name="Picture Placeholder 13">
            <a:extLst>
              <a:ext uri="{FF2B5EF4-FFF2-40B4-BE49-F238E27FC236}">
                <a16:creationId xmlns:a16="http://schemas.microsoft.com/office/drawing/2014/main" id="{2B6C40C5-43D4-4826-A870-D97485C6C2A5}"/>
              </a:ext>
            </a:extLst>
          </p:cNvPr>
          <p:cNvSpPr>
            <a:spLocks noGrp="1"/>
          </p:cNvSpPr>
          <p:nvPr>
            <p:ph type="pic" sz="quarter" idx="13"/>
          </p:nvPr>
        </p:nvSpPr>
        <p:spPr>
          <a:xfrm>
            <a:off x="5311057" y="4678056"/>
            <a:ext cx="721258" cy="721258"/>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
        <p:nvSpPr>
          <p:cNvPr id="15" name="Picture Placeholder 14">
            <a:extLst>
              <a:ext uri="{FF2B5EF4-FFF2-40B4-BE49-F238E27FC236}">
                <a16:creationId xmlns:a16="http://schemas.microsoft.com/office/drawing/2014/main" id="{702E367B-CE8E-4D1F-978D-9E13E40FB56B}"/>
              </a:ext>
            </a:extLst>
          </p:cNvPr>
          <p:cNvSpPr>
            <a:spLocks noGrp="1"/>
          </p:cNvSpPr>
          <p:nvPr>
            <p:ph type="pic" sz="quarter" idx="14"/>
          </p:nvPr>
        </p:nvSpPr>
        <p:spPr>
          <a:xfrm>
            <a:off x="7696641" y="1272105"/>
            <a:ext cx="498638" cy="498638"/>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
        <p:nvSpPr>
          <p:cNvPr id="16" name="Picture Placeholder 15">
            <a:extLst>
              <a:ext uri="{FF2B5EF4-FFF2-40B4-BE49-F238E27FC236}">
                <a16:creationId xmlns:a16="http://schemas.microsoft.com/office/drawing/2014/main" id="{AF47D7F0-6301-4A04-80C7-65DA1C89A88A}"/>
              </a:ext>
            </a:extLst>
          </p:cNvPr>
          <p:cNvSpPr>
            <a:spLocks noGrp="1"/>
          </p:cNvSpPr>
          <p:nvPr>
            <p:ph type="pic" sz="quarter" idx="15"/>
          </p:nvPr>
        </p:nvSpPr>
        <p:spPr>
          <a:xfrm>
            <a:off x="9187543" y="814484"/>
            <a:ext cx="1413880" cy="1413880"/>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
        <p:nvSpPr>
          <p:cNvPr id="17" name="Picture Placeholder 16">
            <a:extLst>
              <a:ext uri="{FF2B5EF4-FFF2-40B4-BE49-F238E27FC236}">
                <a16:creationId xmlns:a16="http://schemas.microsoft.com/office/drawing/2014/main" id="{94026357-2641-477C-A3C8-1AFFE7CFC1D5}"/>
              </a:ext>
            </a:extLst>
          </p:cNvPr>
          <p:cNvSpPr>
            <a:spLocks noGrp="1"/>
          </p:cNvSpPr>
          <p:nvPr>
            <p:ph type="pic" sz="quarter" idx="16"/>
          </p:nvPr>
        </p:nvSpPr>
        <p:spPr>
          <a:xfrm>
            <a:off x="8998224" y="4086315"/>
            <a:ext cx="792292" cy="792292"/>
          </a:xfrm>
          <a:custGeom>
            <a:avLst/>
            <a:gdLst>
              <a:gd name="connsiteX0" fmla="*/ 553870 w 1107740"/>
              <a:gd name="connsiteY0" fmla="*/ 0 h 1107740"/>
              <a:gd name="connsiteX1" fmla="*/ 1107740 w 1107740"/>
              <a:gd name="connsiteY1" fmla="*/ 553870 h 1107740"/>
              <a:gd name="connsiteX2" fmla="*/ 553870 w 1107740"/>
              <a:gd name="connsiteY2" fmla="*/ 1107740 h 1107740"/>
              <a:gd name="connsiteX3" fmla="*/ 0 w 1107740"/>
              <a:gd name="connsiteY3" fmla="*/ 553870 h 1107740"/>
              <a:gd name="connsiteX4" fmla="*/ 553870 w 1107740"/>
              <a:gd name="connsiteY4" fmla="*/ 0 h 110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40" h="1107740">
                <a:moveTo>
                  <a:pt x="553870" y="0"/>
                </a:moveTo>
                <a:cubicBezTo>
                  <a:pt x="859764" y="0"/>
                  <a:pt x="1107740" y="247976"/>
                  <a:pt x="1107740" y="553870"/>
                </a:cubicBezTo>
                <a:cubicBezTo>
                  <a:pt x="1107740" y="859764"/>
                  <a:pt x="859764" y="1107740"/>
                  <a:pt x="553870" y="1107740"/>
                </a:cubicBezTo>
                <a:cubicBezTo>
                  <a:pt x="247976" y="1107740"/>
                  <a:pt x="0" y="859764"/>
                  <a:pt x="0" y="553870"/>
                </a:cubicBezTo>
                <a:cubicBezTo>
                  <a:pt x="0" y="247976"/>
                  <a:pt x="247976" y="0"/>
                  <a:pt x="553870" y="0"/>
                </a:cubicBezTo>
                <a:close/>
              </a:path>
            </a:pathLst>
          </a:custGeom>
        </p:spPr>
        <p:txBody>
          <a:bodyPr wrap="square">
            <a:noAutofit/>
          </a:bodyPr>
          <a:lstStyle>
            <a:lvl1pPr marL="0" indent="0">
              <a:buNone/>
              <a:defRPr sz="1000"/>
            </a:lvl1pPr>
          </a:lstStyle>
          <a:p>
            <a:endParaRPr lang="en-US"/>
          </a:p>
        </p:txBody>
      </p:sp>
    </p:spTree>
    <p:extLst>
      <p:ext uri="{BB962C8B-B14F-4D97-AF65-F5344CB8AC3E}">
        <p14:creationId xmlns:p14="http://schemas.microsoft.com/office/powerpoint/2010/main" val="30682712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25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 calcmode="lin" valueType="num">
                                      <p:cBhvr>
                                        <p:cTn id="9" dur="750" fill="hold"/>
                                        <p:tgtEl>
                                          <p:spTgt spid="11"/>
                                        </p:tgtEl>
                                        <p:attrNameLst>
                                          <p:attrName>style.rotation</p:attrName>
                                        </p:attrNameLst>
                                      </p:cBhvr>
                                      <p:tavLst>
                                        <p:tav tm="0">
                                          <p:val>
                                            <p:fltVal val="360"/>
                                          </p:val>
                                        </p:tav>
                                        <p:tav tm="100000">
                                          <p:val>
                                            <p:fltVal val="0"/>
                                          </p:val>
                                        </p:tav>
                                      </p:tavLst>
                                    </p:anim>
                                    <p:animEffect transition="in" filter="fade">
                                      <p:cBhvr>
                                        <p:cTn id="10" dur="750"/>
                                        <p:tgtEl>
                                          <p:spTgt spid="11"/>
                                        </p:tgtEl>
                                      </p:cBhvr>
                                    </p:animEffect>
                                  </p:childTnLst>
                                </p:cTn>
                              </p:par>
                              <p:par>
                                <p:cTn id="11" presetID="49" presetClass="entr" presetSubtype="0" decel="100000" fill="hold" grpId="0" nodeType="withEffect" nodePh="1">
                                  <p:stCondLst>
                                    <p:cond delay="250"/>
                                  </p:stCondLst>
                                  <p:endCondLst>
                                    <p:cond evt="begin" delay="0">
                                      <p:tn val="11"/>
                                    </p:cond>
                                  </p:endCondLst>
                                  <p:childTnLst>
                                    <p:set>
                                      <p:cBhvr>
                                        <p:cTn id="12" dur="1" fill="hold">
                                          <p:stCondLst>
                                            <p:cond delay="0"/>
                                          </p:stCondLst>
                                        </p:cTn>
                                        <p:tgtEl>
                                          <p:spTgt spid="12"/>
                                        </p:tgtEl>
                                        <p:attrNameLst>
                                          <p:attrName>style.visibility</p:attrName>
                                        </p:attrNameLst>
                                      </p:cBhvr>
                                      <p:to>
                                        <p:strVal val="visible"/>
                                      </p:to>
                                    </p:set>
                                    <p:anim calcmode="lin" valueType="num">
                                      <p:cBhvr>
                                        <p:cTn id="13" dur="750" fill="hold"/>
                                        <p:tgtEl>
                                          <p:spTgt spid="12"/>
                                        </p:tgtEl>
                                        <p:attrNameLst>
                                          <p:attrName>ppt_w</p:attrName>
                                        </p:attrNameLst>
                                      </p:cBhvr>
                                      <p:tavLst>
                                        <p:tav tm="0">
                                          <p:val>
                                            <p:fltVal val="0"/>
                                          </p:val>
                                        </p:tav>
                                        <p:tav tm="100000">
                                          <p:val>
                                            <p:strVal val="#ppt_w"/>
                                          </p:val>
                                        </p:tav>
                                      </p:tavLst>
                                    </p:anim>
                                    <p:anim calcmode="lin" valueType="num">
                                      <p:cBhvr>
                                        <p:cTn id="14" dur="750" fill="hold"/>
                                        <p:tgtEl>
                                          <p:spTgt spid="12"/>
                                        </p:tgtEl>
                                        <p:attrNameLst>
                                          <p:attrName>ppt_h</p:attrName>
                                        </p:attrNameLst>
                                      </p:cBhvr>
                                      <p:tavLst>
                                        <p:tav tm="0">
                                          <p:val>
                                            <p:fltVal val="0"/>
                                          </p:val>
                                        </p:tav>
                                        <p:tav tm="100000">
                                          <p:val>
                                            <p:strVal val="#ppt_h"/>
                                          </p:val>
                                        </p:tav>
                                      </p:tavLst>
                                    </p:anim>
                                    <p:anim calcmode="lin" valueType="num">
                                      <p:cBhvr>
                                        <p:cTn id="15" dur="750" fill="hold"/>
                                        <p:tgtEl>
                                          <p:spTgt spid="12"/>
                                        </p:tgtEl>
                                        <p:attrNameLst>
                                          <p:attrName>style.rotation</p:attrName>
                                        </p:attrNameLst>
                                      </p:cBhvr>
                                      <p:tavLst>
                                        <p:tav tm="0">
                                          <p:val>
                                            <p:fltVal val="360"/>
                                          </p:val>
                                        </p:tav>
                                        <p:tav tm="100000">
                                          <p:val>
                                            <p:fltVal val="0"/>
                                          </p:val>
                                        </p:tav>
                                      </p:tavLst>
                                    </p:anim>
                                    <p:animEffect transition="in" filter="fade">
                                      <p:cBhvr>
                                        <p:cTn id="16" dur="750"/>
                                        <p:tgtEl>
                                          <p:spTgt spid="12"/>
                                        </p:tgtEl>
                                      </p:cBhvr>
                                    </p:animEffect>
                                  </p:childTnLst>
                                </p:cTn>
                              </p:par>
                              <p:par>
                                <p:cTn id="17" presetID="49" presetClass="entr" presetSubtype="0" decel="100000" fill="hold" grpId="0" nodeType="with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p:cTn id="19" dur="750" fill="hold"/>
                                        <p:tgtEl>
                                          <p:spTgt spid="13"/>
                                        </p:tgtEl>
                                        <p:attrNameLst>
                                          <p:attrName>ppt_w</p:attrName>
                                        </p:attrNameLst>
                                      </p:cBhvr>
                                      <p:tavLst>
                                        <p:tav tm="0">
                                          <p:val>
                                            <p:fltVal val="0"/>
                                          </p:val>
                                        </p:tav>
                                        <p:tav tm="100000">
                                          <p:val>
                                            <p:strVal val="#ppt_w"/>
                                          </p:val>
                                        </p:tav>
                                      </p:tavLst>
                                    </p:anim>
                                    <p:anim calcmode="lin" valueType="num">
                                      <p:cBhvr>
                                        <p:cTn id="20" dur="750" fill="hold"/>
                                        <p:tgtEl>
                                          <p:spTgt spid="13"/>
                                        </p:tgtEl>
                                        <p:attrNameLst>
                                          <p:attrName>ppt_h</p:attrName>
                                        </p:attrNameLst>
                                      </p:cBhvr>
                                      <p:tavLst>
                                        <p:tav tm="0">
                                          <p:val>
                                            <p:fltVal val="0"/>
                                          </p:val>
                                        </p:tav>
                                        <p:tav tm="100000">
                                          <p:val>
                                            <p:strVal val="#ppt_h"/>
                                          </p:val>
                                        </p:tav>
                                      </p:tavLst>
                                    </p:anim>
                                    <p:anim calcmode="lin" valueType="num">
                                      <p:cBhvr>
                                        <p:cTn id="21" dur="750" fill="hold"/>
                                        <p:tgtEl>
                                          <p:spTgt spid="13"/>
                                        </p:tgtEl>
                                        <p:attrNameLst>
                                          <p:attrName>style.rotation</p:attrName>
                                        </p:attrNameLst>
                                      </p:cBhvr>
                                      <p:tavLst>
                                        <p:tav tm="0">
                                          <p:val>
                                            <p:fltVal val="360"/>
                                          </p:val>
                                        </p:tav>
                                        <p:tav tm="100000">
                                          <p:val>
                                            <p:fltVal val="0"/>
                                          </p:val>
                                        </p:tav>
                                      </p:tavLst>
                                    </p:anim>
                                    <p:animEffect transition="in" filter="fade">
                                      <p:cBhvr>
                                        <p:cTn id="22" dur="750"/>
                                        <p:tgtEl>
                                          <p:spTgt spid="13"/>
                                        </p:tgtEl>
                                      </p:cBhvr>
                                    </p:animEffect>
                                  </p:childTnLst>
                                </p:cTn>
                              </p:par>
                              <p:par>
                                <p:cTn id="23" presetID="49" presetClass="entr" presetSubtype="0" decel="100000" fill="hold" grpId="0" nodeType="withEffect" nodePh="1">
                                  <p:stCondLst>
                                    <p:cond delay="250"/>
                                  </p:stCondLst>
                                  <p:endCondLst>
                                    <p:cond evt="begin" delay="0">
                                      <p:tn val="23"/>
                                    </p:cond>
                                  </p:endCondLst>
                                  <p:childTnLst>
                                    <p:set>
                                      <p:cBhvr>
                                        <p:cTn id="24" dur="1" fill="hold">
                                          <p:stCondLst>
                                            <p:cond delay="0"/>
                                          </p:stCondLst>
                                        </p:cTn>
                                        <p:tgtEl>
                                          <p:spTgt spid="14"/>
                                        </p:tgtEl>
                                        <p:attrNameLst>
                                          <p:attrName>style.visibility</p:attrName>
                                        </p:attrNameLst>
                                      </p:cBhvr>
                                      <p:to>
                                        <p:strVal val="visible"/>
                                      </p:to>
                                    </p:set>
                                    <p:anim calcmode="lin" valueType="num">
                                      <p:cBhvr>
                                        <p:cTn id="25" dur="750" fill="hold"/>
                                        <p:tgtEl>
                                          <p:spTgt spid="14"/>
                                        </p:tgtEl>
                                        <p:attrNameLst>
                                          <p:attrName>ppt_w</p:attrName>
                                        </p:attrNameLst>
                                      </p:cBhvr>
                                      <p:tavLst>
                                        <p:tav tm="0">
                                          <p:val>
                                            <p:fltVal val="0"/>
                                          </p:val>
                                        </p:tav>
                                        <p:tav tm="100000">
                                          <p:val>
                                            <p:strVal val="#ppt_w"/>
                                          </p:val>
                                        </p:tav>
                                      </p:tavLst>
                                    </p:anim>
                                    <p:anim calcmode="lin" valueType="num">
                                      <p:cBhvr>
                                        <p:cTn id="26" dur="750" fill="hold"/>
                                        <p:tgtEl>
                                          <p:spTgt spid="14"/>
                                        </p:tgtEl>
                                        <p:attrNameLst>
                                          <p:attrName>ppt_h</p:attrName>
                                        </p:attrNameLst>
                                      </p:cBhvr>
                                      <p:tavLst>
                                        <p:tav tm="0">
                                          <p:val>
                                            <p:fltVal val="0"/>
                                          </p:val>
                                        </p:tav>
                                        <p:tav tm="100000">
                                          <p:val>
                                            <p:strVal val="#ppt_h"/>
                                          </p:val>
                                        </p:tav>
                                      </p:tavLst>
                                    </p:anim>
                                    <p:anim calcmode="lin" valueType="num">
                                      <p:cBhvr>
                                        <p:cTn id="27" dur="750" fill="hold"/>
                                        <p:tgtEl>
                                          <p:spTgt spid="14"/>
                                        </p:tgtEl>
                                        <p:attrNameLst>
                                          <p:attrName>style.rotation</p:attrName>
                                        </p:attrNameLst>
                                      </p:cBhvr>
                                      <p:tavLst>
                                        <p:tav tm="0">
                                          <p:val>
                                            <p:fltVal val="360"/>
                                          </p:val>
                                        </p:tav>
                                        <p:tav tm="100000">
                                          <p:val>
                                            <p:fltVal val="0"/>
                                          </p:val>
                                        </p:tav>
                                      </p:tavLst>
                                    </p:anim>
                                    <p:animEffect transition="in" filter="fade">
                                      <p:cBhvr>
                                        <p:cTn id="28" dur="750"/>
                                        <p:tgtEl>
                                          <p:spTgt spid="14"/>
                                        </p:tgtEl>
                                      </p:cBhvr>
                                    </p:animEffect>
                                  </p:childTnLst>
                                </p:cTn>
                              </p:par>
                              <p:par>
                                <p:cTn id="29" presetID="49" presetClass="entr" presetSubtype="0" decel="100000" fill="hold" grpId="0" nodeType="withEffect" nodePh="1">
                                  <p:stCondLst>
                                    <p:cond delay="250"/>
                                  </p:stCondLst>
                                  <p:endCondLst>
                                    <p:cond evt="begin" delay="0">
                                      <p:tn val="29"/>
                                    </p:cond>
                                  </p:endCondLst>
                                  <p:childTnLst>
                                    <p:set>
                                      <p:cBhvr>
                                        <p:cTn id="30" dur="1" fill="hold">
                                          <p:stCondLst>
                                            <p:cond delay="0"/>
                                          </p:stCondLst>
                                        </p:cTn>
                                        <p:tgtEl>
                                          <p:spTgt spid="15"/>
                                        </p:tgtEl>
                                        <p:attrNameLst>
                                          <p:attrName>style.visibility</p:attrName>
                                        </p:attrNameLst>
                                      </p:cBhvr>
                                      <p:to>
                                        <p:strVal val="visible"/>
                                      </p:to>
                                    </p:set>
                                    <p:anim calcmode="lin" valueType="num">
                                      <p:cBhvr>
                                        <p:cTn id="31" dur="750" fill="hold"/>
                                        <p:tgtEl>
                                          <p:spTgt spid="15"/>
                                        </p:tgtEl>
                                        <p:attrNameLst>
                                          <p:attrName>ppt_w</p:attrName>
                                        </p:attrNameLst>
                                      </p:cBhvr>
                                      <p:tavLst>
                                        <p:tav tm="0">
                                          <p:val>
                                            <p:fltVal val="0"/>
                                          </p:val>
                                        </p:tav>
                                        <p:tav tm="100000">
                                          <p:val>
                                            <p:strVal val="#ppt_w"/>
                                          </p:val>
                                        </p:tav>
                                      </p:tavLst>
                                    </p:anim>
                                    <p:anim calcmode="lin" valueType="num">
                                      <p:cBhvr>
                                        <p:cTn id="32" dur="750" fill="hold"/>
                                        <p:tgtEl>
                                          <p:spTgt spid="15"/>
                                        </p:tgtEl>
                                        <p:attrNameLst>
                                          <p:attrName>ppt_h</p:attrName>
                                        </p:attrNameLst>
                                      </p:cBhvr>
                                      <p:tavLst>
                                        <p:tav tm="0">
                                          <p:val>
                                            <p:fltVal val="0"/>
                                          </p:val>
                                        </p:tav>
                                        <p:tav tm="100000">
                                          <p:val>
                                            <p:strVal val="#ppt_h"/>
                                          </p:val>
                                        </p:tav>
                                      </p:tavLst>
                                    </p:anim>
                                    <p:anim calcmode="lin" valueType="num">
                                      <p:cBhvr>
                                        <p:cTn id="33" dur="750" fill="hold"/>
                                        <p:tgtEl>
                                          <p:spTgt spid="15"/>
                                        </p:tgtEl>
                                        <p:attrNameLst>
                                          <p:attrName>style.rotation</p:attrName>
                                        </p:attrNameLst>
                                      </p:cBhvr>
                                      <p:tavLst>
                                        <p:tav tm="0">
                                          <p:val>
                                            <p:fltVal val="360"/>
                                          </p:val>
                                        </p:tav>
                                        <p:tav tm="100000">
                                          <p:val>
                                            <p:fltVal val="0"/>
                                          </p:val>
                                        </p:tav>
                                      </p:tavLst>
                                    </p:anim>
                                    <p:animEffect transition="in" filter="fade">
                                      <p:cBhvr>
                                        <p:cTn id="34" dur="750"/>
                                        <p:tgtEl>
                                          <p:spTgt spid="15"/>
                                        </p:tgtEl>
                                      </p:cBhvr>
                                    </p:animEffect>
                                  </p:childTnLst>
                                </p:cTn>
                              </p:par>
                              <p:par>
                                <p:cTn id="35" presetID="49" presetClass="entr" presetSubtype="0" decel="100000" fill="hold" grpId="0" nodeType="withEffect" nodePh="1">
                                  <p:stCondLst>
                                    <p:cond delay="0"/>
                                  </p:stCondLst>
                                  <p:endCondLst>
                                    <p:cond evt="begin" delay="0">
                                      <p:tn val="35"/>
                                    </p:cond>
                                  </p:endCondLst>
                                  <p:childTnLst>
                                    <p:set>
                                      <p:cBhvr>
                                        <p:cTn id="36" dur="1" fill="hold">
                                          <p:stCondLst>
                                            <p:cond delay="0"/>
                                          </p:stCondLst>
                                        </p:cTn>
                                        <p:tgtEl>
                                          <p:spTgt spid="16"/>
                                        </p:tgtEl>
                                        <p:attrNameLst>
                                          <p:attrName>style.visibility</p:attrName>
                                        </p:attrNameLst>
                                      </p:cBhvr>
                                      <p:to>
                                        <p:strVal val="visible"/>
                                      </p:to>
                                    </p:set>
                                    <p:anim calcmode="lin" valueType="num">
                                      <p:cBhvr>
                                        <p:cTn id="37" dur="750" fill="hold"/>
                                        <p:tgtEl>
                                          <p:spTgt spid="16"/>
                                        </p:tgtEl>
                                        <p:attrNameLst>
                                          <p:attrName>ppt_w</p:attrName>
                                        </p:attrNameLst>
                                      </p:cBhvr>
                                      <p:tavLst>
                                        <p:tav tm="0">
                                          <p:val>
                                            <p:fltVal val="0"/>
                                          </p:val>
                                        </p:tav>
                                        <p:tav tm="100000">
                                          <p:val>
                                            <p:strVal val="#ppt_w"/>
                                          </p:val>
                                        </p:tav>
                                      </p:tavLst>
                                    </p:anim>
                                    <p:anim calcmode="lin" valueType="num">
                                      <p:cBhvr>
                                        <p:cTn id="38" dur="750" fill="hold"/>
                                        <p:tgtEl>
                                          <p:spTgt spid="16"/>
                                        </p:tgtEl>
                                        <p:attrNameLst>
                                          <p:attrName>ppt_h</p:attrName>
                                        </p:attrNameLst>
                                      </p:cBhvr>
                                      <p:tavLst>
                                        <p:tav tm="0">
                                          <p:val>
                                            <p:fltVal val="0"/>
                                          </p:val>
                                        </p:tav>
                                        <p:tav tm="100000">
                                          <p:val>
                                            <p:strVal val="#ppt_h"/>
                                          </p:val>
                                        </p:tav>
                                      </p:tavLst>
                                    </p:anim>
                                    <p:anim calcmode="lin" valueType="num">
                                      <p:cBhvr>
                                        <p:cTn id="39" dur="750" fill="hold"/>
                                        <p:tgtEl>
                                          <p:spTgt spid="16"/>
                                        </p:tgtEl>
                                        <p:attrNameLst>
                                          <p:attrName>style.rotation</p:attrName>
                                        </p:attrNameLst>
                                      </p:cBhvr>
                                      <p:tavLst>
                                        <p:tav tm="0">
                                          <p:val>
                                            <p:fltVal val="360"/>
                                          </p:val>
                                        </p:tav>
                                        <p:tav tm="100000">
                                          <p:val>
                                            <p:fltVal val="0"/>
                                          </p:val>
                                        </p:tav>
                                      </p:tavLst>
                                    </p:anim>
                                    <p:animEffect transition="in" filter="fade">
                                      <p:cBhvr>
                                        <p:cTn id="40" dur="750"/>
                                        <p:tgtEl>
                                          <p:spTgt spid="16"/>
                                        </p:tgtEl>
                                      </p:cBhvr>
                                    </p:animEffect>
                                  </p:childTnLst>
                                </p:cTn>
                              </p:par>
                              <p:par>
                                <p:cTn id="41" presetID="49" presetClass="entr" presetSubtype="0" decel="100000" fill="hold" grpId="0" nodeType="withEffect" nodePh="1">
                                  <p:stCondLst>
                                    <p:cond delay="250"/>
                                  </p:stCondLst>
                                  <p:endCondLst>
                                    <p:cond evt="begin" delay="0">
                                      <p:tn val="41"/>
                                    </p:cond>
                                  </p:endCondLst>
                                  <p:childTnLst>
                                    <p:set>
                                      <p:cBhvr>
                                        <p:cTn id="42" dur="1" fill="hold">
                                          <p:stCondLst>
                                            <p:cond delay="0"/>
                                          </p:stCondLst>
                                        </p:cTn>
                                        <p:tgtEl>
                                          <p:spTgt spid="17"/>
                                        </p:tgtEl>
                                        <p:attrNameLst>
                                          <p:attrName>style.visibility</p:attrName>
                                        </p:attrNameLst>
                                      </p:cBhvr>
                                      <p:to>
                                        <p:strVal val="visible"/>
                                      </p:to>
                                    </p:set>
                                    <p:anim calcmode="lin" valueType="num">
                                      <p:cBhvr>
                                        <p:cTn id="43" dur="750" fill="hold"/>
                                        <p:tgtEl>
                                          <p:spTgt spid="17"/>
                                        </p:tgtEl>
                                        <p:attrNameLst>
                                          <p:attrName>ppt_w</p:attrName>
                                        </p:attrNameLst>
                                      </p:cBhvr>
                                      <p:tavLst>
                                        <p:tav tm="0">
                                          <p:val>
                                            <p:fltVal val="0"/>
                                          </p:val>
                                        </p:tav>
                                        <p:tav tm="100000">
                                          <p:val>
                                            <p:strVal val="#ppt_w"/>
                                          </p:val>
                                        </p:tav>
                                      </p:tavLst>
                                    </p:anim>
                                    <p:anim calcmode="lin" valueType="num">
                                      <p:cBhvr>
                                        <p:cTn id="44" dur="750" fill="hold"/>
                                        <p:tgtEl>
                                          <p:spTgt spid="17"/>
                                        </p:tgtEl>
                                        <p:attrNameLst>
                                          <p:attrName>ppt_h</p:attrName>
                                        </p:attrNameLst>
                                      </p:cBhvr>
                                      <p:tavLst>
                                        <p:tav tm="0">
                                          <p:val>
                                            <p:fltVal val="0"/>
                                          </p:val>
                                        </p:tav>
                                        <p:tav tm="100000">
                                          <p:val>
                                            <p:strVal val="#ppt_h"/>
                                          </p:val>
                                        </p:tav>
                                      </p:tavLst>
                                    </p:anim>
                                    <p:anim calcmode="lin" valueType="num">
                                      <p:cBhvr>
                                        <p:cTn id="45" dur="750" fill="hold"/>
                                        <p:tgtEl>
                                          <p:spTgt spid="17"/>
                                        </p:tgtEl>
                                        <p:attrNameLst>
                                          <p:attrName>style.rotation</p:attrName>
                                        </p:attrNameLst>
                                      </p:cBhvr>
                                      <p:tavLst>
                                        <p:tav tm="0">
                                          <p:val>
                                            <p:fltVal val="360"/>
                                          </p:val>
                                        </p:tav>
                                        <p:tav tm="100000">
                                          <p:val>
                                            <p:fltVal val="0"/>
                                          </p:val>
                                        </p:tav>
                                      </p:tavLst>
                                    </p:anim>
                                    <p:animEffect transition="in" filter="fade">
                                      <p:cBhvr>
                                        <p:cTn id="46"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C66D3-4EB6-4878-802C-8C35CC9C1D6E}"/>
              </a:ext>
            </a:extLst>
          </p:cNvPr>
          <p:cNvSpPr/>
          <p:nvPr userDrawn="1"/>
        </p:nvSpPr>
        <p:spPr>
          <a:xfrm>
            <a:off x="11422381" y="2066924"/>
            <a:ext cx="769619" cy="2905125"/>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FAF40D64-B1FC-46EB-9F01-C4E6831AE5F3}"/>
              </a:ext>
            </a:extLst>
          </p:cNvPr>
          <p:cNvSpPr>
            <a:spLocks noGrp="1"/>
          </p:cNvSpPr>
          <p:nvPr>
            <p:ph type="pic" sz="quarter" idx="10"/>
          </p:nvPr>
        </p:nvSpPr>
        <p:spPr>
          <a:xfrm>
            <a:off x="9124950" y="1028700"/>
            <a:ext cx="3067050" cy="1771650"/>
          </a:xfrm>
          <a:custGeom>
            <a:avLst/>
            <a:gdLst>
              <a:gd name="connsiteX0" fmla="*/ 104775 w 3067050"/>
              <a:gd name="connsiteY0" fmla="*/ 0 h 1771650"/>
              <a:gd name="connsiteX1" fmla="*/ 3067050 w 3067050"/>
              <a:gd name="connsiteY1" fmla="*/ 0 h 1771650"/>
              <a:gd name="connsiteX2" fmla="*/ 3067050 w 3067050"/>
              <a:gd name="connsiteY2" fmla="*/ 1771650 h 1771650"/>
              <a:gd name="connsiteX3" fmla="*/ 104775 w 3067050"/>
              <a:gd name="connsiteY3" fmla="*/ 1771650 h 1771650"/>
              <a:gd name="connsiteX4" fmla="*/ 0 w 3067050"/>
              <a:gd name="connsiteY4" fmla="*/ 1666875 h 1771650"/>
              <a:gd name="connsiteX5" fmla="*/ 0 w 3067050"/>
              <a:gd name="connsiteY5" fmla="*/ 104775 h 1771650"/>
              <a:gd name="connsiteX6" fmla="*/ 104775 w 3067050"/>
              <a:gd name="connsiteY6"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7050" h="1771650">
                <a:moveTo>
                  <a:pt x="104775" y="0"/>
                </a:moveTo>
                <a:lnTo>
                  <a:pt x="3067050" y="0"/>
                </a:lnTo>
                <a:lnTo>
                  <a:pt x="3067050" y="1771650"/>
                </a:lnTo>
                <a:lnTo>
                  <a:pt x="104775" y="1771650"/>
                </a:lnTo>
                <a:cubicBezTo>
                  <a:pt x="46909" y="1771650"/>
                  <a:pt x="0" y="1724741"/>
                  <a:pt x="0" y="1666875"/>
                </a:cubicBezTo>
                <a:lnTo>
                  <a:pt x="0" y="104775"/>
                </a:lnTo>
                <a:cubicBezTo>
                  <a:pt x="0" y="46909"/>
                  <a:pt x="46909" y="0"/>
                  <a:pt x="104775" y="0"/>
                </a:cubicBezTo>
                <a:close/>
              </a:path>
            </a:pathLst>
          </a:custGeom>
        </p:spPr>
        <p:txBody>
          <a:bodyPr wrap="square">
            <a:noAutofit/>
          </a:bodyPr>
          <a:lstStyle>
            <a:lvl1pPr marL="0" indent="0">
              <a:buNone/>
              <a:defRPr sz="1400"/>
            </a:lvl1pPr>
          </a:lstStyle>
          <a:p>
            <a:endParaRPr lang="en-US"/>
          </a:p>
        </p:txBody>
      </p:sp>
      <p:sp>
        <p:nvSpPr>
          <p:cNvPr id="11" name="Picture Placeholder 10">
            <a:extLst>
              <a:ext uri="{FF2B5EF4-FFF2-40B4-BE49-F238E27FC236}">
                <a16:creationId xmlns:a16="http://schemas.microsoft.com/office/drawing/2014/main" id="{57289A7C-B582-462A-9AC9-8DC9627F6C4E}"/>
              </a:ext>
            </a:extLst>
          </p:cNvPr>
          <p:cNvSpPr>
            <a:spLocks noGrp="1"/>
          </p:cNvSpPr>
          <p:nvPr>
            <p:ph type="pic" sz="quarter" idx="11"/>
          </p:nvPr>
        </p:nvSpPr>
        <p:spPr>
          <a:xfrm>
            <a:off x="6305550" y="3009900"/>
            <a:ext cx="5886450" cy="1181100"/>
          </a:xfrm>
          <a:custGeom>
            <a:avLst/>
            <a:gdLst>
              <a:gd name="connsiteX0" fmla="*/ 69850 w 5886450"/>
              <a:gd name="connsiteY0" fmla="*/ 0 h 1181100"/>
              <a:gd name="connsiteX1" fmla="*/ 5886450 w 5886450"/>
              <a:gd name="connsiteY1" fmla="*/ 0 h 1181100"/>
              <a:gd name="connsiteX2" fmla="*/ 5886450 w 5886450"/>
              <a:gd name="connsiteY2" fmla="*/ 1181100 h 1181100"/>
              <a:gd name="connsiteX3" fmla="*/ 69850 w 5886450"/>
              <a:gd name="connsiteY3" fmla="*/ 1181100 h 1181100"/>
              <a:gd name="connsiteX4" fmla="*/ 0 w 5886450"/>
              <a:gd name="connsiteY4" fmla="*/ 1111250 h 1181100"/>
              <a:gd name="connsiteX5" fmla="*/ 0 w 5886450"/>
              <a:gd name="connsiteY5" fmla="*/ 69850 h 1181100"/>
              <a:gd name="connsiteX6" fmla="*/ 69850 w 5886450"/>
              <a:gd name="connsiteY6" fmla="*/ 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6450" h="1181100">
                <a:moveTo>
                  <a:pt x="69850" y="0"/>
                </a:moveTo>
                <a:lnTo>
                  <a:pt x="5886450" y="0"/>
                </a:lnTo>
                <a:lnTo>
                  <a:pt x="5886450" y="1181100"/>
                </a:lnTo>
                <a:lnTo>
                  <a:pt x="69850" y="1181100"/>
                </a:lnTo>
                <a:cubicBezTo>
                  <a:pt x="31273" y="1181100"/>
                  <a:pt x="0" y="1149827"/>
                  <a:pt x="0" y="1111250"/>
                </a:cubicBezTo>
                <a:lnTo>
                  <a:pt x="0" y="69850"/>
                </a:lnTo>
                <a:cubicBezTo>
                  <a:pt x="0" y="31273"/>
                  <a:pt x="31273" y="0"/>
                  <a:pt x="69850" y="0"/>
                </a:cubicBezTo>
                <a:close/>
              </a:path>
            </a:pathLst>
          </a:custGeom>
        </p:spPr>
        <p:txBody>
          <a:bodyPr wrap="square">
            <a:noAutofit/>
          </a:bodyPr>
          <a:lstStyle>
            <a:lvl1pPr marL="0" indent="0">
              <a:buNone/>
              <a:defRPr sz="1400"/>
            </a:lvl1pPr>
          </a:lstStyle>
          <a:p>
            <a:endParaRPr lang="en-US"/>
          </a:p>
        </p:txBody>
      </p:sp>
      <p:sp>
        <p:nvSpPr>
          <p:cNvPr id="13" name="Picture Placeholder 12">
            <a:extLst>
              <a:ext uri="{FF2B5EF4-FFF2-40B4-BE49-F238E27FC236}">
                <a16:creationId xmlns:a16="http://schemas.microsoft.com/office/drawing/2014/main" id="{51A9C08A-2955-42BA-93FA-8CB0BD1EA8CF}"/>
              </a:ext>
            </a:extLst>
          </p:cNvPr>
          <p:cNvSpPr>
            <a:spLocks noGrp="1"/>
          </p:cNvSpPr>
          <p:nvPr>
            <p:ph type="pic" sz="quarter" idx="12"/>
          </p:nvPr>
        </p:nvSpPr>
        <p:spPr>
          <a:xfrm>
            <a:off x="9124950" y="4400550"/>
            <a:ext cx="3067050" cy="1181100"/>
          </a:xfrm>
          <a:custGeom>
            <a:avLst/>
            <a:gdLst>
              <a:gd name="connsiteX0" fmla="*/ 69850 w 3067050"/>
              <a:gd name="connsiteY0" fmla="*/ 0 h 1181100"/>
              <a:gd name="connsiteX1" fmla="*/ 3067050 w 3067050"/>
              <a:gd name="connsiteY1" fmla="*/ 0 h 1181100"/>
              <a:gd name="connsiteX2" fmla="*/ 3067050 w 3067050"/>
              <a:gd name="connsiteY2" fmla="*/ 1181100 h 1181100"/>
              <a:gd name="connsiteX3" fmla="*/ 69850 w 3067050"/>
              <a:gd name="connsiteY3" fmla="*/ 1181100 h 1181100"/>
              <a:gd name="connsiteX4" fmla="*/ 0 w 3067050"/>
              <a:gd name="connsiteY4" fmla="*/ 1111250 h 1181100"/>
              <a:gd name="connsiteX5" fmla="*/ 0 w 3067050"/>
              <a:gd name="connsiteY5" fmla="*/ 69850 h 1181100"/>
              <a:gd name="connsiteX6" fmla="*/ 69850 w 3067050"/>
              <a:gd name="connsiteY6" fmla="*/ 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7050" h="1181100">
                <a:moveTo>
                  <a:pt x="69850" y="0"/>
                </a:moveTo>
                <a:lnTo>
                  <a:pt x="3067050" y="0"/>
                </a:lnTo>
                <a:lnTo>
                  <a:pt x="3067050" y="1181100"/>
                </a:lnTo>
                <a:lnTo>
                  <a:pt x="69850" y="1181100"/>
                </a:lnTo>
                <a:cubicBezTo>
                  <a:pt x="31273" y="1181100"/>
                  <a:pt x="0" y="1149827"/>
                  <a:pt x="0" y="1111250"/>
                </a:cubicBezTo>
                <a:lnTo>
                  <a:pt x="0" y="69850"/>
                </a:lnTo>
                <a:cubicBezTo>
                  <a:pt x="0" y="31273"/>
                  <a:pt x="31273" y="0"/>
                  <a:pt x="69850" y="0"/>
                </a:cubicBezTo>
                <a:close/>
              </a:path>
            </a:pathLst>
          </a:custGeom>
        </p:spPr>
        <p:txBody>
          <a:bodyPr wrap="square">
            <a:noAutofit/>
          </a:bodyPr>
          <a:lstStyle>
            <a:lvl1pPr marL="0" indent="0">
              <a:buNone/>
              <a:defRPr sz="1400"/>
            </a:lvl1pPr>
          </a:lstStyle>
          <a:p>
            <a:endParaRPr lang="en-US"/>
          </a:p>
        </p:txBody>
      </p:sp>
      <p:sp>
        <p:nvSpPr>
          <p:cNvPr id="15" name="Picture Placeholder 14">
            <a:extLst>
              <a:ext uri="{FF2B5EF4-FFF2-40B4-BE49-F238E27FC236}">
                <a16:creationId xmlns:a16="http://schemas.microsoft.com/office/drawing/2014/main" id="{D7B89BE2-A313-4F35-A247-1F9A7F7A3C19}"/>
              </a:ext>
            </a:extLst>
          </p:cNvPr>
          <p:cNvSpPr>
            <a:spLocks noGrp="1"/>
          </p:cNvSpPr>
          <p:nvPr>
            <p:ph type="pic" sz="quarter" idx="13"/>
          </p:nvPr>
        </p:nvSpPr>
        <p:spPr>
          <a:xfrm>
            <a:off x="5486400" y="4400550"/>
            <a:ext cx="3409950" cy="1181100"/>
          </a:xfrm>
          <a:custGeom>
            <a:avLst/>
            <a:gdLst>
              <a:gd name="connsiteX0" fmla="*/ 69850 w 3409950"/>
              <a:gd name="connsiteY0" fmla="*/ 0 h 1181100"/>
              <a:gd name="connsiteX1" fmla="*/ 3340100 w 3409950"/>
              <a:gd name="connsiteY1" fmla="*/ 0 h 1181100"/>
              <a:gd name="connsiteX2" fmla="*/ 3409950 w 3409950"/>
              <a:gd name="connsiteY2" fmla="*/ 69850 h 1181100"/>
              <a:gd name="connsiteX3" fmla="*/ 3409950 w 3409950"/>
              <a:gd name="connsiteY3" fmla="*/ 1111250 h 1181100"/>
              <a:gd name="connsiteX4" fmla="*/ 3340100 w 3409950"/>
              <a:gd name="connsiteY4" fmla="*/ 1181100 h 1181100"/>
              <a:gd name="connsiteX5" fmla="*/ 69850 w 3409950"/>
              <a:gd name="connsiteY5" fmla="*/ 1181100 h 1181100"/>
              <a:gd name="connsiteX6" fmla="*/ 0 w 3409950"/>
              <a:gd name="connsiteY6" fmla="*/ 1111250 h 1181100"/>
              <a:gd name="connsiteX7" fmla="*/ 0 w 3409950"/>
              <a:gd name="connsiteY7" fmla="*/ 69850 h 1181100"/>
              <a:gd name="connsiteX8" fmla="*/ 69850 w 3409950"/>
              <a:gd name="connsiteY8" fmla="*/ 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9950" h="1181100">
                <a:moveTo>
                  <a:pt x="69850" y="0"/>
                </a:moveTo>
                <a:lnTo>
                  <a:pt x="3340100" y="0"/>
                </a:lnTo>
                <a:cubicBezTo>
                  <a:pt x="3378677" y="0"/>
                  <a:pt x="3409950" y="31273"/>
                  <a:pt x="3409950" y="69850"/>
                </a:cubicBezTo>
                <a:lnTo>
                  <a:pt x="3409950" y="1111250"/>
                </a:lnTo>
                <a:cubicBezTo>
                  <a:pt x="3409950" y="1149827"/>
                  <a:pt x="3378677" y="1181100"/>
                  <a:pt x="3340100" y="1181100"/>
                </a:cubicBezTo>
                <a:lnTo>
                  <a:pt x="69850" y="1181100"/>
                </a:lnTo>
                <a:cubicBezTo>
                  <a:pt x="31273" y="1181100"/>
                  <a:pt x="0" y="1149827"/>
                  <a:pt x="0" y="1111250"/>
                </a:cubicBezTo>
                <a:lnTo>
                  <a:pt x="0" y="69850"/>
                </a:lnTo>
                <a:cubicBezTo>
                  <a:pt x="0" y="31273"/>
                  <a:pt x="31273" y="0"/>
                  <a:pt x="69850" y="0"/>
                </a:cubicBezTo>
                <a:close/>
              </a:path>
            </a:pathLst>
          </a:custGeom>
        </p:spPr>
        <p:txBody>
          <a:bodyPr wrap="square">
            <a:noAutofit/>
          </a:bodyPr>
          <a:lstStyle>
            <a:lvl1pPr marL="0" indent="0">
              <a:buNone/>
              <a:defRPr sz="1400"/>
            </a:lvl1pPr>
          </a:lstStyle>
          <a:p>
            <a:endParaRPr lang="en-US"/>
          </a:p>
        </p:txBody>
      </p:sp>
      <p:sp>
        <p:nvSpPr>
          <p:cNvPr id="16" name="Picture Placeholder 15">
            <a:extLst>
              <a:ext uri="{FF2B5EF4-FFF2-40B4-BE49-F238E27FC236}">
                <a16:creationId xmlns:a16="http://schemas.microsoft.com/office/drawing/2014/main" id="{E6A9D275-7E53-4D2F-9500-0ED77C11A131}"/>
              </a:ext>
            </a:extLst>
          </p:cNvPr>
          <p:cNvSpPr>
            <a:spLocks noGrp="1"/>
          </p:cNvSpPr>
          <p:nvPr>
            <p:ph type="pic" sz="quarter" idx="14"/>
          </p:nvPr>
        </p:nvSpPr>
        <p:spPr>
          <a:xfrm>
            <a:off x="1847850" y="4400550"/>
            <a:ext cx="3409950" cy="1181100"/>
          </a:xfrm>
          <a:custGeom>
            <a:avLst/>
            <a:gdLst>
              <a:gd name="connsiteX0" fmla="*/ 69850 w 3409950"/>
              <a:gd name="connsiteY0" fmla="*/ 0 h 1181100"/>
              <a:gd name="connsiteX1" fmla="*/ 3340100 w 3409950"/>
              <a:gd name="connsiteY1" fmla="*/ 0 h 1181100"/>
              <a:gd name="connsiteX2" fmla="*/ 3409950 w 3409950"/>
              <a:gd name="connsiteY2" fmla="*/ 69850 h 1181100"/>
              <a:gd name="connsiteX3" fmla="*/ 3409950 w 3409950"/>
              <a:gd name="connsiteY3" fmla="*/ 1111250 h 1181100"/>
              <a:gd name="connsiteX4" fmla="*/ 3340100 w 3409950"/>
              <a:gd name="connsiteY4" fmla="*/ 1181100 h 1181100"/>
              <a:gd name="connsiteX5" fmla="*/ 69850 w 3409950"/>
              <a:gd name="connsiteY5" fmla="*/ 1181100 h 1181100"/>
              <a:gd name="connsiteX6" fmla="*/ 0 w 3409950"/>
              <a:gd name="connsiteY6" fmla="*/ 1111250 h 1181100"/>
              <a:gd name="connsiteX7" fmla="*/ 0 w 3409950"/>
              <a:gd name="connsiteY7" fmla="*/ 69850 h 1181100"/>
              <a:gd name="connsiteX8" fmla="*/ 69850 w 3409950"/>
              <a:gd name="connsiteY8" fmla="*/ 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9950" h="1181100">
                <a:moveTo>
                  <a:pt x="69850" y="0"/>
                </a:moveTo>
                <a:lnTo>
                  <a:pt x="3340100" y="0"/>
                </a:lnTo>
                <a:cubicBezTo>
                  <a:pt x="3378677" y="0"/>
                  <a:pt x="3409950" y="31273"/>
                  <a:pt x="3409950" y="69850"/>
                </a:cubicBezTo>
                <a:lnTo>
                  <a:pt x="3409950" y="1111250"/>
                </a:lnTo>
                <a:cubicBezTo>
                  <a:pt x="3409950" y="1149827"/>
                  <a:pt x="3378677" y="1181100"/>
                  <a:pt x="3340100" y="1181100"/>
                </a:cubicBezTo>
                <a:lnTo>
                  <a:pt x="69850" y="1181100"/>
                </a:lnTo>
                <a:cubicBezTo>
                  <a:pt x="31273" y="1181100"/>
                  <a:pt x="0" y="1149827"/>
                  <a:pt x="0" y="1111250"/>
                </a:cubicBezTo>
                <a:lnTo>
                  <a:pt x="0" y="69850"/>
                </a:lnTo>
                <a:cubicBezTo>
                  <a:pt x="0" y="31273"/>
                  <a:pt x="31273" y="0"/>
                  <a:pt x="69850"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11471926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1+#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250" fill="hold"/>
                                        <p:tgtEl>
                                          <p:spTgt spid="11"/>
                                        </p:tgtEl>
                                        <p:attrNameLst>
                                          <p:attrName>ppt_x</p:attrName>
                                        </p:attrNameLst>
                                      </p:cBhvr>
                                      <p:tavLst>
                                        <p:tav tm="0">
                                          <p:val>
                                            <p:strVal val="1+#ppt_w/2"/>
                                          </p:val>
                                        </p:tav>
                                        <p:tav tm="100000">
                                          <p:val>
                                            <p:strVal val="#ppt_x"/>
                                          </p:val>
                                        </p:tav>
                                      </p:tavLst>
                                    </p:anim>
                                    <p:anim calcmode="lin" valueType="num">
                                      <p:cBhvr additive="base">
                                        <p:cTn id="16" dur="125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1+#ppt_w/2"/>
                                          </p:val>
                                        </p:tav>
                                        <p:tav tm="100000">
                                          <p:val>
                                            <p:strVal val="#ppt_x"/>
                                          </p:val>
                                        </p:tav>
                                      </p:tavLst>
                                    </p:anim>
                                    <p:anim calcmode="lin" valueType="num">
                                      <p:cBhvr additive="base">
                                        <p:cTn id="20" dur="1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nodePh="1">
                                  <p:stCondLst>
                                    <p:cond delay="0"/>
                                  </p:stCondLst>
                                  <p:endCondLst>
                                    <p:cond evt="begin" delay="0">
                                      <p:tn val="21"/>
                                    </p:cond>
                                  </p:end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750" fill="hold"/>
                                        <p:tgtEl>
                                          <p:spTgt spid="15"/>
                                        </p:tgtEl>
                                        <p:attrNameLst>
                                          <p:attrName>ppt_x</p:attrName>
                                        </p:attrNameLst>
                                      </p:cBhvr>
                                      <p:tavLst>
                                        <p:tav tm="0">
                                          <p:val>
                                            <p:strVal val="1+#ppt_w/2"/>
                                          </p:val>
                                        </p:tav>
                                        <p:tav tm="100000">
                                          <p:val>
                                            <p:strVal val="#ppt_x"/>
                                          </p:val>
                                        </p:tav>
                                      </p:tavLst>
                                    </p:anim>
                                    <p:anim calcmode="lin" valueType="num">
                                      <p:cBhvr additive="base">
                                        <p:cTn id="24" dur="175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nodePh="1">
                                  <p:stCondLst>
                                    <p:cond delay="0"/>
                                  </p:stCondLst>
                                  <p:endCondLst>
                                    <p:cond evt="begin" delay="0">
                                      <p:tn val="25"/>
                                    </p:cond>
                                  </p:end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2000" fill="hold"/>
                                        <p:tgtEl>
                                          <p:spTgt spid="16"/>
                                        </p:tgtEl>
                                        <p:attrNameLst>
                                          <p:attrName>ppt_x</p:attrName>
                                        </p:attrNameLst>
                                      </p:cBhvr>
                                      <p:tavLst>
                                        <p:tav tm="0">
                                          <p:val>
                                            <p:strVal val="1+#ppt_w/2"/>
                                          </p:val>
                                        </p:tav>
                                        <p:tav tm="100000">
                                          <p:val>
                                            <p:strVal val="#ppt_x"/>
                                          </p:val>
                                        </p:tav>
                                      </p:tavLst>
                                    </p:anim>
                                    <p:anim calcmode="lin" valueType="num">
                                      <p:cBhvr additive="base">
                                        <p:cTn id="28" dur="2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1" grpId="0"/>
      <p:bldP spid="13" grpId="0"/>
      <p:bldP spid="15" grpId="0"/>
      <p:bldP spid="16"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EE250C2-1D1E-4736-824D-2B38975E55C6}"/>
              </a:ext>
            </a:extLst>
          </p:cNvPr>
          <p:cNvSpPr>
            <a:spLocks noGrp="1"/>
          </p:cNvSpPr>
          <p:nvPr>
            <p:ph type="pic" sz="quarter" idx="10"/>
          </p:nvPr>
        </p:nvSpPr>
        <p:spPr>
          <a:xfrm>
            <a:off x="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p:spPr>
        <p:txBody>
          <a:bodyPr wrap="square">
            <a:noAutofit/>
          </a:bodyPr>
          <a:lstStyle>
            <a:lvl1pPr marL="0" indent="0">
              <a:buNone/>
              <a:defRPr sz="1400"/>
            </a:lvl1pPr>
          </a:lstStyle>
          <a:p>
            <a:endParaRPr lang="en-US"/>
          </a:p>
        </p:txBody>
      </p:sp>
      <p:sp>
        <p:nvSpPr>
          <p:cNvPr id="10" name="Picture Placeholder 9">
            <a:extLst>
              <a:ext uri="{FF2B5EF4-FFF2-40B4-BE49-F238E27FC236}">
                <a16:creationId xmlns:a16="http://schemas.microsoft.com/office/drawing/2014/main" id="{89984890-8115-4937-9549-78F04D598597}"/>
              </a:ext>
            </a:extLst>
          </p:cNvPr>
          <p:cNvSpPr>
            <a:spLocks noGrp="1"/>
          </p:cNvSpPr>
          <p:nvPr>
            <p:ph type="pic" sz="quarter" idx="11"/>
          </p:nvPr>
        </p:nvSpPr>
        <p:spPr>
          <a:xfrm>
            <a:off x="3048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p:spPr>
        <p:txBody>
          <a:bodyPr wrap="square">
            <a:noAutofit/>
          </a:bodyPr>
          <a:lstStyle>
            <a:lvl1pPr marL="0" indent="0">
              <a:buNone/>
              <a:defRPr sz="1400"/>
            </a:lvl1pPr>
          </a:lstStyle>
          <a:p>
            <a:endParaRPr lang="en-US"/>
          </a:p>
        </p:txBody>
      </p:sp>
      <p:sp>
        <p:nvSpPr>
          <p:cNvPr id="11" name="Picture Placeholder 10">
            <a:extLst>
              <a:ext uri="{FF2B5EF4-FFF2-40B4-BE49-F238E27FC236}">
                <a16:creationId xmlns:a16="http://schemas.microsoft.com/office/drawing/2014/main" id="{78CCF7F0-63BD-44BA-BEDD-F6D5629D9A89}"/>
              </a:ext>
            </a:extLst>
          </p:cNvPr>
          <p:cNvSpPr>
            <a:spLocks noGrp="1"/>
          </p:cNvSpPr>
          <p:nvPr>
            <p:ph type="pic" sz="quarter" idx="12"/>
          </p:nvPr>
        </p:nvSpPr>
        <p:spPr>
          <a:xfrm>
            <a:off x="6096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p:spPr>
        <p:txBody>
          <a:bodyPr wrap="square">
            <a:noAutofit/>
          </a:bodyPr>
          <a:lstStyle>
            <a:lvl1pPr marL="0" indent="0">
              <a:buNone/>
              <a:defRPr sz="1400"/>
            </a:lvl1pPr>
          </a:lstStyle>
          <a:p>
            <a:endParaRPr lang="en-US"/>
          </a:p>
        </p:txBody>
      </p:sp>
      <p:sp>
        <p:nvSpPr>
          <p:cNvPr id="12" name="Picture Placeholder 11">
            <a:extLst>
              <a:ext uri="{FF2B5EF4-FFF2-40B4-BE49-F238E27FC236}">
                <a16:creationId xmlns:a16="http://schemas.microsoft.com/office/drawing/2014/main" id="{46782F9B-A12B-48C3-A3FA-070F10F0F156}"/>
              </a:ext>
            </a:extLst>
          </p:cNvPr>
          <p:cNvSpPr>
            <a:spLocks noGrp="1"/>
          </p:cNvSpPr>
          <p:nvPr>
            <p:ph type="pic" sz="quarter" idx="13"/>
          </p:nvPr>
        </p:nvSpPr>
        <p:spPr>
          <a:xfrm>
            <a:off x="9144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1242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250"/>
                                        <p:tgtEl>
                                          <p:spTgt spid="10"/>
                                        </p:tgtEl>
                                      </p:cBhvr>
                                    </p:animEffect>
                                    <p:anim calcmode="lin" valueType="num">
                                      <p:cBhvr>
                                        <p:cTn id="14" dur="1250" fill="hold"/>
                                        <p:tgtEl>
                                          <p:spTgt spid="10"/>
                                        </p:tgtEl>
                                        <p:attrNameLst>
                                          <p:attrName>ppt_x</p:attrName>
                                        </p:attrNameLst>
                                      </p:cBhvr>
                                      <p:tavLst>
                                        <p:tav tm="0">
                                          <p:val>
                                            <p:strVal val="#ppt_x"/>
                                          </p:val>
                                        </p:tav>
                                        <p:tav tm="100000">
                                          <p:val>
                                            <p:strVal val="#ppt_x"/>
                                          </p:val>
                                        </p:tav>
                                      </p:tavLst>
                                    </p:anim>
                                    <p:anim calcmode="lin" valueType="num">
                                      <p:cBhvr>
                                        <p:cTn id="15" dur="1125" decel="100000" fill="hold"/>
                                        <p:tgtEl>
                                          <p:spTgt spid="10"/>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10"/>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nodePh="1">
                                  <p:stCondLst>
                                    <p:cond delay="0"/>
                                  </p:stCondLst>
                                  <p:endCondLst>
                                    <p:cond evt="begin" delay="0">
                                      <p:tn val="17"/>
                                    </p:cond>
                                  </p:end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500"/>
                                        <p:tgtEl>
                                          <p:spTgt spid="11"/>
                                        </p:tgtEl>
                                      </p:cBhvr>
                                    </p:animEffect>
                                    <p:anim calcmode="lin" valueType="num">
                                      <p:cBhvr>
                                        <p:cTn id="20" dur="1500" fill="hold"/>
                                        <p:tgtEl>
                                          <p:spTgt spid="11"/>
                                        </p:tgtEl>
                                        <p:attrNameLst>
                                          <p:attrName>ppt_x</p:attrName>
                                        </p:attrNameLst>
                                      </p:cBhvr>
                                      <p:tavLst>
                                        <p:tav tm="0">
                                          <p:val>
                                            <p:strVal val="#ppt_x"/>
                                          </p:val>
                                        </p:tav>
                                        <p:tav tm="100000">
                                          <p:val>
                                            <p:strVal val="#ppt_x"/>
                                          </p:val>
                                        </p:tav>
                                      </p:tavLst>
                                    </p:anim>
                                    <p:anim calcmode="lin" valueType="num">
                                      <p:cBhvr>
                                        <p:cTn id="21" dur="1350" decel="100000" fill="hold"/>
                                        <p:tgtEl>
                                          <p:spTgt spid="11"/>
                                        </p:tgtEl>
                                        <p:attrNameLst>
                                          <p:attrName>ppt_y</p:attrName>
                                        </p:attrNameLst>
                                      </p:cBhvr>
                                      <p:tavLst>
                                        <p:tav tm="0">
                                          <p:val>
                                            <p:strVal val="#ppt_y+1"/>
                                          </p:val>
                                        </p:tav>
                                        <p:tav tm="100000">
                                          <p:val>
                                            <p:strVal val="#ppt_y-.03"/>
                                          </p:val>
                                        </p:tav>
                                      </p:tavLst>
                                    </p:anim>
                                    <p:anim calcmode="lin" valueType="num">
                                      <p:cBhvr>
                                        <p:cTn id="22" dur="150" accel="100000" fill="hold">
                                          <p:stCondLst>
                                            <p:cond delay="1350"/>
                                          </p:stCondLst>
                                        </p:cTn>
                                        <p:tgtEl>
                                          <p:spTgt spid="11"/>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750"/>
                                        <p:tgtEl>
                                          <p:spTgt spid="12"/>
                                        </p:tgtEl>
                                      </p:cBhvr>
                                    </p:animEffect>
                                    <p:anim calcmode="lin" valueType="num">
                                      <p:cBhvr>
                                        <p:cTn id="26" dur="1750" fill="hold"/>
                                        <p:tgtEl>
                                          <p:spTgt spid="12"/>
                                        </p:tgtEl>
                                        <p:attrNameLst>
                                          <p:attrName>ppt_x</p:attrName>
                                        </p:attrNameLst>
                                      </p:cBhvr>
                                      <p:tavLst>
                                        <p:tav tm="0">
                                          <p:val>
                                            <p:strVal val="#ppt_x"/>
                                          </p:val>
                                        </p:tav>
                                        <p:tav tm="100000">
                                          <p:val>
                                            <p:strVal val="#ppt_x"/>
                                          </p:val>
                                        </p:tav>
                                      </p:tavLst>
                                    </p:anim>
                                    <p:anim calcmode="lin" valueType="num">
                                      <p:cBhvr>
                                        <p:cTn id="27" dur="1575" decel="100000" fill="hold"/>
                                        <p:tgtEl>
                                          <p:spTgt spid="12"/>
                                        </p:tgtEl>
                                        <p:attrNameLst>
                                          <p:attrName>ppt_y</p:attrName>
                                        </p:attrNameLst>
                                      </p:cBhvr>
                                      <p:tavLst>
                                        <p:tav tm="0">
                                          <p:val>
                                            <p:strVal val="#ppt_y+1"/>
                                          </p:val>
                                        </p:tav>
                                        <p:tav tm="100000">
                                          <p:val>
                                            <p:strVal val="#ppt_y-.03"/>
                                          </p:val>
                                        </p:tav>
                                      </p:tavLst>
                                    </p:anim>
                                    <p:anim calcmode="lin" valueType="num">
                                      <p:cBhvr>
                                        <p:cTn id="28" dur="175" accel="100000" fill="hold">
                                          <p:stCondLst>
                                            <p:cond delay="1575"/>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DF1276-9CA7-49D8-B530-09AED1B23382}"/>
              </a:ext>
            </a:extLst>
          </p:cNvPr>
          <p:cNvSpPr>
            <a:spLocks noGrp="1"/>
          </p:cNvSpPr>
          <p:nvPr>
            <p:ph type="pic" sz="quarter" idx="10"/>
          </p:nvPr>
        </p:nvSpPr>
        <p:spPr>
          <a:xfrm>
            <a:off x="1516852" y="2031095"/>
            <a:ext cx="2759883" cy="3150506"/>
          </a:xfrm>
          <a:custGeom>
            <a:avLst/>
            <a:gdLst>
              <a:gd name="connsiteX0" fmla="*/ 0 w 2759883"/>
              <a:gd name="connsiteY0" fmla="*/ 0 h 3673021"/>
              <a:gd name="connsiteX1" fmla="*/ 2759883 w 2759883"/>
              <a:gd name="connsiteY1" fmla="*/ 0 h 3673021"/>
              <a:gd name="connsiteX2" fmla="*/ 2759883 w 2759883"/>
              <a:gd name="connsiteY2" fmla="*/ 3673021 h 3673021"/>
              <a:gd name="connsiteX3" fmla="*/ 0 w 2759883"/>
              <a:gd name="connsiteY3" fmla="*/ 3673021 h 3673021"/>
            </a:gdLst>
            <a:ahLst/>
            <a:cxnLst>
              <a:cxn ang="0">
                <a:pos x="connsiteX0" y="connsiteY0"/>
              </a:cxn>
              <a:cxn ang="0">
                <a:pos x="connsiteX1" y="connsiteY1"/>
              </a:cxn>
              <a:cxn ang="0">
                <a:pos x="connsiteX2" y="connsiteY2"/>
              </a:cxn>
              <a:cxn ang="0">
                <a:pos x="connsiteX3" y="connsiteY3"/>
              </a:cxn>
            </a:cxnLst>
            <a:rect l="l" t="t" r="r" b="b"/>
            <a:pathLst>
              <a:path w="2759883" h="3673021">
                <a:moveTo>
                  <a:pt x="0" y="0"/>
                </a:moveTo>
                <a:lnTo>
                  <a:pt x="2759883" y="0"/>
                </a:lnTo>
                <a:lnTo>
                  <a:pt x="2759883" y="3673021"/>
                </a:lnTo>
                <a:lnTo>
                  <a:pt x="0" y="3673021"/>
                </a:lnTo>
                <a:close/>
              </a:path>
            </a:pathLst>
          </a:custGeom>
        </p:spPr>
        <p:txBody>
          <a:bodyPr wrap="square">
            <a:noAutofit/>
          </a:bodyPr>
          <a:lstStyle>
            <a:lvl1pPr marL="0" indent="0">
              <a:buNone/>
              <a:defRPr sz="1400"/>
            </a:lvl1pPr>
          </a:lstStyle>
          <a:p>
            <a:endParaRPr lang="en-US"/>
          </a:p>
        </p:txBody>
      </p:sp>
      <p:sp>
        <p:nvSpPr>
          <p:cNvPr id="8" name="Picture Placeholder 7">
            <a:extLst>
              <a:ext uri="{FF2B5EF4-FFF2-40B4-BE49-F238E27FC236}">
                <a16:creationId xmlns:a16="http://schemas.microsoft.com/office/drawing/2014/main" id="{74683A8D-E8E4-4A38-BD33-6C25834B7953}"/>
              </a:ext>
            </a:extLst>
          </p:cNvPr>
          <p:cNvSpPr>
            <a:spLocks noGrp="1"/>
          </p:cNvSpPr>
          <p:nvPr>
            <p:ph type="pic" sz="quarter" idx="11"/>
          </p:nvPr>
        </p:nvSpPr>
        <p:spPr>
          <a:xfrm>
            <a:off x="4716057" y="2031095"/>
            <a:ext cx="2759883" cy="3150506"/>
          </a:xfrm>
          <a:custGeom>
            <a:avLst/>
            <a:gdLst>
              <a:gd name="connsiteX0" fmla="*/ 0 w 2759883"/>
              <a:gd name="connsiteY0" fmla="*/ 0 h 3673021"/>
              <a:gd name="connsiteX1" fmla="*/ 2759883 w 2759883"/>
              <a:gd name="connsiteY1" fmla="*/ 0 h 3673021"/>
              <a:gd name="connsiteX2" fmla="*/ 2759883 w 2759883"/>
              <a:gd name="connsiteY2" fmla="*/ 3673021 h 3673021"/>
              <a:gd name="connsiteX3" fmla="*/ 0 w 2759883"/>
              <a:gd name="connsiteY3" fmla="*/ 3673021 h 3673021"/>
            </a:gdLst>
            <a:ahLst/>
            <a:cxnLst>
              <a:cxn ang="0">
                <a:pos x="connsiteX0" y="connsiteY0"/>
              </a:cxn>
              <a:cxn ang="0">
                <a:pos x="connsiteX1" y="connsiteY1"/>
              </a:cxn>
              <a:cxn ang="0">
                <a:pos x="connsiteX2" y="connsiteY2"/>
              </a:cxn>
              <a:cxn ang="0">
                <a:pos x="connsiteX3" y="connsiteY3"/>
              </a:cxn>
            </a:cxnLst>
            <a:rect l="l" t="t" r="r" b="b"/>
            <a:pathLst>
              <a:path w="2759883" h="3673021">
                <a:moveTo>
                  <a:pt x="0" y="0"/>
                </a:moveTo>
                <a:lnTo>
                  <a:pt x="2759883" y="0"/>
                </a:lnTo>
                <a:lnTo>
                  <a:pt x="2759883" y="3673021"/>
                </a:lnTo>
                <a:lnTo>
                  <a:pt x="0" y="3673021"/>
                </a:lnTo>
                <a:close/>
              </a:path>
            </a:pathLst>
          </a:custGeom>
        </p:spPr>
        <p:txBody>
          <a:bodyPr wrap="square">
            <a:noAutofit/>
          </a:bodyPr>
          <a:lstStyle>
            <a:lvl1pPr marL="0" indent="0">
              <a:buNone/>
              <a:defRPr sz="1400"/>
            </a:lvl1pPr>
          </a:lstStyle>
          <a:p>
            <a:endParaRPr lang="en-US"/>
          </a:p>
        </p:txBody>
      </p:sp>
      <p:sp>
        <p:nvSpPr>
          <p:cNvPr id="9" name="Picture Placeholder 8">
            <a:extLst>
              <a:ext uri="{FF2B5EF4-FFF2-40B4-BE49-F238E27FC236}">
                <a16:creationId xmlns:a16="http://schemas.microsoft.com/office/drawing/2014/main" id="{34B2B8DD-FDBE-4E72-8BD8-5998268B595A}"/>
              </a:ext>
            </a:extLst>
          </p:cNvPr>
          <p:cNvSpPr>
            <a:spLocks noGrp="1"/>
          </p:cNvSpPr>
          <p:nvPr>
            <p:ph type="pic" sz="quarter" idx="12"/>
          </p:nvPr>
        </p:nvSpPr>
        <p:spPr>
          <a:xfrm>
            <a:off x="7915265" y="2031095"/>
            <a:ext cx="2759883" cy="3150506"/>
          </a:xfrm>
          <a:custGeom>
            <a:avLst/>
            <a:gdLst>
              <a:gd name="connsiteX0" fmla="*/ 0 w 2759883"/>
              <a:gd name="connsiteY0" fmla="*/ 0 h 3673021"/>
              <a:gd name="connsiteX1" fmla="*/ 2759883 w 2759883"/>
              <a:gd name="connsiteY1" fmla="*/ 0 h 3673021"/>
              <a:gd name="connsiteX2" fmla="*/ 2759883 w 2759883"/>
              <a:gd name="connsiteY2" fmla="*/ 3673021 h 3673021"/>
              <a:gd name="connsiteX3" fmla="*/ 0 w 2759883"/>
              <a:gd name="connsiteY3" fmla="*/ 3673021 h 3673021"/>
            </a:gdLst>
            <a:ahLst/>
            <a:cxnLst>
              <a:cxn ang="0">
                <a:pos x="connsiteX0" y="connsiteY0"/>
              </a:cxn>
              <a:cxn ang="0">
                <a:pos x="connsiteX1" y="connsiteY1"/>
              </a:cxn>
              <a:cxn ang="0">
                <a:pos x="connsiteX2" y="connsiteY2"/>
              </a:cxn>
              <a:cxn ang="0">
                <a:pos x="connsiteX3" y="connsiteY3"/>
              </a:cxn>
            </a:cxnLst>
            <a:rect l="l" t="t" r="r" b="b"/>
            <a:pathLst>
              <a:path w="2759883" h="3673021">
                <a:moveTo>
                  <a:pt x="0" y="0"/>
                </a:moveTo>
                <a:lnTo>
                  <a:pt x="2759883" y="0"/>
                </a:lnTo>
                <a:lnTo>
                  <a:pt x="2759883" y="3673021"/>
                </a:lnTo>
                <a:lnTo>
                  <a:pt x="0" y="3673021"/>
                </a:ln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7484247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nodePh="1">
                                  <p:stCondLst>
                                    <p:cond delay="25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900" decel="100000" fill="hold"/>
                                        <p:tgtEl>
                                          <p:spTgt spid="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nodePh="1">
                                  <p:stCondLst>
                                    <p:cond delay="500"/>
                                  </p:stCondLst>
                                  <p:endCondLst>
                                    <p:cond evt="begin" delay="0">
                                      <p:tn val="17"/>
                                    </p:cond>
                                  </p:end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900" decel="100000" fill="hold"/>
                                        <p:tgtEl>
                                          <p:spTgt spid="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2FF49F-F64E-43EC-8043-7B05E9859051}"/>
              </a:ext>
            </a:extLst>
          </p:cNvPr>
          <p:cNvSpPr>
            <a:spLocks noGrp="1"/>
          </p:cNvSpPr>
          <p:nvPr>
            <p:ph type="pic" sz="quarter" idx="10"/>
          </p:nvPr>
        </p:nvSpPr>
        <p:spPr>
          <a:xfrm>
            <a:off x="6610350" y="1447800"/>
            <a:ext cx="3962400" cy="3962400"/>
          </a:xfrm>
          <a:custGeom>
            <a:avLst/>
            <a:gdLst>
              <a:gd name="connsiteX0" fmla="*/ 374645 w 3962400"/>
              <a:gd name="connsiteY0" fmla="*/ 0 h 3962400"/>
              <a:gd name="connsiteX1" fmla="*/ 3587755 w 3962400"/>
              <a:gd name="connsiteY1" fmla="*/ 0 h 3962400"/>
              <a:gd name="connsiteX2" fmla="*/ 3962400 w 3962400"/>
              <a:gd name="connsiteY2" fmla="*/ 374645 h 3962400"/>
              <a:gd name="connsiteX3" fmla="*/ 3962400 w 3962400"/>
              <a:gd name="connsiteY3" fmla="*/ 3587755 h 3962400"/>
              <a:gd name="connsiteX4" fmla="*/ 3587755 w 3962400"/>
              <a:gd name="connsiteY4" fmla="*/ 3962400 h 3962400"/>
              <a:gd name="connsiteX5" fmla="*/ 374645 w 3962400"/>
              <a:gd name="connsiteY5" fmla="*/ 3962400 h 3962400"/>
              <a:gd name="connsiteX6" fmla="*/ 0 w 3962400"/>
              <a:gd name="connsiteY6" fmla="*/ 3587755 h 3962400"/>
              <a:gd name="connsiteX7" fmla="*/ 0 w 3962400"/>
              <a:gd name="connsiteY7" fmla="*/ 374645 h 3962400"/>
              <a:gd name="connsiteX8" fmla="*/ 374645 w 3962400"/>
              <a:gd name="connsiteY8" fmla="*/ 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2400" h="3962400">
                <a:moveTo>
                  <a:pt x="374645" y="0"/>
                </a:moveTo>
                <a:lnTo>
                  <a:pt x="3587755" y="0"/>
                </a:lnTo>
                <a:cubicBezTo>
                  <a:pt x="3794666" y="0"/>
                  <a:pt x="3962400" y="167734"/>
                  <a:pt x="3962400" y="374645"/>
                </a:cubicBezTo>
                <a:lnTo>
                  <a:pt x="3962400" y="3587755"/>
                </a:lnTo>
                <a:cubicBezTo>
                  <a:pt x="3962400" y="3794666"/>
                  <a:pt x="3794666" y="3962400"/>
                  <a:pt x="3587755" y="3962400"/>
                </a:cubicBezTo>
                <a:lnTo>
                  <a:pt x="374645" y="3962400"/>
                </a:lnTo>
                <a:cubicBezTo>
                  <a:pt x="167734" y="3962400"/>
                  <a:pt x="0" y="3794666"/>
                  <a:pt x="0" y="3587755"/>
                </a:cubicBezTo>
                <a:lnTo>
                  <a:pt x="0" y="374645"/>
                </a:lnTo>
                <a:cubicBezTo>
                  <a:pt x="0" y="167734"/>
                  <a:pt x="167734" y="0"/>
                  <a:pt x="374645"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8150681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25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579082C-8EEF-4E68-A5B0-5C0DEFD82C4A}"/>
              </a:ext>
            </a:extLst>
          </p:cNvPr>
          <p:cNvSpPr>
            <a:spLocks noGrp="1"/>
          </p:cNvSpPr>
          <p:nvPr>
            <p:ph type="pic" sz="quarter" idx="10"/>
          </p:nvPr>
        </p:nvSpPr>
        <p:spPr>
          <a:xfrm>
            <a:off x="1232297" y="1895475"/>
            <a:ext cx="1771650" cy="1771650"/>
          </a:xfrm>
          <a:custGeom>
            <a:avLst/>
            <a:gdLst>
              <a:gd name="connsiteX0" fmla="*/ 885825 w 1771650"/>
              <a:gd name="connsiteY0" fmla="*/ 0 h 1771650"/>
              <a:gd name="connsiteX1" fmla="*/ 1771650 w 1771650"/>
              <a:gd name="connsiteY1" fmla="*/ 885825 h 1771650"/>
              <a:gd name="connsiteX2" fmla="*/ 885825 w 1771650"/>
              <a:gd name="connsiteY2" fmla="*/ 1771650 h 1771650"/>
              <a:gd name="connsiteX3" fmla="*/ 0 w 1771650"/>
              <a:gd name="connsiteY3" fmla="*/ 885825 h 1771650"/>
              <a:gd name="connsiteX4" fmla="*/ 885825 w 177165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771650">
                <a:moveTo>
                  <a:pt x="885825" y="0"/>
                </a:moveTo>
                <a:cubicBezTo>
                  <a:pt x="1375053" y="0"/>
                  <a:pt x="1771650" y="396597"/>
                  <a:pt x="1771650" y="885825"/>
                </a:cubicBezTo>
                <a:cubicBezTo>
                  <a:pt x="1771650" y="1375053"/>
                  <a:pt x="1375053" y="1771650"/>
                  <a:pt x="885825" y="1771650"/>
                </a:cubicBezTo>
                <a:cubicBezTo>
                  <a:pt x="396597" y="1771650"/>
                  <a:pt x="0" y="1375053"/>
                  <a:pt x="0" y="885825"/>
                </a:cubicBezTo>
                <a:cubicBezTo>
                  <a:pt x="0" y="396597"/>
                  <a:pt x="396597" y="0"/>
                  <a:pt x="885825" y="0"/>
                </a:cubicBezTo>
                <a:close/>
              </a:path>
            </a:pathLst>
          </a:custGeom>
        </p:spPr>
        <p:txBody>
          <a:bodyPr wrap="square">
            <a:noAutofit/>
          </a:bodyPr>
          <a:lstStyle>
            <a:lvl1pPr marL="0" indent="0">
              <a:buNone/>
              <a:defRPr sz="1400"/>
            </a:lvl1pPr>
          </a:lstStyle>
          <a:p>
            <a:endParaRPr lang="en-US"/>
          </a:p>
        </p:txBody>
      </p:sp>
      <p:sp>
        <p:nvSpPr>
          <p:cNvPr id="9" name="Picture Placeholder 8">
            <a:extLst>
              <a:ext uri="{FF2B5EF4-FFF2-40B4-BE49-F238E27FC236}">
                <a16:creationId xmlns:a16="http://schemas.microsoft.com/office/drawing/2014/main" id="{26ED93C0-EBFF-4E09-A534-6D56BB4202B4}"/>
              </a:ext>
            </a:extLst>
          </p:cNvPr>
          <p:cNvSpPr>
            <a:spLocks noGrp="1"/>
          </p:cNvSpPr>
          <p:nvPr>
            <p:ph type="pic" sz="quarter" idx="11"/>
          </p:nvPr>
        </p:nvSpPr>
        <p:spPr>
          <a:xfrm>
            <a:off x="3884216" y="2466975"/>
            <a:ext cx="1771650" cy="1771650"/>
          </a:xfrm>
          <a:custGeom>
            <a:avLst/>
            <a:gdLst>
              <a:gd name="connsiteX0" fmla="*/ 885825 w 1771650"/>
              <a:gd name="connsiteY0" fmla="*/ 0 h 1771650"/>
              <a:gd name="connsiteX1" fmla="*/ 1771650 w 1771650"/>
              <a:gd name="connsiteY1" fmla="*/ 885825 h 1771650"/>
              <a:gd name="connsiteX2" fmla="*/ 885825 w 1771650"/>
              <a:gd name="connsiteY2" fmla="*/ 1771650 h 1771650"/>
              <a:gd name="connsiteX3" fmla="*/ 0 w 1771650"/>
              <a:gd name="connsiteY3" fmla="*/ 885825 h 1771650"/>
              <a:gd name="connsiteX4" fmla="*/ 885825 w 177165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771650">
                <a:moveTo>
                  <a:pt x="885825" y="0"/>
                </a:moveTo>
                <a:cubicBezTo>
                  <a:pt x="1375053" y="0"/>
                  <a:pt x="1771650" y="396597"/>
                  <a:pt x="1771650" y="885825"/>
                </a:cubicBezTo>
                <a:cubicBezTo>
                  <a:pt x="1771650" y="1375053"/>
                  <a:pt x="1375053" y="1771650"/>
                  <a:pt x="885825" y="1771650"/>
                </a:cubicBezTo>
                <a:cubicBezTo>
                  <a:pt x="396597" y="1771650"/>
                  <a:pt x="0" y="1375053"/>
                  <a:pt x="0" y="885825"/>
                </a:cubicBezTo>
                <a:cubicBezTo>
                  <a:pt x="0" y="396597"/>
                  <a:pt x="396597" y="0"/>
                  <a:pt x="885825" y="0"/>
                </a:cubicBezTo>
                <a:close/>
              </a:path>
            </a:pathLst>
          </a:custGeom>
        </p:spPr>
        <p:txBody>
          <a:bodyPr wrap="square">
            <a:noAutofit/>
          </a:bodyPr>
          <a:lstStyle>
            <a:lvl1pPr marL="0" indent="0">
              <a:buNone/>
              <a:defRPr sz="1400"/>
            </a:lvl1pPr>
          </a:lstStyle>
          <a:p>
            <a:endParaRPr lang="en-US"/>
          </a:p>
        </p:txBody>
      </p:sp>
      <p:sp>
        <p:nvSpPr>
          <p:cNvPr id="10" name="Picture Placeholder 9">
            <a:extLst>
              <a:ext uri="{FF2B5EF4-FFF2-40B4-BE49-F238E27FC236}">
                <a16:creationId xmlns:a16="http://schemas.microsoft.com/office/drawing/2014/main" id="{12DB5631-AE18-4C23-B60E-F96868FF020B}"/>
              </a:ext>
            </a:extLst>
          </p:cNvPr>
          <p:cNvSpPr>
            <a:spLocks noGrp="1"/>
          </p:cNvSpPr>
          <p:nvPr>
            <p:ph type="pic" sz="quarter" idx="12"/>
          </p:nvPr>
        </p:nvSpPr>
        <p:spPr>
          <a:xfrm>
            <a:off x="6536135" y="2466975"/>
            <a:ext cx="1771650" cy="1771650"/>
          </a:xfrm>
          <a:custGeom>
            <a:avLst/>
            <a:gdLst>
              <a:gd name="connsiteX0" fmla="*/ 885825 w 1771650"/>
              <a:gd name="connsiteY0" fmla="*/ 0 h 1771650"/>
              <a:gd name="connsiteX1" fmla="*/ 1771650 w 1771650"/>
              <a:gd name="connsiteY1" fmla="*/ 885825 h 1771650"/>
              <a:gd name="connsiteX2" fmla="*/ 885825 w 1771650"/>
              <a:gd name="connsiteY2" fmla="*/ 1771650 h 1771650"/>
              <a:gd name="connsiteX3" fmla="*/ 0 w 1771650"/>
              <a:gd name="connsiteY3" fmla="*/ 885825 h 1771650"/>
              <a:gd name="connsiteX4" fmla="*/ 885825 w 177165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771650">
                <a:moveTo>
                  <a:pt x="885825" y="0"/>
                </a:moveTo>
                <a:cubicBezTo>
                  <a:pt x="1375053" y="0"/>
                  <a:pt x="1771650" y="396597"/>
                  <a:pt x="1771650" y="885825"/>
                </a:cubicBezTo>
                <a:cubicBezTo>
                  <a:pt x="1771650" y="1375053"/>
                  <a:pt x="1375053" y="1771650"/>
                  <a:pt x="885825" y="1771650"/>
                </a:cubicBezTo>
                <a:cubicBezTo>
                  <a:pt x="396597" y="1771650"/>
                  <a:pt x="0" y="1375053"/>
                  <a:pt x="0" y="885825"/>
                </a:cubicBezTo>
                <a:cubicBezTo>
                  <a:pt x="0" y="396597"/>
                  <a:pt x="396597" y="0"/>
                  <a:pt x="885825" y="0"/>
                </a:cubicBezTo>
                <a:close/>
              </a:path>
            </a:pathLst>
          </a:custGeom>
        </p:spPr>
        <p:txBody>
          <a:bodyPr wrap="square">
            <a:noAutofit/>
          </a:bodyPr>
          <a:lstStyle>
            <a:lvl1pPr marL="0" indent="0">
              <a:buNone/>
              <a:defRPr sz="1400"/>
            </a:lvl1pPr>
          </a:lstStyle>
          <a:p>
            <a:endParaRPr lang="en-US"/>
          </a:p>
        </p:txBody>
      </p:sp>
      <p:sp>
        <p:nvSpPr>
          <p:cNvPr id="11" name="Picture Placeholder 10">
            <a:extLst>
              <a:ext uri="{FF2B5EF4-FFF2-40B4-BE49-F238E27FC236}">
                <a16:creationId xmlns:a16="http://schemas.microsoft.com/office/drawing/2014/main" id="{4C886287-56C9-4D94-BCC2-29D4D9AB9AD6}"/>
              </a:ext>
            </a:extLst>
          </p:cNvPr>
          <p:cNvSpPr>
            <a:spLocks noGrp="1"/>
          </p:cNvSpPr>
          <p:nvPr>
            <p:ph type="pic" sz="quarter" idx="13"/>
          </p:nvPr>
        </p:nvSpPr>
        <p:spPr>
          <a:xfrm>
            <a:off x="9188053" y="1895475"/>
            <a:ext cx="1771650" cy="1771650"/>
          </a:xfrm>
          <a:custGeom>
            <a:avLst/>
            <a:gdLst>
              <a:gd name="connsiteX0" fmla="*/ 885825 w 1771650"/>
              <a:gd name="connsiteY0" fmla="*/ 0 h 1771650"/>
              <a:gd name="connsiteX1" fmla="*/ 1771650 w 1771650"/>
              <a:gd name="connsiteY1" fmla="*/ 885825 h 1771650"/>
              <a:gd name="connsiteX2" fmla="*/ 885825 w 1771650"/>
              <a:gd name="connsiteY2" fmla="*/ 1771650 h 1771650"/>
              <a:gd name="connsiteX3" fmla="*/ 0 w 1771650"/>
              <a:gd name="connsiteY3" fmla="*/ 885825 h 1771650"/>
              <a:gd name="connsiteX4" fmla="*/ 885825 w 177165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771650">
                <a:moveTo>
                  <a:pt x="885825" y="0"/>
                </a:moveTo>
                <a:cubicBezTo>
                  <a:pt x="1375053" y="0"/>
                  <a:pt x="1771650" y="396597"/>
                  <a:pt x="1771650" y="885825"/>
                </a:cubicBezTo>
                <a:cubicBezTo>
                  <a:pt x="1771650" y="1375053"/>
                  <a:pt x="1375053" y="1771650"/>
                  <a:pt x="885825" y="1771650"/>
                </a:cubicBezTo>
                <a:cubicBezTo>
                  <a:pt x="396597" y="1771650"/>
                  <a:pt x="0" y="1375053"/>
                  <a:pt x="0" y="885825"/>
                </a:cubicBezTo>
                <a:cubicBezTo>
                  <a:pt x="0" y="396597"/>
                  <a:pt x="396597" y="0"/>
                  <a:pt x="885825"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927425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fltVal val="0"/>
                                          </p:val>
                                        </p:tav>
                                        <p:tav tm="100000">
                                          <p:val>
                                            <p:strVal val="#ppt_w"/>
                                          </p:val>
                                        </p:tav>
                                      </p:tavLst>
                                    </p:anim>
                                    <p:anim calcmode="lin" valueType="num">
                                      <p:cBhvr>
                                        <p:cTn id="8" dur="750" fill="hold"/>
                                        <p:tgtEl>
                                          <p:spTgt spid="8"/>
                                        </p:tgtEl>
                                        <p:attrNameLst>
                                          <p:attrName>ppt_h</p:attrName>
                                        </p:attrNameLst>
                                      </p:cBhvr>
                                      <p:tavLst>
                                        <p:tav tm="0">
                                          <p:val>
                                            <p:fltVal val="0"/>
                                          </p:val>
                                        </p:tav>
                                        <p:tav tm="100000">
                                          <p:val>
                                            <p:strVal val="#ppt_h"/>
                                          </p:val>
                                        </p:tav>
                                      </p:tavLst>
                                    </p:anim>
                                    <p:anim calcmode="lin" valueType="num">
                                      <p:cBhvr>
                                        <p:cTn id="9" dur="750" fill="hold"/>
                                        <p:tgtEl>
                                          <p:spTgt spid="8"/>
                                        </p:tgtEl>
                                        <p:attrNameLst>
                                          <p:attrName>style.rotation</p:attrName>
                                        </p:attrNameLst>
                                      </p:cBhvr>
                                      <p:tavLst>
                                        <p:tav tm="0">
                                          <p:val>
                                            <p:fltVal val="360"/>
                                          </p:val>
                                        </p:tav>
                                        <p:tav tm="100000">
                                          <p:val>
                                            <p:fltVal val="0"/>
                                          </p:val>
                                        </p:tav>
                                      </p:tavLst>
                                    </p:anim>
                                    <p:animEffect transition="in" filter="fade">
                                      <p:cBhvr>
                                        <p:cTn id="10" dur="750"/>
                                        <p:tgtEl>
                                          <p:spTgt spid="8"/>
                                        </p:tgtEl>
                                      </p:cBhvr>
                                    </p:animEffect>
                                  </p:childTnLst>
                                </p:cTn>
                              </p:par>
                              <p:par>
                                <p:cTn id="11" presetID="49" presetClass="entr" presetSubtype="0" decel="100000" fill="hold" grpId="0" nodeType="withEffect" nodePh="1">
                                  <p:stCondLst>
                                    <p:cond delay="250"/>
                                  </p:stCondLst>
                                  <p:endCondLst>
                                    <p:cond evt="begin" delay="0">
                                      <p:tn val="11"/>
                                    </p:cond>
                                  </p:endCondLst>
                                  <p:childTnLst>
                                    <p:set>
                                      <p:cBhvr>
                                        <p:cTn id="12" dur="1" fill="hold">
                                          <p:stCondLst>
                                            <p:cond delay="0"/>
                                          </p:stCondLst>
                                        </p:cTn>
                                        <p:tgtEl>
                                          <p:spTgt spid="9"/>
                                        </p:tgtEl>
                                        <p:attrNameLst>
                                          <p:attrName>style.visibility</p:attrName>
                                        </p:attrNameLst>
                                      </p:cBhvr>
                                      <p:to>
                                        <p:strVal val="visible"/>
                                      </p:to>
                                    </p:set>
                                    <p:anim calcmode="lin" valueType="num">
                                      <p:cBhvr>
                                        <p:cTn id="13" dur="750" fill="hold"/>
                                        <p:tgtEl>
                                          <p:spTgt spid="9"/>
                                        </p:tgtEl>
                                        <p:attrNameLst>
                                          <p:attrName>ppt_w</p:attrName>
                                        </p:attrNameLst>
                                      </p:cBhvr>
                                      <p:tavLst>
                                        <p:tav tm="0">
                                          <p:val>
                                            <p:fltVal val="0"/>
                                          </p:val>
                                        </p:tav>
                                        <p:tav tm="100000">
                                          <p:val>
                                            <p:strVal val="#ppt_w"/>
                                          </p:val>
                                        </p:tav>
                                      </p:tavLst>
                                    </p:anim>
                                    <p:anim calcmode="lin" valueType="num">
                                      <p:cBhvr>
                                        <p:cTn id="14" dur="750" fill="hold"/>
                                        <p:tgtEl>
                                          <p:spTgt spid="9"/>
                                        </p:tgtEl>
                                        <p:attrNameLst>
                                          <p:attrName>ppt_h</p:attrName>
                                        </p:attrNameLst>
                                      </p:cBhvr>
                                      <p:tavLst>
                                        <p:tav tm="0">
                                          <p:val>
                                            <p:fltVal val="0"/>
                                          </p:val>
                                        </p:tav>
                                        <p:tav tm="100000">
                                          <p:val>
                                            <p:strVal val="#ppt_h"/>
                                          </p:val>
                                        </p:tav>
                                      </p:tavLst>
                                    </p:anim>
                                    <p:anim calcmode="lin" valueType="num">
                                      <p:cBhvr>
                                        <p:cTn id="15" dur="750" fill="hold"/>
                                        <p:tgtEl>
                                          <p:spTgt spid="9"/>
                                        </p:tgtEl>
                                        <p:attrNameLst>
                                          <p:attrName>style.rotation</p:attrName>
                                        </p:attrNameLst>
                                      </p:cBhvr>
                                      <p:tavLst>
                                        <p:tav tm="0">
                                          <p:val>
                                            <p:fltVal val="360"/>
                                          </p:val>
                                        </p:tav>
                                        <p:tav tm="100000">
                                          <p:val>
                                            <p:fltVal val="0"/>
                                          </p:val>
                                        </p:tav>
                                      </p:tavLst>
                                    </p:anim>
                                    <p:animEffect transition="in" filter="fade">
                                      <p:cBhvr>
                                        <p:cTn id="16" dur="750"/>
                                        <p:tgtEl>
                                          <p:spTgt spid="9"/>
                                        </p:tgtEl>
                                      </p:cBhvr>
                                    </p:animEffect>
                                  </p:childTnLst>
                                </p:cTn>
                              </p:par>
                              <p:par>
                                <p:cTn id="17" presetID="49" presetClass="entr" presetSubtype="0" decel="100000" fill="hold" grpId="0" nodeType="withEffect" nodePh="1">
                                  <p:stCondLst>
                                    <p:cond delay="50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p:cTn id="19" dur="750" fill="hold"/>
                                        <p:tgtEl>
                                          <p:spTgt spid="10"/>
                                        </p:tgtEl>
                                        <p:attrNameLst>
                                          <p:attrName>ppt_w</p:attrName>
                                        </p:attrNameLst>
                                      </p:cBhvr>
                                      <p:tavLst>
                                        <p:tav tm="0">
                                          <p:val>
                                            <p:fltVal val="0"/>
                                          </p:val>
                                        </p:tav>
                                        <p:tav tm="100000">
                                          <p:val>
                                            <p:strVal val="#ppt_w"/>
                                          </p:val>
                                        </p:tav>
                                      </p:tavLst>
                                    </p:anim>
                                    <p:anim calcmode="lin" valueType="num">
                                      <p:cBhvr>
                                        <p:cTn id="20" dur="750" fill="hold"/>
                                        <p:tgtEl>
                                          <p:spTgt spid="10"/>
                                        </p:tgtEl>
                                        <p:attrNameLst>
                                          <p:attrName>ppt_h</p:attrName>
                                        </p:attrNameLst>
                                      </p:cBhvr>
                                      <p:tavLst>
                                        <p:tav tm="0">
                                          <p:val>
                                            <p:fltVal val="0"/>
                                          </p:val>
                                        </p:tav>
                                        <p:tav tm="100000">
                                          <p:val>
                                            <p:strVal val="#ppt_h"/>
                                          </p:val>
                                        </p:tav>
                                      </p:tavLst>
                                    </p:anim>
                                    <p:anim calcmode="lin" valueType="num">
                                      <p:cBhvr>
                                        <p:cTn id="21" dur="750" fill="hold"/>
                                        <p:tgtEl>
                                          <p:spTgt spid="10"/>
                                        </p:tgtEl>
                                        <p:attrNameLst>
                                          <p:attrName>style.rotation</p:attrName>
                                        </p:attrNameLst>
                                      </p:cBhvr>
                                      <p:tavLst>
                                        <p:tav tm="0">
                                          <p:val>
                                            <p:fltVal val="360"/>
                                          </p:val>
                                        </p:tav>
                                        <p:tav tm="100000">
                                          <p:val>
                                            <p:fltVal val="0"/>
                                          </p:val>
                                        </p:tav>
                                      </p:tavLst>
                                    </p:anim>
                                    <p:animEffect transition="in" filter="fade">
                                      <p:cBhvr>
                                        <p:cTn id="22" dur="750"/>
                                        <p:tgtEl>
                                          <p:spTgt spid="10"/>
                                        </p:tgtEl>
                                      </p:cBhvr>
                                    </p:animEffect>
                                  </p:childTnLst>
                                </p:cTn>
                              </p:par>
                              <p:par>
                                <p:cTn id="23" presetID="49" presetClass="entr" presetSubtype="0" decel="100000" fill="hold" grpId="0" nodeType="withEffect" nodePh="1">
                                  <p:stCondLst>
                                    <p:cond delay="750"/>
                                  </p:stCondLst>
                                  <p:endCondLst>
                                    <p:cond evt="begin" delay="0">
                                      <p:tn val="23"/>
                                    </p:cond>
                                  </p:endCondLst>
                                  <p:childTnLst>
                                    <p:set>
                                      <p:cBhvr>
                                        <p:cTn id="24" dur="1" fill="hold">
                                          <p:stCondLst>
                                            <p:cond delay="0"/>
                                          </p:stCondLst>
                                        </p:cTn>
                                        <p:tgtEl>
                                          <p:spTgt spid="11"/>
                                        </p:tgtEl>
                                        <p:attrNameLst>
                                          <p:attrName>style.visibility</p:attrName>
                                        </p:attrNameLst>
                                      </p:cBhvr>
                                      <p:to>
                                        <p:strVal val="visible"/>
                                      </p:to>
                                    </p:set>
                                    <p:anim calcmode="lin" valueType="num">
                                      <p:cBhvr>
                                        <p:cTn id="25" dur="750" fill="hold"/>
                                        <p:tgtEl>
                                          <p:spTgt spid="11"/>
                                        </p:tgtEl>
                                        <p:attrNameLst>
                                          <p:attrName>ppt_w</p:attrName>
                                        </p:attrNameLst>
                                      </p:cBhvr>
                                      <p:tavLst>
                                        <p:tav tm="0">
                                          <p:val>
                                            <p:fltVal val="0"/>
                                          </p:val>
                                        </p:tav>
                                        <p:tav tm="100000">
                                          <p:val>
                                            <p:strVal val="#ppt_w"/>
                                          </p:val>
                                        </p:tav>
                                      </p:tavLst>
                                    </p:anim>
                                    <p:anim calcmode="lin" valueType="num">
                                      <p:cBhvr>
                                        <p:cTn id="26" dur="750" fill="hold"/>
                                        <p:tgtEl>
                                          <p:spTgt spid="11"/>
                                        </p:tgtEl>
                                        <p:attrNameLst>
                                          <p:attrName>ppt_h</p:attrName>
                                        </p:attrNameLst>
                                      </p:cBhvr>
                                      <p:tavLst>
                                        <p:tav tm="0">
                                          <p:val>
                                            <p:fltVal val="0"/>
                                          </p:val>
                                        </p:tav>
                                        <p:tav tm="100000">
                                          <p:val>
                                            <p:strVal val="#ppt_h"/>
                                          </p:val>
                                        </p:tav>
                                      </p:tavLst>
                                    </p:anim>
                                    <p:anim calcmode="lin" valueType="num">
                                      <p:cBhvr>
                                        <p:cTn id="27" dur="750" fill="hold"/>
                                        <p:tgtEl>
                                          <p:spTgt spid="11"/>
                                        </p:tgtEl>
                                        <p:attrNameLst>
                                          <p:attrName>style.rotation</p:attrName>
                                        </p:attrNameLst>
                                      </p:cBhvr>
                                      <p:tavLst>
                                        <p:tav tm="0">
                                          <p:val>
                                            <p:fltVal val="360"/>
                                          </p:val>
                                        </p:tav>
                                        <p:tav tm="100000">
                                          <p:val>
                                            <p:fltVal val="0"/>
                                          </p:val>
                                        </p:tav>
                                      </p:tavLst>
                                    </p:anim>
                                    <p:animEffect transition="in" filter="fade">
                                      <p:cBhvr>
                                        <p:cTn id="2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F51F354-AD3A-4A8F-A2C9-AFC3B2ED9012}"/>
              </a:ext>
            </a:extLst>
          </p:cNvPr>
          <p:cNvSpPr>
            <a:spLocks noGrp="1"/>
          </p:cNvSpPr>
          <p:nvPr>
            <p:ph type="pic" sz="quarter" idx="10"/>
          </p:nvPr>
        </p:nvSpPr>
        <p:spPr>
          <a:xfrm>
            <a:off x="2970484" y="2119086"/>
            <a:ext cx="6251032" cy="2598057"/>
          </a:xfrm>
          <a:custGeom>
            <a:avLst/>
            <a:gdLst>
              <a:gd name="connsiteX0" fmla="*/ 5457132 w 6160822"/>
              <a:gd name="connsiteY0" fmla="*/ 350295 h 2560564"/>
              <a:gd name="connsiteX1" fmla="*/ 5198286 w 6160822"/>
              <a:gd name="connsiteY1" fmla="*/ 440194 h 2560564"/>
              <a:gd name="connsiteX2" fmla="*/ 5103738 w 6160822"/>
              <a:gd name="connsiteY2" fmla="*/ 694391 h 2560564"/>
              <a:gd name="connsiteX3" fmla="*/ 5103738 w 6160822"/>
              <a:gd name="connsiteY3" fmla="*/ 1866174 h 2560564"/>
              <a:gd name="connsiteX4" fmla="*/ 5198286 w 6160822"/>
              <a:gd name="connsiteY4" fmla="*/ 2117271 h 2560564"/>
              <a:gd name="connsiteX5" fmla="*/ 5457132 w 6160822"/>
              <a:gd name="connsiteY5" fmla="*/ 2207169 h 2560564"/>
              <a:gd name="connsiteX6" fmla="*/ 5714428 w 6160822"/>
              <a:gd name="connsiteY6" fmla="*/ 2117271 h 2560564"/>
              <a:gd name="connsiteX7" fmla="*/ 5807427 w 6160822"/>
              <a:gd name="connsiteY7" fmla="*/ 1866174 h 2560564"/>
              <a:gd name="connsiteX8" fmla="*/ 5807427 w 6160822"/>
              <a:gd name="connsiteY8" fmla="*/ 694391 h 2560564"/>
              <a:gd name="connsiteX9" fmla="*/ 5714428 w 6160822"/>
              <a:gd name="connsiteY9" fmla="*/ 440194 h 2560564"/>
              <a:gd name="connsiteX10" fmla="*/ 5457132 w 6160822"/>
              <a:gd name="connsiteY10" fmla="*/ 350295 h 2560564"/>
              <a:gd name="connsiteX11" fmla="*/ 2284037 w 6160822"/>
              <a:gd name="connsiteY11" fmla="*/ 350295 h 2560564"/>
              <a:gd name="connsiteX12" fmla="*/ 2025191 w 6160822"/>
              <a:gd name="connsiteY12" fmla="*/ 440194 h 2560564"/>
              <a:gd name="connsiteX13" fmla="*/ 1930643 w 6160822"/>
              <a:gd name="connsiteY13" fmla="*/ 694391 h 2560564"/>
              <a:gd name="connsiteX14" fmla="*/ 1930643 w 6160822"/>
              <a:gd name="connsiteY14" fmla="*/ 1866174 h 2560564"/>
              <a:gd name="connsiteX15" fmla="*/ 2025191 w 6160822"/>
              <a:gd name="connsiteY15" fmla="*/ 2117271 h 2560564"/>
              <a:gd name="connsiteX16" fmla="*/ 2284037 w 6160822"/>
              <a:gd name="connsiteY16" fmla="*/ 2207169 h 2560564"/>
              <a:gd name="connsiteX17" fmla="*/ 2541334 w 6160822"/>
              <a:gd name="connsiteY17" fmla="*/ 2117271 h 2560564"/>
              <a:gd name="connsiteX18" fmla="*/ 2634333 w 6160822"/>
              <a:gd name="connsiteY18" fmla="*/ 1866174 h 2560564"/>
              <a:gd name="connsiteX19" fmla="*/ 2634333 w 6160822"/>
              <a:gd name="connsiteY19" fmla="*/ 694391 h 2560564"/>
              <a:gd name="connsiteX20" fmla="*/ 2541334 w 6160822"/>
              <a:gd name="connsiteY20" fmla="*/ 440194 h 2560564"/>
              <a:gd name="connsiteX21" fmla="*/ 2284037 w 6160822"/>
              <a:gd name="connsiteY21" fmla="*/ 350295 h 2560564"/>
              <a:gd name="connsiteX22" fmla="*/ 5457132 w 6160822"/>
              <a:gd name="connsiteY22" fmla="*/ 282096 h 2560564"/>
              <a:gd name="connsiteX23" fmla="*/ 5616780 w 6160822"/>
              <a:gd name="connsiteY23" fmla="*/ 309996 h 2560564"/>
              <a:gd name="connsiteX24" fmla="*/ 5751628 w 6160822"/>
              <a:gd name="connsiteY24" fmla="*/ 392145 h 2560564"/>
              <a:gd name="connsiteX25" fmla="*/ 5844627 w 6160822"/>
              <a:gd name="connsiteY25" fmla="*/ 522343 h 2560564"/>
              <a:gd name="connsiteX26" fmla="*/ 5878726 w 6160822"/>
              <a:gd name="connsiteY26" fmla="*/ 694391 h 2560564"/>
              <a:gd name="connsiteX27" fmla="*/ 5878726 w 6160822"/>
              <a:gd name="connsiteY27" fmla="*/ 1866174 h 2560564"/>
              <a:gd name="connsiteX28" fmla="*/ 5844627 w 6160822"/>
              <a:gd name="connsiteY28" fmla="*/ 2038222 h 2560564"/>
              <a:gd name="connsiteX29" fmla="*/ 5751628 w 6160822"/>
              <a:gd name="connsiteY29" fmla="*/ 2166870 h 2560564"/>
              <a:gd name="connsiteX30" fmla="*/ 5616780 w 6160822"/>
              <a:gd name="connsiteY30" fmla="*/ 2247468 h 2560564"/>
              <a:gd name="connsiteX31" fmla="*/ 5457132 w 6160822"/>
              <a:gd name="connsiteY31" fmla="*/ 2275368 h 2560564"/>
              <a:gd name="connsiteX32" fmla="*/ 5297485 w 6160822"/>
              <a:gd name="connsiteY32" fmla="*/ 2247468 h 2560564"/>
              <a:gd name="connsiteX33" fmla="*/ 5162636 w 6160822"/>
              <a:gd name="connsiteY33" fmla="*/ 2166870 h 2560564"/>
              <a:gd name="connsiteX34" fmla="*/ 5069638 w 6160822"/>
              <a:gd name="connsiteY34" fmla="*/ 2038222 h 2560564"/>
              <a:gd name="connsiteX35" fmla="*/ 5035538 w 6160822"/>
              <a:gd name="connsiteY35" fmla="*/ 1866174 h 2560564"/>
              <a:gd name="connsiteX36" fmla="*/ 5035538 w 6160822"/>
              <a:gd name="connsiteY36" fmla="*/ 694391 h 2560564"/>
              <a:gd name="connsiteX37" fmla="*/ 5069638 w 6160822"/>
              <a:gd name="connsiteY37" fmla="*/ 522343 h 2560564"/>
              <a:gd name="connsiteX38" fmla="*/ 5162636 w 6160822"/>
              <a:gd name="connsiteY38" fmla="*/ 392145 h 2560564"/>
              <a:gd name="connsiteX39" fmla="*/ 5297485 w 6160822"/>
              <a:gd name="connsiteY39" fmla="*/ 309996 h 2560564"/>
              <a:gd name="connsiteX40" fmla="*/ 5457132 w 6160822"/>
              <a:gd name="connsiteY40" fmla="*/ 282096 h 2560564"/>
              <a:gd name="connsiteX41" fmla="*/ 2284037 w 6160822"/>
              <a:gd name="connsiteY41" fmla="*/ 282096 h 2560564"/>
              <a:gd name="connsiteX42" fmla="*/ 2443686 w 6160822"/>
              <a:gd name="connsiteY42" fmla="*/ 309996 h 2560564"/>
              <a:gd name="connsiteX43" fmla="*/ 2578534 w 6160822"/>
              <a:gd name="connsiteY43" fmla="*/ 392145 h 2560564"/>
              <a:gd name="connsiteX44" fmla="*/ 2671532 w 6160822"/>
              <a:gd name="connsiteY44" fmla="*/ 522343 h 2560564"/>
              <a:gd name="connsiteX45" fmla="*/ 2705632 w 6160822"/>
              <a:gd name="connsiteY45" fmla="*/ 694391 h 2560564"/>
              <a:gd name="connsiteX46" fmla="*/ 2705632 w 6160822"/>
              <a:gd name="connsiteY46" fmla="*/ 1866174 h 2560564"/>
              <a:gd name="connsiteX47" fmla="*/ 2671532 w 6160822"/>
              <a:gd name="connsiteY47" fmla="*/ 2038222 h 2560564"/>
              <a:gd name="connsiteX48" fmla="*/ 2578534 w 6160822"/>
              <a:gd name="connsiteY48" fmla="*/ 2166870 h 2560564"/>
              <a:gd name="connsiteX49" fmla="*/ 2443686 w 6160822"/>
              <a:gd name="connsiteY49" fmla="*/ 2247468 h 2560564"/>
              <a:gd name="connsiteX50" fmla="*/ 2284037 w 6160822"/>
              <a:gd name="connsiteY50" fmla="*/ 2275368 h 2560564"/>
              <a:gd name="connsiteX51" fmla="*/ 2124390 w 6160822"/>
              <a:gd name="connsiteY51" fmla="*/ 2247468 h 2560564"/>
              <a:gd name="connsiteX52" fmla="*/ 1989542 w 6160822"/>
              <a:gd name="connsiteY52" fmla="*/ 2166870 h 2560564"/>
              <a:gd name="connsiteX53" fmla="*/ 1896543 w 6160822"/>
              <a:gd name="connsiteY53" fmla="*/ 2038222 h 2560564"/>
              <a:gd name="connsiteX54" fmla="*/ 1862444 w 6160822"/>
              <a:gd name="connsiteY54" fmla="*/ 1866174 h 2560564"/>
              <a:gd name="connsiteX55" fmla="*/ 1862444 w 6160822"/>
              <a:gd name="connsiteY55" fmla="*/ 694391 h 2560564"/>
              <a:gd name="connsiteX56" fmla="*/ 1896543 w 6160822"/>
              <a:gd name="connsiteY56" fmla="*/ 522343 h 2560564"/>
              <a:gd name="connsiteX57" fmla="*/ 1989542 w 6160822"/>
              <a:gd name="connsiteY57" fmla="*/ 392145 h 2560564"/>
              <a:gd name="connsiteX58" fmla="*/ 2124390 w 6160822"/>
              <a:gd name="connsiteY58" fmla="*/ 309996 h 2560564"/>
              <a:gd name="connsiteX59" fmla="*/ 2284037 w 6160822"/>
              <a:gd name="connsiteY59" fmla="*/ 282096 h 2560564"/>
              <a:gd name="connsiteX60" fmla="*/ 3882985 w 6160822"/>
              <a:gd name="connsiteY60" fmla="*/ 266597 h 2560564"/>
              <a:gd name="connsiteX61" fmla="*/ 4053483 w 6160822"/>
              <a:gd name="connsiteY61" fmla="*/ 297596 h 2560564"/>
              <a:gd name="connsiteX62" fmla="*/ 4192980 w 6160822"/>
              <a:gd name="connsiteY62" fmla="*/ 384395 h 2560564"/>
              <a:gd name="connsiteX63" fmla="*/ 4285979 w 6160822"/>
              <a:gd name="connsiteY63" fmla="*/ 519243 h 2560564"/>
              <a:gd name="connsiteX64" fmla="*/ 4320079 w 6160822"/>
              <a:gd name="connsiteY64" fmla="*/ 694391 h 2560564"/>
              <a:gd name="connsiteX65" fmla="*/ 4245680 w 6160822"/>
              <a:gd name="connsiteY65" fmla="*/ 934637 h 2560564"/>
              <a:gd name="connsiteX66" fmla="*/ 4034883 w 6160822"/>
              <a:gd name="connsiteY66" fmla="*/ 1069485 h 2560564"/>
              <a:gd name="connsiteX67" fmla="*/ 3892285 w 6160822"/>
              <a:gd name="connsiteY67" fmla="*/ 1108235 h 2560564"/>
              <a:gd name="connsiteX68" fmla="*/ 3752787 w 6160822"/>
              <a:gd name="connsiteY68" fmla="*/ 1140784 h 2560564"/>
              <a:gd name="connsiteX69" fmla="*/ 3619488 w 6160822"/>
              <a:gd name="connsiteY69" fmla="*/ 1185734 h 2560564"/>
              <a:gd name="connsiteX70" fmla="*/ 3492390 w 6160822"/>
              <a:gd name="connsiteY70" fmla="*/ 1261683 h 2560564"/>
              <a:gd name="connsiteX71" fmla="*/ 3309493 w 6160822"/>
              <a:gd name="connsiteY71" fmla="*/ 1461630 h 2560564"/>
              <a:gd name="connsiteX72" fmla="*/ 3241294 w 6160822"/>
              <a:gd name="connsiteY72" fmla="*/ 1735976 h 2560564"/>
              <a:gd name="connsiteX73" fmla="*/ 3241294 w 6160822"/>
              <a:gd name="connsiteY73" fmla="*/ 2442766 h 2560564"/>
              <a:gd name="connsiteX74" fmla="*/ 4521576 w 6160822"/>
              <a:gd name="connsiteY74" fmla="*/ 2442766 h 2560564"/>
              <a:gd name="connsiteX75" fmla="*/ 4521576 w 6160822"/>
              <a:gd name="connsiteY75" fmla="*/ 2514065 h 2560564"/>
              <a:gd name="connsiteX76" fmla="*/ 3173095 w 6160822"/>
              <a:gd name="connsiteY76" fmla="*/ 2514065 h 2560564"/>
              <a:gd name="connsiteX77" fmla="*/ 3173095 w 6160822"/>
              <a:gd name="connsiteY77" fmla="*/ 1735976 h 2560564"/>
              <a:gd name="connsiteX78" fmla="*/ 3250594 w 6160822"/>
              <a:gd name="connsiteY78" fmla="*/ 1422880 h 2560564"/>
              <a:gd name="connsiteX79" fmla="*/ 3445891 w 6160822"/>
              <a:gd name="connsiteY79" fmla="*/ 1212083 h 2560564"/>
              <a:gd name="connsiteX80" fmla="*/ 3717137 w 6160822"/>
              <a:gd name="connsiteY80" fmla="*/ 1083435 h 2560564"/>
              <a:gd name="connsiteX81" fmla="*/ 4019383 w 6160822"/>
              <a:gd name="connsiteY81" fmla="*/ 1001286 h 2560564"/>
              <a:gd name="connsiteX82" fmla="*/ 4194531 w 6160822"/>
              <a:gd name="connsiteY82" fmla="*/ 900538 h 2560564"/>
              <a:gd name="connsiteX83" fmla="*/ 4251880 w 6160822"/>
              <a:gd name="connsiteY83" fmla="*/ 703691 h 2560564"/>
              <a:gd name="connsiteX84" fmla="*/ 4222430 w 6160822"/>
              <a:gd name="connsiteY84" fmla="*/ 553342 h 2560564"/>
              <a:gd name="connsiteX85" fmla="*/ 4143381 w 6160822"/>
              <a:gd name="connsiteY85" fmla="*/ 441744 h 2560564"/>
              <a:gd name="connsiteX86" fmla="*/ 4025583 w 6160822"/>
              <a:gd name="connsiteY86" fmla="*/ 371995 h 2560564"/>
              <a:gd name="connsiteX87" fmla="*/ 3882985 w 6160822"/>
              <a:gd name="connsiteY87" fmla="*/ 347196 h 2560564"/>
              <a:gd name="connsiteX88" fmla="*/ 3616389 w 6160822"/>
              <a:gd name="connsiteY88" fmla="*/ 443294 h 2560564"/>
              <a:gd name="connsiteX89" fmla="*/ 3526490 w 6160822"/>
              <a:gd name="connsiteY89" fmla="*/ 703691 h 2560564"/>
              <a:gd name="connsiteX90" fmla="*/ 3455191 w 6160822"/>
              <a:gd name="connsiteY90" fmla="*/ 703691 h 2560564"/>
              <a:gd name="connsiteX91" fmla="*/ 3453641 w 6160822"/>
              <a:gd name="connsiteY91" fmla="*/ 686641 h 2560564"/>
              <a:gd name="connsiteX92" fmla="*/ 3452091 w 6160822"/>
              <a:gd name="connsiteY92" fmla="*/ 669591 h 2560564"/>
              <a:gd name="connsiteX93" fmla="*/ 3483090 w 6160822"/>
              <a:gd name="connsiteY93" fmla="*/ 519243 h 2560564"/>
              <a:gd name="connsiteX94" fmla="*/ 3569889 w 6160822"/>
              <a:gd name="connsiteY94" fmla="*/ 390595 h 2560564"/>
              <a:gd name="connsiteX95" fmla="*/ 3704738 w 6160822"/>
              <a:gd name="connsiteY95" fmla="*/ 300696 h 2560564"/>
              <a:gd name="connsiteX96" fmla="*/ 3882985 w 6160822"/>
              <a:gd name="connsiteY96" fmla="*/ 266597 h 2560564"/>
              <a:gd name="connsiteX97" fmla="*/ 709890 w 6160822"/>
              <a:gd name="connsiteY97" fmla="*/ 266597 h 2560564"/>
              <a:gd name="connsiteX98" fmla="*/ 880388 w 6160822"/>
              <a:gd name="connsiteY98" fmla="*/ 297596 h 2560564"/>
              <a:gd name="connsiteX99" fmla="*/ 1019886 w 6160822"/>
              <a:gd name="connsiteY99" fmla="*/ 384395 h 2560564"/>
              <a:gd name="connsiteX100" fmla="*/ 1112885 w 6160822"/>
              <a:gd name="connsiteY100" fmla="*/ 519243 h 2560564"/>
              <a:gd name="connsiteX101" fmla="*/ 1146984 w 6160822"/>
              <a:gd name="connsiteY101" fmla="*/ 694391 h 2560564"/>
              <a:gd name="connsiteX102" fmla="*/ 1072585 w 6160822"/>
              <a:gd name="connsiteY102" fmla="*/ 934637 h 2560564"/>
              <a:gd name="connsiteX103" fmla="*/ 861788 w 6160822"/>
              <a:gd name="connsiteY103" fmla="*/ 1069485 h 2560564"/>
              <a:gd name="connsiteX104" fmla="*/ 719190 w 6160822"/>
              <a:gd name="connsiteY104" fmla="*/ 1108235 h 2560564"/>
              <a:gd name="connsiteX105" fmla="*/ 579692 w 6160822"/>
              <a:gd name="connsiteY105" fmla="*/ 1140784 h 2560564"/>
              <a:gd name="connsiteX106" fmla="*/ 446394 w 6160822"/>
              <a:gd name="connsiteY106" fmla="*/ 1185734 h 2560564"/>
              <a:gd name="connsiteX107" fmla="*/ 319296 w 6160822"/>
              <a:gd name="connsiteY107" fmla="*/ 1261683 h 2560564"/>
              <a:gd name="connsiteX108" fmla="*/ 136398 w 6160822"/>
              <a:gd name="connsiteY108" fmla="*/ 1461630 h 2560564"/>
              <a:gd name="connsiteX109" fmla="*/ 68199 w 6160822"/>
              <a:gd name="connsiteY109" fmla="*/ 1735976 h 2560564"/>
              <a:gd name="connsiteX110" fmla="*/ 68199 w 6160822"/>
              <a:gd name="connsiteY110" fmla="*/ 2442766 h 2560564"/>
              <a:gd name="connsiteX111" fmla="*/ 1348481 w 6160822"/>
              <a:gd name="connsiteY111" fmla="*/ 2442766 h 2560564"/>
              <a:gd name="connsiteX112" fmla="*/ 1348481 w 6160822"/>
              <a:gd name="connsiteY112" fmla="*/ 2514065 h 2560564"/>
              <a:gd name="connsiteX113" fmla="*/ 0 w 6160822"/>
              <a:gd name="connsiteY113" fmla="*/ 2514065 h 2560564"/>
              <a:gd name="connsiteX114" fmla="*/ 0 w 6160822"/>
              <a:gd name="connsiteY114" fmla="*/ 1735976 h 2560564"/>
              <a:gd name="connsiteX115" fmla="*/ 77499 w 6160822"/>
              <a:gd name="connsiteY115" fmla="*/ 1422880 h 2560564"/>
              <a:gd name="connsiteX116" fmla="*/ 272796 w 6160822"/>
              <a:gd name="connsiteY116" fmla="*/ 1212083 h 2560564"/>
              <a:gd name="connsiteX117" fmla="*/ 544042 w 6160822"/>
              <a:gd name="connsiteY117" fmla="*/ 1083435 h 2560564"/>
              <a:gd name="connsiteX118" fmla="*/ 846288 w 6160822"/>
              <a:gd name="connsiteY118" fmla="*/ 1001286 h 2560564"/>
              <a:gd name="connsiteX119" fmla="*/ 1021436 w 6160822"/>
              <a:gd name="connsiteY119" fmla="*/ 900538 h 2560564"/>
              <a:gd name="connsiteX120" fmla="*/ 1078785 w 6160822"/>
              <a:gd name="connsiteY120" fmla="*/ 703691 h 2560564"/>
              <a:gd name="connsiteX121" fmla="*/ 1049336 w 6160822"/>
              <a:gd name="connsiteY121" fmla="*/ 553342 h 2560564"/>
              <a:gd name="connsiteX122" fmla="*/ 970286 w 6160822"/>
              <a:gd name="connsiteY122" fmla="*/ 441744 h 2560564"/>
              <a:gd name="connsiteX123" fmla="*/ 852488 w 6160822"/>
              <a:gd name="connsiteY123" fmla="*/ 371995 h 2560564"/>
              <a:gd name="connsiteX124" fmla="*/ 709890 w 6160822"/>
              <a:gd name="connsiteY124" fmla="*/ 347196 h 2560564"/>
              <a:gd name="connsiteX125" fmla="*/ 443294 w 6160822"/>
              <a:gd name="connsiteY125" fmla="*/ 443294 h 2560564"/>
              <a:gd name="connsiteX126" fmla="*/ 353395 w 6160822"/>
              <a:gd name="connsiteY126" fmla="*/ 703691 h 2560564"/>
              <a:gd name="connsiteX127" fmla="*/ 282096 w 6160822"/>
              <a:gd name="connsiteY127" fmla="*/ 703691 h 2560564"/>
              <a:gd name="connsiteX128" fmla="*/ 280546 w 6160822"/>
              <a:gd name="connsiteY128" fmla="*/ 686641 h 2560564"/>
              <a:gd name="connsiteX129" fmla="*/ 278996 w 6160822"/>
              <a:gd name="connsiteY129" fmla="*/ 669591 h 2560564"/>
              <a:gd name="connsiteX130" fmla="*/ 309996 w 6160822"/>
              <a:gd name="connsiteY130" fmla="*/ 519243 h 2560564"/>
              <a:gd name="connsiteX131" fmla="*/ 396795 w 6160822"/>
              <a:gd name="connsiteY131" fmla="*/ 390595 h 2560564"/>
              <a:gd name="connsiteX132" fmla="*/ 531643 w 6160822"/>
              <a:gd name="connsiteY132" fmla="*/ 300696 h 2560564"/>
              <a:gd name="connsiteX133" fmla="*/ 709890 w 6160822"/>
              <a:gd name="connsiteY133" fmla="*/ 266597 h 2560564"/>
              <a:gd name="connsiteX134" fmla="*/ 5457132 w 6160822"/>
              <a:gd name="connsiteY134" fmla="*/ 210797 h 2560564"/>
              <a:gd name="connsiteX135" fmla="*/ 5258736 w 6160822"/>
              <a:gd name="connsiteY135" fmla="*/ 246447 h 2560564"/>
              <a:gd name="connsiteX136" fmla="*/ 5103738 w 6160822"/>
              <a:gd name="connsiteY136" fmla="*/ 345645 h 2560564"/>
              <a:gd name="connsiteX137" fmla="*/ 5002988 w 6160822"/>
              <a:gd name="connsiteY137" fmla="*/ 499093 h 2560564"/>
              <a:gd name="connsiteX138" fmla="*/ 4967340 w 6160822"/>
              <a:gd name="connsiteY138" fmla="*/ 694391 h 2560564"/>
              <a:gd name="connsiteX139" fmla="*/ 4967340 w 6160822"/>
              <a:gd name="connsiteY139" fmla="*/ 1866174 h 2560564"/>
              <a:gd name="connsiteX140" fmla="*/ 5002988 w 6160822"/>
              <a:gd name="connsiteY140" fmla="*/ 2059921 h 2560564"/>
              <a:gd name="connsiteX141" fmla="*/ 5103738 w 6160822"/>
              <a:gd name="connsiteY141" fmla="*/ 2213369 h 2560564"/>
              <a:gd name="connsiteX142" fmla="*/ 5258736 w 6160822"/>
              <a:gd name="connsiteY142" fmla="*/ 2314118 h 2560564"/>
              <a:gd name="connsiteX143" fmla="*/ 5457132 w 6160822"/>
              <a:gd name="connsiteY143" fmla="*/ 2349767 h 2560564"/>
              <a:gd name="connsiteX144" fmla="*/ 5652430 w 6160822"/>
              <a:gd name="connsiteY144" fmla="*/ 2314118 h 2560564"/>
              <a:gd name="connsiteX145" fmla="*/ 5807427 w 6160822"/>
              <a:gd name="connsiteY145" fmla="*/ 2213369 h 2560564"/>
              <a:gd name="connsiteX146" fmla="*/ 5909726 w 6160822"/>
              <a:gd name="connsiteY146" fmla="*/ 2059921 h 2560564"/>
              <a:gd name="connsiteX147" fmla="*/ 5946926 w 6160822"/>
              <a:gd name="connsiteY147" fmla="*/ 1866174 h 2560564"/>
              <a:gd name="connsiteX148" fmla="*/ 5946926 w 6160822"/>
              <a:gd name="connsiteY148" fmla="*/ 694391 h 2560564"/>
              <a:gd name="connsiteX149" fmla="*/ 5909726 w 6160822"/>
              <a:gd name="connsiteY149" fmla="*/ 499093 h 2560564"/>
              <a:gd name="connsiteX150" fmla="*/ 5807427 w 6160822"/>
              <a:gd name="connsiteY150" fmla="*/ 345645 h 2560564"/>
              <a:gd name="connsiteX151" fmla="*/ 5652430 w 6160822"/>
              <a:gd name="connsiteY151" fmla="*/ 246447 h 2560564"/>
              <a:gd name="connsiteX152" fmla="*/ 5457132 w 6160822"/>
              <a:gd name="connsiteY152" fmla="*/ 210797 h 2560564"/>
              <a:gd name="connsiteX153" fmla="*/ 2284037 w 6160822"/>
              <a:gd name="connsiteY153" fmla="*/ 210797 h 2560564"/>
              <a:gd name="connsiteX154" fmla="*/ 2085640 w 6160822"/>
              <a:gd name="connsiteY154" fmla="*/ 246447 h 2560564"/>
              <a:gd name="connsiteX155" fmla="*/ 1930643 w 6160822"/>
              <a:gd name="connsiteY155" fmla="*/ 345645 h 2560564"/>
              <a:gd name="connsiteX156" fmla="*/ 1829895 w 6160822"/>
              <a:gd name="connsiteY156" fmla="*/ 499093 h 2560564"/>
              <a:gd name="connsiteX157" fmla="*/ 1794245 w 6160822"/>
              <a:gd name="connsiteY157" fmla="*/ 694391 h 2560564"/>
              <a:gd name="connsiteX158" fmla="*/ 1794245 w 6160822"/>
              <a:gd name="connsiteY158" fmla="*/ 1866174 h 2560564"/>
              <a:gd name="connsiteX159" fmla="*/ 1829895 w 6160822"/>
              <a:gd name="connsiteY159" fmla="*/ 2059921 h 2560564"/>
              <a:gd name="connsiteX160" fmla="*/ 1930643 w 6160822"/>
              <a:gd name="connsiteY160" fmla="*/ 2213369 h 2560564"/>
              <a:gd name="connsiteX161" fmla="*/ 2085640 w 6160822"/>
              <a:gd name="connsiteY161" fmla="*/ 2314118 h 2560564"/>
              <a:gd name="connsiteX162" fmla="*/ 2284037 w 6160822"/>
              <a:gd name="connsiteY162" fmla="*/ 2349767 h 2560564"/>
              <a:gd name="connsiteX163" fmla="*/ 2479335 w 6160822"/>
              <a:gd name="connsiteY163" fmla="*/ 2314118 h 2560564"/>
              <a:gd name="connsiteX164" fmla="*/ 2634333 w 6160822"/>
              <a:gd name="connsiteY164" fmla="*/ 2213369 h 2560564"/>
              <a:gd name="connsiteX165" fmla="*/ 2736631 w 6160822"/>
              <a:gd name="connsiteY165" fmla="*/ 2059921 h 2560564"/>
              <a:gd name="connsiteX166" fmla="*/ 2773831 w 6160822"/>
              <a:gd name="connsiteY166" fmla="*/ 1866174 h 2560564"/>
              <a:gd name="connsiteX167" fmla="*/ 2773831 w 6160822"/>
              <a:gd name="connsiteY167" fmla="*/ 694391 h 2560564"/>
              <a:gd name="connsiteX168" fmla="*/ 2736631 w 6160822"/>
              <a:gd name="connsiteY168" fmla="*/ 499093 h 2560564"/>
              <a:gd name="connsiteX169" fmla="*/ 2634333 w 6160822"/>
              <a:gd name="connsiteY169" fmla="*/ 345645 h 2560564"/>
              <a:gd name="connsiteX170" fmla="*/ 2479335 w 6160822"/>
              <a:gd name="connsiteY170" fmla="*/ 246447 h 2560564"/>
              <a:gd name="connsiteX171" fmla="*/ 2284037 w 6160822"/>
              <a:gd name="connsiteY171" fmla="*/ 210797 h 2560564"/>
              <a:gd name="connsiteX172" fmla="*/ 5457132 w 6160822"/>
              <a:gd name="connsiteY172" fmla="*/ 139498 h 2560564"/>
              <a:gd name="connsiteX173" fmla="*/ 5666380 w 6160822"/>
              <a:gd name="connsiteY173" fmla="*/ 179798 h 2560564"/>
              <a:gd name="connsiteX174" fmla="*/ 5846176 w 6160822"/>
              <a:gd name="connsiteY174" fmla="*/ 292946 h 2560564"/>
              <a:gd name="connsiteX175" fmla="*/ 5971724 w 6160822"/>
              <a:gd name="connsiteY175" fmla="*/ 468094 h 2560564"/>
              <a:gd name="connsiteX176" fmla="*/ 6018224 w 6160822"/>
              <a:gd name="connsiteY176" fmla="*/ 694391 h 2560564"/>
              <a:gd name="connsiteX177" fmla="*/ 6018224 w 6160822"/>
              <a:gd name="connsiteY177" fmla="*/ 1866174 h 2560564"/>
              <a:gd name="connsiteX178" fmla="*/ 5971724 w 6160822"/>
              <a:gd name="connsiteY178" fmla="*/ 2090921 h 2560564"/>
              <a:gd name="connsiteX179" fmla="*/ 5846176 w 6160822"/>
              <a:gd name="connsiteY179" fmla="*/ 2264518 h 2560564"/>
              <a:gd name="connsiteX180" fmla="*/ 5666380 w 6160822"/>
              <a:gd name="connsiteY180" fmla="*/ 2377667 h 2560564"/>
              <a:gd name="connsiteX181" fmla="*/ 5457132 w 6160822"/>
              <a:gd name="connsiteY181" fmla="*/ 2417967 h 2560564"/>
              <a:gd name="connsiteX182" fmla="*/ 5247886 w 6160822"/>
              <a:gd name="connsiteY182" fmla="*/ 2377667 h 2560564"/>
              <a:gd name="connsiteX183" fmla="*/ 5068088 w 6160822"/>
              <a:gd name="connsiteY183" fmla="*/ 2264518 h 2560564"/>
              <a:gd name="connsiteX184" fmla="*/ 4942540 w 6160822"/>
              <a:gd name="connsiteY184" fmla="*/ 2090921 h 2560564"/>
              <a:gd name="connsiteX185" fmla="*/ 4896040 w 6160822"/>
              <a:gd name="connsiteY185" fmla="*/ 1866174 h 2560564"/>
              <a:gd name="connsiteX186" fmla="*/ 4896040 w 6160822"/>
              <a:gd name="connsiteY186" fmla="*/ 694391 h 2560564"/>
              <a:gd name="connsiteX187" fmla="*/ 4942540 w 6160822"/>
              <a:gd name="connsiteY187" fmla="*/ 468094 h 2560564"/>
              <a:gd name="connsiteX188" fmla="*/ 5068088 w 6160822"/>
              <a:gd name="connsiteY188" fmla="*/ 292946 h 2560564"/>
              <a:gd name="connsiteX189" fmla="*/ 5247886 w 6160822"/>
              <a:gd name="connsiteY189" fmla="*/ 179798 h 2560564"/>
              <a:gd name="connsiteX190" fmla="*/ 5457132 w 6160822"/>
              <a:gd name="connsiteY190" fmla="*/ 139498 h 2560564"/>
              <a:gd name="connsiteX191" fmla="*/ 2284037 w 6160822"/>
              <a:gd name="connsiteY191" fmla="*/ 139498 h 2560564"/>
              <a:gd name="connsiteX192" fmla="*/ 2493285 w 6160822"/>
              <a:gd name="connsiteY192" fmla="*/ 179798 h 2560564"/>
              <a:gd name="connsiteX193" fmla="*/ 2673082 w 6160822"/>
              <a:gd name="connsiteY193" fmla="*/ 292946 h 2560564"/>
              <a:gd name="connsiteX194" fmla="*/ 2798631 w 6160822"/>
              <a:gd name="connsiteY194" fmla="*/ 468094 h 2560564"/>
              <a:gd name="connsiteX195" fmla="*/ 2845130 w 6160822"/>
              <a:gd name="connsiteY195" fmla="*/ 694391 h 2560564"/>
              <a:gd name="connsiteX196" fmla="*/ 2845130 w 6160822"/>
              <a:gd name="connsiteY196" fmla="*/ 1866174 h 2560564"/>
              <a:gd name="connsiteX197" fmla="*/ 2798631 w 6160822"/>
              <a:gd name="connsiteY197" fmla="*/ 2090921 h 2560564"/>
              <a:gd name="connsiteX198" fmla="*/ 2673082 w 6160822"/>
              <a:gd name="connsiteY198" fmla="*/ 2264518 h 2560564"/>
              <a:gd name="connsiteX199" fmla="*/ 2493285 w 6160822"/>
              <a:gd name="connsiteY199" fmla="*/ 2377667 h 2560564"/>
              <a:gd name="connsiteX200" fmla="*/ 2284037 w 6160822"/>
              <a:gd name="connsiteY200" fmla="*/ 2417967 h 2560564"/>
              <a:gd name="connsiteX201" fmla="*/ 2074791 w 6160822"/>
              <a:gd name="connsiteY201" fmla="*/ 2377667 h 2560564"/>
              <a:gd name="connsiteX202" fmla="*/ 1894993 w 6160822"/>
              <a:gd name="connsiteY202" fmla="*/ 2264518 h 2560564"/>
              <a:gd name="connsiteX203" fmla="*/ 1769445 w 6160822"/>
              <a:gd name="connsiteY203" fmla="*/ 2090921 h 2560564"/>
              <a:gd name="connsiteX204" fmla="*/ 1722946 w 6160822"/>
              <a:gd name="connsiteY204" fmla="*/ 1866174 h 2560564"/>
              <a:gd name="connsiteX205" fmla="*/ 1722946 w 6160822"/>
              <a:gd name="connsiteY205" fmla="*/ 694391 h 2560564"/>
              <a:gd name="connsiteX206" fmla="*/ 1769445 w 6160822"/>
              <a:gd name="connsiteY206" fmla="*/ 468094 h 2560564"/>
              <a:gd name="connsiteX207" fmla="*/ 1894993 w 6160822"/>
              <a:gd name="connsiteY207" fmla="*/ 292946 h 2560564"/>
              <a:gd name="connsiteX208" fmla="*/ 2074791 w 6160822"/>
              <a:gd name="connsiteY208" fmla="*/ 179798 h 2560564"/>
              <a:gd name="connsiteX209" fmla="*/ 2284037 w 6160822"/>
              <a:gd name="connsiteY209" fmla="*/ 139498 h 2560564"/>
              <a:gd name="connsiteX210" fmla="*/ 3892285 w 6160822"/>
              <a:gd name="connsiteY210" fmla="*/ 120899 h 2560564"/>
              <a:gd name="connsiteX211" fmla="*/ 4106182 w 6160822"/>
              <a:gd name="connsiteY211" fmla="*/ 164298 h 2560564"/>
              <a:gd name="connsiteX212" fmla="*/ 4285979 w 6160822"/>
              <a:gd name="connsiteY212" fmla="*/ 283646 h 2560564"/>
              <a:gd name="connsiteX213" fmla="*/ 4409978 w 6160822"/>
              <a:gd name="connsiteY213" fmla="*/ 461894 h 2560564"/>
              <a:gd name="connsiteX214" fmla="*/ 4456477 w 6160822"/>
              <a:gd name="connsiteY214" fmla="*/ 685091 h 2560564"/>
              <a:gd name="connsiteX215" fmla="*/ 4355729 w 6160822"/>
              <a:gd name="connsiteY215" fmla="*/ 1002836 h 2560564"/>
              <a:gd name="connsiteX216" fmla="*/ 4093782 w 6160822"/>
              <a:gd name="connsiteY216" fmla="*/ 1193484 h 2560564"/>
              <a:gd name="connsiteX217" fmla="*/ 3958934 w 6160822"/>
              <a:gd name="connsiteY217" fmla="*/ 1229133 h 2560564"/>
              <a:gd name="connsiteX218" fmla="*/ 3827186 w 6160822"/>
              <a:gd name="connsiteY218" fmla="*/ 1253932 h 2560564"/>
              <a:gd name="connsiteX219" fmla="*/ 3698537 w 6160822"/>
              <a:gd name="connsiteY219" fmla="*/ 1291132 h 2560564"/>
              <a:gd name="connsiteX220" fmla="*/ 3572989 w 6160822"/>
              <a:gd name="connsiteY220" fmla="*/ 1363981 h 2560564"/>
              <a:gd name="connsiteX221" fmla="*/ 3433491 w 6160822"/>
              <a:gd name="connsiteY221" fmla="*/ 1526729 h 2560564"/>
              <a:gd name="connsiteX222" fmla="*/ 3380792 w 6160822"/>
              <a:gd name="connsiteY222" fmla="*/ 1729776 h 2560564"/>
              <a:gd name="connsiteX223" fmla="*/ 3380792 w 6160822"/>
              <a:gd name="connsiteY223" fmla="*/ 2303268 h 2560564"/>
              <a:gd name="connsiteX224" fmla="*/ 4521576 w 6160822"/>
              <a:gd name="connsiteY224" fmla="*/ 2303268 h 2560564"/>
              <a:gd name="connsiteX225" fmla="*/ 4521576 w 6160822"/>
              <a:gd name="connsiteY225" fmla="*/ 2371467 h 2560564"/>
              <a:gd name="connsiteX226" fmla="*/ 3312593 w 6160822"/>
              <a:gd name="connsiteY226" fmla="*/ 2371467 h 2560564"/>
              <a:gd name="connsiteX227" fmla="*/ 3312593 w 6160822"/>
              <a:gd name="connsiteY227" fmla="*/ 1729776 h 2560564"/>
              <a:gd name="connsiteX228" fmla="*/ 3369942 w 6160822"/>
              <a:gd name="connsiteY228" fmla="*/ 1489529 h 2560564"/>
              <a:gd name="connsiteX229" fmla="*/ 3526490 w 6160822"/>
              <a:gd name="connsiteY229" fmla="*/ 1308182 h 2560564"/>
              <a:gd name="connsiteX230" fmla="*/ 3658238 w 6160822"/>
              <a:gd name="connsiteY230" fmla="*/ 1236883 h 2560564"/>
              <a:gd name="connsiteX231" fmla="*/ 3791537 w 6160822"/>
              <a:gd name="connsiteY231" fmla="*/ 1195034 h 2560564"/>
              <a:gd name="connsiteX232" fmla="*/ 3924835 w 6160822"/>
              <a:gd name="connsiteY232" fmla="*/ 1164034 h 2560564"/>
              <a:gd name="connsiteX233" fmla="*/ 4059683 w 6160822"/>
              <a:gd name="connsiteY233" fmla="*/ 1125285 h 2560564"/>
              <a:gd name="connsiteX234" fmla="*/ 4299929 w 6160822"/>
              <a:gd name="connsiteY234" fmla="*/ 960987 h 2560564"/>
              <a:gd name="connsiteX235" fmla="*/ 4388278 w 6160822"/>
              <a:gd name="connsiteY235" fmla="*/ 691290 h 2560564"/>
              <a:gd name="connsiteX236" fmla="*/ 4349528 w 6160822"/>
              <a:gd name="connsiteY236" fmla="*/ 492893 h 2560564"/>
              <a:gd name="connsiteX237" fmla="*/ 4242580 w 6160822"/>
              <a:gd name="connsiteY237" fmla="*/ 339445 h 2560564"/>
              <a:gd name="connsiteX238" fmla="*/ 4081382 w 6160822"/>
              <a:gd name="connsiteY238" fmla="*/ 240247 h 2560564"/>
              <a:gd name="connsiteX239" fmla="*/ 3882985 w 6160822"/>
              <a:gd name="connsiteY239" fmla="*/ 204597 h 2560564"/>
              <a:gd name="connsiteX240" fmla="*/ 3676838 w 6160822"/>
              <a:gd name="connsiteY240" fmla="*/ 244897 h 2560564"/>
              <a:gd name="connsiteX241" fmla="*/ 3520290 w 6160822"/>
              <a:gd name="connsiteY241" fmla="*/ 354945 h 2560564"/>
              <a:gd name="connsiteX242" fmla="*/ 3421092 w 6160822"/>
              <a:gd name="connsiteY242" fmla="*/ 514593 h 2560564"/>
              <a:gd name="connsiteX243" fmla="*/ 3386992 w 6160822"/>
              <a:gd name="connsiteY243" fmla="*/ 703691 h 2560564"/>
              <a:gd name="connsiteX244" fmla="*/ 3315693 w 6160822"/>
              <a:gd name="connsiteY244" fmla="*/ 703691 h 2560564"/>
              <a:gd name="connsiteX245" fmla="*/ 3355992 w 6160822"/>
              <a:gd name="connsiteY245" fmla="*/ 488243 h 2560564"/>
              <a:gd name="connsiteX246" fmla="*/ 3470691 w 6160822"/>
              <a:gd name="connsiteY246" fmla="*/ 302246 h 2560564"/>
              <a:gd name="connsiteX247" fmla="*/ 3652038 w 6160822"/>
              <a:gd name="connsiteY247" fmla="*/ 170498 h 2560564"/>
              <a:gd name="connsiteX248" fmla="*/ 3892285 w 6160822"/>
              <a:gd name="connsiteY248" fmla="*/ 120899 h 2560564"/>
              <a:gd name="connsiteX249" fmla="*/ 719190 w 6160822"/>
              <a:gd name="connsiteY249" fmla="*/ 120899 h 2560564"/>
              <a:gd name="connsiteX250" fmla="*/ 933087 w 6160822"/>
              <a:gd name="connsiteY250" fmla="*/ 164298 h 2560564"/>
              <a:gd name="connsiteX251" fmla="*/ 1112885 w 6160822"/>
              <a:gd name="connsiteY251" fmla="*/ 283646 h 2560564"/>
              <a:gd name="connsiteX252" fmla="*/ 1236882 w 6160822"/>
              <a:gd name="connsiteY252" fmla="*/ 461894 h 2560564"/>
              <a:gd name="connsiteX253" fmla="*/ 1283382 w 6160822"/>
              <a:gd name="connsiteY253" fmla="*/ 685091 h 2560564"/>
              <a:gd name="connsiteX254" fmla="*/ 1182634 w 6160822"/>
              <a:gd name="connsiteY254" fmla="*/ 1002836 h 2560564"/>
              <a:gd name="connsiteX255" fmla="*/ 920687 w 6160822"/>
              <a:gd name="connsiteY255" fmla="*/ 1193484 h 2560564"/>
              <a:gd name="connsiteX256" fmla="*/ 785839 w 6160822"/>
              <a:gd name="connsiteY256" fmla="*/ 1229133 h 2560564"/>
              <a:gd name="connsiteX257" fmla="*/ 654091 w 6160822"/>
              <a:gd name="connsiteY257" fmla="*/ 1253932 h 2560564"/>
              <a:gd name="connsiteX258" fmla="*/ 525442 w 6160822"/>
              <a:gd name="connsiteY258" fmla="*/ 1291132 h 2560564"/>
              <a:gd name="connsiteX259" fmla="*/ 399894 w 6160822"/>
              <a:gd name="connsiteY259" fmla="*/ 1363981 h 2560564"/>
              <a:gd name="connsiteX260" fmla="*/ 260397 w 6160822"/>
              <a:gd name="connsiteY260" fmla="*/ 1526729 h 2560564"/>
              <a:gd name="connsiteX261" fmla="*/ 207697 w 6160822"/>
              <a:gd name="connsiteY261" fmla="*/ 1729776 h 2560564"/>
              <a:gd name="connsiteX262" fmla="*/ 207697 w 6160822"/>
              <a:gd name="connsiteY262" fmla="*/ 2303268 h 2560564"/>
              <a:gd name="connsiteX263" fmla="*/ 1348481 w 6160822"/>
              <a:gd name="connsiteY263" fmla="*/ 2303268 h 2560564"/>
              <a:gd name="connsiteX264" fmla="*/ 1348481 w 6160822"/>
              <a:gd name="connsiteY264" fmla="*/ 2371467 h 2560564"/>
              <a:gd name="connsiteX265" fmla="*/ 139498 w 6160822"/>
              <a:gd name="connsiteY265" fmla="*/ 2371467 h 2560564"/>
              <a:gd name="connsiteX266" fmla="*/ 139498 w 6160822"/>
              <a:gd name="connsiteY266" fmla="*/ 1729776 h 2560564"/>
              <a:gd name="connsiteX267" fmla="*/ 196847 w 6160822"/>
              <a:gd name="connsiteY267" fmla="*/ 1489529 h 2560564"/>
              <a:gd name="connsiteX268" fmla="*/ 353395 w 6160822"/>
              <a:gd name="connsiteY268" fmla="*/ 1308182 h 2560564"/>
              <a:gd name="connsiteX269" fmla="*/ 485143 w 6160822"/>
              <a:gd name="connsiteY269" fmla="*/ 1236883 h 2560564"/>
              <a:gd name="connsiteX270" fmla="*/ 618441 w 6160822"/>
              <a:gd name="connsiteY270" fmla="*/ 1195034 h 2560564"/>
              <a:gd name="connsiteX271" fmla="*/ 751739 w 6160822"/>
              <a:gd name="connsiteY271" fmla="*/ 1164034 h 2560564"/>
              <a:gd name="connsiteX272" fmla="*/ 886587 w 6160822"/>
              <a:gd name="connsiteY272" fmla="*/ 1125285 h 2560564"/>
              <a:gd name="connsiteX273" fmla="*/ 1126834 w 6160822"/>
              <a:gd name="connsiteY273" fmla="*/ 960987 h 2560564"/>
              <a:gd name="connsiteX274" fmla="*/ 1215183 w 6160822"/>
              <a:gd name="connsiteY274" fmla="*/ 691290 h 2560564"/>
              <a:gd name="connsiteX275" fmla="*/ 1176433 w 6160822"/>
              <a:gd name="connsiteY275" fmla="*/ 492893 h 2560564"/>
              <a:gd name="connsiteX276" fmla="*/ 1069485 w 6160822"/>
              <a:gd name="connsiteY276" fmla="*/ 339445 h 2560564"/>
              <a:gd name="connsiteX277" fmla="*/ 908287 w 6160822"/>
              <a:gd name="connsiteY277" fmla="*/ 240247 h 2560564"/>
              <a:gd name="connsiteX278" fmla="*/ 709890 w 6160822"/>
              <a:gd name="connsiteY278" fmla="*/ 204597 h 2560564"/>
              <a:gd name="connsiteX279" fmla="*/ 503743 w 6160822"/>
              <a:gd name="connsiteY279" fmla="*/ 244897 h 2560564"/>
              <a:gd name="connsiteX280" fmla="*/ 347195 w 6160822"/>
              <a:gd name="connsiteY280" fmla="*/ 354945 h 2560564"/>
              <a:gd name="connsiteX281" fmla="*/ 247996 w 6160822"/>
              <a:gd name="connsiteY281" fmla="*/ 514593 h 2560564"/>
              <a:gd name="connsiteX282" fmla="*/ 213897 w 6160822"/>
              <a:gd name="connsiteY282" fmla="*/ 703691 h 2560564"/>
              <a:gd name="connsiteX283" fmla="*/ 142598 w 6160822"/>
              <a:gd name="connsiteY283" fmla="*/ 703691 h 2560564"/>
              <a:gd name="connsiteX284" fmla="*/ 182898 w 6160822"/>
              <a:gd name="connsiteY284" fmla="*/ 488243 h 2560564"/>
              <a:gd name="connsiteX285" fmla="*/ 297596 w 6160822"/>
              <a:gd name="connsiteY285" fmla="*/ 302246 h 2560564"/>
              <a:gd name="connsiteX286" fmla="*/ 478943 w 6160822"/>
              <a:gd name="connsiteY286" fmla="*/ 170498 h 2560564"/>
              <a:gd name="connsiteX287" fmla="*/ 719190 w 6160822"/>
              <a:gd name="connsiteY287" fmla="*/ 120899 h 2560564"/>
              <a:gd name="connsiteX288" fmla="*/ 5457132 w 6160822"/>
              <a:gd name="connsiteY288" fmla="*/ 71299 h 2560564"/>
              <a:gd name="connsiteX289" fmla="*/ 5221536 w 6160822"/>
              <a:gd name="connsiteY289" fmla="*/ 116249 h 2560564"/>
              <a:gd name="connsiteX290" fmla="*/ 5018489 w 6160822"/>
              <a:gd name="connsiteY290" fmla="*/ 241797 h 2560564"/>
              <a:gd name="connsiteX291" fmla="*/ 4875890 w 6160822"/>
              <a:gd name="connsiteY291" fmla="*/ 437094 h 2560564"/>
              <a:gd name="connsiteX292" fmla="*/ 4821642 w 6160822"/>
              <a:gd name="connsiteY292" fmla="*/ 694391 h 2560564"/>
              <a:gd name="connsiteX293" fmla="*/ 4821642 w 6160822"/>
              <a:gd name="connsiteY293" fmla="*/ 1866174 h 2560564"/>
              <a:gd name="connsiteX294" fmla="*/ 4875890 w 6160822"/>
              <a:gd name="connsiteY294" fmla="*/ 2120370 h 2560564"/>
              <a:gd name="connsiteX295" fmla="*/ 5018489 w 6160822"/>
              <a:gd name="connsiteY295" fmla="*/ 2317218 h 2560564"/>
              <a:gd name="connsiteX296" fmla="*/ 5221536 w 6160822"/>
              <a:gd name="connsiteY296" fmla="*/ 2442766 h 2560564"/>
              <a:gd name="connsiteX297" fmla="*/ 5457132 w 6160822"/>
              <a:gd name="connsiteY297" fmla="*/ 2486166 h 2560564"/>
              <a:gd name="connsiteX298" fmla="*/ 5691179 w 6160822"/>
              <a:gd name="connsiteY298" fmla="*/ 2442766 h 2560564"/>
              <a:gd name="connsiteX299" fmla="*/ 5892676 w 6160822"/>
              <a:gd name="connsiteY299" fmla="*/ 2317218 h 2560564"/>
              <a:gd name="connsiteX300" fmla="*/ 6035274 w 6160822"/>
              <a:gd name="connsiteY300" fmla="*/ 2120370 h 2560564"/>
              <a:gd name="connsiteX301" fmla="*/ 6089523 w 6160822"/>
              <a:gd name="connsiteY301" fmla="*/ 1866174 h 2560564"/>
              <a:gd name="connsiteX302" fmla="*/ 6089523 w 6160822"/>
              <a:gd name="connsiteY302" fmla="*/ 694391 h 2560564"/>
              <a:gd name="connsiteX303" fmla="*/ 6035274 w 6160822"/>
              <a:gd name="connsiteY303" fmla="*/ 437094 h 2560564"/>
              <a:gd name="connsiteX304" fmla="*/ 5892676 w 6160822"/>
              <a:gd name="connsiteY304" fmla="*/ 241797 h 2560564"/>
              <a:gd name="connsiteX305" fmla="*/ 5691179 w 6160822"/>
              <a:gd name="connsiteY305" fmla="*/ 116249 h 2560564"/>
              <a:gd name="connsiteX306" fmla="*/ 5457132 w 6160822"/>
              <a:gd name="connsiteY306" fmla="*/ 71299 h 2560564"/>
              <a:gd name="connsiteX307" fmla="*/ 2284037 w 6160822"/>
              <a:gd name="connsiteY307" fmla="*/ 71299 h 2560564"/>
              <a:gd name="connsiteX308" fmla="*/ 2048441 w 6160822"/>
              <a:gd name="connsiteY308" fmla="*/ 116249 h 2560564"/>
              <a:gd name="connsiteX309" fmla="*/ 1845393 w 6160822"/>
              <a:gd name="connsiteY309" fmla="*/ 241797 h 2560564"/>
              <a:gd name="connsiteX310" fmla="*/ 1702796 w 6160822"/>
              <a:gd name="connsiteY310" fmla="*/ 437094 h 2560564"/>
              <a:gd name="connsiteX311" fmla="*/ 1648547 w 6160822"/>
              <a:gd name="connsiteY311" fmla="*/ 694391 h 2560564"/>
              <a:gd name="connsiteX312" fmla="*/ 1648547 w 6160822"/>
              <a:gd name="connsiteY312" fmla="*/ 1866174 h 2560564"/>
              <a:gd name="connsiteX313" fmla="*/ 1702796 w 6160822"/>
              <a:gd name="connsiteY313" fmla="*/ 2120370 h 2560564"/>
              <a:gd name="connsiteX314" fmla="*/ 1845393 w 6160822"/>
              <a:gd name="connsiteY314" fmla="*/ 2317218 h 2560564"/>
              <a:gd name="connsiteX315" fmla="*/ 2048441 w 6160822"/>
              <a:gd name="connsiteY315" fmla="*/ 2442766 h 2560564"/>
              <a:gd name="connsiteX316" fmla="*/ 2284037 w 6160822"/>
              <a:gd name="connsiteY316" fmla="*/ 2486166 h 2560564"/>
              <a:gd name="connsiteX317" fmla="*/ 2518085 w 6160822"/>
              <a:gd name="connsiteY317" fmla="*/ 2442766 h 2560564"/>
              <a:gd name="connsiteX318" fmla="*/ 2719581 w 6160822"/>
              <a:gd name="connsiteY318" fmla="*/ 2317218 h 2560564"/>
              <a:gd name="connsiteX319" fmla="*/ 2862180 w 6160822"/>
              <a:gd name="connsiteY319" fmla="*/ 2120370 h 2560564"/>
              <a:gd name="connsiteX320" fmla="*/ 2916429 w 6160822"/>
              <a:gd name="connsiteY320" fmla="*/ 1866174 h 2560564"/>
              <a:gd name="connsiteX321" fmla="*/ 2916429 w 6160822"/>
              <a:gd name="connsiteY321" fmla="*/ 694391 h 2560564"/>
              <a:gd name="connsiteX322" fmla="*/ 2862180 w 6160822"/>
              <a:gd name="connsiteY322" fmla="*/ 437094 h 2560564"/>
              <a:gd name="connsiteX323" fmla="*/ 2719581 w 6160822"/>
              <a:gd name="connsiteY323" fmla="*/ 241797 h 2560564"/>
              <a:gd name="connsiteX324" fmla="*/ 2518085 w 6160822"/>
              <a:gd name="connsiteY324" fmla="*/ 116249 h 2560564"/>
              <a:gd name="connsiteX325" fmla="*/ 2284037 w 6160822"/>
              <a:gd name="connsiteY325" fmla="*/ 71299 h 2560564"/>
              <a:gd name="connsiteX326" fmla="*/ 5457132 w 6160822"/>
              <a:gd name="connsiteY326" fmla="*/ 0 h 2560564"/>
              <a:gd name="connsiteX327" fmla="*/ 5731478 w 6160822"/>
              <a:gd name="connsiteY327" fmla="*/ 51149 h 2560564"/>
              <a:gd name="connsiteX328" fmla="*/ 5954675 w 6160822"/>
              <a:gd name="connsiteY328" fmla="*/ 193747 h 2560564"/>
              <a:gd name="connsiteX329" fmla="*/ 6105023 w 6160822"/>
              <a:gd name="connsiteY329" fmla="*/ 413845 h 2560564"/>
              <a:gd name="connsiteX330" fmla="*/ 6160822 w 6160822"/>
              <a:gd name="connsiteY330" fmla="*/ 694391 h 2560564"/>
              <a:gd name="connsiteX331" fmla="*/ 6160822 w 6160822"/>
              <a:gd name="connsiteY331" fmla="*/ 1866174 h 2560564"/>
              <a:gd name="connsiteX332" fmla="*/ 6105023 w 6160822"/>
              <a:gd name="connsiteY332" fmla="*/ 2145170 h 2560564"/>
              <a:gd name="connsiteX333" fmla="*/ 5954675 w 6160822"/>
              <a:gd name="connsiteY333" fmla="*/ 2365267 h 2560564"/>
              <a:gd name="connsiteX334" fmla="*/ 5731478 w 6160822"/>
              <a:gd name="connsiteY334" fmla="*/ 2509415 h 2560564"/>
              <a:gd name="connsiteX335" fmla="*/ 5457132 w 6160822"/>
              <a:gd name="connsiteY335" fmla="*/ 2560564 h 2560564"/>
              <a:gd name="connsiteX336" fmla="*/ 5182786 w 6160822"/>
              <a:gd name="connsiteY336" fmla="*/ 2509415 h 2560564"/>
              <a:gd name="connsiteX337" fmla="*/ 4958040 w 6160822"/>
              <a:gd name="connsiteY337" fmla="*/ 2365267 h 2560564"/>
              <a:gd name="connsiteX338" fmla="*/ 4807692 w 6160822"/>
              <a:gd name="connsiteY338" fmla="*/ 2145170 h 2560564"/>
              <a:gd name="connsiteX339" fmla="*/ 4753442 w 6160822"/>
              <a:gd name="connsiteY339" fmla="*/ 1866174 h 2560564"/>
              <a:gd name="connsiteX340" fmla="*/ 4753442 w 6160822"/>
              <a:gd name="connsiteY340" fmla="*/ 694391 h 2560564"/>
              <a:gd name="connsiteX341" fmla="*/ 4807692 w 6160822"/>
              <a:gd name="connsiteY341" fmla="*/ 413845 h 2560564"/>
              <a:gd name="connsiteX342" fmla="*/ 4958040 w 6160822"/>
              <a:gd name="connsiteY342" fmla="*/ 193747 h 2560564"/>
              <a:gd name="connsiteX343" fmla="*/ 5182786 w 6160822"/>
              <a:gd name="connsiteY343" fmla="*/ 51149 h 2560564"/>
              <a:gd name="connsiteX344" fmla="*/ 5457132 w 6160822"/>
              <a:gd name="connsiteY344" fmla="*/ 0 h 2560564"/>
              <a:gd name="connsiteX345" fmla="*/ 3882985 w 6160822"/>
              <a:gd name="connsiteY345" fmla="*/ 0 h 2560564"/>
              <a:gd name="connsiteX346" fmla="*/ 4157331 w 6160822"/>
              <a:gd name="connsiteY346" fmla="*/ 44950 h 2560564"/>
              <a:gd name="connsiteX347" fmla="*/ 4380528 w 6160822"/>
              <a:gd name="connsiteY347" fmla="*/ 176698 h 2560564"/>
              <a:gd name="connsiteX348" fmla="*/ 4530875 w 6160822"/>
              <a:gd name="connsiteY348" fmla="*/ 385945 h 2560564"/>
              <a:gd name="connsiteX349" fmla="*/ 4586675 w 6160822"/>
              <a:gd name="connsiteY349" fmla="*/ 663391 h 2560564"/>
              <a:gd name="connsiteX350" fmla="*/ 4468877 w 6160822"/>
              <a:gd name="connsiteY350" fmla="*/ 1077235 h 2560564"/>
              <a:gd name="connsiteX351" fmla="*/ 4149582 w 6160822"/>
              <a:gd name="connsiteY351" fmla="*/ 1311282 h 2560564"/>
              <a:gd name="connsiteX352" fmla="*/ 4025583 w 6160822"/>
              <a:gd name="connsiteY352" fmla="*/ 1350031 h 2560564"/>
              <a:gd name="connsiteX353" fmla="*/ 3900035 w 6160822"/>
              <a:gd name="connsiteY353" fmla="*/ 1371731 h 2560564"/>
              <a:gd name="connsiteX354" fmla="*/ 3772937 w 6160822"/>
              <a:gd name="connsiteY354" fmla="*/ 1402731 h 2560564"/>
              <a:gd name="connsiteX355" fmla="*/ 3644288 w 6160822"/>
              <a:gd name="connsiteY355" fmla="*/ 1469380 h 2560564"/>
              <a:gd name="connsiteX356" fmla="*/ 3523390 w 6160822"/>
              <a:gd name="connsiteY356" fmla="*/ 1729776 h 2560564"/>
              <a:gd name="connsiteX357" fmla="*/ 3523390 w 6160822"/>
              <a:gd name="connsiteY357" fmla="*/ 2163770 h 2560564"/>
              <a:gd name="connsiteX358" fmla="*/ 4521576 w 6160822"/>
              <a:gd name="connsiteY358" fmla="*/ 2163770 h 2560564"/>
              <a:gd name="connsiteX359" fmla="*/ 4521576 w 6160822"/>
              <a:gd name="connsiteY359" fmla="*/ 2231969 h 2560564"/>
              <a:gd name="connsiteX360" fmla="*/ 3452091 w 6160822"/>
              <a:gd name="connsiteY360" fmla="*/ 2231969 h 2560564"/>
              <a:gd name="connsiteX361" fmla="*/ 3452091 w 6160822"/>
              <a:gd name="connsiteY361" fmla="*/ 1729776 h 2560564"/>
              <a:gd name="connsiteX362" fmla="*/ 3493940 w 6160822"/>
              <a:gd name="connsiteY362" fmla="*/ 1549979 h 2560564"/>
              <a:gd name="connsiteX363" fmla="*/ 3607089 w 6160822"/>
              <a:gd name="connsiteY363" fmla="*/ 1416681 h 2560564"/>
              <a:gd name="connsiteX364" fmla="*/ 3735737 w 6160822"/>
              <a:gd name="connsiteY364" fmla="*/ 1346932 h 2560564"/>
              <a:gd name="connsiteX365" fmla="*/ 3864385 w 6160822"/>
              <a:gd name="connsiteY365" fmla="*/ 1309732 h 2560564"/>
              <a:gd name="connsiteX366" fmla="*/ 3993034 w 6160822"/>
              <a:gd name="connsiteY366" fmla="*/ 1286482 h 2560564"/>
              <a:gd name="connsiteX367" fmla="*/ 4118582 w 6160822"/>
              <a:gd name="connsiteY367" fmla="*/ 1252383 h 2560564"/>
              <a:gd name="connsiteX368" fmla="*/ 4409978 w 6160822"/>
              <a:gd name="connsiteY368" fmla="*/ 1038486 h 2560564"/>
              <a:gd name="connsiteX369" fmla="*/ 4515376 w 6160822"/>
              <a:gd name="connsiteY369" fmla="*/ 669591 h 2560564"/>
              <a:gd name="connsiteX370" fmla="*/ 4465777 w 6160822"/>
              <a:gd name="connsiteY370" fmla="*/ 426244 h 2560564"/>
              <a:gd name="connsiteX371" fmla="*/ 4330929 w 6160822"/>
              <a:gd name="connsiteY371" fmla="*/ 232497 h 2560564"/>
              <a:gd name="connsiteX372" fmla="*/ 4129431 w 6160822"/>
              <a:gd name="connsiteY372" fmla="*/ 105399 h 2560564"/>
              <a:gd name="connsiteX373" fmla="*/ 3882985 w 6160822"/>
              <a:gd name="connsiteY373" fmla="*/ 58899 h 2560564"/>
              <a:gd name="connsiteX374" fmla="*/ 3619488 w 6160822"/>
              <a:gd name="connsiteY374" fmla="*/ 111599 h 2560564"/>
              <a:gd name="connsiteX375" fmla="*/ 3417992 w 6160822"/>
              <a:gd name="connsiteY375" fmla="*/ 252647 h 2560564"/>
              <a:gd name="connsiteX376" fmla="*/ 3289343 w 6160822"/>
              <a:gd name="connsiteY376" fmla="*/ 458794 h 2560564"/>
              <a:gd name="connsiteX377" fmla="*/ 3244394 w 6160822"/>
              <a:gd name="connsiteY377" fmla="*/ 703691 h 2560564"/>
              <a:gd name="connsiteX378" fmla="*/ 3176195 w 6160822"/>
              <a:gd name="connsiteY378" fmla="*/ 703691 h 2560564"/>
              <a:gd name="connsiteX379" fmla="*/ 3227344 w 6160822"/>
              <a:gd name="connsiteY379" fmla="*/ 429344 h 2560564"/>
              <a:gd name="connsiteX380" fmla="*/ 3371492 w 6160822"/>
              <a:gd name="connsiteY380" fmla="*/ 206147 h 2560564"/>
              <a:gd name="connsiteX381" fmla="*/ 3594689 w 6160822"/>
              <a:gd name="connsiteY381" fmla="*/ 55799 h 2560564"/>
              <a:gd name="connsiteX382" fmla="*/ 3882985 w 6160822"/>
              <a:gd name="connsiteY382" fmla="*/ 0 h 2560564"/>
              <a:gd name="connsiteX383" fmla="*/ 2284037 w 6160822"/>
              <a:gd name="connsiteY383" fmla="*/ 0 h 2560564"/>
              <a:gd name="connsiteX384" fmla="*/ 2558384 w 6160822"/>
              <a:gd name="connsiteY384" fmla="*/ 51149 h 2560564"/>
              <a:gd name="connsiteX385" fmla="*/ 2781581 w 6160822"/>
              <a:gd name="connsiteY385" fmla="*/ 193747 h 2560564"/>
              <a:gd name="connsiteX386" fmla="*/ 2931928 w 6160822"/>
              <a:gd name="connsiteY386" fmla="*/ 413845 h 2560564"/>
              <a:gd name="connsiteX387" fmla="*/ 2987728 w 6160822"/>
              <a:gd name="connsiteY387" fmla="*/ 694391 h 2560564"/>
              <a:gd name="connsiteX388" fmla="*/ 2987728 w 6160822"/>
              <a:gd name="connsiteY388" fmla="*/ 1866174 h 2560564"/>
              <a:gd name="connsiteX389" fmla="*/ 2931928 w 6160822"/>
              <a:gd name="connsiteY389" fmla="*/ 2145170 h 2560564"/>
              <a:gd name="connsiteX390" fmla="*/ 2781581 w 6160822"/>
              <a:gd name="connsiteY390" fmla="*/ 2365267 h 2560564"/>
              <a:gd name="connsiteX391" fmla="*/ 2558384 w 6160822"/>
              <a:gd name="connsiteY391" fmla="*/ 2509415 h 2560564"/>
              <a:gd name="connsiteX392" fmla="*/ 2284037 w 6160822"/>
              <a:gd name="connsiteY392" fmla="*/ 2560564 h 2560564"/>
              <a:gd name="connsiteX393" fmla="*/ 2009691 w 6160822"/>
              <a:gd name="connsiteY393" fmla="*/ 2509415 h 2560564"/>
              <a:gd name="connsiteX394" fmla="*/ 1784945 w 6160822"/>
              <a:gd name="connsiteY394" fmla="*/ 2365267 h 2560564"/>
              <a:gd name="connsiteX395" fmla="*/ 1634597 w 6160822"/>
              <a:gd name="connsiteY395" fmla="*/ 2145170 h 2560564"/>
              <a:gd name="connsiteX396" fmla="*/ 1580348 w 6160822"/>
              <a:gd name="connsiteY396" fmla="*/ 1866174 h 2560564"/>
              <a:gd name="connsiteX397" fmla="*/ 1580348 w 6160822"/>
              <a:gd name="connsiteY397" fmla="*/ 694391 h 2560564"/>
              <a:gd name="connsiteX398" fmla="*/ 1634597 w 6160822"/>
              <a:gd name="connsiteY398" fmla="*/ 413845 h 2560564"/>
              <a:gd name="connsiteX399" fmla="*/ 1784945 w 6160822"/>
              <a:gd name="connsiteY399" fmla="*/ 193747 h 2560564"/>
              <a:gd name="connsiteX400" fmla="*/ 2009691 w 6160822"/>
              <a:gd name="connsiteY400" fmla="*/ 51149 h 2560564"/>
              <a:gd name="connsiteX401" fmla="*/ 2284037 w 6160822"/>
              <a:gd name="connsiteY401" fmla="*/ 0 h 2560564"/>
              <a:gd name="connsiteX402" fmla="*/ 709890 w 6160822"/>
              <a:gd name="connsiteY402" fmla="*/ 0 h 2560564"/>
              <a:gd name="connsiteX403" fmla="*/ 984236 w 6160822"/>
              <a:gd name="connsiteY403" fmla="*/ 44950 h 2560564"/>
              <a:gd name="connsiteX404" fmla="*/ 1207433 w 6160822"/>
              <a:gd name="connsiteY404" fmla="*/ 176698 h 2560564"/>
              <a:gd name="connsiteX405" fmla="*/ 1357781 w 6160822"/>
              <a:gd name="connsiteY405" fmla="*/ 385945 h 2560564"/>
              <a:gd name="connsiteX406" fmla="*/ 1413580 w 6160822"/>
              <a:gd name="connsiteY406" fmla="*/ 663391 h 2560564"/>
              <a:gd name="connsiteX407" fmla="*/ 1295782 w 6160822"/>
              <a:gd name="connsiteY407" fmla="*/ 1077235 h 2560564"/>
              <a:gd name="connsiteX408" fmla="*/ 976486 w 6160822"/>
              <a:gd name="connsiteY408" fmla="*/ 1311282 h 2560564"/>
              <a:gd name="connsiteX409" fmla="*/ 852488 w 6160822"/>
              <a:gd name="connsiteY409" fmla="*/ 1350031 h 2560564"/>
              <a:gd name="connsiteX410" fmla="*/ 726940 w 6160822"/>
              <a:gd name="connsiteY410" fmla="*/ 1371731 h 2560564"/>
              <a:gd name="connsiteX411" fmla="*/ 599842 w 6160822"/>
              <a:gd name="connsiteY411" fmla="*/ 1402731 h 2560564"/>
              <a:gd name="connsiteX412" fmla="*/ 471193 w 6160822"/>
              <a:gd name="connsiteY412" fmla="*/ 1469380 h 2560564"/>
              <a:gd name="connsiteX413" fmla="*/ 350295 w 6160822"/>
              <a:gd name="connsiteY413" fmla="*/ 1729776 h 2560564"/>
              <a:gd name="connsiteX414" fmla="*/ 350295 w 6160822"/>
              <a:gd name="connsiteY414" fmla="*/ 2163770 h 2560564"/>
              <a:gd name="connsiteX415" fmla="*/ 1348481 w 6160822"/>
              <a:gd name="connsiteY415" fmla="*/ 2163770 h 2560564"/>
              <a:gd name="connsiteX416" fmla="*/ 1348481 w 6160822"/>
              <a:gd name="connsiteY416" fmla="*/ 2231969 h 2560564"/>
              <a:gd name="connsiteX417" fmla="*/ 278996 w 6160822"/>
              <a:gd name="connsiteY417" fmla="*/ 2231969 h 2560564"/>
              <a:gd name="connsiteX418" fmla="*/ 278996 w 6160822"/>
              <a:gd name="connsiteY418" fmla="*/ 1729776 h 2560564"/>
              <a:gd name="connsiteX419" fmla="*/ 320846 w 6160822"/>
              <a:gd name="connsiteY419" fmla="*/ 1549979 h 2560564"/>
              <a:gd name="connsiteX420" fmla="*/ 433994 w 6160822"/>
              <a:gd name="connsiteY420" fmla="*/ 1416681 h 2560564"/>
              <a:gd name="connsiteX421" fmla="*/ 562642 w 6160822"/>
              <a:gd name="connsiteY421" fmla="*/ 1346932 h 2560564"/>
              <a:gd name="connsiteX422" fmla="*/ 691291 w 6160822"/>
              <a:gd name="connsiteY422" fmla="*/ 1309732 h 2560564"/>
              <a:gd name="connsiteX423" fmla="*/ 819938 w 6160822"/>
              <a:gd name="connsiteY423" fmla="*/ 1286482 h 2560564"/>
              <a:gd name="connsiteX424" fmla="*/ 945487 w 6160822"/>
              <a:gd name="connsiteY424" fmla="*/ 1252383 h 2560564"/>
              <a:gd name="connsiteX425" fmla="*/ 1236882 w 6160822"/>
              <a:gd name="connsiteY425" fmla="*/ 1038486 h 2560564"/>
              <a:gd name="connsiteX426" fmla="*/ 1342281 w 6160822"/>
              <a:gd name="connsiteY426" fmla="*/ 669591 h 2560564"/>
              <a:gd name="connsiteX427" fmla="*/ 1292682 w 6160822"/>
              <a:gd name="connsiteY427" fmla="*/ 426244 h 2560564"/>
              <a:gd name="connsiteX428" fmla="*/ 1157833 w 6160822"/>
              <a:gd name="connsiteY428" fmla="*/ 232497 h 2560564"/>
              <a:gd name="connsiteX429" fmla="*/ 956337 w 6160822"/>
              <a:gd name="connsiteY429" fmla="*/ 105399 h 2560564"/>
              <a:gd name="connsiteX430" fmla="*/ 709890 w 6160822"/>
              <a:gd name="connsiteY430" fmla="*/ 58899 h 2560564"/>
              <a:gd name="connsiteX431" fmla="*/ 446394 w 6160822"/>
              <a:gd name="connsiteY431" fmla="*/ 111599 h 2560564"/>
              <a:gd name="connsiteX432" fmla="*/ 244896 w 6160822"/>
              <a:gd name="connsiteY432" fmla="*/ 252647 h 2560564"/>
              <a:gd name="connsiteX433" fmla="*/ 116249 w 6160822"/>
              <a:gd name="connsiteY433" fmla="*/ 458794 h 2560564"/>
              <a:gd name="connsiteX434" fmla="*/ 71299 w 6160822"/>
              <a:gd name="connsiteY434" fmla="*/ 703691 h 2560564"/>
              <a:gd name="connsiteX435" fmla="*/ 3100 w 6160822"/>
              <a:gd name="connsiteY435" fmla="*/ 703691 h 2560564"/>
              <a:gd name="connsiteX436" fmla="*/ 54249 w 6160822"/>
              <a:gd name="connsiteY436" fmla="*/ 429344 h 2560564"/>
              <a:gd name="connsiteX437" fmla="*/ 198397 w 6160822"/>
              <a:gd name="connsiteY437" fmla="*/ 206147 h 2560564"/>
              <a:gd name="connsiteX438" fmla="*/ 421594 w 6160822"/>
              <a:gd name="connsiteY438" fmla="*/ 55799 h 2560564"/>
              <a:gd name="connsiteX439" fmla="*/ 709890 w 6160822"/>
              <a:gd name="connsiteY439" fmla="*/ 0 h 2560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Lst>
            <a:rect l="l" t="t" r="r" b="b"/>
            <a:pathLst>
              <a:path w="6160822" h="2560564">
                <a:moveTo>
                  <a:pt x="5457132" y="350295"/>
                </a:moveTo>
                <a:cubicBezTo>
                  <a:pt x="5347600" y="350295"/>
                  <a:pt x="5261318" y="380262"/>
                  <a:pt x="5198286" y="440194"/>
                </a:cubicBezTo>
                <a:cubicBezTo>
                  <a:pt x="5135254" y="500127"/>
                  <a:pt x="5103738" y="584859"/>
                  <a:pt x="5103738" y="694391"/>
                </a:cubicBezTo>
                <a:lnTo>
                  <a:pt x="5103738" y="1866174"/>
                </a:lnTo>
                <a:cubicBezTo>
                  <a:pt x="5103738" y="1973639"/>
                  <a:pt x="5135254" y="2057338"/>
                  <a:pt x="5198286" y="2117271"/>
                </a:cubicBezTo>
                <a:cubicBezTo>
                  <a:pt x="5261318" y="2177203"/>
                  <a:pt x="5347600" y="2207169"/>
                  <a:pt x="5457132" y="2207169"/>
                </a:cubicBezTo>
                <a:cubicBezTo>
                  <a:pt x="5566664" y="2207169"/>
                  <a:pt x="5652430" y="2177203"/>
                  <a:pt x="5714428" y="2117271"/>
                </a:cubicBezTo>
                <a:cubicBezTo>
                  <a:pt x="5776428" y="2057338"/>
                  <a:pt x="5807427" y="1973639"/>
                  <a:pt x="5807427" y="1866174"/>
                </a:cubicBezTo>
                <a:lnTo>
                  <a:pt x="5807427" y="694391"/>
                </a:lnTo>
                <a:cubicBezTo>
                  <a:pt x="5807427" y="584859"/>
                  <a:pt x="5776428" y="500127"/>
                  <a:pt x="5714428" y="440194"/>
                </a:cubicBezTo>
                <a:cubicBezTo>
                  <a:pt x="5652430" y="380262"/>
                  <a:pt x="5566664" y="350295"/>
                  <a:pt x="5457132" y="350295"/>
                </a:cubicBezTo>
                <a:close/>
                <a:moveTo>
                  <a:pt x="2284037" y="350295"/>
                </a:moveTo>
                <a:cubicBezTo>
                  <a:pt x="2174506" y="350295"/>
                  <a:pt x="2088223" y="380262"/>
                  <a:pt x="2025191" y="440194"/>
                </a:cubicBezTo>
                <a:cubicBezTo>
                  <a:pt x="1962158" y="500127"/>
                  <a:pt x="1930643" y="584859"/>
                  <a:pt x="1930643" y="694391"/>
                </a:cubicBezTo>
                <a:lnTo>
                  <a:pt x="1930643" y="1866174"/>
                </a:lnTo>
                <a:cubicBezTo>
                  <a:pt x="1930643" y="1973639"/>
                  <a:pt x="1962158" y="2057338"/>
                  <a:pt x="2025191" y="2117271"/>
                </a:cubicBezTo>
                <a:cubicBezTo>
                  <a:pt x="2088223" y="2177203"/>
                  <a:pt x="2174506" y="2207169"/>
                  <a:pt x="2284037" y="2207169"/>
                </a:cubicBezTo>
                <a:cubicBezTo>
                  <a:pt x="2393569" y="2207169"/>
                  <a:pt x="2479335" y="2177203"/>
                  <a:pt x="2541334" y="2117271"/>
                </a:cubicBezTo>
                <a:cubicBezTo>
                  <a:pt x="2603333" y="2057338"/>
                  <a:pt x="2634333" y="1973639"/>
                  <a:pt x="2634333" y="1866174"/>
                </a:cubicBezTo>
                <a:lnTo>
                  <a:pt x="2634333" y="694391"/>
                </a:lnTo>
                <a:cubicBezTo>
                  <a:pt x="2634333" y="584859"/>
                  <a:pt x="2603333" y="500127"/>
                  <a:pt x="2541334" y="440194"/>
                </a:cubicBezTo>
                <a:cubicBezTo>
                  <a:pt x="2479335" y="380262"/>
                  <a:pt x="2393569" y="350295"/>
                  <a:pt x="2284037" y="350295"/>
                </a:cubicBezTo>
                <a:close/>
                <a:moveTo>
                  <a:pt x="5457132" y="282096"/>
                </a:moveTo>
                <a:cubicBezTo>
                  <a:pt x="5512932" y="282096"/>
                  <a:pt x="5566148" y="291396"/>
                  <a:pt x="5616780" y="309996"/>
                </a:cubicBezTo>
                <a:cubicBezTo>
                  <a:pt x="5667412" y="328596"/>
                  <a:pt x="5712362" y="355979"/>
                  <a:pt x="5751628" y="392145"/>
                </a:cubicBezTo>
                <a:cubicBezTo>
                  <a:pt x="5790894" y="428311"/>
                  <a:pt x="5821893" y="471711"/>
                  <a:pt x="5844627" y="522343"/>
                </a:cubicBezTo>
                <a:cubicBezTo>
                  <a:pt x="5867360" y="572975"/>
                  <a:pt x="5878726" y="630325"/>
                  <a:pt x="5878726" y="694391"/>
                </a:cubicBezTo>
                <a:lnTo>
                  <a:pt x="5878726" y="1866174"/>
                </a:lnTo>
                <a:cubicBezTo>
                  <a:pt x="5878726" y="1930240"/>
                  <a:pt x="5867360" y="1987589"/>
                  <a:pt x="5844627" y="2038222"/>
                </a:cubicBezTo>
                <a:cubicBezTo>
                  <a:pt x="5821893" y="2088854"/>
                  <a:pt x="5790894" y="2131737"/>
                  <a:pt x="5751628" y="2166870"/>
                </a:cubicBezTo>
                <a:cubicBezTo>
                  <a:pt x="5712362" y="2202003"/>
                  <a:pt x="5667412" y="2228869"/>
                  <a:pt x="5616780" y="2247468"/>
                </a:cubicBezTo>
                <a:cubicBezTo>
                  <a:pt x="5566148" y="2266068"/>
                  <a:pt x="5512932" y="2275368"/>
                  <a:pt x="5457132" y="2275368"/>
                </a:cubicBezTo>
                <a:cubicBezTo>
                  <a:pt x="5401334" y="2275368"/>
                  <a:pt x="5348116" y="2266068"/>
                  <a:pt x="5297485" y="2247468"/>
                </a:cubicBezTo>
                <a:cubicBezTo>
                  <a:pt x="5246852" y="2228869"/>
                  <a:pt x="5201902" y="2202003"/>
                  <a:pt x="5162636" y="2166870"/>
                </a:cubicBezTo>
                <a:cubicBezTo>
                  <a:pt x="5123370" y="2131737"/>
                  <a:pt x="5092370" y="2088854"/>
                  <a:pt x="5069638" y="2038222"/>
                </a:cubicBezTo>
                <a:cubicBezTo>
                  <a:pt x="5046905" y="1987589"/>
                  <a:pt x="5035538" y="1930240"/>
                  <a:pt x="5035538" y="1866174"/>
                </a:cubicBezTo>
                <a:lnTo>
                  <a:pt x="5035538" y="694391"/>
                </a:lnTo>
                <a:cubicBezTo>
                  <a:pt x="5035538" y="630325"/>
                  <a:pt x="5046905" y="572975"/>
                  <a:pt x="5069638" y="522343"/>
                </a:cubicBezTo>
                <a:cubicBezTo>
                  <a:pt x="5092370" y="471711"/>
                  <a:pt x="5123370" y="428311"/>
                  <a:pt x="5162636" y="392145"/>
                </a:cubicBezTo>
                <a:cubicBezTo>
                  <a:pt x="5201902" y="355979"/>
                  <a:pt x="5246852" y="328596"/>
                  <a:pt x="5297485" y="309996"/>
                </a:cubicBezTo>
                <a:cubicBezTo>
                  <a:pt x="5348116" y="291396"/>
                  <a:pt x="5401334" y="282096"/>
                  <a:pt x="5457132" y="282096"/>
                </a:cubicBezTo>
                <a:close/>
                <a:moveTo>
                  <a:pt x="2284037" y="282096"/>
                </a:moveTo>
                <a:cubicBezTo>
                  <a:pt x="2339837" y="282096"/>
                  <a:pt x="2393053" y="291396"/>
                  <a:pt x="2443686" y="309996"/>
                </a:cubicBezTo>
                <a:cubicBezTo>
                  <a:pt x="2494318" y="328596"/>
                  <a:pt x="2539268" y="355979"/>
                  <a:pt x="2578534" y="392145"/>
                </a:cubicBezTo>
                <a:cubicBezTo>
                  <a:pt x="2617800" y="428311"/>
                  <a:pt x="2648799" y="471711"/>
                  <a:pt x="2671532" y="522343"/>
                </a:cubicBezTo>
                <a:cubicBezTo>
                  <a:pt x="2694266" y="572975"/>
                  <a:pt x="2705632" y="630325"/>
                  <a:pt x="2705632" y="694391"/>
                </a:cubicBezTo>
                <a:lnTo>
                  <a:pt x="2705632" y="1866174"/>
                </a:lnTo>
                <a:cubicBezTo>
                  <a:pt x="2705632" y="1930240"/>
                  <a:pt x="2694266" y="1987589"/>
                  <a:pt x="2671532" y="2038222"/>
                </a:cubicBezTo>
                <a:cubicBezTo>
                  <a:pt x="2648799" y="2088854"/>
                  <a:pt x="2617800" y="2131737"/>
                  <a:pt x="2578534" y="2166870"/>
                </a:cubicBezTo>
                <a:cubicBezTo>
                  <a:pt x="2539268" y="2202003"/>
                  <a:pt x="2494318" y="2228869"/>
                  <a:pt x="2443686" y="2247468"/>
                </a:cubicBezTo>
                <a:cubicBezTo>
                  <a:pt x="2393053" y="2266068"/>
                  <a:pt x="2339837" y="2275368"/>
                  <a:pt x="2284037" y="2275368"/>
                </a:cubicBezTo>
                <a:cubicBezTo>
                  <a:pt x="2228238" y="2275368"/>
                  <a:pt x="2175022" y="2266068"/>
                  <a:pt x="2124390" y="2247468"/>
                </a:cubicBezTo>
                <a:cubicBezTo>
                  <a:pt x="2073757" y="2228869"/>
                  <a:pt x="2028808" y="2202003"/>
                  <a:pt x="1989542" y="2166870"/>
                </a:cubicBezTo>
                <a:cubicBezTo>
                  <a:pt x="1950277" y="2131737"/>
                  <a:pt x="1919276" y="2088854"/>
                  <a:pt x="1896543" y="2038222"/>
                </a:cubicBezTo>
                <a:cubicBezTo>
                  <a:pt x="1873810" y="1987589"/>
                  <a:pt x="1862444" y="1930240"/>
                  <a:pt x="1862444" y="1866174"/>
                </a:cubicBezTo>
                <a:lnTo>
                  <a:pt x="1862444" y="694391"/>
                </a:lnTo>
                <a:cubicBezTo>
                  <a:pt x="1862444" y="630325"/>
                  <a:pt x="1873810" y="572975"/>
                  <a:pt x="1896543" y="522343"/>
                </a:cubicBezTo>
                <a:cubicBezTo>
                  <a:pt x="1919276" y="471711"/>
                  <a:pt x="1950277" y="428311"/>
                  <a:pt x="1989542" y="392145"/>
                </a:cubicBezTo>
                <a:cubicBezTo>
                  <a:pt x="2028808" y="355979"/>
                  <a:pt x="2073757" y="328596"/>
                  <a:pt x="2124390" y="309996"/>
                </a:cubicBezTo>
                <a:cubicBezTo>
                  <a:pt x="2175022" y="291396"/>
                  <a:pt x="2228238" y="282096"/>
                  <a:pt x="2284037" y="282096"/>
                </a:cubicBezTo>
                <a:close/>
                <a:moveTo>
                  <a:pt x="3882985" y="266597"/>
                </a:moveTo>
                <a:cubicBezTo>
                  <a:pt x="3942917" y="266597"/>
                  <a:pt x="3999750" y="276930"/>
                  <a:pt x="4053483" y="297596"/>
                </a:cubicBezTo>
                <a:cubicBezTo>
                  <a:pt x="4107215" y="318262"/>
                  <a:pt x="4153714" y="347196"/>
                  <a:pt x="4192980" y="384395"/>
                </a:cubicBezTo>
                <a:cubicBezTo>
                  <a:pt x="4232247" y="421595"/>
                  <a:pt x="4263246" y="466544"/>
                  <a:pt x="4285979" y="519243"/>
                </a:cubicBezTo>
                <a:cubicBezTo>
                  <a:pt x="4308712" y="571942"/>
                  <a:pt x="4320079" y="630325"/>
                  <a:pt x="4320079" y="694391"/>
                </a:cubicBezTo>
                <a:cubicBezTo>
                  <a:pt x="4320079" y="797722"/>
                  <a:pt x="4295279" y="877805"/>
                  <a:pt x="4245680" y="934637"/>
                </a:cubicBezTo>
                <a:cubicBezTo>
                  <a:pt x="4196080" y="991470"/>
                  <a:pt x="4125815" y="1036419"/>
                  <a:pt x="4034883" y="1069485"/>
                </a:cubicBezTo>
                <a:cubicBezTo>
                  <a:pt x="3987350" y="1086018"/>
                  <a:pt x="3939817" y="1098935"/>
                  <a:pt x="3892285" y="1108235"/>
                </a:cubicBezTo>
                <a:cubicBezTo>
                  <a:pt x="3844752" y="1117534"/>
                  <a:pt x="3798253" y="1128384"/>
                  <a:pt x="3752787" y="1140784"/>
                </a:cubicBezTo>
                <a:cubicBezTo>
                  <a:pt x="3707321" y="1153184"/>
                  <a:pt x="3662888" y="1168167"/>
                  <a:pt x="3619488" y="1185734"/>
                </a:cubicBezTo>
                <a:cubicBezTo>
                  <a:pt x="3576090" y="1203300"/>
                  <a:pt x="3533723" y="1228617"/>
                  <a:pt x="3492390" y="1261683"/>
                </a:cubicBezTo>
                <a:cubicBezTo>
                  <a:pt x="3415925" y="1321615"/>
                  <a:pt x="3354959" y="1388264"/>
                  <a:pt x="3309493" y="1461630"/>
                </a:cubicBezTo>
                <a:cubicBezTo>
                  <a:pt x="3264027" y="1534995"/>
                  <a:pt x="3241294" y="1626444"/>
                  <a:pt x="3241294" y="1735976"/>
                </a:cubicBezTo>
                <a:lnTo>
                  <a:pt x="3241294" y="2442766"/>
                </a:lnTo>
                <a:lnTo>
                  <a:pt x="4521576" y="2442766"/>
                </a:lnTo>
                <a:lnTo>
                  <a:pt x="4521576" y="2514065"/>
                </a:lnTo>
                <a:lnTo>
                  <a:pt x="3173095" y="2514065"/>
                </a:lnTo>
                <a:lnTo>
                  <a:pt x="3173095" y="1735976"/>
                </a:lnTo>
                <a:cubicBezTo>
                  <a:pt x="3173095" y="1607844"/>
                  <a:pt x="3198928" y="1503479"/>
                  <a:pt x="3250594" y="1422880"/>
                </a:cubicBezTo>
                <a:cubicBezTo>
                  <a:pt x="3302260" y="1342281"/>
                  <a:pt x="3367359" y="1272016"/>
                  <a:pt x="3445891" y="1212083"/>
                </a:cubicBezTo>
                <a:cubicBezTo>
                  <a:pt x="3530623" y="1150084"/>
                  <a:pt x="3621039" y="1107201"/>
                  <a:pt x="3717137" y="1083435"/>
                </a:cubicBezTo>
                <a:cubicBezTo>
                  <a:pt x="3813236" y="1059669"/>
                  <a:pt x="3913984" y="1032286"/>
                  <a:pt x="4019383" y="1001286"/>
                </a:cubicBezTo>
                <a:cubicBezTo>
                  <a:pt x="4097915" y="978554"/>
                  <a:pt x="4156297" y="944970"/>
                  <a:pt x="4194531" y="900538"/>
                </a:cubicBezTo>
                <a:cubicBezTo>
                  <a:pt x="4232763" y="856105"/>
                  <a:pt x="4251880" y="790489"/>
                  <a:pt x="4251880" y="703691"/>
                </a:cubicBezTo>
                <a:cubicBezTo>
                  <a:pt x="4251880" y="647891"/>
                  <a:pt x="4242063" y="597775"/>
                  <a:pt x="4222430" y="553342"/>
                </a:cubicBezTo>
                <a:cubicBezTo>
                  <a:pt x="4202797" y="508910"/>
                  <a:pt x="4176447" y="471711"/>
                  <a:pt x="4143381" y="441744"/>
                </a:cubicBezTo>
                <a:cubicBezTo>
                  <a:pt x="4110315" y="411778"/>
                  <a:pt x="4071049" y="388528"/>
                  <a:pt x="4025583" y="371995"/>
                </a:cubicBezTo>
                <a:cubicBezTo>
                  <a:pt x="3980117" y="355462"/>
                  <a:pt x="3932584" y="347196"/>
                  <a:pt x="3882985" y="347196"/>
                </a:cubicBezTo>
                <a:cubicBezTo>
                  <a:pt x="3765186" y="347196"/>
                  <a:pt x="3676321" y="379228"/>
                  <a:pt x="3616389" y="443294"/>
                </a:cubicBezTo>
                <a:cubicBezTo>
                  <a:pt x="3556456" y="507360"/>
                  <a:pt x="3526490" y="594159"/>
                  <a:pt x="3526490" y="703691"/>
                </a:cubicBezTo>
                <a:lnTo>
                  <a:pt x="3455191" y="703691"/>
                </a:lnTo>
                <a:cubicBezTo>
                  <a:pt x="3455191" y="699557"/>
                  <a:pt x="3454674" y="693874"/>
                  <a:pt x="3453641" y="686641"/>
                </a:cubicBezTo>
                <a:cubicBezTo>
                  <a:pt x="3452608" y="679408"/>
                  <a:pt x="3452091" y="673724"/>
                  <a:pt x="3452091" y="669591"/>
                </a:cubicBezTo>
                <a:cubicBezTo>
                  <a:pt x="3452091" y="617925"/>
                  <a:pt x="3462424" y="567809"/>
                  <a:pt x="3483090" y="519243"/>
                </a:cubicBezTo>
                <a:cubicBezTo>
                  <a:pt x="3503757" y="470677"/>
                  <a:pt x="3532690" y="427794"/>
                  <a:pt x="3569889" y="390595"/>
                </a:cubicBezTo>
                <a:cubicBezTo>
                  <a:pt x="3607089" y="353396"/>
                  <a:pt x="3652038" y="323429"/>
                  <a:pt x="3704738" y="300696"/>
                </a:cubicBezTo>
                <a:cubicBezTo>
                  <a:pt x="3757436" y="277963"/>
                  <a:pt x="3816853" y="266597"/>
                  <a:pt x="3882985" y="266597"/>
                </a:cubicBezTo>
                <a:close/>
                <a:moveTo>
                  <a:pt x="709890" y="266597"/>
                </a:moveTo>
                <a:cubicBezTo>
                  <a:pt x="769822" y="266597"/>
                  <a:pt x="826655" y="276930"/>
                  <a:pt x="880388" y="297596"/>
                </a:cubicBezTo>
                <a:cubicBezTo>
                  <a:pt x="934121" y="318262"/>
                  <a:pt x="980620" y="347196"/>
                  <a:pt x="1019886" y="384395"/>
                </a:cubicBezTo>
                <a:cubicBezTo>
                  <a:pt x="1059152" y="421595"/>
                  <a:pt x="1090152" y="466544"/>
                  <a:pt x="1112885" y="519243"/>
                </a:cubicBezTo>
                <a:cubicBezTo>
                  <a:pt x="1135617" y="571942"/>
                  <a:pt x="1146984" y="630325"/>
                  <a:pt x="1146984" y="694391"/>
                </a:cubicBezTo>
                <a:cubicBezTo>
                  <a:pt x="1146984" y="797722"/>
                  <a:pt x="1122184" y="877805"/>
                  <a:pt x="1072585" y="934637"/>
                </a:cubicBezTo>
                <a:cubicBezTo>
                  <a:pt x="1022986" y="991470"/>
                  <a:pt x="952720" y="1036419"/>
                  <a:pt x="861788" y="1069485"/>
                </a:cubicBezTo>
                <a:cubicBezTo>
                  <a:pt x="814255" y="1086018"/>
                  <a:pt x="766723" y="1098935"/>
                  <a:pt x="719190" y="1108235"/>
                </a:cubicBezTo>
                <a:cubicBezTo>
                  <a:pt x="671657" y="1117534"/>
                  <a:pt x="625158" y="1128384"/>
                  <a:pt x="579692" y="1140784"/>
                </a:cubicBezTo>
                <a:cubicBezTo>
                  <a:pt x="534226" y="1153184"/>
                  <a:pt x="489793" y="1168167"/>
                  <a:pt x="446394" y="1185734"/>
                </a:cubicBezTo>
                <a:cubicBezTo>
                  <a:pt x="402994" y="1203300"/>
                  <a:pt x="360628" y="1228617"/>
                  <a:pt x="319296" y="1261683"/>
                </a:cubicBezTo>
                <a:cubicBezTo>
                  <a:pt x="242830" y="1321615"/>
                  <a:pt x="181864" y="1388264"/>
                  <a:pt x="136398" y="1461630"/>
                </a:cubicBezTo>
                <a:cubicBezTo>
                  <a:pt x="90932" y="1534995"/>
                  <a:pt x="68199" y="1626444"/>
                  <a:pt x="68199" y="1735976"/>
                </a:cubicBezTo>
                <a:lnTo>
                  <a:pt x="68199" y="2442766"/>
                </a:lnTo>
                <a:lnTo>
                  <a:pt x="1348481" y="2442766"/>
                </a:lnTo>
                <a:lnTo>
                  <a:pt x="1348481" y="2514065"/>
                </a:lnTo>
                <a:lnTo>
                  <a:pt x="0" y="2514065"/>
                </a:lnTo>
                <a:lnTo>
                  <a:pt x="0" y="1735976"/>
                </a:lnTo>
                <a:cubicBezTo>
                  <a:pt x="0" y="1607844"/>
                  <a:pt x="25833" y="1503479"/>
                  <a:pt x="77499" y="1422880"/>
                </a:cubicBezTo>
                <a:cubicBezTo>
                  <a:pt x="129165" y="1342281"/>
                  <a:pt x="194264" y="1272016"/>
                  <a:pt x="272796" y="1212083"/>
                </a:cubicBezTo>
                <a:cubicBezTo>
                  <a:pt x="357528" y="1150084"/>
                  <a:pt x="447943" y="1107201"/>
                  <a:pt x="544042" y="1083435"/>
                </a:cubicBezTo>
                <a:cubicBezTo>
                  <a:pt x="640141" y="1059669"/>
                  <a:pt x="740889" y="1032286"/>
                  <a:pt x="846288" y="1001286"/>
                </a:cubicBezTo>
                <a:cubicBezTo>
                  <a:pt x="924820" y="978554"/>
                  <a:pt x="983203" y="944970"/>
                  <a:pt x="1021436" y="900538"/>
                </a:cubicBezTo>
                <a:cubicBezTo>
                  <a:pt x="1059668" y="856105"/>
                  <a:pt x="1078785" y="790489"/>
                  <a:pt x="1078785" y="703691"/>
                </a:cubicBezTo>
                <a:cubicBezTo>
                  <a:pt x="1078785" y="647891"/>
                  <a:pt x="1068968" y="597775"/>
                  <a:pt x="1049336" y="553342"/>
                </a:cubicBezTo>
                <a:cubicBezTo>
                  <a:pt x="1029702" y="508910"/>
                  <a:pt x="1003352" y="471711"/>
                  <a:pt x="970286" y="441744"/>
                </a:cubicBezTo>
                <a:cubicBezTo>
                  <a:pt x="937220" y="411778"/>
                  <a:pt x="897954" y="388528"/>
                  <a:pt x="852488" y="371995"/>
                </a:cubicBezTo>
                <a:cubicBezTo>
                  <a:pt x="807022" y="355462"/>
                  <a:pt x="759489" y="347196"/>
                  <a:pt x="709890" y="347196"/>
                </a:cubicBezTo>
                <a:cubicBezTo>
                  <a:pt x="592092" y="347196"/>
                  <a:pt x="503227" y="379228"/>
                  <a:pt x="443294" y="443294"/>
                </a:cubicBezTo>
                <a:cubicBezTo>
                  <a:pt x="383361" y="507360"/>
                  <a:pt x="353395" y="594159"/>
                  <a:pt x="353395" y="703691"/>
                </a:cubicBezTo>
                <a:lnTo>
                  <a:pt x="282096" y="703691"/>
                </a:lnTo>
                <a:cubicBezTo>
                  <a:pt x="282096" y="699557"/>
                  <a:pt x="281580" y="693874"/>
                  <a:pt x="280546" y="686641"/>
                </a:cubicBezTo>
                <a:cubicBezTo>
                  <a:pt x="279513" y="679408"/>
                  <a:pt x="278996" y="673724"/>
                  <a:pt x="278996" y="669591"/>
                </a:cubicBezTo>
                <a:cubicBezTo>
                  <a:pt x="278996" y="617925"/>
                  <a:pt x="289330" y="567809"/>
                  <a:pt x="309996" y="519243"/>
                </a:cubicBezTo>
                <a:cubicBezTo>
                  <a:pt x="330662" y="470677"/>
                  <a:pt x="359595" y="427794"/>
                  <a:pt x="396795" y="390595"/>
                </a:cubicBezTo>
                <a:cubicBezTo>
                  <a:pt x="433994" y="353396"/>
                  <a:pt x="478943" y="323429"/>
                  <a:pt x="531643" y="300696"/>
                </a:cubicBezTo>
                <a:cubicBezTo>
                  <a:pt x="584341" y="277963"/>
                  <a:pt x="643757" y="266597"/>
                  <a:pt x="709890" y="266597"/>
                </a:cubicBezTo>
                <a:close/>
                <a:moveTo>
                  <a:pt x="5457132" y="210797"/>
                </a:moveTo>
                <a:cubicBezTo>
                  <a:pt x="5384800" y="210797"/>
                  <a:pt x="5318668" y="222680"/>
                  <a:pt x="5258736" y="246447"/>
                </a:cubicBezTo>
                <a:cubicBezTo>
                  <a:pt x="5198802" y="270213"/>
                  <a:pt x="5147137" y="303279"/>
                  <a:pt x="5103738" y="345645"/>
                </a:cubicBezTo>
                <a:cubicBezTo>
                  <a:pt x="5060338" y="388011"/>
                  <a:pt x="5026755" y="439161"/>
                  <a:pt x="5002988" y="499093"/>
                </a:cubicBezTo>
                <a:cubicBezTo>
                  <a:pt x="4979222" y="559026"/>
                  <a:pt x="4967340" y="624125"/>
                  <a:pt x="4967340" y="694391"/>
                </a:cubicBezTo>
                <a:lnTo>
                  <a:pt x="4967340" y="1866174"/>
                </a:lnTo>
                <a:cubicBezTo>
                  <a:pt x="4967340" y="1936440"/>
                  <a:pt x="4979222" y="2001022"/>
                  <a:pt x="5002988" y="2059921"/>
                </a:cubicBezTo>
                <a:cubicBezTo>
                  <a:pt x="5026755" y="2118820"/>
                  <a:pt x="5060338" y="2169970"/>
                  <a:pt x="5103738" y="2213369"/>
                </a:cubicBezTo>
                <a:cubicBezTo>
                  <a:pt x="5147137" y="2256768"/>
                  <a:pt x="5198802" y="2290352"/>
                  <a:pt x="5258736" y="2314118"/>
                </a:cubicBezTo>
                <a:cubicBezTo>
                  <a:pt x="5318668" y="2337884"/>
                  <a:pt x="5384800" y="2349767"/>
                  <a:pt x="5457132" y="2349767"/>
                </a:cubicBezTo>
                <a:cubicBezTo>
                  <a:pt x="5527398" y="2349767"/>
                  <a:pt x="5592497" y="2337884"/>
                  <a:pt x="5652430" y="2314118"/>
                </a:cubicBezTo>
                <a:cubicBezTo>
                  <a:pt x="5712362" y="2290352"/>
                  <a:pt x="5764028" y="2256768"/>
                  <a:pt x="5807427" y="2213369"/>
                </a:cubicBezTo>
                <a:cubicBezTo>
                  <a:pt x="5850826" y="2169970"/>
                  <a:pt x="5884926" y="2118820"/>
                  <a:pt x="5909726" y="2059921"/>
                </a:cubicBezTo>
                <a:cubicBezTo>
                  <a:pt x="5934526" y="2001022"/>
                  <a:pt x="5946926" y="1936440"/>
                  <a:pt x="5946926" y="1866174"/>
                </a:cubicBezTo>
                <a:lnTo>
                  <a:pt x="5946926" y="694391"/>
                </a:lnTo>
                <a:cubicBezTo>
                  <a:pt x="5946926" y="624125"/>
                  <a:pt x="5934526" y="559026"/>
                  <a:pt x="5909726" y="499093"/>
                </a:cubicBezTo>
                <a:cubicBezTo>
                  <a:pt x="5884926" y="439161"/>
                  <a:pt x="5850826" y="388011"/>
                  <a:pt x="5807427" y="345645"/>
                </a:cubicBezTo>
                <a:cubicBezTo>
                  <a:pt x="5764028" y="303279"/>
                  <a:pt x="5712362" y="270213"/>
                  <a:pt x="5652430" y="246447"/>
                </a:cubicBezTo>
                <a:cubicBezTo>
                  <a:pt x="5592497" y="222680"/>
                  <a:pt x="5527398" y="210797"/>
                  <a:pt x="5457132" y="210797"/>
                </a:cubicBezTo>
                <a:close/>
                <a:moveTo>
                  <a:pt x="2284037" y="210797"/>
                </a:moveTo>
                <a:cubicBezTo>
                  <a:pt x="2211706" y="210797"/>
                  <a:pt x="2145573" y="222680"/>
                  <a:pt x="2085640" y="246447"/>
                </a:cubicBezTo>
                <a:cubicBezTo>
                  <a:pt x="2025708" y="270213"/>
                  <a:pt x="1974043" y="303279"/>
                  <a:pt x="1930643" y="345645"/>
                </a:cubicBezTo>
                <a:cubicBezTo>
                  <a:pt x="1887243" y="388011"/>
                  <a:pt x="1853661" y="439161"/>
                  <a:pt x="1829895" y="499093"/>
                </a:cubicBezTo>
                <a:cubicBezTo>
                  <a:pt x="1806127" y="559026"/>
                  <a:pt x="1794245" y="624125"/>
                  <a:pt x="1794245" y="694391"/>
                </a:cubicBezTo>
                <a:lnTo>
                  <a:pt x="1794245" y="1866174"/>
                </a:lnTo>
                <a:cubicBezTo>
                  <a:pt x="1794245" y="1936440"/>
                  <a:pt x="1806127" y="2001022"/>
                  <a:pt x="1829895" y="2059921"/>
                </a:cubicBezTo>
                <a:cubicBezTo>
                  <a:pt x="1853661" y="2118820"/>
                  <a:pt x="1887243" y="2169970"/>
                  <a:pt x="1930643" y="2213369"/>
                </a:cubicBezTo>
                <a:cubicBezTo>
                  <a:pt x="1974043" y="2256768"/>
                  <a:pt x="2025708" y="2290352"/>
                  <a:pt x="2085640" y="2314118"/>
                </a:cubicBezTo>
                <a:cubicBezTo>
                  <a:pt x="2145573" y="2337884"/>
                  <a:pt x="2211706" y="2349767"/>
                  <a:pt x="2284037" y="2349767"/>
                </a:cubicBezTo>
                <a:cubicBezTo>
                  <a:pt x="2354303" y="2349767"/>
                  <a:pt x="2419402" y="2337884"/>
                  <a:pt x="2479335" y="2314118"/>
                </a:cubicBezTo>
                <a:cubicBezTo>
                  <a:pt x="2539268" y="2290352"/>
                  <a:pt x="2590933" y="2256768"/>
                  <a:pt x="2634333" y="2213369"/>
                </a:cubicBezTo>
                <a:cubicBezTo>
                  <a:pt x="2677732" y="2169970"/>
                  <a:pt x="2711832" y="2118820"/>
                  <a:pt x="2736631" y="2059921"/>
                </a:cubicBezTo>
                <a:cubicBezTo>
                  <a:pt x="2761431" y="2001022"/>
                  <a:pt x="2773831" y="1936440"/>
                  <a:pt x="2773831" y="1866174"/>
                </a:cubicBezTo>
                <a:lnTo>
                  <a:pt x="2773831" y="694391"/>
                </a:lnTo>
                <a:cubicBezTo>
                  <a:pt x="2773831" y="624125"/>
                  <a:pt x="2761431" y="559026"/>
                  <a:pt x="2736631" y="499093"/>
                </a:cubicBezTo>
                <a:cubicBezTo>
                  <a:pt x="2711832" y="439161"/>
                  <a:pt x="2677732" y="388011"/>
                  <a:pt x="2634333" y="345645"/>
                </a:cubicBezTo>
                <a:cubicBezTo>
                  <a:pt x="2590933" y="303279"/>
                  <a:pt x="2539268" y="270213"/>
                  <a:pt x="2479335" y="246447"/>
                </a:cubicBezTo>
                <a:cubicBezTo>
                  <a:pt x="2419402" y="222680"/>
                  <a:pt x="2354303" y="210797"/>
                  <a:pt x="2284037" y="210797"/>
                </a:cubicBezTo>
                <a:close/>
                <a:moveTo>
                  <a:pt x="5457132" y="139498"/>
                </a:moveTo>
                <a:cubicBezTo>
                  <a:pt x="5529464" y="139498"/>
                  <a:pt x="5599214" y="152931"/>
                  <a:pt x="5666380" y="179798"/>
                </a:cubicBezTo>
                <a:cubicBezTo>
                  <a:pt x="5733545" y="206664"/>
                  <a:pt x="5793478" y="244380"/>
                  <a:pt x="5846176" y="292946"/>
                </a:cubicBezTo>
                <a:cubicBezTo>
                  <a:pt x="5898876" y="341512"/>
                  <a:pt x="5940726" y="399894"/>
                  <a:pt x="5971724" y="468094"/>
                </a:cubicBezTo>
                <a:cubicBezTo>
                  <a:pt x="6002724" y="536293"/>
                  <a:pt x="6018224" y="611725"/>
                  <a:pt x="6018224" y="694391"/>
                </a:cubicBezTo>
                <a:lnTo>
                  <a:pt x="6018224" y="1866174"/>
                </a:lnTo>
                <a:cubicBezTo>
                  <a:pt x="6018224" y="1948840"/>
                  <a:pt x="6002724" y="2023755"/>
                  <a:pt x="5971724" y="2090921"/>
                </a:cubicBezTo>
                <a:cubicBezTo>
                  <a:pt x="5940726" y="2158086"/>
                  <a:pt x="5898876" y="2215952"/>
                  <a:pt x="5846176" y="2264518"/>
                </a:cubicBezTo>
                <a:cubicBezTo>
                  <a:pt x="5793478" y="2313084"/>
                  <a:pt x="5733545" y="2350801"/>
                  <a:pt x="5666380" y="2377667"/>
                </a:cubicBezTo>
                <a:cubicBezTo>
                  <a:pt x="5599214" y="2404533"/>
                  <a:pt x="5529464" y="2417967"/>
                  <a:pt x="5457132" y="2417967"/>
                </a:cubicBezTo>
                <a:cubicBezTo>
                  <a:pt x="5384800" y="2417967"/>
                  <a:pt x="5315052" y="2404533"/>
                  <a:pt x="5247886" y="2377667"/>
                </a:cubicBezTo>
                <a:cubicBezTo>
                  <a:pt x="5180720" y="2350801"/>
                  <a:pt x="5120787" y="2313084"/>
                  <a:pt x="5068088" y="2264518"/>
                </a:cubicBezTo>
                <a:cubicBezTo>
                  <a:pt x="5015388" y="2215952"/>
                  <a:pt x="4973539" y="2158086"/>
                  <a:pt x="4942540" y="2090921"/>
                </a:cubicBezTo>
                <a:cubicBezTo>
                  <a:pt x="4911540" y="2023755"/>
                  <a:pt x="4896040" y="1948840"/>
                  <a:pt x="4896040" y="1866174"/>
                </a:cubicBezTo>
                <a:lnTo>
                  <a:pt x="4896040" y="694391"/>
                </a:lnTo>
                <a:cubicBezTo>
                  <a:pt x="4896040" y="611725"/>
                  <a:pt x="4911540" y="536293"/>
                  <a:pt x="4942540" y="468094"/>
                </a:cubicBezTo>
                <a:cubicBezTo>
                  <a:pt x="4973539" y="399894"/>
                  <a:pt x="5015388" y="341512"/>
                  <a:pt x="5068088" y="292946"/>
                </a:cubicBezTo>
                <a:cubicBezTo>
                  <a:pt x="5120787" y="244380"/>
                  <a:pt x="5180720" y="206664"/>
                  <a:pt x="5247886" y="179798"/>
                </a:cubicBezTo>
                <a:cubicBezTo>
                  <a:pt x="5315052" y="152931"/>
                  <a:pt x="5384800" y="139498"/>
                  <a:pt x="5457132" y="139498"/>
                </a:cubicBezTo>
                <a:close/>
                <a:moveTo>
                  <a:pt x="2284037" y="139498"/>
                </a:moveTo>
                <a:cubicBezTo>
                  <a:pt x="2356370" y="139498"/>
                  <a:pt x="2426119" y="152931"/>
                  <a:pt x="2493285" y="179798"/>
                </a:cubicBezTo>
                <a:cubicBezTo>
                  <a:pt x="2560451" y="206664"/>
                  <a:pt x="2620383" y="244380"/>
                  <a:pt x="2673082" y="292946"/>
                </a:cubicBezTo>
                <a:cubicBezTo>
                  <a:pt x="2725782" y="341512"/>
                  <a:pt x="2767631" y="399894"/>
                  <a:pt x="2798631" y="468094"/>
                </a:cubicBezTo>
                <a:cubicBezTo>
                  <a:pt x="2829630" y="536293"/>
                  <a:pt x="2845130" y="611725"/>
                  <a:pt x="2845130" y="694391"/>
                </a:cubicBezTo>
                <a:lnTo>
                  <a:pt x="2845130" y="1866174"/>
                </a:lnTo>
                <a:cubicBezTo>
                  <a:pt x="2845130" y="1948840"/>
                  <a:pt x="2829630" y="2023755"/>
                  <a:pt x="2798631" y="2090921"/>
                </a:cubicBezTo>
                <a:cubicBezTo>
                  <a:pt x="2767631" y="2158086"/>
                  <a:pt x="2725782" y="2215952"/>
                  <a:pt x="2673082" y="2264518"/>
                </a:cubicBezTo>
                <a:cubicBezTo>
                  <a:pt x="2620383" y="2313084"/>
                  <a:pt x="2560451" y="2350801"/>
                  <a:pt x="2493285" y="2377667"/>
                </a:cubicBezTo>
                <a:cubicBezTo>
                  <a:pt x="2426119" y="2404533"/>
                  <a:pt x="2356370" y="2417967"/>
                  <a:pt x="2284037" y="2417967"/>
                </a:cubicBezTo>
                <a:cubicBezTo>
                  <a:pt x="2211706" y="2417967"/>
                  <a:pt x="2141956" y="2404533"/>
                  <a:pt x="2074791" y="2377667"/>
                </a:cubicBezTo>
                <a:cubicBezTo>
                  <a:pt x="2007625" y="2350801"/>
                  <a:pt x="1947693" y="2313084"/>
                  <a:pt x="1894993" y="2264518"/>
                </a:cubicBezTo>
                <a:cubicBezTo>
                  <a:pt x="1842294" y="2215952"/>
                  <a:pt x="1800445" y="2158086"/>
                  <a:pt x="1769445" y="2090921"/>
                </a:cubicBezTo>
                <a:cubicBezTo>
                  <a:pt x="1738446" y="2023755"/>
                  <a:pt x="1722946" y="1948840"/>
                  <a:pt x="1722946" y="1866174"/>
                </a:cubicBezTo>
                <a:lnTo>
                  <a:pt x="1722946" y="694391"/>
                </a:lnTo>
                <a:cubicBezTo>
                  <a:pt x="1722946" y="611725"/>
                  <a:pt x="1738446" y="536293"/>
                  <a:pt x="1769445" y="468094"/>
                </a:cubicBezTo>
                <a:cubicBezTo>
                  <a:pt x="1800445" y="399894"/>
                  <a:pt x="1842294" y="341512"/>
                  <a:pt x="1894993" y="292946"/>
                </a:cubicBezTo>
                <a:cubicBezTo>
                  <a:pt x="1947693" y="244380"/>
                  <a:pt x="2007625" y="206664"/>
                  <a:pt x="2074791" y="179798"/>
                </a:cubicBezTo>
                <a:cubicBezTo>
                  <a:pt x="2141956" y="152931"/>
                  <a:pt x="2211706" y="139498"/>
                  <a:pt x="2284037" y="139498"/>
                </a:cubicBezTo>
                <a:close/>
                <a:moveTo>
                  <a:pt x="3892285" y="120899"/>
                </a:moveTo>
                <a:cubicBezTo>
                  <a:pt x="3966684" y="120899"/>
                  <a:pt x="4037983" y="135365"/>
                  <a:pt x="4106182" y="164298"/>
                </a:cubicBezTo>
                <a:cubicBezTo>
                  <a:pt x="4174381" y="193230"/>
                  <a:pt x="4234313" y="233014"/>
                  <a:pt x="4285979" y="283646"/>
                </a:cubicBezTo>
                <a:cubicBezTo>
                  <a:pt x="4337646" y="334279"/>
                  <a:pt x="4378978" y="393695"/>
                  <a:pt x="4409978" y="461894"/>
                </a:cubicBezTo>
                <a:cubicBezTo>
                  <a:pt x="4440977" y="530093"/>
                  <a:pt x="4456477" y="604492"/>
                  <a:pt x="4456477" y="685091"/>
                </a:cubicBezTo>
                <a:cubicBezTo>
                  <a:pt x="4456477" y="813222"/>
                  <a:pt x="4422894" y="919138"/>
                  <a:pt x="4355729" y="1002836"/>
                </a:cubicBezTo>
                <a:cubicBezTo>
                  <a:pt x="4288563" y="1086535"/>
                  <a:pt x="4201247" y="1150084"/>
                  <a:pt x="4093782" y="1193484"/>
                </a:cubicBezTo>
                <a:cubicBezTo>
                  <a:pt x="4048316" y="1210017"/>
                  <a:pt x="4003366" y="1221900"/>
                  <a:pt x="3958934" y="1229133"/>
                </a:cubicBezTo>
                <a:cubicBezTo>
                  <a:pt x="3914501" y="1236366"/>
                  <a:pt x="3870585" y="1244633"/>
                  <a:pt x="3827186" y="1253932"/>
                </a:cubicBezTo>
                <a:cubicBezTo>
                  <a:pt x="3783786" y="1263232"/>
                  <a:pt x="3740904" y="1275633"/>
                  <a:pt x="3698537" y="1291132"/>
                </a:cubicBezTo>
                <a:cubicBezTo>
                  <a:pt x="3656171" y="1306632"/>
                  <a:pt x="3614322" y="1330915"/>
                  <a:pt x="3572989" y="1363981"/>
                </a:cubicBezTo>
                <a:cubicBezTo>
                  <a:pt x="3515123" y="1409447"/>
                  <a:pt x="3468624" y="1463697"/>
                  <a:pt x="3433491" y="1526729"/>
                </a:cubicBezTo>
                <a:cubicBezTo>
                  <a:pt x="3398358" y="1589761"/>
                  <a:pt x="3380792" y="1657444"/>
                  <a:pt x="3380792" y="1729776"/>
                </a:cubicBezTo>
                <a:lnTo>
                  <a:pt x="3380792" y="2303268"/>
                </a:lnTo>
                <a:lnTo>
                  <a:pt x="4521576" y="2303268"/>
                </a:lnTo>
                <a:lnTo>
                  <a:pt x="4521576" y="2371467"/>
                </a:lnTo>
                <a:lnTo>
                  <a:pt x="3312593" y="2371467"/>
                </a:lnTo>
                <a:lnTo>
                  <a:pt x="3312593" y="1729776"/>
                </a:lnTo>
                <a:cubicBezTo>
                  <a:pt x="3312593" y="1642977"/>
                  <a:pt x="3331709" y="1562895"/>
                  <a:pt x="3369942" y="1489529"/>
                </a:cubicBezTo>
                <a:cubicBezTo>
                  <a:pt x="3408175" y="1416164"/>
                  <a:pt x="3460357" y="1355715"/>
                  <a:pt x="3526490" y="1308182"/>
                </a:cubicBezTo>
                <a:cubicBezTo>
                  <a:pt x="3569889" y="1277183"/>
                  <a:pt x="3613805" y="1253416"/>
                  <a:pt x="3658238" y="1236883"/>
                </a:cubicBezTo>
                <a:cubicBezTo>
                  <a:pt x="3702671" y="1220350"/>
                  <a:pt x="3747103" y="1206400"/>
                  <a:pt x="3791537" y="1195034"/>
                </a:cubicBezTo>
                <a:cubicBezTo>
                  <a:pt x="3835968" y="1183667"/>
                  <a:pt x="3880402" y="1173334"/>
                  <a:pt x="3924835" y="1164034"/>
                </a:cubicBezTo>
                <a:cubicBezTo>
                  <a:pt x="3969267" y="1154734"/>
                  <a:pt x="4014216" y="1141818"/>
                  <a:pt x="4059683" y="1125285"/>
                </a:cubicBezTo>
                <a:cubicBezTo>
                  <a:pt x="4160948" y="1090152"/>
                  <a:pt x="4241030" y="1035386"/>
                  <a:pt x="4299929" y="960987"/>
                </a:cubicBezTo>
                <a:cubicBezTo>
                  <a:pt x="4358828" y="886588"/>
                  <a:pt x="4388278" y="796689"/>
                  <a:pt x="4388278" y="691290"/>
                </a:cubicBezTo>
                <a:cubicBezTo>
                  <a:pt x="4388278" y="618958"/>
                  <a:pt x="4375361" y="552826"/>
                  <a:pt x="4349528" y="492893"/>
                </a:cubicBezTo>
                <a:cubicBezTo>
                  <a:pt x="4323696" y="432961"/>
                  <a:pt x="4288046" y="381812"/>
                  <a:pt x="4242580" y="339445"/>
                </a:cubicBezTo>
                <a:cubicBezTo>
                  <a:pt x="4197114" y="297079"/>
                  <a:pt x="4143381" y="264013"/>
                  <a:pt x="4081382" y="240247"/>
                </a:cubicBezTo>
                <a:cubicBezTo>
                  <a:pt x="4019383" y="216481"/>
                  <a:pt x="3953250" y="204597"/>
                  <a:pt x="3882985" y="204597"/>
                </a:cubicBezTo>
                <a:cubicBezTo>
                  <a:pt x="3806519" y="204597"/>
                  <a:pt x="3737803" y="218031"/>
                  <a:pt x="3676838" y="244897"/>
                </a:cubicBezTo>
                <a:cubicBezTo>
                  <a:pt x="3615872" y="271763"/>
                  <a:pt x="3563689" y="308446"/>
                  <a:pt x="3520290" y="354945"/>
                </a:cubicBezTo>
                <a:cubicBezTo>
                  <a:pt x="3476891" y="401445"/>
                  <a:pt x="3443824" y="454660"/>
                  <a:pt x="3421092" y="514593"/>
                </a:cubicBezTo>
                <a:cubicBezTo>
                  <a:pt x="3398358" y="574525"/>
                  <a:pt x="3386992" y="637558"/>
                  <a:pt x="3386992" y="703691"/>
                </a:cubicBezTo>
                <a:lnTo>
                  <a:pt x="3315693" y="703691"/>
                </a:lnTo>
                <a:cubicBezTo>
                  <a:pt x="3315693" y="629291"/>
                  <a:pt x="3329126" y="557476"/>
                  <a:pt x="3355992" y="488243"/>
                </a:cubicBezTo>
                <a:cubicBezTo>
                  <a:pt x="3382859" y="419011"/>
                  <a:pt x="3421092" y="357012"/>
                  <a:pt x="3470691" y="302246"/>
                </a:cubicBezTo>
                <a:cubicBezTo>
                  <a:pt x="3520290" y="247480"/>
                  <a:pt x="3580739" y="203564"/>
                  <a:pt x="3652038" y="170498"/>
                </a:cubicBezTo>
                <a:cubicBezTo>
                  <a:pt x="3723337" y="137431"/>
                  <a:pt x="3803419" y="120899"/>
                  <a:pt x="3892285" y="120899"/>
                </a:cubicBezTo>
                <a:close/>
                <a:moveTo>
                  <a:pt x="719190" y="120899"/>
                </a:moveTo>
                <a:cubicBezTo>
                  <a:pt x="793589" y="120899"/>
                  <a:pt x="864888" y="135365"/>
                  <a:pt x="933087" y="164298"/>
                </a:cubicBezTo>
                <a:cubicBezTo>
                  <a:pt x="1001286" y="193230"/>
                  <a:pt x="1061219" y="233014"/>
                  <a:pt x="1112885" y="283646"/>
                </a:cubicBezTo>
                <a:cubicBezTo>
                  <a:pt x="1164550" y="334279"/>
                  <a:pt x="1205883" y="393695"/>
                  <a:pt x="1236882" y="461894"/>
                </a:cubicBezTo>
                <a:cubicBezTo>
                  <a:pt x="1267882" y="530093"/>
                  <a:pt x="1283382" y="604492"/>
                  <a:pt x="1283382" y="685091"/>
                </a:cubicBezTo>
                <a:cubicBezTo>
                  <a:pt x="1283382" y="813222"/>
                  <a:pt x="1249799" y="919138"/>
                  <a:pt x="1182634" y="1002836"/>
                </a:cubicBezTo>
                <a:cubicBezTo>
                  <a:pt x="1115468" y="1086535"/>
                  <a:pt x="1028152" y="1150084"/>
                  <a:pt x="920687" y="1193484"/>
                </a:cubicBezTo>
                <a:cubicBezTo>
                  <a:pt x="875221" y="1210017"/>
                  <a:pt x="830272" y="1221900"/>
                  <a:pt x="785839" y="1229133"/>
                </a:cubicBezTo>
                <a:cubicBezTo>
                  <a:pt x="741406" y="1236366"/>
                  <a:pt x="697490" y="1244633"/>
                  <a:pt x="654091" y="1253932"/>
                </a:cubicBezTo>
                <a:cubicBezTo>
                  <a:pt x="610692" y="1263232"/>
                  <a:pt x="567809" y="1275633"/>
                  <a:pt x="525442" y="1291132"/>
                </a:cubicBezTo>
                <a:cubicBezTo>
                  <a:pt x="483077" y="1306632"/>
                  <a:pt x="441227" y="1330915"/>
                  <a:pt x="399894" y="1363981"/>
                </a:cubicBezTo>
                <a:cubicBezTo>
                  <a:pt x="342028" y="1409447"/>
                  <a:pt x="295529" y="1463697"/>
                  <a:pt x="260397" y="1526729"/>
                </a:cubicBezTo>
                <a:cubicBezTo>
                  <a:pt x="225263" y="1589761"/>
                  <a:pt x="207697" y="1657444"/>
                  <a:pt x="207697" y="1729776"/>
                </a:cubicBezTo>
                <a:lnTo>
                  <a:pt x="207697" y="2303268"/>
                </a:lnTo>
                <a:lnTo>
                  <a:pt x="1348481" y="2303268"/>
                </a:lnTo>
                <a:lnTo>
                  <a:pt x="1348481" y="2371467"/>
                </a:lnTo>
                <a:lnTo>
                  <a:pt x="139498" y="2371467"/>
                </a:lnTo>
                <a:lnTo>
                  <a:pt x="139498" y="1729776"/>
                </a:lnTo>
                <a:cubicBezTo>
                  <a:pt x="139498" y="1642977"/>
                  <a:pt x="158614" y="1562895"/>
                  <a:pt x="196847" y="1489529"/>
                </a:cubicBezTo>
                <a:cubicBezTo>
                  <a:pt x="235080" y="1416164"/>
                  <a:pt x="287263" y="1355715"/>
                  <a:pt x="353395" y="1308182"/>
                </a:cubicBezTo>
                <a:cubicBezTo>
                  <a:pt x="396795" y="1277183"/>
                  <a:pt x="440710" y="1253416"/>
                  <a:pt x="485143" y="1236883"/>
                </a:cubicBezTo>
                <a:cubicBezTo>
                  <a:pt x="529576" y="1220350"/>
                  <a:pt x="574008" y="1206400"/>
                  <a:pt x="618441" y="1195034"/>
                </a:cubicBezTo>
                <a:cubicBezTo>
                  <a:pt x="662874" y="1183667"/>
                  <a:pt x="707307" y="1173334"/>
                  <a:pt x="751739" y="1164034"/>
                </a:cubicBezTo>
                <a:cubicBezTo>
                  <a:pt x="796172" y="1154734"/>
                  <a:pt x="841122" y="1141818"/>
                  <a:pt x="886587" y="1125285"/>
                </a:cubicBezTo>
                <a:cubicBezTo>
                  <a:pt x="987853" y="1090152"/>
                  <a:pt x="1067935" y="1035386"/>
                  <a:pt x="1126834" y="960987"/>
                </a:cubicBezTo>
                <a:cubicBezTo>
                  <a:pt x="1185733" y="886588"/>
                  <a:pt x="1215183" y="796689"/>
                  <a:pt x="1215183" y="691290"/>
                </a:cubicBezTo>
                <a:cubicBezTo>
                  <a:pt x="1215183" y="618958"/>
                  <a:pt x="1202266" y="552826"/>
                  <a:pt x="1176433" y="492893"/>
                </a:cubicBezTo>
                <a:cubicBezTo>
                  <a:pt x="1150600" y="432961"/>
                  <a:pt x="1114951" y="381812"/>
                  <a:pt x="1069485" y="339445"/>
                </a:cubicBezTo>
                <a:cubicBezTo>
                  <a:pt x="1024019" y="297079"/>
                  <a:pt x="970286" y="264013"/>
                  <a:pt x="908287" y="240247"/>
                </a:cubicBezTo>
                <a:cubicBezTo>
                  <a:pt x="846288" y="216481"/>
                  <a:pt x="780155" y="204597"/>
                  <a:pt x="709890" y="204597"/>
                </a:cubicBezTo>
                <a:cubicBezTo>
                  <a:pt x="633424" y="204597"/>
                  <a:pt x="564708" y="218031"/>
                  <a:pt x="503743" y="244897"/>
                </a:cubicBezTo>
                <a:cubicBezTo>
                  <a:pt x="442777" y="271763"/>
                  <a:pt x="390594" y="308446"/>
                  <a:pt x="347195" y="354945"/>
                </a:cubicBezTo>
                <a:cubicBezTo>
                  <a:pt x="303795" y="401445"/>
                  <a:pt x="270730" y="454660"/>
                  <a:pt x="247996" y="514593"/>
                </a:cubicBezTo>
                <a:cubicBezTo>
                  <a:pt x="225263" y="574525"/>
                  <a:pt x="213897" y="637558"/>
                  <a:pt x="213897" y="703691"/>
                </a:cubicBezTo>
                <a:lnTo>
                  <a:pt x="142598" y="703691"/>
                </a:lnTo>
                <a:cubicBezTo>
                  <a:pt x="142598" y="629291"/>
                  <a:pt x="156031" y="557476"/>
                  <a:pt x="182898" y="488243"/>
                </a:cubicBezTo>
                <a:cubicBezTo>
                  <a:pt x="209764" y="419011"/>
                  <a:pt x="247996" y="357012"/>
                  <a:pt x="297596" y="302246"/>
                </a:cubicBezTo>
                <a:cubicBezTo>
                  <a:pt x="347195" y="247480"/>
                  <a:pt x="407645" y="203564"/>
                  <a:pt x="478943" y="170498"/>
                </a:cubicBezTo>
                <a:cubicBezTo>
                  <a:pt x="550242" y="137431"/>
                  <a:pt x="630325" y="120899"/>
                  <a:pt x="719190" y="120899"/>
                </a:cubicBezTo>
                <a:close/>
                <a:moveTo>
                  <a:pt x="5457132" y="71299"/>
                </a:moveTo>
                <a:cubicBezTo>
                  <a:pt x="5376534" y="71299"/>
                  <a:pt x="5298002" y="86282"/>
                  <a:pt x="5221536" y="116249"/>
                </a:cubicBezTo>
                <a:cubicBezTo>
                  <a:pt x="5145070" y="146215"/>
                  <a:pt x="5077388" y="188065"/>
                  <a:pt x="5018489" y="241797"/>
                </a:cubicBezTo>
                <a:cubicBezTo>
                  <a:pt x="4959590" y="295530"/>
                  <a:pt x="4912057" y="360628"/>
                  <a:pt x="4875890" y="437094"/>
                </a:cubicBezTo>
                <a:cubicBezTo>
                  <a:pt x="4839724" y="513560"/>
                  <a:pt x="4821642" y="599325"/>
                  <a:pt x="4821642" y="694391"/>
                </a:cubicBezTo>
                <a:lnTo>
                  <a:pt x="4821642" y="1866174"/>
                </a:lnTo>
                <a:cubicBezTo>
                  <a:pt x="4821642" y="1959173"/>
                  <a:pt x="4839724" y="2043905"/>
                  <a:pt x="4875890" y="2120370"/>
                </a:cubicBezTo>
                <a:cubicBezTo>
                  <a:pt x="4912057" y="2196836"/>
                  <a:pt x="4959590" y="2262452"/>
                  <a:pt x="5018489" y="2317218"/>
                </a:cubicBezTo>
                <a:cubicBezTo>
                  <a:pt x="5077388" y="2371983"/>
                  <a:pt x="5145070" y="2413833"/>
                  <a:pt x="5221536" y="2442766"/>
                </a:cubicBezTo>
                <a:cubicBezTo>
                  <a:pt x="5298002" y="2471699"/>
                  <a:pt x="5376534" y="2486166"/>
                  <a:pt x="5457132" y="2486166"/>
                </a:cubicBezTo>
                <a:cubicBezTo>
                  <a:pt x="5537731" y="2486166"/>
                  <a:pt x="5615746" y="2471699"/>
                  <a:pt x="5691179" y="2442766"/>
                </a:cubicBezTo>
                <a:cubicBezTo>
                  <a:pt x="5766610" y="2413833"/>
                  <a:pt x="5833776" y="2371983"/>
                  <a:pt x="5892676" y="2317218"/>
                </a:cubicBezTo>
                <a:cubicBezTo>
                  <a:pt x="5951574" y="2262452"/>
                  <a:pt x="5999108" y="2196836"/>
                  <a:pt x="6035274" y="2120370"/>
                </a:cubicBezTo>
                <a:cubicBezTo>
                  <a:pt x="6071440" y="2043905"/>
                  <a:pt x="6089523" y="1959173"/>
                  <a:pt x="6089523" y="1866174"/>
                </a:cubicBezTo>
                <a:lnTo>
                  <a:pt x="6089523" y="694391"/>
                </a:lnTo>
                <a:cubicBezTo>
                  <a:pt x="6089523" y="599325"/>
                  <a:pt x="6071440" y="513560"/>
                  <a:pt x="6035274" y="437094"/>
                </a:cubicBezTo>
                <a:cubicBezTo>
                  <a:pt x="5999108" y="360628"/>
                  <a:pt x="5951574" y="295530"/>
                  <a:pt x="5892676" y="241797"/>
                </a:cubicBezTo>
                <a:cubicBezTo>
                  <a:pt x="5833776" y="188065"/>
                  <a:pt x="5766610" y="146215"/>
                  <a:pt x="5691179" y="116249"/>
                </a:cubicBezTo>
                <a:cubicBezTo>
                  <a:pt x="5615746" y="86282"/>
                  <a:pt x="5537731" y="71299"/>
                  <a:pt x="5457132" y="71299"/>
                </a:cubicBezTo>
                <a:close/>
                <a:moveTo>
                  <a:pt x="2284037" y="71299"/>
                </a:moveTo>
                <a:cubicBezTo>
                  <a:pt x="2203439" y="71299"/>
                  <a:pt x="2124906" y="86282"/>
                  <a:pt x="2048441" y="116249"/>
                </a:cubicBezTo>
                <a:cubicBezTo>
                  <a:pt x="1971975" y="146215"/>
                  <a:pt x="1904293" y="188065"/>
                  <a:pt x="1845393" y="241797"/>
                </a:cubicBezTo>
                <a:cubicBezTo>
                  <a:pt x="1786494" y="295530"/>
                  <a:pt x="1738962" y="360628"/>
                  <a:pt x="1702796" y="437094"/>
                </a:cubicBezTo>
                <a:cubicBezTo>
                  <a:pt x="1666630" y="513560"/>
                  <a:pt x="1648547" y="599325"/>
                  <a:pt x="1648547" y="694391"/>
                </a:cubicBezTo>
                <a:lnTo>
                  <a:pt x="1648547" y="1866174"/>
                </a:lnTo>
                <a:cubicBezTo>
                  <a:pt x="1648547" y="1959173"/>
                  <a:pt x="1666630" y="2043905"/>
                  <a:pt x="1702796" y="2120370"/>
                </a:cubicBezTo>
                <a:cubicBezTo>
                  <a:pt x="1738962" y="2196836"/>
                  <a:pt x="1786494" y="2262452"/>
                  <a:pt x="1845393" y="2317218"/>
                </a:cubicBezTo>
                <a:cubicBezTo>
                  <a:pt x="1904293" y="2371983"/>
                  <a:pt x="1971975" y="2413833"/>
                  <a:pt x="2048441" y="2442766"/>
                </a:cubicBezTo>
                <a:cubicBezTo>
                  <a:pt x="2124906" y="2471699"/>
                  <a:pt x="2203439" y="2486166"/>
                  <a:pt x="2284037" y="2486166"/>
                </a:cubicBezTo>
                <a:cubicBezTo>
                  <a:pt x="2364636" y="2486166"/>
                  <a:pt x="2442652" y="2471699"/>
                  <a:pt x="2518085" y="2442766"/>
                </a:cubicBezTo>
                <a:cubicBezTo>
                  <a:pt x="2593516" y="2413833"/>
                  <a:pt x="2660682" y="2371983"/>
                  <a:pt x="2719581" y="2317218"/>
                </a:cubicBezTo>
                <a:cubicBezTo>
                  <a:pt x="2778480" y="2262452"/>
                  <a:pt x="2826013" y="2196836"/>
                  <a:pt x="2862180" y="2120370"/>
                </a:cubicBezTo>
                <a:cubicBezTo>
                  <a:pt x="2898346" y="2043905"/>
                  <a:pt x="2916429" y="1959173"/>
                  <a:pt x="2916429" y="1866174"/>
                </a:cubicBezTo>
                <a:lnTo>
                  <a:pt x="2916429" y="694391"/>
                </a:lnTo>
                <a:cubicBezTo>
                  <a:pt x="2916429" y="599325"/>
                  <a:pt x="2898346" y="513560"/>
                  <a:pt x="2862180" y="437094"/>
                </a:cubicBezTo>
                <a:cubicBezTo>
                  <a:pt x="2826013" y="360628"/>
                  <a:pt x="2778480" y="295530"/>
                  <a:pt x="2719581" y="241797"/>
                </a:cubicBezTo>
                <a:cubicBezTo>
                  <a:pt x="2660682" y="188065"/>
                  <a:pt x="2593516" y="146215"/>
                  <a:pt x="2518085" y="116249"/>
                </a:cubicBezTo>
                <a:cubicBezTo>
                  <a:pt x="2442652" y="86282"/>
                  <a:pt x="2364636" y="71299"/>
                  <a:pt x="2284037" y="71299"/>
                </a:cubicBezTo>
                <a:close/>
                <a:moveTo>
                  <a:pt x="5457132" y="0"/>
                </a:moveTo>
                <a:cubicBezTo>
                  <a:pt x="5554264" y="0"/>
                  <a:pt x="5645712" y="17050"/>
                  <a:pt x="5731478" y="51149"/>
                </a:cubicBezTo>
                <a:cubicBezTo>
                  <a:pt x="5817244" y="85249"/>
                  <a:pt x="5891642" y="132782"/>
                  <a:pt x="5954675" y="193747"/>
                </a:cubicBezTo>
                <a:cubicBezTo>
                  <a:pt x="6017707" y="254713"/>
                  <a:pt x="6067824" y="328079"/>
                  <a:pt x="6105023" y="413845"/>
                </a:cubicBezTo>
                <a:cubicBezTo>
                  <a:pt x="6142222" y="499610"/>
                  <a:pt x="6160822" y="593125"/>
                  <a:pt x="6160822" y="694391"/>
                </a:cubicBezTo>
                <a:lnTo>
                  <a:pt x="6160822" y="1866174"/>
                </a:lnTo>
                <a:cubicBezTo>
                  <a:pt x="6160822" y="1967439"/>
                  <a:pt x="6142222" y="2060438"/>
                  <a:pt x="6105023" y="2145170"/>
                </a:cubicBezTo>
                <a:cubicBezTo>
                  <a:pt x="6067824" y="2229902"/>
                  <a:pt x="6017707" y="2303268"/>
                  <a:pt x="5954675" y="2365267"/>
                </a:cubicBezTo>
                <a:cubicBezTo>
                  <a:pt x="5891642" y="2427266"/>
                  <a:pt x="5817244" y="2475316"/>
                  <a:pt x="5731478" y="2509415"/>
                </a:cubicBezTo>
                <a:cubicBezTo>
                  <a:pt x="5645712" y="2543515"/>
                  <a:pt x="5554264" y="2560564"/>
                  <a:pt x="5457132" y="2560564"/>
                </a:cubicBezTo>
                <a:cubicBezTo>
                  <a:pt x="5360001" y="2560564"/>
                  <a:pt x="5268552" y="2543515"/>
                  <a:pt x="5182786" y="2509415"/>
                </a:cubicBezTo>
                <a:cubicBezTo>
                  <a:pt x="5097020" y="2475316"/>
                  <a:pt x="5022105" y="2427266"/>
                  <a:pt x="4958040" y="2365267"/>
                </a:cubicBezTo>
                <a:cubicBezTo>
                  <a:pt x="4893973" y="2303268"/>
                  <a:pt x="4843858" y="2229902"/>
                  <a:pt x="4807692" y="2145170"/>
                </a:cubicBezTo>
                <a:cubicBezTo>
                  <a:pt x="4771526" y="2060438"/>
                  <a:pt x="4753442" y="1967439"/>
                  <a:pt x="4753442" y="1866174"/>
                </a:cubicBezTo>
                <a:lnTo>
                  <a:pt x="4753442" y="694391"/>
                </a:lnTo>
                <a:cubicBezTo>
                  <a:pt x="4753442" y="593125"/>
                  <a:pt x="4771526" y="499610"/>
                  <a:pt x="4807692" y="413845"/>
                </a:cubicBezTo>
                <a:cubicBezTo>
                  <a:pt x="4843858" y="328079"/>
                  <a:pt x="4893973" y="254713"/>
                  <a:pt x="4958040" y="193747"/>
                </a:cubicBezTo>
                <a:cubicBezTo>
                  <a:pt x="5022105" y="132782"/>
                  <a:pt x="5097020" y="85249"/>
                  <a:pt x="5182786" y="51149"/>
                </a:cubicBezTo>
                <a:cubicBezTo>
                  <a:pt x="5268552" y="17050"/>
                  <a:pt x="5360001" y="0"/>
                  <a:pt x="5457132" y="0"/>
                </a:cubicBezTo>
                <a:close/>
                <a:moveTo>
                  <a:pt x="3882985" y="0"/>
                </a:moveTo>
                <a:cubicBezTo>
                  <a:pt x="3980117" y="0"/>
                  <a:pt x="4071566" y="14983"/>
                  <a:pt x="4157331" y="44950"/>
                </a:cubicBezTo>
                <a:cubicBezTo>
                  <a:pt x="4243096" y="74916"/>
                  <a:pt x="4317495" y="118832"/>
                  <a:pt x="4380528" y="176698"/>
                </a:cubicBezTo>
                <a:cubicBezTo>
                  <a:pt x="4443560" y="234564"/>
                  <a:pt x="4493677" y="304313"/>
                  <a:pt x="4530875" y="385945"/>
                </a:cubicBezTo>
                <a:cubicBezTo>
                  <a:pt x="4568075" y="467577"/>
                  <a:pt x="4586675" y="560059"/>
                  <a:pt x="4586675" y="663391"/>
                </a:cubicBezTo>
                <a:cubicBezTo>
                  <a:pt x="4586675" y="836988"/>
                  <a:pt x="4547409" y="974937"/>
                  <a:pt x="4468877" y="1077235"/>
                </a:cubicBezTo>
                <a:cubicBezTo>
                  <a:pt x="4390344" y="1179534"/>
                  <a:pt x="4283912" y="1257549"/>
                  <a:pt x="4149582" y="1311282"/>
                </a:cubicBezTo>
                <a:cubicBezTo>
                  <a:pt x="4108248" y="1329882"/>
                  <a:pt x="4066916" y="1342798"/>
                  <a:pt x="4025583" y="1350031"/>
                </a:cubicBezTo>
                <a:cubicBezTo>
                  <a:pt x="3984250" y="1357265"/>
                  <a:pt x="3942401" y="1364498"/>
                  <a:pt x="3900035" y="1371731"/>
                </a:cubicBezTo>
                <a:cubicBezTo>
                  <a:pt x="3857668" y="1378964"/>
                  <a:pt x="3815302" y="1389297"/>
                  <a:pt x="3772937" y="1402731"/>
                </a:cubicBezTo>
                <a:cubicBezTo>
                  <a:pt x="3730570" y="1416164"/>
                  <a:pt x="3687688" y="1438380"/>
                  <a:pt x="3644288" y="1469380"/>
                </a:cubicBezTo>
                <a:cubicBezTo>
                  <a:pt x="3563689" y="1525179"/>
                  <a:pt x="3523390" y="1611978"/>
                  <a:pt x="3523390" y="1729776"/>
                </a:cubicBezTo>
                <a:lnTo>
                  <a:pt x="3523390" y="2163770"/>
                </a:lnTo>
                <a:lnTo>
                  <a:pt x="4521576" y="2163770"/>
                </a:lnTo>
                <a:lnTo>
                  <a:pt x="4521576" y="2231969"/>
                </a:lnTo>
                <a:lnTo>
                  <a:pt x="3452091" y="2231969"/>
                </a:lnTo>
                <a:lnTo>
                  <a:pt x="3452091" y="1729776"/>
                </a:lnTo>
                <a:cubicBezTo>
                  <a:pt x="3452091" y="1663643"/>
                  <a:pt x="3466041" y="1603711"/>
                  <a:pt x="3493940" y="1549979"/>
                </a:cubicBezTo>
                <a:cubicBezTo>
                  <a:pt x="3521840" y="1496246"/>
                  <a:pt x="3559556" y="1451813"/>
                  <a:pt x="3607089" y="1416681"/>
                </a:cubicBezTo>
                <a:cubicBezTo>
                  <a:pt x="3650488" y="1385681"/>
                  <a:pt x="3693371" y="1362431"/>
                  <a:pt x="3735737" y="1346932"/>
                </a:cubicBezTo>
                <a:cubicBezTo>
                  <a:pt x="3778103" y="1331431"/>
                  <a:pt x="3820986" y="1319032"/>
                  <a:pt x="3864385" y="1309732"/>
                </a:cubicBezTo>
                <a:cubicBezTo>
                  <a:pt x="3907785" y="1300432"/>
                  <a:pt x="3950667" y="1292682"/>
                  <a:pt x="3993034" y="1286482"/>
                </a:cubicBezTo>
                <a:cubicBezTo>
                  <a:pt x="4035400" y="1280283"/>
                  <a:pt x="4077249" y="1268916"/>
                  <a:pt x="4118582" y="1252383"/>
                </a:cubicBezTo>
                <a:cubicBezTo>
                  <a:pt x="4242580" y="1206917"/>
                  <a:pt x="4339712" y="1135618"/>
                  <a:pt x="4409978" y="1038486"/>
                </a:cubicBezTo>
                <a:cubicBezTo>
                  <a:pt x="4480243" y="941354"/>
                  <a:pt x="4515376" y="818389"/>
                  <a:pt x="4515376" y="669591"/>
                </a:cubicBezTo>
                <a:cubicBezTo>
                  <a:pt x="4515376" y="582792"/>
                  <a:pt x="4498842" y="501677"/>
                  <a:pt x="4465777" y="426244"/>
                </a:cubicBezTo>
                <a:cubicBezTo>
                  <a:pt x="4432710" y="350812"/>
                  <a:pt x="4387761" y="286230"/>
                  <a:pt x="4330929" y="232497"/>
                </a:cubicBezTo>
                <a:cubicBezTo>
                  <a:pt x="4274096" y="178765"/>
                  <a:pt x="4206931" y="136398"/>
                  <a:pt x="4129431" y="105399"/>
                </a:cubicBezTo>
                <a:cubicBezTo>
                  <a:pt x="4051933" y="74399"/>
                  <a:pt x="3969784" y="58899"/>
                  <a:pt x="3882985" y="58899"/>
                </a:cubicBezTo>
                <a:cubicBezTo>
                  <a:pt x="3785853" y="58899"/>
                  <a:pt x="3698021" y="76465"/>
                  <a:pt x="3619488" y="111599"/>
                </a:cubicBezTo>
                <a:cubicBezTo>
                  <a:pt x="3540956" y="146731"/>
                  <a:pt x="3473791" y="193747"/>
                  <a:pt x="3417992" y="252647"/>
                </a:cubicBezTo>
                <a:cubicBezTo>
                  <a:pt x="3362192" y="311546"/>
                  <a:pt x="3319309" y="380262"/>
                  <a:pt x="3289343" y="458794"/>
                </a:cubicBezTo>
                <a:cubicBezTo>
                  <a:pt x="3259377" y="537326"/>
                  <a:pt x="3244394" y="618958"/>
                  <a:pt x="3244394" y="703691"/>
                </a:cubicBezTo>
                <a:lnTo>
                  <a:pt x="3176195" y="703691"/>
                </a:lnTo>
                <a:cubicBezTo>
                  <a:pt x="3176195" y="606559"/>
                  <a:pt x="3193245" y="515110"/>
                  <a:pt x="3227344" y="429344"/>
                </a:cubicBezTo>
                <a:cubicBezTo>
                  <a:pt x="3261444" y="343579"/>
                  <a:pt x="3309493" y="269180"/>
                  <a:pt x="3371492" y="206147"/>
                </a:cubicBezTo>
                <a:cubicBezTo>
                  <a:pt x="3433491" y="143115"/>
                  <a:pt x="3507891" y="92999"/>
                  <a:pt x="3594689" y="55799"/>
                </a:cubicBezTo>
                <a:cubicBezTo>
                  <a:pt x="3681488" y="18600"/>
                  <a:pt x="3777587" y="0"/>
                  <a:pt x="3882985" y="0"/>
                </a:cubicBezTo>
                <a:close/>
                <a:moveTo>
                  <a:pt x="2284037" y="0"/>
                </a:moveTo>
                <a:cubicBezTo>
                  <a:pt x="2381169" y="0"/>
                  <a:pt x="2472619" y="17050"/>
                  <a:pt x="2558384" y="51149"/>
                </a:cubicBezTo>
                <a:cubicBezTo>
                  <a:pt x="2644149" y="85249"/>
                  <a:pt x="2718548" y="132782"/>
                  <a:pt x="2781581" y="193747"/>
                </a:cubicBezTo>
                <a:cubicBezTo>
                  <a:pt x="2844613" y="254713"/>
                  <a:pt x="2894729" y="328079"/>
                  <a:pt x="2931928" y="413845"/>
                </a:cubicBezTo>
                <a:cubicBezTo>
                  <a:pt x="2969128" y="499610"/>
                  <a:pt x="2987728" y="593125"/>
                  <a:pt x="2987728" y="694391"/>
                </a:cubicBezTo>
                <a:lnTo>
                  <a:pt x="2987728" y="1866174"/>
                </a:lnTo>
                <a:cubicBezTo>
                  <a:pt x="2987728" y="1967439"/>
                  <a:pt x="2969128" y="2060438"/>
                  <a:pt x="2931928" y="2145170"/>
                </a:cubicBezTo>
                <a:cubicBezTo>
                  <a:pt x="2894729" y="2229902"/>
                  <a:pt x="2844613" y="2303268"/>
                  <a:pt x="2781581" y="2365267"/>
                </a:cubicBezTo>
                <a:cubicBezTo>
                  <a:pt x="2718548" y="2427266"/>
                  <a:pt x="2644149" y="2475316"/>
                  <a:pt x="2558384" y="2509415"/>
                </a:cubicBezTo>
                <a:cubicBezTo>
                  <a:pt x="2472619" y="2543515"/>
                  <a:pt x="2381169" y="2560564"/>
                  <a:pt x="2284037" y="2560564"/>
                </a:cubicBezTo>
                <a:cubicBezTo>
                  <a:pt x="2186905" y="2560564"/>
                  <a:pt x="2095457" y="2543515"/>
                  <a:pt x="2009691" y="2509415"/>
                </a:cubicBezTo>
                <a:cubicBezTo>
                  <a:pt x="1923926" y="2475316"/>
                  <a:pt x="1849010" y="2427266"/>
                  <a:pt x="1784945" y="2365267"/>
                </a:cubicBezTo>
                <a:cubicBezTo>
                  <a:pt x="1720879" y="2303268"/>
                  <a:pt x="1670763" y="2229902"/>
                  <a:pt x="1634597" y="2145170"/>
                </a:cubicBezTo>
                <a:cubicBezTo>
                  <a:pt x="1598431" y="2060438"/>
                  <a:pt x="1580348" y="1967439"/>
                  <a:pt x="1580348" y="1866174"/>
                </a:cubicBezTo>
                <a:lnTo>
                  <a:pt x="1580348" y="694391"/>
                </a:lnTo>
                <a:cubicBezTo>
                  <a:pt x="1580348" y="593125"/>
                  <a:pt x="1598431" y="499610"/>
                  <a:pt x="1634597" y="413845"/>
                </a:cubicBezTo>
                <a:cubicBezTo>
                  <a:pt x="1670763" y="328079"/>
                  <a:pt x="1720879" y="254713"/>
                  <a:pt x="1784945" y="193747"/>
                </a:cubicBezTo>
                <a:cubicBezTo>
                  <a:pt x="1849010" y="132782"/>
                  <a:pt x="1923926" y="85249"/>
                  <a:pt x="2009691" y="51149"/>
                </a:cubicBezTo>
                <a:cubicBezTo>
                  <a:pt x="2095457" y="17050"/>
                  <a:pt x="2186905" y="0"/>
                  <a:pt x="2284037" y="0"/>
                </a:cubicBezTo>
                <a:close/>
                <a:moveTo>
                  <a:pt x="709890" y="0"/>
                </a:moveTo>
                <a:cubicBezTo>
                  <a:pt x="807022" y="0"/>
                  <a:pt x="898471" y="14983"/>
                  <a:pt x="984236" y="44950"/>
                </a:cubicBezTo>
                <a:cubicBezTo>
                  <a:pt x="1070001" y="74916"/>
                  <a:pt x="1144401" y="118832"/>
                  <a:pt x="1207433" y="176698"/>
                </a:cubicBezTo>
                <a:cubicBezTo>
                  <a:pt x="1270466" y="234564"/>
                  <a:pt x="1320581" y="304313"/>
                  <a:pt x="1357781" y="385945"/>
                </a:cubicBezTo>
                <a:cubicBezTo>
                  <a:pt x="1394980" y="467577"/>
                  <a:pt x="1413580" y="560059"/>
                  <a:pt x="1413580" y="663391"/>
                </a:cubicBezTo>
                <a:cubicBezTo>
                  <a:pt x="1413580" y="836988"/>
                  <a:pt x="1374314" y="974937"/>
                  <a:pt x="1295782" y="1077235"/>
                </a:cubicBezTo>
                <a:cubicBezTo>
                  <a:pt x="1217249" y="1179534"/>
                  <a:pt x="1110817" y="1257549"/>
                  <a:pt x="976486" y="1311282"/>
                </a:cubicBezTo>
                <a:cubicBezTo>
                  <a:pt x="935153" y="1329882"/>
                  <a:pt x="893821" y="1342798"/>
                  <a:pt x="852488" y="1350031"/>
                </a:cubicBezTo>
                <a:cubicBezTo>
                  <a:pt x="811155" y="1357265"/>
                  <a:pt x="769306" y="1364498"/>
                  <a:pt x="726940" y="1371731"/>
                </a:cubicBezTo>
                <a:cubicBezTo>
                  <a:pt x="684574" y="1378964"/>
                  <a:pt x="642207" y="1389297"/>
                  <a:pt x="599842" y="1402731"/>
                </a:cubicBezTo>
                <a:cubicBezTo>
                  <a:pt x="557475" y="1416164"/>
                  <a:pt x="514593" y="1438380"/>
                  <a:pt x="471193" y="1469380"/>
                </a:cubicBezTo>
                <a:cubicBezTo>
                  <a:pt x="390594" y="1525179"/>
                  <a:pt x="350295" y="1611978"/>
                  <a:pt x="350295" y="1729776"/>
                </a:cubicBezTo>
                <a:lnTo>
                  <a:pt x="350295" y="2163770"/>
                </a:lnTo>
                <a:lnTo>
                  <a:pt x="1348481" y="2163770"/>
                </a:lnTo>
                <a:lnTo>
                  <a:pt x="1348481" y="2231969"/>
                </a:lnTo>
                <a:lnTo>
                  <a:pt x="278996" y="2231969"/>
                </a:lnTo>
                <a:lnTo>
                  <a:pt x="278996" y="1729776"/>
                </a:lnTo>
                <a:cubicBezTo>
                  <a:pt x="278996" y="1663643"/>
                  <a:pt x="292946" y="1603711"/>
                  <a:pt x="320846" y="1549979"/>
                </a:cubicBezTo>
                <a:cubicBezTo>
                  <a:pt x="348745" y="1496246"/>
                  <a:pt x="386461" y="1451813"/>
                  <a:pt x="433994" y="1416681"/>
                </a:cubicBezTo>
                <a:cubicBezTo>
                  <a:pt x="477393" y="1385681"/>
                  <a:pt x="520276" y="1362431"/>
                  <a:pt x="562642" y="1346932"/>
                </a:cubicBezTo>
                <a:cubicBezTo>
                  <a:pt x="605008" y="1331431"/>
                  <a:pt x="647891" y="1319032"/>
                  <a:pt x="691291" y="1309732"/>
                </a:cubicBezTo>
                <a:cubicBezTo>
                  <a:pt x="734690" y="1300432"/>
                  <a:pt x="777572" y="1292682"/>
                  <a:pt x="819938" y="1286482"/>
                </a:cubicBezTo>
                <a:cubicBezTo>
                  <a:pt x="862305" y="1280283"/>
                  <a:pt x="904154" y="1268916"/>
                  <a:pt x="945487" y="1252383"/>
                </a:cubicBezTo>
                <a:cubicBezTo>
                  <a:pt x="1069485" y="1206917"/>
                  <a:pt x="1166617" y="1135618"/>
                  <a:pt x="1236882" y="1038486"/>
                </a:cubicBezTo>
                <a:cubicBezTo>
                  <a:pt x="1307148" y="941354"/>
                  <a:pt x="1342281" y="818389"/>
                  <a:pt x="1342281" y="669591"/>
                </a:cubicBezTo>
                <a:cubicBezTo>
                  <a:pt x="1342281" y="582792"/>
                  <a:pt x="1325749" y="501677"/>
                  <a:pt x="1292682" y="426244"/>
                </a:cubicBezTo>
                <a:cubicBezTo>
                  <a:pt x="1259616" y="350812"/>
                  <a:pt x="1214666" y="286230"/>
                  <a:pt x="1157833" y="232497"/>
                </a:cubicBezTo>
                <a:cubicBezTo>
                  <a:pt x="1101002" y="178765"/>
                  <a:pt x="1033835" y="136398"/>
                  <a:pt x="956337" y="105399"/>
                </a:cubicBezTo>
                <a:cubicBezTo>
                  <a:pt x="878838" y="74399"/>
                  <a:pt x="796689" y="58899"/>
                  <a:pt x="709890" y="58899"/>
                </a:cubicBezTo>
                <a:cubicBezTo>
                  <a:pt x="612758" y="58899"/>
                  <a:pt x="524926" y="76465"/>
                  <a:pt x="446394" y="111599"/>
                </a:cubicBezTo>
                <a:cubicBezTo>
                  <a:pt x="367862" y="146731"/>
                  <a:pt x="300696" y="193747"/>
                  <a:pt x="244896" y="252647"/>
                </a:cubicBezTo>
                <a:cubicBezTo>
                  <a:pt x="189097" y="311546"/>
                  <a:pt x="146215" y="380262"/>
                  <a:pt x="116249" y="458794"/>
                </a:cubicBezTo>
                <a:cubicBezTo>
                  <a:pt x="86282" y="537326"/>
                  <a:pt x="71299" y="618958"/>
                  <a:pt x="71299" y="703691"/>
                </a:cubicBezTo>
                <a:lnTo>
                  <a:pt x="3100" y="703691"/>
                </a:lnTo>
                <a:cubicBezTo>
                  <a:pt x="3100" y="606559"/>
                  <a:pt x="20149" y="515110"/>
                  <a:pt x="54249" y="429344"/>
                </a:cubicBezTo>
                <a:cubicBezTo>
                  <a:pt x="88349" y="343579"/>
                  <a:pt x="136398" y="269180"/>
                  <a:pt x="198397" y="206147"/>
                </a:cubicBezTo>
                <a:cubicBezTo>
                  <a:pt x="260397" y="143115"/>
                  <a:pt x="334795" y="92999"/>
                  <a:pt x="421594" y="55799"/>
                </a:cubicBezTo>
                <a:cubicBezTo>
                  <a:pt x="508393" y="18600"/>
                  <a:pt x="604491" y="0"/>
                  <a:pt x="709890" y="0"/>
                </a:cubicBezTo>
                <a:close/>
              </a:path>
            </a:pathLst>
          </a:custGeom>
          <a:solidFill>
            <a:schemeClr val="bg1"/>
          </a:solidFill>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6F30112-6E46-4C30-80D4-674F8F628C5C}"/>
              </a:ext>
            </a:extLst>
          </p:cNvPr>
          <p:cNvGrpSpPr/>
          <p:nvPr userDrawn="1"/>
        </p:nvGrpSpPr>
        <p:grpSpPr>
          <a:xfrm>
            <a:off x="9412901" y="6139572"/>
            <a:ext cx="1985872" cy="268090"/>
            <a:chOff x="9412901" y="6139572"/>
            <a:chExt cx="1985872" cy="268090"/>
          </a:xfrm>
        </p:grpSpPr>
        <p:sp>
          <p:nvSpPr>
            <p:cNvPr id="16" name="Rectangle: Rounded Corners 15">
              <a:extLst>
                <a:ext uri="{FF2B5EF4-FFF2-40B4-BE49-F238E27FC236}">
                  <a16:creationId xmlns:a16="http://schemas.microsoft.com/office/drawing/2014/main" id="{7E754C04-90AB-4D94-950B-8DC6B553DDFE}"/>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7" name="Group 16">
              <a:extLst>
                <a:ext uri="{FF2B5EF4-FFF2-40B4-BE49-F238E27FC236}">
                  <a16:creationId xmlns:a16="http://schemas.microsoft.com/office/drawing/2014/main" id="{041C972B-1162-4128-B6F8-9F151153907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8" name="Freeform 85">
                <a:extLst>
                  <a:ext uri="{FF2B5EF4-FFF2-40B4-BE49-F238E27FC236}">
                    <a16:creationId xmlns:a16="http://schemas.microsoft.com/office/drawing/2014/main" id="{4ADF95AB-D82E-44B3-9712-91E69FA9FE93}"/>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9" name="Freeform 106">
                <a:extLst>
                  <a:ext uri="{FF2B5EF4-FFF2-40B4-BE49-F238E27FC236}">
                    <a16:creationId xmlns:a16="http://schemas.microsoft.com/office/drawing/2014/main" id="{FC1CC572-E997-4F27-A850-C49E7CC95ED7}"/>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20" name="c6b6852a-8caa-4624-bd4b-b59c68b17755">
                <a:extLst>
                  <a:ext uri="{FF2B5EF4-FFF2-40B4-BE49-F238E27FC236}">
                    <a16:creationId xmlns:a16="http://schemas.microsoft.com/office/drawing/2014/main" id="{9D119298-9DC2-43EA-B426-33F3D969A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Tree>
    <p:extLst>
      <p:ext uri="{BB962C8B-B14F-4D97-AF65-F5344CB8AC3E}">
        <p14:creationId xmlns:p14="http://schemas.microsoft.com/office/powerpoint/2010/main" val="19399712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C94C6CE-6824-4E7E-ACEC-D73C4FED998E}"/>
              </a:ext>
            </a:extLst>
          </p:cNvPr>
          <p:cNvSpPr>
            <a:spLocks noGrp="1"/>
          </p:cNvSpPr>
          <p:nvPr>
            <p:ph type="pic" sz="quarter" idx="10"/>
          </p:nvPr>
        </p:nvSpPr>
        <p:spPr>
          <a:xfrm>
            <a:off x="3539613" y="0"/>
            <a:ext cx="7649496" cy="6858000"/>
          </a:xfrm>
          <a:prstGeom prst="rect">
            <a:avLst/>
          </a:prstGeom>
        </p:spPr>
        <p:txBody>
          <a:bodyPr/>
          <a:lstStyle>
            <a:lvl1pPr marL="0" indent="0">
              <a:buNone/>
              <a:defRPr sz="1400"/>
            </a:lvl1pPr>
          </a:lstStyle>
          <a:p>
            <a:endParaRPr lang="en-US"/>
          </a:p>
        </p:txBody>
      </p:sp>
    </p:spTree>
    <p:extLst>
      <p:ext uri="{BB962C8B-B14F-4D97-AF65-F5344CB8AC3E}">
        <p14:creationId xmlns:p14="http://schemas.microsoft.com/office/powerpoint/2010/main" val="39357519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07795A3-C07A-4B72-A39F-D63673F88DFF}"/>
              </a:ext>
            </a:extLst>
          </p:cNvPr>
          <p:cNvSpPr>
            <a:spLocks noGrp="1"/>
          </p:cNvSpPr>
          <p:nvPr>
            <p:ph type="pic" sz="quarter" idx="10"/>
          </p:nvPr>
        </p:nvSpPr>
        <p:spPr>
          <a:xfrm>
            <a:off x="4418003" y="3199117"/>
            <a:ext cx="3355997" cy="7317762"/>
          </a:xfrm>
          <a:custGeom>
            <a:avLst/>
            <a:gdLst>
              <a:gd name="connsiteX0" fmla="*/ 314222 w 3355997"/>
              <a:gd name="connsiteY0" fmla="*/ 0 h 7317762"/>
              <a:gd name="connsiteX1" fmla="*/ 724637 w 3355997"/>
              <a:gd name="connsiteY1" fmla="*/ 0 h 7317762"/>
              <a:gd name="connsiteX2" fmla="*/ 724637 w 3355997"/>
              <a:gd name="connsiteY2" fmla="*/ 23426 h 7317762"/>
              <a:gd name="connsiteX3" fmla="*/ 975199 w 3355997"/>
              <a:gd name="connsiteY3" fmla="*/ 273989 h 7317762"/>
              <a:gd name="connsiteX4" fmla="*/ 2385355 w 3355997"/>
              <a:gd name="connsiteY4" fmla="*/ 273989 h 7317762"/>
              <a:gd name="connsiteX5" fmla="*/ 2635917 w 3355997"/>
              <a:gd name="connsiteY5" fmla="*/ 23426 h 7317762"/>
              <a:gd name="connsiteX6" fmla="*/ 2635917 w 3355997"/>
              <a:gd name="connsiteY6" fmla="*/ 0 h 7317762"/>
              <a:gd name="connsiteX7" fmla="*/ 3041775 w 3355997"/>
              <a:gd name="connsiteY7" fmla="*/ 0 h 7317762"/>
              <a:gd name="connsiteX8" fmla="*/ 3355997 w 3355997"/>
              <a:gd name="connsiteY8" fmla="*/ 314222 h 7317762"/>
              <a:gd name="connsiteX9" fmla="*/ 3355997 w 3355997"/>
              <a:gd name="connsiteY9" fmla="*/ 7003541 h 7317762"/>
              <a:gd name="connsiteX10" fmla="*/ 3041775 w 3355997"/>
              <a:gd name="connsiteY10" fmla="*/ 7317762 h 7317762"/>
              <a:gd name="connsiteX11" fmla="*/ 314222 w 3355997"/>
              <a:gd name="connsiteY11" fmla="*/ 7317762 h 7317762"/>
              <a:gd name="connsiteX12" fmla="*/ 0 w 3355997"/>
              <a:gd name="connsiteY12" fmla="*/ 7003541 h 7317762"/>
              <a:gd name="connsiteX13" fmla="*/ 0 w 3355997"/>
              <a:gd name="connsiteY13" fmla="*/ 314222 h 7317762"/>
              <a:gd name="connsiteX14" fmla="*/ 314222 w 3355997"/>
              <a:gd name="connsiteY14" fmla="*/ 0 h 731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55997" h="7317762">
                <a:moveTo>
                  <a:pt x="314222" y="0"/>
                </a:moveTo>
                <a:lnTo>
                  <a:pt x="724637" y="0"/>
                </a:lnTo>
                <a:lnTo>
                  <a:pt x="724637" y="23426"/>
                </a:lnTo>
                <a:cubicBezTo>
                  <a:pt x="724637" y="161809"/>
                  <a:pt x="836818" y="273989"/>
                  <a:pt x="975199" y="273989"/>
                </a:cubicBezTo>
                <a:lnTo>
                  <a:pt x="2385355" y="273989"/>
                </a:lnTo>
                <a:cubicBezTo>
                  <a:pt x="2523736" y="273989"/>
                  <a:pt x="2635917" y="161809"/>
                  <a:pt x="2635917" y="23426"/>
                </a:cubicBezTo>
                <a:lnTo>
                  <a:pt x="2635917" y="0"/>
                </a:lnTo>
                <a:lnTo>
                  <a:pt x="3041775" y="0"/>
                </a:lnTo>
                <a:cubicBezTo>
                  <a:pt x="3215316" y="0"/>
                  <a:pt x="3355997" y="140683"/>
                  <a:pt x="3355997" y="314222"/>
                </a:cubicBezTo>
                <a:lnTo>
                  <a:pt x="3355997" y="7003541"/>
                </a:lnTo>
                <a:cubicBezTo>
                  <a:pt x="3355997" y="7177081"/>
                  <a:pt x="3215316" y="7317762"/>
                  <a:pt x="3041775" y="7317762"/>
                </a:cubicBezTo>
                <a:lnTo>
                  <a:pt x="314222" y="7317762"/>
                </a:lnTo>
                <a:cubicBezTo>
                  <a:pt x="140683" y="7317762"/>
                  <a:pt x="0" y="7177081"/>
                  <a:pt x="0" y="7003541"/>
                </a:cubicBezTo>
                <a:lnTo>
                  <a:pt x="0" y="314222"/>
                </a:lnTo>
                <a:cubicBezTo>
                  <a:pt x="0" y="140683"/>
                  <a:pt x="140683" y="0"/>
                  <a:pt x="314222"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40427427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07795A3-C07A-4B72-A39F-D63673F88DFF}"/>
              </a:ext>
            </a:extLst>
          </p:cNvPr>
          <p:cNvSpPr>
            <a:spLocks noGrp="1"/>
          </p:cNvSpPr>
          <p:nvPr>
            <p:ph type="pic" sz="quarter" idx="10"/>
          </p:nvPr>
        </p:nvSpPr>
        <p:spPr>
          <a:xfrm>
            <a:off x="4418003" y="-3658883"/>
            <a:ext cx="3355997" cy="7317762"/>
          </a:xfrm>
          <a:custGeom>
            <a:avLst/>
            <a:gdLst>
              <a:gd name="connsiteX0" fmla="*/ 314222 w 3355997"/>
              <a:gd name="connsiteY0" fmla="*/ 0 h 7317762"/>
              <a:gd name="connsiteX1" fmla="*/ 724637 w 3355997"/>
              <a:gd name="connsiteY1" fmla="*/ 0 h 7317762"/>
              <a:gd name="connsiteX2" fmla="*/ 724637 w 3355997"/>
              <a:gd name="connsiteY2" fmla="*/ 23426 h 7317762"/>
              <a:gd name="connsiteX3" fmla="*/ 975199 w 3355997"/>
              <a:gd name="connsiteY3" fmla="*/ 273989 h 7317762"/>
              <a:gd name="connsiteX4" fmla="*/ 2385355 w 3355997"/>
              <a:gd name="connsiteY4" fmla="*/ 273989 h 7317762"/>
              <a:gd name="connsiteX5" fmla="*/ 2635917 w 3355997"/>
              <a:gd name="connsiteY5" fmla="*/ 23426 h 7317762"/>
              <a:gd name="connsiteX6" fmla="*/ 2635917 w 3355997"/>
              <a:gd name="connsiteY6" fmla="*/ 0 h 7317762"/>
              <a:gd name="connsiteX7" fmla="*/ 3041775 w 3355997"/>
              <a:gd name="connsiteY7" fmla="*/ 0 h 7317762"/>
              <a:gd name="connsiteX8" fmla="*/ 3355997 w 3355997"/>
              <a:gd name="connsiteY8" fmla="*/ 314222 h 7317762"/>
              <a:gd name="connsiteX9" fmla="*/ 3355997 w 3355997"/>
              <a:gd name="connsiteY9" fmla="*/ 7003541 h 7317762"/>
              <a:gd name="connsiteX10" fmla="*/ 3041775 w 3355997"/>
              <a:gd name="connsiteY10" fmla="*/ 7317762 h 7317762"/>
              <a:gd name="connsiteX11" fmla="*/ 314222 w 3355997"/>
              <a:gd name="connsiteY11" fmla="*/ 7317762 h 7317762"/>
              <a:gd name="connsiteX12" fmla="*/ 0 w 3355997"/>
              <a:gd name="connsiteY12" fmla="*/ 7003541 h 7317762"/>
              <a:gd name="connsiteX13" fmla="*/ 0 w 3355997"/>
              <a:gd name="connsiteY13" fmla="*/ 314222 h 7317762"/>
              <a:gd name="connsiteX14" fmla="*/ 314222 w 3355997"/>
              <a:gd name="connsiteY14" fmla="*/ 0 h 731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55997" h="7317762">
                <a:moveTo>
                  <a:pt x="314222" y="0"/>
                </a:moveTo>
                <a:lnTo>
                  <a:pt x="724637" y="0"/>
                </a:lnTo>
                <a:lnTo>
                  <a:pt x="724637" y="23426"/>
                </a:lnTo>
                <a:cubicBezTo>
                  <a:pt x="724637" y="161809"/>
                  <a:pt x="836818" y="273989"/>
                  <a:pt x="975199" y="273989"/>
                </a:cubicBezTo>
                <a:lnTo>
                  <a:pt x="2385355" y="273989"/>
                </a:lnTo>
                <a:cubicBezTo>
                  <a:pt x="2523736" y="273989"/>
                  <a:pt x="2635917" y="161809"/>
                  <a:pt x="2635917" y="23426"/>
                </a:cubicBezTo>
                <a:lnTo>
                  <a:pt x="2635917" y="0"/>
                </a:lnTo>
                <a:lnTo>
                  <a:pt x="3041775" y="0"/>
                </a:lnTo>
                <a:cubicBezTo>
                  <a:pt x="3215316" y="0"/>
                  <a:pt x="3355997" y="140683"/>
                  <a:pt x="3355997" y="314222"/>
                </a:cubicBezTo>
                <a:lnTo>
                  <a:pt x="3355997" y="7003541"/>
                </a:lnTo>
                <a:cubicBezTo>
                  <a:pt x="3355997" y="7177081"/>
                  <a:pt x="3215316" y="7317762"/>
                  <a:pt x="3041775" y="7317762"/>
                </a:cubicBezTo>
                <a:lnTo>
                  <a:pt x="314222" y="7317762"/>
                </a:lnTo>
                <a:cubicBezTo>
                  <a:pt x="140683" y="7317762"/>
                  <a:pt x="0" y="7177081"/>
                  <a:pt x="0" y="7003541"/>
                </a:cubicBezTo>
                <a:lnTo>
                  <a:pt x="0" y="314222"/>
                </a:lnTo>
                <a:cubicBezTo>
                  <a:pt x="0" y="140683"/>
                  <a:pt x="140683" y="0"/>
                  <a:pt x="314222"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7358254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8BE3166-8C99-4B21-8A35-363C48F816A7}"/>
              </a:ext>
            </a:extLst>
          </p:cNvPr>
          <p:cNvSpPr>
            <a:spLocks noGrp="1"/>
          </p:cNvSpPr>
          <p:nvPr>
            <p:ph type="pic" sz="quarter" idx="10"/>
          </p:nvPr>
        </p:nvSpPr>
        <p:spPr>
          <a:xfrm>
            <a:off x="1456110" y="1600200"/>
            <a:ext cx="4152900" cy="4152900"/>
          </a:xfrm>
          <a:custGeom>
            <a:avLst/>
            <a:gdLst>
              <a:gd name="connsiteX0" fmla="*/ 425465 w 4152900"/>
              <a:gd name="connsiteY0" fmla="*/ 0 h 4152900"/>
              <a:gd name="connsiteX1" fmla="*/ 3727435 w 4152900"/>
              <a:gd name="connsiteY1" fmla="*/ 0 h 4152900"/>
              <a:gd name="connsiteX2" fmla="*/ 4152900 w 4152900"/>
              <a:gd name="connsiteY2" fmla="*/ 425465 h 4152900"/>
              <a:gd name="connsiteX3" fmla="*/ 4152900 w 4152900"/>
              <a:gd name="connsiteY3" fmla="*/ 3727435 h 4152900"/>
              <a:gd name="connsiteX4" fmla="*/ 3727435 w 4152900"/>
              <a:gd name="connsiteY4" fmla="*/ 4152900 h 4152900"/>
              <a:gd name="connsiteX5" fmla="*/ 425465 w 4152900"/>
              <a:gd name="connsiteY5" fmla="*/ 4152900 h 4152900"/>
              <a:gd name="connsiteX6" fmla="*/ 0 w 4152900"/>
              <a:gd name="connsiteY6" fmla="*/ 3727435 h 4152900"/>
              <a:gd name="connsiteX7" fmla="*/ 0 w 4152900"/>
              <a:gd name="connsiteY7" fmla="*/ 425465 h 4152900"/>
              <a:gd name="connsiteX8" fmla="*/ 425465 w 4152900"/>
              <a:gd name="connsiteY8" fmla="*/ 0 h 4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2900" h="4152900">
                <a:moveTo>
                  <a:pt x="425465" y="0"/>
                </a:moveTo>
                <a:lnTo>
                  <a:pt x="3727435" y="0"/>
                </a:lnTo>
                <a:cubicBezTo>
                  <a:pt x="3962413" y="0"/>
                  <a:pt x="4152900" y="190487"/>
                  <a:pt x="4152900" y="425465"/>
                </a:cubicBezTo>
                <a:lnTo>
                  <a:pt x="4152900" y="3727435"/>
                </a:lnTo>
                <a:cubicBezTo>
                  <a:pt x="4152900" y="3962413"/>
                  <a:pt x="3962413" y="4152900"/>
                  <a:pt x="3727435" y="4152900"/>
                </a:cubicBezTo>
                <a:lnTo>
                  <a:pt x="425465" y="4152900"/>
                </a:lnTo>
                <a:cubicBezTo>
                  <a:pt x="190487" y="4152900"/>
                  <a:pt x="0" y="3962413"/>
                  <a:pt x="0" y="3727435"/>
                </a:cubicBezTo>
                <a:lnTo>
                  <a:pt x="0" y="425465"/>
                </a:lnTo>
                <a:cubicBezTo>
                  <a:pt x="0" y="190487"/>
                  <a:pt x="190487" y="0"/>
                  <a:pt x="425465" y="0"/>
                </a:cubicBezTo>
                <a:close/>
              </a:path>
            </a:pathLst>
          </a:custGeom>
          <a:effectLst>
            <a:outerShdw blurRad="203200" dist="304800" dir="8100000" algn="tr" rotWithShape="0">
              <a:prstClr val="black">
                <a:alpha val="19000"/>
              </a:prstClr>
            </a:outerShdw>
          </a:effectLst>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3416707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C0D6065-1A1D-429B-8DEB-115D6C99354A}"/>
              </a:ext>
            </a:extLst>
          </p:cNvPr>
          <p:cNvSpPr>
            <a:spLocks noGrp="1"/>
          </p:cNvSpPr>
          <p:nvPr>
            <p:ph type="pic" sz="quarter" idx="10"/>
          </p:nvPr>
        </p:nvSpPr>
        <p:spPr>
          <a:xfrm>
            <a:off x="2686050" y="2486025"/>
            <a:ext cx="6819900" cy="1885950"/>
          </a:xfrm>
          <a:custGeom>
            <a:avLst/>
            <a:gdLst>
              <a:gd name="connsiteX0" fmla="*/ 314331 w 6819900"/>
              <a:gd name="connsiteY0" fmla="*/ 0 h 1885950"/>
              <a:gd name="connsiteX1" fmla="*/ 2724150 w 6819900"/>
              <a:gd name="connsiteY1" fmla="*/ 0 h 1885950"/>
              <a:gd name="connsiteX2" fmla="*/ 3409950 w 6819900"/>
              <a:gd name="connsiteY2" fmla="*/ 685800 h 1885950"/>
              <a:gd name="connsiteX3" fmla="*/ 4095750 w 6819900"/>
              <a:gd name="connsiteY3" fmla="*/ 0 h 1885950"/>
              <a:gd name="connsiteX4" fmla="*/ 6505569 w 6819900"/>
              <a:gd name="connsiteY4" fmla="*/ 0 h 1885950"/>
              <a:gd name="connsiteX5" fmla="*/ 6819900 w 6819900"/>
              <a:gd name="connsiteY5" fmla="*/ 314331 h 1885950"/>
              <a:gd name="connsiteX6" fmla="*/ 6819900 w 6819900"/>
              <a:gd name="connsiteY6" fmla="*/ 1571619 h 1885950"/>
              <a:gd name="connsiteX7" fmla="*/ 6505569 w 6819900"/>
              <a:gd name="connsiteY7" fmla="*/ 1885950 h 1885950"/>
              <a:gd name="connsiteX8" fmla="*/ 314331 w 6819900"/>
              <a:gd name="connsiteY8" fmla="*/ 1885950 h 1885950"/>
              <a:gd name="connsiteX9" fmla="*/ 0 w 6819900"/>
              <a:gd name="connsiteY9" fmla="*/ 1571619 h 1885950"/>
              <a:gd name="connsiteX10" fmla="*/ 0 w 6819900"/>
              <a:gd name="connsiteY10" fmla="*/ 314331 h 1885950"/>
              <a:gd name="connsiteX11" fmla="*/ 314331 w 6819900"/>
              <a:gd name="connsiteY11" fmla="*/ 0 h 188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19900" h="1885950">
                <a:moveTo>
                  <a:pt x="314331" y="0"/>
                </a:moveTo>
                <a:lnTo>
                  <a:pt x="2724150" y="0"/>
                </a:lnTo>
                <a:cubicBezTo>
                  <a:pt x="2724150" y="378757"/>
                  <a:pt x="3031193" y="685800"/>
                  <a:pt x="3409950" y="685800"/>
                </a:cubicBezTo>
                <a:cubicBezTo>
                  <a:pt x="3788707" y="685800"/>
                  <a:pt x="4095750" y="378757"/>
                  <a:pt x="4095750" y="0"/>
                </a:cubicBezTo>
                <a:lnTo>
                  <a:pt x="6505569" y="0"/>
                </a:lnTo>
                <a:cubicBezTo>
                  <a:pt x="6679169" y="0"/>
                  <a:pt x="6819900" y="140731"/>
                  <a:pt x="6819900" y="314331"/>
                </a:cubicBezTo>
                <a:lnTo>
                  <a:pt x="6819900" y="1571619"/>
                </a:lnTo>
                <a:cubicBezTo>
                  <a:pt x="6819900" y="1745219"/>
                  <a:pt x="6679169" y="1885950"/>
                  <a:pt x="6505569" y="1885950"/>
                </a:cubicBezTo>
                <a:lnTo>
                  <a:pt x="314331" y="1885950"/>
                </a:lnTo>
                <a:cubicBezTo>
                  <a:pt x="140731" y="1885950"/>
                  <a:pt x="0" y="1745219"/>
                  <a:pt x="0" y="1571619"/>
                </a:cubicBezTo>
                <a:lnTo>
                  <a:pt x="0" y="314331"/>
                </a:lnTo>
                <a:cubicBezTo>
                  <a:pt x="0" y="140731"/>
                  <a:pt x="140731" y="0"/>
                  <a:pt x="314331" y="0"/>
                </a:cubicBezTo>
                <a:close/>
              </a:path>
            </a:pathLst>
          </a:custGeom>
          <a:effectLst/>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8512406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D4BCD62-822D-4441-B8DD-28934B30F5F8}"/>
              </a:ext>
            </a:extLst>
          </p:cNvPr>
          <p:cNvSpPr>
            <a:spLocks noGrp="1"/>
          </p:cNvSpPr>
          <p:nvPr>
            <p:ph type="pic" sz="quarter" idx="11"/>
          </p:nvPr>
        </p:nvSpPr>
        <p:spPr>
          <a:xfrm>
            <a:off x="1104901" y="3429000"/>
            <a:ext cx="5429250" cy="2133600"/>
          </a:xfrm>
          <a:custGeom>
            <a:avLst/>
            <a:gdLst>
              <a:gd name="connsiteX0" fmla="*/ 355607 w 5429250"/>
              <a:gd name="connsiteY0" fmla="*/ 0 h 2133600"/>
              <a:gd name="connsiteX1" fmla="*/ 5073643 w 5429250"/>
              <a:gd name="connsiteY1" fmla="*/ 0 h 2133600"/>
              <a:gd name="connsiteX2" fmla="*/ 5429250 w 5429250"/>
              <a:gd name="connsiteY2" fmla="*/ 355607 h 2133600"/>
              <a:gd name="connsiteX3" fmla="*/ 5429250 w 5429250"/>
              <a:gd name="connsiteY3" fmla="*/ 1777993 h 2133600"/>
              <a:gd name="connsiteX4" fmla="*/ 5073643 w 5429250"/>
              <a:gd name="connsiteY4" fmla="*/ 2133600 h 2133600"/>
              <a:gd name="connsiteX5" fmla="*/ 355607 w 5429250"/>
              <a:gd name="connsiteY5" fmla="*/ 2133600 h 2133600"/>
              <a:gd name="connsiteX6" fmla="*/ 0 w 5429250"/>
              <a:gd name="connsiteY6" fmla="*/ 1777993 h 2133600"/>
              <a:gd name="connsiteX7" fmla="*/ 0 w 5429250"/>
              <a:gd name="connsiteY7" fmla="*/ 355607 h 2133600"/>
              <a:gd name="connsiteX8" fmla="*/ 355607 w 5429250"/>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9250" h="2133600">
                <a:moveTo>
                  <a:pt x="355607" y="0"/>
                </a:moveTo>
                <a:lnTo>
                  <a:pt x="5073643" y="0"/>
                </a:lnTo>
                <a:cubicBezTo>
                  <a:pt x="5270039" y="0"/>
                  <a:pt x="5429250" y="159211"/>
                  <a:pt x="5429250" y="355607"/>
                </a:cubicBezTo>
                <a:lnTo>
                  <a:pt x="5429250" y="1777993"/>
                </a:lnTo>
                <a:cubicBezTo>
                  <a:pt x="5429250" y="1974389"/>
                  <a:pt x="5270039" y="2133600"/>
                  <a:pt x="5073643" y="2133600"/>
                </a:cubicBezTo>
                <a:lnTo>
                  <a:pt x="355607" y="2133600"/>
                </a:lnTo>
                <a:cubicBezTo>
                  <a:pt x="159211" y="2133600"/>
                  <a:pt x="0" y="1974389"/>
                  <a:pt x="0" y="1777993"/>
                </a:cubicBezTo>
                <a:lnTo>
                  <a:pt x="0" y="355607"/>
                </a:lnTo>
                <a:cubicBezTo>
                  <a:pt x="0" y="159211"/>
                  <a:pt x="159211" y="0"/>
                  <a:pt x="355607" y="0"/>
                </a:cubicBezTo>
                <a:close/>
              </a:path>
            </a:pathLst>
          </a:custGeom>
        </p:spPr>
        <p:txBody>
          <a:bodyPr wrap="square">
            <a:noAutofit/>
          </a:bodyPr>
          <a:lstStyle>
            <a:lvl1pPr marL="0" indent="0">
              <a:buNone/>
              <a:defRPr sz="1400"/>
            </a:lvl1pPr>
          </a:lstStyle>
          <a:p>
            <a:endParaRPr lang="en-US"/>
          </a:p>
        </p:txBody>
      </p:sp>
      <p:sp>
        <p:nvSpPr>
          <p:cNvPr id="6" name="Picture Placeholder 5">
            <a:extLst>
              <a:ext uri="{FF2B5EF4-FFF2-40B4-BE49-F238E27FC236}">
                <a16:creationId xmlns:a16="http://schemas.microsoft.com/office/drawing/2014/main" id="{2E399874-AC8B-4FDB-A3EF-56EB0BD350E6}"/>
              </a:ext>
            </a:extLst>
          </p:cNvPr>
          <p:cNvSpPr>
            <a:spLocks noGrp="1"/>
          </p:cNvSpPr>
          <p:nvPr>
            <p:ph type="pic" sz="quarter" idx="10"/>
          </p:nvPr>
        </p:nvSpPr>
        <p:spPr>
          <a:xfrm>
            <a:off x="5657850" y="895350"/>
            <a:ext cx="5429250" cy="2133600"/>
          </a:xfrm>
          <a:custGeom>
            <a:avLst/>
            <a:gdLst>
              <a:gd name="connsiteX0" fmla="*/ 355607 w 5429250"/>
              <a:gd name="connsiteY0" fmla="*/ 0 h 2133600"/>
              <a:gd name="connsiteX1" fmla="*/ 5073643 w 5429250"/>
              <a:gd name="connsiteY1" fmla="*/ 0 h 2133600"/>
              <a:gd name="connsiteX2" fmla="*/ 5429250 w 5429250"/>
              <a:gd name="connsiteY2" fmla="*/ 355607 h 2133600"/>
              <a:gd name="connsiteX3" fmla="*/ 5429250 w 5429250"/>
              <a:gd name="connsiteY3" fmla="*/ 1777993 h 2133600"/>
              <a:gd name="connsiteX4" fmla="*/ 5073643 w 5429250"/>
              <a:gd name="connsiteY4" fmla="*/ 2133600 h 2133600"/>
              <a:gd name="connsiteX5" fmla="*/ 355607 w 5429250"/>
              <a:gd name="connsiteY5" fmla="*/ 2133600 h 2133600"/>
              <a:gd name="connsiteX6" fmla="*/ 0 w 5429250"/>
              <a:gd name="connsiteY6" fmla="*/ 1777993 h 2133600"/>
              <a:gd name="connsiteX7" fmla="*/ 0 w 5429250"/>
              <a:gd name="connsiteY7" fmla="*/ 355607 h 2133600"/>
              <a:gd name="connsiteX8" fmla="*/ 355607 w 5429250"/>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9250" h="2133600">
                <a:moveTo>
                  <a:pt x="355607" y="0"/>
                </a:moveTo>
                <a:lnTo>
                  <a:pt x="5073643" y="0"/>
                </a:lnTo>
                <a:cubicBezTo>
                  <a:pt x="5270039" y="0"/>
                  <a:pt x="5429250" y="159211"/>
                  <a:pt x="5429250" y="355607"/>
                </a:cubicBezTo>
                <a:lnTo>
                  <a:pt x="5429250" y="1777993"/>
                </a:lnTo>
                <a:cubicBezTo>
                  <a:pt x="5429250" y="1974389"/>
                  <a:pt x="5270039" y="2133600"/>
                  <a:pt x="5073643" y="2133600"/>
                </a:cubicBezTo>
                <a:lnTo>
                  <a:pt x="355607" y="2133600"/>
                </a:lnTo>
                <a:cubicBezTo>
                  <a:pt x="159211" y="2133600"/>
                  <a:pt x="0" y="1974389"/>
                  <a:pt x="0" y="1777993"/>
                </a:cubicBezTo>
                <a:lnTo>
                  <a:pt x="0" y="355607"/>
                </a:lnTo>
                <a:cubicBezTo>
                  <a:pt x="0" y="159211"/>
                  <a:pt x="159211" y="0"/>
                  <a:pt x="355607"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1579770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0"/>
                                  </p:stCondLst>
                                  <p:endCondLst>
                                    <p:cond evt="begin" delay="0">
                                      <p:tn val="9"/>
                                    </p:cond>
                                  </p:end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DABA1DED-6A4A-4146-B6C4-60D1DA869A39}"/>
              </a:ext>
            </a:extLst>
          </p:cNvPr>
          <p:cNvSpPr>
            <a:spLocks noGrp="1"/>
          </p:cNvSpPr>
          <p:nvPr>
            <p:ph type="pic" sz="quarter" idx="13"/>
          </p:nvPr>
        </p:nvSpPr>
        <p:spPr>
          <a:xfrm>
            <a:off x="5656318" y="1713154"/>
            <a:ext cx="5430782" cy="2195362"/>
          </a:xfrm>
          <a:prstGeom prst="roundRect">
            <a:avLst/>
          </a:prstGeom>
        </p:spPr>
        <p:txBody>
          <a:bodyPr wrap="square">
            <a:noAutofit/>
          </a:bodyPr>
          <a:lstStyle>
            <a:lvl1pPr marL="0" indent="0">
              <a:buNone/>
              <a:defRPr sz="1400"/>
            </a:lvl1pPr>
          </a:lstStyle>
          <a:p>
            <a:endParaRPr lang="en-US"/>
          </a:p>
        </p:txBody>
      </p:sp>
      <p:sp>
        <p:nvSpPr>
          <p:cNvPr id="20" name="Picture Placeholder 19">
            <a:extLst>
              <a:ext uri="{FF2B5EF4-FFF2-40B4-BE49-F238E27FC236}">
                <a16:creationId xmlns:a16="http://schemas.microsoft.com/office/drawing/2014/main" id="{B83483E4-3B74-4458-B9E9-5DCA1613B5C0}"/>
              </a:ext>
            </a:extLst>
          </p:cNvPr>
          <p:cNvSpPr>
            <a:spLocks noGrp="1"/>
          </p:cNvSpPr>
          <p:nvPr>
            <p:ph type="pic" sz="quarter" idx="14"/>
          </p:nvPr>
        </p:nvSpPr>
        <p:spPr>
          <a:xfrm>
            <a:off x="1427217" y="769181"/>
            <a:ext cx="5523593" cy="2195362"/>
          </a:xfrm>
          <a:custGeom>
            <a:avLst/>
            <a:gdLst>
              <a:gd name="connsiteX0" fmla="*/ 276999 w 5523593"/>
              <a:gd name="connsiteY0" fmla="*/ 0 h 2195362"/>
              <a:gd name="connsiteX1" fmla="*/ 1571491 w 5523593"/>
              <a:gd name="connsiteY1" fmla="*/ 0 h 2195362"/>
              <a:gd name="connsiteX2" fmla="*/ 3952102 w 5523593"/>
              <a:gd name="connsiteY2" fmla="*/ 0 h 2195362"/>
              <a:gd name="connsiteX3" fmla="*/ 5246594 w 5523593"/>
              <a:gd name="connsiteY3" fmla="*/ 0 h 2195362"/>
              <a:gd name="connsiteX4" fmla="*/ 5523593 w 5523593"/>
              <a:gd name="connsiteY4" fmla="*/ 276999 h 2195362"/>
              <a:gd name="connsiteX5" fmla="*/ 5523593 w 5523593"/>
              <a:gd name="connsiteY5" fmla="*/ 771626 h 2195362"/>
              <a:gd name="connsiteX6" fmla="*/ 4409419 w 5523593"/>
              <a:gd name="connsiteY6" fmla="*/ 771626 h 2195362"/>
              <a:gd name="connsiteX7" fmla="*/ 4022897 w 5523593"/>
              <a:gd name="connsiteY7" fmla="*/ 1158148 h 2195362"/>
              <a:gd name="connsiteX8" fmla="*/ 4022897 w 5523593"/>
              <a:gd name="connsiteY8" fmla="*/ 2195362 h 2195362"/>
              <a:gd name="connsiteX9" fmla="*/ 2728405 w 5523593"/>
              <a:gd name="connsiteY9" fmla="*/ 2195362 h 2195362"/>
              <a:gd name="connsiteX10" fmla="*/ 1571491 w 5523593"/>
              <a:gd name="connsiteY10" fmla="*/ 2195362 h 2195362"/>
              <a:gd name="connsiteX11" fmla="*/ 276999 w 5523593"/>
              <a:gd name="connsiteY11" fmla="*/ 2195362 h 2195362"/>
              <a:gd name="connsiteX12" fmla="*/ 0 w 5523593"/>
              <a:gd name="connsiteY12" fmla="*/ 1918363 h 2195362"/>
              <a:gd name="connsiteX13" fmla="*/ 0 w 5523593"/>
              <a:gd name="connsiteY13" fmla="*/ 1384963 h 2195362"/>
              <a:gd name="connsiteX14" fmla="*/ 0 w 5523593"/>
              <a:gd name="connsiteY14" fmla="*/ 810399 h 2195362"/>
              <a:gd name="connsiteX15" fmla="*/ 0 w 5523593"/>
              <a:gd name="connsiteY15" fmla="*/ 276999 h 2195362"/>
              <a:gd name="connsiteX16" fmla="*/ 276999 w 5523593"/>
              <a:gd name="connsiteY16" fmla="*/ 0 h 219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23593" h="2195362">
                <a:moveTo>
                  <a:pt x="276999" y="0"/>
                </a:moveTo>
                <a:lnTo>
                  <a:pt x="1571491" y="0"/>
                </a:lnTo>
                <a:lnTo>
                  <a:pt x="3952102" y="0"/>
                </a:lnTo>
                <a:lnTo>
                  <a:pt x="5246594" y="0"/>
                </a:lnTo>
                <a:cubicBezTo>
                  <a:pt x="5399576" y="0"/>
                  <a:pt x="5523593" y="124017"/>
                  <a:pt x="5523593" y="276999"/>
                </a:cubicBezTo>
                <a:lnTo>
                  <a:pt x="5523593" y="771626"/>
                </a:lnTo>
                <a:lnTo>
                  <a:pt x="4409419" y="771626"/>
                </a:lnTo>
                <a:cubicBezTo>
                  <a:pt x="4195950" y="771626"/>
                  <a:pt x="4022897" y="944679"/>
                  <a:pt x="4022897" y="1158148"/>
                </a:cubicBezTo>
                <a:lnTo>
                  <a:pt x="4022897" y="2195362"/>
                </a:lnTo>
                <a:lnTo>
                  <a:pt x="2728405" y="2195362"/>
                </a:lnTo>
                <a:lnTo>
                  <a:pt x="1571491" y="2195362"/>
                </a:lnTo>
                <a:lnTo>
                  <a:pt x="276999" y="2195362"/>
                </a:lnTo>
                <a:cubicBezTo>
                  <a:pt x="124017" y="2195362"/>
                  <a:pt x="0" y="2071345"/>
                  <a:pt x="0" y="1918363"/>
                </a:cubicBezTo>
                <a:lnTo>
                  <a:pt x="0" y="1384963"/>
                </a:lnTo>
                <a:lnTo>
                  <a:pt x="0" y="810399"/>
                </a:lnTo>
                <a:lnTo>
                  <a:pt x="0" y="276999"/>
                </a:lnTo>
                <a:cubicBezTo>
                  <a:pt x="0" y="124017"/>
                  <a:pt x="124017" y="0"/>
                  <a:pt x="276999"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21891160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iterate type="lt">
                                    <p:tmPct val="10000"/>
                                  </p:iterate>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0"/>
                                  </p:stCondLst>
                                  <p:endCondLst>
                                    <p:cond evt="begin" delay="0">
                                      <p:tn val="9"/>
                                    </p:cond>
                                  </p:endCondLst>
                                  <p:iterate type="lt">
                                    <p:tmPct val="10000"/>
                                  </p:iterate>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1+#ppt_w/2"/>
                                          </p:val>
                                        </p:tav>
                                        <p:tav tm="100000">
                                          <p:val>
                                            <p:strVal val="#ppt_x"/>
                                          </p:val>
                                        </p:tav>
                                      </p:tavLst>
                                    </p:anim>
                                    <p:anim calcmode="lin" valueType="num">
                                      <p:cBhvr additive="base">
                                        <p:cTn id="12"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8E68D3-BCAF-44E3-B839-4CFFBE6F6286}"/>
              </a:ext>
            </a:extLst>
          </p:cNvPr>
          <p:cNvSpPr>
            <a:spLocks noGrp="1"/>
          </p:cNvSpPr>
          <p:nvPr>
            <p:ph type="pic" sz="quarter" idx="10"/>
          </p:nvPr>
        </p:nvSpPr>
        <p:spPr>
          <a:xfrm>
            <a:off x="6612606" y="121287"/>
            <a:ext cx="4836444" cy="6615426"/>
          </a:xfrm>
          <a:custGeom>
            <a:avLst/>
            <a:gdLst>
              <a:gd name="connsiteX0" fmla="*/ 3717505 w 4836444"/>
              <a:gd name="connsiteY0" fmla="*/ 3820177 h 6615426"/>
              <a:gd name="connsiteX1" fmla="*/ 3200278 w 4836444"/>
              <a:gd name="connsiteY1" fmla="*/ 4107400 h 6615426"/>
              <a:gd name="connsiteX2" fmla="*/ 3039226 w 4836444"/>
              <a:gd name="connsiteY2" fmla="*/ 5002035 h 6615426"/>
              <a:gd name="connsiteX3" fmla="*/ 3200719 w 4836444"/>
              <a:gd name="connsiteY3" fmla="*/ 5900609 h 6615426"/>
              <a:gd name="connsiteX4" fmla="*/ 3745249 w 4836444"/>
              <a:gd name="connsiteY4" fmla="*/ 6188678 h 6615426"/>
              <a:gd name="connsiteX5" fmla="*/ 4368632 w 4836444"/>
              <a:gd name="connsiteY5" fmla="*/ 5421794 h 6615426"/>
              <a:gd name="connsiteX6" fmla="*/ 4395786 w 4836444"/>
              <a:gd name="connsiteY6" fmla="*/ 5002035 h 6615426"/>
              <a:gd name="connsiteX7" fmla="*/ 4234366 w 4836444"/>
              <a:gd name="connsiteY7" fmla="*/ 4108062 h 6615426"/>
              <a:gd name="connsiteX8" fmla="*/ 3717505 w 4836444"/>
              <a:gd name="connsiteY8" fmla="*/ 3820177 h 6615426"/>
              <a:gd name="connsiteX9" fmla="*/ 3676295 w 4836444"/>
              <a:gd name="connsiteY9" fmla="*/ 3393428 h 6615426"/>
              <a:gd name="connsiteX10" fmla="*/ 4612731 w 4836444"/>
              <a:gd name="connsiteY10" fmla="*/ 3905027 h 6615426"/>
              <a:gd name="connsiteX11" fmla="*/ 4836444 w 4836444"/>
              <a:gd name="connsiteY11" fmla="*/ 5002035 h 6615426"/>
              <a:gd name="connsiteX12" fmla="*/ 3717505 w 4836444"/>
              <a:gd name="connsiteY12" fmla="*/ 6615426 h 6615426"/>
              <a:gd name="connsiteX13" fmla="*/ 2598494 w 4836444"/>
              <a:gd name="connsiteY13" fmla="*/ 5002035 h 6615426"/>
              <a:gd name="connsiteX14" fmla="*/ 3676295 w 4836444"/>
              <a:gd name="connsiteY14" fmla="*/ 3393428 h 6615426"/>
              <a:gd name="connsiteX15" fmla="*/ 1109740 w 4836444"/>
              <a:gd name="connsiteY15" fmla="*/ 3393428 h 6615426"/>
              <a:gd name="connsiteX16" fmla="*/ 1928431 w 4836444"/>
              <a:gd name="connsiteY16" fmla="*/ 3713324 h 6615426"/>
              <a:gd name="connsiteX17" fmla="*/ 2201008 w 4836444"/>
              <a:gd name="connsiteY17" fmla="*/ 4350615 h 6615426"/>
              <a:gd name="connsiteX18" fmla="*/ 2077413 w 4836444"/>
              <a:gd name="connsiteY18" fmla="*/ 4756171 h 6615426"/>
              <a:gd name="connsiteX19" fmla="*/ 1769807 w 4836444"/>
              <a:gd name="connsiteY19" fmla="*/ 5115181 h 6615426"/>
              <a:gd name="connsiteX20" fmla="*/ 1373266 w 4836444"/>
              <a:gd name="connsiteY20" fmla="*/ 5425179 h 6615426"/>
              <a:gd name="connsiteX21" fmla="*/ 980736 w 4836444"/>
              <a:gd name="connsiteY21" fmla="*/ 5702761 h 6615426"/>
              <a:gd name="connsiteX22" fmla="*/ 679531 w 4836444"/>
              <a:gd name="connsiteY22" fmla="*/ 5961136 h 6615426"/>
              <a:gd name="connsiteX23" fmla="*/ 546996 w 4836444"/>
              <a:gd name="connsiteY23" fmla="*/ 6156371 h 6615426"/>
              <a:gd name="connsiteX24" fmla="*/ 2191810 w 4836444"/>
              <a:gd name="connsiteY24" fmla="*/ 6156371 h 6615426"/>
              <a:gd name="connsiteX25" fmla="*/ 2191810 w 4836444"/>
              <a:gd name="connsiteY25" fmla="*/ 6578484 h 6615426"/>
              <a:gd name="connsiteX26" fmla="*/ 41578 w 4836444"/>
              <a:gd name="connsiteY26" fmla="*/ 6578484 h 6615426"/>
              <a:gd name="connsiteX27" fmla="*/ 41578 w 4836444"/>
              <a:gd name="connsiteY27" fmla="*/ 6341965 h 6615426"/>
              <a:gd name="connsiteX28" fmla="*/ 174004 w 4836444"/>
              <a:gd name="connsiteY28" fmla="*/ 5909218 h 6615426"/>
              <a:gd name="connsiteX29" fmla="*/ 501995 w 4836444"/>
              <a:gd name="connsiteY29" fmla="*/ 5546897 h 6615426"/>
              <a:gd name="connsiteX30" fmla="*/ 919288 w 4836444"/>
              <a:gd name="connsiteY30" fmla="*/ 5234103 h 6615426"/>
              <a:gd name="connsiteX31" fmla="*/ 1329848 w 4836444"/>
              <a:gd name="connsiteY31" fmla="*/ 4942980 h 6615426"/>
              <a:gd name="connsiteX32" fmla="*/ 1639478 w 4836444"/>
              <a:gd name="connsiteY32" fmla="*/ 4652409 h 6615426"/>
              <a:gd name="connsiteX33" fmla="*/ 1760276 w 4836444"/>
              <a:gd name="connsiteY33" fmla="*/ 4345979 h 6615426"/>
              <a:gd name="connsiteX34" fmla="*/ 1596943 w 4836444"/>
              <a:gd name="connsiteY34" fmla="*/ 3960182 h 6615426"/>
              <a:gd name="connsiteX35" fmla="*/ 1131743 w 4836444"/>
              <a:gd name="connsiteY35" fmla="*/ 3820177 h 6615426"/>
              <a:gd name="connsiteX36" fmla="*/ 651972 w 4836444"/>
              <a:gd name="connsiteY36" fmla="*/ 3946642 h 6615426"/>
              <a:gd name="connsiteX37" fmla="*/ 434329 w 4836444"/>
              <a:gd name="connsiteY37" fmla="*/ 4351498 h 6615426"/>
              <a:gd name="connsiteX38" fmla="*/ 0 w 4836444"/>
              <a:gd name="connsiteY38" fmla="*/ 4351498 h 6615426"/>
              <a:gd name="connsiteX39" fmla="*/ 354926 w 4836444"/>
              <a:gd name="connsiteY39" fmla="*/ 3643561 h 6615426"/>
              <a:gd name="connsiteX40" fmla="*/ 1109740 w 4836444"/>
              <a:gd name="connsiteY40" fmla="*/ 3393428 h 6615426"/>
              <a:gd name="connsiteX41" fmla="*/ 3717505 w 4836444"/>
              <a:gd name="connsiteY41" fmla="*/ 426749 h 6615426"/>
              <a:gd name="connsiteX42" fmla="*/ 3200278 w 4836444"/>
              <a:gd name="connsiteY42" fmla="*/ 713971 h 6615426"/>
              <a:gd name="connsiteX43" fmla="*/ 3039226 w 4836444"/>
              <a:gd name="connsiteY43" fmla="*/ 1608607 h 6615426"/>
              <a:gd name="connsiteX44" fmla="*/ 3200719 w 4836444"/>
              <a:gd name="connsiteY44" fmla="*/ 2507180 h 6615426"/>
              <a:gd name="connsiteX45" fmla="*/ 3745249 w 4836444"/>
              <a:gd name="connsiteY45" fmla="*/ 2795249 h 6615426"/>
              <a:gd name="connsiteX46" fmla="*/ 4368632 w 4836444"/>
              <a:gd name="connsiteY46" fmla="*/ 2028366 h 6615426"/>
              <a:gd name="connsiteX47" fmla="*/ 4395786 w 4836444"/>
              <a:gd name="connsiteY47" fmla="*/ 1608607 h 6615426"/>
              <a:gd name="connsiteX48" fmla="*/ 4234366 w 4836444"/>
              <a:gd name="connsiteY48" fmla="*/ 714634 h 6615426"/>
              <a:gd name="connsiteX49" fmla="*/ 3717505 w 4836444"/>
              <a:gd name="connsiteY49" fmla="*/ 426749 h 6615426"/>
              <a:gd name="connsiteX50" fmla="*/ 3676295 w 4836444"/>
              <a:gd name="connsiteY50" fmla="*/ 0 h 6615426"/>
              <a:gd name="connsiteX51" fmla="*/ 4612731 w 4836444"/>
              <a:gd name="connsiteY51" fmla="*/ 511598 h 6615426"/>
              <a:gd name="connsiteX52" fmla="*/ 4836444 w 4836444"/>
              <a:gd name="connsiteY52" fmla="*/ 1608607 h 6615426"/>
              <a:gd name="connsiteX53" fmla="*/ 3717505 w 4836444"/>
              <a:gd name="connsiteY53" fmla="*/ 3221998 h 6615426"/>
              <a:gd name="connsiteX54" fmla="*/ 2598494 w 4836444"/>
              <a:gd name="connsiteY54" fmla="*/ 1608607 h 6615426"/>
              <a:gd name="connsiteX55" fmla="*/ 3676295 w 4836444"/>
              <a:gd name="connsiteY55" fmla="*/ 0 h 6615426"/>
              <a:gd name="connsiteX56" fmla="*/ 1109740 w 4836444"/>
              <a:gd name="connsiteY56" fmla="*/ 0 h 6615426"/>
              <a:gd name="connsiteX57" fmla="*/ 1928431 w 4836444"/>
              <a:gd name="connsiteY57" fmla="*/ 319896 h 6615426"/>
              <a:gd name="connsiteX58" fmla="*/ 2201008 w 4836444"/>
              <a:gd name="connsiteY58" fmla="*/ 957187 h 6615426"/>
              <a:gd name="connsiteX59" fmla="*/ 2077413 w 4836444"/>
              <a:gd name="connsiteY59" fmla="*/ 1362742 h 6615426"/>
              <a:gd name="connsiteX60" fmla="*/ 1769807 w 4836444"/>
              <a:gd name="connsiteY60" fmla="*/ 1721752 h 6615426"/>
              <a:gd name="connsiteX61" fmla="*/ 1373266 w 4836444"/>
              <a:gd name="connsiteY61" fmla="*/ 2031751 h 6615426"/>
              <a:gd name="connsiteX62" fmla="*/ 980736 w 4836444"/>
              <a:gd name="connsiteY62" fmla="*/ 2309333 h 6615426"/>
              <a:gd name="connsiteX63" fmla="*/ 679531 w 4836444"/>
              <a:gd name="connsiteY63" fmla="*/ 2567708 h 6615426"/>
              <a:gd name="connsiteX64" fmla="*/ 546996 w 4836444"/>
              <a:gd name="connsiteY64" fmla="*/ 2762942 h 6615426"/>
              <a:gd name="connsiteX65" fmla="*/ 2191810 w 4836444"/>
              <a:gd name="connsiteY65" fmla="*/ 2762942 h 6615426"/>
              <a:gd name="connsiteX66" fmla="*/ 2191810 w 4836444"/>
              <a:gd name="connsiteY66" fmla="*/ 3185056 h 6615426"/>
              <a:gd name="connsiteX67" fmla="*/ 41578 w 4836444"/>
              <a:gd name="connsiteY67" fmla="*/ 3185056 h 6615426"/>
              <a:gd name="connsiteX68" fmla="*/ 41578 w 4836444"/>
              <a:gd name="connsiteY68" fmla="*/ 2948537 h 6615426"/>
              <a:gd name="connsiteX69" fmla="*/ 174004 w 4836444"/>
              <a:gd name="connsiteY69" fmla="*/ 2515790 h 6615426"/>
              <a:gd name="connsiteX70" fmla="*/ 501995 w 4836444"/>
              <a:gd name="connsiteY70" fmla="*/ 2153469 h 6615426"/>
              <a:gd name="connsiteX71" fmla="*/ 919288 w 4836444"/>
              <a:gd name="connsiteY71" fmla="*/ 1840674 h 6615426"/>
              <a:gd name="connsiteX72" fmla="*/ 1329848 w 4836444"/>
              <a:gd name="connsiteY72" fmla="*/ 1549551 h 6615426"/>
              <a:gd name="connsiteX73" fmla="*/ 1639478 w 4836444"/>
              <a:gd name="connsiteY73" fmla="*/ 1258980 h 6615426"/>
              <a:gd name="connsiteX74" fmla="*/ 1760276 w 4836444"/>
              <a:gd name="connsiteY74" fmla="*/ 952551 h 6615426"/>
              <a:gd name="connsiteX75" fmla="*/ 1596943 w 4836444"/>
              <a:gd name="connsiteY75" fmla="*/ 566754 h 6615426"/>
              <a:gd name="connsiteX76" fmla="*/ 1131743 w 4836444"/>
              <a:gd name="connsiteY76" fmla="*/ 426749 h 6615426"/>
              <a:gd name="connsiteX77" fmla="*/ 651972 w 4836444"/>
              <a:gd name="connsiteY77" fmla="*/ 553214 h 6615426"/>
              <a:gd name="connsiteX78" fmla="*/ 434329 w 4836444"/>
              <a:gd name="connsiteY78" fmla="*/ 958070 h 6615426"/>
              <a:gd name="connsiteX79" fmla="*/ 0 w 4836444"/>
              <a:gd name="connsiteY79" fmla="*/ 958070 h 6615426"/>
              <a:gd name="connsiteX80" fmla="*/ 354926 w 4836444"/>
              <a:gd name="connsiteY80" fmla="*/ 250133 h 6615426"/>
              <a:gd name="connsiteX81" fmla="*/ 1109740 w 4836444"/>
              <a:gd name="connsiteY81" fmla="*/ 0 h 661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836444" h="6615426">
                <a:moveTo>
                  <a:pt x="3717505" y="3820177"/>
                </a:moveTo>
                <a:cubicBezTo>
                  <a:pt x="3480054" y="3820177"/>
                  <a:pt x="3307645" y="3915918"/>
                  <a:pt x="3200278" y="4107400"/>
                </a:cubicBezTo>
                <a:cubicBezTo>
                  <a:pt x="3092910" y="4298881"/>
                  <a:pt x="3039226" y="4597094"/>
                  <a:pt x="3039226" y="5002035"/>
                </a:cubicBezTo>
                <a:cubicBezTo>
                  <a:pt x="3039226" y="5409038"/>
                  <a:pt x="3093057" y="5708563"/>
                  <a:pt x="3200719" y="5900609"/>
                </a:cubicBezTo>
                <a:cubicBezTo>
                  <a:pt x="3308381" y="6092655"/>
                  <a:pt x="3489892" y="6188678"/>
                  <a:pt x="3745249" y="6188678"/>
                </a:cubicBezTo>
                <a:cubicBezTo>
                  <a:pt x="4104615" y="6180533"/>
                  <a:pt x="4312409" y="5924906"/>
                  <a:pt x="4368632" y="5421794"/>
                </a:cubicBezTo>
                <a:cubicBezTo>
                  <a:pt x="4386734" y="5280255"/>
                  <a:pt x="4395786" y="5140336"/>
                  <a:pt x="4395786" y="5002035"/>
                </a:cubicBezTo>
                <a:cubicBezTo>
                  <a:pt x="4395786" y="4597977"/>
                  <a:pt x="4341980" y="4299985"/>
                  <a:pt x="4234366" y="4108062"/>
                </a:cubicBezTo>
                <a:cubicBezTo>
                  <a:pt x="4126752" y="3916139"/>
                  <a:pt x="3954466" y="3820177"/>
                  <a:pt x="3717505" y="3820177"/>
                </a:cubicBezTo>
                <a:close/>
                <a:moveTo>
                  <a:pt x="3676295" y="3393428"/>
                </a:moveTo>
                <a:cubicBezTo>
                  <a:pt x="4110967" y="3400296"/>
                  <a:pt x="4423114" y="3570829"/>
                  <a:pt x="4612731" y="3905027"/>
                </a:cubicBezTo>
                <a:cubicBezTo>
                  <a:pt x="4761872" y="4171669"/>
                  <a:pt x="4836444" y="4537338"/>
                  <a:pt x="4836444" y="5002035"/>
                </a:cubicBezTo>
                <a:cubicBezTo>
                  <a:pt x="4836444" y="6077630"/>
                  <a:pt x="4463464" y="6615426"/>
                  <a:pt x="3717505" y="6615426"/>
                </a:cubicBezTo>
                <a:cubicBezTo>
                  <a:pt x="2971498" y="6615426"/>
                  <a:pt x="2598494" y="6077630"/>
                  <a:pt x="2598494" y="5002035"/>
                </a:cubicBezTo>
                <a:cubicBezTo>
                  <a:pt x="2598494" y="3929631"/>
                  <a:pt x="2957760" y="3393428"/>
                  <a:pt x="3676295" y="3393428"/>
                </a:cubicBezTo>
                <a:close/>
                <a:moveTo>
                  <a:pt x="1109740" y="3393428"/>
                </a:moveTo>
                <a:cubicBezTo>
                  <a:pt x="1445458" y="3393428"/>
                  <a:pt x="1718355" y="3500060"/>
                  <a:pt x="1928431" y="3713324"/>
                </a:cubicBezTo>
                <a:cubicBezTo>
                  <a:pt x="2110148" y="3855795"/>
                  <a:pt x="2201008" y="4068225"/>
                  <a:pt x="2201008" y="4350615"/>
                </a:cubicBezTo>
                <a:cubicBezTo>
                  <a:pt x="2201008" y="4491761"/>
                  <a:pt x="2159809" y="4626946"/>
                  <a:pt x="2077413" y="4756171"/>
                </a:cubicBezTo>
                <a:cubicBezTo>
                  <a:pt x="1995017" y="4885395"/>
                  <a:pt x="1892481" y="5005065"/>
                  <a:pt x="1769807" y="5115181"/>
                </a:cubicBezTo>
                <a:cubicBezTo>
                  <a:pt x="1647132" y="5225296"/>
                  <a:pt x="1514952" y="5328629"/>
                  <a:pt x="1373266" y="5425179"/>
                </a:cubicBezTo>
                <a:cubicBezTo>
                  <a:pt x="1231580" y="5521730"/>
                  <a:pt x="1100737" y="5614257"/>
                  <a:pt x="980736" y="5702761"/>
                </a:cubicBezTo>
                <a:cubicBezTo>
                  <a:pt x="860735" y="5791266"/>
                  <a:pt x="760333" y="5877390"/>
                  <a:pt x="679531" y="5961136"/>
                </a:cubicBezTo>
                <a:cubicBezTo>
                  <a:pt x="598730" y="6044882"/>
                  <a:pt x="554551" y="6109960"/>
                  <a:pt x="546996" y="6156371"/>
                </a:cubicBezTo>
                <a:lnTo>
                  <a:pt x="2191810" y="6156371"/>
                </a:lnTo>
                <a:lnTo>
                  <a:pt x="2191810" y="6578484"/>
                </a:lnTo>
                <a:lnTo>
                  <a:pt x="41578" y="6578484"/>
                </a:lnTo>
                <a:lnTo>
                  <a:pt x="41578" y="6341965"/>
                </a:lnTo>
                <a:cubicBezTo>
                  <a:pt x="41578" y="6183501"/>
                  <a:pt x="85720" y="6039253"/>
                  <a:pt x="174004" y="5909218"/>
                </a:cubicBezTo>
                <a:cubicBezTo>
                  <a:pt x="262288" y="5779184"/>
                  <a:pt x="371618" y="5658411"/>
                  <a:pt x="501995" y="5546897"/>
                </a:cubicBezTo>
                <a:cubicBezTo>
                  <a:pt x="632372" y="5435384"/>
                  <a:pt x="771470" y="5331119"/>
                  <a:pt x="919288" y="5234103"/>
                </a:cubicBezTo>
                <a:cubicBezTo>
                  <a:pt x="1067107" y="5137086"/>
                  <a:pt x="1203960" y="5040045"/>
                  <a:pt x="1329848" y="4942980"/>
                </a:cubicBezTo>
                <a:cubicBezTo>
                  <a:pt x="1455736" y="4845914"/>
                  <a:pt x="1558946" y="4749057"/>
                  <a:pt x="1639478" y="4652409"/>
                </a:cubicBezTo>
                <a:cubicBezTo>
                  <a:pt x="1720011" y="4555761"/>
                  <a:pt x="1760276" y="4453617"/>
                  <a:pt x="1760276" y="4345979"/>
                </a:cubicBezTo>
                <a:cubicBezTo>
                  <a:pt x="1760276" y="4182118"/>
                  <a:pt x="1705832" y="4053519"/>
                  <a:pt x="1596943" y="3960182"/>
                </a:cubicBezTo>
                <a:cubicBezTo>
                  <a:pt x="1488054" y="3866845"/>
                  <a:pt x="1332987" y="3820177"/>
                  <a:pt x="1131743" y="3820177"/>
                </a:cubicBezTo>
                <a:cubicBezTo>
                  <a:pt x="930498" y="3820177"/>
                  <a:pt x="770575" y="3862332"/>
                  <a:pt x="651972" y="3946642"/>
                </a:cubicBezTo>
                <a:cubicBezTo>
                  <a:pt x="533369" y="4030952"/>
                  <a:pt x="460822" y="4165904"/>
                  <a:pt x="434329" y="4351498"/>
                </a:cubicBezTo>
                <a:lnTo>
                  <a:pt x="0" y="4351498"/>
                </a:lnTo>
                <a:cubicBezTo>
                  <a:pt x="25609" y="4048356"/>
                  <a:pt x="143918" y="3812376"/>
                  <a:pt x="354926" y="3643561"/>
                </a:cubicBezTo>
                <a:cubicBezTo>
                  <a:pt x="563431" y="3476806"/>
                  <a:pt x="815036" y="3393428"/>
                  <a:pt x="1109740" y="3393428"/>
                </a:cubicBezTo>
                <a:close/>
                <a:moveTo>
                  <a:pt x="3717505" y="426749"/>
                </a:moveTo>
                <a:cubicBezTo>
                  <a:pt x="3480054" y="426749"/>
                  <a:pt x="3307645" y="522490"/>
                  <a:pt x="3200278" y="713971"/>
                </a:cubicBezTo>
                <a:cubicBezTo>
                  <a:pt x="3092910" y="905453"/>
                  <a:pt x="3039226" y="1203665"/>
                  <a:pt x="3039226" y="1608607"/>
                </a:cubicBezTo>
                <a:cubicBezTo>
                  <a:pt x="3039226" y="2015610"/>
                  <a:pt x="3093057" y="2315134"/>
                  <a:pt x="3200719" y="2507180"/>
                </a:cubicBezTo>
                <a:cubicBezTo>
                  <a:pt x="3308381" y="2699226"/>
                  <a:pt x="3489892" y="2795249"/>
                  <a:pt x="3745249" y="2795249"/>
                </a:cubicBezTo>
                <a:cubicBezTo>
                  <a:pt x="4104615" y="2787105"/>
                  <a:pt x="4312409" y="2531477"/>
                  <a:pt x="4368632" y="2028366"/>
                </a:cubicBezTo>
                <a:cubicBezTo>
                  <a:pt x="4386734" y="1886827"/>
                  <a:pt x="4395786" y="1746908"/>
                  <a:pt x="4395786" y="1608607"/>
                </a:cubicBezTo>
                <a:cubicBezTo>
                  <a:pt x="4395786" y="1204548"/>
                  <a:pt x="4341980" y="906557"/>
                  <a:pt x="4234366" y="714634"/>
                </a:cubicBezTo>
                <a:cubicBezTo>
                  <a:pt x="4126752" y="522711"/>
                  <a:pt x="3954466" y="426749"/>
                  <a:pt x="3717505" y="426749"/>
                </a:cubicBezTo>
                <a:close/>
                <a:moveTo>
                  <a:pt x="3676295" y="0"/>
                </a:moveTo>
                <a:cubicBezTo>
                  <a:pt x="4110967" y="6868"/>
                  <a:pt x="4423114" y="177401"/>
                  <a:pt x="4612731" y="511598"/>
                </a:cubicBezTo>
                <a:cubicBezTo>
                  <a:pt x="4761872" y="778240"/>
                  <a:pt x="4836444" y="1143909"/>
                  <a:pt x="4836444" y="1608607"/>
                </a:cubicBezTo>
                <a:cubicBezTo>
                  <a:pt x="4836444" y="2684201"/>
                  <a:pt x="4463464" y="3221998"/>
                  <a:pt x="3717505" y="3221998"/>
                </a:cubicBezTo>
                <a:cubicBezTo>
                  <a:pt x="2971498" y="3221998"/>
                  <a:pt x="2598494" y="2684201"/>
                  <a:pt x="2598494" y="1608607"/>
                </a:cubicBezTo>
                <a:cubicBezTo>
                  <a:pt x="2598494" y="536202"/>
                  <a:pt x="2957760" y="0"/>
                  <a:pt x="3676295" y="0"/>
                </a:cubicBezTo>
                <a:close/>
                <a:moveTo>
                  <a:pt x="1109740" y="0"/>
                </a:moveTo>
                <a:cubicBezTo>
                  <a:pt x="1445458" y="0"/>
                  <a:pt x="1718355" y="106632"/>
                  <a:pt x="1928431" y="319896"/>
                </a:cubicBezTo>
                <a:cubicBezTo>
                  <a:pt x="2110148" y="462366"/>
                  <a:pt x="2201008" y="674797"/>
                  <a:pt x="2201008" y="957187"/>
                </a:cubicBezTo>
                <a:cubicBezTo>
                  <a:pt x="2201008" y="1098332"/>
                  <a:pt x="2159809" y="1233519"/>
                  <a:pt x="2077413" y="1362742"/>
                </a:cubicBezTo>
                <a:cubicBezTo>
                  <a:pt x="1995017" y="1491966"/>
                  <a:pt x="1892481" y="1611637"/>
                  <a:pt x="1769807" y="1721752"/>
                </a:cubicBezTo>
                <a:cubicBezTo>
                  <a:pt x="1647132" y="1831868"/>
                  <a:pt x="1514952" y="1935200"/>
                  <a:pt x="1373266" y="2031751"/>
                </a:cubicBezTo>
                <a:cubicBezTo>
                  <a:pt x="1231580" y="2128302"/>
                  <a:pt x="1100737" y="2220828"/>
                  <a:pt x="980736" y="2309333"/>
                </a:cubicBezTo>
                <a:cubicBezTo>
                  <a:pt x="860735" y="2397837"/>
                  <a:pt x="760333" y="2483963"/>
                  <a:pt x="679531" y="2567708"/>
                </a:cubicBezTo>
                <a:cubicBezTo>
                  <a:pt x="598730" y="2651453"/>
                  <a:pt x="554551" y="2716531"/>
                  <a:pt x="546996" y="2762942"/>
                </a:cubicBezTo>
                <a:lnTo>
                  <a:pt x="2191810" y="2762942"/>
                </a:lnTo>
                <a:lnTo>
                  <a:pt x="2191810" y="3185056"/>
                </a:lnTo>
                <a:lnTo>
                  <a:pt x="41578" y="3185056"/>
                </a:lnTo>
                <a:lnTo>
                  <a:pt x="41578" y="2948537"/>
                </a:lnTo>
                <a:cubicBezTo>
                  <a:pt x="41578" y="2790073"/>
                  <a:pt x="85720" y="2645824"/>
                  <a:pt x="174004" y="2515790"/>
                </a:cubicBezTo>
                <a:cubicBezTo>
                  <a:pt x="262288" y="2385756"/>
                  <a:pt x="371618" y="2264983"/>
                  <a:pt x="501995" y="2153469"/>
                </a:cubicBezTo>
                <a:cubicBezTo>
                  <a:pt x="632372" y="2041955"/>
                  <a:pt x="771470" y="1937690"/>
                  <a:pt x="919288" y="1840674"/>
                </a:cubicBezTo>
                <a:cubicBezTo>
                  <a:pt x="1067107" y="1743658"/>
                  <a:pt x="1203960" y="1646616"/>
                  <a:pt x="1329848" y="1549551"/>
                </a:cubicBezTo>
                <a:cubicBezTo>
                  <a:pt x="1455736" y="1452485"/>
                  <a:pt x="1558946" y="1355629"/>
                  <a:pt x="1639478" y="1258980"/>
                </a:cubicBezTo>
                <a:cubicBezTo>
                  <a:pt x="1720011" y="1162332"/>
                  <a:pt x="1760276" y="1060189"/>
                  <a:pt x="1760276" y="952551"/>
                </a:cubicBezTo>
                <a:cubicBezTo>
                  <a:pt x="1760276" y="788690"/>
                  <a:pt x="1705832" y="660091"/>
                  <a:pt x="1596943" y="566754"/>
                </a:cubicBezTo>
                <a:cubicBezTo>
                  <a:pt x="1488054" y="473418"/>
                  <a:pt x="1332987" y="426749"/>
                  <a:pt x="1131743" y="426749"/>
                </a:cubicBezTo>
                <a:cubicBezTo>
                  <a:pt x="930498" y="426749"/>
                  <a:pt x="770575" y="468904"/>
                  <a:pt x="651972" y="553214"/>
                </a:cubicBezTo>
                <a:cubicBezTo>
                  <a:pt x="533369" y="637523"/>
                  <a:pt x="460822" y="772475"/>
                  <a:pt x="434329" y="958070"/>
                </a:cubicBezTo>
                <a:lnTo>
                  <a:pt x="0" y="958070"/>
                </a:lnTo>
                <a:cubicBezTo>
                  <a:pt x="25609" y="654927"/>
                  <a:pt x="143918" y="418949"/>
                  <a:pt x="354926" y="250133"/>
                </a:cubicBezTo>
                <a:cubicBezTo>
                  <a:pt x="563431" y="83377"/>
                  <a:pt x="815036" y="0"/>
                  <a:pt x="1109740" y="0"/>
                </a:cubicBezTo>
                <a:close/>
              </a:path>
            </a:pathLst>
          </a:custGeom>
          <a:solidFill>
            <a:srgbClr val="F6F7FC"/>
          </a:solidFill>
        </p:spPr>
        <p:txBody>
          <a:bodyPr wrap="square">
            <a:noAutofit/>
          </a:bodyPr>
          <a:lstStyle>
            <a:lvl1pPr marL="0" indent="0">
              <a:buNone/>
              <a:defRPr sz="1050"/>
            </a:lvl1pPr>
          </a:lstStyle>
          <a:p>
            <a:endParaRPr lang="en-US"/>
          </a:p>
        </p:txBody>
      </p:sp>
    </p:spTree>
    <p:extLst>
      <p:ext uri="{BB962C8B-B14F-4D97-AF65-F5344CB8AC3E}">
        <p14:creationId xmlns:p14="http://schemas.microsoft.com/office/powerpoint/2010/main" val="13758225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6E7DB4E-6481-4299-83AE-C910E6CF18FC}"/>
              </a:ext>
            </a:extLst>
          </p:cNvPr>
          <p:cNvSpPr>
            <a:spLocks noGrp="1"/>
          </p:cNvSpPr>
          <p:nvPr>
            <p:ph type="pic" sz="quarter" idx="10"/>
          </p:nvPr>
        </p:nvSpPr>
        <p:spPr>
          <a:xfrm>
            <a:off x="1245722" y="1232064"/>
            <a:ext cx="2067692" cy="2067690"/>
          </a:xfrm>
          <a:custGeom>
            <a:avLst/>
            <a:gdLst>
              <a:gd name="connsiteX0" fmla="*/ 1033846 w 2067692"/>
              <a:gd name="connsiteY0" fmla="*/ 0 h 2067690"/>
              <a:gd name="connsiteX1" fmla="*/ 2067692 w 2067692"/>
              <a:gd name="connsiteY1" fmla="*/ 1033845 h 2067690"/>
              <a:gd name="connsiteX2" fmla="*/ 1033846 w 2067692"/>
              <a:gd name="connsiteY2" fmla="*/ 2067690 h 2067690"/>
              <a:gd name="connsiteX3" fmla="*/ 0 w 2067692"/>
              <a:gd name="connsiteY3" fmla="*/ 1033845 h 2067690"/>
              <a:gd name="connsiteX4" fmla="*/ 1033846 w 2067692"/>
              <a:gd name="connsiteY4" fmla="*/ 0 h 2067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692" h="2067690">
                <a:moveTo>
                  <a:pt x="1033846" y="0"/>
                </a:moveTo>
                <a:cubicBezTo>
                  <a:pt x="1604823" y="0"/>
                  <a:pt x="2067692" y="462868"/>
                  <a:pt x="2067692" y="1033845"/>
                </a:cubicBezTo>
                <a:cubicBezTo>
                  <a:pt x="2067692" y="1604822"/>
                  <a:pt x="1604823" y="2067690"/>
                  <a:pt x="1033846" y="2067690"/>
                </a:cubicBezTo>
                <a:cubicBezTo>
                  <a:pt x="462869" y="2067690"/>
                  <a:pt x="0" y="1604822"/>
                  <a:pt x="0" y="1033845"/>
                </a:cubicBezTo>
                <a:cubicBezTo>
                  <a:pt x="0" y="462868"/>
                  <a:pt x="462869" y="0"/>
                  <a:pt x="1033846" y="0"/>
                </a:cubicBezTo>
                <a:close/>
              </a:path>
            </a:pathLst>
          </a:custGeom>
        </p:spPr>
        <p:txBody>
          <a:bodyPr wrap="square">
            <a:noAutofit/>
          </a:bodyPr>
          <a:lstStyle>
            <a:lvl1pPr marL="0" indent="0">
              <a:buNone/>
              <a:defRPr sz="1400"/>
            </a:lvl1pPr>
          </a:lstStyle>
          <a:p>
            <a:endParaRPr lang="en-US"/>
          </a:p>
        </p:txBody>
      </p:sp>
      <p:sp>
        <p:nvSpPr>
          <p:cNvPr id="7" name="Picture Placeholder 6">
            <a:extLst>
              <a:ext uri="{FF2B5EF4-FFF2-40B4-BE49-F238E27FC236}">
                <a16:creationId xmlns:a16="http://schemas.microsoft.com/office/drawing/2014/main" id="{B2C0C20B-53F1-4770-A100-D8AE50BFC46D}"/>
              </a:ext>
            </a:extLst>
          </p:cNvPr>
          <p:cNvSpPr>
            <a:spLocks noGrp="1"/>
          </p:cNvSpPr>
          <p:nvPr>
            <p:ph type="pic" sz="quarter" idx="11"/>
          </p:nvPr>
        </p:nvSpPr>
        <p:spPr>
          <a:xfrm>
            <a:off x="4750342" y="1232064"/>
            <a:ext cx="2067692" cy="2067690"/>
          </a:xfrm>
          <a:custGeom>
            <a:avLst/>
            <a:gdLst>
              <a:gd name="connsiteX0" fmla="*/ 1033846 w 2067692"/>
              <a:gd name="connsiteY0" fmla="*/ 0 h 2067690"/>
              <a:gd name="connsiteX1" fmla="*/ 2067692 w 2067692"/>
              <a:gd name="connsiteY1" fmla="*/ 1033845 h 2067690"/>
              <a:gd name="connsiteX2" fmla="*/ 1033846 w 2067692"/>
              <a:gd name="connsiteY2" fmla="*/ 2067690 h 2067690"/>
              <a:gd name="connsiteX3" fmla="*/ 0 w 2067692"/>
              <a:gd name="connsiteY3" fmla="*/ 1033845 h 2067690"/>
              <a:gd name="connsiteX4" fmla="*/ 1033846 w 2067692"/>
              <a:gd name="connsiteY4" fmla="*/ 0 h 2067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692" h="2067690">
                <a:moveTo>
                  <a:pt x="1033846" y="0"/>
                </a:moveTo>
                <a:cubicBezTo>
                  <a:pt x="1604823" y="0"/>
                  <a:pt x="2067692" y="462868"/>
                  <a:pt x="2067692" y="1033845"/>
                </a:cubicBezTo>
                <a:cubicBezTo>
                  <a:pt x="2067692" y="1604822"/>
                  <a:pt x="1604823" y="2067690"/>
                  <a:pt x="1033846" y="2067690"/>
                </a:cubicBezTo>
                <a:cubicBezTo>
                  <a:pt x="462869" y="2067690"/>
                  <a:pt x="0" y="1604822"/>
                  <a:pt x="0" y="1033845"/>
                </a:cubicBezTo>
                <a:cubicBezTo>
                  <a:pt x="0" y="462868"/>
                  <a:pt x="462869" y="0"/>
                  <a:pt x="1033846" y="0"/>
                </a:cubicBezTo>
                <a:close/>
              </a:path>
            </a:pathLst>
          </a:custGeom>
        </p:spPr>
        <p:txBody>
          <a:bodyPr wrap="square">
            <a:noAutofit/>
          </a:bodyPr>
          <a:lstStyle>
            <a:lvl1pPr marL="0" indent="0">
              <a:buNone/>
              <a:defRPr sz="1400"/>
            </a:lvl1pPr>
          </a:lstStyle>
          <a:p>
            <a:endParaRPr lang="en-US" dirty="0"/>
          </a:p>
        </p:txBody>
      </p:sp>
      <p:sp>
        <p:nvSpPr>
          <p:cNvPr id="8" name="Picture Placeholder 7">
            <a:extLst>
              <a:ext uri="{FF2B5EF4-FFF2-40B4-BE49-F238E27FC236}">
                <a16:creationId xmlns:a16="http://schemas.microsoft.com/office/drawing/2014/main" id="{90BD4E44-AD4B-497E-B331-F775D03CA8C7}"/>
              </a:ext>
            </a:extLst>
          </p:cNvPr>
          <p:cNvSpPr>
            <a:spLocks noGrp="1"/>
          </p:cNvSpPr>
          <p:nvPr>
            <p:ph type="pic" sz="quarter" idx="12"/>
          </p:nvPr>
        </p:nvSpPr>
        <p:spPr>
          <a:xfrm>
            <a:off x="8254962" y="1232064"/>
            <a:ext cx="2067692" cy="2067690"/>
          </a:xfrm>
          <a:custGeom>
            <a:avLst/>
            <a:gdLst>
              <a:gd name="connsiteX0" fmla="*/ 1033846 w 2067692"/>
              <a:gd name="connsiteY0" fmla="*/ 0 h 2067690"/>
              <a:gd name="connsiteX1" fmla="*/ 2067692 w 2067692"/>
              <a:gd name="connsiteY1" fmla="*/ 1033845 h 2067690"/>
              <a:gd name="connsiteX2" fmla="*/ 1033846 w 2067692"/>
              <a:gd name="connsiteY2" fmla="*/ 2067690 h 2067690"/>
              <a:gd name="connsiteX3" fmla="*/ 0 w 2067692"/>
              <a:gd name="connsiteY3" fmla="*/ 1033845 h 2067690"/>
              <a:gd name="connsiteX4" fmla="*/ 1033846 w 2067692"/>
              <a:gd name="connsiteY4" fmla="*/ 0 h 2067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692" h="2067690">
                <a:moveTo>
                  <a:pt x="1033846" y="0"/>
                </a:moveTo>
                <a:cubicBezTo>
                  <a:pt x="1604823" y="0"/>
                  <a:pt x="2067692" y="462868"/>
                  <a:pt x="2067692" y="1033845"/>
                </a:cubicBezTo>
                <a:cubicBezTo>
                  <a:pt x="2067692" y="1604822"/>
                  <a:pt x="1604823" y="2067690"/>
                  <a:pt x="1033846" y="2067690"/>
                </a:cubicBezTo>
                <a:cubicBezTo>
                  <a:pt x="462869" y="2067690"/>
                  <a:pt x="0" y="1604822"/>
                  <a:pt x="0" y="1033845"/>
                </a:cubicBezTo>
                <a:cubicBezTo>
                  <a:pt x="0" y="462868"/>
                  <a:pt x="462869" y="0"/>
                  <a:pt x="1033846"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382995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 calcmode="lin" valueType="num">
                                      <p:cBhvr>
                                        <p:cTn id="9" dur="750" fill="hold"/>
                                        <p:tgtEl>
                                          <p:spTgt spid="6"/>
                                        </p:tgtEl>
                                        <p:attrNameLst>
                                          <p:attrName>style.rotation</p:attrName>
                                        </p:attrNameLst>
                                      </p:cBhvr>
                                      <p:tavLst>
                                        <p:tav tm="0">
                                          <p:val>
                                            <p:fltVal val="360"/>
                                          </p:val>
                                        </p:tav>
                                        <p:tav tm="100000">
                                          <p:val>
                                            <p:fltVal val="0"/>
                                          </p:val>
                                        </p:tav>
                                      </p:tavLst>
                                    </p:anim>
                                    <p:animEffect transition="in" filter="fade">
                                      <p:cBhvr>
                                        <p:cTn id="10" dur="750"/>
                                        <p:tgtEl>
                                          <p:spTgt spid="6"/>
                                        </p:tgtEl>
                                      </p:cBhvr>
                                    </p:animEffect>
                                  </p:childTnLst>
                                </p:cTn>
                              </p:par>
                              <p:par>
                                <p:cTn id="11" presetID="49" presetClass="entr" presetSubtype="0" decel="100000" fill="hold" grpId="0" nodeType="withEffect" nodePh="1">
                                  <p:stCondLst>
                                    <p:cond delay="25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p:cTn id="13" dur="750" fill="hold"/>
                                        <p:tgtEl>
                                          <p:spTgt spid="7"/>
                                        </p:tgtEl>
                                        <p:attrNameLst>
                                          <p:attrName>ppt_w</p:attrName>
                                        </p:attrNameLst>
                                      </p:cBhvr>
                                      <p:tavLst>
                                        <p:tav tm="0">
                                          <p:val>
                                            <p:fltVal val="0"/>
                                          </p:val>
                                        </p:tav>
                                        <p:tav tm="100000">
                                          <p:val>
                                            <p:strVal val="#ppt_w"/>
                                          </p:val>
                                        </p:tav>
                                      </p:tavLst>
                                    </p:anim>
                                    <p:anim calcmode="lin" valueType="num">
                                      <p:cBhvr>
                                        <p:cTn id="14" dur="750" fill="hold"/>
                                        <p:tgtEl>
                                          <p:spTgt spid="7"/>
                                        </p:tgtEl>
                                        <p:attrNameLst>
                                          <p:attrName>ppt_h</p:attrName>
                                        </p:attrNameLst>
                                      </p:cBhvr>
                                      <p:tavLst>
                                        <p:tav tm="0">
                                          <p:val>
                                            <p:fltVal val="0"/>
                                          </p:val>
                                        </p:tav>
                                        <p:tav tm="100000">
                                          <p:val>
                                            <p:strVal val="#ppt_h"/>
                                          </p:val>
                                        </p:tav>
                                      </p:tavLst>
                                    </p:anim>
                                    <p:anim calcmode="lin" valueType="num">
                                      <p:cBhvr>
                                        <p:cTn id="15" dur="750" fill="hold"/>
                                        <p:tgtEl>
                                          <p:spTgt spid="7"/>
                                        </p:tgtEl>
                                        <p:attrNameLst>
                                          <p:attrName>style.rotation</p:attrName>
                                        </p:attrNameLst>
                                      </p:cBhvr>
                                      <p:tavLst>
                                        <p:tav tm="0">
                                          <p:val>
                                            <p:fltVal val="360"/>
                                          </p:val>
                                        </p:tav>
                                        <p:tav tm="100000">
                                          <p:val>
                                            <p:fltVal val="0"/>
                                          </p:val>
                                        </p:tav>
                                      </p:tavLst>
                                    </p:anim>
                                    <p:animEffect transition="in" filter="fade">
                                      <p:cBhvr>
                                        <p:cTn id="16" dur="750"/>
                                        <p:tgtEl>
                                          <p:spTgt spid="7"/>
                                        </p:tgtEl>
                                      </p:cBhvr>
                                    </p:animEffect>
                                  </p:childTnLst>
                                </p:cTn>
                              </p:par>
                              <p:par>
                                <p:cTn id="17" presetID="49" presetClass="entr" presetSubtype="0" decel="100000" fill="hold" grpId="0" nodeType="withEffect" nodePh="1">
                                  <p:stCondLst>
                                    <p:cond delay="500"/>
                                  </p:stCondLst>
                                  <p:endCondLst>
                                    <p:cond evt="begin" delay="0">
                                      <p:tn val="17"/>
                                    </p:cond>
                                  </p:endCondLst>
                                  <p:childTnLst>
                                    <p:set>
                                      <p:cBhvr>
                                        <p:cTn id="18" dur="1" fill="hold">
                                          <p:stCondLst>
                                            <p:cond delay="0"/>
                                          </p:stCondLst>
                                        </p:cTn>
                                        <p:tgtEl>
                                          <p:spTgt spid="8"/>
                                        </p:tgtEl>
                                        <p:attrNameLst>
                                          <p:attrName>style.visibility</p:attrName>
                                        </p:attrNameLst>
                                      </p:cBhvr>
                                      <p:to>
                                        <p:strVal val="visible"/>
                                      </p:to>
                                    </p:set>
                                    <p:anim calcmode="lin" valueType="num">
                                      <p:cBhvr>
                                        <p:cTn id="19" dur="750" fill="hold"/>
                                        <p:tgtEl>
                                          <p:spTgt spid="8"/>
                                        </p:tgtEl>
                                        <p:attrNameLst>
                                          <p:attrName>ppt_w</p:attrName>
                                        </p:attrNameLst>
                                      </p:cBhvr>
                                      <p:tavLst>
                                        <p:tav tm="0">
                                          <p:val>
                                            <p:fltVal val="0"/>
                                          </p:val>
                                        </p:tav>
                                        <p:tav tm="100000">
                                          <p:val>
                                            <p:strVal val="#ppt_w"/>
                                          </p:val>
                                        </p:tav>
                                      </p:tavLst>
                                    </p:anim>
                                    <p:anim calcmode="lin" valueType="num">
                                      <p:cBhvr>
                                        <p:cTn id="20" dur="750" fill="hold"/>
                                        <p:tgtEl>
                                          <p:spTgt spid="8"/>
                                        </p:tgtEl>
                                        <p:attrNameLst>
                                          <p:attrName>ppt_h</p:attrName>
                                        </p:attrNameLst>
                                      </p:cBhvr>
                                      <p:tavLst>
                                        <p:tav tm="0">
                                          <p:val>
                                            <p:fltVal val="0"/>
                                          </p:val>
                                        </p:tav>
                                        <p:tav tm="100000">
                                          <p:val>
                                            <p:strVal val="#ppt_h"/>
                                          </p:val>
                                        </p:tav>
                                      </p:tavLst>
                                    </p:anim>
                                    <p:anim calcmode="lin" valueType="num">
                                      <p:cBhvr>
                                        <p:cTn id="21" dur="750" fill="hold"/>
                                        <p:tgtEl>
                                          <p:spTgt spid="8"/>
                                        </p:tgtEl>
                                        <p:attrNameLst>
                                          <p:attrName>style.rotation</p:attrName>
                                        </p:attrNameLst>
                                      </p:cBhvr>
                                      <p:tavLst>
                                        <p:tav tm="0">
                                          <p:val>
                                            <p:fltVal val="360"/>
                                          </p:val>
                                        </p:tav>
                                        <p:tav tm="100000">
                                          <p:val>
                                            <p:fltVal val="0"/>
                                          </p:val>
                                        </p:tav>
                                      </p:tavLst>
                                    </p:anim>
                                    <p:animEffect transition="in" filter="fade">
                                      <p:cBhvr>
                                        <p:cTn id="2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9810612-8B34-4B4F-A093-CF67773D643D}"/>
              </a:ext>
            </a:extLst>
          </p:cNvPr>
          <p:cNvSpPr>
            <a:spLocks noGrp="1"/>
          </p:cNvSpPr>
          <p:nvPr>
            <p:ph type="pic" sz="quarter" idx="10"/>
          </p:nvPr>
        </p:nvSpPr>
        <p:spPr>
          <a:xfrm>
            <a:off x="702827" y="498718"/>
            <a:ext cx="3356538" cy="3852528"/>
          </a:xfrm>
          <a:custGeom>
            <a:avLst/>
            <a:gdLst>
              <a:gd name="connsiteX0" fmla="*/ 89520 w 3356538"/>
              <a:gd name="connsiteY0" fmla="*/ 0 h 3852528"/>
              <a:gd name="connsiteX1" fmla="*/ 3267019 w 3356538"/>
              <a:gd name="connsiteY1" fmla="*/ 0 h 3852528"/>
              <a:gd name="connsiteX2" fmla="*/ 3356538 w 3356538"/>
              <a:gd name="connsiteY2" fmla="*/ 89520 h 3852528"/>
              <a:gd name="connsiteX3" fmla="*/ 3356538 w 3356538"/>
              <a:gd name="connsiteY3" fmla="*/ 2774423 h 3852528"/>
              <a:gd name="connsiteX4" fmla="*/ 0 w 3356538"/>
              <a:gd name="connsiteY4" fmla="*/ 3852528 h 3852528"/>
              <a:gd name="connsiteX5" fmla="*/ 0 w 3356538"/>
              <a:gd name="connsiteY5" fmla="*/ 89520 h 3852528"/>
              <a:gd name="connsiteX6" fmla="*/ 89520 w 3356538"/>
              <a:gd name="connsiteY6" fmla="*/ 0 h 38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6538" h="3852528">
                <a:moveTo>
                  <a:pt x="89520" y="0"/>
                </a:moveTo>
                <a:lnTo>
                  <a:pt x="3267019" y="0"/>
                </a:lnTo>
                <a:cubicBezTo>
                  <a:pt x="3316459" y="0"/>
                  <a:pt x="3356538" y="40079"/>
                  <a:pt x="3356538" y="89520"/>
                </a:cubicBezTo>
                <a:lnTo>
                  <a:pt x="3356538" y="2774423"/>
                </a:lnTo>
                <a:lnTo>
                  <a:pt x="0" y="3852528"/>
                </a:lnTo>
                <a:lnTo>
                  <a:pt x="0" y="89520"/>
                </a:lnTo>
                <a:cubicBezTo>
                  <a:pt x="0" y="40079"/>
                  <a:pt x="40079" y="0"/>
                  <a:pt x="89520" y="0"/>
                </a:cubicBezTo>
                <a:close/>
              </a:path>
            </a:pathLst>
          </a:custGeom>
        </p:spPr>
        <p:txBody>
          <a:bodyPr wrap="square">
            <a:noAutofit/>
          </a:bodyPr>
          <a:lstStyle>
            <a:lvl1pPr marL="0" indent="0">
              <a:buNone/>
              <a:defRPr sz="1400"/>
            </a:lvl1pPr>
          </a:lstStyle>
          <a:p>
            <a:endParaRPr lang="en-US"/>
          </a:p>
        </p:txBody>
      </p:sp>
      <p:sp>
        <p:nvSpPr>
          <p:cNvPr id="7" name="Picture Placeholder 6">
            <a:extLst>
              <a:ext uri="{FF2B5EF4-FFF2-40B4-BE49-F238E27FC236}">
                <a16:creationId xmlns:a16="http://schemas.microsoft.com/office/drawing/2014/main" id="{30B679D9-DF55-4D02-ABA7-3525E2F4B989}"/>
              </a:ext>
            </a:extLst>
          </p:cNvPr>
          <p:cNvSpPr>
            <a:spLocks noGrp="1"/>
          </p:cNvSpPr>
          <p:nvPr>
            <p:ph type="pic" sz="quarter" idx="11"/>
          </p:nvPr>
        </p:nvSpPr>
        <p:spPr>
          <a:xfrm>
            <a:off x="4417731" y="498718"/>
            <a:ext cx="3356538" cy="3852528"/>
          </a:xfrm>
          <a:custGeom>
            <a:avLst/>
            <a:gdLst>
              <a:gd name="connsiteX0" fmla="*/ 89520 w 3356538"/>
              <a:gd name="connsiteY0" fmla="*/ 0 h 3852528"/>
              <a:gd name="connsiteX1" fmla="*/ 3267019 w 3356538"/>
              <a:gd name="connsiteY1" fmla="*/ 0 h 3852528"/>
              <a:gd name="connsiteX2" fmla="*/ 3356538 w 3356538"/>
              <a:gd name="connsiteY2" fmla="*/ 89520 h 3852528"/>
              <a:gd name="connsiteX3" fmla="*/ 3356538 w 3356538"/>
              <a:gd name="connsiteY3" fmla="*/ 2774423 h 3852528"/>
              <a:gd name="connsiteX4" fmla="*/ 0 w 3356538"/>
              <a:gd name="connsiteY4" fmla="*/ 3852528 h 3852528"/>
              <a:gd name="connsiteX5" fmla="*/ 0 w 3356538"/>
              <a:gd name="connsiteY5" fmla="*/ 89520 h 3852528"/>
              <a:gd name="connsiteX6" fmla="*/ 89520 w 3356538"/>
              <a:gd name="connsiteY6" fmla="*/ 0 h 38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6538" h="3852528">
                <a:moveTo>
                  <a:pt x="89520" y="0"/>
                </a:moveTo>
                <a:lnTo>
                  <a:pt x="3267019" y="0"/>
                </a:lnTo>
                <a:cubicBezTo>
                  <a:pt x="3316459" y="0"/>
                  <a:pt x="3356538" y="40079"/>
                  <a:pt x="3356538" y="89520"/>
                </a:cubicBezTo>
                <a:lnTo>
                  <a:pt x="3356538" y="2774423"/>
                </a:lnTo>
                <a:lnTo>
                  <a:pt x="0" y="3852528"/>
                </a:lnTo>
                <a:lnTo>
                  <a:pt x="0" y="89520"/>
                </a:lnTo>
                <a:cubicBezTo>
                  <a:pt x="0" y="40079"/>
                  <a:pt x="40079" y="0"/>
                  <a:pt x="89520" y="0"/>
                </a:cubicBezTo>
                <a:close/>
              </a:path>
            </a:pathLst>
          </a:custGeom>
        </p:spPr>
        <p:txBody>
          <a:bodyPr wrap="square">
            <a:noAutofit/>
          </a:bodyPr>
          <a:lstStyle>
            <a:lvl1pPr marL="0" indent="0">
              <a:buNone/>
              <a:defRPr sz="1400"/>
            </a:lvl1pPr>
          </a:lstStyle>
          <a:p>
            <a:endParaRPr lang="en-US"/>
          </a:p>
        </p:txBody>
      </p:sp>
      <p:sp>
        <p:nvSpPr>
          <p:cNvPr id="8" name="Picture Placeholder 7">
            <a:extLst>
              <a:ext uri="{FF2B5EF4-FFF2-40B4-BE49-F238E27FC236}">
                <a16:creationId xmlns:a16="http://schemas.microsoft.com/office/drawing/2014/main" id="{C140338D-7BD4-4711-9BFE-89276DB99BC4}"/>
              </a:ext>
            </a:extLst>
          </p:cNvPr>
          <p:cNvSpPr>
            <a:spLocks noGrp="1"/>
          </p:cNvSpPr>
          <p:nvPr>
            <p:ph type="pic" sz="quarter" idx="12"/>
          </p:nvPr>
        </p:nvSpPr>
        <p:spPr>
          <a:xfrm>
            <a:off x="8132635" y="498718"/>
            <a:ext cx="3356538" cy="3852528"/>
          </a:xfrm>
          <a:custGeom>
            <a:avLst/>
            <a:gdLst>
              <a:gd name="connsiteX0" fmla="*/ 89520 w 3356538"/>
              <a:gd name="connsiteY0" fmla="*/ 0 h 3852528"/>
              <a:gd name="connsiteX1" fmla="*/ 3267019 w 3356538"/>
              <a:gd name="connsiteY1" fmla="*/ 0 h 3852528"/>
              <a:gd name="connsiteX2" fmla="*/ 3356538 w 3356538"/>
              <a:gd name="connsiteY2" fmla="*/ 89520 h 3852528"/>
              <a:gd name="connsiteX3" fmla="*/ 3356538 w 3356538"/>
              <a:gd name="connsiteY3" fmla="*/ 2774423 h 3852528"/>
              <a:gd name="connsiteX4" fmla="*/ 0 w 3356538"/>
              <a:gd name="connsiteY4" fmla="*/ 3852528 h 3852528"/>
              <a:gd name="connsiteX5" fmla="*/ 0 w 3356538"/>
              <a:gd name="connsiteY5" fmla="*/ 89520 h 3852528"/>
              <a:gd name="connsiteX6" fmla="*/ 89520 w 3356538"/>
              <a:gd name="connsiteY6" fmla="*/ 0 h 38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6538" h="3852528">
                <a:moveTo>
                  <a:pt x="89520" y="0"/>
                </a:moveTo>
                <a:lnTo>
                  <a:pt x="3267019" y="0"/>
                </a:lnTo>
                <a:cubicBezTo>
                  <a:pt x="3316459" y="0"/>
                  <a:pt x="3356538" y="40079"/>
                  <a:pt x="3356538" y="89520"/>
                </a:cubicBezTo>
                <a:lnTo>
                  <a:pt x="3356538" y="2774423"/>
                </a:lnTo>
                <a:lnTo>
                  <a:pt x="0" y="3852528"/>
                </a:lnTo>
                <a:lnTo>
                  <a:pt x="0" y="89520"/>
                </a:lnTo>
                <a:cubicBezTo>
                  <a:pt x="0" y="40079"/>
                  <a:pt x="40079" y="0"/>
                  <a:pt x="89520" y="0"/>
                </a:cubicBez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0505360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2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nodePh="1">
                                  <p:stCondLst>
                                    <p:cond delay="50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CFDA0D95-A627-4271-9689-314C1FCE7C5F}"/>
              </a:ext>
            </a:extLst>
          </p:cNvPr>
          <p:cNvSpPr>
            <a:spLocks noGrp="1"/>
          </p:cNvSpPr>
          <p:nvPr>
            <p:ph type="pic" sz="quarter" idx="10"/>
          </p:nvPr>
        </p:nvSpPr>
        <p:spPr>
          <a:xfrm>
            <a:off x="1414951" y="1962992"/>
            <a:ext cx="2462046" cy="3630274"/>
          </a:xfrm>
          <a:custGeom>
            <a:avLst/>
            <a:gdLst>
              <a:gd name="connsiteX0" fmla="*/ 543258 w 2462046"/>
              <a:gd name="connsiteY0" fmla="*/ 0 h 3630274"/>
              <a:gd name="connsiteX1" fmla="*/ 2462046 w 2462046"/>
              <a:gd name="connsiteY1" fmla="*/ 0 h 3630274"/>
              <a:gd name="connsiteX2" fmla="*/ 2462046 w 2462046"/>
              <a:gd name="connsiteY2" fmla="*/ 3630274 h 3630274"/>
              <a:gd name="connsiteX3" fmla="*/ 536740 w 2462046"/>
              <a:gd name="connsiteY3" fmla="*/ 3630274 h 3630274"/>
              <a:gd name="connsiteX4" fmla="*/ 536740 w 2462046"/>
              <a:gd name="connsiteY4" fmla="*/ 3626439 h 3630274"/>
              <a:gd name="connsiteX5" fmla="*/ 0 w 2462046"/>
              <a:gd name="connsiteY5" fmla="*/ 3152757 h 3630274"/>
              <a:gd name="connsiteX6" fmla="*/ 0 w 2462046"/>
              <a:gd name="connsiteY6" fmla="*/ 3039612 h 3630274"/>
              <a:gd name="connsiteX7" fmla="*/ 60845 w 2462046"/>
              <a:gd name="connsiteY7" fmla="*/ 3039612 h 3630274"/>
              <a:gd name="connsiteX8" fmla="*/ 123864 w 2462046"/>
              <a:gd name="connsiteY8" fmla="*/ 2983996 h 3630274"/>
              <a:gd name="connsiteX9" fmla="*/ 60845 w 2462046"/>
              <a:gd name="connsiteY9" fmla="*/ 2928383 h 3630274"/>
              <a:gd name="connsiteX10" fmla="*/ 0 w 2462046"/>
              <a:gd name="connsiteY10" fmla="*/ 2928383 h 3630274"/>
              <a:gd name="connsiteX11" fmla="*/ 0 w 2462046"/>
              <a:gd name="connsiteY11" fmla="*/ 2780717 h 3630274"/>
              <a:gd name="connsiteX12" fmla="*/ 60845 w 2462046"/>
              <a:gd name="connsiteY12" fmla="*/ 2780717 h 3630274"/>
              <a:gd name="connsiteX13" fmla="*/ 123864 w 2462046"/>
              <a:gd name="connsiteY13" fmla="*/ 2725103 h 3630274"/>
              <a:gd name="connsiteX14" fmla="*/ 60845 w 2462046"/>
              <a:gd name="connsiteY14" fmla="*/ 2669488 h 3630274"/>
              <a:gd name="connsiteX15" fmla="*/ 0 w 2462046"/>
              <a:gd name="connsiteY15" fmla="*/ 2669488 h 3630274"/>
              <a:gd name="connsiteX16" fmla="*/ 0 w 2462046"/>
              <a:gd name="connsiteY16" fmla="*/ 2521823 h 3630274"/>
              <a:gd name="connsiteX17" fmla="*/ 60845 w 2462046"/>
              <a:gd name="connsiteY17" fmla="*/ 2521823 h 3630274"/>
              <a:gd name="connsiteX18" fmla="*/ 106480 w 2462046"/>
              <a:gd name="connsiteY18" fmla="*/ 2504563 h 3630274"/>
              <a:gd name="connsiteX19" fmla="*/ 123864 w 2462046"/>
              <a:gd name="connsiteY19" fmla="*/ 2466208 h 3630274"/>
              <a:gd name="connsiteX20" fmla="*/ 60845 w 2462046"/>
              <a:gd name="connsiteY20" fmla="*/ 2410595 h 3630274"/>
              <a:gd name="connsiteX21" fmla="*/ 0 w 2462046"/>
              <a:gd name="connsiteY21" fmla="*/ 2410595 h 3630274"/>
              <a:gd name="connsiteX22" fmla="*/ 0 w 2462046"/>
              <a:gd name="connsiteY22" fmla="*/ 2262928 h 3630274"/>
              <a:gd name="connsiteX23" fmla="*/ 60845 w 2462046"/>
              <a:gd name="connsiteY23" fmla="*/ 2262928 h 3630274"/>
              <a:gd name="connsiteX24" fmla="*/ 123864 w 2462046"/>
              <a:gd name="connsiteY24" fmla="*/ 2207315 h 3630274"/>
              <a:gd name="connsiteX25" fmla="*/ 60845 w 2462046"/>
              <a:gd name="connsiteY25" fmla="*/ 2151699 h 3630274"/>
              <a:gd name="connsiteX26" fmla="*/ 0 w 2462046"/>
              <a:gd name="connsiteY26" fmla="*/ 2151699 h 3630274"/>
              <a:gd name="connsiteX27" fmla="*/ 0 w 2462046"/>
              <a:gd name="connsiteY27" fmla="*/ 2004035 h 3630274"/>
              <a:gd name="connsiteX28" fmla="*/ 60845 w 2462046"/>
              <a:gd name="connsiteY28" fmla="*/ 2004035 h 3630274"/>
              <a:gd name="connsiteX29" fmla="*/ 123864 w 2462046"/>
              <a:gd name="connsiteY29" fmla="*/ 1948419 h 3630274"/>
              <a:gd name="connsiteX30" fmla="*/ 60845 w 2462046"/>
              <a:gd name="connsiteY30" fmla="*/ 1892806 h 3630274"/>
              <a:gd name="connsiteX31" fmla="*/ 0 w 2462046"/>
              <a:gd name="connsiteY31" fmla="*/ 1892806 h 3630274"/>
              <a:gd name="connsiteX32" fmla="*/ 0 w 2462046"/>
              <a:gd name="connsiteY32" fmla="*/ 1745139 h 3630274"/>
              <a:gd name="connsiteX33" fmla="*/ 60845 w 2462046"/>
              <a:gd name="connsiteY33" fmla="*/ 1745139 h 3630274"/>
              <a:gd name="connsiteX34" fmla="*/ 123864 w 2462046"/>
              <a:gd name="connsiteY34" fmla="*/ 1689526 h 3630274"/>
              <a:gd name="connsiteX35" fmla="*/ 60845 w 2462046"/>
              <a:gd name="connsiteY35" fmla="*/ 1633911 h 3630274"/>
              <a:gd name="connsiteX36" fmla="*/ 0 w 2462046"/>
              <a:gd name="connsiteY36" fmla="*/ 1633911 h 3630274"/>
              <a:gd name="connsiteX37" fmla="*/ 0 w 2462046"/>
              <a:gd name="connsiteY37" fmla="*/ 1486246 h 3630274"/>
              <a:gd name="connsiteX38" fmla="*/ 60845 w 2462046"/>
              <a:gd name="connsiteY38" fmla="*/ 1486246 h 3630274"/>
              <a:gd name="connsiteX39" fmla="*/ 106480 w 2462046"/>
              <a:gd name="connsiteY39" fmla="*/ 1470904 h 3630274"/>
              <a:gd name="connsiteX40" fmla="*/ 123864 w 2462046"/>
              <a:gd name="connsiteY40" fmla="*/ 1432550 h 3630274"/>
              <a:gd name="connsiteX41" fmla="*/ 60845 w 2462046"/>
              <a:gd name="connsiteY41" fmla="*/ 1376934 h 3630274"/>
              <a:gd name="connsiteX42" fmla="*/ 0 w 2462046"/>
              <a:gd name="connsiteY42" fmla="*/ 1376934 h 3630274"/>
              <a:gd name="connsiteX43" fmla="*/ 0 w 2462046"/>
              <a:gd name="connsiteY43" fmla="*/ 1229270 h 3630274"/>
              <a:gd name="connsiteX44" fmla="*/ 60845 w 2462046"/>
              <a:gd name="connsiteY44" fmla="*/ 1229270 h 3630274"/>
              <a:gd name="connsiteX45" fmla="*/ 123864 w 2462046"/>
              <a:gd name="connsiteY45" fmla="*/ 1173654 h 3630274"/>
              <a:gd name="connsiteX46" fmla="*/ 60845 w 2462046"/>
              <a:gd name="connsiteY46" fmla="*/ 1118041 h 3630274"/>
              <a:gd name="connsiteX47" fmla="*/ 0 w 2462046"/>
              <a:gd name="connsiteY47" fmla="*/ 1118041 h 3630274"/>
              <a:gd name="connsiteX48" fmla="*/ 0 w 2462046"/>
              <a:gd name="connsiteY48" fmla="*/ 970374 h 3630274"/>
              <a:gd name="connsiteX49" fmla="*/ 60845 w 2462046"/>
              <a:gd name="connsiteY49" fmla="*/ 970374 h 3630274"/>
              <a:gd name="connsiteX50" fmla="*/ 123864 w 2462046"/>
              <a:gd name="connsiteY50" fmla="*/ 914761 h 3630274"/>
              <a:gd name="connsiteX51" fmla="*/ 60845 w 2462046"/>
              <a:gd name="connsiteY51" fmla="*/ 859146 h 3630274"/>
              <a:gd name="connsiteX52" fmla="*/ 0 w 2462046"/>
              <a:gd name="connsiteY52" fmla="*/ 859146 h 3630274"/>
              <a:gd name="connsiteX53" fmla="*/ 0 w 2462046"/>
              <a:gd name="connsiteY53" fmla="*/ 711481 h 3630274"/>
              <a:gd name="connsiteX54" fmla="*/ 60845 w 2462046"/>
              <a:gd name="connsiteY54" fmla="*/ 711481 h 3630274"/>
              <a:gd name="connsiteX55" fmla="*/ 123864 w 2462046"/>
              <a:gd name="connsiteY55" fmla="*/ 655866 h 3630274"/>
              <a:gd name="connsiteX56" fmla="*/ 60845 w 2462046"/>
              <a:gd name="connsiteY56" fmla="*/ 600252 h 3630274"/>
              <a:gd name="connsiteX57" fmla="*/ 0 w 2462046"/>
              <a:gd name="connsiteY57" fmla="*/ 600252 h 3630274"/>
              <a:gd name="connsiteX58" fmla="*/ 0 w 2462046"/>
              <a:gd name="connsiteY58" fmla="*/ 481353 h 3630274"/>
              <a:gd name="connsiteX59" fmla="*/ 6520 w 2462046"/>
              <a:gd name="connsiteY59" fmla="*/ 481353 h 3630274"/>
              <a:gd name="connsiteX60" fmla="*/ 543258 w 2462046"/>
              <a:gd name="connsiteY60" fmla="*/ 9590 h 3630274"/>
              <a:gd name="connsiteX61" fmla="*/ 543258 w 2462046"/>
              <a:gd name="connsiteY61" fmla="*/ 0 h 363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462046" h="3630274">
                <a:moveTo>
                  <a:pt x="543258" y="0"/>
                </a:moveTo>
                <a:lnTo>
                  <a:pt x="2462046" y="0"/>
                </a:lnTo>
                <a:lnTo>
                  <a:pt x="2462046" y="3630274"/>
                </a:lnTo>
                <a:lnTo>
                  <a:pt x="536740" y="3630274"/>
                </a:lnTo>
                <a:lnTo>
                  <a:pt x="536740" y="3626439"/>
                </a:lnTo>
                <a:cubicBezTo>
                  <a:pt x="536740" y="3365627"/>
                  <a:pt x="297707" y="3152757"/>
                  <a:pt x="0" y="3152757"/>
                </a:cubicBezTo>
                <a:lnTo>
                  <a:pt x="0" y="3039612"/>
                </a:lnTo>
                <a:lnTo>
                  <a:pt x="60845" y="3039612"/>
                </a:lnTo>
                <a:cubicBezTo>
                  <a:pt x="95613" y="3039612"/>
                  <a:pt x="123864" y="3014680"/>
                  <a:pt x="123864" y="2983996"/>
                </a:cubicBezTo>
                <a:cubicBezTo>
                  <a:pt x="123864" y="2953313"/>
                  <a:pt x="95613" y="2928383"/>
                  <a:pt x="60845" y="2928383"/>
                </a:cubicBezTo>
                <a:lnTo>
                  <a:pt x="0" y="2928383"/>
                </a:lnTo>
                <a:lnTo>
                  <a:pt x="0" y="2780717"/>
                </a:lnTo>
                <a:lnTo>
                  <a:pt x="60845" y="2780717"/>
                </a:lnTo>
                <a:cubicBezTo>
                  <a:pt x="95613" y="2780717"/>
                  <a:pt x="123864" y="2755787"/>
                  <a:pt x="123864" y="2725103"/>
                </a:cubicBezTo>
                <a:cubicBezTo>
                  <a:pt x="123864" y="2694419"/>
                  <a:pt x="95613" y="2669488"/>
                  <a:pt x="60845" y="2669488"/>
                </a:cubicBezTo>
                <a:lnTo>
                  <a:pt x="0" y="2669488"/>
                </a:lnTo>
                <a:lnTo>
                  <a:pt x="0" y="2521823"/>
                </a:lnTo>
                <a:lnTo>
                  <a:pt x="60845" y="2521823"/>
                </a:lnTo>
                <a:cubicBezTo>
                  <a:pt x="78229" y="2521823"/>
                  <a:pt x="93442" y="2516069"/>
                  <a:pt x="106480" y="2504563"/>
                </a:cubicBezTo>
                <a:cubicBezTo>
                  <a:pt x="117344" y="2494975"/>
                  <a:pt x="123864" y="2481550"/>
                  <a:pt x="123864" y="2466208"/>
                </a:cubicBezTo>
                <a:cubicBezTo>
                  <a:pt x="123864" y="2435524"/>
                  <a:pt x="95613" y="2410595"/>
                  <a:pt x="60845" y="2410595"/>
                </a:cubicBezTo>
                <a:lnTo>
                  <a:pt x="0" y="2410595"/>
                </a:lnTo>
                <a:lnTo>
                  <a:pt x="0" y="2262928"/>
                </a:lnTo>
                <a:lnTo>
                  <a:pt x="60845" y="2262928"/>
                </a:lnTo>
                <a:cubicBezTo>
                  <a:pt x="95613" y="2262928"/>
                  <a:pt x="123864" y="2237998"/>
                  <a:pt x="123864" y="2207315"/>
                </a:cubicBezTo>
                <a:cubicBezTo>
                  <a:pt x="123864" y="2176631"/>
                  <a:pt x="95613" y="2151699"/>
                  <a:pt x="60845" y="2151699"/>
                </a:cubicBezTo>
                <a:lnTo>
                  <a:pt x="0" y="2151699"/>
                </a:lnTo>
                <a:lnTo>
                  <a:pt x="0" y="2004035"/>
                </a:lnTo>
                <a:lnTo>
                  <a:pt x="60845" y="2004035"/>
                </a:lnTo>
                <a:cubicBezTo>
                  <a:pt x="95613" y="2004035"/>
                  <a:pt x="123864" y="1979103"/>
                  <a:pt x="123864" y="1948419"/>
                </a:cubicBezTo>
                <a:cubicBezTo>
                  <a:pt x="123864" y="1917736"/>
                  <a:pt x="95613" y="1892806"/>
                  <a:pt x="60845" y="1892806"/>
                </a:cubicBezTo>
                <a:lnTo>
                  <a:pt x="0" y="1892806"/>
                </a:lnTo>
                <a:lnTo>
                  <a:pt x="0" y="1745139"/>
                </a:lnTo>
                <a:lnTo>
                  <a:pt x="60845" y="1745139"/>
                </a:lnTo>
                <a:cubicBezTo>
                  <a:pt x="95613" y="1745139"/>
                  <a:pt x="123864" y="1720210"/>
                  <a:pt x="123864" y="1689526"/>
                </a:cubicBezTo>
                <a:cubicBezTo>
                  <a:pt x="123864" y="1658842"/>
                  <a:pt x="95613" y="1633911"/>
                  <a:pt x="60845" y="1633911"/>
                </a:cubicBezTo>
                <a:lnTo>
                  <a:pt x="0" y="1633911"/>
                </a:lnTo>
                <a:lnTo>
                  <a:pt x="0" y="1486246"/>
                </a:lnTo>
                <a:lnTo>
                  <a:pt x="60845" y="1486246"/>
                </a:lnTo>
                <a:cubicBezTo>
                  <a:pt x="78229" y="1486246"/>
                  <a:pt x="93442" y="1480492"/>
                  <a:pt x="106480" y="1470904"/>
                </a:cubicBezTo>
                <a:cubicBezTo>
                  <a:pt x="117344" y="1461315"/>
                  <a:pt x="123864" y="1447891"/>
                  <a:pt x="123864" y="1432550"/>
                </a:cubicBezTo>
                <a:cubicBezTo>
                  <a:pt x="123864" y="1401866"/>
                  <a:pt x="95613" y="1376934"/>
                  <a:pt x="60845" y="1376934"/>
                </a:cubicBezTo>
                <a:lnTo>
                  <a:pt x="0" y="1376934"/>
                </a:lnTo>
                <a:lnTo>
                  <a:pt x="0" y="1229270"/>
                </a:lnTo>
                <a:lnTo>
                  <a:pt x="60845" y="1229270"/>
                </a:lnTo>
                <a:cubicBezTo>
                  <a:pt x="95613" y="1229270"/>
                  <a:pt x="123864" y="1204338"/>
                  <a:pt x="123864" y="1173654"/>
                </a:cubicBezTo>
                <a:cubicBezTo>
                  <a:pt x="123864" y="1142971"/>
                  <a:pt x="95613" y="1118041"/>
                  <a:pt x="60845" y="1118041"/>
                </a:cubicBezTo>
                <a:lnTo>
                  <a:pt x="0" y="1118041"/>
                </a:lnTo>
                <a:lnTo>
                  <a:pt x="0" y="970374"/>
                </a:lnTo>
                <a:lnTo>
                  <a:pt x="60845" y="970374"/>
                </a:lnTo>
                <a:cubicBezTo>
                  <a:pt x="95613" y="970374"/>
                  <a:pt x="123864" y="945445"/>
                  <a:pt x="123864" y="914761"/>
                </a:cubicBezTo>
                <a:cubicBezTo>
                  <a:pt x="123864" y="884077"/>
                  <a:pt x="95613" y="859146"/>
                  <a:pt x="60845" y="859146"/>
                </a:cubicBezTo>
                <a:lnTo>
                  <a:pt x="0" y="859146"/>
                </a:lnTo>
                <a:lnTo>
                  <a:pt x="0" y="711481"/>
                </a:lnTo>
                <a:lnTo>
                  <a:pt x="60845" y="711481"/>
                </a:lnTo>
                <a:cubicBezTo>
                  <a:pt x="95613" y="711481"/>
                  <a:pt x="123864" y="686549"/>
                  <a:pt x="123864" y="655866"/>
                </a:cubicBezTo>
                <a:cubicBezTo>
                  <a:pt x="123864" y="625182"/>
                  <a:pt x="95613" y="600252"/>
                  <a:pt x="60845" y="600252"/>
                </a:cubicBezTo>
                <a:lnTo>
                  <a:pt x="0" y="600252"/>
                </a:lnTo>
                <a:lnTo>
                  <a:pt x="0" y="481353"/>
                </a:lnTo>
                <a:cubicBezTo>
                  <a:pt x="2174" y="481353"/>
                  <a:pt x="4346" y="481353"/>
                  <a:pt x="6520" y="481353"/>
                </a:cubicBezTo>
                <a:cubicBezTo>
                  <a:pt x="304225" y="483269"/>
                  <a:pt x="543258" y="270402"/>
                  <a:pt x="543258" y="9590"/>
                </a:cubicBezTo>
                <a:cubicBezTo>
                  <a:pt x="543258" y="5754"/>
                  <a:pt x="543258" y="3836"/>
                  <a:pt x="543258" y="0"/>
                </a:cubicBezTo>
                <a:close/>
              </a:path>
            </a:pathLst>
          </a:custGeom>
        </p:spPr>
        <p:txBody>
          <a:bodyPr wrap="square">
            <a:noAutofit/>
          </a:bodyPr>
          <a:lstStyle>
            <a:lvl1pPr marL="0" indent="0">
              <a:buNone/>
              <a:defRPr sz="1400">
                <a:solidFill>
                  <a:schemeClr val="bg1"/>
                </a:solidFill>
              </a:defRPr>
            </a:lvl1pPr>
          </a:lstStyle>
          <a:p>
            <a:endParaRPr lang="en-US"/>
          </a:p>
        </p:txBody>
      </p:sp>
      <p:sp>
        <p:nvSpPr>
          <p:cNvPr id="4" name="TextBox 3">
            <a:extLst>
              <a:ext uri="{FF2B5EF4-FFF2-40B4-BE49-F238E27FC236}">
                <a16:creationId xmlns:a16="http://schemas.microsoft.com/office/drawing/2014/main" id="{37D78DDB-D391-43A4-B2A4-F996E1986599}"/>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bg1"/>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alpha val="25000"/>
                </a:schemeClr>
              </a:solidFill>
              <a:latin typeface="Questrial" panose="02000000000000000000" pitchFamily="2" charset="0"/>
              <a:ea typeface="Open Sans" panose="020B0606030504020204" pitchFamily="34" charset="0"/>
              <a:cs typeface="Poppins" panose="02000000000000000000" pitchFamily="2" charset="0"/>
            </a:endParaRPr>
          </a:p>
        </p:txBody>
      </p:sp>
      <p:cxnSp>
        <p:nvCxnSpPr>
          <p:cNvPr id="12" name="Straight Connector 11">
            <a:extLst>
              <a:ext uri="{FF2B5EF4-FFF2-40B4-BE49-F238E27FC236}">
                <a16:creationId xmlns:a16="http://schemas.microsoft.com/office/drawing/2014/main" id="{C0E93425-FE4B-44D1-8653-ACC94BC68FA0}"/>
              </a:ext>
            </a:extLst>
          </p:cNvPr>
          <p:cNvCxnSpPr>
            <a:cxnSpLocks/>
          </p:cNvCxnSpPr>
          <p:nvPr userDrawn="1"/>
        </p:nvCxnSpPr>
        <p:spPr>
          <a:xfrm>
            <a:off x="1764976" y="6273617"/>
            <a:ext cx="7434262" cy="0"/>
          </a:xfrm>
          <a:prstGeom prst="line">
            <a:avLst/>
          </a:prstGeom>
          <a:ln w="69850" cap="rnd">
            <a:solidFill>
              <a:schemeClr val="bg1">
                <a:alpha val="10000"/>
              </a:schemeClr>
            </a:solidFill>
            <a:roun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6F30112-6E46-4C30-80D4-674F8F628C5C}"/>
              </a:ext>
            </a:extLst>
          </p:cNvPr>
          <p:cNvGrpSpPr/>
          <p:nvPr userDrawn="1"/>
        </p:nvGrpSpPr>
        <p:grpSpPr>
          <a:xfrm>
            <a:off x="9412901" y="6139572"/>
            <a:ext cx="1985872" cy="268090"/>
            <a:chOff x="9412901" y="6139572"/>
            <a:chExt cx="1985872" cy="268090"/>
          </a:xfrm>
        </p:grpSpPr>
        <p:sp>
          <p:nvSpPr>
            <p:cNvPr id="16" name="Rectangle: Rounded Corners 15">
              <a:extLst>
                <a:ext uri="{FF2B5EF4-FFF2-40B4-BE49-F238E27FC236}">
                  <a16:creationId xmlns:a16="http://schemas.microsoft.com/office/drawing/2014/main" id="{7E754C04-90AB-4D94-950B-8DC6B553DDFE}"/>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bg1"/>
                  </a:solidFill>
                  <a:latin typeface="Questrial" panose="02000000000000000000" pitchFamily="2" charset="0"/>
                  <a:cs typeface="Poppins" panose="00000500000000000000" pitchFamily="2" charset="0"/>
                </a:rPr>
                <a:t>@twenty</a:t>
              </a:r>
              <a:endParaRPr lang="en-US" sz="1400" dirty="0">
                <a:solidFill>
                  <a:schemeClr val="bg1"/>
                </a:solidFill>
                <a:latin typeface="Questrial" panose="02000000000000000000" pitchFamily="2" charset="0"/>
              </a:endParaRPr>
            </a:p>
          </p:txBody>
        </p:sp>
        <p:grpSp>
          <p:nvGrpSpPr>
            <p:cNvPr id="17" name="Group 16">
              <a:extLst>
                <a:ext uri="{FF2B5EF4-FFF2-40B4-BE49-F238E27FC236}">
                  <a16:creationId xmlns:a16="http://schemas.microsoft.com/office/drawing/2014/main" id="{041C972B-1162-4128-B6F8-9F1511539071}"/>
                </a:ext>
              </a:extLst>
            </p:cNvPr>
            <p:cNvGrpSpPr/>
            <p:nvPr userDrawn="1"/>
          </p:nvGrpSpPr>
          <p:grpSpPr>
            <a:xfrm>
              <a:off x="10452803" y="6173595"/>
              <a:ext cx="945970" cy="198000"/>
              <a:chOff x="10452803" y="6173595"/>
              <a:chExt cx="945970" cy="198000"/>
            </a:xfrm>
            <a:solidFill>
              <a:schemeClr val="bg1">
                <a:lumMod val="85000"/>
              </a:schemeClr>
            </a:solidFill>
          </p:grpSpPr>
          <p:sp>
            <p:nvSpPr>
              <p:cNvPr id="18" name="Freeform 85">
                <a:extLst>
                  <a:ext uri="{FF2B5EF4-FFF2-40B4-BE49-F238E27FC236}">
                    <a16:creationId xmlns:a16="http://schemas.microsoft.com/office/drawing/2014/main" id="{4ADF95AB-D82E-44B3-9712-91E69FA9FE93}"/>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sp>
            <p:nvSpPr>
              <p:cNvPr id="19" name="Freeform 106">
                <a:extLst>
                  <a:ext uri="{FF2B5EF4-FFF2-40B4-BE49-F238E27FC236}">
                    <a16:creationId xmlns:a16="http://schemas.microsoft.com/office/drawing/2014/main" id="{FC1CC572-E997-4F27-A850-C49E7CC95ED7}"/>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solidFill>
              <a:ln>
                <a:noFill/>
              </a:ln>
              <a:effectLst/>
            </p:spPr>
            <p:txBody>
              <a:bodyPr wrap="none" lIns="34290" tIns="17145" rIns="34290" bIns="17145" anchor="ctr"/>
              <a:lstStyle/>
              <a:p>
                <a:endParaRPr lang="en-US" dirty="0">
                  <a:solidFill>
                    <a:schemeClr val="bg1"/>
                  </a:solidFill>
                </a:endParaRPr>
              </a:p>
            </p:txBody>
          </p:sp>
          <p:pic>
            <p:nvPicPr>
              <p:cNvPr id="20" name="c6b6852a-8caa-4624-bd4b-b59c68b17755">
                <a:extLst>
                  <a:ext uri="{FF2B5EF4-FFF2-40B4-BE49-F238E27FC236}">
                    <a16:creationId xmlns:a16="http://schemas.microsoft.com/office/drawing/2014/main" id="{9D119298-9DC2-43EA-B426-33F3D969A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17870" y="6173595"/>
                <a:ext cx="196095" cy="196095"/>
              </a:xfrm>
              <a:prstGeom prst="rect">
                <a:avLst/>
              </a:prstGeom>
            </p:spPr>
          </p:pic>
        </p:grpSp>
      </p:grpSp>
    </p:spTree>
    <p:extLst>
      <p:ext uri="{BB962C8B-B14F-4D97-AF65-F5344CB8AC3E}">
        <p14:creationId xmlns:p14="http://schemas.microsoft.com/office/powerpoint/2010/main" val="33138546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BC90C-3504-4B69-8B7C-6FF7B970D76C}"/>
              </a:ext>
            </a:extLst>
          </p:cNvPr>
          <p:cNvSpPr txBox="1"/>
          <p:nvPr userDrawn="1"/>
        </p:nvSpPr>
        <p:spPr>
          <a:xfrm>
            <a:off x="209550" y="566696"/>
            <a:ext cx="11772900" cy="4916923"/>
          </a:xfrm>
          <a:prstGeom prst="rect">
            <a:avLst/>
          </a:prstGeom>
          <a:noFill/>
        </p:spPr>
        <p:txBody>
          <a:bodyPr wrap="square" rtlCol="0">
            <a:spAutoFit/>
          </a:bodyPr>
          <a:lstStyle/>
          <a:p>
            <a:pPr algn="ctr">
              <a:lnSpc>
                <a:spcPct val="80000"/>
              </a:lnSpc>
            </a:pPr>
            <a:r>
              <a:rPr lang="en-US" sz="39000" b="1" spc="-150" dirty="0">
                <a:ln>
                  <a:solidFill>
                    <a:schemeClr val="accent1"/>
                  </a:solidFill>
                </a:ln>
                <a:noFill/>
                <a:latin typeface="Questrial" panose="02000000000000000000" pitchFamily="2" charset="0"/>
                <a:cs typeface="Poppins" panose="00000500000000000000" pitchFamily="2" charset="0"/>
              </a:rPr>
              <a:t>2020</a:t>
            </a:r>
            <a:endParaRPr lang="id-ID" sz="39000" spc="-150" dirty="0">
              <a:ln>
                <a:solidFill>
                  <a:schemeClr val="accent1"/>
                </a:solidFill>
              </a:ln>
              <a:noFill/>
              <a:latin typeface="Questrial" panose="02000000000000000000" pitchFamily="2" charset="0"/>
              <a:cs typeface="Poppins" panose="00000500000000000000" pitchFamily="2" charset="0"/>
            </a:endParaRPr>
          </a:p>
        </p:txBody>
      </p:sp>
    </p:spTree>
    <p:extLst>
      <p:ext uri="{BB962C8B-B14F-4D97-AF65-F5344CB8AC3E}">
        <p14:creationId xmlns:p14="http://schemas.microsoft.com/office/powerpoint/2010/main" val="37987782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D687277-A613-475A-83D4-53EE8E33855F}"/>
              </a:ext>
            </a:extLst>
          </p:cNvPr>
          <p:cNvSpPr>
            <a:spLocks noGrp="1"/>
          </p:cNvSpPr>
          <p:nvPr>
            <p:ph type="pic" sz="quarter" idx="10"/>
          </p:nvPr>
        </p:nvSpPr>
        <p:spPr>
          <a:xfrm rot="288211">
            <a:off x="9297280" y="1351318"/>
            <a:ext cx="2221954" cy="2022207"/>
          </a:xfrm>
          <a:custGeom>
            <a:avLst/>
            <a:gdLst>
              <a:gd name="connsiteX0" fmla="*/ 138966 w 2221954"/>
              <a:gd name="connsiteY0" fmla="*/ 0 h 2022207"/>
              <a:gd name="connsiteX1" fmla="*/ 2082988 w 2221954"/>
              <a:gd name="connsiteY1" fmla="*/ 0 h 2022207"/>
              <a:gd name="connsiteX2" fmla="*/ 2221954 w 2221954"/>
              <a:gd name="connsiteY2" fmla="*/ 138966 h 2022207"/>
              <a:gd name="connsiteX3" fmla="*/ 2221954 w 2221954"/>
              <a:gd name="connsiteY3" fmla="*/ 1883241 h 2022207"/>
              <a:gd name="connsiteX4" fmla="*/ 2082988 w 2221954"/>
              <a:gd name="connsiteY4" fmla="*/ 2022207 h 2022207"/>
              <a:gd name="connsiteX5" fmla="*/ 138966 w 2221954"/>
              <a:gd name="connsiteY5" fmla="*/ 2022207 h 2022207"/>
              <a:gd name="connsiteX6" fmla="*/ 0 w 2221954"/>
              <a:gd name="connsiteY6" fmla="*/ 1883241 h 2022207"/>
              <a:gd name="connsiteX7" fmla="*/ 0 w 2221954"/>
              <a:gd name="connsiteY7" fmla="*/ 138966 h 2022207"/>
              <a:gd name="connsiteX8" fmla="*/ 138966 w 2221954"/>
              <a:gd name="connsiteY8" fmla="*/ 0 h 202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1954" h="2022207">
                <a:moveTo>
                  <a:pt x="138966" y="0"/>
                </a:moveTo>
                <a:lnTo>
                  <a:pt x="2082988" y="0"/>
                </a:lnTo>
                <a:cubicBezTo>
                  <a:pt x="2159737" y="0"/>
                  <a:pt x="2221954" y="62217"/>
                  <a:pt x="2221954" y="138966"/>
                </a:cubicBezTo>
                <a:lnTo>
                  <a:pt x="2221954" y="1883241"/>
                </a:lnTo>
                <a:cubicBezTo>
                  <a:pt x="2221954" y="1959990"/>
                  <a:pt x="2159737" y="2022207"/>
                  <a:pt x="2082988" y="2022207"/>
                </a:cubicBezTo>
                <a:lnTo>
                  <a:pt x="138966" y="2022207"/>
                </a:lnTo>
                <a:cubicBezTo>
                  <a:pt x="62217" y="2022207"/>
                  <a:pt x="0" y="1959990"/>
                  <a:pt x="0" y="1883241"/>
                </a:cubicBezTo>
                <a:lnTo>
                  <a:pt x="0" y="138966"/>
                </a:lnTo>
                <a:cubicBezTo>
                  <a:pt x="0" y="62217"/>
                  <a:pt x="62217" y="0"/>
                  <a:pt x="138966" y="0"/>
                </a:cubicBezTo>
                <a:close/>
              </a:path>
            </a:pathLst>
          </a:custGeom>
          <a:solidFill>
            <a:schemeClr val="bg1"/>
          </a:solidFill>
          <a:ln>
            <a:noFill/>
          </a:ln>
          <a:effectLst>
            <a:outerShdw blurRad="508000" dist="609600" dir="10800000" sx="86000" sy="86000" algn="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lt1"/>
                </a:solidFill>
              </a:defRPr>
            </a:lvl1pPr>
          </a:lstStyle>
          <a:p>
            <a:pPr marL="0" lvl="0" algn="ctr"/>
            <a:endParaRPr lang="en-US"/>
          </a:p>
        </p:txBody>
      </p:sp>
    </p:spTree>
    <p:extLst>
      <p:ext uri="{BB962C8B-B14F-4D97-AF65-F5344CB8AC3E}">
        <p14:creationId xmlns:p14="http://schemas.microsoft.com/office/powerpoint/2010/main" val="40637892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9207F0F-2B0F-42CC-9DE6-F6AFED21467C}"/>
              </a:ext>
            </a:extLst>
          </p:cNvPr>
          <p:cNvSpPr>
            <a:spLocks noGrp="1"/>
          </p:cNvSpPr>
          <p:nvPr>
            <p:ph type="pic" sz="quarter" idx="10"/>
          </p:nvPr>
        </p:nvSpPr>
        <p:spPr>
          <a:xfrm>
            <a:off x="0" y="1"/>
            <a:ext cx="12192001" cy="4272631"/>
          </a:xfrm>
          <a:custGeom>
            <a:avLst/>
            <a:gdLst>
              <a:gd name="connsiteX0" fmla="*/ 0 w 12192001"/>
              <a:gd name="connsiteY0" fmla="*/ 0 h 4272631"/>
              <a:gd name="connsiteX1" fmla="*/ 12192001 w 12192001"/>
              <a:gd name="connsiteY1" fmla="*/ 0 h 4272631"/>
              <a:gd name="connsiteX2" fmla="*/ 12192001 w 12192001"/>
              <a:gd name="connsiteY2" fmla="*/ 2707268 h 4272631"/>
              <a:gd name="connsiteX3" fmla="*/ 8132639 w 12192001"/>
              <a:gd name="connsiteY3" fmla="*/ 3979411 h 4272631"/>
              <a:gd name="connsiteX4" fmla="*/ 8132639 w 12192001"/>
              <a:gd name="connsiteY4" fmla="*/ 2816812 h 4272631"/>
              <a:gd name="connsiteX5" fmla="*/ 4422824 w 12192001"/>
              <a:gd name="connsiteY5" fmla="*/ 3979411 h 4272631"/>
              <a:gd name="connsiteX6" fmla="*/ 4422824 w 12192001"/>
              <a:gd name="connsiteY6" fmla="*/ 2886586 h 4272631"/>
              <a:gd name="connsiteX7" fmla="*/ 0 w 12192001"/>
              <a:gd name="connsiteY7" fmla="*/ 4272631 h 4272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4272631">
                <a:moveTo>
                  <a:pt x="0" y="0"/>
                </a:moveTo>
                <a:lnTo>
                  <a:pt x="12192001" y="0"/>
                </a:lnTo>
                <a:lnTo>
                  <a:pt x="12192001" y="2707268"/>
                </a:lnTo>
                <a:lnTo>
                  <a:pt x="8132639" y="3979411"/>
                </a:lnTo>
                <a:lnTo>
                  <a:pt x="8132639" y="2816812"/>
                </a:lnTo>
                <a:lnTo>
                  <a:pt x="4422824" y="3979411"/>
                </a:lnTo>
                <a:lnTo>
                  <a:pt x="4422824" y="2886586"/>
                </a:lnTo>
                <a:lnTo>
                  <a:pt x="0" y="4272631"/>
                </a:lnTo>
                <a:close/>
              </a:path>
            </a:pathLst>
          </a:custGeom>
          <a:solidFill>
            <a:schemeClr val="tx1">
              <a:lumMod val="50000"/>
              <a:lumOff val="50000"/>
              <a:alpha val="10000"/>
            </a:schemeClr>
          </a:solidFill>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18427772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071800-F691-4566-8843-402BC78CA22F}"/>
              </a:ext>
            </a:extLst>
          </p:cNvPr>
          <p:cNvSpPr/>
          <p:nvPr userDrawn="1"/>
        </p:nvSpPr>
        <p:spPr>
          <a:xfrm flipV="1">
            <a:off x="-1" y="1"/>
            <a:ext cx="12192001" cy="4585594"/>
          </a:xfrm>
          <a:custGeom>
            <a:avLst/>
            <a:gdLst>
              <a:gd name="connsiteX0" fmla="*/ 0 w 12192001"/>
              <a:gd name="connsiteY0" fmla="*/ 4585594 h 4585594"/>
              <a:gd name="connsiteX1" fmla="*/ 12192001 w 12192001"/>
              <a:gd name="connsiteY1" fmla="*/ 4585594 h 4585594"/>
              <a:gd name="connsiteX2" fmla="*/ 12192001 w 12192001"/>
              <a:gd name="connsiteY2" fmla="*/ 1565363 h 4585594"/>
              <a:gd name="connsiteX3" fmla="*/ 8132639 w 12192001"/>
              <a:gd name="connsiteY3" fmla="*/ 293220 h 4585594"/>
              <a:gd name="connsiteX4" fmla="*/ 8132639 w 12192001"/>
              <a:gd name="connsiteY4" fmla="*/ 1455819 h 4585594"/>
              <a:gd name="connsiteX5" fmla="*/ 4422824 w 12192001"/>
              <a:gd name="connsiteY5" fmla="*/ 293220 h 4585594"/>
              <a:gd name="connsiteX6" fmla="*/ 4422824 w 12192001"/>
              <a:gd name="connsiteY6" fmla="*/ 1386045 h 4585594"/>
              <a:gd name="connsiteX7" fmla="*/ 0 w 12192001"/>
              <a:gd name="connsiteY7" fmla="*/ 0 h 4585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4585594">
                <a:moveTo>
                  <a:pt x="0" y="4585594"/>
                </a:moveTo>
                <a:lnTo>
                  <a:pt x="12192001" y="4585594"/>
                </a:lnTo>
                <a:lnTo>
                  <a:pt x="12192001" y="1565363"/>
                </a:lnTo>
                <a:lnTo>
                  <a:pt x="8132639" y="293220"/>
                </a:lnTo>
                <a:lnTo>
                  <a:pt x="8132639" y="1455819"/>
                </a:lnTo>
                <a:lnTo>
                  <a:pt x="4422824" y="293220"/>
                </a:lnTo>
                <a:lnTo>
                  <a:pt x="4422824" y="13860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96723CF9-B0DB-4404-93D7-B0C5FF71CE9A}"/>
              </a:ext>
            </a:extLst>
          </p:cNvPr>
          <p:cNvSpPr>
            <a:spLocks noGrp="1"/>
          </p:cNvSpPr>
          <p:nvPr>
            <p:ph type="pic" sz="quarter" idx="11"/>
          </p:nvPr>
        </p:nvSpPr>
        <p:spPr>
          <a:xfrm>
            <a:off x="4234405" y="979715"/>
            <a:ext cx="3723192" cy="4898570"/>
          </a:xfrm>
          <a:custGeom>
            <a:avLst/>
            <a:gdLst>
              <a:gd name="connsiteX0" fmla="*/ 101500 w 3372095"/>
              <a:gd name="connsiteY0" fmla="*/ 0 h 4436636"/>
              <a:gd name="connsiteX1" fmla="*/ 3270595 w 3372095"/>
              <a:gd name="connsiteY1" fmla="*/ 0 h 4436636"/>
              <a:gd name="connsiteX2" fmla="*/ 3372095 w 3372095"/>
              <a:gd name="connsiteY2" fmla="*/ 101500 h 4436636"/>
              <a:gd name="connsiteX3" fmla="*/ 3372095 w 3372095"/>
              <a:gd name="connsiteY3" fmla="*/ 4335136 h 4436636"/>
              <a:gd name="connsiteX4" fmla="*/ 3270595 w 3372095"/>
              <a:gd name="connsiteY4" fmla="*/ 4436636 h 4436636"/>
              <a:gd name="connsiteX5" fmla="*/ 101500 w 3372095"/>
              <a:gd name="connsiteY5" fmla="*/ 4436636 h 4436636"/>
              <a:gd name="connsiteX6" fmla="*/ 0 w 3372095"/>
              <a:gd name="connsiteY6" fmla="*/ 4335136 h 4436636"/>
              <a:gd name="connsiteX7" fmla="*/ 0 w 3372095"/>
              <a:gd name="connsiteY7" fmla="*/ 101500 h 4436636"/>
              <a:gd name="connsiteX8" fmla="*/ 101500 w 3372095"/>
              <a:gd name="connsiteY8" fmla="*/ 0 h 4436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2095" h="4436636">
                <a:moveTo>
                  <a:pt x="101500" y="0"/>
                </a:moveTo>
                <a:lnTo>
                  <a:pt x="3270595" y="0"/>
                </a:lnTo>
                <a:cubicBezTo>
                  <a:pt x="3326652" y="0"/>
                  <a:pt x="3372095" y="45443"/>
                  <a:pt x="3372095" y="101500"/>
                </a:cubicBezTo>
                <a:lnTo>
                  <a:pt x="3372095" y="4335136"/>
                </a:lnTo>
                <a:cubicBezTo>
                  <a:pt x="3372095" y="4391193"/>
                  <a:pt x="3326652" y="4436636"/>
                  <a:pt x="3270595" y="4436636"/>
                </a:cubicBezTo>
                <a:lnTo>
                  <a:pt x="101500" y="4436636"/>
                </a:lnTo>
                <a:cubicBezTo>
                  <a:pt x="45443" y="4436636"/>
                  <a:pt x="0" y="4391193"/>
                  <a:pt x="0" y="4335136"/>
                </a:cubicBezTo>
                <a:lnTo>
                  <a:pt x="0" y="101500"/>
                </a:lnTo>
                <a:cubicBezTo>
                  <a:pt x="0" y="45443"/>
                  <a:pt x="45443" y="0"/>
                  <a:pt x="101500" y="0"/>
                </a:cubicBezTo>
                <a:close/>
              </a:path>
            </a:pathLst>
          </a:custGeom>
          <a:solidFill>
            <a:srgbClr val="F6F7FC">
              <a:alpha val="22000"/>
            </a:srgbClr>
          </a:solidFill>
          <a:effectLst>
            <a:outerShdw blurRad="762000" dist="762000" dir="5400000" sx="90000" sy="90000" algn="t" rotWithShape="0">
              <a:prstClr val="black">
                <a:alpha val="40000"/>
              </a:prstClr>
            </a:outerShdw>
          </a:effectLst>
        </p:spPr>
        <p:txBody>
          <a:bodyPr wrap="square">
            <a:noAutofit/>
          </a:bodyPr>
          <a:lstStyle>
            <a:lvl1pPr marL="0" indent="0">
              <a:buNone/>
              <a:defRPr sz="1400"/>
            </a:lvl1pPr>
          </a:lstStyle>
          <a:p>
            <a:endParaRPr lang="en-US"/>
          </a:p>
        </p:txBody>
      </p:sp>
      <p:sp>
        <p:nvSpPr>
          <p:cNvPr id="6" name="Picture Placeholder 5">
            <a:extLst>
              <a:ext uri="{FF2B5EF4-FFF2-40B4-BE49-F238E27FC236}">
                <a16:creationId xmlns:a16="http://schemas.microsoft.com/office/drawing/2014/main" id="{A344748C-4FE1-45F2-B0DC-2C47260B522C}"/>
              </a:ext>
            </a:extLst>
          </p:cNvPr>
          <p:cNvSpPr>
            <a:spLocks noGrp="1"/>
          </p:cNvSpPr>
          <p:nvPr>
            <p:ph type="pic" sz="quarter" idx="10"/>
          </p:nvPr>
        </p:nvSpPr>
        <p:spPr>
          <a:xfrm>
            <a:off x="1235437" y="1655379"/>
            <a:ext cx="2696106" cy="3547240"/>
          </a:xfrm>
          <a:custGeom>
            <a:avLst/>
            <a:gdLst>
              <a:gd name="connsiteX0" fmla="*/ 73500 w 2441864"/>
              <a:gd name="connsiteY0" fmla="*/ 0 h 3212736"/>
              <a:gd name="connsiteX1" fmla="*/ 2368364 w 2441864"/>
              <a:gd name="connsiteY1" fmla="*/ 0 h 3212736"/>
              <a:gd name="connsiteX2" fmla="*/ 2441864 w 2441864"/>
              <a:gd name="connsiteY2" fmla="*/ 73500 h 3212736"/>
              <a:gd name="connsiteX3" fmla="*/ 2441864 w 2441864"/>
              <a:gd name="connsiteY3" fmla="*/ 3139236 h 3212736"/>
              <a:gd name="connsiteX4" fmla="*/ 2368364 w 2441864"/>
              <a:gd name="connsiteY4" fmla="*/ 3212736 h 3212736"/>
              <a:gd name="connsiteX5" fmla="*/ 73500 w 2441864"/>
              <a:gd name="connsiteY5" fmla="*/ 3212736 h 3212736"/>
              <a:gd name="connsiteX6" fmla="*/ 0 w 2441864"/>
              <a:gd name="connsiteY6" fmla="*/ 3139236 h 3212736"/>
              <a:gd name="connsiteX7" fmla="*/ 0 w 2441864"/>
              <a:gd name="connsiteY7" fmla="*/ 73500 h 3212736"/>
              <a:gd name="connsiteX8" fmla="*/ 73500 w 2441864"/>
              <a:gd name="connsiteY8" fmla="*/ 0 h 321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1864" h="3212736">
                <a:moveTo>
                  <a:pt x="73500" y="0"/>
                </a:moveTo>
                <a:lnTo>
                  <a:pt x="2368364" y="0"/>
                </a:lnTo>
                <a:cubicBezTo>
                  <a:pt x="2408957" y="0"/>
                  <a:pt x="2441864" y="32907"/>
                  <a:pt x="2441864" y="73500"/>
                </a:cubicBezTo>
                <a:lnTo>
                  <a:pt x="2441864" y="3139236"/>
                </a:lnTo>
                <a:cubicBezTo>
                  <a:pt x="2441864" y="3179829"/>
                  <a:pt x="2408957" y="3212736"/>
                  <a:pt x="2368364" y="3212736"/>
                </a:cubicBezTo>
                <a:lnTo>
                  <a:pt x="73500" y="3212736"/>
                </a:lnTo>
                <a:cubicBezTo>
                  <a:pt x="32907" y="3212736"/>
                  <a:pt x="0" y="3179829"/>
                  <a:pt x="0" y="3139236"/>
                </a:cubicBezTo>
                <a:lnTo>
                  <a:pt x="0" y="73500"/>
                </a:lnTo>
                <a:cubicBezTo>
                  <a:pt x="0" y="32907"/>
                  <a:pt x="32907" y="0"/>
                  <a:pt x="73500" y="0"/>
                </a:cubicBezTo>
                <a:close/>
              </a:path>
            </a:pathLst>
          </a:custGeom>
          <a:solidFill>
            <a:srgbClr val="F6F7FC">
              <a:alpha val="22000"/>
            </a:srgbClr>
          </a:solidFill>
          <a:effectLst>
            <a:outerShdw blurRad="889000" dist="838200" dir="5400000" sx="80000" sy="80000" algn="t" rotWithShape="0">
              <a:prstClr val="black">
                <a:alpha val="20000"/>
              </a:prstClr>
            </a:outerShdw>
          </a:effectLst>
        </p:spPr>
        <p:txBody>
          <a:bodyPr wrap="square">
            <a:noAutofit/>
          </a:bodyPr>
          <a:lstStyle>
            <a:lvl1pPr>
              <a:defRPr lang="en-US" sz="1400"/>
            </a:lvl1pPr>
          </a:lstStyle>
          <a:p>
            <a:pPr marL="0" lvl="0" indent="0">
              <a:buNone/>
            </a:pPr>
            <a:endParaRPr lang="en-US"/>
          </a:p>
        </p:txBody>
      </p:sp>
      <p:sp>
        <p:nvSpPr>
          <p:cNvPr id="9" name="Picture Placeholder 8">
            <a:extLst>
              <a:ext uri="{FF2B5EF4-FFF2-40B4-BE49-F238E27FC236}">
                <a16:creationId xmlns:a16="http://schemas.microsoft.com/office/drawing/2014/main" id="{27BEE53D-AFDF-4972-AFC1-8D1CC7CBFCC2}"/>
              </a:ext>
            </a:extLst>
          </p:cNvPr>
          <p:cNvSpPr>
            <a:spLocks noGrp="1"/>
          </p:cNvSpPr>
          <p:nvPr>
            <p:ph type="pic" sz="quarter" idx="12"/>
          </p:nvPr>
        </p:nvSpPr>
        <p:spPr>
          <a:xfrm>
            <a:off x="8260457" y="1655379"/>
            <a:ext cx="2696106" cy="3547240"/>
          </a:xfrm>
          <a:custGeom>
            <a:avLst/>
            <a:gdLst>
              <a:gd name="connsiteX0" fmla="*/ 73500 w 2441864"/>
              <a:gd name="connsiteY0" fmla="*/ 0 h 3212736"/>
              <a:gd name="connsiteX1" fmla="*/ 2368364 w 2441864"/>
              <a:gd name="connsiteY1" fmla="*/ 0 h 3212736"/>
              <a:gd name="connsiteX2" fmla="*/ 2441864 w 2441864"/>
              <a:gd name="connsiteY2" fmla="*/ 73500 h 3212736"/>
              <a:gd name="connsiteX3" fmla="*/ 2441864 w 2441864"/>
              <a:gd name="connsiteY3" fmla="*/ 3139236 h 3212736"/>
              <a:gd name="connsiteX4" fmla="*/ 2368364 w 2441864"/>
              <a:gd name="connsiteY4" fmla="*/ 3212736 h 3212736"/>
              <a:gd name="connsiteX5" fmla="*/ 73500 w 2441864"/>
              <a:gd name="connsiteY5" fmla="*/ 3212736 h 3212736"/>
              <a:gd name="connsiteX6" fmla="*/ 0 w 2441864"/>
              <a:gd name="connsiteY6" fmla="*/ 3139236 h 3212736"/>
              <a:gd name="connsiteX7" fmla="*/ 0 w 2441864"/>
              <a:gd name="connsiteY7" fmla="*/ 73500 h 3212736"/>
              <a:gd name="connsiteX8" fmla="*/ 73500 w 2441864"/>
              <a:gd name="connsiteY8" fmla="*/ 0 h 321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1864" h="3212736">
                <a:moveTo>
                  <a:pt x="73500" y="0"/>
                </a:moveTo>
                <a:lnTo>
                  <a:pt x="2368364" y="0"/>
                </a:lnTo>
                <a:cubicBezTo>
                  <a:pt x="2408957" y="0"/>
                  <a:pt x="2441864" y="32907"/>
                  <a:pt x="2441864" y="73500"/>
                </a:cubicBezTo>
                <a:lnTo>
                  <a:pt x="2441864" y="3139236"/>
                </a:lnTo>
                <a:cubicBezTo>
                  <a:pt x="2441864" y="3179829"/>
                  <a:pt x="2408957" y="3212736"/>
                  <a:pt x="2368364" y="3212736"/>
                </a:cubicBezTo>
                <a:lnTo>
                  <a:pt x="73500" y="3212736"/>
                </a:lnTo>
                <a:cubicBezTo>
                  <a:pt x="32907" y="3212736"/>
                  <a:pt x="0" y="3179829"/>
                  <a:pt x="0" y="3139236"/>
                </a:cubicBezTo>
                <a:lnTo>
                  <a:pt x="0" y="73500"/>
                </a:lnTo>
                <a:cubicBezTo>
                  <a:pt x="0" y="32907"/>
                  <a:pt x="32907" y="0"/>
                  <a:pt x="73500" y="0"/>
                </a:cubicBezTo>
                <a:close/>
              </a:path>
            </a:pathLst>
          </a:custGeom>
          <a:solidFill>
            <a:srgbClr val="F6F7FC">
              <a:alpha val="22000"/>
            </a:srgbClr>
          </a:solidFill>
          <a:effectLst>
            <a:outerShdw blurRad="889000" dist="838200" dir="5400000" sx="80000" sy="80000" algn="t" rotWithShape="0">
              <a:prstClr val="black">
                <a:alpha val="20000"/>
              </a:prstClr>
            </a:outerShdw>
          </a:effectLst>
        </p:spPr>
        <p:txBody>
          <a:bodyPr wrap="square">
            <a:noAutofit/>
          </a:bodyPr>
          <a:lstStyle>
            <a:lvl1pPr>
              <a:defRPr lang="en-US" sz="1400"/>
            </a:lvl1pPr>
          </a:lstStyle>
          <a:p>
            <a:pPr marL="0" lvl="0" indent="0">
              <a:buNone/>
            </a:pPr>
            <a:endParaRPr lang="en-US"/>
          </a:p>
        </p:txBody>
      </p:sp>
      <p:grpSp>
        <p:nvGrpSpPr>
          <p:cNvPr id="12" name="Group 11">
            <a:extLst>
              <a:ext uri="{FF2B5EF4-FFF2-40B4-BE49-F238E27FC236}">
                <a16:creationId xmlns:a16="http://schemas.microsoft.com/office/drawing/2014/main" id="{F65EB836-615D-4425-A0AF-B733AF30E4E3}"/>
              </a:ext>
            </a:extLst>
          </p:cNvPr>
          <p:cNvGrpSpPr/>
          <p:nvPr userDrawn="1"/>
        </p:nvGrpSpPr>
        <p:grpSpPr>
          <a:xfrm>
            <a:off x="11537834" y="2066925"/>
            <a:ext cx="426430" cy="2724152"/>
            <a:chOff x="11537834" y="2066925"/>
            <a:chExt cx="426430" cy="2724152"/>
          </a:xfrm>
        </p:grpSpPr>
        <p:sp>
          <p:nvSpPr>
            <p:cNvPr id="13" name="Rectangle: Rounded Corners 12">
              <a:extLst>
                <a:ext uri="{FF2B5EF4-FFF2-40B4-BE49-F238E27FC236}">
                  <a16:creationId xmlns:a16="http://schemas.microsoft.com/office/drawing/2014/main" id="{CA05214F-5AE1-482C-B54A-6754337D2C37}"/>
                </a:ext>
              </a:extLst>
            </p:cNvPr>
            <p:cNvSpPr/>
            <p:nvPr userDrawn="1"/>
          </p:nvSpPr>
          <p:spPr>
            <a:xfrm rot="16200000">
              <a:off x="10530488" y="3215785"/>
              <a:ext cx="2441122" cy="426430"/>
            </a:xfrm>
            <a:prstGeom prst="roundRect">
              <a:avLst>
                <a:gd name="adj" fmla="val 50000"/>
              </a:avLst>
            </a:prstGeom>
            <a:gradFill>
              <a:gsLst>
                <a:gs pos="0">
                  <a:schemeClr val="accent1"/>
                </a:gs>
                <a:gs pos="99000">
                  <a:schemeClr val="accent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14" name="TextBox 13">
              <a:extLst>
                <a:ext uri="{FF2B5EF4-FFF2-40B4-BE49-F238E27FC236}">
                  <a16:creationId xmlns:a16="http://schemas.microsoft.com/office/drawing/2014/main" id="{8A1469F1-4B85-4D40-823E-936E2B1C2D31}"/>
                </a:ext>
              </a:extLst>
            </p:cNvPr>
            <p:cNvSpPr txBox="1"/>
            <p:nvPr userDrawn="1"/>
          </p:nvSpPr>
          <p:spPr>
            <a:xfrm rot="16200000">
              <a:off x="10388973" y="3304351"/>
              <a:ext cx="2724152" cy="249299"/>
            </a:xfrm>
            <a:prstGeom prst="rect">
              <a:avLst/>
            </a:prstGeom>
            <a:noFill/>
          </p:spPr>
          <p:txBody>
            <a:bodyPr wrap="square" rtlCol="0">
              <a:spAutoFit/>
            </a:bodyPr>
            <a:lstStyle/>
            <a:p>
              <a:pPr algn="ctr">
                <a:lnSpc>
                  <a:spcPct val="80000"/>
                </a:lnSpc>
              </a:pPr>
              <a:r>
                <a:rPr lang="en-US" sz="1200" b="0" spc="300" dirty="0">
                  <a:solidFill>
                    <a:schemeClr val="bg1"/>
                  </a:solidFill>
                  <a:latin typeface="Questrial" panose="02000000000000000000" pitchFamily="2" charset="0"/>
                </a:rPr>
                <a:t>www.weblink.com</a:t>
              </a:r>
            </a:p>
          </p:txBody>
        </p:sp>
      </p:grpSp>
    </p:spTree>
    <p:extLst>
      <p:ext uri="{BB962C8B-B14F-4D97-AF65-F5344CB8AC3E}">
        <p14:creationId xmlns:p14="http://schemas.microsoft.com/office/powerpoint/2010/main" val="23372577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 presetClass="entr" presetSubtype="4" decel="10000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ppt_x"/>
                                          </p:val>
                                        </p:tav>
                                        <p:tav tm="100000">
                                          <p:val>
                                            <p:strVal val="#ppt_x"/>
                                          </p:val>
                                        </p:tav>
                                      </p:tavLst>
                                    </p:anim>
                                    <p:anim calcmode="lin" valueType="num">
                                      <p:cBhvr additive="base">
                                        <p:cTn id="13" dur="10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1000" fill="hold"/>
                                        <p:tgtEl>
                                          <p:spTgt spid="9"/>
                                        </p:tgtEl>
                                        <p:attrNameLst>
                                          <p:attrName>ppt_x</p:attrName>
                                        </p:attrNameLst>
                                      </p:cBhvr>
                                      <p:tavLst>
                                        <p:tav tm="0">
                                          <p:val>
                                            <p:strVal val="#ppt_x"/>
                                          </p:val>
                                        </p:tav>
                                        <p:tav tm="100000">
                                          <p:val>
                                            <p:strVal val="#ppt_x"/>
                                          </p:val>
                                        </p:tav>
                                      </p:tavLst>
                                    </p:anim>
                                    <p:anim calcmode="lin" valueType="num">
                                      <p:cBhvr additive="base">
                                        <p:cTn id="21"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6" grpId="0" animBg="1"/>
      <p:bldP spid="9"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B88191C-BA0E-425A-91D9-15A2FBF17044}"/>
              </a:ext>
            </a:extLst>
          </p:cNvPr>
          <p:cNvSpPr>
            <a:spLocks noGrp="1"/>
          </p:cNvSpPr>
          <p:nvPr>
            <p:ph type="pic" sz="quarter" idx="10"/>
          </p:nvPr>
        </p:nvSpPr>
        <p:spPr>
          <a:xfrm>
            <a:off x="2080012" y="1"/>
            <a:ext cx="3692776" cy="5738650"/>
          </a:xfrm>
          <a:custGeom>
            <a:avLst/>
            <a:gdLst>
              <a:gd name="connsiteX0" fmla="*/ 0 w 3692776"/>
              <a:gd name="connsiteY0" fmla="*/ 0 h 5738650"/>
              <a:gd name="connsiteX1" fmla="*/ 3692776 w 3692776"/>
              <a:gd name="connsiteY1" fmla="*/ 0 h 5738650"/>
              <a:gd name="connsiteX2" fmla="*/ 3692776 w 3692776"/>
              <a:gd name="connsiteY2" fmla="*/ 3892262 h 5738650"/>
              <a:gd name="connsiteX3" fmla="*/ 1846388 w 3692776"/>
              <a:gd name="connsiteY3" fmla="*/ 5738650 h 5738650"/>
              <a:gd name="connsiteX4" fmla="*/ 0 w 3692776"/>
              <a:gd name="connsiteY4" fmla="*/ 5738650 h 57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776" h="5738650">
                <a:moveTo>
                  <a:pt x="0" y="0"/>
                </a:moveTo>
                <a:lnTo>
                  <a:pt x="3692776" y="0"/>
                </a:lnTo>
                <a:lnTo>
                  <a:pt x="3692776" y="3892262"/>
                </a:lnTo>
                <a:cubicBezTo>
                  <a:pt x="3692776" y="4911994"/>
                  <a:pt x="2866120" y="5738650"/>
                  <a:pt x="1846388" y="5738650"/>
                </a:cubicBezTo>
                <a:lnTo>
                  <a:pt x="0" y="5738650"/>
                </a:lnTo>
                <a:close/>
              </a:path>
            </a:pathLst>
          </a:custGeom>
        </p:spPr>
        <p:txBody>
          <a:bodyPr wrap="square">
            <a:noAutofit/>
          </a:bodyPr>
          <a:lstStyle>
            <a:lvl1pPr marL="0" indent="0">
              <a:buNone/>
              <a:defRPr sz="1400"/>
            </a:lvl1pPr>
          </a:lstStyle>
          <a:p>
            <a:endParaRPr lang="en-US"/>
          </a:p>
        </p:txBody>
      </p:sp>
      <p:sp>
        <p:nvSpPr>
          <p:cNvPr id="6" name="Picture Placeholder 5">
            <a:extLst>
              <a:ext uri="{FF2B5EF4-FFF2-40B4-BE49-F238E27FC236}">
                <a16:creationId xmlns:a16="http://schemas.microsoft.com/office/drawing/2014/main" id="{AE2F519F-7D6B-4F58-8689-C0714D6101EA}"/>
              </a:ext>
            </a:extLst>
          </p:cNvPr>
          <p:cNvSpPr>
            <a:spLocks noGrp="1"/>
          </p:cNvSpPr>
          <p:nvPr>
            <p:ph type="pic" sz="quarter" idx="11"/>
          </p:nvPr>
        </p:nvSpPr>
        <p:spPr>
          <a:xfrm>
            <a:off x="7633567" y="1"/>
            <a:ext cx="3692776" cy="5738650"/>
          </a:xfrm>
          <a:custGeom>
            <a:avLst/>
            <a:gdLst>
              <a:gd name="connsiteX0" fmla="*/ 0 w 3692776"/>
              <a:gd name="connsiteY0" fmla="*/ 0 h 5738650"/>
              <a:gd name="connsiteX1" fmla="*/ 3692776 w 3692776"/>
              <a:gd name="connsiteY1" fmla="*/ 0 h 5738650"/>
              <a:gd name="connsiteX2" fmla="*/ 3692776 w 3692776"/>
              <a:gd name="connsiteY2" fmla="*/ 3892262 h 5738650"/>
              <a:gd name="connsiteX3" fmla="*/ 1846388 w 3692776"/>
              <a:gd name="connsiteY3" fmla="*/ 5738650 h 5738650"/>
              <a:gd name="connsiteX4" fmla="*/ 0 w 3692776"/>
              <a:gd name="connsiteY4" fmla="*/ 5738650 h 57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776" h="5738650">
                <a:moveTo>
                  <a:pt x="0" y="0"/>
                </a:moveTo>
                <a:lnTo>
                  <a:pt x="3692776" y="0"/>
                </a:lnTo>
                <a:lnTo>
                  <a:pt x="3692776" y="3892262"/>
                </a:lnTo>
                <a:cubicBezTo>
                  <a:pt x="3692776" y="4911994"/>
                  <a:pt x="2866120" y="5738650"/>
                  <a:pt x="1846388" y="5738650"/>
                </a:cubicBezTo>
                <a:lnTo>
                  <a:pt x="0" y="5738650"/>
                </a:lnTo>
                <a:close/>
              </a:path>
            </a:pathLst>
          </a:custGeom>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9294782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50" fill="hold"/>
                                        <p:tgtEl>
                                          <p:spTgt spid="6"/>
                                        </p:tgtEl>
                                        <p:attrNameLst>
                                          <p:attrName>ppt_x</p:attrName>
                                        </p:attrNameLst>
                                      </p:cBhvr>
                                      <p:tavLst>
                                        <p:tav tm="0">
                                          <p:val>
                                            <p:strVal val="#ppt_x"/>
                                          </p:val>
                                        </p:tav>
                                        <p:tav tm="100000">
                                          <p:val>
                                            <p:strVal val="#ppt_x"/>
                                          </p:val>
                                        </p:tav>
                                      </p:tavLst>
                                    </p:anim>
                                    <p:anim calcmode="lin" valueType="num">
                                      <p:cBhvr additive="base">
                                        <p:cTn id="12"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4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976EA73-7CA8-43F9-886D-C4809E9C8F23}"/>
              </a:ext>
            </a:extLst>
          </p:cNvPr>
          <p:cNvSpPr>
            <a:spLocks noGrp="1"/>
          </p:cNvSpPr>
          <p:nvPr>
            <p:ph type="pic" sz="quarter" idx="10" hasCustomPrompt="1"/>
          </p:nvPr>
        </p:nvSpPr>
        <p:spPr>
          <a:xfrm>
            <a:off x="1" y="0"/>
            <a:ext cx="4778477" cy="6858000"/>
          </a:xfrm>
          <a:custGeom>
            <a:avLst/>
            <a:gdLst>
              <a:gd name="connsiteX0" fmla="*/ 0 w 4778477"/>
              <a:gd name="connsiteY0" fmla="*/ 0 h 6858000"/>
              <a:gd name="connsiteX1" fmla="*/ 4778477 w 4778477"/>
              <a:gd name="connsiteY1" fmla="*/ 0 h 6858000"/>
              <a:gd name="connsiteX2" fmla="*/ 4778477 w 4778477"/>
              <a:gd name="connsiteY2" fmla="*/ 6858000 h 6858000"/>
              <a:gd name="connsiteX3" fmla="*/ 0 w 477847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78477" h="6858000">
                <a:moveTo>
                  <a:pt x="0" y="0"/>
                </a:moveTo>
                <a:lnTo>
                  <a:pt x="4778477" y="0"/>
                </a:lnTo>
                <a:lnTo>
                  <a:pt x="4778477"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4368207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49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lvl1pPr marL="0" indent="0" algn="ctr">
              <a:buNone/>
              <a:defRPr>
                <a:solidFill>
                  <a:schemeClr val="bg1">
                    <a:lumMod val="65000"/>
                  </a:schemeClr>
                </a:solidFill>
              </a:defRPr>
            </a:lvl1pPr>
          </a:lstStyle>
          <a:p>
            <a:endParaRPr lang="id-ID"/>
          </a:p>
        </p:txBody>
      </p:sp>
    </p:spTree>
    <p:extLst>
      <p:ext uri="{BB962C8B-B14F-4D97-AF65-F5344CB8AC3E}">
        <p14:creationId xmlns:p14="http://schemas.microsoft.com/office/powerpoint/2010/main" val="18389346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093256"/>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5676768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44880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2DF8B11-B56A-4262-914E-3C73EFA0C0D4}"/>
              </a:ext>
            </a:extLst>
          </p:cNvPr>
          <p:cNvSpPr>
            <a:spLocks noGrp="1"/>
          </p:cNvSpPr>
          <p:nvPr>
            <p:ph type="pic" sz="quarter" idx="10"/>
          </p:nvPr>
        </p:nvSpPr>
        <p:spPr>
          <a:xfrm>
            <a:off x="609600" y="697739"/>
            <a:ext cx="10972800" cy="5462525"/>
          </a:xfrm>
          <a:custGeom>
            <a:avLst/>
            <a:gdLst>
              <a:gd name="connsiteX0" fmla="*/ 45394 w 10972800"/>
              <a:gd name="connsiteY0" fmla="*/ 0 h 5462525"/>
              <a:gd name="connsiteX1" fmla="*/ 10927406 w 10972800"/>
              <a:gd name="connsiteY1" fmla="*/ 0 h 5462525"/>
              <a:gd name="connsiteX2" fmla="*/ 10972800 w 10972800"/>
              <a:gd name="connsiteY2" fmla="*/ 45394 h 5462525"/>
              <a:gd name="connsiteX3" fmla="*/ 10972800 w 10972800"/>
              <a:gd name="connsiteY3" fmla="*/ 5417131 h 5462525"/>
              <a:gd name="connsiteX4" fmla="*/ 10927406 w 10972800"/>
              <a:gd name="connsiteY4" fmla="*/ 5462525 h 5462525"/>
              <a:gd name="connsiteX5" fmla="*/ 45394 w 10972800"/>
              <a:gd name="connsiteY5" fmla="*/ 5462525 h 5462525"/>
              <a:gd name="connsiteX6" fmla="*/ 0 w 10972800"/>
              <a:gd name="connsiteY6" fmla="*/ 5417131 h 5462525"/>
              <a:gd name="connsiteX7" fmla="*/ 0 w 10972800"/>
              <a:gd name="connsiteY7" fmla="*/ 45394 h 5462525"/>
              <a:gd name="connsiteX8" fmla="*/ 45394 w 10972800"/>
              <a:gd name="connsiteY8" fmla="*/ 0 h 546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5462525">
                <a:moveTo>
                  <a:pt x="45394" y="0"/>
                </a:moveTo>
                <a:lnTo>
                  <a:pt x="10927406" y="0"/>
                </a:lnTo>
                <a:cubicBezTo>
                  <a:pt x="10952476" y="0"/>
                  <a:pt x="10972800" y="20324"/>
                  <a:pt x="10972800" y="45394"/>
                </a:cubicBezTo>
                <a:lnTo>
                  <a:pt x="10972800" y="5417131"/>
                </a:lnTo>
                <a:cubicBezTo>
                  <a:pt x="10972800" y="5442201"/>
                  <a:pt x="10952476" y="5462525"/>
                  <a:pt x="10927406" y="5462525"/>
                </a:cubicBezTo>
                <a:lnTo>
                  <a:pt x="45394" y="5462525"/>
                </a:lnTo>
                <a:cubicBezTo>
                  <a:pt x="20324" y="5462525"/>
                  <a:pt x="0" y="5442201"/>
                  <a:pt x="0" y="5417131"/>
                </a:cubicBezTo>
                <a:lnTo>
                  <a:pt x="0" y="45394"/>
                </a:lnTo>
                <a:cubicBezTo>
                  <a:pt x="0" y="20324"/>
                  <a:pt x="20324" y="0"/>
                  <a:pt x="45394" y="0"/>
                </a:cubicBezTo>
                <a:close/>
              </a:path>
            </a:pathLst>
          </a:custGeom>
        </p:spPr>
        <p:txBody>
          <a:bodyPr wrap="square">
            <a:noAutofit/>
          </a:bodyPr>
          <a:lstStyle>
            <a:lvl1pPr marL="0" indent="0">
              <a:buNone/>
              <a:defRPr sz="1400">
                <a:solidFill>
                  <a:schemeClr val="bg1"/>
                </a:solidFill>
              </a:defRPr>
            </a:lvl1pPr>
          </a:lstStyle>
          <a:p>
            <a:endParaRPr lang="en-US"/>
          </a:p>
        </p:txBody>
      </p:sp>
    </p:spTree>
    <p:extLst>
      <p:ext uri="{BB962C8B-B14F-4D97-AF65-F5344CB8AC3E}">
        <p14:creationId xmlns:p14="http://schemas.microsoft.com/office/powerpoint/2010/main" val="3475466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87084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74898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1056463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62182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218874"/>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22_Title Slide">
    <p:spTree>
      <p:nvGrpSpPr>
        <p:cNvPr id="1" name=""/>
        <p:cNvGrpSpPr/>
        <p:nvPr/>
      </p:nvGrpSpPr>
      <p:grpSpPr>
        <a:xfrm>
          <a:off x="0" y="0"/>
          <a:ext cx="0" cy="0"/>
          <a:chOff x="0" y="0"/>
          <a:chExt cx="0" cy="0"/>
        </a:xfrm>
      </p:grpSpPr>
      <p:sp>
        <p:nvSpPr>
          <p:cNvPr id="40" name="Picture Placeholder 39">
            <a:extLst>
              <a:ext uri="{FF2B5EF4-FFF2-40B4-BE49-F238E27FC236}">
                <a16:creationId xmlns:a16="http://schemas.microsoft.com/office/drawing/2014/main" id="{3BF29B47-3016-4680-8D0F-8F659E214AE2}"/>
              </a:ext>
            </a:extLst>
          </p:cNvPr>
          <p:cNvSpPr>
            <a:spLocks noGrp="1"/>
          </p:cNvSpPr>
          <p:nvPr>
            <p:ph type="pic" sz="quarter" idx="10"/>
          </p:nvPr>
        </p:nvSpPr>
        <p:spPr>
          <a:xfrm>
            <a:off x="842120" y="647700"/>
            <a:ext cx="2102846" cy="5524500"/>
          </a:xfrm>
          <a:custGeom>
            <a:avLst/>
            <a:gdLst>
              <a:gd name="connsiteX0" fmla="*/ 0 w 4206240"/>
              <a:gd name="connsiteY0" fmla="*/ 0 h 11049000"/>
              <a:gd name="connsiteX1" fmla="*/ 4206240 w 4206240"/>
              <a:gd name="connsiteY1" fmla="*/ 0 h 11049000"/>
              <a:gd name="connsiteX2" fmla="*/ 4206240 w 4206240"/>
              <a:gd name="connsiteY2" fmla="*/ 11049000 h 11049000"/>
              <a:gd name="connsiteX3" fmla="*/ 0 w 420624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206240" h="11049000">
                <a:moveTo>
                  <a:pt x="0" y="0"/>
                </a:moveTo>
                <a:lnTo>
                  <a:pt x="4206240" y="0"/>
                </a:lnTo>
                <a:lnTo>
                  <a:pt x="4206240" y="11049000"/>
                </a:lnTo>
                <a:lnTo>
                  <a:pt x="0" y="110490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41" name="Picture Placeholder 40">
            <a:extLst>
              <a:ext uri="{FF2B5EF4-FFF2-40B4-BE49-F238E27FC236}">
                <a16:creationId xmlns:a16="http://schemas.microsoft.com/office/drawing/2014/main" id="{E3C2F1D8-84EF-4A68-A3BD-098B35D12D60}"/>
              </a:ext>
            </a:extLst>
          </p:cNvPr>
          <p:cNvSpPr>
            <a:spLocks noGrp="1"/>
          </p:cNvSpPr>
          <p:nvPr>
            <p:ph type="pic" sz="quarter" idx="11"/>
          </p:nvPr>
        </p:nvSpPr>
        <p:spPr>
          <a:xfrm>
            <a:off x="2944966" y="647700"/>
            <a:ext cx="2102846" cy="5524500"/>
          </a:xfrm>
          <a:custGeom>
            <a:avLst/>
            <a:gdLst>
              <a:gd name="connsiteX0" fmla="*/ 0 w 4206240"/>
              <a:gd name="connsiteY0" fmla="*/ 0 h 11049000"/>
              <a:gd name="connsiteX1" fmla="*/ 4206240 w 4206240"/>
              <a:gd name="connsiteY1" fmla="*/ 0 h 11049000"/>
              <a:gd name="connsiteX2" fmla="*/ 4206240 w 4206240"/>
              <a:gd name="connsiteY2" fmla="*/ 11049000 h 11049000"/>
              <a:gd name="connsiteX3" fmla="*/ 0 w 420624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206240" h="11049000">
                <a:moveTo>
                  <a:pt x="0" y="0"/>
                </a:moveTo>
                <a:lnTo>
                  <a:pt x="4206240" y="0"/>
                </a:lnTo>
                <a:lnTo>
                  <a:pt x="4206240" y="11049000"/>
                </a:lnTo>
                <a:lnTo>
                  <a:pt x="0" y="110490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42" name="Picture Placeholder 41">
            <a:extLst>
              <a:ext uri="{FF2B5EF4-FFF2-40B4-BE49-F238E27FC236}">
                <a16:creationId xmlns:a16="http://schemas.microsoft.com/office/drawing/2014/main" id="{CA1D5714-E770-4124-B6F4-2A79AB0D075D}"/>
              </a:ext>
            </a:extLst>
          </p:cNvPr>
          <p:cNvSpPr>
            <a:spLocks noGrp="1"/>
          </p:cNvSpPr>
          <p:nvPr>
            <p:ph type="pic" sz="quarter" idx="12"/>
          </p:nvPr>
        </p:nvSpPr>
        <p:spPr>
          <a:xfrm>
            <a:off x="5047812" y="647700"/>
            <a:ext cx="2102846" cy="5524500"/>
          </a:xfrm>
          <a:custGeom>
            <a:avLst/>
            <a:gdLst>
              <a:gd name="connsiteX0" fmla="*/ 0 w 4206240"/>
              <a:gd name="connsiteY0" fmla="*/ 0 h 11049000"/>
              <a:gd name="connsiteX1" fmla="*/ 4206240 w 4206240"/>
              <a:gd name="connsiteY1" fmla="*/ 0 h 11049000"/>
              <a:gd name="connsiteX2" fmla="*/ 4206240 w 4206240"/>
              <a:gd name="connsiteY2" fmla="*/ 11049000 h 11049000"/>
              <a:gd name="connsiteX3" fmla="*/ 0 w 420624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206240" h="11049000">
                <a:moveTo>
                  <a:pt x="0" y="0"/>
                </a:moveTo>
                <a:lnTo>
                  <a:pt x="4206240" y="0"/>
                </a:lnTo>
                <a:lnTo>
                  <a:pt x="4206240" y="11049000"/>
                </a:lnTo>
                <a:lnTo>
                  <a:pt x="0" y="110490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43" name="Picture Placeholder 42">
            <a:extLst>
              <a:ext uri="{FF2B5EF4-FFF2-40B4-BE49-F238E27FC236}">
                <a16:creationId xmlns:a16="http://schemas.microsoft.com/office/drawing/2014/main" id="{0CCFF675-4CFA-4559-BF32-ACE7582DC5E4}"/>
              </a:ext>
            </a:extLst>
          </p:cNvPr>
          <p:cNvSpPr>
            <a:spLocks noGrp="1"/>
          </p:cNvSpPr>
          <p:nvPr>
            <p:ph type="pic" sz="quarter" idx="13"/>
          </p:nvPr>
        </p:nvSpPr>
        <p:spPr>
          <a:xfrm>
            <a:off x="7150659" y="647700"/>
            <a:ext cx="2102846" cy="5524500"/>
          </a:xfrm>
          <a:custGeom>
            <a:avLst/>
            <a:gdLst>
              <a:gd name="connsiteX0" fmla="*/ 0 w 4206240"/>
              <a:gd name="connsiteY0" fmla="*/ 0 h 11049000"/>
              <a:gd name="connsiteX1" fmla="*/ 4206240 w 4206240"/>
              <a:gd name="connsiteY1" fmla="*/ 0 h 11049000"/>
              <a:gd name="connsiteX2" fmla="*/ 4206240 w 4206240"/>
              <a:gd name="connsiteY2" fmla="*/ 11049000 h 11049000"/>
              <a:gd name="connsiteX3" fmla="*/ 0 w 420624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206240" h="11049000">
                <a:moveTo>
                  <a:pt x="0" y="0"/>
                </a:moveTo>
                <a:lnTo>
                  <a:pt x="4206240" y="0"/>
                </a:lnTo>
                <a:lnTo>
                  <a:pt x="4206240" y="11049000"/>
                </a:lnTo>
                <a:lnTo>
                  <a:pt x="0" y="110490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44" name="Picture Placeholder 43">
            <a:extLst>
              <a:ext uri="{FF2B5EF4-FFF2-40B4-BE49-F238E27FC236}">
                <a16:creationId xmlns:a16="http://schemas.microsoft.com/office/drawing/2014/main" id="{12A6D458-EDF9-4371-9B79-9D32475040AC}"/>
              </a:ext>
            </a:extLst>
          </p:cNvPr>
          <p:cNvSpPr>
            <a:spLocks noGrp="1"/>
          </p:cNvSpPr>
          <p:nvPr>
            <p:ph type="pic" sz="quarter" idx="14"/>
          </p:nvPr>
        </p:nvSpPr>
        <p:spPr>
          <a:xfrm>
            <a:off x="9253505" y="647700"/>
            <a:ext cx="2102846" cy="5524500"/>
          </a:xfrm>
          <a:custGeom>
            <a:avLst/>
            <a:gdLst>
              <a:gd name="connsiteX0" fmla="*/ 0 w 4206240"/>
              <a:gd name="connsiteY0" fmla="*/ 0 h 11049000"/>
              <a:gd name="connsiteX1" fmla="*/ 4206240 w 4206240"/>
              <a:gd name="connsiteY1" fmla="*/ 0 h 11049000"/>
              <a:gd name="connsiteX2" fmla="*/ 4206240 w 4206240"/>
              <a:gd name="connsiteY2" fmla="*/ 11049000 h 11049000"/>
              <a:gd name="connsiteX3" fmla="*/ 0 w 420624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206240" h="11049000">
                <a:moveTo>
                  <a:pt x="0" y="0"/>
                </a:moveTo>
                <a:lnTo>
                  <a:pt x="4206240" y="0"/>
                </a:lnTo>
                <a:lnTo>
                  <a:pt x="4206240" y="11049000"/>
                </a:lnTo>
                <a:lnTo>
                  <a:pt x="0" y="110490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69107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1000" fill="hold"/>
                                        <p:tgtEl>
                                          <p:spTgt spid="40"/>
                                        </p:tgtEl>
                                        <p:attrNameLst>
                                          <p:attrName>ppt_x</p:attrName>
                                        </p:attrNameLst>
                                      </p:cBhvr>
                                      <p:tavLst>
                                        <p:tav tm="0">
                                          <p:val>
                                            <p:strVal val="#ppt_x"/>
                                          </p:val>
                                        </p:tav>
                                        <p:tav tm="100000">
                                          <p:val>
                                            <p:strVal val="#ppt_x"/>
                                          </p:val>
                                        </p:tav>
                                      </p:tavLst>
                                    </p:anim>
                                    <p:anim calcmode="lin" valueType="num">
                                      <p:cBhvr additive="base">
                                        <p:cTn id="8" dur="10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1000" fill="hold"/>
                                        <p:tgtEl>
                                          <p:spTgt spid="41"/>
                                        </p:tgtEl>
                                        <p:attrNameLst>
                                          <p:attrName>ppt_x</p:attrName>
                                        </p:attrNameLst>
                                      </p:cBhvr>
                                      <p:tavLst>
                                        <p:tav tm="0">
                                          <p:val>
                                            <p:strVal val="#ppt_x"/>
                                          </p:val>
                                        </p:tav>
                                        <p:tav tm="100000">
                                          <p:val>
                                            <p:strVal val="#ppt_x"/>
                                          </p:val>
                                        </p:tav>
                                      </p:tavLst>
                                    </p:anim>
                                    <p:anim calcmode="lin" valueType="num">
                                      <p:cBhvr additive="base">
                                        <p:cTn id="12" dur="1000" fill="hold"/>
                                        <p:tgtEl>
                                          <p:spTgt spid="4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1000" fill="hold"/>
                                        <p:tgtEl>
                                          <p:spTgt spid="42"/>
                                        </p:tgtEl>
                                        <p:attrNameLst>
                                          <p:attrName>ppt_x</p:attrName>
                                        </p:attrNameLst>
                                      </p:cBhvr>
                                      <p:tavLst>
                                        <p:tav tm="0">
                                          <p:val>
                                            <p:strVal val="#ppt_x"/>
                                          </p:val>
                                        </p:tav>
                                        <p:tav tm="100000">
                                          <p:val>
                                            <p:strVal val="#ppt_x"/>
                                          </p:val>
                                        </p:tav>
                                      </p:tavLst>
                                    </p:anim>
                                    <p:anim calcmode="lin" valueType="num">
                                      <p:cBhvr additive="base">
                                        <p:cTn id="16" dur="10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1000" fill="hold"/>
                                        <p:tgtEl>
                                          <p:spTgt spid="43"/>
                                        </p:tgtEl>
                                        <p:attrNameLst>
                                          <p:attrName>ppt_x</p:attrName>
                                        </p:attrNameLst>
                                      </p:cBhvr>
                                      <p:tavLst>
                                        <p:tav tm="0">
                                          <p:val>
                                            <p:strVal val="#ppt_x"/>
                                          </p:val>
                                        </p:tav>
                                        <p:tav tm="100000">
                                          <p:val>
                                            <p:strVal val="#ppt_x"/>
                                          </p:val>
                                        </p:tav>
                                      </p:tavLst>
                                    </p:anim>
                                    <p:anim calcmode="lin" valueType="num">
                                      <p:cBhvr additive="base">
                                        <p:cTn id="20" dur="10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1000" fill="hold"/>
                                        <p:tgtEl>
                                          <p:spTgt spid="44"/>
                                        </p:tgtEl>
                                        <p:attrNameLst>
                                          <p:attrName>ppt_x</p:attrName>
                                        </p:attrNameLst>
                                      </p:cBhvr>
                                      <p:tavLst>
                                        <p:tav tm="0">
                                          <p:val>
                                            <p:strVal val="#ppt_x"/>
                                          </p:val>
                                        </p:tav>
                                        <p:tav tm="100000">
                                          <p:val>
                                            <p:strVal val="#ppt_x"/>
                                          </p:val>
                                        </p:tav>
                                      </p:tavLst>
                                    </p:anim>
                                    <p:anim calcmode="lin" valueType="num">
                                      <p:cBhvr additive="base">
                                        <p:cTn id="24" dur="10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23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B0839A5C-EEE3-4982-A5D2-9CB167589D41}"/>
              </a:ext>
            </a:extLst>
          </p:cNvPr>
          <p:cNvSpPr>
            <a:spLocks noGrp="1"/>
          </p:cNvSpPr>
          <p:nvPr>
            <p:ph type="pic" sz="quarter" idx="10"/>
          </p:nvPr>
        </p:nvSpPr>
        <p:spPr>
          <a:xfrm>
            <a:off x="781742" y="647700"/>
            <a:ext cx="5314258" cy="5525438"/>
          </a:xfrm>
          <a:custGeom>
            <a:avLst/>
            <a:gdLst>
              <a:gd name="connsiteX0" fmla="*/ 0 w 11050876"/>
              <a:gd name="connsiteY0" fmla="*/ 0 h 11050876"/>
              <a:gd name="connsiteX1" fmla="*/ 11050876 w 11050876"/>
              <a:gd name="connsiteY1" fmla="*/ 0 h 11050876"/>
              <a:gd name="connsiteX2" fmla="*/ 11050876 w 11050876"/>
              <a:gd name="connsiteY2" fmla="*/ 11050876 h 11050876"/>
              <a:gd name="connsiteX3" fmla="*/ 0 w 11050876"/>
              <a:gd name="connsiteY3" fmla="*/ 11050876 h 11050876"/>
            </a:gdLst>
            <a:ahLst/>
            <a:cxnLst>
              <a:cxn ang="0">
                <a:pos x="connsiteX0" y="connsiteY0"/>
              </a:cxn>
              <a:cxn ang="0">
                <a:pos x="connsiteX1" y="connsiteY1"/>
              </a:cxn>
              <a:cxn ang="0">
                <a:pos x="connsiteX2" y="connsiteY2"/>
              </a:cxn>
              <a:cxn ang="0">
                <a:pos x="connsiteX3" y="connsiteY3"/>
              </a:cxn>
            </a:cxnLst>
            <a:rect l="l" t="t" r="r" b="b"/>
            <a:pathLst>
              <a:path w="11050876" h="11050876">
                <a:moveTo>
                  <a:pt x="0" y="0"/>
                </a:moveTo>
                <a:lnTo>
                  <a:pt x="11050876" y="0"/>
                </a:lnTo>
                <a:lnTo>
                  <a:pt x="11050876" y="11050876"/>
                </a:lnTo>
                <a:lnTo>
                  <a:pt x="0" y="11050876"/>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5" name="Picture Placeholder 34">
            <a:extLst>
              <a:ext uri="{FF2B5EF4-FFF2-40B4-BE49-F238E27FC236}">
                <a16:creationId xmlns:a16="http://schemas.microsoft.com/office/drawing/2014/main" id="{AD2B8E5A-2BD1-4898-9EAD-B8153950C4EC}"/>
              </a:ext>
            </a:extLst>
          </p:cNvPr>
          <p:cNvSpPr>
            <a:spLocks noGrp="1"/>
          </p:cNvSpPr>
          <p:nvPr>
            <p:ph type="pic" sz="quarter" idx="11"/>
          </p:nvPr>
        </p:nvSpPr>
        <p:spPr>
          <a:xfrm>
            <a:off x="6096000" y="647700"/>
            <a:ext cx="2761890" cy="2762250"/>
          </a:xfrm>
          <a:custGeom>
            <a:avLst/>
            <a:gdLst>
              <a:gd name="connsiteX0" fmla="*/ 0 w 5524500"/>
              <a:gd name="connsiteY0" fmla="*/ 0 h 5524500"/>
              <a:gd name="connsiteX1" fmla="*/ 5524500 w 5524500"/>
              <a:gd name="connsiteY1" fmla="*/ 0 h 5524500"/>
              <a:gd name="connsiteX2" fmla="*/ 5524500 w 5524500"/>
              <a:gd name="connsiteY2" fmla="*/ 5524500 h 5524500"/>
              <a:gd name="connsiteX3" fmla="*/ 0 w 5524500"/>
              <a:gd name="connsiteY3" fmla="*/ 5524500 h 5524500"/>
            </a:gdLst>
            <a:ahLst/>
            <a:cxnLst>
              <a:cxn ang="0">
                <a:pos x="connsiteX0" y="connsiteY0"/>
              </a:cxn>
              <a:cxn ang="0">
                <a:pos x="connsiteX1" y="connsiteY1"/>
              </a:cxn>
              <a:cxn ang="0">
                <a:pos x="connsiteX2" y="connsiteY2"/>
              </a:cxn>
              <a:cxn ang="0">
                <a:pos x="connsiteX3" y="connsiteY3"/>
              </a:cxn>
            </a:cxnLst>
            <a:rect l="l" t="t" r="r" b="b"/>
            <a:pathLst>
              <a:path w="5524500" h="5524500">
                <a:moveTo>
                  <a:pt x="0" y="0"/>
                </a:moveTo>
                <a:lnTo>
                  <a:pt x="5524500" y="0"/>
                </a:lnTo>
                <a:lnTo>
                  <a:pt x="5524500" y="5524500"/>
                </a:lnTo>
                <a:lnTo>
                  <a:pt x="0" y="55245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6" name="Picture Placeholder 35">
            <a:extLst>
              <a:ext uri="{FF2B5EF4-FFF2-40B4-BE49-F238E27FC236}">
                <a16:creationId xmlns:a16="http://schemas.microsoft.com/office/drawing/2014/main" id="{A70770E0-20BD-4707-B1C1-A9B6F017F0D6}"/>
              </a:ext>
            </a:extLst>
          </p:cNvPr>
          <p:cNvSpPr>
            <a:spLocks noGrp="1"/>
          </p:cNvSpPr>
          <p:nvPr>
            <p:ph type="pic" sz="quarter" idx="12"/>
          </p:nvPr>
        </p:nvSpPr>
        <p:spPr>
          <a:xfrm>
            <a:off x="6096000" y="3409950"/>
            <a:ext cx="2761890" cy="2762250"/>
          </a:xfrm>
          <a:custGeom>
            <a:avLst/>
            <a:gdLst>
              <a:gd name="connsiteX0" fmla="*/ 0 w 5524500"/>
              <a:gd name="connsiteY0" fmla="*/ 0 h 5524500"/>
              <a:gd name="connsiteX1" fmla="*/ 5524500 w 5524500"/>
              <a:gd name="connsiteY1" fmla="*/ 0 h 5524500"/>
              <a:gd name="connsiteX2" fmla="*/ 5524500 w 5524500"/>
              <a:gd name="connsiteY2" fmla="*/ 5524500 h 5524500"/>
              <a:gd name="connsiteX3" fmla="*/ 0 w 5524500"/>
              <a:gd name="connsiteY3" fmla="*/ 5524500 h 5524500"/>
            </a:gdLst>
            <a:ahLst/>
            <a:cxnLst>
              <a:cxn ang="0">
                <a:pos x="connsiteX0" y="connsiteY0"/>
              </a:cxn>
              <a:cxn ang="0">
                <a:pos x="connsiteX1" y="connsiteY1"/>
              </a:cxn>
              <a:cxn ang="0">
                <a:pos x="connsiteX2" y="connsiteY2"/>
              </a:cxn>
              <a:cxn ang="0">
                <a:pos x="connsiteX3" y="connsiteY3"/>
              </a:cxn>
            </a:cxnLst>
            <a:rect l="l" t="t" r="r" b="b"/>
            <a:pathLst>
              <a:path w="5524500" h="5524500">
                <a:moveTo>
                  <a:pt x="0" y="0"/>
                </a:moveTo>
                <a:lnTo>
                  <a:pt x="5524500" y="0"/>
                </a:lnTo>
                <a:lnTo>
                  <a:pt x="5524500" y="5524500"/>
                </a:lnTo>
                <a:lnTo>
                  <a:pt x="0" y="55245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94859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800" fill="hold"/>
                                        <p:tgtEl>
                                          <p:spTgt spid="34"/>
                                        </p:tgtEl>
                                        <p:attrNameLst>
                                          <p:attrName>ppt_x</p:attrName>
                                        </p:attrNameLst>
                                      </p:cBhvr>
                                      <p:tavLst>
                                        <p:tav tm="0">
                                          <p:val>
                                            <p:strVal val="0-#ppt_w/2"/>
                                          </p:val>
                                        </p:tav>
                                        <p:tav tm="100000">
                                          <p:val>
                                            <p:strVal val="#ppt_x"/>
                                          </p:val>
                                        </p:tav>
                                      </p:tavLst>
                                    </p:anim>
                                    <p:anim calcmode="lin" valueType="num">
                                      <p:cBhvr additive="base">
                                        <p:cTn id="8" dur="18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700" fill="hold"/>
                                        <p:tgtEl>
                                          <p:spTgt spid="35"/>
                                        </p:tgtEl>
                                        <p:attrNameLst>
                                          <p:attrName>ppt_x</p:attrName>
                                        </p:attrNameLst>
                                      </p:cBhvr>
                                      <p:tavLst>
                                        <p:tav tm="0">
                                          <p:val>
                                            <p:strVal val="0-#ppt_w/2"/>
                                          </p:val>
                                        </p:tav>
                                        <p:tav tm="100000">
                                          <p:val>
                                            <p:strVal val="#ppt_x"/>
                                          </p:val>
                                        </p:tav>
                                      </p:tavLst>
                                    </p:anim>
                                    <p:anim calcmode="lin" valueType="num">
                                      <p:cBhvr additive="base">
                                        <p:cTn id="12" dur="17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1700" fill="hold"/>
                                        <p:tgtEl>
                                          <p:spTgt spid="36"/>
                                        </p:tgtEl>
                                        <p:attrNameLst>
                                          <p:attrName>ppt_x</p:attrName>
                                        </p:attrNameLst>
                                      </p:cBhvr>
                                      <p:tavLst>
                                        <p:tav tm="0">
                                          <p:val>
                                            <p:strVal val="0-#ppt_w/2"/>
                                          </p:val>
                                        </p:tav>
                                        <p:tav tm="100000">
                                          <p:val>
                                            <p:strVal val="#ppt_x"/>
                                          </p:val>
                                        </p:tav>
                                      </p:tavLst>
                                    </p:anim>
                                    <p:anim calcmode="lin" valueType="num">
                                      <p:cBhvr additive="base">
                                        <p:cTn id="16" dur="17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12_Custom Layou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B8D9FE0-2BB0-4951-87E4-EC751C0312CD}"/>
              </a:ext>
            </a:extLst>
          </p:cNvPr>
          <p:cNvSpPr>
            <a:spLocks noGrp="1"/>
          </p:cNvSpPr>
          <p:nvPr>
            <p:ph type="pic" sz="quarter" idx="10"/>
          </p:nvPr>
        </p:nvSpPr>
        <p:spPr>
          <a:xfrm>
            <a:off x="781742" y="647700"/>
            <a:ext cx="5314258" cy="5524500"/>
          </a:xfrm>
          <a:custGeom>
            <a:avLst/>
            <a:gdLst>
              <a:gd name="connsiteX0" fmla="*/ 0 w 10172699"/>
              <a:gd name="connsiteY0" fmla="*/ 0 h 11049000"/>
              <a:gd name="connsiteX1" fmla="*/ 10172699 w 10172699"/>
              <a:gd name="connsiteY1" fmla="*/ 0 h 11049000"/>
              <a:gd name="connsiteX2" fmla="*/ 10172699 w 10172699"/>
              <a:gd name="connsiteY2" fmla="*/ 11049000 h 11049000"/>
              <a:gd name="connsiteX3" fmla="*/ 0 w 101726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172699" h="11049000">
                <a:moveTo>
                  <a:pt x="0" y="0"/>
                </a:moveTo>
                <a:lnTo>
                  <a:pt x="10172699" y="0"/>
                </a:lnTo>
                <a:lnTo>
                  <a:pt x="10172699" y="11049000"/>
                </a:lnTo>
                <a:lnTo>
                  <a:pt x="0" y="11049000"/>
                </a:lnTo>
                <a:close/>
              </a:path>
            </a:pathLst>
          </a:custGeom>
          <a:pattFill prst="pct60">
            <a:fgClr>
              <a:schemeClr val="bg1"/>
            </a:fgClr>
            <a:bgClr>
              <a:schemeClr val="bg1">
                <a:lumMod val="85000"/>
              </a:schemeClr>
            </a:bgClr>
          </a:pattFill>
        </p:spPr>
        <p:txBody>
          <a:bodyPr wrap="square">
            <a:noAutofit/>
          </a:bodyPr>
          <a:lstStyle/>
          <a:p>
            <a:endParaRPr lang="en-US"/>
          </a:p>
        </p:txBody>
      </p:sp>
      <p:sp>
        <p:nvSpPr>
          <p:cNvPr id="35" name="Picture Placeholder 34">
            <a:extLst>
              <a:ext uri="{FF2B5EF4-FFF2-40B4-BE49-F238E27FC236}">
                <a16:creationId xmlns:a16="http://schemas.microsoft.com/office/drawing/2014/main" id="{A70CBB4C-B5B4-4660-817C-385F23628B9D}"/>
              </a:ext>
            </a:extLst>
          </p:cNvPr>
          <p:cNvSpPr>
            <a:spLocks noGrp="1"/>
          </p:cNvSpPr>
          <p:nvPr>
            <p:ph type="pic" sz="quarter" idx="11"/>
          </p:nvPr>
        </p:nvSpPr>
        <p:spPr>
          <a:xfrm>
            <a:off x="6096000" y="647700"/>
            <a:ext cx="5314258" cy="5524500"/>
          </a:xfrm>
          <a:custGeom>
            <a:avLst/>
            <a:gdLst>
              <a:gd name="connsiteX0" fmla="*/ 0 w 10858500"/>
              <a:gd name="connsiteY0" fmla="*/ 0 h 11049000"/>
              <a:gd name="connsiteX1" fmla="*/ 10858500 w 10858500"/>
              <a:gd name="connsiteY1" fmla="*/ 0 h 11049000"/>
              <a:gd name="connsiteX2" fmla="*/ 10858500 w 10858500"/>
              <a:gd name="connsiteY2" fmla="*/ 11049000 h 11049000"/>
              <a:gd name="connsiteX3" fmla="*/ 0 w 108585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858500" h="11049000">
                <a:moveTo>
                  <a:pt x="0" y="0"/>
                </a:moveTo>
                <a:lnTo>
                  <a:pt x="10858500" y="0"/>
                </a:lnTo>
                <a:lnTo>
                  <a:pt x="10858500" y="11049000"/>
                </a:lnTo>
                <a:lnTo>
                  <a:pt x="0" y="11049000"/>
                </a:lnTo>
                <a:close/>
              </a:path>
            </a:pathLst>
          </a:custGeom>
          <a:pattFill prst="pct60">
            <a:fgClr>
              <a:schemeClr val="bg1"/>
            </a:fgClr>
            <a:bgClr>
              <a:schemeClr val="bg1">
                <a:lumMod val="85000"/>
              </a:schemeClr>
            </a:bgClr>
          </a:pattFill>
        </p:spPr>
        <p:txBody>
          <a:bodyPr wrap="square">
            <a:noAutofit/>
          </a:bodyPr>
          <a:lstStyle/>
          <a:p>
            <a:endParaRPr lang="en-US"/>
          </a:p>
        </p:txBody>
      </p:sp>
    </p:spTree>
    <p:extLst>
      <p:ext uri="{BB962C8B-B14F-4D97-AF65-F5344CB8AC3E}">
        <p14:creationId xmlns:p14="http://schemas.microsoft.com/office/powerpoint/2010/main" val="195078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700" fill="hold"/>
                                        <p:tgtEl>
                                          <p:spTgt spid="33"/>
                                        </p:tgtEl>
                                        <p:attrNameLst>
                                          <p:attrName>ppt_x</p:attrName>
                                        </p:attrNameLst>
                                      </p:cBhvr>
                                      <p:tavLst>
                                        <p:tav tm="0">
                                          <p:val>
                                            <p:strVal val="#ppt_x"/>
                                          </p:val>
                                        </p:tav>
                                        <p:tav tm="100000">
                                          <p:val>
                                            <p:strVal val="#ppt_x"/>
                                          </p:val>
                                        </p:tav>
                                      </p:tavLst>
                                    </p:anim>
                                    <p:anim calcmode="lin" valueType="num">
                                      <p:cBhvr additive="base">
                                        <p:cTn id="8" dur="17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700" fill="hold"/>
                                        <p:tgtEl>
                                          <p:spTgt spid="35"/>
                                        </p:tgtEl>
                                        <p:attrNameLst>
                                          <p:attrName>ppt_x</p:attrName>
                                        </p:attrNameLst>
                                      </p:cBhvr>
                                      <p:tavLst>
                                        <p:tav tm="0">
                                          <p:val>
                                            <p:strVal val="#ppt_x"/>
                                          </p:val>
                                        </p:tav>
                                        <p:tav tm="100000">
                                          <p:val>
                                            <p:strVal val="#ppt_x"/>
                                          </p:val>
                                        </p:tav>
                                      </p:tavLst>
                                    </p:anim>
                                    <p:anim calcmode="lin" valueType="num">
                                      <p:cBhvr additive="base">
                                        <p:cTn id="12" dur="1700" fill="hold"/>
                                        <p:tgtEl>
                                          <p:spTgt spid="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E49EDA7-E0B3-44D6-ADA1-4C6DE88415FD}"/>
              </a:ext>
            </a:extLst>
          </p:cNvPr>
          <p:cNvSpPr>
            <a:spLocks noGrp="1"/>
          </p:cNvSpPr>
          <p:nvPr>
            <p:ph type="pic" sz="quarter" idx="11"/>
          </p:nvPr>
        </p:nvSpPr>
        <p:spPr>
          <a:xfrm>
            <a:off x="781742" y="3429762"/>
            <a:ext cx="3504744" cy="2743200"/>
          </a:xfrm>
          <a:custGeom>
            <a:avLst/>
            <a:gdLst>
              <a:gd name="connsiteX0" fmla="*/ 0 w 7010400"/>
              <a:gd name="connsiteY0" fmla="*/ 0 h 5486400"/>
              <a:gd name="connsiteX1" fmla="*/ 7010400 w 7010400"/>
              <a:gd name="connsiteY1" fmla="*/ 0 h 5486400"/>
              <a:gd name="connsiteX2" fmla="*/ 7010400 w 7010400"/>
              <a:gd name="connsiteY2" fmla="*/ 5486400 h 5486400"/>
              <a:gd name="connsiteX3" fmla="*/ 0 w 701040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7010400" h="5486400">
                <a:moveTo>
                  <a:pt x="0" y="0"/>
                </a:moveTo>
                <a:lnTo>
                  <a:pt x="7010400" y="0"/>
                </a:lnTo>
                <a:lnTo>
                  <a:pt x="7010400" y="5486400"/>
                </a:lnTo>
                <a:lnTo>
                  <a:pt x="0" y="54864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5" name="Picture Placeholder 34">
            <a:extLst>
              <a:ext uri="{FF2B5EF4-FFF2-40B4-BE49-F238E27FC236}">
                <a16:creationId xmlns:a16="http://schemas.microsoft.com/office/drawing/2014/main" id="{D3A46C86-1D5D-4D5A-81D6-35065A5DB85B}"/>
              </a:ext>
            </a:extLst>
          </p:cNvPr>
          <p:cNvSpPr>
            <a:spLocks noGrp="1"/>
          </p:cNvSpPr>
          <p:nvPr>
            <p:ph type="pic" sz="quarter" idx="12"/>
          </p:nvPr>
        </p:nvSpPr>
        <p:spPr>
          <a:xfrm>
            <a:off x="4343628" y="685038"/>
            <a:ext cx="3504744" cy="2743200"/>
          </a:xfrm>
          <a:custGeom>
            <a:avLst/>
            <a:gdLst>
              <a:gd name="connsiteX0" fmla="*/ 0 w 7010400"/>
              <a:gd name="connsiteY0" fmla="*/ 0 h 5486400"/>
              <a:gd name="connsiteX1" fmla="*/ 7010400 w 7010400"/>
              <a:gd name="connsiteY1" fmla="*/ 0 h 5486400"/>
              <a:gd name="connsiteX2" fmla="*/ 7010400 w 7010400"/>
              <a:gd name="connsiteY2" fmla="*/ 5486400 h 5486400"/>
              <a:gd name="connsiteX3" fmla="*/ 0 w 701040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7010400" h="5486400">
                <a:moveTo>
                  <a:pt x="0" y="0"/>
                </a:moveTo>
                <a:lnTo>
                  <a:pt x="7010400" y="0"/>
                </a:lnTo>
                <a:lnTo>
                  <a:pt x="7010400" y="5486400"/>
                </a:lnTo>
                <a:lnTo>
                  <a:pt x="0" y="54864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6" name="Picture Placeholder 35">
            <a:extLst>
              <a:ext uri="{FF2B5EF4-FFF2-40B4-BE49-F238E27FC236}">
                <a16:creationId xmlns:a16="http://schemas.microsoft.com/office/drawing/2014/main" id="{E7A46BF3-B94D-4FE7-864C-9D33C80DC724}"/>
              </a:ext>
            </a:extLst>
          </p:cNvPr>
          <p:cNvSpPr>
            <a:spLocks noGrp="1"/>
          </p:cNvSpPr>
          <p:nvPr>
            <p:ph type="pic" sz="quarter" idx="13"/>
          </p:nvPr>
        </p:nvSpPr>
        <p:spPr>
          <a:xfrm>
            <a:off x="7875262" y="3429762"/>
            <a:ext cx="3504744" cy="2743200"/>
          </a:xfrm>
          <a:custGeom>
            <a:avLst/>
            <a:gdLst>
              <a:gd name="connsiteX0" fmla="*/ 0 w 7010400"/>
              <a:gd name="connsiteY0" fmla="*/ 0 h 5486400"/>
              <a:gd name="connsiteX1" fmla="*/ 7010400 w 7010400"/>
              <a:gd name="connsiteY1" fmla="*/ 0 h 5486400"/>
              <a:gd name="connsiteX2" fmla="*/ 7010400 w 7010400"/>
              <a:gd name="connsiteY2" fmla="*/ 5486400 h 5486400"/>
              <a:gd name="connsiteX3" fmla="*/ 0 w 701040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7010400" h="5486400">
                <a:moveTo>
                  <a:pt x="0" y="0"/>
                </a:moveTo>
                <a:lnTo>
                  <a:pt x="7010400" y="0"/>
                </a:lnTo>
                <a:lnTo>
                  <a:pt x="7010400" y="5486400"/>
                </a:lnTo>
                <a:lnTo>
                  <a:pt x="0" y="54864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138032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000" fill="hold"/>
                                        <p:tgtEl>
                                          <p:spTgt spid="35"/>
                                        </p:tgtEl>
                                        <p:attrNameLst>
                                          <p:attrName>ppt_x</p:attrName>
                                        </p:attrNameLst>
                                      </p:cBhvr>
                                      <p:tavLst>
                                        <p:tav tm="0">
                                          <p:val>
                                            <p:strVal val="#ppt_x"/>
                                          </p:val>
                                        </p:tav>
                                        <p:tav tm="100000">
                                          <p:val>
                                            <p:strVal val="#ppt_x"/>
                                          </p:val>
                                        </p:tav>
                                      </p:tavLst>
                                    </p:anim>
                                    <p:anim calcmode="lin" valueType="num">
                                      <p:cBhvr additive="base">
                                        <p:cTn id="12" dur="10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1000" fill="hold"/>
                                        <p:tgtEl>
                                          <p:spTgt spid="36"/>
                                        </p:tgtEl>
                                        <p:attrNameLst>
                                          <p:attrName>ppt_x</p:attrName>
                                        </p:attrNameLst>
                                      </p:cBhvr>
                                      <p:tavLst>
                                        <p:tav tm="0">
                                          <p:val>
                                            <p:strVal val="#ppt_x"/>
                                          </p:val>
                                        </p:tav>
                                        <p:tav tm="100000">
                                          <p:val>
                                            <p:strVal val="#ppt_x"/>
                                          </p:val>
                                        </p:tav>
                                      </p:tavLst>
                                    </p:anim>
                                    <p:anim calcmode="lin" valueType="num">
                                      <p:cBhvr additive="base">
                                        <p:cTn id="16" dur="10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0244A630-990B-44C6-B5C2-E447990CE8E6}"/>
              </a:ext>
            </a:extLst>
          </p:cNvPr>
          <p:cNvSpPr>
            <a:spLocks noGrp="1"/>
          </p:cNvSpPr>
          <p:nvPr>
            <p:ph type="pic" sz="quarter" idx="11"/>
          </p:nvPr>
        </p:nvSpPr>
        <p:spPr>
          <a:xfrm>
            <a:off x="781742" y="667131"/>
            <a:ext cx="3504744" cy="2762631"/>
          </a:xfrm>
          <a:custGeom>
            <a:avLst/>
            <a:gdLst>
              <a:gd name="connsiteX0" fmla="*/ 0 w 7010400"/>
              <a:gd name="connsiteY0" fmla="*/ 0 h 5525261"/>
              <a:gd name="connsiteX1" fmla="*/ 7010400 w 7010400"/>
              <a:gd name="connsiteY1" fmla="*/ 0 h 5525261"/>
              <a:gd name="connsiteX2" fmla="*/ 7010400 w 7010400"/>
              <a:gd name="connsiteY2" fmla="*/ 5525261 h 5525261"/>
              <a:gd name="connsiteX3" fmla="*/ 0 w 7010400"/>
              <a:gd name="connsiteY3" fmla="*/ 5525261 h 5525261"/>
            </a:gdLst>
            <a:ahLst/>
            <a:cxnLst>
              <a:cxn ang="0">
                <a:pos x="connsiteX0" y="connsiteY0"/>
              </a:cxn>
              <a:cxn ang="0">
                <a:pos x="connsiteX1" y="connsiteY1"/>
              </a:cxn>
              <a:cxn ang="0">
                <a:pos x="connsiteX2" y="connsiteY2"/>
              </a:cxn>
              <a:cxn ang="0">
                <a:pos x="connsiteX3" y="connsiteY3"/>
              </a:cxn>
            </a:cxnLst>
            <a:rect l="l" t="t" r="r" b="b"/>
            <a:pathLst>
              <a:path w="7010400" h="5525261">
                <a:moveTo>
                  <a:pt x="0" y="0"/>
                </a:moveTo>
                <a:lnTo>
                  <a:pt x="7010400" y="0"/>
                </a:lnTo>
                <a:lnTo>
                  <a:pt x="7010400" y="5525261"/>
                </a:lnTo>
                <a:lnTo>
                  <a:pt x="0" y="5525261"/>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8" name="Picture Placeholder 37">
            <a:extLst>
              <a:ext uri="{FF2B5EF4-FFF2-40B4-BE49-F238E27FC236}">
                <a16:creationId xmlns:a16="http://schemas.microsoft.com/office/drawing/2014/main" id="{937581DB-28D0-4142-B51E-CE474A5445BA}"/>
              </a:ext>
            </a:extLst>
          </p:cNvPr>
          <p:cNvSpPr>
            <a:spLocks noGrp="1"/>
          </p:cNvSpPr>
          <p:nvPr>
            <p:ph type="pic" sz="quarter" idx="12"/>
          </p:nvPr>
        </p:nvSpPr>
        <p:spPr>
          <a:xfrm>
            <a:off x="781742" y="3429761"/>
            <a:ext cx="7123771" cy="2743200"/>
          </a:xfrm>
          <a:custGeom>
            <a:avLst/>
            <a:gdLst>
              <a:gd name="connsiteX0" fmla="*/ 0 w 14020799"/>
              <a:gd name="connsiteY0" fmla="*/ 0 h 5486400"/>
              <a:gd name="connsiteX1" fmla="*/ 14020799 w 14020799"/>
              <a:gd name="connsiteY1" fmla="*/ 0 h 5486400"/>
              <a:gd name="connsiteX2" fmla="*/ 14020799 w 14020799"/>
              <a:gd name="connsiteY2" fmla="*/ 5486400 h 5486400"/>
              <a:gd name="connsiteX3" fmla="*/ 0 w 14020799"/>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14020799" h="5486400">
                <a:moveTo>
                  <a:pt x="0" y="0"/>
                </a:moveTo>
                <a:lnTo>
                  <a:pt x="14020799" y="0"/>
                </a:lnTo>
                <a:lnTo>
                  <a:pt x="14020799" y="5486400"/>
                </a:lnTo>
                <a:lnTo>
                  <a:pt x="0" y="54864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9" name="Picture Placeholder 38">
            <a:extLst>
              <a:ext uri="{FF2B5EF4-FFF2-40B4-BE49-F238E27FC236}">
                <a16:creationId xmlns:a16="http://schemas.microsoft.com/office/drawing/2014/main" id="{1B605010-9C23-46F9-B058-970E7275A1D0}"/>
              </a:ext>
            </a:extLst>
          </p:cNvPr>
          <p:cNvSpPr>
            <a:spLocks noGrp="1"/>
          </p:cNvSpPr>
          <p:nvPr>
            <p:ph type="pic" sz="quarter" idx="13"/>
          </p:nvPr>
        </p:nvSpPr>
        <p:spPr>
          <a:xfrm>
            <a:off x="7905514" y="647700"/>
            <a:ext cx="3504744" cy="5525261"/>
          </a:xfrm>
          <a:custGeom>
            <a:avLst/>
            <a:gdLst>
              <a:gd name="connsiteX0" fmla="*/ 0 w 7010401"/>
              <a:gd name="connsiteY0" fmla="*/ 0 h 11050522"/>
              <a:gd name="connsiteX1" fmla="*/ 7010401 w 7010401"/>
              <a:gd name="connsiteY1" fmla="*/ 0 h 11050522"/>
              <a:gd name="connsiteX2" fmla="*/ 7010401 w 7010401"/>
              <a:gd name="connsiteY2" fmla="*/ 11050522 h 11050522"/>
              <a:gd name="connsiteX3" fmla="*/ 0 w 7010401"/>
              <a:gd name="connsiteY3" fmla="*/ 11050522 h 11050522"/>
            </a:gdLst>
            <a:ahLst/>
            <a:cxnLst>
              <a:cxn ang="0">
                <a:pos x="connsiteX0" y="connsiteY0"/>
              </a:cxn>
              <a:cxn ang="0">
                <a:pos x="connsiteX1" y="connsiteY1"/>
              </a:cxn>
              <a:cxn ang="0">
                <a:pos x="connsiteX2" y="connsiteY2"/>
              </a:cxn>
              <a:cxn ang="0">
                <a:pos x="connsiteX3" y="connsiteY3"/>
              </a:cxn>
            </a:cxnLst>
            <a:rect l="l" t="t" r="r" b="b"/>
            <a:pathLst>
              <a:path w="7010401" h="11050522">
                <a:moveTo>
                  <a:pt x="0" y="0"/>
                </a:moveTo>
                <a:lnTo>
                  <a:pt x="7010401" y="0"/>
                </a:lnTo>
                <a:lnTo>
                  <a:pt x="7010401" y="11050522"/>
                </a:lnTo>
                <a:lnTo>
                  <a:pt x="0" y="11050522"/>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327082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000" fill="hold"/>
                                        <p:tgtEl>
                                          <p:spTgt spid="37"/>
                                        </p:tgtEl>
                                        <p:attrNameLst>
                                          <p:attrName>ppt_x</p:attrName>
                                        </p:attrNameLst>
                                      </p:cBhvr>
                                      <p:tavLst>
                                        <p:tav tm="0">
                                          <p:val>
                                            <p:strVal val="0-#ppt_w/2"/>
                                          </p:val>
                                        </p:tav>
                                        <p:tav tm="100000">
                                          <p:val>
                                            <p:strVal val="#ppt_x"/>
                                          </p:val>
                                        </p:tav>
                                      </p:tavLst>
                                    </p:anim>
                                    <p:anim calcmode="lin" valueType="num">
                                      <p:cBhvr additive="base">
                                        <p:cTn id="8" dur="10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000" fill="hold"/>
                                        <p:tgtEl>
                                          <p:spTgt spid="38"/>
                                        </p:tgtEl>
                                        <p:attrNameLst>
                                          <p:attrName>ppt_x</p:attrName>
                                        </p:attrNameLst>
                                      </p:cBhvr>
                                      <p:tavLst>
                                        <p:tav tm="0">
                                          <p:val>
                                            <p:strVal val="#ppt_x"/>
                                          </p:val>
                                        </p:tav>
                                        <p:tav tm="100000">
                                          <p:val>
                                            <p:strVal val="#ppt_x"/>
                                          </p:val>
                                        </p:tav>
                                      </p:tavLst>
                                    </p:anim>
                                    <p:anim calcmode="lin" valueType="num">
                                      <p:cBhvr additive="base">
                                        <p:cTn id="12" dur="10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4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000" fill="hold"/>
                                        <p:tgtEl>
                                          <p:spTgt spid="39"/>
                                        </p:tgtEl>
                                        <p:attrNameLst>
                                          <p:attrName>ppt_x</p:attrName>
                                        </p:attrNameLst>
                                      </p:cBhvr>
                                      <p:tavLst>
                                        <p:tav tm="0">
                                          <p:val>
                                            <p:strVal val="1+#ppt_w/2"/>
                                          </p:val>
                                        </p:tav>
                                        <p:tav tm="100000">
                                          <p:val>
                                            <p:strVal val="#ppt_x"/>
                                          </p:val>
                                        </p:tav>
                                      </p:tavLst>
                                    </p:anim>
                                    <p:anim calcmode="lin" valueType="num">
                                      <p:cBhvr additive="base">
                                        <p:cTn id="16"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slideLayout" Target="../slideLayouts/slideLayout85.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 Id="rId46" Type="http://schemas.openxmlformats.org/officeDocument/2006/relationships/image" Target="../media/image4.svg"/><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45" Type="http://schemas.openxmlformats.org/officeDocument/2006/relationships/image" Target="../media/image3.png"/><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4" Type="http://schemas.openxmlformats.org/officeDocument/2006/relationships/theme" Target="../theme/theme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9.xml"/><Relationship Id="rId2" Type="http://schemas.openxmlformats.org/officeDocument/2006/relationships/slideLayout" Target="../slideLayouts/slideLayout88.xml"/><Relationship Id="rId1" Type="http://schemas.openxmlformats.org/officeDocument/2006/relationships/slideLayout" Target="../slideLayouts/slideLayout87.xml"/><Relationship Id="rId5" Type="http://schemas.openxmlformats.org/officeDocument/2006/relationships/theme" Target="../theme/theme3.xml"/><Relationship Id="rId4" Type="http://schemas.openxmlformats.org/officeDocument/2006/relationships/slideLayout" Target="../slideLayouts/slideLayout9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theme" Target="../theme/theme4.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26" Type="http://schemas.openxmlformats.org/officeDocument/2006/relationships/slideLayout" Target="../slideLayouts/slideLayout126.xml"/><Relationship Id="rId3" Type="http://schemas.openxmlformats.org/officeDocument/2006/relationships/slideLayout" Target="../slideLayouts/slideLayout103.xml"/><Relationship Id="rId21" Type="http://schemas.openxmlformats.org/officeDocument/2006/relationships/slideLayout" Target="../slideLayouts/slideLayout121.xml"/><Relationship Id="rId34" Type="http://schemas.openxmlformats.org/officeDocument/2006/relationships/slideLayout" Target="../slideLayouts/slideLayout134.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5" Type="http://schemas.openxmlformats.org/officeDocument/2006/relationships/slideLayout" Target="../slideLayouts/slideLayout125.xml"/><Relationship Id="rId33" Type="http://schemas.openxmlformats.org/officeDocument/2006/relationships/slideLayout" Target="../slideLayouts/slideLayout133.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slideLayout" Target="../slideLayouts/slideLayout120.xml"/><Relationship Id="rId29" Type="http://schemas.openxmlformats.org/officeDocument/2006/relationships/slideLayout" Target="../slideLayouts/slideLayout129.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24" Type="http://schemas.openxmlformats.org/officeDocument/2006/relationships/slideLayout" Target="../slideLayouts/slideLayout124.xml"/><Relationship Id="rId32" Type="http://schemas.openxmlformats.org/officeDocument/2006/relationships/slideLayout" Target="../slideLayouts/slideLayout132.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slideLayout" Target="../slideLayouts/slideLayout123.xml"/><Relationship Id="rId28" Type="http://schemas.openxmlformats.org/officeDocument/2006/relationships/slideLayout" Target="../slideLayouts/slideLayout128.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31" Type="http://schemas.openxmlformats.org/officeDocument/2006/relationships/slideLayout" Target="../slideLayouts/slideLayout131.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slideLayout" Target="../slideLayouts/slideLayout122.xml"/><Relationship Id="rId27" Type="http://schemas.openxmlformats.org/officeDocument/2006/relationships/slideLayout" Target="../slideLayouts/slideLayout127.xml"/><Relationship Id="rId30" Type="http://schemas.openxmlformats.org/officeDocument/2006/relationships/slideLayout" Target="../slideLayouts/slideLayout130.xml"/><Relationship Id="rId35"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slideLayout" Target="../slideLayouts/slideLayout147.xml"/><Relationship Id="rId18" Type="http://schemas.openxmlformats.org/officeDocument/2006/relationships/slideLayout" Target="../slideLayouts/slideLayout152.xml"/><Relationship Id="rId26" Type="http://schemas.openxmlformats.org/officeDocument/2006/relationships/slideLayout" Target="../slideLayouts/slideLayout160.xml"/><Relationship Id="rId3" Type="http://schemas.openxmlformats.org/officeDocument/2006/relationships/slideLayout" Target="../slideLayouts/slideLayout137.xml"/><Relationship Id="rId21" Type="http://schemas.openxmlformats.org/officeDocument/2006/relationships/slideLayout" Target="../slideLayouts/slideLayout155.xml"/><Relationship Id="rId34" Type="http://schemas.openxmlformats.org/officeDocument/2006/relationships/slideLayout" Target="../slideLayouts/slideLayout168.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5" Type="http://schemas.openxmlformats.org/officeDocument/2006/relationships/slideLayout" Target="../slideLayouts/slideLayout159.xml"/><Relationship Id="rId33" Type="http://schemas.openxmlformats.org/officeDocument/2006/relationships/slideLayout" Target="../slideLayouts/slideLayout167.xml"/><Relationship Id="rId2" Type="http://schemas.openxmlformats.org/officeDocument/2006/relationships/slideLayout" Target="../slideLayouts/slideLayout136.xml"/><Relationship Id="rId16" Type="http://schemas.openxmlformats.org/officeDocument/2006/relationships/slideLayout" Target="../slideLayouts/slideLayout150.xml"/><Relationship Id="rId20" Type="http://schemas.openxmlformats.org/officeDocument/2006/relationships/slideLayout" Target="../slideLayouts/slideLayout154.xml"/><Relationship Id="rId29" Type="http://schemas.openxmlformats.org/officeDocument/2006/relationships/slideLayout" Target="../slideLayouts/slideLayout163.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24" Type="http://schemas.openxmlformats.org/officeDocument/2006/relationships/slideLayout" Target="../slideLayouts/slideLayout158.xml"/><Relationship Id="rId32" Type="http://schemas.openxmlformats.org/officeDocument/2006/relationships/slideLayout" Target="../slideLayouts/slideLayout166.x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23" Type="http://schemas.openxmlformats.org/officeDocument/2006/relationships/slideLayout" Target="../slideLayouts/slideLayout157.xml"/><Relationship Id="rId28" Type="http://schemas.openxmlformats.org/officeDocument/2006/relationships/slideLayout" Target="../slideLayouts/slideLayout162.xml"/><Relationship Id="rId10" Type="http://schemas.openxmlformats.org/officeDocument/2006/relationships/slideLayout" Target="../slideLayouts/slideLayout144.xml"/><Relationship Id="rId19" Type="http://schemas.openxmlformats.org/officeDocument/2006/relationships/slideLayout" Target="../slideLayouts/slideLayout153.xml"/><Relationship Id="rId31" Type="http://schemas.openxmlformats.org/officeDocument/2006/relationships/slideLayout" Target="../slideLayouts/slideLayout165.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 Id="rId22" Type="http://schemas.openxmlformats.org/officeDocument/2006/relationships/slideLayout" Target="../slideLayouts/slideLayout156.xml"/><Relationship Id="rId27" Type="http://schemas.openxmlformats.org/officeDocument/2006/relationships/slideLayout" Target="../slideLayouts/slideLayout161.xml"/><Relationship Id="rId30" Type="http://schemas.openxmlformats.org/officeDocument/2006/relationships/slideLayout" Target="../slideLayouts/slideLayout164.xml"/><Relationship Id="rId35"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555589"/>
            </a:gs>
            <a:gs pos="75000">
              <a:srgbClr val="3D1E66"/>
            </a:gs>
          </a:gsLst>
          <a:path path="circle">
            <a:fillToRect l="100000" t="10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8821926"/>
      </p:ext>
    </p:extLst>
  </p:cSld>
  <p:clrMap bg1="lt1" tx1="dk1" bg2="lt2" tx2="dk2" accent1="accent1" accent2="accent2" accent3="accent3" accent4="accent4" accent5="accent5" accent6="accent6" hlink="hlink" folHlink="folHlink"/>
  <p:sldLayoutIdLst>
    <p:sldLayoutId id="2147483651" r:id="rId1"/>
    <p:sldLayoutId id="2147483677" r:id="rId2"/>
    <p:sldLayoutId id="2147483676" r:id="rId3"/>
    <p:sldLayoutId id="2147483654" r:id="rId4"/>
    <p:sldLayoutId id="2147483655" r:id="rId5"/>
    <p:sldLayoutId id="2147483693" r:id="rId6"/>
    <p:sldLayoutId id="2147483671" r:id="rId7"/>
    <p:sldLayoutId id="2147483699" r:id="rId8"/>
    <p:sldLayoutId id="2147483690" r:id="rId9"/>
    <p:sldLayoutId id="2147483696" r:id="rId10"/>
    <p:sldLayoutId id="2147483679" r:id="rId11"/>
    <p:sldLayoutId id="2147483683" r:id="rId12"/>
    <p:sldLayoutId id="2147483686" r:id="rId13"/>
    <p:sldLayoutId id="2147483685" r:id="rId14"/>
    <p:sldLayoutId id="2147483681" r:id="rId15"/>
    <p:sldLayoutId id="2147483675" r:id="rId16"/>
    <p:sldLayoutId id="2147483656" r:id="rId17"/>
    <p:sldLayoutId id="2147483697" r:id="rId18"/>
    <p:sldLayoutId id="2147483706" r:id="rId19"/>
    <p:sldLayoutId id="2147483698" r:id="rId20"/>
    <p:sldLayoutId id="2147483695" r:id="rId21"/>
    <p:sldLayoutId id="2147483689" r:id="rId22"/>
    <p:sldLayoutId id="2147483688" r:id="rId23"/>
    <p:sldLayoutId id="2147483687" r:id="rId24"/>
    <p:sldLayoutId id="2147483684" r:id="rId25"/>
    <p:sldLayoutId id="2147483682" r:id="rId26"/>
    <p:sldLayoutId id="2147483680" r:id="rId27"/>
    <p:sldLayoutId id="2147483657" r:id="rId28"/>
    <p:sldLayoutId id="2147483691" r:id="rId29"/>
    <p:sldLayoutId id="2147483692" r:id="rId30"/>
    <p:sldLayoutId id="2147483674" r:id="rId31"/>
    <p:sldLayoutId id="2147483678" r:id="rId32"/>
    <p:sldLayoutId id="2147483672" r:id="rId33"/>
    <p:sldLayoutId id="2147483673" r:id="rId34"/>
    <p:sldLayoutId id="2147483658" r:id="rId35"/>
    <p:sldLayoutId id="2147483659" r:id="rId36"/>
    <p:sldLayoutId id="2147483660" r:id="rId37"/>
    <p:sldLayoutId id="2147483661" r:id="rId38"/>
    <p:sldLayoutId id="2147483662" r:id="rId39"/>
    <p:sldLayoutId id="2147483663" r:id="rId40"/>
    <p:sldLayoutId id="2147483664" r:id="rId41"/>
    <p:sldLayoutId id="2147483665" r:id="rId42"/>
    <p:sldLayoutId id="2147483702" r:id="rId43"/>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userDrawn="1">
          <p15:clr>
            <a:srgbClr val="A4A3A4"/>
          </p15:clr>
        </p15:guide>
        <p15:guide id="2" pos="698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555589"/>
            </a:gs>
            <a:gs pos="75000">
              <a:srgbClr val="3D1E66"/>
            </a:gs>
          </a:gsLst>
          <a:path path="circle">
            <a:fillToRect l="100000" t="100000"/>
          </a:path>
          <a:tileRect/>
        </a:gra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7D7CE47D-664C-4D7E-AC2A-61AF9DEEC228}"/>
              </a:ext>
            </a:extLst>
          </p:cNvPr>
          <p:cNvCxnSpPr>
            <a:cxnSpLocks/>
          </p:cNvCxnSpPr>
          <p:nvPr userDrawn="1"/>
        </p:nvCxnSpPr>
        <p:spPr>
          <a:xfrm>
            <a:off x="1764976" y="6273617"/>
            <a:ext cx="7434262" cy="0"/>
          </a:xfrm>
          <a:prstGeom prst="line">
            <a:avLst/>
          </a:prstGeom>
          <a:ln w="69850" cap="rnd">
            <a:solidFill>
              <a:schemeClr val="bg1">
                <a:lumMod val="85000"/>
                <a:alpha val="35000"/>
              </a:schemeClr>
            </a:solidFill>
            <a:roun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80B6004-1450-4A85-BDEF-7D7AB6E8520E}"/>
              </a:ext>
            </a:extLst>
          </p:cNvPr>
          <p:cNvSpPr txBox="1"/>
          <p:nvPr userDrawn="1"/>
        </p:nvSpPr>
        <p:spPr>
          <a:xfrm flipH="1">
            <a:off x="565602" y="5955084"/>
            <a:ext cx="1099358" cy="523220"/>
          </a:xfrm>
          <a:prstGeom prst="rect">
            <a:avLst/>
          </a:prstGeom>
          <a:noFill/>
        </p:spPr>
        <p:txBody>
          <a:bodyPr wrap="square" rtlCol="0">
            <a:spAutoFit/>
          </a:bodyPr>
          <a:lstStyle/>
          <a:p>
            <a:fld id="{260E2A6B-A809-4840-BF14-8648BC0BDF87}" type="slidenum">
              <a:rPr lang="id-ID" sz="2800" i="0" smtClean="0">
                <a:solidFill>
                  <a:schemeClr val="tx1">
                    <a:lumMod val="65000"/>
                    <a:lumOff val="35000"/>
                  </a:schemeClr>
                </a:solidFill>
                <a:latin typeface="Questrial" panose="02000000000000000000" pitchFamily="2" charset="0"/>
                <a:ea typeface="Open Sans" panose="020B0606030504020204" pitchFamily="34" charset="0"/>
                <a:cs typeface="Poppins" panose="02000000000000000000" pitchFamily="2" charset="0"/>
              </a:rPr>
              <a:pPr/>
              <a:t>‹#›</a:t>
            </a:fld>
            <a:r>
              <a:rPr lang="en-US" sz="1600" i="0" dirty="0">
                <a:solidFill>
                  <a:schemeClr val="bg1">
                    <a:lumMod val="85000"/>
                    <a:alpha val="90000"/>
                  </a:schemeClr>
                </a:solidFill>
                <a:latin typeface="Questrial" panose="02000000000000000000" pitchFamily="2" charset="0"/>
                <a:ea typeface="Open Sans" panose="020B0606030504020204" pitchFamily="34" charset="0"/>
                <a:cs typeface="Poppins" panose="02000000000000000000" pitchFamily="2" charset="0"/>
              </a:rPr>
              <a:t>/100</a:t>
            </a:r>
            <a:endParaRPr lang="id-ID" sz="2400" i="0" dirty="0">
              <a:solidFill>
                <a:schemeClr val="bg1">
                  <a:lumMod val="85000"/>
                  <a:alpha val="90000"/>
                </a:schemeClr>
              </a:solidFill>
              <a:latin typeface="Questrial" panose="02000000000000000000" pitchFamily="2" charset="0"/>
              <a:ea typeface="Open Sans" panose="020B0606030504020204" pitchFamily="34" charset="0"/>
              <a:cs typeface="Poppins" panose="02000000000000000000" pitchFamily="2" charset="0"/>
            </a:endParaRPr>
          </a:p>
        </p:txBody>
      </p:sp>
      <p:grpSp>
        <p:nvGrpSpPr>
          <p:cNvPr id="2" name="Group 1">
            <a:extLst>
              <a:ext uri="{FF2B5EF4-FFF2-40B4-BE49-F238E27FC236}">
                <a16:creationId xmlns:a16="http://schemas.microsoft.com/office/drawing/2014/main" id="{348713A8-6B71-4AE2-98ED-3AC1957C92CE}"/>
              </a:ext>
            </a:extLst>
          </p:cNvPr>
          <p:cNvGrpSpPr/>
          <p:nvPr/>
        </p:nvGrpSpPr>
        <p:grpSpPr>
          <a:xfrm>
            <a:off x="11537834" y="2066925"/>
            <a:ext cx="426430" cy="2724152"/>
            <a:chOff x="11537834" y="2066925"/>
            <a:chExt cx="426430" cy="2724152"/>
          </a:xfrm>
        </p:grpSpPr>
        <p:sp>
          <p:nvSpPr>
            <p:cNvPr id="23" name="Rectangle: Rounded Corners 22">
              <a:extLst>
                <a:ext uri="{FF2B5EF4-FFF2-40B4-BE49-F238E27FC236}">
                  <a16:creationId xmlns:a16="http://schemas.microsoft.com/office/drawing/2014/main" id="{F39626E9-AFBE-447B-9BB8-CD3CDF279FCB}"/>
                </a:ext>
              </a:extLst>
            </p:cNvPr>
            <p:cNvSpPr/>
            <p:nvPr userDrawn="1"/>
          </p:nvSpPr>
          <p:spPr>
            <a:xfrm rot="16200000">
              <a:off x="10530488" y="3215785"/>
              <a:ext cx="2441122" cy="426430"/>
            </a:xfrm>
            <a:prstGeom prst="roundRect">
              <a:avLst>
                <a:gd name="adj" fmla="val 50000"/>
              </a:avLst>
            </a:prstGeom>
            <a:gradFill>
              <a:gsLst>
                <a:gs pos="0">
                  <a:schemeClr val="accent1"/>
                </a:gs>
                <a:gs pos="99000">
                  <a:schemeClr val="accent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32" name="TextBox 31">
              <a:extLst>
                <a:ext uri="{FF2B5EF4-FFF2-40B4-BE49-F238E27FC236}">
                  <a16:creationId xmlns:a16="http://schemas.microsoft.com/office/drawing/2014/main" id="{55F0F71B-3BB4-4CD0-AC74-CD1AD0B45AA1}"/>
                </a:ext>
              </a:extLst>
            </p:cNvPr>
            <p:cNvSpPr txBox="1"/>
            <p:nvPr userDrawn="1"/>
          </p:nvSpPr>
          <p:spPr>
            <a:xfrm rot="16200000">
              <a:off x="10388973" y="3304351"/>
              <a:ext cx="2724152" cy="249299"/>
            </a:xfrm>
            <a:prstGeom prst="rect">
              <a:avLst/>
            </a:prstGeom>
            <a:noFill/>
          </p:spPr>
          <p:txBody>
            <a:bodyPr wrap="square" rtlCol="0">
              <a:spAutoFit/>
            </a:bodyPr>
            <a:lstStyle/>
            <a:p>
              <a:pPr algn="ctr">
                <a:lnSpc>
                  <a:spcPct val="80000"/>
                </a:lnSpc>
              </a:pPr>
              <a:r>
                <a:rPr lang="en-US" sz="1200" b="0" spc="300" dirty="0">
                  <a:solidFill>
                    <a:schemeClr val="bg1"/>
                  </a:solidFill>
                  <a:latin typeface="Questrial" panose="02000000000000000000" pitchFamily="2" charset="0"/>
                </a:rPr>
                <a:t>www.weblink.com</a:t>
              </a:r>
            </a:p>
          </p:txBody>
        </p:sp>
      </p:grpSp>
      <p:grpSp>
        <p:nvGrpSpPr>
          <p:cNvPr id="4" name="Group 3">
            <a:extLst>
              <a:ext uri="{FF2B5EF4-FFF2-40B4-BE49-F238E27FC236}">
                <a16:creationId xmlns:a16="http://schemas.microsoft.com/office/drawing/2014/main" id="{DC835D8A-0552-4628-8CA1-071711746989}"/>
              </a:ext>
            </a:extLst>
          </p:cNvPr>
          <p:cNvGrpSpPr/>
          <p:nvPr userDrawn="1"/>
        </p:nvGrpSpPr>
        <p:grpSpPr>
          <a:xfrm>
            <a:off x="9412901" y="6139572"/>
            <a:ext cx="1985872" cy="268090"/>
            <a:chOff x="9412901" y="6139572"/>
            <a:chExt cx="1985872" cy="268090"/>
          </a:xfrm>
        </p:grpSpPr>
        <p:sp>
          <p:nvSpPr>
            <p:cNvPr id="27" name="Rectangle: Rounded Corners 26">
              <a:extLst>
                <a:ext uri="{FF2B5EF4-FFF2-40B4-BE49-F238E27FC236}">
                  <a16:creationId xmlns:a16="http://schemas.microsoft.com/office/drawing/2014/main" id="{E439C8D8-0991-46E5-817C-A1AA14ED1502}"/>
                </a:ext>
              </a:extLst>
            </p:cNvPr>
            <p:cNvSpPr/>
            <p:nvPr/>
          </p:nvSpPr>
          <p:spPr>
            <a:xfrm>
              <a:off x="9412901" y="6139572"/>
              <a:ext cx="1021579" cy="268090"/>
            </a:xfrm>
            <a:prstGeom prst="roundRect">
              <a:avLst>
                <a:gd name="adj" fmla="val 3105"/>
              </a:avLst>
            </a:prstGeom>
            <a:noFill/>
          </p:spPr>
          <p:txBody>
            <a:bodyPr wrap="square">
              <a:spAutoFit/>
            </a:bodyPr>
            <a:lstStyle/>
            <a:p>
              <a:pPr>
                <a:lnSpc>
                  <a:spcPct val="80000"/>
                </a:lnSpc>
              </a:pPr>
              <a:r>
                <a:rPr lang="en-US" sz="1400" dirty="0">
                  <a:solidFill>
                    <a:schemeClr val="tx1">
                      <a:lumMod val="65000"/>
                      <a:lumOff val="35000"/>
                    </a:schemeClr>
                  </a:solidFill>
                  <a:latin typeface="Questrial" panose="02000000000000000000" pitchFamily="2" charset="0"/>
                  <a:cs typeface="Poppins" panose="00000500000000000000" pitchFamily="2" charset="0"/>
                </a:rPr>
                <a:t>@twenty</a:t>
              </a:r>
              <a:endParaRPr lang="en-US" sz="1400" dirty="0">
                <a:solidFill>
                  <a:schemeClr val="tx1">
                    <a:lumMod val="65000"/>
                    <a:lumOff val="35000"/>
                  </a:schemeClr>
                </a:solidFill>
                <a:latin typeface="Questrial" panose="02000000000000000000" pitchFamily="2" charset="0"/>
              </a:endParaRPr>
            </a:p>
          </p:txBody>
        </p:sp>
        <p:grpSp>
          <p:nvGrpSpPr>
            <p:cNvPr id="3" name="Group 2">
              <a:extLst>
                <a:ext uri="{FF2B5EF4-FFF2-40B4-BE49-F238E27FC236}">
                  <a16:creationId xmlns:a16="http://schemas.microsoft.com/office/drawing/2014/main" id="{54E42FCB-2CEC-4F0D-B667-D9B04BA8048D}"/>
                </a:ext>
              </a:extLst>
            </p:cNvPr>
            <p:cNvGrpSpPr/>
            <p:nvPr userDrawn="1"/>
          </p:nvGrpSpPr>
          <p:grpSpPr>
            <a:xfrm>
              <a:off x="10452803" y="6173595"/>
              <a:ext cx="945970" cy="198000"/>
              <a:chOff x="10452803" y="6173595"/>
              <a:chExt cx="945970" cy="198000"/>
            </a:xfrm>
            <a:solidFill>
              <a:schemeClr val="bg1">
                <a:lumMod val="85000"/>
              </a:schemeClr>
            </a:solidFill>
          </p:grpSpPr>
          <p:sp>
            <p:nvSpPr>
              <p:cNvPr id="29" name="Freeform 85">
                <a:extLst>
                  <a:ext uri="{FF2B5EF4-FFF2-40B4-BE49-F238E27FC236}">
                    <a16:creationId xmlns:a16="http://schemas.microsoft.com/office/drawing/2014/main" id="{DA601934-4BA3-4E27-B5E5-B1185E604A88}"/>
                  </a:ext>
                </a:extLst>
              </p:cNvPr>
              <p:cNvSpPr>
                <a:spLocks noChangeArrowheads="1"/>
              </p:cNvSpPr>
              <p:nvPr userDrawn="1"/>
            </p:nvSpPr>
            <p:spPr bwMode="auto">
              <a:xfrm>
                <a:off x="11190834" y="6191294"/>
                <a:ext cx="207939" cy="1671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grpFill/>
              <a:ln>
                <a:noFill/>
              </a:ln>
              <a:effectLst/>
            </p:spPr>
            <p:txBody>
              <a:bodyPr wrap="none" lIns="34290" tIns="17145" rIns="34290" bIns="17145" anchor="ctr"/>
              <a:lstStyle/>
              <a:p>
                <a:endParaRPr lang="en-US" dirty="0"/>
              </a:p>
            </p:txBody>
          </p:sp>
          <p:sp>
            <p:nvSpPr>
              <p:cNvPr id="31" name="Freeform 106">
                <a:extLst>
                  <a:ext uri="{FF2B5EF4-FFF2-40B4-BE49-F238E27FC236}">
                    <a16:creationId xmlns:a16="http://schemas.microsoft.com/office/drawing/2014/main" id="{9A5DE4DB-0BBC-46F0-8363-E068879934C5}"/>
                  </a:ext>
                </a:extLst>
              </p:cNvPr>
              <p:cNvSpPr>
                <a:spLocks noChangeArrowheads="1"/>
              </p:cNvSpPr>
              <p:nvPr userDrawn="1"/>
            </p:nvSpPr>
            <p:spPr bwMode="auto">
              <a:xfrm>
                <a:off x="10452803" y="6178134"/>
                <a:ext cx="192146" cy="193461"/>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grpFill/>
              <a:ln>
                <a:noFill/>
              </a:ln>
              <a:effectLst/>
            </p:spPr>
            <p:txBody>
              <a:bodyPr wrap="none" lIns="34290" tIns="17145" rIns="34290" bIns="17145" anchor="ctr"/>
              <a:lstStyle/>
              <a:p>
                <a:endParaRPr lang="en-US" dirty="0"/>
              </a:p>
            </p:txBody>
          </p:sp>
          <p:pic>
            <p:nvPicPr>
              <p:cNvPr id="13" name="c6b6852a-8caa-4624-bd4b-b59c68b17755">
                <a:extLst>
                  <a:ext uri="{FF2B5EF4-FFF2-40B4-BE49-F238E27FC236}">
                    <a16:creationId xmlns:a16="http://schemas.microsoft.com/office/drawing/2014/main" id="{E9E039AC-247B-4E4B-B8A7-07C197609450}"/>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0817870" y="6173595"/>
                <a:ext cx="196095" cy="196095"/>
              </a:xfrm>
              <a:prstGeom prst="rect">
                <a:avLst/>
              </a:prstGeom>
            </p:spPr>
          </p:pic>
        </p:grpSp>
      </p:grpSp>
    </p:spTree>
    <p:extLst>
      <p:ext uri="{BB962C8B-B14F-4D97-AF65-F5344CB8AC3E}">
        <p14:creationId xmlns:p14="http://schemas.microsoft.com/office/powerpoint/2010/main" val="2088510776"/>
      </p:ext>
    </p:extLst>
  </p:cSld>
  <p:clrMap bg1="lt1" tx1="dk1" bg2="lt2" tx2="dk2" accent1="accent1" accent2="accent2" accent3="accent3" accent4="accent4" accent5="accent5" accent6="accent6" hlink="hlink" folHlink="folHlink"/>
  <p:sldLayoutIdLst>
    <p:sldLayoutId id="2147483793" r:id="rId1"/>
    <p:sldLayoutId id="2147483795" r:id="rId2"/>
    <p:sldLayoutId id="2147483796"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4" r:id="rId19"/>
    <p:sldLayoutId id="2147483815" r:id="rId20"/>
    <p:sldLayoutId id="2147483816" r:id="rId21"/>
    <p:sldLayoutId id="2147483817" r:id="rId22"/>
    <p:sldLayoutId id="2147483818" r:id="rId23"/>
    <p:sldLayoutId id="2147483819" r:id="rId24"/>
    <p:sldLayoutId id="2147483820" r:id="rId25"/>
    <p:sldLayoutId id="2147483821" r:id="rId26"/>
    <p:sldLayoutId id="2147483822" r:id="rId27"/>
    <p:sldLayoutId id="2147483823" r:id="rId28"/>
    <p:sldLayoutId id="2147483824" r:id="rId29"/>
    <p:sldLayoutId id="2147483825" r:id="rId30"/>
    <p:sldLayoutId id="2147483826" r:id="rId31"/>
    <p:sldLayoutId id="2147483827" r:id="rId32"/>
    <p:sldLayoutId id="2147483828" r:id="rId33"/>
    <p:sldLayoutId id="2147483829" r:id="rId34"/>
    <p:sldLayoutId id="2147483830" r:id="rId35"/>
    <p:sldLayoutId id="2147483831" r:id="rId36"/>
    <p:sldLayoutId id="2147483832" r:id="rId37"/>
    <p:sldLayoutId id="2147483833" r:id="rId38"/>
    <p:sldLayoutId id="2147483834" r:id="rId39"/>
    <p:sldLayoutId id="2147483835" r:id="rId40"/>
    <p:sldLayoutId id="2147483836" r:id="rId41"/>
    <p:sldLayoutId id="2147483843" r:id="rId42"/>
    <p:sldLayoutId id="2147483844" r:id="rId43"/>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A4A3A4"/>
          </p15:clr>
        </p15:guide>
        <p15:guide id="2" pos="6984">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555589"/>
            </a:gs>
            <a:gs pos="75000">
              <a:srgbClr val="3D1E66"/>
            </a:gs>
          </a:gsLst>
          <a:path path="circle">
            <a:fillToRect l="100000" t="10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451210"/>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555589"/>
            </a:gs>
            <a:gs pos="75000">
              <a:srgbClr val="3D1E66"/>
            </a:gs>
          </a:gsLst>
          <a:path path="circle">
            <a:fillToRect l="100000" t="10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63707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555589"/>
            </a:gs>
            <a:gs pos="75000">
              <a:srgbClr val="3D1E66"/>
            </a:gs>
          </a:gsLst>
          <a:path path="circle">
            <a:fillToRect l="100000" t="10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661314"/>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 id="2147483891" r:id="rId25"/>
    <p:sldLayoutId id="2147483892" r:id="rId26"/>
    <p:sldLayoutId id="2147483893" r:id="rId27"/>
    <p:sldLayoutId id="2147483894" r:id="rId28"/>
    <p:sldLayoutId id="2147483895" r:id="rId29"/>
    <p:sldLayoutId id="2147483896" r:id="rId30"/>
    <p:sldLayoutId id="2147483897" r:id="rId31"/>
    <p:sldLayoutId id="2147483898" r:id="rId32"/>
    <p:sldLayoutId id="2147483899" r:id="rId33"/>
    <p:sldLayoutId id="2147483900" r:id="rId34"/>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000000"/>
          </p15:clr>
        </p15:guide>
        <p15:guide id="2" pos="7681">
          <p15:clr>
            <a:srgbClr val="000000"/>
          </p15:clr>
        </p15:guide>
        <p15:guide id="3" orient="horz" pos="816">
          <p15:clr>
            <a:srgbClr val="000000"/>
          </p15:clr>
        </p15:guide>
        <p15:guide id="4" orient="horz" pos="7776">
          <p15:clr>
            <a:srgbClr val="000000"/>
          </p15:clr>
        </p15:guide>
        <p15:guide id="5" pos="14377">
          <p15:clr>
            <a:srgbClr val="000000"/>
          </p15:clr>
        </p15:guide>
        <p15:guide id="6" pos="985">
          <p15:clr>
            <a:srgbClr val="000000"/>
          </p15:clr>
        </p15:guide>
        <p15:guide id="7">
          <p15:clr>
            <a:srgbClr val="FFFFFF"/>
          </p15:clr>
        </p15:guide>
        <p15:guide id="8" pos="15362">
          <p15:clr>
            <a:srgbClr val="FFFFFF"/>
          </p15:clr>
        </p15:guide>
        <p15:guide id="9" orient="horz">
          <p15:clr>
            <a:srgbClr val="FFFFFF"/>
          </p15:clr>
        </p15:guide>
        <p15:guide id="10" orient="horz" pos="8640">
          <p15:clr>
            <a:srgbClr val="FFFFFF"/>
          </p15:clr>
        </p15:guide>
        <p15:guide id="11" pos="4321">
          <p15:clr>
            <a:srgbClr val="F26B43"/>
          </p15:clr>
        </p15:guide>
        <p15:guide id="12" pos="1104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75000"/>
              </a:schemeClr>
            </a:gs>
            <a:gs pos="75000">
              <a:srgbClr val="3D1E66"/>
            </a:gs>
          </a:gsLst>
          <a:path path="circle">
            <a:fillToRect l="100000" t="100000"/>
          </a:path>
          <a:tileRect r="-100000" b="-10000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314617"/>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7" r:id="rId15"/>
    <p:sldLayoutId id="2147483918" r:id="rId16"/>
    <p:sldLayoutId id="2147483919" r:id="rId17"/>
    <p:sldLayoutId id="2147483920" r:id="rId18"/>
    <p:sldLayoutId id="2147483921" r:id="rId19"/>
    <p:sldLayoutId id="2147483922" r:id="rId20"/>
    <p:sldLayoutId id="2147483923" r:id="rId21"/>
    <p:sldLayoutId id="2147483924" r:id="rId22"/>
    <p:sldLayoutId id="2147483925" r:id="rId23"/>
    <p:sldLayoutId id="2147483926" r:id="rId24"/>
    <p:sldLayoutId id="2147483927" r:id="rId25"/>
    <p:sldLayoutId id="2147483928" r:id="rId26"/>
    <p:sldLayoutId id="2147483929" r:id="rId27"/>
    <p:sldLayoutId id="2147483930" r:id="rId28"/>
    <p:sldLayoutId id="2147483931" r:id="rId29"/>
    <p:sldLayoutId id="2147483932" r:id="rId30"/>
    <p:sldLayoutId id="2147483936" r:id="rId31"/>
    <p:sldLayoutId id="2147483937" r:id="rId32"/>
    <p:sldLayoutId id="2147483938" r:id="rId33"/>
    <p:sldLayoutId id="2147483939"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4.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hyperlink" Target="https://github.com/qt6hy/WinUI3-cpp1/actio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qt6hy/WinUI3-cpp1/blob/main/.github/workflows/msbuild.yml" TargetMode="Externa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qt6hy/tech/blob/main/git/github_msbuild.md" TargetMode="Externa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246A"/>
        </a:solidFill>
        <a:effectLst/>
      </p:bgPr>
    </p:bg>
    <p:spTree>
      <p:nvGrpSpPr>
        <p:cNvPr id="1" name=""/>
        <p:cNvGrpSpPr/>
        <p:nvPr/>
      </p:nvGrpSpPr>
      <p:grpSpPr>
        <a:xfrm>
          <a:off x="0" y="0"/>
          <a:ext cx="0" cy="0"/>
          <a:chOff x="0" y="0"/>
          <a:chExt cx="0" cy="0"/>
        </a:xfrm>
      </p:grpSpPr>
      <p:sp>
        <p:nvSpPr>
          <p:cNvPr id="45" name="Rectangle: Top Corners Rounded 52">
            <a:extLst>
              <a:ext uri="{FF2B5EF4-FFF2-40B4-BE49-F238E27FC236}">
                <a16:creationId xmlns:a16="http://schemas.microsoft.com/office/drawing/2014/main" id="{DB185262-F89E-4D4A-808D-67DA4ABB6295}"/>
              </a:ext>
            </a:extLst>
          </p:cNvPr>
          <p:cNvSpPr/>
          <p:nvPr/>
        </p:nvSpPr>
        <p:spPr>
          <a:xfrm flipV="1">
            <a:off x="503549" y="2365048"/>
            <a:ext cx="5224423" cy="3993616"/>
          </a:xfrm>
          <a:prstGeom prst="round2SameRect">
            <a:avLst>
              <a:gd name="adj1" fmla="val 5381"/>
              <a:gd name="adj2" fmla="val 0"/>
            </a:avLst>
          </a:prstGeom>
          <a:gradFill flip="none" rotWithShape="1">
            <a:gsLst>
              <a:gs pos="100000">
                <a:schemeClr val="accent1">
                  <a:alpha val="50000"/>
                </a:schemeClr>
              </a:gs>
              <a:gs pos="50000">
                <a:schemeClr val="accent2">
                  <a:alpha val="41000"/>
                </a:schemeClr>
              </a:gs>
              <a:gs pos="0">
                <a:srgbClr val="3D1E66">
                  <a:alpha val="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Rectangle: Top Corners Rounded 52">
            <a:extLst>
              <a:ext uri="{FF2B5EF4-FFF2-40B4-BE49-F238E27FC236}">
                <a16:creationId xmlns:a16="http://schemas.microsoft.com/office/drawing/2014/main" id="{F669EEC9-27C2-5641-8499-1A9398572547}"/>
              </a:ext>
            </a:extLst>
          </p:cNvPr>
          <p:cNvSpPr/>
          <p:nvPr/>
        </p:nvSpPr>
        <p:spPr>
          <a:xfrm flipV="1">
            <a:off x="752354" y="2140484"/>
            <a:ext cx="5224423" cy="3993616"/>
          </a:xfrm>
          <a:prstGeom prst="round2SameRect">
            <a:avLst>
              <a:gd name="adj1" fmla="val 5381"/>
              <a:gd name="adj2" fmla="val 0"/>
            </a:avLst>
          </a:prstGeom>
          <a:gradFill flip="none" rotWithShape="1">
            <a:gsLst>
              <a:gs pos="100000">
                <a:schemeClr val="accent1">
                  <a:alpha val="50000"/>
                </a:schemeClr>
              </a:gs>
              <a:gs pos="50000">
                <a:schemeClr val="accent2">
                  <a:alpha val="41000"/>
                </a:schemeClr>
              </a:gs>
              <a:gs pos="0">
                <a:srgbClr val="3D1E66">
                  <a:alpha val="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Rounded Rectangle 34">
            <a:extLst>
              <a:ext uri="{FF2B5EF4-FFF2-40B4-BE49-F238E27FC236}">
                <a16:creationId xmlns:a16="http://schemas.microsoft.com/office/drawing/2014/main" id="{B828ECF0-3D80-4040-A1B9-C293B18F9A0C}"/>
              </a:ext>
            </a:extLst>
          </p:cNvPr>
          <p:cNvSpPr/>
          <p:nvPr/>
        </p:nvSpPr>
        <p:spPr>
          <a:xfrm>
            <a:off x="7107332" y="3804506"/>
            <a:ext cx="4062714" cy="2108558"/>
          </a:xfrm>
          <a:prstGeom prst="roundRect">
            <a:avLst>
              <a:gd name="adj" fmla="val 11881"/>
            </a:avLst>
          </a:prstGeom>
          <a:solidFill>
            <a:srgbClr val="1B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Top Corners Rounded 52">
            <a:extLst>
              <a:ext uri="{FF2B5EF4-FFF2-40B4-BE49-F238E27FC236}">
                <a16:creationId xmlns:a16="http://schemas.microsoft.com/office/drawing/2014/main" id="{7356DF85-99C7-435B-9764-8926724FC527}"/>
              </a:ext>
            </a:extLst>
          </p:cNvPr>
          <p:cNvSpPr/>
          <p:nvPr/>
        </p:nvSpPr>
        <p:spPr>
          <a:xfrm flipV="1">
            <a:off x="1003569" y="1790180"/>
            <a:ext cx="5423997" cy="4122884"/>
          </a:xfrm>
          <a:prstGeom prst="round2SameRect">
            <a:avLst>
              <a:gd name="adj1" fmla="val 5381"/>
              <a:gd name="adj2" fmla="val 0"/>
            </a:avLst>
          </a:prstGeom>
          <a:gradFill flip="none" rotWithShape="1">
            <a:gsLst>
              <a:gs pos="100000">
                <a:schemeClr val="accent1">
                  <a:alpha val="50000"/>
                </a:schemeClr>
              </a:gs>
              <a:gs pos="50000">
                <a:schemeClr val="accent2">
                  <a:alpha val="41000"/>
                </a:schemeClr>
              </a:gs>
              <a:gs pos="0">
                <a:srgbClr val="3D1E66">
                  <a:alpha val="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CED8989B-B749-4C31-AB43-3ECBD25ACA05}"/>
              </a:ext>
            </a:extLst>
          </p:cNvPr>
          <p:cNvSpPr/>
          <p:nvPr/>
        </p:nvSpPr>
        <p:spPr>
          <a:xfrm>
            <a:off x="1354827" y="7286347"/>
            <a:ext cx="408000" cy="408000"/>
          </a:xfrm>
          <a:prstGeom prst="ellipse">
            <a:avLst/>
          </a:prstGeom>
          <a:gradFill>
            <a:gsLst>
              <a:gs pos="2000">
                <a:schemeClr val="accent1">
                  <a:alpha val="79000"/>
                </a:schemeClr>
              </a:gs>
              <a:gs pos="100000">
                <a:schemeClr val="accent2">
                  <a:alpha val="50000"/>
                </a:schemeClr>
              </a:gs>
            </a:gsLst>
            <a:path path="circle">
              <a:fillToRect l="50000" t="-80000" r="50000" b="18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7AA42ADC-C32E-4BD6-B19B-6D6DC270BBE6}"/>
              </a:ext>
            </a:extLst>
          </p:cNvPr>
          <p:cNvSpPr/>
          <p:nvPr/>
        </p:nvSpPr>
        <p:spPr>
          <a:xfrm>
            <a:off x="6360868" y="7375324"/>
            <a:ext cx="439982" cy="439982"/>
          </a:xfrm>
          <a:prstGeom prst="ellipse">
            <a:avLst/>
          </a:prstGeom>
          <a:gradFill>
            <a:gsLst>
              <a:gs pos="2000">
                <a:schemeClr val="accent1">
                  <a:alpha val="79000"/>
                </a:schemeClr>
              </a:gs>
              <a:gs pos="100000">
                <a:schemeClr val="accent2">
                  <a:alpha val="50000"/>
                </a:schemeClr>
              </a:gs>
            </a:gsLst>
            <a:path path="circle">
              <a:fillToRect l="50000" t="-80000" r="50000" b="18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what women thinks">
            <a:extLst>
              <a:ext uri="{FF2B5EF4-FFF2-40B4-BE49-F238E27FC236}">
                <a16:creationId xmlns:a16="http://schemas.microsoft.com/office/drawing/2014/main" id="{5F4CA704-E418-1447-B80F-37D4215E640D}"/>
              </a:ext>
            </a:extLst>
          </p:cNvPr>
          <p:cNvSpPr txBox="1"/>
          <p:nvPr/>
        </p:nvSpPr>
        <p:spPr>
          <a:xfrm>
            <a:off x="3643678" y="672951"/>
            <a:ext cx="4915962" cy="439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90000"/>
              </a:lnSpc>
              <a:defRPr sz="9000" cap="all" spc="0">
                <a:latin typeface="+mn-lt"/>
                <a:ea typeface="+mn-ea"/>
                <a:cs typeface="+mn-cs"/>
                <a:sym typeface="Montserrat ExtraBold"/>
              </a:defRPr>
            </a:lvl1pPr>
          </a:lstStyle>
          <a:p>
            <a:pPr algn="ctr"/>
            <a:r>
              <a:rPr lang="ja-JP" altLang="en-US" sz="2800" b="1" cap="none" dirty="0">
                <a:solidFill>
                  <a:schemeClr val="bg1"/>
                </a:solidFill>
                <a:latin typeface="Century Gothic" panose="020B0502020202020204" pitchFamily="34" charset="0"/>
              </a:rPr>
              <a:t>はじめに</a:t>
            </a:r>
            <a:endParaRPr lang="en-US" sz="2800" b="1" cap="none" dirty="0">
              <a:solidFill>
                <a:schemeClr val="bg1"/>
              </a:solidFill>
              <a:latin typeface="Century Gothic" panose="020B0502020202020204" pitchFamily="34" charset="0"/>
            </a:endParaRPr>
          </a:p>
        </p:txBody>
      </p:sp>
      <p:sp>
        <p:nvSpPr>
          <p:cNvPr id="1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B113D2D0-5E3F-434C-B47B-5A3649F7D067}"/>
              </a:ext>
            </a:extLst>
          </p:cNvPr>
          <p:cNvSpPr txBox="1"/>
          <p:nvPr/>
        </p:nvSpPr>
        <p:spPr>
          <a:xfrm>
            <a:off x="2341317" y="2459734"/>
            <a:ext cx="3494965" cy="27837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p>
            <a:pPr>
              <a:lnSpc>
                <a:spcPct val="250000"/>
              </a:lnSpc>
            </a:pPr>
            <a:r>
              <a:rPr lang="ja-JP" altLang="en-US" sz="1500" kern="1400" dirty="0">
                <a:solidFill>
                  <a:schemeClr val="bg1"/>
                </a:solidFill>
                <a:latin typeface="Century Gothic" panose="020B0502020202020204" pitchFamily="34" charset="0"/>
              </a:rPr>
              <a:t>話していないときはマイクをミュートに</a:t>
            </a:r>
            <a:endParaRPr lang="en-IN" sz="1500" kern="1400" dirty="0">
              <a:solidFill>
                <a:schemeClr val="bg1"/>
              </a:solidFill>
              <a:latin typeface="Century Gothic" panose="020B0502020202020204" pitchFamily="34" charset="0"/>
            </a:endParaRPr>
          </a:p>
          <a:p>
            <a:pPr>
              <a:lnSpc>
                <a:spcPct val="250000"/>
              </a:lnSpc>
            </a:pPr>
            <a:r>
              <a:rPr lang="ja-JP" altLang="en-US" sz="1500" kern="1400" dirty="0">
                <a:solidFill>
                  <a:schemeClr val="bg1"/>
                </a:solidFill>
                <a:latin typeface="Century Gothic" panose="020B0502020202020204" pitchFamily="34" charset="0"/>
              </a:rPr>
              <a:t>ビデオはできるだけ </a:t>
            </a:r>
            <a:r>
              <a:rPr lang="en-US" altLang="ja-JP" sz="1500" kern="1400" dirty="0">
                <a:solidFill>
                  <a:schemeClr val="bg1"/>
                </a:solidFill>
                <a:latin typeface="Century Gothic" panose="020B0502020202020204" pitchFamily="34" charset="0"/>
              </a:rPr>
              <a:t>ON </a:t>
            </a:r>
            <a:r>
              <a:rPr lang="ja-JP" altLang="en-US" sz="1500" kern="1400" dirty="0">
                <a:solidFill>
                  <a:schemeClr val="bg1"/>
                </a:solidFill>
                <a:latin typeface="Century Gothic" panose="020B0502020202020204" pitchFamily="34" charset="0"/>
              </a:rPr>
              <a:t>で</a:t>
            </a:r>
            <a:endParaRPr lang="en-IN" sz="1500" kern="1400" dirty="0">
              <a:solidFill>
                <a:schemeClr val="bg1"/>
              </a:solidFill>
              <a:latin typeface="Century Gothic" panose="020B0502020202020204" pitchFamily="34" charset="0"/>
            </a:endParaRPr>
          </a:p>
          <a:p>
            <a:pPr>
              <a:lnSpc>
                <a:spcPct val="250000"/>
              </a:lnSpc>
            </a:pPr>
            <a:r>
              <a:rPr lang="ja-JP" altLang="en-US" sz="1500" kern="1400" dirty="0">
                <a:solidFill>
                  <a:schemeClr val="bg1"/>
                </a:solidFill>
                <a:latin typeface="Century Gothic" panose="020B0502020202020204" pitchFamily="34" charset="0"/>
              </a:rPr>
              <a:t>可能な限りヘッドセットを使いましょう</a:t>
            </a:r>
            <a:endParaRPr lang="en-IN" sz="1500" kern="1400" dirty="0">
              <a:solidFill>
                <a:schemeClr val="bg1"/>
              </a:solidFill>
              <a:latin typeface="Century Gothic" panose="020B0502020202020204" pitchFamily="34" charset="0"/>
            </a:endParaRPr>
          </a:p>
          <a:p>
            <a:pPr>
              <a:lnSpc>
                <a:spcPct val="250000"/>
              </a:lnSpc>
            </a:pPr>
            <a:r>
              <a:rPr lang="ja-JP" altLang="en-US" sz="1500" kern="1400" dirty="0">
                <a:solidFill>
                  <a:schemeClr val="bg1"/>
                </a:solidFill>
                <a:latin typeface="Century Gothic" panose="020B0502020202020204" pitchFamily="34" charset="0"/>
              </a:rPr>
              <a:t>質問は✋ボタンで</a:t>
            </a:r>
            <a:endParaRPr lang="en-IN" sz="1500" kern="1400" dirty="0">
              <a:solidFill>
                <a:schemeClr val="bg1"/>
              </a:solidFill>
              <a:latin typeface="Century Gothic" panose="020B0502020202020204" pitchFamily="34" charset="0"/>
            </a:endParaRPr>
          </a:p>
          <a:p>
            <a:pPr>
              <a:lnSpc>
                <a:spcPct val="250000"/>
              </a:lnSpc>
            </a:pPr>
            <a:r>
              <a:rPr lang="ja-JP" altLang="en-US" sz="1500" kern="1400" dirty="0">
                <a:solidFill>
                  <a:schemeClr val="bg1"/>
                </a:solidFill>
                <a:latin typeface="Century Gothic" panose="020B0502020202020204" pitchFamily="34" charset="0"/>
              </a:rPr>
              <a:t>もしくはチャットでも構いません</a:t>
            </a:r>
            <a:endParaRPr lang="en-IN" sz="1500" b="1" kern="1400" dirty="0">
              <a:solidFill>
                <a:schemeClr val="bg1"/>
              </a:solidFill>
              <a:latin typeface="Century Gothic" panose="020B0502020202020204" pitchFamily="34" charset="0"/>
            </a:endParaRPr>
          </a:p>
        </p:txBody>
      </p:sp>
      <p:grpSp>
        <p:nvGrpSpPr>
          <p:cNvPr id="20" name="Group 19">
            <a:extLst>
              <a:ext uri="{FF2B5EF4-FFF2-40B4-BE49-F238E27FC236}">
                <a16:creationId xmlns:a16="http://schemas.microsoft.com/office/drawing/2014/main" id="{65F6F529-542A-5045-A82D-C7C9B619AFF9}"/>
              </a:ext>
            </a:extLst>
          </p:cNvPr>
          <p:cNvGrpSpPr/>
          <p:nvPr/>
        </p:nvGrpSpPr>
        <p:grpSpPr>
          <a:xfrm>
            <a:off x="1637989" y="2678570"/>
            <a:ext cx="347559" cy="347559"/>
            <a:chOff x="5698570" y="989814"/>
            <a:chExt cx="204539" cy="204539"/>
          </a:xfrm>
        </p:grpSpPr>
        <p:sp>
          <p:nvSpPr>
            <p:cNvPr id="21" name="Oval 20">
              <a:extLst>
                <a:ext uri="{FF2B5EF4-FFF2-40B4-BE49-F238E27FC236}">
                  <a16:creationId xmlns:a16="http://schemas.microsoft.com/office/drawing/2014/main" id="{803E5006-C1DC-FE4A-A1F5-1FB006C28A93}"/>
                </a:ext>
              </a:extLst>
            </p:cNvPr>
            <p:cNvSpPr/>
            <p:nvPr/>
          </p:nvSpPr>
          <p:spPr>
            <a:xfrm>
              <a:off x="5698570" y="989814"/>
              <a:ext cx="204539" cy="204539"/>
            </a:xfrm>
            <a:prstGeom prst="ellipse">
              <a:avLst/>
            </a:prstGeom>
            <a:solidFill>
              <a:srgbClr val="1FBE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raphic 20" descr="Checkmark">
              <a:extLst>
                <a:ext uri="{FF2B5EF4-FFF2-40B4-BE49-F238E27FC236}">
                  <a16:creationId xmlns:a16="http://schemas.microsoft.com/office/drawing/2014/main" id="{E370451E-DDDA-2749-905A-7223A43E3A82}"/>
                </a:ext>
              </a:extLst>
            </p:cNvPr>
            <p:cNvSpPr/>
            <p:nvPr/>
          </p:nvSpPr>
          <p:spPr>
            <a:xfrm>
              <a:off x="5748565" y="1055718"/>
              <a:ext cx="104548" cy="72730"/>
            </a:xfrm>
            <a:custGeom>
              <a:avLst/>
              <a:gdLst>
                <a:gd name="connsiteX0" fmla="*/ 802958 w 876300"/>
                <a:gd name="connsiteY0" fmla="*/ 0 h 609600"/>
                <a:gd name="connsiteX1" fmla="*/ 315278 w 876300"/>
                <a:gd name="connsiteY1" fmla="*/ 461010 h 609600"/>
                <a:gd name="connsiteX2" fmla="*/ 80963 w 876300"/>
                <a:gd name="connsiteY2" fmla="*/ 220980 h 609600"/>
                <a:gd name="connsiteX3" fmla="*/ 0 w 876300"/>
                <a:gd name="connsiteY3" fmla="*/ 298132 h 609600"/>
                <a:gd name="connsiteX4" fmla="*/ 311468 w 876300"/>
                <a:gd name="connsiteY4" fmla="*/ 618173 h 609600"/>
                <a:gd name="connsiteX5" fmla="*/ 393383 w 876300"/>
                <a:gd name="connsiteY5" fmla="*/ 541973 h 609600"/>
                <a:gd name="connsiteX6" fmla="*/ 880110 w 876300"/>
                <a:gd name="connsiteY6" fmla="*/ 8001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6300" h="609600">
                  <a:moveTo>
                    <a:pt x="802958" y="0"/>
                  </a:moveTo>
                  <a:lnTo>
                    <a:pt x="315278" y="461010"/>
                  </a:lnTo>
                  <a:lnTo>
                    <a:pt x="80963" y="220980"/>
                  </a:lnTo>
                  <a:lnTo>
                    <a:pt x="0" y="298132"/>
                  </a:lnTo>
                  <a:lnTo>
                    <a:pt x="311468" y="618173"/>
                  </a:lnTo>
                  <a:lnTo>
                    <a:pt x="393383" y="541973"/>
                  </a:lnTo>
                  <a:lnTo>
                    <a:pt x="880110" y="80010"/>
                  </a:lnTo>
                  <a:close/>
                </a:path>
              </a:pathLst>
            </a:custGeom>
            <a:solidFill>
              <a:srgbClr val="40246A"/>
            </a:solidFill>
            <a:ln w="952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E87472C6-25A7-BC45-94A0-9810B568E888}"/>
              </a:ext>
            </a:extLst>
          </p:cNvPr>
          <p:cNvGrpSpPr/>
          <p:nvPr/>
        </p:nvGrpSpPr>
        <p:grpSpPr>
          <a:xfrm>
            <a:off x="1637989" y="3241428"/>
            <a:ext cx="347559" cy="347559"/>
            <a:chOff x="5698570" y="989814"/>
            <a:chExt cx="204539" cy="204539"/>
          </a:xfrm>
        </p:grpSpPr>
        <p:sp>
          <p:nvSpPr>
            <p:cNvPr id="24" name="Oval 23">
              <a:extLst>
                <a:ext uri="{FF2B5EF4-FFF2-40B4-BE49-F238E27FC236}">
                  <a16:creationId xmlns:a16="http://schemas.microsoft.com/office/drawing/2014/main" id="{6CD2B7BE-5046-134D-A36E-05B5B65DECAF}"/>
                </a:ext>
              </a:extLst>
            </p:cNvPr>
            <p:cNvSpPr/>
            <p:nvPr/>
          </p:nvSpPr>
          <p:spPr>
            <a:xfrm>
              <a:off x="5698570" y="989814"/>
              <a:ext cx="204539" cy="204539"/>
            </a:xfrm>
            <a:prstGeom prst="ellipse">
              <a:avLst/>
            </a:prstGeom>
            <a:solidFill>
              <a:srgbClr val="1FBE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Graphic 20" descr="Checkmark">
              <a:extLst>
                <a:ext uri="{FF2B5EF4-FFF2-40B4-BE49-F238E27FC236}">
                  <a16:creationId xmlns:a16="http://schemas.microsoft.com/office/drawing/2014/main" id="{59DE2C0D-D132-BE4D-BBED-17135DB7DC8B}"/>
                </a:ext>
              </a:extLst>
            </p:cNvPr>
            <p:cNvSpPr/>
            <p:nvPr/>
          </p:nvSpPr>
          <p:spPr>
            <a:xfrm>
              <a:off x="5748565" y="1055718"/>
              <a:ext cx="104548" cy="72730"/>
            </a:xfrm>
            <a:custGeom>
              <a:avLst/>
              <a:gdLst>
                <a:gd name="connsiteX0" fmla="*/ 802958 w 876300"/>
                <a:gd name="connsiteY0" fmla="*/ 0 h 609600"/>
                <a:gd name="connsiteX1" fmla="*/ 315278 w 876300"/>
                <a:gd name="connsiteY1" fmla="*/ 461010 h 609600"/>
                <a:gd name="connsiteX2" fmla="*/ 80963 w 876300"/>
                <a:gd name="connsiteY2" fmla="*/ 220980 h 609600"/>
                <a:gd name="connsiteX3" fmla="*/ 0 w 876300"/>
                <a:gd name="connsiteY3" fmla="*/ 298132 h 609600"/>
                <a:gd name="connsiteX4" fmla="*/ 311468 w 876300"/>
                <a:gd name="connsiteY4" fmla="*/ 618173 h 609600"/>
                <a:gd name="connsiteX5" fmla="*/ 393383 w 876300"/>
                <a:gd name="connsiteY5" fmla="*/ 541973 h 609600"/>
                <a:gd name="connsiteX6" fmla="*/ 880110 w 876300"/>
                <a:gd name="connsiteY6" fmla="*/ 8001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6300" h="609600">
                  <a:moveTo>
                    <a:pt x="802958" y="0"/>
                  </a:moveTo>
                  <a:lnTo>
                    <a:pt x="315278" y="461010"/>
                  </a:lnTo>
                  <a:lnTo>
                    <a:pt x="80963" y="220980"/>
                  </a:lnTo>
                  <a:lnTo>
                    <a:pt x="0" y="298132"/>
                  </a:lnTo>
                  <a:lnTo>
                    <a:pt x="311468" y="618173"/>
                  </a:lnTo>
                  <a:lnTo>
                    <a:pt x="393383" y="541973"/>
                  </a:lnTo>
                  <a:lnTo>
                    <a:pt x="880110" y="80010"/>
                  </a:lnTo>
                  <a:close/>
                </a:path>
              </a:pathLst>
            </a:custGeom>
            <a:solidFill>
              <a:srgbClr val="40246A"/>
            </a:solidFill>
            <a:ln w="9525"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EC189A26-1216-E748-844B-0B079DCD5A92}"/>
              </a:ext>
            </a:extLst>
          </p:cNvPr>
          <p:cNvGrpSpPr/>
          <p:nvPr/>
        </p:nvGrpSpPr>
        <p:grpSpPr>
          <a:xfrm>
            <a:off x="1637989" y="3804506"/>
            <a:ext cx="347559" cy="347559"/>
            <a:chOff x="5698570" y="989814"/>
            <a:chExt cx="204539" cy="204539"/>
          </a:xfrm>
        </p:grpSpPr>
        <p:sp>
          <p:nvSpPr>
            <p:cNvPr id="27" name="Oval 26">
              <a:extLst>
                <a:ext uri="{FF2B5EF4-FFF2-40B4-BE49-F238E27FC236}">
                  <a16:creationId xmlns:a16="http://schemas.microsoft.com/office/drawing/2014/main" id="{F6B08CEC-EDEF-274E-B03B-4D822B4C4C39}"/>
                </a:ext>
              </a:extLst>
            </p:cNvPr>
            <p:cNvSpPr/>
            <p:nvPr/>
          </p:nvSpPr>
          <p:spPr>
            <a:xfrm>
              <a:off x="5698570" y="989814"/>
              <a:ext cx="204539" cy="204539"/>
            </a:xfrm>
            <a:prstGeom prst="ellipse">
              <a:avLst/>
            </a:prstGeom>
            <a:solidFill>
              <a:srgbClr val="1FBE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raphic 20" descr="Checkmark">
              <a:extLst>
                <a:ext uri="{FF2B5EF4-FFF2-40B4-BE49-F238E27FC236}">
                  <a16:creationId xmlns:a16="http://schemas.microsoft.com/office/drawing/2014/main" id="{F0753F4C-0677-6A4B-A4B9-BE8B436320E9}"/>
                </a:ext>
              </a:extLst>
            </p:cNvPr>
            <p:cNvSpPr/>
            <p:nvPr/>
          </p:nvSpPr>
          <p:spPr>
            <a:xfrm>
              <a:off x="5748565" y="1055718"/>
              <a:ext cx="104548" cy="72730"/>
            </a:xfrm>
            <a:custGeom>
              <a:avLst/>
              <a:gdLst>
                <a:gd name="connsiteX0" fmla="*/ 802958 w 876300"/>
                <a:gd name="connsiteY0" fmla="*/ 0 h 609600"/>
                <a:gd name="connsiteX1" fmla="*/ 315278 w 876300"/>
                <a:gd name="connsiteY1" fmla="*/ 461010 h 609600"/>
                <a:gd name="connsiteX2" fmla="*/ 80963 w 876300"/>
                <a:gd name="connsiteY2" fmla="*/ 220980 h 609600"/>
                <a:gd name="connsiteX3" fmla="*/ 0 w 876300"/>
                <a:gd name="connsiteY3" fmla="*/ 298132 h 609600"/>
                <a:gd name="connsiteX4" fmla="*/ 311468 w 876300"/>
                <a:gd name="connsiteY4" fmla="*/ 618173 h 609600"/>
                <a:gd name="connsiteX5" fmla="*/ 393383 w 876300"/>
                <a:gd name="connsiteY5" fmla="*/ 541973 h 609600"/>
                <a:gd name="connsiteX6" fmla="*/ 880110 w 876300"/>
                <a:gd name="connsiteY6" fmla="*/ 8001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6300" h="609600">
                  <a:moveTo>
                    <a:pt x="802958" y="0"/>
                  </a:moveTo>
                  <a:lnTo>
                    <a:pt x="315278" y="461010"/>
                  </a:lnTo>
                  <a:lnTo>
                    <a:pt x="80963" y="220980"/>
                  </a:lnTo>
                  <a:lnTo>
                    <a:pt x="0" y="298132"/>
                  </a:lnTo>
                  <a:lnTo>
                    <a:pt x="311468" y="618173"/>
                  </a:lnTo>
                  <a:lnTo>
                    <a:pt x="393383" y="541973"/>
                  </a:lnTo>
                  <a:lnTo>
                    <a:pt x="880110" y="80010"/>
                  </a:lnTo>
                  <a:close/>
                </a:path>
              </a:pathLst>
            </a:custGeom>
            <a:solidFill>
              <a:srgbClr val="40246A"/>
            </a:solidFill>
            <a:ln w="9525" cap="flat">
              <a:noFill/>
              <a:prstDash val="solid"/>
              <a:miter/>
            </a:ln>
          </p:spPr>
          <p:txBody>
            <a:bodyPr rtlCol="0" anchor="ctr"/>
            <a:lstStyle/>
            <a:p>
              <a:endParaRPr lang="en-US"/>
            </a:p>
          </p:txBody>
        </p:sp>
      </p:grpSp>
      <p:grpSp>
        <p:nvGrpSpPr>
          <p:cNvPr id="29" name="Group 28">
            <a:extLst>
              <a:ext uri="{FF2B5EF4-FFF2-40B4-BE49-F238E27FC236}">
                <a16:creationId xmlns:a16="http://schemas.microsoft.com/office/drawing/2014/main" id="{6C0D3E68-581D-6A4F-BA16-0F2C988003F1}"/>
              </a:ext>
            </a:extLst>
          </p:cNvPr>
          <p:cNvGrpSpPr/>
          <p:nvPr/>
        </p:nvGrpSpPr>
        <p:grpSpPr>
          <a:xfrm>
            <a:off x="1637989" y="4361856"/>
            <a:ext cx="347559" cy="347559"/>
            <a:chOff x="5698570" y="989814"/>
            <a:chExt cx="204539" cy="204539"/>
          </a:xfrm>
        </p:grpSpPr>
        <p:sp>
          <p:nvSpPr>
            <p:cNvPr id="30" name="Oval 29">
              <a:extLst>
                <a:ext uri="{FF2B5EF4-FFF2-40B4-BE49-F238E27FC236}">
                  <a16:creationId xmlns:a16="http://schemas.microsoft.com/office/drawing/2014/main" id="{D434FEFF-4B5D-824B-A97D-970808FEA2BF}"/>
                </a:ext>
              </a:extLst>
            </p:cNvPr>
            <p:cNvSpPr/>
            <p:nvPr/>
          </p:nvSpPr>
          <p:spPr>
            <a:xfrm>
              <a:off x="5698570" y="989814"/>
              <a:ext cx="204539" cy="204539"/>
            </a:xfrm>
            <a:prstGeom prst="ellipse">
              <a:avLst/>
            </a:prstGeom>
            <a:solidFill>
              <a:srgbClr val="1FBE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Graphic 20" descr="Checkmark">
              <a:extLst>
                <a:ext uri="{FF2B5EF4-FFF2-40B4-BE49-F238E27FC236}">
                  <a16:creationId xmlns:a16="http://schemas.microsoft.com/office/drawing/2014/main" id="{E86D902F-7DF4-4248-8678-B9CE264A7589}"/>
                </a:ext>
              </a:extLst>
            </p:cNvPr>
            <p:cNvSpPr/>
            <p:nvPr/>
          </p:nvSpPr>
          <p:spPr>
            <a:xfrm>
              <a:off x="5748565" y="1055718"/>
              <a:ext cx="104548" cy="72730"/>
            </a:xfrm>
            <a:custGeom>
              <a:avLst/>
              <a:gdLst>
                <a:gd name="connsiteX0" fmla="*/ 802958 w 876300"/>
                <a:gd name="connsiteY0" fmla="*/ 0 h 609600"/>
                <a:gd name="connsiteX1" fmla="*/ 315278 w 876300"/>
                <a:gd name="connsiteY1" fmla="*/ 461010 h 609600"/>
                <a:gd name="connsiteX2" fmla="*/ 80963 w 876300"/>
                <a:gd name="connsiteY2" fmla="*/ 220980 h 609600"/>
                <a:gd name="connsiteX3" fmla="*/ 0 w 876300"/>
                <a:gd name="connsiteY3" fmla="*/ 298132 h 609600"/>
                <a:gd name="connsiteX4" fmla="*/ 311468 w 876300"/>
                <a:gd name="connsiteY4" fmla="*/ 618173 h 609600"/>
                <a:gd name="connsiteX5" fmla="*/ 393383 w 876300"/>
                <a:gd name="connsiteY5" fmla="*/ 541973 h 609600"/>
                <a:gd name="connsiteX6" fmla="*/ 880110 w 876300"/>
                <a:gd name="connsiteY6" fmla="*/ 8001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6300" h="609600">
                  <a:moveTo>
                    <a:pt x="802958" y="0"/>
                  </a:moveTo>
                  <a:lnTo>
                    <a:pt x="315278" y="461010"/>
                  </a:lnTo>
                  <a:lnTo>
                    <a:pt x="80963" y="220980"/>
                  </a:lnTo>
                  <a:lnTo>
                    <a:pt x="0" y="298132"/>
                  </a:lnTo>
                  <a:lnTo>
                    <a:pt x="311468" y="618173"/>
                  </a:lnTo>
                  <a:lnTo>
                    <a:pt x="393383" y="541973"/>
                  </a:lnTo>
                  <a:lnTo>
                    <a:pt x="880110" y="80010"/>
                  </a:lnTo>
                  <a:close/>
                </a:path>
              </a:pathLst>
            </a:custGeom>
            <a:solidFill>
              <a:srgbClr val="40246A"/>
            </a:solidFill>
            <a:ln w="9525" cap="flat">
              <a:noFill/>
              <a:prstDash val="solid"/>
              <a:miter/>
            </a:ln>
          </p:spPr>
          <p:txBody>
            <a:bodyPr rtlCol="0" anchor="ctr"/>
            <a:lstStyle/>
            <a:p>
              <a:endParaRPr lang="en-US"/>
            </a:p>
          </p:txBody>
        </p:sp>
      </p:grpSp>
      <p:grpSp>
        <p:nvGrpSpPr>
          <p:cNvPr id="32" name="Group 31">
            <a:extLst>
              <a:ext uri="{FF2B5EF4-FFF2-40B4-BE49-F238E27FC236}">
                <a16:creationId xmlns:a16="http://schemas.microsoft.com/office/drawing/2014/main" id="{55F2375B-662D-4D4B-A73F-2263B947259A}"/>
              </a:ext>
            </a:extLst>
          </p:cNvPr>
          <p:cNvGrpSpPr/>
          <p:nvPr/>
        </p:nvGrpSpPr>
        <p:grpSpPr>
          <a:xfrm>
            <a:off x="1637989" y="4921650"/>
            <a:ext cx="347559" cy="347559"/>
            <a:chOff x="5698570" y="989814"/>
            <a:chExt cx="204539" cy="204539"/>
          </a:xfrm>
        </p:grpSpPr>
        <p:sp>
          <p:nvSpPr>
            <p:cNvPr id="33" name="Oval 32">
              <a:extLst>
                <a:ext uri="{FF2B5EF4-FFF2-40B4-BE49-F238E27FC236}">
                  <a16:creationId xmlns:a16="http://schemas.microsoft.com/office/drawing/2014/main" id="{1A399E70-9EF9-584B-B8E2-8DEEB8D9838C}"/>
                </a:ext>
              </a:extLst>
            </p:cNvPr>
            <p:cNvSpPr/>
            <p:nvPr/>
          </p:nvSpPr>
          <p:spPr>
            <a:xfrm>
              <a:off x="5698570" y="989814"/>
              <a:ext cx="204539" cy="204539"/>
            </a:xfrm>
            <a:prstGeom prst="ellipse">
              <a:avLst/>
            </a:prstGeom>
            <a:solidFill>
              <a:srgbClr val="1FBE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Graphic 20" descr="Checkmark">
              <a:extLst>
                <a:ext uri="{FF2B5EF4-FFF2-40B4-BE49-F238E27FC236}">
                  <a16:creationId xmlns:a16="http://schemas.microsoft.com/office/drawing/2014/main" id="{329D9B7A-C4B6-E444-B2D7-877D87F10FD2}"/>
                </a:ext>
              </a:extLst>
            </p:cNvPr>
            <p:cNvSpPr/>
            <p:nvPr/>
          </p:nvSpPr>
          <p:spPr>
            <a:xfrm>
              <a:off x="5748565" y="1055718"/>
              <a:ext cx="104548" cy="72730"/>
            </a:xfrm>
            <a:custGeom>
              <a:avLst/>
              <a:gdLst>
                <a:gd name="connsiteX0" fmla="*/ 802958 w 876300"/>
                <a:gd name="connsiteY0" fmla="*/ 0 h 609600"/>
                <a:gd name="connsiteX1" fmla="*/ 315278 w 876300"/>
                <a:gd name="connsiteY1" fmla="*/ 461010 h 609600"/>
                <a:gd name="connsiteX2" fmla="*/ 80963 w 876300"/>
                <a:gd name="connsiteY2" fmla="*/ 220980 h 609600"/>
                <a:gd name="connsiteX3" fmla="*/ 0 w 876300"/>
                <a:gd name="connsiteY3" fmla="*/ 298132 h 609600"/>
                <a:gd name="connsiteX4" fmla="*/ 311468 w 876300"/>
                <a:gd name="connsiteY4" fmla="*/ 618173 h 609600"/>
                <a:gd name="connsiteX5" fmla="*/ 393383 w 876300"/>
                <a:gd name="connsiteY5" fmla="*/ 541973 h 609600"/>
                <a:gd name="connsiteX6" fmla="*/ 880110 w 876300"/>
                <a:gd name="connsiteY6" fmla="*/ 8001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6300" h="609600">
                  <a:moveTo>
                    <a:pt x="802958" y="0"/>
                  </a:moveTo>
                  <a:lnTo>
                    <a:pt x="315278" y="461010"/>
                  </a:lnTo>
                  <a:lnTo>
                    <a:pt x="80963" y="220980"/>
                  </a:lnTo>
                  <a:lnTo>
                    <a:pt x="0" y="298132"/>
                  </a:lnTo>
                  <a:lnTo>
                    <a:pt x="311468" y="618173"/>
                  </a:lnTo>
                  <a:lnTo>
                    <a:pt x="393383" y="541973"/>
                  </a:lnTo>
                  <a:lnTo>
                    <a:pt x="880110" y="80010"/>
                  </a:lnTo>
                  <a:close/>
                </a:path>
              </a:pathLst>
            </a:custGeom>
            <a:solidFill>
              <a:srgbClr val="40246A"/>
            </a:solidFill>
            <a:ln w="9525" cap="flat">
              <a:noFill/>
              <a:prstDash val="solid"/>
              <a:miter/>
            </a:ln>
          </p:spPr>
          <p:txBody>
            <a:bodyPr rtlCol="0" anchor="ctr"/>
            <a:lstStyle/>
            <a:p>
              <a:endParaRPr lang="en-US"/>
            </a:p>
          </p:txBody>
        </p:sp>
      </p:grpSp>
      <p:pic>
        <p:nvPicPr>
          <p:cNvPr id="38" name="Picture 37">
            <a:extLst>
              <a:ext uri="{FF2B5EF4-FFF2-40B4-BE49-F238E27FC236}">
                <a16:creationId xmlns:a16="http://schemas.microsoft.com/office/drawing/2014/main" id="{C12DADBD-BAF3-304E-BFAC-B1ECE680BDC1}"/>
              </a:ext>
            </a:extLst>
          </p:cNvPr>
          <p:cNvPicPr>
            <a:picLocks noChangeAspect="1"/>
          </p:cNvPicPr>
          <p:nvPr/>
        </p:nvPicPr>
        <p:blipFill rotWithShape="1">
          <a:blip r:embed="rId2">
            <a:extLst>
              <a:ext uri="{28A0092B-C50C-407E-A947-70E740481C1C}">
                <a14:useLocalDpi xmlns:a14="http://schemas.microsoft.com/office/drawing/2010/main" val="0"/>
              </a:ext>
            </a:extLst>
          </a:blip>
          <a:srcRect l="13753" t="15815" r="75464" b="10214"/>
          <a:stretch/>
        </p:blipFill>
        <p:spPr>
          <a:xfrm>
            <a:off x="9368441" y="4148833"/>
            <a:ext cx="1091471" cy="591842"/>
          </a:xfrm>
          <a:prstGeom prst="rect">
            <a:avLst/>
          </a:prstGeom>
        </p:spPr>
      </p:pic>
      <p:pic>
        <p:nvPicPr>
          <p:cNvPr id="39" name="Picture 38">
            <a:extLst>
              <a:ext uri="{FF2B5EF4-FFF2-40B4-BE49-F238E27FC236}">
                <a16:creationId xmlns:a16="http://schemas.microsoft.com/office/drawing/2014/main" id="{165F5986-A03A-2547-B66B-5E35C553E0C4}"/>
              </a:ext>
            </a:extLst>
          </p:cNvPr>
          <p:cNvPicPr>
            <a:picLocks noChangeAspect="1"/>
          </p:cNvPicPr>
          <p:nvPr/>
        </p:nvPicPr>
        <p:blipFill rotWithShape="1">
          <a:blip r:embed="rId2">
            <a:extLst>
              <a:ext uri="{28A0092B-C50C-407E-A947-70E740481C1C}">
                <a14:useLocalDpi xmlns:a14="http://schemas.microsoft.com/office/drawing/2010/main" val="0"/>
              </a:ext>
            </a:extLst>
          </a:blip>
          <a:srcRect l="49593" t="12040" r="44150" b="13988"/>
          <a:stretch/>
        </p:blipFill>
        <p:spPr>
          <a:xfrm>
            <a:off x="7977238" y="4933042"/>
            <a:ext cx="633320" cy="591842"/>
          </a:xfrm>
          <a:prstGeom prst="rect">
            <a:avLst/>
          </a:prstGeom>
        </p:spPr>
      </p:pic>
      <p:pic>
        <p:nvPicPr>
          <p:cNvPr id="42" name="Picture 41">
            <a:extLst>
              <a:ext uri="{FF2B5EF4-FFF2-40B4-BE49-F238E27FC236}">
                <a16:creationId xmlns:a16="http://schemas.microsoft.com/office/drawing/2014/main" id="{5CD022B4-AF20-3A46-8651-5B4A948D569C}"/>
              </a:ext>
            </a:extLst>
          </p:cNvPr>
          <p:cNvPicPr>
            <a:picLocks noChangeAspect="1"/>
          </p:cNvPicPr>
          <p:nvPr/>
        </p:nvPicPr>
        <p:blipFill rotWithShape="1">
          <a:blip r:embed="rId2">
            <a:extLst>
              <a:ext uri="{28A0092B-C50C-407E-A947-70E740481C1C}">
                <a14:useLocalDpi xmlns:a14="http://schemas.microsoft.com/office/drawing/2010/main" val="0"/>
              </a:ext>
            </a:extLst>
          </a:blip>
          <a:srcRect l="1679" t="18913" r="86927" b="10214"/>
          <a:stretch/>
        </p:blipFill>
        <p:spPr>
          <a:xfrm>
            <a:off x="7703554" y="4201926"/>
            <a:ext cx="1153292" cy="567051"/>
          </a:xfrm>
          <a:prstGeom prst="rect">
            <a:avLst/>
          </a:prstGeom>
        </p:spPr>
      </p:pic>
      <p:pic>
        <p:nvPicPr>
          <p:cNvPr id="43" name="Picture 42">
            <a:extLst>
              <a:ext uri="{FF2B5EF4-FFF2-40B4-BE49-F238E27FC236}">
                <a16:creationId xmlns:a16="http://schemas.microsoft.com/office/drawing/2014/main" id="{76A6532C-AB58-DD43-9228-67F04BEEB8C9}"/>
              </a:ext>
            </a:extLst>
          </p:cNvPr>
          <p:cNvPicPr>
            <a:picLocks noChangeAspect="1"/>
          </p:cNvPicPr>
          <p:nvPr/>
        </p:nvPicPr>
        <p:blipFill rotWithShape="1">
          <a:blip r:embed="rId2">
            <a:extLst>
              <a:ext uri="{28A0092B-C50C-407E-A947-70E740481C1C}">
                <a14:useLocalDpi xmlns:a14="http://schemas.microsoft.com/office/drawing/2010/main" val="0"/>
              </a:ext>
            </a:extLst>
          </a:blip>
          <a:srcRect l="57377" t="12040" r="30450" b="13988"/>
          <a:stretch/>
        </p:blipFill>
        <p:spPr>
          <a:xfrm>
            <a:off x="9227777" y="4933042"/>
            <a:ext cx="1232135" cy="591842"/>
          </a:xfrm>
          <a:prstGeom prst="rect">
            <a:avLst/>
          </a:prstGeom>
        </p:spPr>
      </p:pic>
      <p:sp>
        <p:nvSpPr>
          <p:cNvPr id="46" name="Rounded Rectangle 45">
            <a:extLst>
              <a:ext uri="{FF2B5EF4-FFF2-40B4-BE49-F238E27FC236}">
                <a16:creationId xmlns:a16="http://schemas.microsoft.com/office/drawing/2014/main" id="{F20EC8FA-E1FA-0648-BF4E-BAAED672FC86}"/>
              </a:ext>
            </a:extLst>
          </p:cNvPr>
          <p:cNvSpPr/>
          <p:nvPr/>
        </p:nvSpPr>
        <p:spPr>
          <a:xfrm>
            <a:off x="7107332" y="1624291"/>
            <a:ext cx="4062714" cy="2108558"/>
          </a:xfrm>
          <a:prstGeom prst="roundRect">
            <a:avLst>
              <a:gd name="adj" fmla="val 11881"/>
            </a:avLst>
          </a:prstGeom>
          <a:solidFill>
            <a:srgbClr val="7B7BAD">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4DC6A9C3-816D-7846-9D2A-D60CA7791EE3}"/>
              </a:ext>
            </a:extLst>
          </p:cNvPr>
          <p:cNvSpPr txBox="1"/>
          <p:nvPr/>
        </p:nvSpPr>
        <p:spPr>
          <a:xfrm>
            <a:off x="7391206" y="1857774"/>
            <a:ext cx="3568593" cy="1563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p>
            <a:pPr>
              <a:lnSpc>
                <a:spcPts val="2500"/>
              </a:lnSpc>
            </a:pPr>
            <a:r>
              <a:rPr lang="en-US" altLang="ja-JP" sz="1200" b="1" kern="1400" dirty="0">
                <a:solidFill>
                  <a:schemeClr val="bg1"/>
                </a:solidFill>
                <a:latin typeface="Century Gothic" panose="020B0502020202020204" pitchFamily="34" charset="0"/>
              </a:rPr>
              <a:t>Topic:</a:t>
            </a:r>
          </a:p>
          <a:p>
            <a:pPr>
              <a:lnSpc>
                <a:spcPts val="2500"/>
              </a:lnSpc>
            </a:pPr>
            <a:r>
              <a:rPr lang="en-US" altLang="ja-JP" sz="1200" b="1" kern="1400" dirty="0">
                <a:solidFill>
                  <a:schemeClr val="bg1"/>
                </a:solidFill>
                <a:latin typeface="Century Gothic" panose="020B0502020202020204" pitchFamily="34" charset="0"/>
              </a:rPr>
              <a:t> </a:t>
            </a:r>
            <a:r>
              <a:rPr lang="en-US" altLang="ja-JP" sz="1200" b="1" kern="1400" dirty="0" err="1">
                <a:solidFill>
                  <a:schemeClr val="bg1"/>
                </a:solidFill>
                <a:latin typeface="Century Gothic" panose="020B0502020202020204" pitchFamily="34" charset="0"/>
              </a:rPr>
              <a:t>Github</a:t>
            </a:r>
            <a:r>
              <a:rPr lang="en-US" altLang="ja-JP" sz="1200" b="1" kern="1400" dirty="0">
                <a:solidFill>
                  <a:schemeClr val="bg1"/>
                </a:solidFill>
                <a:latin typeface="Century Gothic" panose="020B0502020202020204" pitchFamily="34" charset="0"/>
              </a:rPr>
              <a:t> Actions </a:t>
            </a:r>
            <a:r>
              <a:rPr lang="ja-JP" altLang="en-US" sz="1200" b="1" kern="1400" dirty="0">
                <a:solidFill>
                  <a:schemeClr val="bg1"/>
                </a:solidFill>
                <a:latin typeface="Century Gothic" panose="020B0502020202020204" pitchFamily="34" charset="0"/>
              </a:rPr>
              <a:t>で </a:t>
            </a:r>
            <a:r>
              <a:rPr lang="en-US" altLang="ja-JP" sz="1200" b="1" kern="1400" dirty="0">
                <a:solidFill>
                  <a:schemeClr val="bg1"/>
                </a:solidFill>
                <a:latin typeface="Century Gothic" panose="020B0502020202020204" pitchFamily="34" charset="0"/>
              </a:rPr>
              <a:t>Visual Studio </a:t>
            </a:r>
            <a:r>
              <a:rPr lang="ja-JP" altLang="en-US" sz="1200" b="1" kern="1400" dirty="0">
                <a:solidFill>
                  <a:schemeClr val="bg1"/>
                </a:solidFill>
                <a:latin typeface="Century Gothic" panose="020B0502020202020204" pitchFamily="34" charset="0"/>
              </a:rPr>
              <a:t>のソリューションをビルドする方法を示します。</a:t>
            </a:r>
            <a:endParaRPr lang="en-US" altLang="ja-JP" sz="1200" b="1" kern="1400" dirty="0">
              <a:solidFill>
                <a:schemeClr val="bg1"/>
              </a:solidFill>
              <a:latin typeface="Century Gothic" panose="020B0502020202020204" pitchFamily="34" charset="0"/>
            </a:endParaRPr>
          </a:p>
          <a:p>
            <a:pPr>
              <a:lnSpc>
                <a:spcPts val="2500"/>
              </a:lnSpc>
            </a:pPr>
            <a:r>
              <a:rPr lang="en-US" altLang="ja-JP" sz="1200" b="1" kern="1400" dirty="0">
                <a:solidFill>
                  <a:schemeClr val="bg1"/>
                </a:solidFill>
                <a:latin typeface="Century Gothic" panose="020B0502020202020204" pitchFamily="34" charset="0"/>
              </a:rPr>
              <a:t> </a:t>
            </a:r>
            <a:r>
              <a:rPr lang="en-US" altLang="ja-JP" sz="1200" b="1" kern="1400" dirty="0" err="1">
                <a:solidFill>
                  <a:schemeClr val="bg1"/>
                </a:solidFill>
                <a:latin typeface="Century Gothic" panose="020B0502020202020204" pitchFamily="34" charset="0"/>
              </a:rPr>
              <a:t>Github</a:t>
            </a:r>
            <a:r>
              <a:rPr lang="en-US" altLang="ja-JP" sz="1200" b="1" kern="1400" dirty="0">
                <a:solidFill>
                  <a:schemeClr val="bg1"/>
                </a:solidFill>
                <a:latin typeface="Century Gothic" panose="020B0502020202020204" pitchFamily="34" charset="0"/>
              </a:rPr>
              <a:t> Actions </a:t>
            </a:r>
            <a:r>
              <a:rPr lang="ja-JP" altLang="en-US" sz="1200" b="1" kern="1400" dirty="0">
                <a:solidFill>
                  <a:schemeClr val="bg1"/>
                </a:solidFill>
                <a:latin typeface="Century Gothic" panose="020B0502020202020204" pitchFamily="34" charset="0"/>
              </a:rPr>
              <a:t>は </a:t>
            </a:r>
            <a:r>
              <a:rPr lang="en-US" altLang="ja-JP" sz="1200" b="1" kern="1400" dirty="0">
                <a:solidFill>
                  <a:schemeClr val="bg1"/>
                </a:solidFill>
                <a:latin typeface="Century Gothic" panose="020B0502020202020204" pitchFamily="34" charset="0"/>
              </a:rPr>
              <a:t>2019</a:t>
            </a:r>
            <a:r>
              <a:rPr lang="ja-JP" altLang="en-US" sz="1200" b="1" kern="1400" dirty="0">
                <a:solidFill>
                  <a:schemeClr val="bg1"/>
                </a:solidFill>
                <a:latin typeface="Century Gothic" panose="020B0502020202020204" pitchFamily="34" charset="0"/>
              </a:rPr>
              <a:t>年</a:t>
            </a:r>
            <a:r>
              <a:rPr lang="en-US" altLang="ja-JP" sz="1200" b="1" kern="1400" dirty="0">
                <a:solidFill>
                  <a:schemeClr val="bg1"/>
                </a:solidFill>
                <a:latin typeface="Century Gothic" panose="020B0502020202020204" pitchFamily="34" charset="0"/>
              </a:rPr>
              <a:t>11</a:t>
            </a:r>
            <a:r>
              <a:rPr lang="ja-JP" altLang="en-US" sz="1200" b="1" kern="1400" dirty="0">
                <a:solidFill>
                  <a:schemeClr val="bg1"/>
                </a:solidFill>
                <a:latin typeface="Century Gothic" panose="020B0502020202020204" pitchFamily="34" charset="0"/>
              </a:rPr>
              <a:t>月に正式リリースされた </a:t>
            </a:r>
            <a:r>
              <a:rPr lang="en-US" altLang="ja-JP" sz="1200" b="1" kern="1400" dirty="0" err="1">
                <a:solidFill>
                  <a:schemeClr val="bg1"/>
                </a:solidFill>
                <a:latin typeface="Century Gothic" panose="020B0502020202020204" pitchFamily="34" charset="0"/>
              </a:rPr>
              <a:t>Github</a:t>
            </a:r>
            <a:r>
              <a:rPr lang="ja-JP" altLang="en-US" sz="1200" b="1" kern="1400" dirty="0">
                <a:solidFill>
                  <a:schemeClr val="bg1"/>
                </a:solidFill>
                <a:latin typeface="Century Gothic" panose="020B0502020202020204" pitchFamily="34" charset="0"/>
              </a:rPr>
              <a:t> における </a:t>
            </a:r>
            <a:r>
              <a:rPr lang="en-US" altLang="ja-JP" sz="1200" b="1" kern="1400" dirty="0">
                <a:solidFill>
                  <a:schemeClr val="bg1"/>
                </a:solidFill>
                <a:latin typeface="Century Gothic" panose="020B0502020202020204" pitchFamily="34" charset="0"/>
              </a:rPr>
              <a:t>CI/CD </a:t>
            </a:r>
            <a:r>
              <a:rPr lang="ja-JP" altLang="en-US" sz="1200" b="1" kern="1400" dirty="0">
                <a:solidFill>
                  <a:schemeClr val="bg1"/>
                </a:solidFill>
                <a:latin typeface="Century Gothic" panose="020B0502020202020204" pitchFamily="34" charset="0"/>
              </a:rPr>
              <a:t>プラットフォームです。</a:t>
            </a:r>
            <a:endParaRPr lang="en-IN" sz="1200" kern="1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03572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path" presetSubtype="0" repeatCount="indefinite" accel="50000" decel="50000" fill="hold" grpId="0" nodeType="withEffect">
                                  <p:stCondLst>
                                    <p:cond delay="0"/>
                                  </p:stCondLst>
                                  <p:childTnLst>
                                    <p:animMotion origin="layout" path="M -4.375E-6 -0.01921 C -0.02656 -0.23843 0.04388 -0.31065 0.0905 -0.37894 C 0.10339 -0.46736 0.05404 -0.44097 0.03165 -0.52963 C 0.02487 -0.61227 0.01446 -0.69583 0.09271 -0.77801 C 0.15183 -0.87546 0.17084 -1.06736 -0.00208 -1.14259 " pathEditMode="relative" rAng="0" ptsTypes="AAAAA">
                                      <p:cBhvr>
                                        <p:cTn id="6" dur="10000" fill="hold"/>
                                        <p:tgtEl>
                                          <p:spTgt spid="16"/>
                                        </p:tgtEl>
                                        <p:attrNameLst>
                                          <p:attrName>ppt_x</p:attrName>
                                          <p:attrName>ppt_y</p:attrName>
                                        </p:attrNameLst>
                                      </p:cBhvr>
                                      <p:rCtr x="6432" y="-56181"/>
                                    </p:animMotion>
                                  </p:childTnLst>
                                </p:cTn>
                              </p:par>
                              <p:par>
                                <p:cTn id="7" presetID="10"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500"/>
                                        <p:tgtEl>
                                          <p:spTgt spid="16"/>
                                        </p:tgtEl>
                                      </p:cBhvr>
                                    </p:animEffect>
                                  </p:childTnLst>
                                </p:cTn>
                              </p:par>
                              <p:par>
                                <p:cTn id="10" presetID="59" presetClass="path" presetSubtype="0" repeatCount="indefinite" accel="50000" decel="50000" fill="hold" grpId="0" nodeType="withEffect">
                                  <p:stCondLst>
                                    <p:cond delay="0"/>
                                  </p:stCondLst>
                                  <p:childTnLst>
                                    <p:animMotion origin="layout" path="M -0.00013 2.59259E-6 C 0.0267 -0.21945 -0.01302 -0.27454 -0.06002 -0.3426 C -0.07317 -0.43125 -0.05468 -0.42199 -0.03203 -0.51065 C -0.02526 -0.59352 0.07969 -0.7757 0.00065 -0.8581 C -0.05911 -0.95556 -0.03958 -1.21135 0.13516 -1.28681 " pathEditMode="relative" rAng="0" ptsTypes="AAAAA">
                                      <p:cBhvr>
                                        <p:cTn id="11" dur="9000" fill="hold"/>
                                        <p:tgtEl>
                                          <p:spTgt spid="17"/>
                                        </p:tgtEl>
                                        <p:attrNameLst>
                                          <p:attrName>ppt_x</p:attrName>
                                          <p:attrName>ppt_y</p:attrName>
                                        </p:attrNameLst>
                                      </p:cBhvr>
                                      <p:rCtr x="3555" y="-64352"/>
                                    </p:animMotion>
                                  </p:childTnLst>
                                </p:cTn>
                              </p:par>
                              <p:par>
                                <p:cTn id="12" presetID="10" presetClass="entr" presetSubtype="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2"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2"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2" presetClass="entr" presetSubtype="12" decel="5000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2500" fill="hold"/>
                                        <p:tgtEl>
                                          <p:spTgt spid="45"/>
                                        </p:tgtEl>
                                        <p:attrNameLst>
                                          <p:attrName>ppt_x</p:attrName>
                                        </p:attrNameLst>
                                      </p:cBhvr>
                                      <p:tavLst>
                                        <p:tav tm="0">
                                          <p:val>
                                            <p:strVal val="0-#ppt_w/2"/>
                                          </p:val>
                                        </p:tav>
                                        <p:tav tm="100000">
                                          <p:val>
                                            <p:strVal val="#ppt_x"/>
                                          </p:val>
                                        </p:tav>
                                      </p:tavLst>
                                    </p:anim>
                                    <p:anim calcmode="lin" valueType="num">
                                      <p:cBhvr additive="base">
                                        <p:cTn id="24" dur="2500" fill="hold"/>
                                        <p:tgtEl>
                                          <p:spTgt spid="45"/>
                                        </p:tgtEl>
                                        <p:attrNameLst>
                                          <p:attrName>ppt_y</p:attrName>
                                        </p:attrNameLst>
                                      </p:cBhvr>
                                      <p:tavLst>
                                        <p:tav tm="0">
                                          <p:val>
                                            <p:strVal val="1+#ppt_h/2"/>
                                          </p:val>
                                        </p:tav>
                                        <p:tav tm="100000">
                                          <p:val>
                                            <p:strVal val="#ppt_y"/>
                                          </p:val>
                                        </p:tav>
                                      </p:tavLst>
                                    </p:anim>
                                  </p:childTnLst>
                                </p:cTn>
                              </p:par>
                              <p:par>
                                <p:cTn id="25" presetID="2" presetClass="entr" presetSubtype="12" decel="5000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2500" fill="hold"/>
                                        <p:tgtEl>
                                          <p:spTgt spid="44"/>
                                        </p:tgtEl>
                                        <p:attrNameLst>
                                          <p:attrName>ppt_x</p:attrName>
                                        </p:attrNameLst>
                                      </p:cBhvr>
                                      <p:tavLst>
                                        <p:tav tm="0">
                                          <p:val>
                                            <p:strVal val="0-#ppt_w/2"/>
                                          </p:val>
                                        </p:tav>
                                        <p:tav tm="100000">
                                          <p:val>
                                            <p:strVal val="#ppt_x"/>
                                          </p:val>
                                        </p:tav>
                                      </p:tavLst>
                                    </p:anim>
                                    <p:anim calcmode="lin" valueType="num">
                                      <p:cBhvr additive="base">
                                        <p:cTn id="28" dur="2500" fill="hold"/>
                                        <p:tgtEl>
                                          <p:spTgt spid="44"/>
                                        </p:tgtEl>
                                        <p:attrNameLst>
                                          <p:attrName>ppt_y</p:attrName>
                                        </p:attrNameLst>
                                      </p:cBhvr>
                                      <p:tavLst>
                                        <p:tav tm="0">
                                          <p:val>
                                            <p:strVal val="1+#ppt_h/2"/>
                                          </p:val>
                                        </p:tav>
                                        <p:tav tm="100000">
                                          <p:val>
                                            <p:strVal val="#ppt_y"/>
                                          </p:val>
                                        </p:tav>
                                      </p:tavLst>
                                    </p:anim>
                                  </p:childTnLst>
                                </p:cTn>
                              </p:par>
                              <p:par>
                                <p:cTn id="29" presetID="2" presetClass="entr" presetSubtype="12" decel="5000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2500" fill="hold"/>
                                        <p:tgtEl>
                                          <p:spTgt spid="53"/>
                                        </p:tgtEl>
                                        <p:attrNameLst>
                                          <p:attrName>ppt_x</p:attrName>
                                        </p:attrNameLst>
                                      </p:cBhvr>
                                      <p:tavLst>
                                        <p:tav tm="0">
                                          <p:val>
                                            <p:strVal val="0-#ppt_w/2"/>
                                          </p:val>
                                        </p:tav>
                                        <p:tav tm="100000">
                                          <p:val>
                                            <p:strVal val="#ppt_x"/>
                                          </p:val>
                                        </p:tav>
                                      </p:tavLst>
                                    </p:anim>
                                    <p:anim calcmode="lin" valueType="num">
                                      <p:cBhvr additive="base">
                                        <p:cTn id="32" dur="2500" fill="hold"/>
                                        <p:tgtEl>
                                          <p:spTgt spid="53"/>
                                        </p:tgtEl>
                                        <p:attrNameLst>
                                          <p:attrName>ppt_y</p:attrName>
                                        </p:attrNameLst>
                                      </p:cBhvr>
                                      <p:tavLst>
                                        <p:tav tm="0">
                                          <p:val>
                                            <p:strVal val="1+#ppt_h/2"/>
                                          </p:val>
                                        </p:tav>
                                        <p:tav tm="100000">
                                          <p:val>
                                            <p:strVal val="#ppt_y"/>
                                          </p:val>
                                        </p:tav>
                                      </p:tavLst>
                                    </p:anim>
                                  </p:childTnLst>
                                </p:cTn>
                              </p:par>
                              <p:par>
                                <p:cTn id="33" presetID="17" presetClass="entr" presetSubtype="1"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p:cTn id="35" dur="2000" fill="hold"/>
                                        <p:tgtEl>
                                          <p:spTgt spid="35"/>
                                        </p:tgtEl>
                                        <p:attrNameLst>
                                          <p:attrName>ppt_x</p:attrName>
                                        </p:attrNameLst>
                                      </p:cBhvr>
                                      <p:tavLst>
                                        <p:tav tm="0">
                                          <p:val>
                                            <p:strVal val="#ppt_x"/>
                                          </p:val>
                                        </p:tav>
                                        <p:tav tm="100000">
                                          <p:val>
                                            <p:strVal val="#ppt_x"/>
                                          </p:val>
                                        </p:tav>
                                      </p:tavLst>
                                    </p:anim>
                                    <p:anim calcmode="lin" valueType="num">
                                      <p:cBhvr>
                                        <p:cTn id="36" dur="2000" fill="hold"/>
                                        <p:tgtEl>
                                          <p:spTgt spid="35"/>
                                        </p:tgtEl>
                                        <p:attrNameLst>
                                          <p:attrName>ppt_y</p:attrName>
                                        </p:attrNameLst>
                                      </p:cBhvr>
                                      <p:tavLst>
                                        <p:tav tm="0">
                                          <p:val>
                                            <p:strVal val="#ppt_y-#ppt_h/2"/>
                                          </p:val>
                                        </p:tav>
                                        <p:tav tm="100000">
                                          <p:val>
                                            <p:strVal val="#ppt_y"/>
                                          </p:val>
                                        </p:tav>
                                      </p:tavLst>
                                    </p:anim>
                                    <p:anim calcmode="lin" valueType="num">
                                      <p:cBhvr>
                                        <p:cTn id="37" dur="2000" fill="hold"/>
                                        <p:tgtEl>
                                          <p:spTgt spid="35"/>
                                        </p:tgtEl>
                                        <p:attrNameLst>
                                          <p:attrName>ppt_w</p:attrName>
                                        </p:attrNameLst>
                                      </p:cBhvr>
                                      <p:tavLst>
                                        <p:tav tm="0">
                                          <p:val>
                                            <p:strVal val="#ppt_w"/>
                                          </p:val>
                                        </p:tav>
                                        <p:tav tm="100000">
                                          <p:val>
                                            <p:strVal val="#ppt_w"/>
                                          </p:val>
                                        </p:tav>
                                      </p:tavLst>
                                    </p:anim>
                                    <p:anim calcmode="lin" valueType="num">
                                      <p:cBhvr>
                                        <p:cTn id="38" dur="2000" fill="hold"/>
                                        <p:tgtEl>
                                          <p:spTgt spid="35"/>
                                        </p:tgtEl>
                                        <p:attrNameLst>
                                          <p:attrName>ppt_h</p:attrName>
                                        </p:attrNameLst>
                                      </p:cBhvr>
                                      <p:tavLst>
                                        <p:tav tm="0">
                                          <p:val>
                                            <p:fltVal val="0"/>
                                          </p:val>
                                        </p:tav>
                                        <p:tav tm="100000">
                                          <p:val>
                                            <p:strVal val="#ppt_h"/>
                                          </p:val>
                                        </p:tav>
                                      </p:tavLst>
                                    </p:anim>
                                  </p:childTnLst>
                                </p:cTn>
                              </p:par>
                              <p:par>
                                <p:cTn id="39" presetID="17" presetClass="entr" presetSubtype="4"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p:cTn id="41" dur="2000" fill="hold"/>
                                        <p:tgtEl>
                                          <p:spTgt spid="46"/>
                                        </p:tgtEl>
                                        <p:attrNameLst>
                                          <p:attrName>ppt_x</p:attrName>
                                        </p:attrNameLst>
                                      </p:cBhvr>
                                      <p:tavLst>
                                        <p:tav tm="0">
                                          <p:val>
                                            <p:strVal val="#ppt_x"/>
                                          </p:val>
                                        </p:tav>
                                        <p:tav tm="100000">
                                          <p:val>
                                            <p:strVal val="#ppt_x"/>
                                          </p:val>
                                        </p:tav>
                                      </p:tavLst>
                                    </p:anim>
                                    <p:anim calcmode="lin" valueType="num">
                                      <p:cBhvr>
                                        <p:cTn id="42" dur="2000" fill="hold"/>
                                        <p:tgtEl>
                                          <p:spTgt spid="46"/>
                                        </p:tgtEl>
                                        <p:attrNameLst>
                                          <p:attrName>ppt_y</p:attrName>
                                        </p:attrNameLst>
                                      </p:cBhvr>
                                      <p:tavLst>
                                        <p:tav tm="0">
                                          <p:val>
                                            <p:strVal val="#ppt_y+#ppt_h/2"/>
                                          </p:val>
                                        </p:tav>
                                        <p:tav tm="100000">
                                          <p:val>
                                            <p:strVal val="#ppt_y"/>
                                          </p:val>
                                        </p:tav>
                                      </p:tavLst>
                                    </p:anim>
                                    <p:anim calcmode="lin" valueType="num">
                                      <p:cBhvr>
                                        <p:cTn id="43" dur="2000" fill="hold"/>
                                        <p:tgtEl>
                                          <p:spTgt spid="46"/>
                                        </p:tgtEl>
                                        <p:attrNameLst>
                                          <p:attrName>ppt_w</p:attrName>
                                        </p:attrNameLst>
                                      </p:cBhvr>
                                      <p:tavLst>
                                        <p:tav tm="0">
                                          <p:val>
                                            <p:strVal val="#ppt_w"/>
                                          </p:val>
                                        </p:tav>
                                        <p:tav tm="100000">
                                          <p:val>
                                            <p:strVal val="#ppt_w"/>
                                          </p:val>
                                        </p:tav>
                                      </p:tavLst>
                                    </p:anim>
                                    <p:anim calcmode="lin" valueType="num">
                                      <p:cBhvr>
                                        <p:cTn id="44" dur="2000" fill="hold"/>
                                        <p:tgtEl>
                                          <p:spTgt spid="46"/>
                                        </p:tgtEl>
                                        <p:attrNameLst>
                                          <p:attrName>ppt_h</p:attrName>
                                        </p:attrNameLst>
                                      </p:cBhvr>
                                      <p:tavLst>
                                        <p:tav tm="0">
                                          <p:val>
                                            <p:fltVal val="0"/>
                                          </p:val>
                                        </p:tav>
                                        <p:tav tm="100000">
                                          <p:val>
                                            <p:strVal val="#ppt_h"/>
                                          </p:val>
                                        </p:tav>
                                      </p:tavLst>
                                    </p:anim>
                                  </p:childTnLst>
                                </p:cTn>
                              </p:par>
                              <p:par>
                                <p:cTn id="45" presetID="10" presetClass="entr" presetSubtype="0" fill="hold" grpId="0" nodeType="withEffect">
                                  <p:stCondLst>
                                    <p:cond delay="15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1000"/>
                                        <p:tgtEl>
                                          <p:spTgt spid="49"/>
                                        </p:tgtEl>
                                      </p:cBhvr>
                                    </p:animEffect>
                                  </p:childTnLst>
                                </p:cTn>
                              </p:par>
                              <p:par>
                                <p:cTn id="48" presetID="23" presetClass="entr" presetSubtype="16" fill="hold" nodeType="withEffect">
                                  <p:stCondLst>
                                    <p:cond delay="1500"/>
                                  </p:stCondLst>
                                  <p:childTnLst>
                                    <p:set>
                                      <p:cBhvr>
                                        <p:cTn id="49" dur="1" fill="hold">
                                          <p:stCondLst>
                                            <p:cond delay="0"/>
                                          </p:stCondLst>
                                        </p:cTn>
                                        <p:tgtEl>
                                          <p:spTgt spid="42"/>
                                        </p:tgtEl>
                                        <p:attrNameLst>
                                          <p:attrName>style.visibility</p:attrName>
                                        </p:attrNameLst>
                                      </p:cBhvr>
                                      <p:to>
                                        <p:strVal val="visible"/>
                                      </p:to>
                                    </p:set>
                                    <p:anim calcmode="lin" valueType="num">
                                      <p:cBhvr>
                                        <p:cTn id="50" dur="1000" fill="hold"/>
                                        <p:tgtEl>
                                          <p:spTgt spid="42"/>
                                        </p:tgtEl>
                                        <p:attrNameLst>
                                          <p:attrName>ppt_w</p:attrName>
                                        </p:attrNameLst>
                                      </p:cBhvr>
                                      <p:tavLst>
                                        <p:tav tm="0">
                                          <p:val>
                                            <p:fltVal val="0"/>
                                          </p:val>
                                        </p:tav>
                                        <p:tav tm="100000">
                                          <p:val>
                                            <p:strVal val="#ppt_w"/>
                                          </p:val>
                                        </p:tav>
                                      </p:tavLst>
                                    </p:anim>
                                    <p:anim calcmode="lin" valueType="num">
                                      <p:cBhvr>
                                        <p:cTn id="51" dur="1000" fill="hold"/>
                                        <p:tgtEl>
                                          <p:spTgt spid="42"/>
                                        </p:tgtEl>
                                        <p:attrNameLst>
                                          <p:attrName>ppt_h</p:attrName>
                                        </p:attrNameLst>
                                      </p:cBhvr>
                                      <p:tavLst>
                                        <p:tav tm="0">
                                          <p:val>
                                            <p:fltVal val="0"/>
                                          </p:val>
                                        </p:tav>
                                        <p:tav tm="100000">
                                          <p:val>
                                            <p:strVal val="#ppt_h"/>
                                          </p:val>
                                        </p:tav>
                                      </p:tavLst>
                                    </p:anim>
                                  </p:childTnLst>
                                </p:cTn>
                              </p:par>
                              <p:par>
                                <p:cTn id="52" presetID="23" presetClass="entr" presetSubtype="16" fill="hold" nodeType="withEffect">
                                  <p:stCondLst>
                                    <p:cond delay="1500"/>
                                  </p:stCondLst>
                                  <p:childTnLst>
                                    <p:set>
                                      <p:cBhvr>
                                        <p:cTn id="53" dur="1" fill="hold">
                                          <p:stCondLst>
                                            <p:cond delay="0"/>
                                          </p:stCondLst>
                                        </p:cTn>
                                        <p:tgtEl>
                                          <p:spTgt spid="38"/>
                                        </p:tgtEl>
                                        <p:attrNameLst>
                                          <p:attrName>style.visibility</p:attrName>
                                        </p:attrNameLst>
                                      </p:cBhvr>
                                      <p:to>
                                        <p:strVal val="visible"/>
                                      </p:to>
                                    </p:set>
                                    <p:anim calcmode="lin" valueType="num">
                                      <p:cBhvr>
                                        <p:cTn id="54" dur="1000" fill="hold"/>
                                        <p:tgtEl>
                                          <p:spTgt spid="38"/>
                                        </p:tgtEl>
                                        <p:attrNameLst>
                                          <p:attrName>ppt_w</p:attrName>
                                        </p:attrNameLst>
                                      </p:cBhvr>
                                      <p:tavLst>
                                        <p:tav tm="0">
                                          <p:val>
                                            <p:fltVal val="0"/>
                                          </p:val>
                                        </p:tav>
                                        <p:tav tm="100000">
                                          <p:val>
                                            <p:strVal val="#ppt_w"/>
                                          </p:val>
                                        </p:tav>
                                      </p:tavLst>
                                    </p:anim>
                                    <p:anim calcmode="lin" valueType="num">
                                      <p:cBhvr>
                                        <p:cTn id="55" dur="1000" fill="hold"/>
                                        <p:tgtEl>
                                          <p:spTgt spid="38"/>
                                        </p:tgtEl>
                                        <p:attrNameLst>
                                          <p:attrName>ppt_h</p:attrName>
                                        </p:attrNameLst>
                                      </p:cBhvr>
                                      <p:tavLst>
                                        <p:tav tm="0">
                                          <p:val>
                                            <p:fltVal val="0"/>
                                          </p:val>
                                        </p:tav>
                                        <p:tav tm="100000">
                                          <p:val>
                                            <p:strVal val="#ppt_h"/>
                                          </p:val>
                                        </p:tav>
                                      </p:tavLst>
                                    </p:anim>
                                  </p:childTnLst>
                                </p:cTn>
                              </p:par>
                              <p:par>
                                <p:cTn id="56" presetID="23" presetClass="entr" presetSubtype="16" fill="hold" nodeType="withEffect">
                                  <p:stCondLst>
                                    <p:cond delay="1500"/>
                                  </p:stCondLst>
                                  <p:childTnLst>
                                    <p:set>
                                      <p:cBhvr>
                                        <p:cTn id="57" dur="1" fill="hold">
                                          <p:stCondLst>
                                            <p:cond delay="0"/>
                                          </p:stCondLst>
                                        </p:cTn>
                                        <p:tgtEl>
                                          <p:spTgt spid="39"/>
                                        </p:tgtEl>
                                        <p:attrNameLst>
                                          <p:attrName>style.visibility</p:attrName>
                                        </p:attrNameLst>
                                      </p:cBhvr>
                                      <p:to>
                                        <p:strVal val="visible"/>
                                      </p:to>
                                    </p:set>
                                    <p:anim calcmode="lin" valueType="num">
                                      <p:cBhvr>
                                        <p:cTn id="58" dur="1000" fill="hold"/>
                                        <p:tgtEl>
                                          <p:spTgt spid="39"/>
                                        </p:tgtEl>
                                        <p:attrNameLst>
                                          <p:attrName>ppt_w</p:attrName>
                                        </p:attrNameLst>
                                      </p:cBhvr>
                                      <p:tavLst>
                                        <p:tav tm="0">
                                          <p:val>
                                            <p:fltVal val="0"/>
                                          </p:val>
                                        </p:tav>
                                        <p:tav tm="100000">
                                          <p:val>
                                            <p:strVal val="#ppt_w"/>
                                          </p:val>
                                        </p:tav>
                                      </p:tavLst>
                                    </p:anim>
                                    <p:anim calcmode="lin" valueType="num">
                                      <p:cBhvr>
                                        <p:cTn id="59" dur="1000" fill="hold"/>
                                        <p:tgtEl>
                                          <p:spTgt spid="39"/>
                                        </p:tgtEl>
                                        <p:attrNameLst>
                                          <p:attrName>ppt_h</p:attrName>
                                        </p:attrNameLst>
                                      </p:cBhvr>
                                      <p:tavLst>
                                        <p:tav tm="0">
                                          <p:val>
                                            <p:fltVal val="0"/>
                                          </p:val>
                                        </p:tav>
                                        <p:tav tm="100000">
                                          <p:val>
                                            <p:strVal val="#ppt_h"/>
                                          </p:val>
                                        </p:tav>
                                      </p:tavLst>
                                    </p:anim>
                                  </p:childTnLst>
                                </p:cTn>
                              </p:par>
                              <p:par>
                                <p:cTn id="60" presetID="23" presetClass="entr" presetSubtype="16" fill="hold" nodeType="withEffect">
                                  <p:stCondLst>
                                    <p:cond delay="1500"/>
                                  </p:stCondLst>
                                  <p:childTnLst>
                                    <p:set>
                                      <p:cBhvr>
                                        <p:cTn id="61" dur="1" fill="hold">
                                          <p:stCondLst>
                                            <p:cond delay="0"/>
                                          </p:stCondLst>
                                        </p:cTn>
                                        <p:tgtEl>
                                          <p:spTgt spid="43"/>
                                        </p:tgtEl>
                                        <p:attrNameLst>
                                          <p:attrName>style.visibility</p:attrName>
                                        </p:attrNameLst>
                                      </p:cBhvr>
                                      <p:to>
                                        <p:strVal val="visible"/>
                                      </p:to>
                                    </p:set>
                                    <p:anim calcmode="lin" valueType="num">
                                      <p:cBhvr>
                                        <p:cTn id="62" dur="1000" fill="hold"/>
                                        <p:tgtEl>
                                          <p:spTgt spid="43"/>
                                        </p:tgtEl>
                                        <p:attrNameLst>
                                          <p:attrName>ppt_w</p:attrName>
                                        </p:attrNameLst>
                                      </p:cBhvr>
                                      <p:tavLst>
                                        <p:tav tm="0">
                                          <p:val>
                                            <p:fltVal val="0"/>
                                          </p:val>
                                        </p:tav>
                                        <p:tav tm="100000">
                                          <p:val>
                                            <p:strVal val="#ppt_w"/>
                                          </p:val>
                                        </p:tav>
                                      </p:tavLst>
                                    </p:anim>
                                    <p:anim calcmode="lin" valueType="num">
                                      <p:cBhvr>
                                        <p:cTn id="63" dur="1000" fill="hold"/>
                                        <p:tgtEl>
                                          <p:spTgt spid="43"/>
                                        </p:tgtEl>
                                        <p:attrNameLst>
                                          <p:attrName>ppt_h</p:attrName>
                                        </p:attrNameLst>
                                      </p:cBhvr>
                                      <p:tavLst>
                                        <p:tav tm="0">
                                          <p:val>
                                            <p:fltVal val="0"/>
                                          </p:val>
                                        </p:tav>
                                        <p:tav tm="100000">
                                          <p:val>
                                            <p:strVal val="#ppt_h"/>
                                          </p:val>
                                        </p:tav>
                                      </p:tavLst>
                                    </p:anim>
                                  </p:childTnLst>
                                </p:cTn>
                              </p:par>
                              <p:par>
                                <p:cTn id="64" presetID="23" presetClass="entr" presetSubtype="16" fill="hold" nodeType="withEffect">
                                  <p:stCondLst>
                                    <p:cond delay="250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fltVal val="0"/>
                                          </p:val>
                                        </p:tav>
                                        <p:tav tm="100000">
                                          <p:val>
                                            <p:strVal val="#ppt_h"/>
                                          </p:val>
                                        </p:tav>
                                      </p:tavLst>
                                    </p:anim>
                                  </p:childTnLst>
                                </p:cTn>
                              </p:par>
                              <p:par>
                                <p:cTn id="68" presetID="23" presetClass="entr" presetSubtype="16" fill="hold" nodeType="withEffect">
                                  <p:stCondLst>
                                    <p:cond delay="30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500" fill="hold"/>
                                        <p:tgtEl>
                                          <p:spTgt spid="23"/>
                                        </p:tgtEl>
                                        <p:attrNameLst>
                                          <p:attrName>ppt_w</p:attrName>
                                        </p:attrNameLst>
                                      </p:cBhvr>
                                      <p:tavLst>
                                        <p:tav tm="0">
                                          <p:val>
                                            <p:fltVal val="0"/>
                                          </p:val>
                                        </p:tav>
                                        <p:tav tm="100000">
                                          <p:val>
                                            <p:strVal val="#ppt_w"/>
                                          </p:val>
                                        </p:tav>
                                      </p:tavLst>
                                    </p:anim>
                                    <p:anim calcmode="lin" valueType="num">
                                      <p:cBhvr>
                                        <p:cTn id="71" dur="500" fill="hold"/>
                                        <p:tgtEl>
                                          <p:spTgt spid="23"/>
                                        </p:tgtEl>
                                        <p:attrNameLst>
                                          <p:attrName>ppt_h</p:attrName>
                                        </p:attrNameLst>
                                      </p:cBhvr>
                                      <p:tavLst>
                                        <p:tav tm="0">
                                          <p:val>
                                            <p:fltVal val="0"/>
                                          </p:val>
                                        </p:tav>
                                        <p:tav tm="100000">
                                          <p:val>
                                            <p:strVal val="#ppt_h"/>
                                          </p:val>
                                        </p:tav>
                                      </p:tavLst>
                                    </p:anim>
                                  </p:childTnLst>
                                </p:cTn>
                              </p:par>
                              <p:par>
                                <p:cTn id="72" presetID="23" presetClass="entr" presetSubtype="16" fill="hold" nodeType="withEffect">
                                  <p:stCondLst>
                                    <p:cond delay="3500"/>
                                  </p:stCondLst>
                                  <p:childTnLst>
                                    <p:set>
                                      <p:cBhvr>
                                        <p:cTn id="73" dur="1" fill="hold">
                                          <p:stCondLst>
                                            <p:cond delay="0"/>
                                          </p:stCondLst>
                                        </p:cTn>
                                        <p:tgtEl>
                                          <p:spTgt spid="26"/>
                                        </p:tgtEl>
                                        <p:attrNameLst>
                                          <p:attrName>style.visibility</p:attrName>
                                        </p:attrNameLst>
                                      </p:cBhvr>
                                      <p:to>
                                        <p:strVal val="visible"/>
                                      </p:to>
                                    </p:set>
                                    <p:anim calcmode="lin" valueType="num">
                                      <p:cBhvr>
                                        <p:cTn id="74" dur="500" fill="hold"/>
                                        <p:tgtEl>
                                          <p:spTgt spid="26"/>
                                        </p:tgtEl>
                                        <p:attrNameLst>
                                          <p:attrName>ppt_w</p:attrName>
                                        </p:attrNameLst>
                                      </p:cBhvr>
                                      <p:tavLst>
                                        <p:tav tm="0">
                                          <p:val>
                                            <p:fltVal val="0"/>
                                          </p:val>
                                        </p:tav>
                                        <p:tav tm="100000">
                                          <p:val>
                                            <p:strVal val="#ppt_w"/>
                                          </p:val>
                                        </p:tav>
                                      </p:tavLst>
                                    </p:anim>
                                    <p:anim calcmode="lin" valueType="num">
                                      <p:cBhvr>
                                        <p:cTn id="75" dur="500" fill="hold"/>
                                        <p:tgtEl>
                                          <p:spTgt spid="26"/>
                                        </p:tgtEl>
                                        <p:attrNameLst>
                                          <p:attrName>ppt_h</p:attrName>
                                        </p:attrNameLst>
                                      </p:cBhvr>
                                      <p:tavLst>
                                        <p:tav tm="0">
                                          <p:val>
                                            <p:fltVal val="0"/>
                                          </p:val>
                                        </p:tav>
                                        <p:tav tm="100000">
                                          <p:val>
                                            <p:strVal val="#ppt_h"/>
                                          </p:val>
                                        </p:tav>
                                      </p:tavLst>
                                    </p:anim>
                                  </p:childTnLst>
                                </p:cTn>
                              </p:par>
                              <p:par>
                                <p:cTn id="76" presetID="23" presetClass="entr" presetSubtype="16" fill="hold" nodeType="withEffect">
                                  <p:stCondLst>
                                    <p:cond delay="400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childTnLst>
                                </p:cTn>
                              </p:par>
                              <p:par>
                                <p:cTn id="80" presetID="23" presetClass="entr" presetSubtype="16" fill="hold" nodeType="withEffect">
                                  <p:stCondLst>
                                    <p:cond delay="4500"/>
                                  </p:stCondLst>
                                  <p:childTnLst>
                                    <p:set>
                                      <p:cBhvr>
                                        <p:cTn id="81" dur="1" fill="hold">
                                          <p:stCondLst>
                                            <p:cond delay="0"/>
                                          </p:stCondLst>
                                        </p:cTn>
                                        <p:tgtEl>
                                          <p:spTgt spid="32"/>
                                        </p:tgtEl>
                                        <p:attrNameLst>
                                          <p:attrName>style.visibility</p:attrName>
                                        </p:attrNameLst>
                                      </p:cBhvr>
                                      <p:to>
                                        <p:strVal val="visible"/>
                                      </p:to>
                                    </p:set>
                                    <p:anim calcmode="lin" valueType="num">
                                      <p:cBhvr>
                                        <p:cTn id="82" dur="500" fill="hold"/>
                                        <p:tgtEl>
                                          <p:spTgt spid="32"/>
                                        </p:tgtEl>
                                        <p:attrNameLst>
                                          <p:attrName>ppt_w</p:attrName>
                                        </p:attrNameLst>
                                      </p:cBhvr>
                                      <p:tavLst>
                                        <p:tav tm="0">
                                          <p:val>
                                            <p:fltVal val="0"/>
                                          </p:val>
                                        </p:tav>
                                        <p:tav tm="100000">
                                          <p:val>
                                            <p:strVal val="#ppt_w"/>
                                          </p:val>
                                        </p:tav>
                                      </p:tavLst>
                                    </p:anim>
                                    <p:anim calcmode="lin" valueType="num">
                                      <p:cBhvr>
                                        <p:cTn id="83" dur="500" fill="hold"/>
                                        <p:tgtEl>
                                          <p:spTgt spid="32"/>
                                        </p:tgtEl>
                                        <p:attrNameLst>
                                          <p:attrName>ppt_h</p:attrName>
                                        </p:attrNameLst>
                                      </p:cBhvr>
                                      <p:tavLst>
                                        <p:tav tm="0">
                                          <p:val>
                                            <p:fltVal val="0"/>
                                          </p:val>
                                        </p:tav>
                                        <p:tav tm="100000">
                                          <p:val>
                                            <p:strVal val="#ppt_h"/>
                                          </p:val>
                                        </p:tav>
                                      </p:tavLst>
                                    </p:anim>
                                  </p:childTnLst>
                                </p:cTn>
                              </p:par>
                              <p:par>
                                <p:cTn id="84" presetID="22" presetClass="entr" presetSubtype="1" fill="hold" grpId="0" nodeType="withEffect">
                                  <p:stCondLst>
                                    <p:cond delay="2500"/>
                                  </p:stCondLst>
                                  <p:childTnLst>
                                    <p:set>
                                      <p:cBhvr>
                                        <p:cTn id="85" dur="1" fill="hold">
                                          <p:stCondLst>
                                            <p:cond delay="0"/>
                                          </p:stCondLst>
                                        </p:cTn>
                                        <p:tgtEl>
                                          <p:spTgt spid="18"/>
                                        </p:tgtEl>
                                        <p:attrNameLst>
                                          <p:attrName>style.visibility</p:attrName>
                                        </p:attrNameLst>
                                      </p:cBhvr>
                                      <p:to>
                                        <p:strVal val="visible"/>
                                      </p:to>
                                    </p:set>
                                    <p:animEffect transition="in" filter="wipe(up)">
                                      <p:cBhvr>
                                        <p:cTn id="86" dur="2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4" grpId="0" animBg="1"/>
      <p:bldP spid="35" grpId="0" animBg="1"/>
      <p:bldP spid="53" grpId="0" animBg="1"/>
      <p:bldP spid="16" grpId="0" animBg="1"/>
      <p:bldP spid="16" grpId="1" animBg="1"/>
      <p:bldP spid="16" grpId="2" animBg="1"/>
      <p:bldP spid="17" grpId="0" animBg="1"/>
      <p:bldP spid="17" grpId="1" animBg="1"/>
      <p:bldP spid="17" grpId="2" animBg="1"/>
      <p:bldP spid="18" grpId="0" animBg="1"/>
      <p:bldP spid="46" grpId="0" animBg="1"/>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246A"/>
        </a:solidFill>
        <a:effectLst/>
      </p:bgPr>
    </p:bg>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844BFB2F-2DFB-4912-B264-F7A2C9CE5252}"/>
              </a:ext>
            </a:extLst>
          </p:cNvPr>
          <p:cNvSpPr/>
          <p:nvPr/>
        </p:nvSpPr>
        <p:spPr>
          <a:xfrm>
            <a:off x="9429538" y="1006194"/>
            <a:ext cx="455566" cy="455566"/>
          </a:xfrm>
          <a:prstGeom prst="ellipse">
            <a:avLst/>
          </a:prstGeom>
          <a:gradFill>
            <a:gsLst>
              <a:gs pos="2000">
                <a:srgbClr val="1FBFA4">
                  <a:alpha val="79000"/>
                </a:srgbClr>
              </a:gs>
              <a:gs pos="100000">
                <a:srgbClr val="7B7BAD">
                  <a:alpha val="50000"/>
                </a:srgbClr>
              </a:gs>
            </a:gsLst>
            <a:path path="circle">
              <a:fillToRect l="50000" t="-80000" r="50000" b="18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9FB7A7E7-D88B-45E6-A22C-B05CF0ED6973}"/>
              </a:ext>
            </a:extLst>
          </p:cNvPr>
          <p:cNvSpPr/>
          <p:nvPr/>
        </p:nvSpPr>
        <p:spPr>
          <a:xfrm>
            <a:off x="1" y="375727"/>
            <a:ext cx="659208" cy="1398539"/>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rgbClr val="1FBFA4">
                  <a:alpha val="79000"/>
                </a:srgbClr>
              </a:gs>
              <a:gs pos="100000">
                <a:srgbClr val="7B7BAD">
                  <a:alpha val="50000"/>
                </a:srgbClr>
              </a:gs>
            </a:gsLst>
            <a:path path="circle">
              <a:fillToRect l="50000" t="-80000" r="50000" b="180000"/>
            </a:path>
          </a:gradFill>
          <a:ln w="12700" cap="flat" cmpd="sng" algn="ctr">
            <a:noFill/>
            <a:prstDash val="solid"/>
            <a:miter lim="800000"/>
          </a:ln>
          <a:effectLst>
            <a:outerShdw blurRad="1270000" dist="6223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094874F8-35AA-4A21-80AB-CED1957DBCBF}"/>
              </a:ext>
            </a:extLst>
          </p:cNvPr>
          <p:cNvSpPr/>
          <p:nvPr/>
        </p:nvSpPr>
        <p:spPr>
          <a:xfrm>
            <a:off x="364547" y="1254306"/>
            <a:ext cx="404757" cy="404757"/>
          </a:xfrm>
          <a:prstGeom prst="ellipse">
            <a:avLst/>
          </a:prstGeom>
          <a:gradFill>
            <a:gsLst>
              <a:gs pos="2000">
                <a:srgbClr val="1FBFA4">
                  <a:alpha val="79000"/>
                </a:srgbClr>
              </a:gs>
              <a:gs pos="100000">
                <a:srgbClr val="7B7BAD">
                  <a:alpha val="50000"/>
                </a:srgbClr>
              </a:gs>
            </a:gsLst>
            <a:path path="circle">
              <a:fillToRect l="50000" t="-80000" r="50000" b="18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31"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CE0CA6D8-BB01-964D-80BA-13E9E73105CD}"/>
              </a:ext>
            </a:extLst>
          </p:cNvPr>
          <p:cNvSpPr txBox="1"/>
          <p:nvPr/>
        </p:nvSpPr>
        <p:spPr>
          <a:xfrm>
            <a:off x="314294" y="7747042"/>
            <a:ext cx="5300209" cy="301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algn="ctr">
              <a:lnSpc>
                <a:spcPct val="150000"/>
              </a:lnSpc>
            </a:pPr>
            <a:endParaRPr sz="1500" b="1" dirty="0">
              <a:latin typeface="Century Gothic" panose="020B0502020202020204" pitchFamily="34" charset="0"/>
            </a:endParaRPr>
          </a:p>
        </p:txBody>
      </p:sp>
      <p:sp>
        <p:nvSpPr>
          <p:cNvPr id="35" name="Rectangle: Rounded Corners 34">
            <a:extLst>
              <a:ext uri="{FF2B5EF4-FFF2-40B4-BE49-F238E27FC236}">
                <a16:creationId xmlns:a16="http://schemas.microsoft.com/office/drawing/2014/main" id="{A6D401CB-B12B-43F4-BD73-0884956F805F}"/>
              </a:ext>
            </a:extLst>
          </p:cNvPr>
          <p:cNvSpPr/>
          <p:nvPr/>
        </p:nvSpPr>
        <p:spPr>
          <a:xfrm>
            <a:off x="3419028" y="1939840"/>
            <a:ext cx="5353943" cy="2076798"/>
          </a:xfrm>
          <a:prstGeom prst="roundRect">
            <a:avLst>
              <a:gd name="adj" fmla="val 8143"/>
            </a:avLst>
          </a:prstGeom>
          <a:gradFill flip="none" rotWithShape="1">
            <a:gsLst>
              <a:gs pos="0">
                <a:srgbClr val="7B7BAD"/>
              </a:gs>
              <a:gs pos="100000">
                <a:srgbClr val="7B7BAD">
                  <a:alpha val="15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bIns="274320" rtlCol="0" anchor="b" anchorCtr="0"/>
          <a:lstStyle/>
          <a:p>
            <a:pPr algn="ctr"/>
            <a:r>
              <a:rPr lang="en-US" altLang="ja-JP" sz="2800" b="1" kern="1400" dirty="0" err="1">
                <a:solidFill>
                  <a:schemeClr val="bg1"/>
                </a:solidFill>
                <a:latin typeface="Century Gothic" panose="020B0502020202020204" pitchFamily="34" charset="0"/>
              </a:rPr>
              <a:t>Github</a:t>
            </a:r>
            <a:r>
              <a:rPr lang="ja-JP" altLang="en-US" sz="2800" b="1" kern="1400" dirty="0">
                <a:solidFill>
                  <a:schemeClr val="bg1"/>
                </a:solidFill>
                <a:latin typeface="Century Gothic" panose="020B0502020202020204" pitchFamily="34" charset="0"/>
              </a:rPr>
              <a:t> </a:t>
            </a:r>
            <a:r>
              <a:rPr lang="en-US" altLang="ja-JP" sz="2800" b="1" kern="1400" dirty="0">
                <a:solidFill>
                  <a:schemeClr val="bg1"/>
                </a:solidFill>
                <a:latin typeface="Century Gothic" panose="020B0502020202020204" pitchFamily="34" charset="0"/>
              </a:rPr>
              <a:t>Actions </a:t>
            </a:r>
            <a:r>
              <a:rPr lang="ja-JP" altLang="en-US" sz="2800" b="1" kern="1400" dirty="0">
                <a:solidFill>
                  <a:schemeClr val="bg1"/>
                </a:solidFill>
                <a:latin typeface="Century Gothic" panose="020B0502020202020204" pitchFamily="34" charset="0"/>
              </a:rPr>
              <a:t>で </a:t>
            </a:r>
            <a:r>
              <a:rPr lang="en-US" altLang="ja-JP" sz="2800" b="1" kern="1400" dirty="0" err="1">
                <a:solidFill>
                  <a:schemeClr val="bg1"/>
                </a:solidFill>
                <a:latin typeface="Century Gothic" panose="020B0502020202020204" pitchFamily="34" charset="0"/>
              </a:rPr>
              <a:t>MSBuild</a:t>
            </a:r>
            <a:endParaRPr lang="id-ID" sz="2800" b="1" dirty="0">
              <a:solidFill>
                <a:schemeClr val="bg1"/>
              </a:solidFill>
              <a:latin typeface="Century Gothic" panose="020B0502020202020204" pitchFamily="34" charset="0"/>
              <a:cs typeface="Poppins" panose="02000000000000000000" pitchFamily="2" charset="0"/>
            </a:endParaRPr>
          </a:p>
        </p:txBody>
      </p:sp>
      <p:sp>
        <p:nvSpPr>
          <p:cNvPr id="44" name="Oval 43">
            <a:extLst>
              <a:ext uri="{FF2B5EF4-FFF2-40B4-BE49-F238E27FC236}">
                <a16:creationId xmlns:a16="http://schemas.microsoft.com/office/drawing/2014/main" id="{DBF9715F-CA96-490B-BCEF-152F89AFF688}"/>
              </a:ext>
            </a:extLst>
          </p:cNvPr>
          <p:cNvSpPr/>
          <p:nvPr/>
        </p:nvSpPr>
        <p:spPr>
          <a:xfrm>
            <a:off x="5067300" y="859556"/>
            <a:ext cx="2057400" cy="2057392"/>
          </a:xfrm>
          <a:prstGeom prst="ellipse">
            <a:avLst/>
          </a:prstGeom>
          <a:noFill/>
          <a:ln w="25400" cap="rnd" cmpd="sng" algn="ctr">
            <a:gradFill>
              <a:gsLst>
                <a:gs pos="33000">
                  <a:srgbClr val="1FBFA4"/>
                </a:gs>
                <a:gs pos="100000">
                  <a:srgbClr val="7B7BAD"/>
                </a:gs>
              </a:gsLst>
              <a:lin ang="2700000" scaled="0"/>
            </a:gra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3F16634A-9947-446C-9BD3-F860726EE44C}"/>
              </a:ext>
            </a:extLst>
          </p:cNvPr>
          <p:cNvSpPr/>
          <p:nvPr/>
        </p:nvSpPr>
        <p:spPr>
          <a:xfrm>
            <a:off x="5187464" y="992212"/>
            <a:ext cx="1817073" cy="1817065"/>
          </a:xfrm>
          <a:prstGeom prst="ellipse">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30"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CA926F55-A745-4E4D-946F-76C3E8D23710}"/>
              </a:ext>
            </a:extLst>
          </p:cNvPr>
          <p:cNvSpPr txBox="1"/>
          <p:nvPr/>
        </p:nvSpPr>
        <p:spPr>
          <a:xfrm>
            <a:off x="2533713" y="4509538"/>
            <a:ext cx="7124574" cy="311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p>
            <a:pPr algn="ctr">
              <a:lnSpc>
                <a:spcPct val="150000"/>
              </a:lnSpc>
            </a:pPr>
            <a:r>
              <a:rPr lang="en-US" altLang="ja-JP" sz="1500" kern="1400" dirty="0" err="1">
                <a:solidFill>
                  <a:schemeClr val="bg1"/>
                </a:solidFill>
                <a:latin typeface="Century Gothic" panose="020B0502020202020204" pitchFamily="34" charset="0"/>
              </a:rPr>
              <a:t>Github</a:t>
            </a:r>
            <a:r>
              <a:rPr lang="en-US" altLang="ja-JP" sz="1500" kern="1400" dirty="0">
                <a:solidFill>
                  <a:schemeClr val="bg1"/>
                </a:solidFill>
                <a:latin typeface="Century Gothic" panose="020B0502020202020204" pitchFamily="34" charset="0"/>
              </a:rPr>
              <a:t> </a:t>
            </a:r>
            <a:r>
              <a:rPr lang="ja-JP" altLang="en-US" sz="1500" kern="1400" dirty="0">
                <a:solidFill>
                  <a:schemeClr val="bg1"/>
                </a:solidFill>
                <a:latin typeface="Century Gothic" panose="020B0502020202020204" pitchFamily="34" charset="0"/>
              </a:rPr>
              <a:t>での </a:t>
            </a:r>
            <a:r>
              <a:rPr lang="en-US" altLang="ja-JP" sz="1500" kern="1400" dirty="0">
                <a:solidFill>
                  <a:schemeClr val="bg1"/>
                </a:solidFill>
                <a:latin typeface="Century Gothic" panose="020B0502020202020204" pitchFamily="34" charset="0"/>
              </a:rPr>
              <a:t>CI/CD </a:t>
            </a:r>
            <a:r>
              <a:rPr lang="ja-JP" altLang="en-US" sz="1500" kern="1400" dirty="0">
                <a:solidFill>
                  <a:schemeClr val="bg1"/>
                </a:solidFill>
                <a:latin typeface="Century Gothic" panose="020B0502020202020204" pitchFamily="34" charset="0"/>
              </a:rPr>
              <a:t>活用例</a:t>
            </a:r>
            <a:endParaRPr lang="en-IN" sz="1500" kern="1400" dirty="0">
              <a:solidFill>
                <a:schemeClr val="bg1"/>
              </a:solidFill>
              <a:latin typeface="Century Gothic" panose="020B0502020202020204" pitchFamily="34" charset="0"/>
            </a:endParaRPr>
          </a:p>
        </p:txBody>
      </p:sp>
      <p:sp>
        <p:nvSpPr>
          <p:cNvPr id="59" name="Freeform: Shape 58">
            <a:extLst>
              <a:ext uri="{FF2B5EF4-FFF2-40B4-BE49-F238E27FC236}">
                <a16:creationId xmlns:a16="http://schemas.microsoft.com/office/drawing/2014/main" id="{FBF26C69-8EEA-4509-ABE8-7D8CCCBDD9FE}"/>
              </a:ext>
            </a:extLst>
          </p:cNvPr>
          <p:cNvSpPr/>
          <p:nvPr/>
        </p:nvSpPr>
        <p:spPr>
          <a:xfrm>
            <a:off x="9175756" y="-2821"/>
            <a:ext cx="3010812" cy="2555460"/>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rgbClr val="1FBFA4"/>
              </a:gs>
              <a:gs pos="0">
                <a:srgbClr val="3D1E66">
                  <a:alpha val="0"/>
                </a:srgbClr>
              </a:gs>
              <a:gs pos="33000">
                <a:srgbClr val="7B7BAD">
                  <a:alpha val="44000"/>
                </a:srgbClr>
              </a:gs>
            </a:gsLst>
            <a:lin ang="90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7A86E47D-B22F-44EE-BD0B-E3A3DFCAE796}"/>
              </a:ext>
            </a:extLst>
          </p:cNvPr>
          <p:cNvSpPr/>
          <p:nvPr/>
        </p:nvSpPr>
        <p:spPr>
          <a:xfrm>
            <a:off x="11291221" y="578118"/>
            <a:ext cx="900778" cy="287102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rgbClr val="1FBFA4">
                  <a:alpha val="79000"/>
                </a:srgbClr>
              </a:gs>
              <a:gs pos="100000">
                <a:srgbClr val="7B7BAD">
                  <a:alpha val="31000"/>
                </a:srgbClr>
              </a:gs>
            </a:gsLst>
            <a:path path="circle">
              <a:fillToRect l="50000" t="-80000" r="50000" b="18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CB766B65-FE4B-4CA4-935F-AB168B548769}"/>
              </a:ext>
            </a:extLst>
          </p:cNvPr>
          <p:cNvSpPr/>
          <p:nvPr userDrawn="1"/>
        </p:nvSpPr>
        <p:spPr>
          <a:xfrm>
            <a:off x="1" y="5199645"/>
            <a:ext cx="1719019" cy="1661177"/>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a:gsLst>
              <a:gs pos="0">
                <a:srgbClr val="1FBFA4"/>
              </a:gs>
              <a:gs pos="100000">
                <a:srgbClr val="3D1E66">
                  <a:alpha val="0"/>
                </a:srgbClr>
              </a:gs>
              <a:gs pos="60000">
                <a:srgbClr val="7B7BAD">
                  <a:alpha val="44000"/>
                </a:srgbClr>
              </a:gs>
            </a:gsLst>
            <a:lin ang="90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FBF7A511-CEC6-4874-8EFE-8D49021825FD}"/>
              </a:ext>
            </a:extLst>
          </p:cNvPr>
          <p:cNvSpPr/>
          <p:nvPr userDrawn="1"/>
        </p:nvSpPr>
        <p:spPr>
          <a:xfrm>
            <a:off x="1226" y="4701980"/>
            <a:ext cx="509546" cy="108102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rgbClr val="1FBFA4">
                  <a:alpha val="79000"/>
                </a:srgbClr>
              </a:gs>
              <a:gs pos="100000">
                <a:srgbClr val="7B7BAD">
                  <a:alpha val="50000"/>
                </a:srgbClr>
              </a:gs>
            </a:gsLst>
            <a:path path="circle">
              <a:fillToRect l="50000" t="-80000" r="50000" b="180000"/>
            </a:path>
          </a:gradFill>
          <a:ln w="12700" cap="flat" cmpd="sng" algn="ctr">
            <a:noFill/>
            <a:prstDash val="solid"/>
            <a:miter lim="800000"/>
          </a:ln>
          <a:effectLst>
            <a:outerShdw blurRad="1270000" dist="6223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8C6C357E-124D-428A-815F-BDDA47D08E74}"/>
              </a:ext>
            </a:extLst>
          </p:cNvPr>
          <p:cNvSpPr/>
          <p:nvPr/>
        </p:nvSpPr>
        <p:spPr>
          <a:xfrm>
            <a:off x="10489640" y="5591481"/>
            <a:ext cx="383043" cy="383043"/>
          </a:xfrm>
          <a:prstGeom prst="ellipse">
            <a:avLst/>
          </a:prstGeom>
          <a:gradFill>
            <a:gsLst>
              <a:gs pos="2000">
                <a:srgbClr val="1FBFA4">
                  <a:alpha val="79000"/>
                </a:srgbClr>
              </a:gs>
              <a:gs pos="100000">
                <a:srgbClr val="7B7BAD">
                  <a:alpha val="50000"/>
                </a:srgbClr>
              </a:gs>
            </a:gsLst>
            <a:path path="circle">
              <a:fillToRect l="50000" t="-80000" r="50000" b="18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7" name="Oval 66">
            <a:extLst>
              <a:ext uri="{FF2B5EF4-FFF2-40B4-BE49-F238E27FC236}">
                <a16:creationId xmlns:a16="http://schemas.microsoft.com/office/drawing/2014/main" id="{12A5DA6D-657F-48DC-A4E4-68D0BD981D9B}"/>
              </a:ext>
            </a:extLst>
          </p:cNvPr>
          <p:cNvSpPr/>
          <p:nvPr/>
        </p:nvSpPr>
        <p:spPr>
          <a:xfrm>
            <a:off x="10663509" y="5504426"/>
            <a:ext cx="2015906" cy="2015906"/>
          </a:xfrm>
          <a:prstGeom prst="ellipse">
            <a:avLst/>
          </a:prstGeom>
          <a:gradFill>
            <a:gsLst>
              <a:gs pos="2000">
                <a:srgbClr val="1FBFA4">
                  <a:alpha val="79000"/>
                </a:srgbClr>
              </a:gs>
              <a:gs pos="100000">
                <a:srgbClr val="7B7BAD">
                  <a:alpha val="50000"/>
                </a:srgbClr>
              </a:gs>
            </a:gsLst>
            <a:path path="circle">
              <a:fillToRect l="50000" t="-80000" r="50000" b="180000"/>
            </a:path>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9" name="図 8">
            <a:extLst>
              <a:ext uri="{FF2B5EF4-FFF2-40B4-BE49-F238E27FC236}">
                <a16:creationId xmlns:a16="http://schemas.microsoft.com/office/drawing/2014/main" id="{F0D298F6-E32B-F8CD-4009-1FA488953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464" y="1006194"/>
            <a:ext cx="1784836" cy="17848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31879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grpId="0" nodeType="afterEffect">
                                  <p:stCondLst>
                                    <p:cond delay="0"/>
                                  </p:stCondLst>
                                  <p:endCondLst>
                                    <p:cond evt="onNext" delay="0">
                                      <p:tgtEl>
                                        <p:sldTgt/>
                                      </p:tgtEl>
                                    </p:cond>
                                  </p:endCondLst>
                                  <p:childTnLst>
                                    <p:animScale>
                                      <p:cBhvr>
                                        <p:cTn id="6" dur="3000" fill="hold"/>
                                        <p:tgtEl>
                                          <p:spTgt spid="62"/>
                                        </p:tgtEl>
                                      </p:cBhvr>
                                      <p:by x="300000" y="300000"/>
                                    </p:animScale>
                                  </p:childTnLst>
                                </p:cTn>
                              </p:par>
                              <p:par>
                                <p:cTn id="7" presetID="6" presetClass="emph" presetSubtype="0" repeatCount="indefinite" autoRev="1" fill="hold" grpId="0" nodeType="withEffect">
                                  <p:stCondLst>
                                    <p:cond delay="0"/>
                                  </p:stCondLst>
                                  <p:endCondLst>
                                    <p:cond evt="onNext" delay="0">
                                      <p:tgtEl>
                                        <p:sldTgt/>
                                      </p:tgtEl>
                                    </p:cond>
                                  </p:endCondLst>
                                  <p:childTnLst>
                                    <p:animScale>
                                      <p:cBhvr>
                                        <p:cTn id="8" dur="3000" fill="hold"/>
                                        <p:tgtEl>
                                          <p:spTgt spid="59"/>
                                        </p:tgtEl>
                                      </p:cBhvr>
                                      <p:by x="200000" y="200000"/>
                                    </p:animScale>
                                  </p:childTnLst>
                                </p:cTn>
                              </p:par>
                              <p:par>
                                <p:cTn id="9" presetID="6" presetClass="emph" presetSubtype="0" repeatCount="indefinite" autoRev="1" fill="hold" grpId="0" nodeType="withEffect">
                                  <p:stCondLst>
                                    <p:cond delay="0"/>
                                  </p:stCondLst>
                                  <p:endCondLst>
                                    <p:cond evt="onNext" delay="0">
                                      <p:tgtEl>
                                        <p:sldTgt/>
                                      </p:tgtEl>
                                    </p:cond>
                                  </p:endCondLst>
                                  <p:childTnLst>
                                    <p:animScale>
                                      <p:cBhvr>
                                        <p:cTn id="10" dur="3000" fill="hold"/>
                                        <p:tgtEl>
                                          <p:spTgt spid="60"/>
                                        </p:tgtEl>
                                      </p:cBhvr>
                                      <p:by x="120000" y="120000"/>
                                    </p:animScale>
                                  </p:childTnLst>
                                </p:cTn>
                              </p:par>
                              <p:par>
                                <p:cTn id="11" presetID="2" presetClass="entr" presetSubtype="4" decel="50000" fill="hold" grpId="0" nodeType="withEffect">
                                  <p:stCondLst>
                                    <p:cond delay="200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2000" fill="hold"/>
                                        <p:tgtEl>
                                          <p:spTgt spid="63"/>
                                        </p:tgtEl>
                                        <p:attrNameLst>
                                          <p:attrName>ppt_x</p:attrName>
                                        </p:attrNameLst>
                                      </p:cBhvr>
                                      <p:tavLst>
                                        <p:tav tm="0">
                                          <p:val>
                                            <p:strVal val="#ppt_x"/>
                                          </p:val>
                                        </p:tav>
                                        <p:tav tm="100000">
                                          <p:val>
                                            <p:strVal val="#ppt_x"/>
                                          </p:val>
                                        </p:tav>
                                      </p:tavLst>
                                    </p:anim>
                                    <p:anim calcmode="lin" valueType="num">
                                      <p:cBhvr additive="base">
                                        <p:cTn id="14" dur="2000" fill="hold"/>
                                        <p:tgtEl>
                                          <p:spTgt spid="63"/>
                                        </p:tgtEl>
                                        <p:attrNameLst>
                                          <p:attrName>ppt_y</p:attrName>
                                        </p:attrNameLst>
                                      </p:cBhvr>
                                      <p:tavLst>
                                        <p:tav tm="0">
                                          <p:val>
                                            <p:strVal val="1+#ppt_h/2"/>
                                          </p:val>
                                        </p:tav>
                                        <p:tav tm="100000">
                                          <p:val>
                                            <p:strVal val="#ppt_y"/>
                                          </p:val>
                                        </p:tav>
                                      </p:tavLst>
                                    </p:anim>
                                  </p:childTnLst>
                                </p:cTn>
                              </p:par>
                              <p:par>
                                <p:cTn id="15" presetID="2" presetClass="entr" presetSubtype="4" decel="5000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0" fill="hold"/>
                                        <p:tgtEl>
                                          <p:spTgt spid="32"/>
                                        </p:tgtEl>
                                        <p:attrNameLst>
                                          <p:attrName>ppt_x</p:attrName>
                                        </p:attrNameLst>
                                      </p:cBhvr>
                                      <p:tavLst>
                                        <p:tav tm="0">
                                          <p:val>
                                            <p:strVal val="#ppt_x"/>
                                          </p:val>
                                        </p:tav>
                                        <p:tav tm="100000">
                                          <p:val>
                                            <p:strVal val="#ppt_x"/>
                                          </p:val>
                                        </p:tav>
                                      </p:tavLst>
                                    </p:anim>
                                    <p:anim calcmode="lin" valueType="num">
                                      <p:cBhvr additive="base">
                                        <p:cTn id="18" dur="50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decel="5000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0" fill="hold"/>
                                        <p:tgtEl>
                                          <p:spTgt spid="33"/>
                                        </p:tgtEl>
                                        <p:attrNameLst>
                                          <p:attrName>ppt_x</p:attrName>
                                        </p:attrNameLst>
                                      </p:cBhvr>
                                      <p:tavLst>
                                        <p:tav tm="0">
                                          <p:val>
                                            <p:strVal val="#ppt_x"/>
                                          </p:val>
                                        </p:tav>
                                        <p:tav tm="100000">
                                          <p:val>
                                            <p:strVal val="#ppt_x"/>
                                          </p:val>
                                        </p:tav>
                                      </p:tavLst>
                                    </p:anim>
                                    <p:anim calcmode="lin" valueType="num">
                                      <p:cBhvr additive="base">
                                        <p:cTn id="22" dur="50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decel="5000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4000" fill="hold"/>
                                        <p:tgtEl>
                                          <p:spTgt spid="29"/>
                                        </p:tgtEl>
                                        <p:attrNameLst>
                                          <p:attrName>ppt_x</p:attrName>
                                        </p:attrNameLst>
                                      </p:cBhvr>
                                      <p:tavLst>
                                        <p:tav tm="0">
                                          <p:val>
                                            <p:strVal val="#ppt_x"/>
                                          </p:val>
                                        </p:tav>
                                        <p:tav tm="100000">
                                          <p:val>
                                            <p:strVal val="#ppt_x"/>
                                          </p:val>
                                        </p:tav>
                                      </p:tavLst>
                                    </p:anim>
                                    <p:anim calcmode="lin" valueType="num">
                                      <p:cBhvr additive="base">
                                        <p:cTn id="26" dur="40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decel="50000" fill="hold" grpId="0" nodeType="withEffect">
                                  <p:stCondLst>
                                    <p:cond delay="200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2000" fill="hold"/>
                                        <p:tgtEl>
                                          <p:spTgt spid="66"/>
                                        </p:tgtEl>
                                        <p:attrNameLst>
                                          <p:attrName>ppt_x</p:attrName>
                                        </p:attrNameLst>
                                      </p:cBhvr>
                                      <p:tavLst>
                                        <p:tav tm="0">
                                          <p:val>
                                            <p:strVal val="#ppt_x"/>
                                          </p:val>
                                        </p:tav>
                                        <p:tav tm="100000">
                                          <p:val>
                                            <p:strVal val="#ppt_x"/>
                                          </p:val>
                                        </p:tav>
                                      </p:tavLst>
                                    </p:anim>
                                    <p:anim calcmode="lin" valueType="num">
                                      <p:cBhvr additive="base">
                                        <p:cTn id="30" dur="2000" fill="hold"/>
                                        <p:tgtEl>
                                          <p:spTgt spid="66"/>
                                        </p:tgtEl>
                                        <p:attrNameLst>
                                          <p:attrName>ppt_y</p:attrName>
                                        </p:attrNameLst>
                                      </p:cBhvr>
                                      <p:tavLst>
                                        <p:tav tm="0">
                                          <p:val>
                                            <p:strVal val="1+#ppt_h/2"/>
                                          </p:val>
                                        </p:tav>
                                        <p:tav tm="100000">
                                          <p:val>
                                            <p:strVal val="#ppt_y"/>
                                          </p:val>
                                        </p:tav>
                                      </p:tavLst>
                                    </p:anim>
                                  </p:childTnLst>
                                </p:cTn>
                              </p:par>
                              <p:par>
                                <p:cTn id="31" presetID="2" presetClass="entr" presetSubtype="4" decel="50000" fill="hold" grpId="0" nodeType="withEffect">
                                  <p:stCondLst>
                                    <p:cond delay="2000"/>
                                  </p:stCondLst>
                                  <p:childTnLst>
                                    <p:set>
                                      <p:cBhvr>
                                        <p:cTn id="32" dur="1" fill="hold">
                                          <p:stCondLst>
                                            <p:cond delay="0"/>
                                          </p:stCondLst>
                                        </p:cTn>
                                        <p:tgtEl>
                                          <p:spTgt spid="67"/>
                                        </p:tgtEl>
                                        <p:attrNameLst>
                                          <p:attrName>style.visibility</p:attrName>
                                        </p:attrNameLst>
                                      </p:cBhvr>
                                      <p:to>
                                        <p:strVal val="visible"/>
                                      </p:to>
                                    </p:set>
                                    <p:anim calcmode="lin" valueType="num">
                                      <p:cBhvr additive="base">
                                        <p:cTn id="33" dur="2500" fill="hold"/>
                                        <p:tgtEl>
                                          <p:spTgt spid="67"/>
                                        </p:tgtEl>
                                        <p:attrNameLst>
                                          <p:attrName>ppt_x</p:attrName>
                                        </p:attrNameLst>
                                      </p:cBhvr>
                                      <p:tavLst>
                                        <p:tav tm="0">
                                          <p:val>
                                            <p:strVal val="#ppt_x"/>
                                          </p:val>
                                        </p:tav>
                                        <p:tav tm="100000">
                                          <p:val>
                                            <p:strVal val="#ppt_x"/>
                                          </p:val>
                                        </p:tav>
                                      </p:tavLst>
                                    </p:anim>
                                    <p:anim calcmode="lin" valueType="num">
                                      <p:cBhvr additive="base">
                                        <p:cTn id="34" dur="2500" fill="hold"/>
                                        <p:tgtEl>
                                          <p:spTgt spid="67"/>
                                        </p:tgtEl>
                                        <p:attrNameLst>
                                          <p:attrName>ppt_y</p:attrName>
                                        </p:attrNameLst>
                                      </p:cBhvr>
                                      <p:tavLst>
                                        <p:tav tm="0">
                                          <p:val>
                                            <p:strVal val="1+#ppt_h/2"/>
                                          </p:val>
                                        </p:tav>
                                        <p:tav tm="100000">
                                          <p:val>
                                            <p:strVal val="#ppt_y"/>
                                          </p:val>
                                        </p:tav>
                                      </p:tavLst>
                                    </p:anim>
                                  </p:childTnLst>
                                </p:cTn>
                              </p:par>
                              <p:par>
                                <p:cTn id="35" presetID="47" presetClass="entr" presetSubtype="0" fill="hold" grpId="0" nodeType="withEffect">
                                  <p:stCondLst>
                                    <p:cond delay="5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500"/>
                                        <p:tgtEl>
                                          <p:spTgt spid="35"/>
                                        </p:tgtEl>
                                      </p:cBhvr>
                                    </p:animEffect>
                                    <p:anim calcmode="lin" valueType="num">
                                      <p:cBhvr>
                                        <p:cTn id="38" dur="1500" fill="hold"/>
                                        <p:tgtEl>
                                          <p:spTgt spid="35"/>
                                        </p:tgtEl>
                                        <p:attrNameLst>
                                          <p:attrName>ppt_x</p:attrName>
                                        </p:attrNameLst>
                                      </p:cBhvr>
                                      <p:tavLst>
                                        <p:tav tm="0">
                                          <p:val>
                                            <p:strVal val="#ppt_x"/>
                                          </p:val>
                                        </p:tav>
                                        <p:tav tm="100000">
                                          <p:val>
                                            <p:strVal val="#ppt_x"/>
                                          </p:val>
                                        </p:tav>
                                      </p:tavLst>
                                    </p:anim>
                                    <p:anim calcmode="lin" valueType="num">
                                      <p:cBhvr>
                                        <p:cTn id="39" dur="1500" fill="hold"/>
                                        <p:tgtEl>
                                          <p:spTgt spid="35"/>
                                        </p:tgtEl>
                                        <p:attrNameLst>
                                          <p:attrName>ppt_y</p:attrName>
                                        </p:attrNameLst>
                                      </p:cBhvr>
                                      <p:tavLst>
                                        <p:tav tm="0">
                                          <p:val>
                                            <p:strVal val="#ppt_y-.1"/>
                                          </p:val>
                                        </p:tav>
                                        <p:tav tm="100000">
                                          <p:val>
                                            <p:strVal val="#ppt_y"/>
                                          </p:val>
                                        </p:tav>
                                      </p:tavLst>
                                    </p:anim>
                                  </p:childTnLst>
                                </p:cTn>
                              </p:par>
                              <p:par>
                                <p:cTn id="40" presetID="2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edge">
                                      <p:cBhvr>
                                        <p:cTn id="42" dur="2000"/>
                                        <p:tgtEl>
                                          <p:spTgt spid="46"/>
                                        </p:tgtEl>
                                      </p:cBhvr>
                                    </p:animEffect>
                                  </p:childTnLst>
                                </p:cTn>
                              </p:par>
                              <p:par>
                                <p:cTn id="43" presetID="21" presetClass="entr" presetSubtype="1" fill="hold" grpId="0" nodeType="withEffect">
                                  <p:stCondLst>
                                    <p:cond delay="1000"/>
                                  </p:stCondLst>
                                  <p:childTnLst>
                                    <p:set>
                                      <p:cBhvr>
                                        <p:cTn id="44" dur="1" fill="hold">
                                          <p:stCondLst>
                                            <p:cond delay="0"/>
                                          </p:stCondLst>
                                        </p:cTn>
                                        <p:tgtEl>
                                          <p:spTgt spid="44"/>
                                        </p:tgtEl>
                                        <p:attrNameLst>
                                          <p:attrName>style.visibility</p:attrName>
                                        </p:attrNameLst>
                                      </p:cBhvr>
                                      <p:to>
                                        <p:strVal val="visible"/>
                                      </p:to>
                                    </p:set>
                                    <p:animEffect transition="in" filter="wheel(1)">
                                      <p:cBhvr>
                                        <p:cTn id="45" dur="2000"/>
                                        <p:tgtEl>
                                          <p:spTgt spid="44"/>
                                        </p:tgtEl>
                                      </p:cBhvr>
                                    </p:animEffect>
                                  </p:childTnLst>
                                </p:cTn>
                              </p:par>
                              <p:par>
                                <p:cTn id="46" presetID="42" presetClass="entr" presetSubtype="0" fill="hold" grpId="0" nodeType="withEffect">
                                  <p:stCondLst>
                                    <p:cond delay="300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2000"/>
                                        <p:tgtEl>
                                          <p:spTgt spid="30"/>
                                        </p:tgtEl>
                                      </p:cBhvr>
                                    </p:animEffect>
                                    <p:anim calcmode="lin" valueType="num">
                                      <p:cBhvr>
                                        <p:cTn id="49" dur="2000" fill="hold"/>
                                        <p:tgtEl>
                                          <p:spTgt spid="30"/>
                                        </p:tgtEl>
                                        <p:attrNameLst>
                                          <p:attrName>ppt_x</p:attrName>
                                        </p:attrNameLst>
                                      </p:cBhvr>
                                      <p:tavLst>
                                        <p:tav tm="0">
                                          <p:val>
                                            <p:strVal val="#ppt_x"/>
                                          </p:val>
                                        </p:tav>
                                        <p:tav tm="100000">
                                          <p:val>
                                            <p:strVal val="#ppt_x"/>
                                          </p:val>
                                        </p:tav>
                                      </p:tavLst>
                                    </p:anim>
                                    <p:anim calcmode="lin" valueType="num">
                                      <p:cBhvr>
                                        <p:cTn id="50" dur="2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33" grpId="0" animBg="1"/>
      <p:bldP spid="35" grpId="0" animBg="1"/>
      <p:bldP spid="44" grpId="0" animBg="1"/>
      <p:bldP spid="46" grpId="0" animBg="1"/>
      <p:bldP spid="30" grpId="0" animBg="1"/>
      <p:bldP spid="59" grpId="0" animBg="1"/>
      <p:bldP spid="60" grpId="0" animBg="1"/>
      <p:bldP spid="62" grpId="0" animBg="1"/>
      <p:bldP spid="63" grpId="0" animBg="1"/>
      <p:bldP spid="66" grpId="0" animBg="1"/>
      <p:bldP spid="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246A"/>
        </a:solidFill>
        <a:effectLst/>
      </p:bgPr>
    </p:bg>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2F026F5C-4B7C-4A04-91C1-D65C9FF4882D}"/>
              </a:ext>
            </a:extLst>
          </p:cNvPr>
          <p:cNvSpPr/>
          <p:nvPr/>
        </p:nvSpPr>
        <p:spPr>
          <a:xfrm rot="13195743">
            <a:off x="8258306" y="804007"/>
            <a:ext cx="532554" cy="532554"/>
          </a:xfrm>
          <a:prstGeom prst="ellipse">
            <a:avLst/>
          </a:prstGeom>
          <a:gradFill>
            <a:gsLst>
              <a:gs pos="0">
                <a:srgbClr val="1FBFA4">
                  <a:alpha val="45000"/>
                </a:srgbClr>
              </a:gs>
              <a:gs pos="100000">
                <a:srgbClr val="3D1E66">
                  <a:alpha val="0"/>
                </a:srgbClr>
              </a:gs>
              <a:gs pos="60000">
                <a:srgbClr val="7B7BAD">
                  <a:alpha val="15000"/>
                </a:srgbClr>
              </a:gs>
            </a:gsLst>
            <a:lin ang="42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6" name="Freeform: Shape 65">
            <a:extLst>
              <a:ext uri="{FF2B5EF4-FFF2-40B4-BE49-F238E27FC236}">
                <a16:creationId xmlns:a16="http://schemas.microsoft.com/office/drawing/2014/main" id="{2E75662D-E2EC-4A97-A20D-EFD6F87C0752}"/>
              </a:ext>
            </a:extLst>
          </p:cNvPr>
          <p:cNvSpPr/>
          <p:nvPr/>
        </p:nvSpPr>
        <p:spPr>
          <a:xfrm>
            <a:off x="0" y="-14748"/>
            <a:ext cx="5867400" cy="6872750"/>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314198 h 4295648"/>
              <a:gd name="connsiteX1" fmla="*/ 1607574 w 4152900"/>
              <a:gd name="connsiteY1" fmla="*/ 305635 h 4295648"/>
              <a:gd name="connsiteX2" fmla="*/ 3200400 w 4152900"/>
              <a:gd name="connsiteY2" fmla="*/ 2034764 h 4295648"/>
              <a:gd name="connsiteX3" fmla="*/ 4152900 w 4152900"/>
              <a:gd name="connsiteY3" fmla="*/ 4295648 h 4295648"/>
              <a:gd name="connsiteX4" fmla="*/ 0 w 4152900"/>
              <a:gd name="connsiteY4" fmla="*/ 4295648 h 4295648"/>
              <a:gd name="connsiteX5" fmla="*/ 0 w 4152900"/>
              <a:gd name="connsiteY5" fmla="*/ 314198 h 4295648"/>
              <a:gd name="connsiteX0" fmla="*/ 0 w 4152900"/>
              <a:gd name="connsiteY0" fmla="*/ 314198 h 4295648"/>
              <a:gd name="connsiteX1" fmla="*/ 1607574 w 4152900"/>
              <a:gd name="connsiteY1" fmla="*/ 305635 h 4295648"/>
              <a:gd name="connsiteX2" fmla="*/ 3200400 w 4152900"/>
              <a:gd name="connsiteY2" fmla="*/ 2034764 h 4295648"/>
              <a:gd name="connsiteX3" fmla="*/ 4152900 w 4152900"/>
              <a:gd name="connsiteY3" fmla="*/ 4295648 h 4295648"/>
              <a:gd name="connsiteX4" fmla="*/ 0 w 4152900"/>
              <a:gd name="connsiteY4" fmla="*/ 4295648 h 4295648"/>
              <a:gd name="connsiteX5" fmla="*/ 0 w 4152900"/>
              <a:gd name="connsiteY5" fmla="*/ 314198 h 4295648"/>
              <a:gd name="connsiteX0" fmla="*/ 0 w 4152900"/>
              <a:gd name="connsiteY0" fmla="*/ 314198 h 4295648"/>
              <a:gd name="connsiteX1" fmla="*/ 1607574 w 4152900"/>
              <a:gd name="connsiteY1" fmla="*/ 305635 h 4295648"/>
              <a:gd name="connsiteX2" fmla="*/ 2073011 w 4152900"/>
              <a:gd name="connsiteY2" fmla="*/ 2171760 h 4295648"/>
              <a:gd name="connsiteX3" fmla="*/ 4152900 w 4152900"/>
              <a:gd name="connsiteY3" fmla="*/ 4295648 h 4295648"/>
              <a:gd name="connsiteX4" fmla="*/ 0 w 4152900"/>
              <a:gd name="connsiteY4" fmla="*/ 4295648 h 4295648"/>
              <a:gd name="connsiteX5" fmla="*/ 0 w 4152900"/>
              <a:gd name="connsiteY5" fmla="*/ 314198 h 4295648"/>
              <a:gd name="connsiteX0" fmla="*/ 0 w 4152900"/>
              <a:gd name="connsiteY0" fmla="*/ 134448 h 4115898"/>
              <a:gd name="connsiteX1" fmla="*/ 1607574 w 4152900"/>
              <a:gd name="connsiteY1" fmla="*/ 125885 h 4115898"/>
              <a:gd name="connsiteX2" fmla="*/ 2073011 w 4152900"/>
              <a:gd name="connsiteY2" fmla="*/ 1992010 h 4115898"/>
              <a:gd name="connsiteX3" fmla="*/ 4152900 w 4152900"/>
              <a:gd name="connsiteY3" fmla="*/ 4115898 h 4115898"/>
              <a:gd name="connsiteX4" fmla="*/ 0 w 4152900"/>
              <a:gd name="connsiteY4" fmla="*/ 4115898 h 4115898"/>
              <a:gd name="connsiteX5" fmla="*/ 0 w 4152900"/>
              <a:gd name="connsiteY5" fmla="*/ 134448 h 4115898"/>
              <a:gd name="connsiteX0" fmla="*/ 0 w 4152900"/>
              <a:gd name="connsiteY0" fmla="*/ 8563 h 3990013"/>
              <a:gd name="connsiteX1" fmla="*/ 1607574 w 4152900"/>
              <a:gd name="connsiteY1" fmla="*/ 0 h 3990013"/>
              <a:gd name="connsiteX2" fmla="*/ 2073011 w 4152900"/>
              <a:gd name="connsiteY2" fmla="*/ 1866125 h 3990013"/>
              <a:gd name="connsiteX3" fmla="*/ 4152900 w 4152900"/>
              <a:gd name="connsiteY3" fmla="*/ 3990013 h 3990013"/>
              <a:gd name="connsiteX4" fmla="*/ 0 w 4152900"/>
              <a:gd name="connsiteY4" fmla="*/ 3990013 h 3990013"/>
              <a:gd name="connsiteX5" fmla="*/ 0 w 4152900"/>
              <a:gd name="connsiteY5" fmla="*/ 8563 h 3990013"/>
              <a:gd name="connsiteX0" fmla="*/ 0 w 4152900"/>
              <a:gd name="connsiteY0" fmla="*/ 8563 h 3990013"/>
              <a:gd name="connsiteX1" fmla="*/ 1607574 w 4152900"/>
              <a:gd name="connsiteY1" fmla="*/ 0 h 3990013"/>
              <a:gd name="connsiteX2" fmla="*/ 2073011 w 4152900"/>
              <a:gd name="connsiteY2" fmla="*/ 1866125 h 3990013"/>
              <a:gd name="connsiteX3" fmla="*/ 4152900 w 4152900"/>
              <a:gd name="connsiteY3" fmla="*/ 3990013 h 3990013"/>
              <a:gd name="connsiteX4" fmla="*/ 0 w 4152900"/>
              <a:gd name="connsiteY4" fmla="*/ 3990013 h 3990013"/>
              <a:gd name="connsiteX5" fmla="*/ 0 w 4152900"/>
              <a:gd name="connsiteY5" fmla="*/ 8563 h 399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2900" h="3990013">
                <a:moveTo>
                  <a:pt x="0" y="8563"/>
                </a:moveTo>
                <a:cubicBezTo>
                  <a:pt x="13918" y="5708"/>
                  <a:pt x="1616991" y="12918"/>
                  <a:pt x="1607574" y="0"/>
                </a:cubicBezTo>
                <a:cubicBezTo>
                  <a:pt x="2301035" y="299248"/>
                  <a:pt x="1648790" y="1201123"/>
                  <a:pt x="2073011" y="1866125"/>
                </a:cubicBezTo>
                <a:cubicBezTo>
                  <a:pt x="2497232" y="2531127"/>
                  <a:pt x="3971925" y="2649738"/>
                  <a:pt x="4152900" y="3990013"/>
                </a:cubicBezTo>
                <a:lnTo>
                  <a:pt x="0" y="3990013"/>
                </a:lnTo>
                <a:lnTo>
                  <a:pt x="0" y="8563"/>
                </a:lnTo>
                <a:close/>
              </a:path>
            </a:pathLst>
          </a:custGeom>
          <a:gradFill>
            <a:gsLst>
              <a:gs pos="0">
                <a:srgbClr val="1FBFA4">
                  <a:alpha val="45000"/>
                </a:srgbClr>
              </a:gs>
              <a:gs pos="100000">
                <a:srgbClr val="3D1E66">
                  <a:alpha val="0"/>
                </a:srgbClr>
              </a:gs>
              <a:gs pos="71000">
                <a:srgbClr val="5C4D8A">
                  <a:alpha val="51000"/>
                </a:srgbClr>
              </a:gs>
              <a:gs pos="42000">
                <a:srgbClr val="7B7BAD">
                  <a:alpha val="15000"/>
                </a:srgbClr>
              </a:gs>
            </a:gsLst>
            <a:lin ang="42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6" name="Freeform: Shape 75">
            <a:extLst>
              <a:ext uri="{FF2B5EF4-FFF2-40B4-BE49-F238E27FC236}">
                <a16:creationId xmlns:a16="http://schemas.microsoft.com/office/drawing/2014/main" id="{35D6630C-1995-4779-A0EE-49772EEC46C9}"/>
              </a:ext>
            </a:extLst>
          </p:cNvPr>
          <p:cNvSpPr/>
          <p:nvPr/>
        </p:nvSpPr>
        <p:spPr>
          <a:xfrm>
            <a:off x="1" y="3385585"/>
            <a:ext cx="3596244" cy="3475237"/>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a:gsLst>
              <a:gs pos="0">
                <a:srgbClr val="1FBFA4"/>
              </a:gs>
              <a:gs pos="100000">
                <a:srgbClr val="3D1E66">
                  <a:alpha val="0"/>
                </a:srgbClr>
              </a:gs>
              <a:gs pos="60000">
                <a:srgbClr val="7B7BAD">
                  <a:alpha val="44000"/>
                </a:srgbClr>
              </a:gs>
            </a:gsLst>
            <a:lin ang="90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3" name="what women thinks">
            <a:extLst>
              <a:ext uri="{FF2B5EF4-FFF2-40B4-BE49-F238E27FC236}">
                <a16:creationId xmlns:a16="http://schemas.microsoft.com/office/drawing/2014/main" id="{4E5BEDCF-DDF3-494D-AC00-4BE3ACD8B35F}"/>
              </a:ext>
            </a:extLst>
          </p:cNvPr>
          <p:cNvSpPr txBox="1"/>
          <p:nvPr/>
        </p:nvSpPr>
        <p:spPr>
          <a:xfrm>
            <a:off x="3841009" y="1460352"/>
            <a:ext cx="4528836" cy="439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defPPr>
              <a:defRPr lang="en-US"/>
            </a:defPPr>
            <a:lvl1pPr>
              <a:lnSpc>
                <a:spcPct val="90000"/>
              </a:lnSpc>
              <a:defRPr sz="2500" b="1" cap="none" spc="0">
                <a:solidFill>
                  <a:schemeClr val="bg1"/>
                </a:solidFill>
                <a:latin typeface="Century Gothic" panose="020B0502020202020204" pitchFamily="34" charset="0"/>
              </a:defRPr>
            </a:lvl1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altLang="ja-JP" sz="2800" b="1" i="0" u="none" strike="noStrike" kern="1200" cap="none" spc="0" normalizeH="0" baseline="0" noProof="0" dirty="0" err="1">
                <a:ln>
                  <a:noFill/>
                </a:ln>
                <a:solidFill>
                  <a:srgbClr val="FFFFFF"/>
                </a:solidFill>
                <a:effectLst/>
                <a:uLnTx/>
                <a:uFillTx/>
                <a:latin typeface="Century Gothic" panose="020B0502020202020204" pitchFamily="34" charset="0"/>
                <a:ea typeface="+mn-ea"/>
                <a:cs typeface="+mn-cs"/>
              </a:rPr>
              <a:t>Github</a:t>
            </a:r>
            <a:r>
              <a:rPr kumimoji="0" lang="en-US" altLang="ja-JP" sz="2800" b="1"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 Actions</a:t>
            </a:r>
            <a:endParaRPr kumimoji="0" lang="en-US" sz="2800" b="1"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endParaRPr>
          </a:p>
        </p:txBody>
      </p:sp>
      <p:sp>
        <p:nvSpPr>
          <p:cNvPr id="72" name="Oval 71">
            <a:extLst>
              <a:ext uri="{FF2B5EF4-FFF2-40B4-BE49-F238E27FC236}">
                <a16:creationId xmlns:a16="http://schemas.microsoft.com/office/drawing/2014/main" id="{8D0D4018-02E0-4A73-9807-519E777E4F64}"/>
              </a:ext>
            </a:extLst>
          </p:cNvPr>
          <p:cNvSpPr/>
          <p:nvPr/>
        </p:nvSpPr>
        <p:spPr>
          <a:xfrm rot="21145811">
            <a:off x="195833" y="6006943"/>
            <a:ext cx="1328462" cy="1328462"/>
          </a:xfrm>
          <a:prstGeom prst="ellipse">
            <a:avLst/>
          </a:prstGeom>
          <a:gradFill>
            <a:gsLst>
              <a:gs pos="0">
                <a:srgbClr val="1FBFA4"/>
              </a:gs>
              <a:gs pos="100000">
                <a:srgbClr val="3D1E66">
                  <a:alpha val="0"/>
                </a:srgbClr>
              </a:gs>
              <a:gs pos="60000">
                <a:srgbClr val="7B7BAD">
                  <a:alpha val="44000"/>
                </a:srgbClr>
              </a:gs>
            </a:gsLst>
            <a:lin ang="90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0" name="Freeform: Shape 69">
            <a:extLst>
              <a:ext uri="{FF2B5EF4-FFF2-40B4-BE49-F238E27FC236}">
                <a16:creationId xmlns:a16="http://schemas.microsoft.com/office/drawing/2014/main" id="{57FB7E63-F053-4C3D-B8B1-6CD9E96A5A9B}"/>
              </a:ext>
            </a:extLst>
          </p:cNvPr>
          <p:cNvSpPr/>
          <p:nvPr/>
        </p:nvSpPr>
        <p:spPr>
          <a:xfrm flipH="1">
            <a:off x="11187038" y="4176619"/>
            <a:ext cx="1001807" cy="2125375"/>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rgbClr val="1FBFA4">
                  <a:alpha val="79000"/>
                </a:srgbClr>
              </a:gs>
              <a:gs pos="100000">
                <a:srgbClr val="7B7BAD">
                  <a:alpha val="50000"/>
                </a:srgbClr>
              </a:gs>
            </a:gsLst>
            <a:path path="circle">
              <a:fillToRect l="50000" t="-80000" r="50000" b="180000"/>
            </a:path>
          </a:gradFill>
          <a:ln w="12700" cap="flat" cmpd="sng" algn="ctr">
            <a:noFill/>
            <a:prstDash val="solid"/>
            <a:miter lim="800000"/>
          </a:ln>
          <a:effectLst>
            <a:outerShdw blurRad="1270000" dist="622300" dir="2700000" algn="tl" rotWithShape="0">
              <a:prstClr val="black">
                <a:alpha val="6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34143437-9EC5-4BF4-B7C3-0A2A9DFB0EEF}"/>
              </a:ext>
            </a:extLst>
          </p:cNvPr>
          <p:cNvSpPr/>
          <p:nvPr/>
        </p:nvSpPr>
        <p:spPr>
          <a:xfrm>
            <a:off x="9136889" y="617191"/>
            <a:ext cx="3055111" cy="4094762"/>
          </a:xfrm>
          <a:custGeom>
            <a:avLst/>
            <a:gdLst>
              <a:gd name="connsiteX0" fmla="*/ 1549633 w 3887277"/>
              <a:gd name="connsiteY0" fmla="*/ 0 h 5210113"/>
              <a:gd name="connsiteX1" fmla="*/ 3726073 w 3887277"/>
              <a:gd name="connsiteY1" fmla="*/ 187354 h 5210113"/>
              <a:gd name="connsiteX2" fmla="*/ 3887277 w 3887277"/>
              <a:gd name="connsiteY2" fmla="*/ 191867 h 5210113"/>
              <a:gd name="connsiteX3" fmla="*/ 3887277 w 3887277"/>
              <a:gd name="connsiteY3" fmla="*/ 4936557 h 5210113"/>
              <a:gd name="connsiteX4" fmla="*/ 3875150 w 3887277"/>
              <a:gd name="connsiteY4" fmla="*/ 4945954 h 5210113"/>
              <a:gd name="connsiteX5" fmla="*/ 1568478 w 3887277"/>
              <a:gd name="connsiteY5" fmla="*/ 4489588 h 5210113"/>
              <a:gd name="connsiteX6" fmla="*/ 1478796 w 3887277"/>
              <a:gd name="connsiteY6" fmla="*/ 2325720 h 5210113"/>
              <a:gd name="connsiteX7" fmla="*/ 49 w 3887277"/>
              <a:gd name="connsiteY7" fmla="*/ 978828 h 5210113"/>
              <a:gd name="connsiteX8" fmla="*/ 1549633 w 3887277"/>
              <a:gd name="connsiteY8" fmla="*/ 0 h 5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7277" h="5210113">
                <a:moveTo>
                  <a:pt x="1549633" y="0"/>
                </a:moveTo>
                <a:cubicBezTo>
                  <a:pt x="2221975" y="0"/>
                  <a:pt x="3012645" y="149883"/>
                  <a:pt x="3726073" y="187354"/>
                </a:cubicBezTo>
                <a:lnTo>
                  <a:pt x="3887277" y="191867"/>
                </a:lnTo>
                <a:lnTo>
                  <a:pt x="3887277" y="4936557"/>
                </a:lnTo>
                <a:lnTo>
                  <a:pt x="3875150" y="4945954"/>
                </a:lnTo>
                <a:cubicBezTo>
                  <a:pt x="3393919" y="5273729"/>
                  <a:pt x="2273731" y="5460309"/>
                  <a:pt x="1568478" y="4489588"/>
                </a:cubicBezTo>
                <a:cubicBezTo>
                  <a:pt x="677586" y="3341949"/>
                  <a:pt x="1740200" y="2910846"/>
                  <a:pt x="1478796" y="2325720"/>
                </a:cubicBezTo>
                <a:cubicBezTo>
                  <a:pt x="1217391" y="1740594"/>
                  <a:pt x="-8834" y="2428470"/>
                  <a:pt x="49" y="978828"/>
                </a:cubicBezTo>
                <a:cubicBezTo>
                  <a:pt x="167404" y="195765"/>
                  <a:pt x="781243" y="0"/>
                  <a:pt x="1549633" y="0"/>
                </a:cubicBezTo>
                <a:close/>
              </a:path>
            </a:pathLst>
          </a:custGeom>
          <a:gradFill>
            <a:gsLst>
              <a:gs pos="0">
                <a:srgbClr val="1FBFA4">
                  <a:alpha val="45000"/>
                </a:srgbClr>
              </a:gs>
              <a:gs pos="100000">
                <a:srgbClr val="3D1E66">
                  <a:alpha val="0"/>
                </a:srgbClr>
              </a:gs>
              <a:gs pos="60000">
                <a:srgbClr val="7B7BAD">
                  <a:alpha val="15000"/>
                </a:srgbClr>
              </a:gs>
            </a:gsLst>
            <a:lin ang="42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1" name="Rectangle: Rounded Corners 60">
            <a:extLst>
              <a:ext uri="{FF2B5EF4-FFF2-40B4-BE49-F238E27FC236}">
                <a16:creationId xmlns:a16="http://schemas.microsoft.com/office/drawing/2014/main" id="{42417E71-42D6-47FB-A764-5F45B378E49F}"/>
              </a:ext>
            </a:extLst>
          </p:cNvPr>
          <p:cNvSpPr/>
          <p:nvPr/>
        </p:nvSpPr>
        <p:spPr>
          <a:xfrm rot="5400000">
            <a:off x="2124419" y="1463429"/>
            <a:ext cx="2626962" cy="5029274"/>
          </a:xfrm>
          <a:prstGeom prst="roundRect">
            <a:avLst>
              <a:gd name="adj" fmla="val 2683"/>
            </a:avLst>
          </a:prstGeom>
          <a:solidFill>
            <a:srgbClr val="4F357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3" name="Rectangle: Rounded Corners 62">
            <a:extLst>
              <a:ext uri="{FF2B5EF4-FFF2-40B4-BE49-F238E27FC236}">
                <a16:creationId xmlns:a16="http://schemas.microsoft.com/office/drawing/2014/main" id="{F82768D7-D150-4F28-8925-96404407B113}"/>
              </a:ext>
            </a:extLst>
          </p:cNvPr>
          <p:cNvSpPr/>
          <p:nvPr/>
        </p:nvSpPr>
        <p:spPr>
          <a:xfrm rot="5400000">
            <a:off x="3370974" y="216899"/>
            <a:ext cx="133848" cy="5029278"/>
          </a:xfrm>
          <a:prstGeom prst="roundRect">
            <a:avLst>
              <a:gd name="adj" fmla="val 50000"/>
            </a:avLst>
          </a:prstGeom>
          <a:solidFill>
            <a:srgbClr val="FFFFFF">
              <a:alpha val="1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4" name="Rectangle: Rounded Corners 63">
            <a:extLst>
              <a:ext uri="{FF2B5EF4-FFF2-40B4-BE49-F238E27FC236}">
                <a16:creationId xmlns:a16="http://schemas.microsoft.com/office/drawing/2014/main" id="{090089FA-B1A9-4555-B736-0D2543EC6232}"/>
              </a:ext>
            </a:extLst>
          </p:cNvPr>
          <p:cNvSpPr/>
          <p:nvPr/>
        </p:nvSpPr>
        <p:spPr>
          <a:xfrm rot="5400000" flipV="1">
            <a:off x="2136201" y="1451670"/>
            <a:ext cx="133838" cy="2559715"/>
          </a:xfrm>
          <a:prstGeom prst="roundRect">
            <a:avLst>
              <a:gd name="adj" fmla="val 50000"/>
            </a:avLst>
          </a:prstGeom>
          <a:solidFill>
            <a:srgbClr val="1EBFA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1AC6C69F-10EE-4F41-BB06-EBD361BD6848}"/>
              </a:ext>
            </a:extLst>
          </p:cNvPr>
          <p:cNvSpPr txBox="1"/>
          <p:nvPr/>
        </p:nvSpPr>
        <p:spPr>
          <a:xfrm>
            <a:off x="1045872" y="2981991"/>
            <a:ext cx="1990780" cy="427168"/>
          </a:xfrm>
          <a:prstGeom prst="rect">
            <a:avLst/>
          </a:prstGeom>
          <a:noFill/>
        </p:spPr>
        <p:txBody>
          <a:bodyPr wrap="square" lIns="0" tIns="0" rIns="0" bIns="0">
            <a:spAutoFit/>
          </a:bodyPr>
          <a:lstStyle>
            <a:defPPr>
              <a:defRPr lang="en-US"/>
            </a:defPPr>
            <a:lvl1pPr>
              <a:lnSpc>
                <a:spcPct val="130000"/>
              </a:lnSpc>
              <a:defRPr sz="1200">
                <a:solidFill>
                  <a:srgbClr val="666666"/>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ja-JP" altLang="en-US" sz="2400" b="1" i="0" u="none" strike="noStrike" kern="1200" cap="none" spc="0" normalizeH="0" baseline="0" noProof="0" dirty="0">
                <a:ln>
                  <a:noFill/>
                </a:ln>
                <a:solidFill>
                  <a:srgbClr val="1FBEA3"/>
                </a:solidFill>
                <a:effectLst/>
                <a:uLnTx/>
                <a:uFillTx/>
                <a:latin typeface="Century Gothic" panose="020B0502020202020204" pitchFamily="34" charset="0"/>
                <a:ea typeface="Roboto Light" panose="02000000000000000000" pitchFamily="2" charset="0"/>
                <a:cs typeface="Poppins" panose="00000500000000000000" pitchFamily="50" charset="0"/>
              </a:rPr>
              <a:t>って何？</a:t>
            </a:r>
            <a:endParaRPr kumimoji="0" lang="en-US" sz="2400" b="1" i="0" u="none" strike="noStrike" kern="1200" cap="none" spc="0" normalizeH="0" baseline="0" noProof="0" dirty="0">
              <a:ln>
                <a:noFill/>
              </a:ln>
              <a:solidFill>
                <a:srgbClr val="1FBEA3"/>
              </a:solidFill>
              <a:effectLst/>
              <a:uLnTx/>
              <a:uFillTx/>
              <a:latin typeface="Century Gothic" panose="020B0502020202020204" pitchFamily="34" charset="0"/>
              <a:ea typeface="Roboto Light" panose="02000000000000000000" pitchFamily="2" charset="0"/>
              <a:cs typeface="Poppins" panose="00000500000000000000" pitchFamily="50" charset="0"/>
            </a:endParaRPr>
          </a:p>
        </p:txBody>
      </p:sp>
      <p:sp>
        <p:nvSpPr>
          <p:cNvPr id="38" name="TextBox 37">
            <a:extLst>
              <a:ext uri="{FF2B5EF4-FFF2-40B4-BE49-F238E27FC236}">
                <a16:creationId xmlns:a16="http://schemas.microsoft.com/office/drawing/2014/main" id="{663B4DCE-577E-AE40-8BCE-8FE83C411E42}"/>
              </a:ext>
            </a:extLst>
          </p:cNvPr>
          <p:cNvSpPr txBox="1"/>
          <p:nvPr/>
        </p:nvSpPr>
        <p:spPr>
          <a:xfrm>
            <a:off x="1050152" y="3769420"/>
            <a:ext cx="4817248" cy="1339341"/>
          </a:xfrm>
          <a:prstGeom prst="rect">
            <a:avLst/>
          </a:prstGeom>
          <a:noFill/>
        </p:spPr>
        <p:txBody>
          <a:bodyPr wrap="square" lIns="0" tIns="0" rIns="0" bIns="0" rtlCol="0">
            <a:spAutoFit/>
          </a:bodyPr>
          <a:lstStyle/>
          <a:p>
            <a:pPr lvl="0">
              <a:lnSpc>
                <a:spcPct val="150000"/>
              </a:lnSpc>
              <a:defRPr/>
            </a:pPr>
            <a:r>
              <a:rPr lang="en-US" altLang="ja-JP" sz="1500" dirty="0">
                <a:solidFill>
                  <a:srgbClr val="FFFFFF"/>
                </a:solidFill>
                <a:latin typeface="Century Gothic" panose="020B0502020202020204" pitchFamily="34" charset="0"/>
                <a:ea typeface="Roboto Light" charset="0"/>
                <a:cs typeface="Roboto Light" charset="0"/>
              </a:rPr>
              <a:t>GitHub Actions</a:t>
            </a:r>
            <a:r>
              <a:rPr lang="ja-JP" altLang="en-US" sz="1500" dirty="0">
                <a:solidFill>
                  <a:srgbClr val="FFFFFF"/>
                </a:solidFill>
                <a:latin typeface="Century Gothic" panose="020B0502020202020204" pitchFamily="34" charset="0"/>
                <a:ea typeface="Roboto Light" charset="0"/>
                <a:cs typeface="Roboto Light" charset="0"/>
              </a:rPr>
              <a:t> は継続的インテグレーション及び継続的デリバリ（</a:t>
            </a:r>
            <a:r>
              <a:rPr lang="en-US" altLang="ja-JP" sz="1500" dirty="0">
                <a:solidFill>
                  <a:srgbClr val="FFFFFF"/>
                </a:solidFill>
                <a:latin typeface="Century Gothic" panose="020B0502020202020204" pitchFamily="34" charset="0"/>
                <a:ea typeface="Roboto Light" charset="0"/>
                <a:cs typeface="Roboto Light" charset="0"/>
              </a:rPr>
              <a:t>CI/CD</a:t>
            </a:r>
            <a:r>
              <a:rPr lang="ja-JP" altLang="en-US" sz="1500" dirty="0">
                <a:solidFill>
                  <a:srgbClr val="FFFFFF"/>
                </a:solidFill>
                <a:latin typeface="Century Gothic" panose="020B0502020202020204" pitchFamily="34" charset="0"/>
                <a:ea typeface="Roboto Light" charset="0"/>
                <a:cs typeface="Roboto Light" charset="0"/>
              </a:rPr>
              <a:t>）プラットフォームで、ビルド、テスト、デプロイメントのパイプラインを自動化できるようになります。</a:t>
            </a:r>
            <a:endParaRPr kumimoji="0" lang="en-US" sz="1500" b="0" i="0" u="none" strike="noStrike" kern="1200" cap="none" spc="0" normalizeH="0" baseline="0" noProof="0" dirty="0">
              <a:ln>
                <a:noFill/>
              </a:ln>
              <a:solidFill>
                <a:srgbClr val="FFFFFF"/>
              </a:solidFill>
              <a:effectLst/>
              <a:uLnTx/>
              <a:uFillTx/>
              <a:latin typeface="Century Gothic" panose="020B0502020202020204" pitchFamily="34" charset="0"/>
              <a:ea typeface="Roboto Light" charset="0"/>
              <a:cs typeface="Roboto Light" charset="0"/>
            </a:endParaRPr>
          </a:p>
        </p:txBody>
      </p:sp>
      <p:sp>
        <p:nvSpPr>
          <p:cNvPr id="90" name="Rectangle: Rounded Corners 89">
            <a:extLst>
              <a:ext uri="{FF2B5EF4-FFF2-40B4-BE49-F238E27FC236}">
                <a16:creationId xmlns:a16="http://schemas.microsoft.com/office/drawing/2014/main" id="{C724431D-025F-4674-844C-E40CCB570756}"/>
              </a:ext>
            </a:extLst>
          </p:cNvPr>
          <p:cNvSpPr/>
          <p:nvPr/>
        </p:nvSpPr>
        <p:spPr>
          <a:xfrm rot="5400000">
            <a:off x="7489133" y="1463429"/>
            <a:ext cx="2626962" cy="5029273"/>
          </a:xfrm>
          <a:prstGeom prst="roundRect">
            <a:avLst>
              <a:gd name="adj" fmla="val 2897"/>
            </a:avLst>
          </a:prstGeom>
          <a:solidFill>
            <a:srgbClr val="4F357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92" name="Rectangle: Rounded Corners 91">
            <a:extLst>
              <a:ext uri="{FF2B5EF4-FFF2-40B4-BE49-F238E27FC236}">
                <a16:creationId xmlns:a16="http://schemas.microsoft.com/office/drawing/2014/main" id="{7925EAF4-653C-4920-9B8D-924E764D8CD4}"/>
              </a:ext>
            </a:extLst>
          </p:cNvPr>
          <p:cNvSpPr/>
          <p:nvPr/>
        </p:nvSpPr>
        <p:spPr>
          <a:xfrm rot="5400000">
            <a:off x="8735692" y="216859"/>
            <a:ext cx="133848" cy="5029277"/>
          </a:xfrm>
          <a:prstGeom prst="roundRect">
            <a:avLst>
              <a:gd name="adj" fmla="val 50000"/>
            </a:avLst>
          </a:prstGeom>
          <a:solidFill>
            <a:srgbClr val="FFFFFF">
              <a:alpha val="1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93" name="Rectangle: Rounded Corners 92">
            <a:extLst>
              <a:ext uri="{FF2B5EF4-FFF2-40B4-BE49-F238E27FC236}">
                <a16:creationId xmlns:a16="http://schemas.microsoft.com/office/drawing/2014/main" id="{5085BE5B-AE64-42F0-9B1C-5660F2E62C3A}"/>
              </a:ext>
            </a:extLst>
          </p:cNvPr>
          <p:cNvSpPr/>
          <p:nvPr/>
        </p:nvSpPr>
        <p:spPr>
          <a:xfrm rot="5400000" flipV="1">
            <a:off x="10020697" y="1501868"/>
            <a:ext cx="133849" cy="2459258"/>
          </a:xfrm>
          <a:prstGeom prst="roundRect">
            <a:avLst>
              <a:gd name="adj" fmla="val 50000"/>
            </a:avLst>
          </a:prstGeom>
          <a:solidFill>
            <a:srgbClr val="1EBFA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id="{E3341CD6-7372-4F51-AC62-CB85A5EE5A19}"/>
              </a:ext>
            </a:extLst>
          </p:cNvPr>
          <p:cNvSpPr txBox="1"/>
          <p:nvPr/>
        </p:nvSpPr>
        <p:spPr>
          <a:xfrm>
            <a:off x="9051752" y="2978098"/>
            <a:ext cx="1990780" cy="424540"/>
          </a:xfrm>
          <a:prstGeom prst="rect">
            <a:avLst/>
          </a:prstGeom>
          <a:noFill/>
        </p:spPr>
        <p:txBody>
          <a:bodyPr wrap="square" lIns="0" tIns="0" rIns="0" bIns="0">
            <a:spAutoFit/>
          </a:bodyPr>
          <a:lstStyle>
            <a:defPPr>
              <a:defRPr lang="en-US"/>
            </a:defPPr>
            <a:lvl1pPr>
              <a:lnSpc>
                <a:spcPct val="130000"/>
              </a:lnSpc>
              <a:defRPr sz="1200">
                <a:solidFill>
                  <a:srgbClr val="666666"/>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ja-JP" altLang="en-US" sz="2400" b="1" i="0" u="none" strike="noStrike" kern="1200" cap="none" spc="0" normalizeH="0" baseline="0" noProof="0" dirty="0">
                <a:ln>
                  <a:noFill/>
                </a:ln>
                <a:solidFill>
                  <a:srgbClr val="1FBEA3"/>
                </a:solidFill>
                <a:effectLst/>
                <a:uLnTx/>
                <a:uFillTx/>
                <a:latin typeface="Century Gothic" panose="020B0502020202020204" pitchFamily="34" charset="0"/>
                <a:ea typeface="Roboto Light" panose="02000000000000000000" pitchFamily="2" charset="0"/>
                <a:cs typeface="Poppins" panose="00000500000000000000" pitchFamily="50" charset="0"/>
              </a:rPr>
              <a:t>具体例は？</a:t>
            </a:r>
            <a:endParaRPr kumimoji="0" lang="en-US" sz="2400" b="1" i="0" u="none" strike="noStrike" kern="1200" cap="none" spc="0" normalizeH="0" baseline="0" noProof="0" dirty="0">
              <a:ln>
                <a:noFill/>
              </a:ln>
              <a:solidFill>
                <a:srgbClr val="1FBEA3"/>
              </a:solidFill>
              <a:effectLst/>
              <a:uLnTx/>
              <a:uFillTx/>
              <a:latin typeface="Century Gothic" panose="020B0502020202020204" pitchFamily="34" charset="0"/>
              <a:ea typeface="Roboto Light" panose="02000000000000000000" pitchFamily="2" charset="0"/>
              <a:cs typeface="Poppins" panose="00000500000000000000" pitchFamily="50" charset="0"/>
            </a:endParaRPr>
          </a:p>
        </p:txBody>
      </p:sp>
      <p:sp>
        <p:nvSpPr>
          <p:cNvPr id="89" name="TextBox 88">
            <a:extLst>
              <a:ext uri="{FF2B5EF4-FFF2-40B4-BE49-F238E27FC236}">
                <a16:creationId xmlns:a16="http://schemas.microsoft.com/office/drawing/2014/main" id="{C7F011EE-91ED-47B1-A33E-6A58AF118818}"/>
              </a:ext>
            </a:extLst>
          </p:cNvPr>
          <p:cNvSpPr txBox="1"/>
          <p:nvPr/>
        </p:nvSpPr>
        <p:spPr>
          <a:xfrm>
            <a:off x="6405134" y="3827382"/>
            <a:ext cx="4778749" cy="646844"/>
          </a:xfrm>
          <a:prstGeom prst="rect">
            <a:avLst/>
          </a:prstGeom>
          <a:noFill/>
        </p:spPr>
        <p:txBody>
          <a:bodyPr wrap="square" lIns="0" tIns="0" rIns="0" bIns="0" rtlCol="0">
            <a:spAutoFit/>
          </a:bodyPr>
          <a:lstStyle/>
          <a:p>
            <a:pPr marL="285750" lvl="0" indent="-285750">
              <a:lnSpc>
                <a:spcPct val="150000"/>
              </a:lnSpc>
              <a:buFont typeface="Wingdings" panose="05000000000000000000" pitchFamily="2" charset="2"/>
              <a:buChar char="Ø"/>
              <a:defRPr/>
            </a:pPr>
            <a:r>
              <a:rPr lang="en-US" altLang="ja-JP" sz="1500" dirty="0">
                <a:solidFill>
                  <a:srgbClr val="FFFFFF"/>
                </a:solidFill>
                <a:latin typeface="Century Gothic" panose="020B0502020202020204" pitchFamily="34" charset="0"/>
                <a:ea typeface="Roboto Light" charset="0"/>
                <a:cs typeface="Roboto Light" charset="0"/>
              </a:rPr>
              <a:t>push </a:t>
            </a:r>
            <a:r>
              <a:rPr lang="ja-JP" altLang="en-US" sz="1500" dirty="0">
                <a:solidFill>
                  <a:srgbClr val="FFFFFF"/>
                </a:solidFill>
                <a:latin typeface="Century Gothic" panose="020B0502020202020204" pitchFamily="34" charset="0"/>
                <a:ea typeface="Roboto Light" charset="0"/>
                <a:cs typeface="Roboto Light" charset="0"/>
              </a:rPr>
              <a:t>時にビルドして、実環境にデプロイする</a:t>
            </a:r>
            <a:endParaRPr lang="en-US" altLang="ja-JP" sz="1500" dirty="0">
              <a:solidFill>
                <a:srgbClr val="FFFFFF"/>
              </a:solidFill>
              <a:latin typeface="Century Gothic" panose="020B0502020202020204" pitchFamily="34" charset="0"/>
              <a:ea typeface="Roboto Light" charset="0"/>
              <a:cs typeface="Roboto Light" charset="0"/>
            </a:endParaRPr>
          </a:p>
          <a:p>
            <a:pPr marL="285750" lvl="0" indent="-285750">
              <a:lnSpc>
                <a:spcPct val="150000"/>
              </a:lnSpc>
              <a:buFont typeface="Wingdings" panose="05000000000000000000" pitchFamily="2" charset="2"/>
              <a:buChar char="Ø"/>
              <a:defRPr/>
            </a:pPr>
            <a:r>
              <a:rPr lang="ja-JP" altLang="en-US" sz="1500" dirty="0">
                <a:solidFill>
                  <a:srgbClr val="FFFFFF"/>
                </a:solidFill>
                <a:latin typeface="Century Gothic" panose="020B0502020202020204" pitchFamily="34" charset="0"/>
                <a:ea typeface="Roboto Light" charset="0"/>
                <a:cs typeface="Roboto Light" charset="0"/>
              </a:rPr>
              <a:t>毎日決まった時刻に自動テストを実行する</a:t>
            </a:r>
            <a:endParaRPr kumimoji="0" lang="en-US" sz="1500" b="0" i="0" u="none" strike="noStrike" kern="1200" cap="none" spc="0" normalizeH="0" baseline="0" noProof="0" dirty="0">
              <a:ln>
                <a:noFill/>
              </a:ln>
              <a:solidFill>
                <a:srgbClr val="FFFFFF"/>
              </a:solidFill>
              <a:effectLst/>
              <a:uLnTx/>
              <a:uFillTx/>
              <a:latin typeface="Century Gothic" panose="020B0502020202020204" pitchFamily="34" charset="0"/>
              <a:ea typeface="Roboto Light" charset="0"/>
              <a:cs typeface="Roboto Light" charset="0"/>
            </a:endParaRPr>
          </a:p>
        </p:txBody>
      </p:sp>
      <p:sp>
        <p:nvSpPr>
          <p:cNvPr id="94" name="Oval 93">
            <a:extLst>
              <a:ext uri="{FF2B5EF4-FFF2-40B4-BE49-F238E27FC236}">
                <a16:creationId xmlns:a16="http://schemas.microsoft.com/office/drawing/2014/main" id="{3A1854CA-37C5-4207-B7CD-17E0DB5FEDF8}"/>
              </a:ext>
            </a:extLst>
          </p:cNvPr>
          <p:cNvSpPr/>
          <p:nvPr/>
        </p:nvSpPr>
        <p:spPr>
          <a:xfrm>
            <a:off x="1258059" y="5917207"/>
            <a:ext cx="347950" cy="347950"/>
          </a:xfrm>
          <a:prstGeom prst="ellipse">
            <a:avLst/>
          </a:prstGeom>
          <a:gradFill>
            <a:gsLst>
              <a:gs pos="0">
                <a:srgbClr val="1FBFA4"/>
              </a:gs>
              <a:gs pos="100000">
                <a:srgbClr val="3D1E66">
                  <a:alpha val="0"/>
                </a:srgbClr>
              </a:gs>
              <a:gs pos="60000">
                <a:srgbClr val="7B7BAD">
                  <a:alpha val="44000"/>
                </a:srgbClr>
              </a:gs>
            </a:gsLst>
            <a:lin ang="90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6248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4000" fill="hold"/>
                                        <p:tgtEl>
                                          <p:spTgt spid="66"/>
                                        </p:tgtEl>
                                        <p:attrNameLst>
                                          <p:attrName>ppt_x</p:attrName>
                                        </p:attrNameLst>
                                      </p:cBhvr>
                                      <p:tavLst>
                                        <p:tav tm="0">
                                          <p:val>
                                            <p:strVal val="0-#ppt_w/2"/>
                                          </p:val>
                                        </p:tav>
                                        <p:tav tm="100000">
                                          <p:val>
                                            <p:strVal val="#ppt_x"/>
                                          </p:val>
                                        </p:tav>
                                      </p:tavLst>
                                    </p:anim>
                                    <p:anim calcmode="lin" valueType="num">
                                      <p:cBhvr additive="base">
                                        <p:cTn id="8" dur="4000" fill="hold"/>
                                        <p:tgtEl>
                                          <p:spTgt spid="66"/>
                                        </p:tgtEl>
                                        <p:attrNameLst>
                                          <p:attrName>ppt_y</p:attrName>
                                        </p:attrNameLst>
                                      </p:cBhvr>
                                      <p:tavLst>
                                        <p:tav tm="0">
                                          <p:val>
                                            <p:strVal val="#ppt_y"/>
                                          </p:val>
                                        </p:tav>
                                        <p:tav tm="100000">
                                          <p:val>
                                            <p:strVal val="#ppt_y"/>
                                          </p:val>
                                        </p:tav>
                                      </p:tavLst>
                                    </p:anim>
                                  </p:childTnLst>
                                </p:cTn>
                              </p:par>
                              <p:par>
                                <p:cTn id="9" presetID="2" presetClass="entr" presetSubtype="4" decel="50000" fill="hold" grpId="0" nodeType="withEffect">
                                  <p:stCondLst>
                                    <p:cond delay="100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2500" fill="hold"/>
                                        <p:tgtEl>
                                          <p:spTgt spid="76"/>
                                        </p:tgtEl>
                                        <p:attrNameLst>
                                          <p:attrName>ppt_x</p:attrName>
                                        </p:attrNameLst>
                                      </p:cBhvr>
                                      <p:tavLst>
                                        <p:tav tm="0">
                                          <p:val>
                                            <p:strVal val="#ppt_x"/>
                                          </p:val>
                                        </p:tav>
                                        <p:tav tm="100000">
                                          <p:val>
                                            <p:strVal val="#ppt_x"/>
                                          </p:val>
                                        </p:tav>
                                      </p:tavLst>
                                    </p:anim>
                                    <p:anim calcmode="lin" valueType="num">
                                      <p:cBhvr additive="base">
                                        <p:cTn id="12" dur="2500" fill="hold"/>
                                        <p:tgtEl>
                                          <p:spTgt spid="76"/>
                                        </p:tgtEl>
                                        <p:attrNameLst>
                                          <p:attrName>ppt_y</p:attrName>
                                        </p:attrNameLst>
                                      </p:cBhvr>
                                      <p:tavLst>
                                        <p:tav tm="0">
                                          <p:val>
                                            <p:strVal val="1+#ppt_h/2"/>
                                          </p:val>
                                        </p:tav>
                                        <p:tav tm="100000">
                                          <p:val>
                                            <p:strVal val="#ppt_y"/>
                                          </p:val>
                                        </p:tav>
                                      </p:tavLst>
                                    </p:anim>
                                  </p:childTnLst>
                                </p:cTn>
                              </p:par>
                              <p:par>
                                <p:cTn id="13" presetID="2" presetClass="entr" presetSubtype="2" decel="5000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0" fill="hold"/>
                                        <p:tgtEl>
                                          <p:spTgt spid="78"/>
                                        </p:tgtEl>
                                        <p:attrNameLst>
                                          <p:attrName>ppt_x</p:attrName>
                                        </p:attrNameLst>
                                      </p:cBhvr>
                                      <p:tavLst>
                                        <p:tav tm="0">
                                          <p:val>
                                            <p:strVal val="1+#ppt_w/2"/>
                                          </p:val>
                                        </p:tav>
                                        <p:tav tm="100000">
                                          <p:val>
                                            <p:strVal val="#ppt_x"/>
                                          </p:val>
                                        </p:tav>
                                      </p:tavLst>
                                    </p:anim>
                                    <p:anim calcmode="lin" valueType="num">
                                      <p:cBhvr additive="base">
                                        <p:cTn id="16" dur="5000" fill="hold"/>
                                        <p:tgtEl>
                                          <p:spTgt spid="78"/>
                                        </p:tgtEl>
                                        <p:attrNameLst>
                                          <p:attrName>ppt_y</p:attrName>
                                        </p:attrNameLst>
                                      </p:cBhvr>
                                      <p:tavLst>
                                        <p:tav tm="0">
                                          <p:val>
                                            <p:strVal val="#ppt_y"/>
                                          </p:val>
                                        </p:tav>
                                        <p:tav tm="100000">
                                          <p:val>
                                            <p:strVal val="#ppt_y"/>
                                          </p:val>
                                        </p:tav>
                                      </p:tavLst>
                                    </p:anim>
                                  </p:childTnLst>
                                </p:cTn>
                              </p:par>
                              <p:par>
                                <p:cTn id="17" presetID="2" presetClass="entr" presetSubtype="1" decel="5000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0" fill="hold"/>
                                        <p:tgtEl>
                                          <p:spTgt spid="70"/>
                                        </p:tgtEl>
                                        <p:attrNameLst>
                                          <p:attrName>ppt_x</p:attrName>
                                        </p:attrNameLst>
                                      </p:cBhvr>
                                      <p:tavLst>
                                        <p:tav tm="0">
                                          <p:val>
                                            <p:strVal val="#ppt_x"/>
                                          </p:val>
                                        </p:tav>
                                        <p:tav tm="100000">
                                          <p:val>
                                            <p:strVal val="#ppt_x"/>
                                          </p:val>
                                        </p:tav>
                                      </p:tavLst>
                                    </p:anim>
                                    <p:anim calcmode="lin" valueType="num">
                                      <p:cBhvr additive="base">
                                        <p:cTn id="20" dur="5000" fill="hold"/>
                                        <p:tgtEl>
                                          <p:spTgt spid="70"/>
                                        </p:tgtEl>
                                        <p:attrNameLst>
                                          <p:attrName>ppt_y</p:attrName>
                                        </p:attrNameLst>
                                      </p:cBhvr>
                                      <p:tavLst>
                                        <p:tav tm="0">
                                          <p:val>
                                            <p:strVal val="0-#ppt_h/2"/>
                                          </p:val>
                                        </p:tav>
                                        <p:tav tm="100000">
                                          <p:val>
                                            <p:strVal val="#ppt_y"/>
                                          </p:val>
                                        </p:tav>
                                      </p:tavLst>
                                    </p:anim>
                                  </p:childTnLst>
                                </p:cTn>
                              </p:par>
                              <p:par>
                                <p:cTn id="21" presetID="2" presetClass="entr" presetSubtype="4" decel="50000" fill="hold" grpId="0" nodeType="withEffect">
                                  <p:stCondLst>
                                    <p:cond delay="0"/>
                                  </p:stCondLst>
                                  <p:childTnLst>
                                    <p:set>
                                      <p:cBhvr>
                                        <p:cTn id="22" dur="1" fill="hold">
                                          <p:stCondLst>
                                            <p:cond delay="0"/>
                                          </p:stCondLst>
                                        </p:cTn>
                                        <p:tgtEl>
                                          <p:spTgt spid="95"/>
                                        </p:tgtEl>
                                        <p:attrNameLst>
                                          <p:attrName>style.visibility</p:attrName>
                                        </p:attrNameLst>
                                      </p:cBhvr>
                                      <p:to>
                                        <p:strVal val="visible"/>
                                      </p:to>
                                    </p:set>
                                    <p:anim calcmode="lin" valueType="num">
                                      <p:cBhvr additive="base">
                                        <p:cTn id="23" dur="5000" fill="hold"/>
                                        <p:tgtEl>
                                          <p:spTgt spid="95"/>
                                        </p:tgtEl>
                                        <p:attrNameLst>
                                          <p:attrName>ppt_x</p:attrName>
                                        </p:attrNameLst>
                                      </p:cBhvr>
                                      <p:tavLst>
                                        <p:tav tm="0">
                                          <p:val>
                                            <p:strVal val="#ppt_x"/>
                                          </p:val>
                                        </p:tav>
                                        <p:tav tm="100000">
                                          <p:val>
                                            <p:strVal val="#ppt_x"/>
                                          </p:val>
                                        </p:tav>
                                      </p:tavLst>
                                    </p:anim>
                                    <p:anim calcmode="lin" valueType="num">
                                      <p:cBhvr additive="base">
                                        <p:cTn id="24" dur="5000" fill="hold"/>
                                        <p:tgtEl>
                                          <p:spTgt spid="95"/>
                                        </p:tgtEl>
                                        <p:attrNameLst>
                                          <p:attrName>ppt_y</p:attrName>
                                        </p:attrNameLst>
                                      </p:cBhvr>
                                      <p:tavLst>
                                        <p:tav tm="0">
                                          <p:val>
                                            <p:strVal val="1+#ppt_h/2"/>
                                          </p:val>
                                        </p:tav>
                                        <p:tav tm="100000">
                                          <p:val>
                                            <p:strVal val="#ppt_y"/>
                                          </p:val>
                                        </p:tav>
                                      </p:tavLst>
                                    </p:anim>
                                  </p:childTnLst>
                                </p:cTn>
                              </p:par>
                              <p:par>
                                <p:cTn id="25" presetID="2" presetClass="entr" presetSubtype="1" decel="50000" fill="hold" grpId="0" nodeType="withEffect">
                                  <p:stCondLst>
                                    <p:cond delay="100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4000" fill="hold"/>
                                        <p:tgtEl>
                                          <p:spTgt spid="94"/>
                                        </p:tgtEl>
                                        <p:attrNameLst>
                                          <p:attrName>ppt_x</p:attrName>
                                        </p:attrNameLst>
                                      </p:cBhvr>
                                      <p:tavLst>
                                        <p:tav tm="0">
                                          <p:val>
                                            <p:strVal val="#ppt_x"/>
                                          </p:val>
                                        </p:tav>
                                        <p:tav tm="100000">
                                          <p:val>
                                            <p:strVal val="#ppt_x"/>
                                          </p:val>
                                        </p:tav>
                                      </p:tavLst>
                                    </p:anim>
                                    <p:anim calcmode="lin" valueType="num">
                                      <p:cBhvr additive="base">
                                        <p:cTn id="28" dur="4000" fill="hold"/>
                                        <p:tgtEl>
                                          <p:spTgt spid="94"/>
                                        </p:tgtEl>
                                        <p:attrNameLst>
                                          <p:attrName>ppt_y</p:attrName>
                                        </p:attrNameLst>
                                      </p:cBhvr>
                                      <p:tavLst>
                                        <p:tav tm="0">
                                          <p:val>
                                            <p:strVal val="0-#ppt_h/2"/>
                                          </p:val>
                                        </p:tav>
                                        <p:tav tm="100000">
                                          <p:val>
                                            <p:strVal val="#ppt_y"/>
                                          </p:val>
                                        </p:tav>
                                      </p:tavLst>
                                    </p:anim>
                                  </p:childTnLst>
                                </p:cTn>
                              </p:par>
                              <p:par>
                                <p:cTn id="29" presetID="2" presetClass="entr" presetSubtype="1" decel="5000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5000" fill="hold"/>
                                        <p:tgtEl>
                                          <p:spTgt spid="72"/>
                                        </p:tgtEl>
                                        <p:attrNameLst>
                                          <p:attrName>ppt_x</p:attrName>
                                        </p:attrNameLst>
                                      </p:cBhvr>
                                      <p:tavLst>
                                        <p:tav tm="0">
                                          <p:val>
                                            <p:strVal val="#ppt_x"/>
                                          </p:val>
                                        </p:tav>
                                        <p:tav tm="100000">
                                          <p:val>
                                            <p:strVal val="#ppt_x"/>
                                          </p:val>
                                        </p:tav>
                                      </p:tavLst>
                                    </p:anim>
                                    <p:anim calcmode="lin" valueType="num">
                                      <p:cBhvr additive="base">
                                        <p:cTn id="32" dur="5000" fill="hold"/>
                                        <p:tgtEl>
                                          <p:spTgt spid="72"/>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100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1500"/>
                                        <p:tgtEl>
                                          <p:spTgt spid="61"/>
                                        </p:tgtEl>
                                      </p:cBhvr>
                                    </p:animEffect>
                                  </p:childTnLst>
                                </p:cTn>
                              </p:par>
                              <p:par>
                                <p:cTn id="36" presetID="0" presetClass="path" presetSubtype="0" decel="50000" fill="hold" grpId="1" nodeType="withEffect">
                                  <p:stCondLst>
                                    <p:cond delay="1000"/>
                                  </p:stCondLst>
                                  <p:childTnLst>
                                    <p:animMotion origin="layout" path="M 0.2181 -0.00231 L 2.91667E-6 2.22222E-6 " pathEditMode="relative" rAng="0" ptsTypes="AA">
                                      <p:cBhvr>
                                        <p:cTn id="37" dur="2000" fill="hold"/>
                                        <p:tgtEl>
                                          <p:spTgt spid="61"/>
                                        </p:tgtEl>
                                        <p:attrNameLst>
                                          <p:attrName>ppt_x</p:attrName>
                                          <p:attrName>ppt_y</p:attrName>
                                        </p:attrNameLst>
                                      </p:cBhvr>
                                      <p:rCtr x="-10716" y="0"/>
                                    </p:animMotion>
                                  </p:childTnLst>
                                </p:cTn>
                              </p:par>
                              <p:par>
                                <p:cTn id="38" presetID="10" presetClass="entr" presetSubtype="0" fill="hold" grpId="0" nodeType="withEffect">
                                  <p:stCondLst>
                                    <p:cond delay="1000"/>
                                  </p:stCondLst>
                                  <p:childTnLst>
                                    <p:set>
                                      <p:cBhvr>
                                        <p:cTn id="39" dur="1" fill="hold">
                                          <p:stCondLst>
                                            <p:cond delay="0"/>
                                          </p:stCondLst>
                                        </p:cTn>
                                        <p:tgtEl>
                                          <p:spTgt spid="90"/>
                                        </p:tgtEl>
                                        <p:attrNameLst>
                                          <p:attrName>style.visibility</p:attrName>
                                        </p:attrNameLst>
                                      </p:cBhvr>
                                      <p:to>
                                        <p:strVal val="visible"/>
                                      </p:to>
                                    </p:set>
                                    <p:animEffect transition="in" filter="fade">
                                      <p:cBhvr>
                                        <p:cTn id="40" dur="1500"/>
                                        <p:tgtEl>
                                          <p:spTgt spid="90"/>
                                        </p:tgtEl>
                                      </p:cBhvr>
                                    </p:animEffect>
                                  </p:childTnLst>
                                </p:cTn>
                              </p:par>
                              <p:par>
                                <p:cTn id="41" presetID="0" presetClass="path" presetSubtype="0" decel="50000" fill="hold" grpId="1" nodeType="withEffect">
                                  <p:stCondLst>
                                    <p:cond delay="1000"/>
                                  </p:stCondLst>
                                  <p:childTnLst>
                                    <p:animMotion origin="layout" path="M -0.22136 -0.00231 L -3.33333E-6 2.22222E-6 " pathEditMode="relative" rAng="0" ptsTypes="AA">
                                      <p:cBhvr>
                                        <p:cTn id="42" dur="2000" fill="hold"/>
                                        <p:tgtEl>
                                          <p:spTgt spid="90"/>
                                        </p:tgtEl>
                                        <p:attrNameLst>
                                          <p:attrName>ppt_x</p:attrName>
                                          <p:attrName>ppt_y</p:attrName>
                                        </p:attrNameLst>
                                      </p:cBhvr>
                                      <p:rCtr x="10690" y="0"/>
                                    </p:animMotion>
                                  </p:childTnLst>
                                </p:cTn>
                              </p:par>
                              <p:par>
                                <p:cTn id="43" presetID="42" presetClass="entr" presetSubtype="0" fill="hold" grpId="0" nodeType="withEffect">
                                  <p:stCondLst>
                                    <p:cond delay="200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par>
                                <p:cTn id="48" presetID="16" presetClass="entr" presetSubtype="37" fill="hold" grpId="0" nodeType="withEffect">
                                  <p:stCondLst>
                                    <p:cond delay="2500"/>
                                  </p:stCondLst>
                                  <p:childTnLst>
                                    <p:set>
                                      <p:cBhvr>
                                        <p:cTn id="49" dur="1" fill="hold">
                                          <p:stCondLst>
                                            <p:cond delay="0"/>
                                          </p:stCondLst>
                                        </p:cTn>
                                        <p:tgtEl>
                                          <p:spTgt spid="63"/>
                                        </p:tgtEl>
                                        <p:attrNameLst>
                                          <p:attrName>style.visibility</p:attrName>
                                        </p:attrNameLst>
                                      </p:cBhvr>
                                      <p:to>
                                        <p:strVal val="visible"/>
                                      </p:to>
                                    </p:set>
                                    <p:animEffect transition="in" filter="barn(outVertical)">
                                      <p:cBhvr>
                                        <p:cTn id="50" dur="1000"/>
                                        <p:tgtEl>
                                          <p:spTgt spid="63"/>
                                        </p:tgtEl>
                                      </p:cBhvr>
                                    </p:animEffect>
                                  </p:childTnLst>
                                </p:cTn>
                              </p:par>
                              <p:par>
                                <p:cTn id="51" presetID="16" presetClass="entr" presetSubtype="37" fill="hold" grpId="0" nodeType="withEffect">
                                  <p:stCondLst>
                                    <p:cond delay="2500"/>
                                  </p:stCondLst>
                                  <p:childTnLst>
                                    <p:set>
                                      <p:cBhvr>
                                        <p:cTn id="52" dur="1" fill="hold">
                                          <p:stCondLst>
                                            <p:cond delay="0"/>
                                          </p:stCondLst>
                                        </p:cTn>
                                        <p:tgtEl>
                                          <p:spTgt spid="92"/>
                                        </p:tgtEl>
                                        <p:attrNameLst>
                                          <p:attrName>style.visibility</p:attrName>
                                        </p:attrNameLst>
                                      </p:cBhvr>
                                      <p:to>
                                        <p:strVal val="visible"/>
                                      </p:to>
                                    </p:set>
                                    <p:animEffect transition="in" filter="barn(outVertical)">
                                      <p:cBhvr>
                                        <p:cTn id="53" dur="1000"/>
                                        <p:tgtEl>
                                          <p:spTgt spid="92"/>
                                        </p:tgtEl>
                                      </p:cBhvr>
                                    </p:animEffect>
                                  </p:childTnLst>
                                </p:cTn>
                              </p:par>
                              <p:par>
                                <p:cTn id="54" presetID="22" presetClass="entr" presetSubtype="8" fill="hold" grpId="0" nodeType="withEffect">
                                  <p:stCondLst>
                                    <p:cond delay="3000"/>
                                  </p:stCondLst>
                                  <p:childTnLst>
                                    <p:set>
                                      <p:cBhvr>
                                        <p:cTn id="55" dur="1" fill="hold">
                                          <p:stCondLst>
                                            <p:cond delay="0"/>
                                          </p:stCondLst>
                                        </p:cTn>
                                        <p:tgtEl>
                                          <p:spTgt spid="64"/>
                                        </p:tgtEl>
                                        <p:attrNameLst>
                                          <p:attrName>style.visibility</p:attrName>
                                        </p:attrNameLst>
                                      </p:cBhvr>
                                      <p:to>
                                        <p:strVal val="visible"/>
                                      </p:to>
                                    </p:set>
                                    <p:animEffect transition="in" filter="wipe(left)">
                                      <p:cBhvr>
                                        <p:cTn id="56" dur="1000"/>
                                        <p:tgtEl>
                                          <p:spTgt spid="64"/>
                                        </p:tgtEl>
                                      </p:cBhvr>
                                    </p:animEffect>
                                  </p:childTnLst>
                                </p:cTn>
                              </p:par>
                              <p:par>
                                <p:cTn id="57" presetID="22" presetClass="entr" presetSubtype="2" fill="hold" grpId="0" nodeType="withEffect">
                                  <p:stCondLst>
                                    <p:cond delay="3000"/>
                                  </p:stCondLst>
                                  <p:childTnLst>
                                    <p:set>
                                      <p:cBhvr>
                                        <p:cTn id="58" dur="1" fill="hold">
                                          <p:stCondLst>
                                            <p:cond delay="0"/>
                                          </p:stCondLst>
                                        </p:cTn>
                                        <p:tgtEl>
                                          <p:spTgt spid="93"/>
                                        </p:tgtEl>
                                        <p:attrNameLst>
                                          <p:attrName>style.visibility</p:attrName>
                                        </p:attrNameLst>
                                      </p:cBhvr>
                                      <p:to>
                                        <p:strVal val="visible"/>
                                      </p:to>
                                    </p:set>
                                    <p:animEffect transition="in" filter="wipe(right)">
                                      <p:cBhvr>
                                        <p:cTn id="59" dur="1000"/>
                                        <p:tgtEl>
                                          <p:spTgt spid="93"/>
                                        </p:tgtEl>
                                      </p:cBhvr>
                                    </p:animEffect>
                                  </p:childTnLst>
                                </p:cTn>
                              </p:par>
                              <p:par>
                                <p:cTn id="60" presetID="12" presetClass="entr" presetSubtype="8" fill="hold" grpId="0" nodeType="withEffect">
                                  <p:stCondLst>
                                    <p:cond delay="300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1500"/>
                                        <p:tgtEl>
                                          <p:spTgt spid="35"/>
                                        </p:tgtEl>
                                        <p:attrNameLst>
                                          <p:attrName>ppt_x</p:attrName>
                                        </p:attrNameLst>
                                      </p:cBhvr>
                                      <p:tavLst>
                                        <p:tav tm="0">
                                          <p:val>
                                            <p:strVal val="#ppt_x-#ppt_w*1.125000"/>
                                          </p:val>
                                        </p:tav>
                                        <p:tav tm="100000">
                                          <p:val>
                                            <p:strVal val="#ppt_x"/>
                                          </p:val>
                                        </p:tav>
                                      </p:tavLst>
                                    </p:anim>
                                    <p:animEffect transition="in" filter="wipe(right)">
                                      <p:cBhvr>
                                        <p:cTn id="63" dur="1500"/>
                                        <p:tgtEl>
                                          <p:spTgt spid="35"/>
                                        </p:tgtEl>
                                      </p:cBhvr>
                                    </p:animEffect>
                                  </p:childTnLst>
                                </p:cTn>
                              </p:par>
                              <p:par>
                                <p:cTn id="64" presetID="12" presetClass="entr" presetSubtype="2" fill="hold" grpId="0" nodeType="withEffect">
                                  <p:stCondLst>
                                    <p:cond delay="3000"/>
                                  </p:stCondLst>
                                  <p:childTnLst>
                                    <p:set>
                                      <p:cBhvr>
                                        <p:cTn id="65" dur="1" fill="hold">
                                          <p:stCondLst>
                                            <p:cond delay="0"/>
                                          </p:stCondLst>
                                        </p:cTn>
                                        <p:tgtEl>
                                          <p:spTgt spid="88"/>
                                        </p:tgtEl>
                                        <p:attrNameLst>
                                          <p:attrName>style.visibility</p:attrName>
                                        </p:attrNameLst>
                                      </p:cBhvr>
                                      <p:to>
                                        <p:strVal val="visible"/>
                                      </p:to>
                                    </p:set>
                                    <p:anim calcmode="lin" valueType="num">
                                      <p:cBhvr additive="base">
                                        <p:cTn id="66" dur="1500"/>
                                        <p:tgtEl>
                                          <p:spTgt spid="88"/>
                                        </p:tgtEl>
                                        <p:attrNameLst>
                                          <p:attrName>ppt_x</p:attrName>
                                        </p:attrNameLst>
                                      </p:cBhvr>
                                      <p:tavLst>
                                        <p:tav tm="0">
                                          <p:val>
                                            <p:strVal val="#ppt_x+#ppt_w*1.125000"/>
                                          </p:val>
                                        </p:tav>
                                        <p:tav tm="100000">
                                          <p:val>
                                            <p:strVal val="#ppt_x"/>
                                          </p:val>
                                        </p:tav>
                                      </p:tavLst>
                                    </p:anim>
                                    <p:animEffect transition="in" filter="wipe(left)">
                                      <p:cBhvr>
                                        <p:cTn id="67" dur="1500"/>
                                        <p:tgtEl>
                                          <p:spTgt spid="88"/>
                                        </p:tgtEl>
                                      </p:cBhvr>
                                    </p:animEffect>
                                  </p:childTnLst>
                                </p:cTn>
                              </p:par>
                              <p:par>
                                <p:cTn id="68" presetID="10" presetClass="entr" presetSubtype="0" fill="hold" grpId="0" nodeType="withEffect">
                                  <p:stCondLst>
                                    <p:cond delay="400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1000"/>
                                        <p:tgtEl>
                                          <p:spTgt spid="38"/>
                                        </p:tgtEl>
                                      </p:cBhvr>
                                    </p:animEffect>
                                  </p:childTnLst>
                                </p:cTn>
                              </p:par>
                              <p:par>
                                <p:cTn id="71" presetID="10" presetClass="entr" presetSubtype="0" fill="hold" grpId="0" nodeType="withEffect">
                                  <p:stCondLst>
                                    <p:cond delay="4000"/>
                                  </p:stCondLst>
                                  <p:childTnLst>
                                    <p:set>
                                      <p:cBhvr>
                                        <p:cTn id="72" dur="1" fill="hold">
                                          <p:stCondLst>
                                            <p:cond delay="0"/>
                                          </p:stCondLst>
                                        </p:cTn>
                                        <p:tgtEl>
                                          <p:spTgt spid="89"/>
                                        </p:tgtEl>
                                        <p:attrNameLst>
                                          <p:attrName>style.visibility</p:attrName>
                                        </p:attrNameLst>
                                      </p:cBhvr>
                                      <p:to>
                                        <p:strVal val="visible"/>
                                      </p:to>
                                    </p:set>
                                    <p:animEffect transition="in" filter="fade">
                                      <p:cBhvr>
                                        <p:cTn id="73"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66" grpId="0" animBg="1"/>
      <p:bldP spid="76" grpId="0" animBg="1"/>
      <p:bldP spid="23" grpId="0" animBg="1"/>
      <p:bldP spid="72" grpId="0" animBg="1"/>
      <p:bldP spid="70" grpId="0" animBg="1"/>
      <p:bldP spid="78" grpId="0" animBg="1"/>
      <p:bldP spid="61" grpId="0" animBg="1"/>
      <p:bldP spid="61" grpId="1" animBg="1"/>
      <p:bldP spid="63" grpId="0" animBg="1"/>
      <p:bldP spid="64" grpId="0" animBg="1"/>
      <p:bldP spid="35" grpId="0"/>
      <p:bldP spid="38" grpId="0"/>
      <p:bldP spid="90" grpId="0" animBg="1"/>
      <p:bldP spid="90" grpId="1" animBg="1"/>
      <p:bldP spid="92" grpId="0" animBg="1"/>
      <p:bldP spid="93" grpId="0" animBg="1"/>
      <p:bldP spid="88" grpId="0"/>
      <p:bldP spid="89" grpId="0"/>
      <p:bldP spid="9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246A"/>
        </a:solidFill>
        <a:effectLst/>
      </p:bgPr>
    </p:bg>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E81B861C-6B9F-404E-A12E-DFD68558C357}"/>
              </a:ext>
            </a:extLst>
          </p:cNvPr>
          <p:cNvSpPr/>
          <p:nvPr/>
        </p:nvSpPr>
        <p:spPr>
          <a:xfrm>
            <a:off x="-22424" y="-13629"/>
            <a:ext cx="11117943" cy="6860822"/>
          </a:xfrm>
          <a:custGeom>
            <a:avLst/>
            <a:gdLst>
              <a:gd name="connsiteX0" fmla="*/ 0 w 11117943"/>
              <a:gd name="connsiteY0" fmla="*/ 0 h 6860822"/>
              <a:gd name="connsiteX1" fmla="*/ 867650 w 11117943"/>
              <a:gd name="connsiteY1" fmla="*/ 0 h 6860822"/>
              <a:gd name="connsiteX2" fmla="*/ 929499 w 11117943"/>
              <a:gd name="connsiteY2" fmla="*/ 131558 h 6860822"/>
              <a:gd name="connsiteX3" fmla="*/ 7318324 w 11117943"/>
              <a:gd name="connsiteY3" fmla="*/ 3047132 h 6860822"/>
              <a:gd name="connsiteX4" fmla="*/ 11117943 w 11117943"/>
              <a:gd name="connsiteY4" fmla="*/ 6860822 h 6860822"/>
              <a:gd name="connsiteX5" fmla="*/ 0 w 11117943"/>
              <a:gd name="connsiteY5" fmla="*/ 6860822 h 6860822"/>
              <a:gd name="connsiteX0" fmla="*/ 0 w 11117943"/>
              <a:gd name="connsiteY0" fmla="*/ 0 h 6860822"/>
              <a:gd name="connsiteX1" fmla="*/ 929499 w 11117943"/>
              <a:gd name="connsiteY1" fmla="*/ 131558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814871 w 11117943"/>
              <a:gd name="connsiteY1" fmla="*/ 29958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814871 w 11117943"/>
              <a:gd name="connsiteY1" fmla="*/ 29958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492495 w 11117943"/>
              <a:gd name="connsiteY2" fmla="*/ 3380960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492495 w 11117943"/>
              <a:gd name="connsiteY2" fmla="*/ 3380960 h 6860822"/>
              <a:gd name="connsiteX3" fmla="*/ 11117943 w 11117943"/>
              <a:gd name="connsiteY3" fmla="*/ 6860822 h 6860822"/>
              <a:gd name="connsiteX4" fmla="*/ 0 w 11117943"/>
              <a:gd name="connsiteY4" fmla="*/ 6860822 h 6860822"/>
              <a:gd name="connsiteX5" fmla="*/ 0 w 11117943"/>
              <a:gd name="connsiteY5" fmla="*/ 0 h 68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7943" h="6860822">
                <a:moveTo>
                  <a:pt x="0" y="0"/>
                </a:moveTo>
                <a:lnTo>
                  <a:pt x="2903443" y="15444"/>
                </a:lnTo>
                <a:cubicBezTo>
                  <a:pt x="1980577" y="4750511"/>
                  <a:pt x="6027983" y="3269051"/>
                  <a:pt x="7492495" y="3380960"/>
                </a:cubicBezTo>
                <a:cubicBezTo>
                  <a:pt x="9044648" y="3511181"/>
                  <a:pt x="10690595" y="4279566"/>
                  <a:pt x="11117943" y="6860822"/>
                </a:cubicBezTo>
                <a:lnTo>
                  <a:pt x="0" y="6860822"/>
                </a:lnTo>
                <a:lnTo>
                  <a:pt x="0" y="0"/>
                </a:lnTo>
                <a:close/>
              </a:path>
            </a:pathLst>
          </a:custGeom>
          <a:gradFill>
            <a:gsLst>
              <a:gs pos="0">
                <a:srgbClr val="1FBFA4"/>
              </a:gs>
              <a:gs pos="79000">
                <a:srgbClr val="3D1E66">
                  <a:alpha val="0"/>
                </a:srgbClr>
              </a:gs>
              <a:gs pos="41000">
                <a:srgbClr val="7B7BAD">
                  <a:alpha val="20000"/>
                </a:srgbClr>
              </a:gs>
            </a:gsLst>
            <a:lin ang="720000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B4E0AAD1-E84F-4ED3-A669-B8F4CAA0B53C}"/>
              </a:ext>
            </a:extLst>
          </p:cNvPr>
          <p:cNvSpPr/>
          <p:nvPr/>
        </p:nvSpPr>
        <p:spPr>
          <a:xfrm>
            <a:off x="4262707" y="5465058"/>
            <a:ext cx="2286452" cy="2286452"/>
          </a:xfrm>
          <a:prstGeom prst="ellipse">
            <a:avLst/>
          </a:prstGeom>
          <a:gradFill flip="none" rotWithShape="1">
            <a:gsLst>
              <a:gs pos="0">
                <a:srgbClr val="7B7BAC">
                  <a:alpha val="20000"/>
                </a:srgbClr>
              </a:gs>
              <a:gs pos="99000">
                <a:srgbClr val="7B7BAD">
                  <a:alpha val="0"/>
                </a:srgbClr>
              </a:gs>
            </a:gsLst>
            <a:lin ang="7200000" scaled="0"/>
            <a:tileRect/>
          </a:gradFill>
          <a:ln w="12700" cap="flat" cmpd="sng" algn="ctr">
            <a:noFill/>
            <a:prstDash val="solid"/>
            <a:miter lim="800000"/>
          </a:ln>
          <a:effectLst>
            <a:outerShdw blurRad="889000" dist="254000" dir="5400000" sx="80000" sy="8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srgbClr val="FFFFFF"/>
              </a:solidFill>
              <a:effectLst/>
              <a:uLnTx/>
              <a:uFillTx/>
              <a:latin typeface="Poppins Light" panose="02000000000000000000" pitchFamily="2" charset="0"/>
              <a:ea typeface="+mn-ea"/>
              <a:cs typeface="Poppins Light" panose="02000000000000000000" pitchFamily="2" charset="0"/>
            </a:endParaRPr>
          </a:p>
        </p:txBody>
      </p:sp>
      <p:grpSp>
        <p:nvGrpSpPr>
          <p:cNvPr id="63" name="Group 62">
            <a:extLst>
              <a:ext uri="{FF2B5EF4-FFF2-40B4-BE49-F238E27FC236}">
                <a16:creationId xmlns:a16="http://schemas.microsoft.com/office/drawing/2014/main" id="{01C97287-DA94-4FF6-A9D6-E549024D9014}"/>
              </a:ext>
            </a:extLst>
          </p:cNvPr>
          <p:cNvGrpSpPr/>
          <p:nvPr/>
        </p:nvGrpSpPr>
        <p:grpSpPr>
          <a:xfrm rot="10800000">
            <a:off x="1474162" y="972971"/>
            <a:ext cx="2321720" cy="2246987"/>
            <a:chOff x="16952656" y="1189687"/>
            <a:chExt cx="700326" cy="677783"/>
          </a:xfrm>
        </p:grpSpPr>
        <p:sp>
          <p:nvSpPr>
            <p:cNvPr id="64" name="Freeform: Shape 63">
              <a:extLst>
                <a:ext uri="{FF2B5EF4-FFF2-40B4-BE49-F238E27FC236}">
                  <a16:creationId xmlns:a16="http://schemas.microsoft.com/office/drawing/2014/main" id="{1D2D24D7-DAC7-4542-A6A1-35773C2DA454}"/>
                </a:ext>
              </a:extLst>
            </p:cNvPr>
            <p:cNvSpPr/>
            <p:nvPr/>
          </p:nvSpPr>
          <p:spPr>
            <a:xfrm>
              <a:off x="16952656" y="1191195"/>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99000">
                  <a:srgbClr val="1FBFA4"/>
                </a:gs>
                <a:gs pos="0">
                  <a:srgbClr val="59319B">
                    <a:alpha val="0"/>
                  </a:srgbClr>
                </a:gs>
              </a:gsLst>
              <a:lin ang="20400000" scaled="0"/>
            </a:gradFill>
            <a:ln w="12700" cap="rnd" cmpd="sng" algn="ctr">
              <a:noFill/>
              <a:prstDash val="solid"/>
              <a:round/>
            </a:ln>
            <a:effectLst>
              <a:outerShdw blurRad="292100" dist="508000" dir="5400000" algn="t"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5" name="Freeform: Shape 64">
              <a:extLst>
                <a:ext uri="{FF2B5EF4-FFF2-40B4-BE49-F238E27FC236}">
                  <a16:creationId xmlns:a16="http://schemas.microsoft.com/office/drawing/2014/main" id="{967F2982-0FF2-4797-83E2-97A968D86F46}"/>
                </a:ext>
              </a:extLst>
            </p:cNvPr>
            <p:cNvSpPr/>
            <p:nvPr/>
          </p:nvSpPr>
          <p:spPr>
            <a:xfrm>
              <a:off x="16953887" y="1189687"/>
              <a:ext cx="694094" cy="384493"/>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 name="connsiteX0" fmla="*/ 0 w 690324"/>
                <a:gd name="connsiteY0" fmla="*/ 0 h 387509"/>
                <a:gd name="connsiteX1" fmla="*/ 690324 w 690324"/>
                <a:gd name="connsiteY1" fmla="*/ 273209 h 387509"/>
                <a:gd name="connsiteX2" fmla="*/ 347424 w 690324"/>
                <a:gd name="connsiteY2" fmla="*/ 387509 h 387509"/>
                <a:gd name="connsiteX3" fmla="*/ 0 w 690324"/>
                <a:gd name="connsiteY3" fmla="*/ 0 h 387509"/>
                <a:gd name="connsiteX0" fmla="*/ 0 w 691832"/>
                <a:gd name="connsiteY0" fmla="*/ 0 h 384493"/>
                <a:gd name="connsiteX1" fmla="*/ 691832 w 691832"/>
                <a:gd name="connsiteY1" fmla="*/ 270193 h 384493"/>
                <a:gd name="connsiteX2" fmla="*/ 348932 w 691832"/>
                <a:gd name="connsiteY2" fmla="*/ 384493 h 384493"/>
                <a:gd name="connsiteX3" fmla="*/ 0 w 691832"/>
                <a:gd name="connsiteY3" fmla="*/ 0 h 384493"/>
                <a:gd name="connsiteX0" fmla="*/ 0 w 694094"/>
                <a:gd name="connsiteY0" fmla="*/ 0 h 384493"/>
                <a:gd name="connsiteX1" fmla="*/ 694094 w 694094"/>
                <a:gd name="connsiteY1" fmla="*/ 270193 h 384493"/>
                <a:gd name="connsiteX2" fmla="*/ 351194 w 694094"/>
                <a:gd name="connsiteY2" fmla="*/ 384493 h 384493"/>
                <a:gd name="connsiteX3" fmla="*/ 0 w 694094"/>
                <a:gd name="connsiteY3" fmla="*/ 0 h 384493"/>
              </a:gdLst>
              <a:ahLst/>
              <a:cxnLst>
                <a:cxn ang="0">
                  <a:pos x="connsiteX0" y="connsiteY0"/>
                </a:cxn>
                <a:cxn ang="0">
                  <a:pos x="connsiteX1" y="connsiteY1"/>
                </a:cxn>
                <a:cxn ang="0">
                  <a:pos x="connsiteX2" y="connsiteY2"/>
                </a:cxn>
                <a:cxn ang="0">
                  <a:pos x="connsiteX3" y="connsiteY3"/>
                </a:cxn>
              </a:cxnLst>
              <a:rect l="l" t="t" r="r" b="b"/>
              <a:pathLst>
                <a:path w="694094" h="384493">
                  <a:moveTo>
                    <a:pt x="0" y="0"/>
                  </a:moveTo>
                  <a:lnTo>
                    <a:pt x="694094" y="270193"/>
                  </a:lnTo>
                  <a:lnTo>
                    <a:pt x="351194" y="384493"/>
                  </a:lnTo>
                  <a:lnTo>
                    <a:pt x="0" y="0"/>
                  </a:lnTo>
                  <a:close/>
                </a:path>
              </a:pathLst>
            </a:custGeom>
            <a:gradFill>
              <a:gsLst>
                <a:gs pos="99000">
                  <a:srgbClr val="1FBFA4"/>
                </a:gs>
                <a:gs pos="0">
                  <a:srgbClr val="59319B">
                    <a:alpha val="0"/>
                  </a:srgbClr>
                </a:gs>
              </a:gsLst>
              <a:lin ang="0" scaled="0"/>
            </a:gradFill>
            <a:ln w="12700" cap="rnd" cmpd="sng" algn="ctr">
              <a:noFill/>
              <a:prstDash val="solid"/>
              <a:round/>
            </a:ln>
            <a:effectLst>
              <a:outerShdw blurRad="292100" dist="508000" dir="5400000" algn="t"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6" name="Freeform: Shape 65">
              <a:extLst>
                <a:ext uri="{FF2B5EF4-FFF2-40B4-BE49-F238E27FC236}">
                  <a16:creationId xmlns:a16="http://schemas.microsoft.com/office/drawing/2014/main" id="{009333CB-4EEE-4293-A31A-2E5716E1AD87}"/>
                </a:ext>
              </a:extLst>
            </p:cNvPr>
            <p:cNvSpPr/>
            <p:nvPr/>
          </p:nvSpPr>
          <p:spPr>
            <a:xfrm>
              <a:off x="17107040" y="1459880"/>
              <a:ext cx="545942" cy="404972"/>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 name="connsiteX0" fmla="*/ 193516 w 542925"/>
                <a:gd name="connsiteY0" fmla="*/ 110331 h 438150"/>
                <a:gd name="connsiteX1" fmla="*/ 0 w 542925"/>
                <a:gd name="connsiteY1" fmla="*/ 438150 h 438150"/>
                <a:gd name="connsiteX2" fmla="*/ 352425 w 542925"/>
                <a:gd name="connsiteY2" fmla="*/ 314325 h 438150"/>
                <a:gd name="connsiteX3" fmla="*/ 542925 w 542925"/>
                <a:gd name="connsiteY3" fmla="*/ 0 h 438150"/>
                <a:gd name="connsiteX4" fmla="*/ 193516 w 542925"/>
                <a:gd name="connsiteY4" fmla="*/ 110331 h 438150"/>
                <a:gd name="connsiteX0" fmla="*/ 205581 w 554990"/>
                <a:gd name="connsiteY0" fmla="*/ 110331 h 409496"/>
                <a:gd name="connsiteX1" fmla="*/ 0 w 554990"/>
                <a:gd name="connsiteY1" fmla="*/ 409496 h 409496"/>
                <a:gd name="connsiteX2" fmla="*/ 364490 w 554990"/>
                <a:gd name="connsiteY2" fmla="*/ 314325 h 409496"/>
                <a:gd name="connsiteX3" fmla="*/ 554990 w 554990"/>
                <a:gd name="connsiteY3" fmla="*/ 0 h 409496"/>
                <a:gd name="connsiteX4" fmla="*/ 205581 w 554990"/>
                <a:gd name="connsiteY4" fmla="*/ 110331 h 409496"/>
                <a:gd name="connsiteX0" fmla="*/ 205581 w 554990"/>
                <a:gd name="connsiteY0" fmla="*/ 110331 h 409496"/>
                <a:gd name="connsiteX1" fmla="*/ 0 w 554990"/>
                <a:gd name="connsiteY1" fmla="*/ 409496 h 409496"/>
                <a:gd name="connsiteX2" fmla="*/ 362982 w 554990"/>
                <a:gd name="connsiteY2" fmla="*/ 300752 h 409496"/>
                <a:gd name="connsiteX3" fmla="*/ 554990 w 554990"/>
                <a:gd name="connsiteY3" fmla="*/ 0 h 409496"/>
                <a:gd name="connsiteX4" fmla="*/ 205581 w 554990"/>
                <a:gd name="connsiteY4" fmla="*/ 110331 h 409496"/>
                <a:gd name="connsiteX0" fmla="*/ 205581 w 550466"/>
                <a:gd name="connsiteY0" fmla="*/ 110331 h 409496"/>
                <a:gd name="connsiteX1" fmla="*/ 0 w 550466"/>
                <a:gd name="connsiteY1" fmla="*/ 409496 h 409496"/>
                <a:gd name="connsiteX2" fmla="*/ 362982 w 550466"/>
                <a:gd name="connsiteY2" fmla="*/ 300752 h 409496"/>
                <a:gd name="connsiteX3" fmla="*/ 550466 w 550466"/>
                <a:gd name="connsiteY3" fmla="*/ 0 h 409496"/>
                <a:gd name="connsiteX4" fmla="*/ 205581 w 550466"/>
                <a:gd name="connsiteY4" fmla="*/ 110331 h 409496"/>
                <a:gd name="connsiteX0" fmla="*/ 201057 w 545942"/>
                <a:gd name="connsiteY0" fmla="*/ 110331 h 404972"/>
                <a:gd name="connsiteX1" fmla="*/ 0 w 545942"/>
                <a:gd name="connsiteY1" fmla="*/ 404972 h 404972"/>
                <a:gd name="connsiteX2" fmla="*/ 358458 w 545942"/>
                <a:gd name="connsiteY2" fmla="*/ 300752 h 404972"/>
                <a:gd name="connsiteX3" fmla="*/ 545942 w 545942"/>
                <a:gd name="connsiteY3" fmla="*/ 0 h 404972"/>
                <a:gd name="connsiteX4" fmla="*/ 201057 w 545942"/>
                <a:gd name="connsiteY4" fmla="*/ 110331 h 404972"/>
                <a:gd name="connsiteX0" fmla="*/ 201057 w 545942"/>
                <a:gd name="connsiteY0" fmla="*/ 110331 h 404972"/>
                <a:gd name="connsiteX1" fmla="*/ 0 w 545942"/>
                <a:gd name="connsiteY1" fmla="*/ 404972 h 404972"/>
                <a:gd name="connsiteX2" fmla="*/ 370523 w 545942"/>
                <a:gd name="connsiteY2" fmla="*/ 279639 h 404972"/>
                <a:gd name="connsiteX3" fmla="*/ 545942 w 545942"/>
                <a:gd name="connsiteY3" fmla="*/ 0 h 404972"/>
                <a:gd name="connsiteX4" fmla="*/ 201057 w 545942"/>
                <a:gd name="connsiteY4" fmla="*/ 110331 h 404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942" h="404972">
                  <a:moveTo>
                    <a:pt x="201057" y="110331"/>
                  </a:moveTo>
                  <a:lnTo>
                    <a:pt x="0" y="404972"/>
                  </a:lnTo>
                  <a:lnTo>
                    <a:pt x="370523" y="279639"/>
                  </a:lnTo>
                  <a:lnTo>
                    <a:pt x="545942" y="0"/>
                  </a:lnTo>
                  <a:lnTo>
                    <a:pt x="201057" y="110331"/>
                  </a:lnTo>
                  <a:close/>
                </a:path>
              </a:pathLst>
            </a:custGeom>
            <a:gradFill>
              <a:gsLst>
                <a:gs pos="99000">
                  <a:srgbClr val="1FBFA4"/>
                </a:gs>
                <a:gs pos="0">
                  <a:srgbClr val="59319B">
                    <a:alpha val="0"/>
                  </a:srgbClr>
                </a:gs>
              </a:gsLst>
              <a:lin ang="0" scaled="0"/>
            </a:gradFill>
            <a:ln w="12700" cap="rnd" cmpd="sng" algn="ctr">
              <a:noFill/>
              <a:prstDash val="solid"/>
              <a:round/>
            </a:ln>
            <a:effectLst>
              <a:outerShdw blurRad="292100" dist="508000" dir="5400000" algn="t"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nvGrpSpPr>
          <p:cNvPr id="67" name="Group 66">
            <a:extLst>
              <a:ext uri="{FF2B5EF4-FFF2-40B4-BE49-F238E27FC236}">
                <a16:creationId xmlns:a16="http://schemas.microsoft.com/office/drawing/2014/main" id="{F76A3E58-D737-45CB-A350-309DCEFBD821}"/>
              </a:ext>
            </a:extLst>
          </p:cNvPr>
          <p:cNvGrpSpPr/>
          <p:nvPr/>
        </p:nvGrpSpPr>
        <p:grpSpPr>
          <a:xfrm rot="10800000" flipH="1">
            <a:off x="4535570" y="1930483"/>
            <a:ext cx="1312606" cy="1270353"/>
            <a:chOff x="16952656" y="1189687"/>
            <a:chExt cx="700326" cy="677783"/>
          </a:xfrm>
        </p:grpSpPr>
        <p:sp>
          <p:nvSpPr>
            <p:cNvPr id="68" name="Freeform: Shape 67">
              <a:extLst>
                <a:ext uri="{FF2B5EF4-FFF2-40B4-BE49-F238E27FC236}">
                  <a16:creationId xmlns:a16="http://schemas.microsoft.com/office/drawing/2014/main" id="{C408AB69-0C11-4FC6-8C08-61B450FAD36F}"/>
                </a:ext>
              </a:extLst>
            </p:cNvPr>
            <p:cNvSpPr/>
            <p:nvPr/>
          </p:nvSpPr>
          <p:spPr>
            <a:xfrm>
              <a:off x="16952656" y="1191195"/>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99000">
                  <a:srgbClr val="7B7BAD"/>
                </a:gs>
                <a:gs pos="0">
                  <a:srgbClr val="59319B">
                    <a:alpha val="0"/>
                  </a:srgbClr>
                </a:gs>
              </a:gsLst>
              <a:lin ang="20400000" scaled="0"/>
            </a:gradFill>
            <a:ln w="12700" cap="rnd" cmpd="sng" algn="ctr">
              <a:noFill/>
              <a:prstDash val="solid"/>
              <a:round/>
            </a:ln>
            <a:effectLst>
              <a:outerShdw blurRad="292100" dist="508000" dir="5400000" algn="t"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9" name="Freeform: Shape 68">
              <a:extLst>
                <a:ext uri="{FF2B5EF4-FFF2-40B4-BE49-F238E27FC236}">
                  <a16:creationId xmlns:a16="http://schemas.microsoft.com/office/drawing/2014/main" id="{8D2E428E-2372-401E-92B4-745071C20BB8}"/>
                </a:ext>
              </a:extLst>
            </p:cNvPr>
            <p:cNvSpPr/>
            <p:nvPr/>
          </p:nvSpPr>
          <p:spPr>
            <a:xfrm>
              <a:off x="16953887" y="1189687"/>
              <a:ext cx="694094" cy="384493"/>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 name="connsiteX0" fmla="*/ 0 w 690324"/>
                <a:gd name="connsiteY0" fmla="*/ 0 h 387509"/>
                <a:gd name="connsiteX1" fmla="*/ 690324 w 690324"/>
                <a:gd name="connsiteY1" fmla="*/ 273209 h 387509"/>
                <a:gd name="connsiteX2" fmla="*/ 347424 w 690324"/>
                <a:gd name="connsiteY2" fmla="*/ 387509 h 387509"/>
                <a:gd name="connsiteX3" fmla="*/ 0 w 690324"/>
                <a:gd name="connsiteY3" fmla="*/ 0 h 387509"/>
                <a:gd name="connsiteX0" fmla="*/ 0 w 691832"/>
                <a:gd name="connsiteY0" fmla="*/ 0 h 384493"/>
                <a:gd name="connsiteX1" fmla="*/ 691832 w 691832"/>
                <a:gd name="connsiteY1" fmla="*/ 270193 h 384493"/>
                <a:gd name="connsiteX2" fmla="*/ 348932 w 691832"/>
                <a:gd name="connsiteY2" fmla="*/ 384493 h 384493"/>
                <a:gd name="connsiteX3" fmla="*/ 0 w 691832"/>
                <a:gd name="connsiteY3" fmla="*/ 0 h 384493"/>
                <a:gd name="connsiteX0" fmla="*/ 0 w 694094"/>
                <a:gd name="connsiteY0" fmla="*/ 0 h 384493"/>
                <a:gd name="connsiteX1" fmla="*/ 694094 w 694094"/>
                <a:gd name="connsiteY1" fmla="*/ 270193 h 384493"/>
                <a:gd name="connsiteX2" fmla="*/ 351194 w 694094"/>
                <a:gd name="connsiteY2" fmla="*/ 384493 h 384493"/>
                <a:gd name="connsiteX3" fmla="*/ 0 w 694094"/>
                <a:gd name="connsiteY3" fmla="*/ 0 h 384493"/>
              </a:gdLst>
              <a:ahLst/>
              <a:cxnLst>
                <a:cxn ang="0">
                  <a:pos x="connsiteX0" y="connsiteY0"/>
                </a:cxn>
                <a:cxn ang="0">
                  <a:pos x="connsiteX1" y="connsiteY1"/>
                </a:cxn>
                <a:cxn ang="0">
                  <a:pos x="connsiteX2" y="connsiteY2"/>
                </a:cxn>
                <a:cxn ang="0">
                  <a:pos x="connsiteX3" y="connsiteY3"/>
                </a:cxn>
              </a:cxnLst>
              <a:rect l="l" t="t" r="r" b="b"/>
              <a:pathLst>
                <a:path w="694094" h="384493">
                  <a:moveTo>
                    <a:pt x="0" y="0"/>
                  </a:moveTo>
                  <a:lnTo>
                    <a:pt x="694094" y="270193"/>
                  </a:lnTo>
                  <a:lnTo>
                    <a:pt x="351194" y="384493"/>
                  </a:lnTo>
                  <a:lnTo>
                    <a:pt x="0" y="0"/>
                  </a:lnTo>
                  <a:close/>
                </a:path>
              </a:pathLst>
            </a:custGeom>
            <a:gradFill>
              <a:gsLst>
                <a:gs pos="99000">
                  <a:srgbClr val="7B7BAD"/>
                </a:gs>
                <a:gs pos="0">
                  <a:srgbClr val="59319B">
                    <a:alpha val="0"/>
                  </a:srgbClr>
                </a:gs>
              </a:gsLst>
              <a:lin ang="0" scaled="0"/>
            </a:gradFill>
            <a:ln w="12700" cap="rnd" cmpd="sng" algn="ctr">
              <a:noFill/>
              <a:prstDash val="solid"/>
              <a:round/>
            </a:ln>
            <a:effectLst>
              <a:outerShdw blurRad="292100" dist="508000" dir="5400000" algn="t"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0" name="Freeform: Shape 69">
              <a:extLst>
                <a:ext uri="{FF2B5EF4-FFF2-40B4-BE49-F238E27FC236}">
                  <a16:creationId xmlns:a16="http://schemas.microsoft.com/office/drawing/2014/main" id="{C660038F-240F-4191-BC48-06ADA2640011}"/>
                </a:ext>
              </a:extLst>
            </p:cNvPr>
            <p:cNvSpPr/>
            <p:nvPr/>
          </p:nvSpPr>
          <p:spPr>
            <a:xfrm>
              <a:off x="17107040" y="1459880"/>
              <a:ext cx="545942" cy="404972"/>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 name="connsiteX0" fmla="*/ 193516 w 542925"/>
                <a:gd name="connsiteY0" fmla="*/ 110331 h 438150"/>
                <a:gd name="connsiteX1" fmla="*/ 0 w 542925"/>
                <a:gd name="connsiteY1" fmla="*/ 438150 h 438150"/>
                <a:gd name="connsiteX2" fmla="*/ 352425 w 542925"/>
                <a:gd name="connsiteY2" fmla="*/ 314325 h 438150"/>
                <a:gd name="connsiteX3" fmla="*/ 542925 w 542925"/>
                <a:gd name="connsiteY3" fmla="*/ 0 h 438150"/>
                <a:gd name="connsiteX4" fmla="*/ 193516 w 542925"/>
                <a:gd name="connsiteY4" fmla="*/ 110331 h 438150"/>
                <a:gd name="connsiteX0" fmla="*/ 205581 w 554990"/>
                <a:gd name="connsiteY0" fmla="*/ 110331 h 409496"/>
                <a:gd name="connsiteX1" fmla="*/ 0 w 554990"/>
                <a:gd name="connsiteY1" fmla="*/ 409496 h 409496"/>
                <a:gd name="connsiteX2" fmla="*/ 364490 w 554990"/>
                <a:gd name="connsiteY2" fmla="*/ 314325 h 409496"/>
                <a:gd name="connsiteX3" fmla="*/ 554990 w 554990"/>
                <a:gd name="connsiteY3" fmla="*/ 0 h 409496"/>
                <a:gd name="connsiteX4" fmla="*/ 205581 w 554990"/>
                <a:gd name="connsiteY4" fmla="*/ 110331 h 409496"/>
                <a:gd name="connsiteX0" fmla="*/ 205581 w 554990"/>
                <a:gd name="connsiteY0" fmla="*/ 110331 h 409496"/>
                <a:gd name="connsiteX1" fmla="*/ 0 w 554990"/>
                <a:gd name="connsiteY1" fmla="*/ 409496 h 409496"/>
                <a:gd name="connsiteX2" fmla="*/ 362982 w 554990"/>
                <a:gd name="connsiteY2" fmla="*/ 300752 h 409496"/>
                <a:gd name="connsiteX3" fmla="*/ 554990 w 554990"/>
                <a:gd name="connsiteY3" fmla="*/ 0 h 409496"/>
                <a:gd name="connsiteX4" fmla="*/ 205581 w 554990"/>
                <a:gd name="connsiteY4" fmla="*/ 110331 h 409496"/>
                <a:gd name="connsiteX0" fmla="*/ 205581 w 550466"/>
                <a:gd name="connsiteY0" fmla="*/ 110331 h 409496"/>
                <a:gd name="connsiteX1" fmla="*/ 0 w 550466"/>
                <a:gd name="connsiteY1" fmla="*/ 409496 h 409496"/>
                <a:gd name="connsiteX2" fmla="*/ 362982 w 550466"/>
                <a:gd name="connsiteY2" fmla="*/ 300752 h 409496"/>
                <a:gd name="connsiteX3" fmla="*/ 550466 w 550466"/>
                <a:gd name="connsiteY3" fmla="*/ 0 h 409496"/>
                <a:gd name="connsiteX4" fmla="*/ 205581 w 550466"/>
                <a:gd name="connsiteY4" fmla="*/ 110331 h 409496"/>
                <a:gd name="connsiteX0" fmla="*/ 201057 w 545942"/>
                <a:gd name="connsiteY0" fmla="*/ 110331 h 404972"/>
                <a:gd name="connsiteX1" fmla="*/ 0 w 545942"/>
                <a:gd name="connsiteY1" fmla="*/ 404972 h 404972"/>
                <a:gd name="connsiteX2" fmla="*/ 358458 w 545942"/>
                <a:gd name="connsiteY2" fmla="*/ 300752 h 404972"/>
                <a:gd name="connsiteX3" fmla="*/ 545942 w 545942"/>
                <a:gd name="connsiteY3" fmla="*/ 0 h 404972"/>
                <a:gd name="connsiteX4" fmla="*/ 201057 w 545942"/>
                <a:gd name="connsiteY4" fmla="*/ 110331 h 404972"/>
                <a:gd name="connsiteX0" fmla="*/ 201057 w 545942"/>
                <a:gd name="connsiteY0" fmla="*/ 110331 h 404972"/>
                <a:gd name="connsiteX1" fmla="*/ 0 w 545942"/>
                <a:gd name="connsiteY1" fmla="*/ 404972 h 404972"/>
                <a:gd name="connsiteX2" fmla="*/ 370523 w 545942"/>
                <a:gd name="connsiteY2" fmla="*/ 279639 h 404972"/>
                <a:gd name="connsiteX3" fmla="*/ 545942 w 545942"/>
                <a:gd name="connsiteY3" fmla="*/ 0 h 404972"/>
                <a:gd name="connsiteX4" fmla="*/ 201057 w 545942"/>
                <a:gd name="connsiteY4" fmla="*/ 110331 h 404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942" h="404972">
                  <a:moveTo>
                    <a:pt x="201057" y="110331"/>
                  </a:moveTo>
                  <a:lnTo>
                    <a:pt x="0" y="404972"/>
                  </a:lnTo>
                  <a:lnTo>
                    <a:pt x="370523" y="279639"/>
                  </a:lnTo>
                  <a:lnTo>
                    <a:pt x="545942" y="0"/>
                  </a:lnTo>
                  <a:lnTo>
                    <a:pt x="201057" y="110331"/>
                  </a:lnTo>
                  <a:close/>
                </a:path>
              </a:pathLst>
            </a:custGeom>
            <a:gradFill>
              <a:gsLst>
                <a:gs pos="99000">
                  <a:srgbClr val="7B7BAD"/>
                </a:gs>
                <a:gs pos="0">
                  <a:srgbClr val="59319B">
                    <a:alpha val="0"/>
                  </a:srgbClr>
                </a:gs>
              </a:gsLst>
              <a:lin ang="0" scaled="0"/>
            </a:gradFill>
            <a:ln w="12700" cap="rnd" cmpd="sng" algn="ctr">
              <a:noFill/>
              <a:prstDash val="solid"/>
              <a:round/>
            </a:ln>
            <a:effectLst>
              <a:outerShdw blurRad="292100" dist="508000" dir="5400000" algn="t"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nvGrpSpPr>
          <p:cNvPr id="71" name="Group 70">
            <a:extLst>
              <a:ext uri="{FF2B5EF4-FFF2-40B4-BE49-F238E27FC236}">
                <a16:creationId xmlns:a16="http://schemas.microsoft.com/office/drawing/2014/main" id="{2B15FE66-6BC2-4A2A-A4EC-70D4DEBD6468}"/>
              </a:ext>
            </a:extLst>
          </p:cNvPr>
          <p:cNvGrpSpPr/>
          <p:nvPr/>
        </p:nvGrpSpPr>
        <p:grpSpPr>
          <a:xfrm rot="10800000" flipV="1">
            <a:off x="2259106" y="4050997"/>
            <a:ext cx="1421478" cy="1375722"/>
            <a:chOff x="16952656" y="1189687"/>
            <a:chExt cx="700326" cy="677783"/>
          </a:xfrm>
        </p:grpSpPr>
        <p:sp>
          <p:nvSpPr>
            <p:cNvPr id="72" name="Freeform: Shape 71">
              <a:extLst>
                <a:ext uri="{FF2B5EF4-FFF2-40B4-BE49-F238E27FC236}">
                  <a16:creationId xmlns:a16="http://schemas.microsoft.com/office/drawing/2014/main" id="{F1E5C1F1-CC5F-4BBF-A01E-E39AA72D0DED}"/>
                </a:ext>
              </a:extLst>
            </p:cNvPr>
            <p:cNvSpPr/>
            <p:nvPr/>
          </p:nvSpPr>
          <p:spPr>
            <a:xfrm>
              <a:off x="16952656" y="1191195"/>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99000">
                  <a:srgbClr val="32AFC8"/>
                </a:gs>
                <a:gs pos="0">
                  <a:srgbClr val="59319B">
                    <a:alpha val="0"/>
                  </a:srgbClr>
                </a:gs>
              </a:gsLst>
              <a:lin ang="20400000" scaled="0"/>
            </a:gradFill>
            <a:ln w="12700" cap="rnd" cmpd="sng" algn="ctr">
              <a:noFill/>
              <a:prstDash val="solid"/>
              <a:round/>
            </a:ln>
            <a:effectLst>
              <a:outerShdw blurRad="292100" dist="508000" dir="5400000" algn="t"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2E54D2DF-AC43-4249-9E8A-C6E40E34FBDF}"/>
                </a:ext>
              </a:extLst>
            </p:cNvPr>
            <p:cNvSpPr/>
            <p:nvPr/>
          </p:nvSpPr>
          <p:spPr>
            <a:xfrm>
              <a:off x="16953887" y="1189687"/>
              <a:ext cx="694094" cy="384493"/>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 name="connsiteX0" fmla="*/ 0 w 690324"/>
                <a:gd name="connsiteY0" fmla="*/ 0 h 387509"/>
                <a:gd name="connsiteX1" fmla="*/ 690324 w 690324"/>
                <a:gd name="connsiteY1" fmla="*/ 273209 h 387509"/>
                <a:gd name="connsiteX2" fmla="*/ 347424 w 690324"/>
                <a:gd name="connsiteY2" fmla="*/ 387509 h 387509"/>
                <a:gd name="connsiteX3" fmla="*/ 0 w 690324"/>
                <a:gd name="connsiteY3" fmla="*/ 0 h 387509"/>
                <a:gd name="connsiteX0" fmla="*/ 0 w 691832"/>
                <a:gd name="connsiteY0" fmla="*/ 0 h 384493"/>
                <a:gd name="connsiteX1" fmla="*/ 691832 w 691832"/>
                <a:gd name="connsiteY1" fmla="*/ 270193 h 384493"/>
                <a:gd name="connsiteX2" fmla="*/ 348932 w 691832"/>
                <a:gd name="connsiteY2" fmla="*/ 384493 h 384493"/>
                <a:gd name="connsiteX3" fmla="*/ 0 w 691832"/>
                <a:gd name="connsiteY3" fmla="*/ 0 h 384493"/>
                <a:gd name="connsiteX0" fmla="*/ 0 w 694094"/>
                <a:gd name="connsiteY0" fmla="*/ 0 h 384493"/>
                <a:gd name="connsiteX1" fmla="*/ 694094 w 694094"/>
                <a:gd name="connsiteY1" fmla="*/ 270193 h 384493"/>
                <a:gd name="connsiteX2" fmla="*/ 351194 w 694094"/>
                <a:gd name="connsiteY2" fmla="*/ 384493 h 384493"/>
                <a:gd name="connsiteX3" fmla="*/ 0 w 694094"/>
                <a:gd name="connsiteY3" fmla="*/ 0 h 384493"/>
              </a:gdLst>
              <a:ahLst/>
              <a:cxnLst>
                <a:cxn ang="0">
                  <a:pos x="connsiteX0" y="connsiteY0"/>
                </a:cxn>
                <a:cxn ang="0">
                  <a:pos x="connsiteX1" y="connsiteY1"/>
                </a:cxn>
                <a:cxn ang="0">
                  <a:pos x="connsiteX2" y="connsiteY2"/>
                </a:cxn>
                <a:cxn ang="0">
                  <a:pos x="connsiteX3" y="connsiteY3"/>
                </a:cxn>
              </a:cxnLst>
              <a:rect l="l" t="t" r="r" b="b"/>
              <a:pathLst>
                <a:path w="694094" h="384493">
                  <a:moveTo>
                    <a:pt x="0" y="0"/>
                  </a:moveTo>
                  <a:lnTo>
                    <a:pt x="694094" y="270193"/>
                  </a:lnTo>
                  <a:lnTo>
                    <a:pt x="351194" y="384493"/>
                  </a:lnTo>
                  <a:lnTo>
                    <a:pt x="0" y="0"/>
                  </a:lnTo>
                  <a:close/>
                </a:path>
              </a:pathLst>
            </a:custGeom>
            <a:gradFill>
              <a:gsLst>
                <a:gs pos="99000">
                  <a:srgbClr val="32AFC8"/>
                </a:gs>
                <a:gs pos="0">
                  <a:srgbClr val="59319B">
                    <a:alpha val="0"/>
                  </a:srgbClr>
                </a:gs>
              </a:gsLst>
              <a:lin ang="0" scaled="0"/>
            </a:gradFill>
            <a:ln w="12700" cap="rnd" cmpd="sng" algn="ctr">
              <a:noFill/>
              <a:prstDash val="solid"/>
              <a:round/>
            </a:ln>
            <a:effectLst>
              <a:outerShdw blurRad="292100" dist="508000" dir="5400000" algn="t"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4" name="Freeform: Shape 73">
              <a:extLst>
                <a:ext uri="{FF2B5EF4-FFF2-40B4-BE49-F238E27FC236}">
                  <a16:creationId xmlns:a16="http://schemas.microsoft.com/office/drawing/2014/main" id="{B00D73E9-A2F9-41F5-8A17-36C8705E07BD}"/>
                </a:ext>
              </a:extLst>
            </p:cNvPr>
            <p:cNvSpPr/>
            <p:nvPr/>
          </p:nvSpPr>
          <p:spPr>
            <a:xfrm>
              <a:off x="17107040" y="1459880"/>
              <a:ext cx="545942" cy="404972"/>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 name="connsiteX0" fmla="*/ 193516 w 542925"/>
                <a:gd name="connsiteY0" fmla="*/ 110331 h 438150"/>
                <a:gd name="connsiteX1" fmla="*/ 0 w 542925"/>
                <a:gd name="connsiteY1" fmla="*/ 438150 h 438150"/>
                <a:gd name="connsiteX2" fmla="*/ 352425 w 542925"/>
                <a:gd name="connsiteY2" fmla="*/ 314325 h 438150"/>
                <a:gd name="connsiteX3" fmla="*/ 542925 w 542925"/>
                <a:gd name="connsiteY3" fmla="*/ 0 h 438150"/>
                <a:gd name="connsiteX4" fmla="*/ 193516 w 542925"/>
                <a:gd name="connsiteY4" fmla="*/ 110331 h 438150"/>
                <a:gd name="connsiteX0" fmla="*/ 205581 w 554990"/>
                <a:gd name="connsiteY0" fmla="*/ 110331 h 409496"/>
                <a:gd name="connsiteX1" fmla="*/ 0 w 554990"/>
                <a:gd name="connsiteY1" fmla="*/ 409496 h 409496"/>
                <a:gd name="connsiteX2" fmla="*/ 364490 w 554990"/>
                <a:gd name="connsiteY2" fmla="*/ 314325 h 409496"/>
                <a:gd name="connsiteX3" fmla="*/ 554990 w 554990"/>
                <a:gd name="connsiteY3" fmla="*/ 0 h 409496"/>
                <a:gd name="connsiteX4" fmla="*/ 205581 w 554990"/>
                <a:gd name="connsiteY4" fmla="*/ 110331 h 409496"/>
                <a:gd name="connsiteX0" fmla="*/ 205581 w 554990"/>
                <a:gd name="connsiteY0" fmla="*/ 110331 h 409496"/>
                <a:gd name="connsiteX1" fmla="*/ 0 w 554990"/>
                <a:gd name="connsiteY1" fmla="*/ 409496 h 409496"/>
                <a:gd name="connsiteX2" fmla="*/ 362982 w 554990"/>
                <a:gd name="connsiteY2" fmla="*/ 300752 h 409496"/>
                <a:gd name="connsiteX3" fmla="*/ 554990 w 554990"/>
                <a:gd name="connsiteY3" fmla="*/ 0 h 409496"/>
                <a:gd name="connsiteX4" fmla="*/ 205581 w 554990"/>
                <a:gd name="connsiteY4" fmla="*/ 110331 h 409496"/>
                <a:gd name="connsiteX0" fmla="*/ 205581 w 550466"/>
                <a:gd name="connsiteY0" fmla="*/ 110331 h 409496"/>
                <a:gd name="connsiteX1" fmla="*/ 0 w 550466"/>
                <a:gd name="connsiteY1" fmla="*/ 409496 h 409496"/>
                <a:gd name="connsiteX2" fmla="*/ 362982 w 550466"/>
                <a:gd name="connsiteY2" fmla="*/ 300752 h 409496"/>
                <a:gd name="connsiteX3" fmla="*/ 550466 w 550466"/>
                <a:gd name="connsiteY3" fmla="*/ 0 h 409496"/>
                <a:gd name="connsiteX4" fmla="*/ 205581 w 550466"/>
                <a:gd name="connsiteY4" fmla="*/ 110331 h 409496"/>
                <a:gd name="connsiteX0" fmla="*/ 201057 w 545942"/>
                <a:gd name="connsiteY0" fmla="*/ 110331 h 404972"/>
                <a:gd name="connsiteX1" fmla="*/ 0 w 545942"/>
                <a:gd name="connsiteY1" fmla="*/ 404972 h 404972"/>
                <a:gd name="connsiteX2" fmla="*/ 358458 w 545942"/>
                <a:gd name="connsiteY2" fmla="*/ 300752 h 404972"/>
                <a:gd name="connsiteX3" fmla="*/ 545942 w 545942"/>
                <a:gd name="connsiteY3" fmla="*/ 0 h 404972"/>
                <a:gd name="connsiteX4" fmla="*/ 201057 w 545942"/>
                <a:gd name="connsiteY4" fmla="*/ 110331 h 404972"/>
                <a:gd name="connsiteX0" fmla="*/ 201057 w 545942"/>
                <a:gd name="connsiteY0" fmla="*/ 110331 h 404972"/>
                <a:gd name="connsiteX1" fmla="*/ 0 w 545942"/>
                <a:gd name="connsiteY1" fmla="*/ 404972 h 404972"/>
                <a:gd name="connsiteX2" fmla="*/ 370523 w 545942"/>
                <a:gd name="connsiteY2" fmla="*/ 279639 h 404972"/>
                <a:gd name="connsiteX3" fmla="*/ 545942 w 545942"/>
                <a:gd name="connsiteY3" fmla="*/ 0 h 404972"/>
                <a:gd name="connsiteX4" fmla="*/ 201057 w 545942"/>
                <a:gd name="connsiteY4" fmla="*/ 110331 h 404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942" h="404972">
                  <a:moveTo>
                    <a:pt x="201057" y="110331"/>
                  </a:moveTo>
                  <a:lnTo>
                    <a:pt x="0" y="404972"/>
                  </a:lnTo>
                  <a:lnTo>
                    <a:pt x="370523" y="279639"/>
                  </a:lnTo>
                  <a:lnTo>
                    <a:pt x="545942" y="0"/>
                  </a:lnTo>
                  <a:lnTo>
                    <a:pt x="201057" y="110331"/>
                  </a:lnTo>
                  <a:close/>
                </a:path>
              </a:pathLst>
            </a:custGeom>
            <a:gradFill>
              <a:gsLst>
                <a:gs pos="99000">
                  <a:srgbClr val="32AFC8"/>
                </a:gs>
                <a:gs pos="0">
                  <a:srgbClr val="59319B">
                    <a:alpha val="0"/>
                  </a:srgbClr>
                </a:gs>
              </a:gsLst>
              <a:lin ang="0" scaled="0"/>
            </a:gradFill>
            <a:ln w="12700" cap="rnd" cmpd="sng" algn="ctr">
              <a:noFill/>
              <a:prstDash val="solid"/>
              <a:round/>
            </a:ln>
            <a:effectLst>
              <a:outerShdw blurRad="292100" dist="508000" dir="5400000" algn="t"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nvGrpSpPr>
          <p:cNvPr id="75" name="Group 74">
            <a:extLst>
              <a:ext uri="{FF2B5EF4-FFF2-40B4-BE49-F238E27FC236}">
                <a16:creationId xmlns:a16="http://schemas.microsoft.com/office/drawing/2014/main" id="{6A1A1DE2-160F-40B4-BB43-6AA19543A374}"/>
              </a:ext>
            </a:extLst>
          </p:cNvPr>
          <p:cNvGrpSpPr/>
          <p:nvPr/>
        </p:nvGrpSpPr>
        <p:grpSpPr>
          <a:xfrm rot="10800000" flipH="1" flipV="1">
            <a:off x="4248227" y="3964634"/>
            <a:ext cx="1984268" cy="1920396"/>
            <a:chOff x="16952656" y="1189687"/>
            <a:chExt cx="700326" cy="677783"/>
          </a:xfrm>
        </p:grpSpPr>
        <p:sp>
          <p:nvSpPr>
            <p:cNvPr id="76" name="Freeform: Shape 75">
              <a:extLst>
                <a:ext uri="{FF2B5EF4-FFF2-40B4-BE49-F238E27FC236}">
                  <a16:creationId xmlns:a16="http://schemas.microsoft.com/office/drawing/2014/main" id="{D071E2F3-6C59-44CA-A809-550964970A65}"/>
                </a:ext>
              </a:extLst>
            </p:cNvPr>
            <p:cNvSpPr/>
            <p:nvPr/>
          </p:nvSpPr>
          <p:spPr>
            <a:xfrm>
              <a:off x="16952656" y="1191195"/>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99000">
                  <a:srgbClr val="1275B2"/>
                </a:gs>
                <a:gs pos="0">
                  <a:srgbClr val="59319B">
                    <a:alpha val="0"/>
                  </a:srgbClr>
                </a:gs>
              </a:gsLst>
              <a:lin ang="20400000" scaled="0"/>
            </a:gradFill>
            <a:ln w="12700" cap="rnd" cmpd="sng" algn="ctr">
              <a:noFill/>
              <a:prstDash val="solid"/>
              <a:round/>
            </a:ln>
            <a:effectLst>
              <a:outerShdw blurRad="292100" dist="508000" dir="5400000" algn="t"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EA6F65FC-CF00-4D28-B112-52D2B289D0DA}"/>
                </a:ext>
              </a:extLst>
            </p:cNvPr>
            <p:cNvSpPr/>
            <p:nvPr/>
          </p:nvSpPr>
          <p:spPr>
            <a:xfrm>
              <a:off x="16953887" y="1189687"/>
              <a:ext cx="694094" cy="384493"/>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 name="connsiteX0" fmla="*/ 0 w 690324"/>
                <a:gd name="connsiteY0" fmla="*/ 0 h 387509"/>
                <a:gd name="connsiteX1" fmla="*/ 690324 w 690324"/>
                <a:gd name="connsiteY1" fmla="*/ 273209 h 387509"/>
                <a:gd name="connsiteX2" fmla="*/ 347424 w 690324"/>
                <a:gd name="connsiteY2" fmla="*/ 387509 h 387509"/>
                <a:gd name="connsiteX3" fmla="*/ 0 w 690324"/>
                <a:gd name="connsiteY3" fmla="*/ 0 h 387509"/>
                <a:gd name="connsiteX0" fmla="*/ 0 w 691832"/>
                <a:gd name="connsiteY0" fmla="*/ 0 h 384493"/>
                <a:gd name="connsiteX1" fmla="*/ 691832 w 691832"/>
                <a:gd name="connsiteY1" fmla="*/ 270193 h 384493"/>
                <a:gd name="connsiteX2" fmla="*/ 348932 w 691832"/>
                <a:gd name="connsiteY2" fmla="*/ 384493 h 384493"/>
                <a:gd name="connsiteX3" fmla="*/ 0 w 691832"/>
                <a:gd name="connsiteY3" fmla="*/ 0 h 384493"/>
                <a:gd name="connsiteX0" fmla="*/ 0 w 694094"/>
                <a:gd name="connsiteY0" fmla="*/ 0 h 384493"/>
                <a:gd name="connsiteX1" fmla="*/ 694094 w 694094"/>
                <a:gd name="connsiteY1" fmla="*/ 270193 h 384493"/>
                <a:gd name="connsiteX2" fmla="*/ 351194 w 694094"/>
                <a:gd name="connsiteY2" fmla="*/ 384493 h 384493"/>
                <a:gd name="connsiteX3" fmla="*/ 0 w 694094"/>
                <a:gd name="connsiteY3" fmla="*/ 0 h 384493"/>
              </a:gdLst>
              <a:ahLst/>
              <a:cxnLst>
                <a:cxn ang="0">
                  <a:pos x="connsiteX0" y="connsiteY0"/>
                </a:cxn>
                <a:cxn ang="0">
                  <a:pos x="connsiteX1" y="connsiteY1"/>
                </a:cxn>
                <a:cxn ang="0">
                  <a:pos x="connsiteX2" y="connsiteY2"/>
                </a:cxn>
                <a:cxn ang="0">
                  <a:pos x="connsiteX3" y="connsiteY3"/>
                </a:cxn>
              </a:cxnLst>
              <a:rect l="l" t="t" r="r" b="b"/>
              <a:pathLst>
                <a:path w="694094" h="384493">
                  <a:moveTo>
                    <a:pt x="0" y="0"/>
                  </a:moveTo>
                  <a:lnTo>
                    <a:pt x="694094" y="270193"/>
                  </a:lnTo>
                  <a:lnTo>
                    <a:pt x="351194" y="384493"/>
                  </a:lnTo>
                  <a:lnTo>
                    <a:pt x="0" y="0"/>
                  </a:lnTo>
                  <a:close/>
                </a:path>
              </a:pathLst>
            </a:custGeom>
            <a:gradFill>
              <a:gsLst>
                <a:gs pos="99000">
                  <a:srgbClr val="1385CA"/>
                </a:gs>
                <a:gs pos="13000">
                  <a:srgbClr val="59319B">
                    <a:alpha val="0"/>
                  </a:srgbClr>
                </a:gs>
              </a:gsLst>
              <a:lin ang="0" scaled="0"/>
            </a:gradFill>
            <a:ln w="12700" cap="rnd" cmpd="sng" algn="ctr">
              <a:noFill/>
              <a:prstDash val="solid"/>
              <a:round/>
            </a:ln>
            <a:effectLst>
              <a:outerShdw blurRad="292100" dist="508000" dir="5400000" algn="t"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9196DF52-D7D7-474C-AEFA-02A6E071DC20}"/>
                </a:ext>
              </a:extLst>
            </p:cNvPr>
            <p:cNvSpPr/>
            <p:nvPr/>
          </p:nvSpPr>
          <p:spPr>
            <a:xfrm>
              <a:off x="17107040" y="1459880"/>
              <a:ext cx="545942" cy="404972"/>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 name="connsiteX0" fmla="*/ 193516 w 542925"/>
                <a:gd name="connsiteY0" fmla="*/ 110331 h 438150"/>
                <a:gd name="connsiteX1" fmla="*/ 0 w 542925"/>
                <a:gd name="connsiteY1" fmla="*/ 438150 h 438150"/>
                <a:gd name="connsiteX2" fmla="*/ 352425 w 542925"/>
                <a:gd name="connsiteY2" fmla="*/ 314325 h 438150"/>
                <a:gd name="connsiteX3" fmla="*/ 542925 w 542925"/>
                <a:gd name="connsiteY3" fmla="*/ 0 h 438150"/>
                <a:gd name="connsiteX4" fmla="*/ 193516 w 542925"/>
                <a:gd name="connsiteY4" fmla="*/ 110331 h 438150"/>
                <a:gd name="connsiteX0" fmla="*/ 205581 w 554990"/>
                <a:gd name="connsiteY0" fmla="*/ 110331 h 409496"/>
                <a:gd name="connsiteX1" fmla="*/ 0 w 554990"/>
                <a:gd name="connsiteY1" fmla="*/ 409496 h 409496"/>
                <a:gd name="connsiteX2" fmla="*/ 364490 w 554990"/>
                <a:gd name="connsiteY2" fmla="*/ 314325 h 409496"/>
                <a:gd name="connsiteX3" fmla="*/ 554990 w 554990"/>
                <a:gd name="connsiteY3" fmla="*/ 0 h 409496"/>
                <a:gd name="connsiteX4" fmla="*/ 205581 w 554990"/>
                <a:gd name="connsiteY4" fmla="*/ 110331 h 409496"/>
                <a:gd name="connsiteX0" fmla="*/ 205581 w 554990"/>
                <a:gd name="connsiteY0" fmla="*/ 110331 h 409496"/>
                <a:gd name="connsiteX1" fmla="*/ 0 w 554990"/>
                <a:gd name="connsiteY1" fmla="*/ 409496 h 409496"/>
                <a:gd name="connsiteX2" fmla="*/ 362982 w 554990"/>
                <a:gd name="connsiteY2" fmla="*/ 300752 h 409496"/>
                <a:gd name="connsiteX3" fmla="*/ 554990 w 554990"/>
                <a:gd name="connsiteY3" fmla="*/ 0 h 409496"/>
                <a:gd name="connsiteX4" fmla="*/ 205581 w 554990"/>
                <a:gd name="connsiteY4" fmla="*/ 110331 h 409496"/>
                <a:gd name="connsiteX0" fmla="*/ 205581 w 550466"/>
                <a:gd name="connsiteY0" fmla="*/ 110331 h 409496"/>
                <a:gd name="connsiteX1" fmla="*/ 0 w 550466"/>
                <a:gd name="connsiteY1" fmla="*/ 409496 h 409496"/>
                <a:gd name="connsiteX2" fmla="*/ 362982 w 550466"/>
                <a:gd name="connsiteY2" fmla="*/ 300752 h 409496"/>
                <a:gd name="connsiteX3" fmla="*/ 550466 w 550466"/>
                <a:gd name="connsiteY3" fmla="*/ 0 h 409496"/>
                <a:gd name="connsiteX4" fmla="*/ 205581 w 550466"/>
                <a:gd name="connsiteY4" fmla="*/ 110331 h 409496"/>
                <a:gd name="connsiteX0" fmla="*/ 201057 w 545942"/>
                <a:gd name="connsiteY0" fmla="*/ 110331 h 404972"/>
                <a:gd name="connsiteX1" fmla="*/ 0 w 545942"/>
                <a:gd name="connsiteY1" fmla="*/ 404972 h 404972"/>
                <a:gd name="connsiteX2" fmla="*/ 358458 w 545942"/>
                <a:gd name="connsiteY2" fmla="*/ 300752 h 404972"/>
                <a:gd name="connsiteX3" fmla="*/ 545942 w 545942"/>
                <a:gd name="connsiteY3" fmla="*/ 0 h 404972"/>
                <a:gd name="connsiteX4" fmla="*/ 201057 w 545942"/>
                <a:gd name="connsiteY4" fmla="*/ 110331 h 404972"/>
                <a:gd name="connsiteX0" fmla="*/ 201057 w 545942"/>
                <a:gd name="connsiteY0" fmla="*/ 110331 h 404972"/>
                <a:gd name="connsiteX1" fmla="*/ 0 w 545942"/>
                <a:gd name="connsiteY1" fmla="*/ 404972 h 404972"/>
                <a:gd name="connsiteX2" fmla="*/ 370523 w 545942"/>
                <a:gd name="connsiteY2" fmla="*/ 279639 h 404972"/>
                <a:gd name="connsiteX3" fmla="*/ 545942 w 545942"/>
                <a:gd name="connsiteY3" fmla="*/ 0 h 404972"/>
                <a:gd name="connsiteX4" fmla="*/ 201057 w 545942"/>
                <a:gd name="connsiteY4" fmla="*/ 110331 h 404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942" h="404972">
                  <a:moveTo>
                    <a:pt x="201057" y="110331"/>
                  </a:moveTo>
                  <a:lnTo>
                    <a:pt x="0" y="404972"/>
                  </a:lnTo>
                  <a:lnTo>
                    <a:pt x="370523" y="279639"/>
                  </a:lnTo>
                  <a:lnTo>
                    <a:pt x="545942" y="0"/>
                  </a:lnTo>
                  <a:lnTo>
                    <a:pt x="201057" y="110331"/>
                  </a:lnTo>
                  <a:close/>
                </a:path>
              </a:pathLst>
            </a:custGeom>
            <a:gradFill>
              <a:gsLst>
                <a:gs pos="99000">
                  <a:srgbClr val="1275B2"/>
                </a:gs>
                <a:gs pos="0">
                  <a:srgbClr val="59319B">
                    <a:alpha val="0"/>
                  </a:srgbClr>
                </a:gs>
              </a:gsLst>
              <a:lin ang="0" scaled="0"/>
            </a:gradFill>
            <a:ln w="12700" cap="rnd" cmpd="sng" algn="ctr">
              <a:noFill/>
              <a:prstDash val="solid"/>
              <a:round/>
            </a:ln>
            <a:effectLst>
              <a:outerShdw blurRad="292100" dist="508000" dir="5400000" algn="t"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79" name="Rectangle 78">
            <a:extLst>
              <a:ext uri="{FF2B5EF4-FFF2-40B4-BE49-F238E27FC236}">
                <a16:creationId xmlns:a16="http://schemas.microsoft.com/office/drawing/2014/main" id="{3799011D-CAE8-4624-8CC3-F973BE2C82A5}"/>
              </a:ext>
            </a:extLst>
          </p:cNvPr>
          <p:cNvSpPr/>
          <p:nvPr/>
        </p:nvSpPr>
        <p:spPr>
          <a:xfrm>
            <a:off x="908526" y="805364"/>
            <a:ext cx="4550546" cy="689099"/>
          </a:xfrm>
          <a:prstGeom prst="rect">
            <a:avLst/>
          </a:prstGeom>
          <a:noFill/>
        </p:spPr>
        <p:txBody>
          <a:bodyPr wrap="square">
            <a:spAutoFit/>
          </a:bodyPr>
          <a:lstStyle/>
          <a:p>
            <a:pPr algn="ctr" fontAlgn="base">
              <a:lnSpc>
                <a:spcPts val="5060"/>
              </a:lnSpc>
            </a:pPr>
            <a:r>
              <a:rPr lang="en-US" altLang="ja-JP" sz="3800" b="1" dirty="0">
                <a:solidFill>
                  <a:srgbClr val="FFFFFF"/>
                </a:solidFill>
                <a:latin typeface="+mj-lt"/>
                <a:ea typeface="Roboto Condensed" panose="02000000000000000000" pitchFamily="2" charset="0"/>
                <a:cs typeface="Poppins" panose="02000000000000000000" pitchFamily="2" charset="0"/>
              </a:rPr>
              <a:t>Workflow</a:t>
            </a:r>
            <a:endParaRPr lang="en-US" sz="3800" b="1" dirty="0">
              <a:solidFill>
                <a:srgbClr val="FFFFFF"/>
              </a:solidFill>
              <a:latin typeface="+mj-lt"/>
              <a:ea typeface="Roboto Condensed" panose="02000000000000000000" pitchFamily="2" charset="0"/>
              <a:cs typeface="Poppins" panose="02000000000000000000" pitchFamily="2" charset="0"/>
            </a:endParaRPr>
          </a:p>
        </p:txBody>
      </p:sp>
      <p:sp>
        <p:nvSpPr>
          <p:cNvPr id="54" name="Oval 53">
            <a:extLst>
              <a:ext uri="{FF2B5EF4-FFF2-40B4-BE49-F238E27FC236}">
                <a16:creationId xmlns:a16="http://schemas.microsoft.com/office/drawing/2014/main" id="{2C553DF7-9A68-4713-BEB5-D71A03FE3A0E}"/>
              </a:ext>
            </a:extLst>
          </p:cNvPr>
          <p:cNvSpPr/>
          <p:nvPr/>
        </p:nvSpPr>
        <p:spPr>
          <a:xfrm>
            <a:off x="9241669" y="555310"/>
            <a:ext cx="1097622" cy="1097622"/>
          </a:xfrm>
          <a:prstGeom prst="ellipse">
            <a:avLst/>
          </a:prstGeom>
          <a:gradFill flip="none" rotWithShape="1">
            <a:gsLst>
              <a:gs pos="0">
                <a:srgbClr val="1FBFA4">
                  <a:alpha val="20000"/>
                </a:srgbClr>
              </a:gs>
              <a:gs pos="99000">
                <a:srgbClr val="7B7BAD">
                  <a:alpha val="0"/>
                </a:srgbClr>
              </a:gs>
            </a:gsLst>
            <a:lin ang="7200000" scaled="0"/>
            <a:tileRect/>
          </a:gradFill>
          <a:ln w="12700" cap="flat" cmpd="sng" algn="ctr">
            <a:noFill/>
            <a:prstDash val="solid"/>
            <a:miter lim="800000"/>
          </a:ln>
          <a:effectLst>
            <a:outerShdw blurRad="889000" dist="254000" dir="5400000" sx="80000" sy="8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srgbClr val="FFFFFF"/>
              </a:solidFill>
              <a:effectLst/>
              <a:uLnTx/>
              <a:uFillTx/>
              <a:latin typeface="Poppins Light" panose="02000000000000000000" pitchFamily="2" charset="0"/>
              <a:ea typeface="+mn-ea"/>
              <a:cs typeface="Poppins Light" panose="02000000000000000000" pitchFamily="2" charset="0"/>
            </a:endParaRPr>
          </a:p>
        </p:txBody>
      </p:sp>
      <p:sp>
        <p:nvSpPr>
          <p:cNvPr id="80" name="Oval 79">
            <a:extLst>
              <a:ext uri="{FF2B5EF4-FFF2-40B4-BE49-F238E27FC236}">
                <a16:creationId xmlns:a16="http://schemas.microsoft.com/office/drawing/2014/main" id="{763108A9-84B0-46D8-9C36-2704A2612835}"/>
              </a:ext>
            </a:extLst>
          </p:cNvPr>
          <p:cNvSpPr/>
          <p:nvPr/>
        </p:nvSpPr>
        <p:spPr>
          <a:xfrm>
            <a:off x="-94594" y="-206384"/>
            <a:ext cx="915492" cy="915492"/>
          </a:xfrm>
          <a:prstGeom prst="ellipse">
            <a:avLst/>
          </a:prstGeom>
          <a:gradFill flip="none" rotWithShape="1">
            <a:gsLst>
              <a:gs pos="0">
                <a:srgbClr val="32AEC7">
                  <a:alpha val="20000"/>
                </a:srgbClr>
              </a:gs>
              <a:gs pos="99000">
                <a:srgbClr val="7B7BAD">
                  <a:alpha val="0"/>
                </a:srgbClr>
              </a:gs>
            </a:gsLst>
            <a:lin ang="7200000" scaled="0"/>
            <a:tileRect/>
          </a:gradFill>
          <a:ln w="12700" cap="flat" cmpd="sng" algn="ctr">
            <a:noFill/>
            <a:prstDash val="solid"/>
            <a:miter lim="800000"/>
          </a:ln>
          <a:effectLst>
            <a:outerShdw blurRad="889000" dist="254000" dir="5400000" sx="80000" sy="8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srgbClr val="FFFFFF"/>
              </a:solidFill>
              <a:effectLst/>
              <a:uLnTx/>
              <a:uFillTx/>
              <a:latin typeface="Poppins Light" panose="02000000000000000000" pitchFamily="2" charset="0"/>
              <a:ea typeface="+mn-ea"/>
              <a:cs typeface="Poppins Light" panose="02000000000000000000" pitchFamily="2" charset="0"/>
            </a:endParaRPr>
          </a:p>
        </p:txBody>
      </p:sp>
      <p:sp>
        <p:nvSpPr>
          <p:cNvPr id="82" name="Oval 81">
            <a:extLst>
              <a:ext uri="{FF2B5EF4-FFF2-40B4-BE49-F238E27FC236}">
                <a16:creationId xmlns:a16="http://schemas.microsoft.com/office/drawing/2014/main" id="{9CA033D5-405C-4B1B-A053-CC34B0FB4F40}"/>
              </a:ext>
            </a:extLst>
          </p:cNvPr>
          <p:cNvSpPr/>
          <p:nvPr/>
        </p:nvSpPr>
        <p:spPr>
          <a:xfrm>
            <a:off x="10175752" y="5095887"/>
            <a:ext cx="1097622" cy="1097622"/>
          </a:xfrm>
          <a:prstGeom prst="ellipse">
            <a:avLst/>
          </a:prstGeom>
          <a:gradFill flip="none" rotWithShape="1">
            <a:gsLst>
              <a:gs pos="0">
                <a:srgbClr val="7B7BAC">
                  <a:alpha val="20000"/>
                </a:srgbClr>
              </a:gs>
              <a:gs pos="99000">
                <a:srgbClr val="7B7BAD">
                  <a:alpha val="0"/>
                </a:srgbClr>
              </a:gs>
            </a:gsLst>
            <a:lin ang="7200000" scaled="0"/>
            <a:tileRect/>
          </a:gradFill>
          <a:ln w="12700" cap="flat" cmpd="sng" algn="ctr">
            <a:noFill/>
            <a:prstDash val="solid"/>
            <a:miter lim="800000"/>
          </a:ln>
          <a:effectLst>
            <a:outerShdw blurRad="889000" dist="254000" dir="5400000" sx="80000" sy="8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srgbClr val="FFFFFF"/>
              </a:solidFill>
              <a:effectLst/>
              <a:uLnTx/>
              <a:uFillTx/>
              <a:latin typeface="Poppins Light" panose="02000000000000000000" pitchFamily="2" charset="0"/>
              <a:ea typeface="+mn-ea"/>
              <a:cs typeface="Poppins Light" panose="02000000000000000000" pitchFamily="2" charset="0"/>
            </a:endParaRPr>
          </a:p>
        </p:txBody>
      </p:sp>
      <p:sp>
        <p:nvSpPr>
          <p:cNvPr id="83" name="Oval 82">
            <a:extLst>
              <a:ext uri="{FF2B5EF4-FFF2-40B4-BE49-F238E27FC236}">
                <a16:creationId xmlns:a16="http://schemas.microsoft.com/office/drawing/2014/main" id="{155C9CAE-833C-48E5-9312-EF10428747EF}"/>
              </a:ext>
            </a:extLst>
          </p:cNvPr>
          <p:cNvSpPr/>
          <p:nvPr/>
        </p:nvSpPr>
        <p:spPr>
          <a:xfrm>
            <a:off x="-949897" y="4665580"/>
            <a:ext cx="2626098" cy="2626098"/>
          </a:xfrm>
          <a:prstGeom prst="ellipse">
            <a:avLst/>
          </a:prstGeom>
          <a:gradFill flip="none" rotWithShape="1">
            <a:gsLst>
              <a:gs pos="0">
                <a:srgbClr val="1FBFA4">
                  <a:alpha val="20000"/>
                </a:srgbClr>
              </a:gs>
              <a:gs pos="99000">
                <a:srgbClr val="7B7BAD">
                  <a:alpha val="0"/>
                </a:srgbClr>
              </a:gs>
            </a:gsLst>
            <a:lin ang="7200000" scaled="0"/>
            <a:tileRect/>
          </a:gradFill>
          <a:ln w="12700" cap="flat" cmpd="sng" algn="ctr">
            <a:noFill/>
            <a:prstDash val="solid"/>
            <a:miter lim="800000"/>
          </a:ln>
          <a:effectLst>
            <a:outerShdw blurRad="889000" dist="254000" dir="5400000" sx="80000" sy="8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srgbClr val="FFFFFF"/>
              </a:solidFill>
              <a:effectLst/>
              <a:uLnTx/>
              <a:uFillTx/>
              <a:latin typeface="Poppins Light" panose="02000000000000000000" pitchFamily="2" charset="0"/>
              <a:ea typeface="+mn-ea"/>
              <a:cs typeface="Poppins Light" panose="02000000000000000000" pitchFamily="2" charset="0"/>
            </a:endParaRPr>
          </a:p>
        </p:txBody>
      </p:sp>
      <p:sp>
        <p:nvSpPr>
          <p:cNvPr id="86" name="Oval 85">
            <a:extLst>
              <a:ext uri="{FF2B5EF4-FFF2-40B4-BE49-F238E27FC236}">
                <a16:creationId xmlns:a16="http://schemas.microsoft.com/office/drawing/2014/main" id="{06DB8D84-D10D-4FC9-89BB-52E09E2B8861}"/>
              </a:ext>
            </a:extLst>
          </p:cNvPr>
          <p:cNvSpPr/>
          <p:nvPr/>
        </p:nvSpPr>
        <p:spPr>
          <a:xfrm>
            <a:off x="9390215" y="-1349610"/>
            <a:ext cx="2286452" cy="2286452"/>
          </a:xfrm>
          <a:prstGeom prst="ellipse">
            <a:avLst/>
          </a:prstGeom>
          <a:gradFill flip="none" rotWithShape="1">
            <a:gsLst>
              <a:gs pos="0">
                <a:srgbClr val="7B7BAC">
                  <a:alpha val="20000"/>
                </a:srgbClr>
              </a:gs>
              <a:gs pos="99000">
                <a:srgbClr val="7B7BAD">
                  <a:alpha val="0"/>
                </a:srgbClr>
              </a:gs>
            </a:gsLst>
            <a:lin ang="7200000" scaled="0"/>
            <a:tileRect/>
          </a:gradFill>
          <a:ln w="12700" cap="flat" cmpd="sng" algn="ctr">
            <a:noFill/>
            <a:prstDash val="solid"/>
            <a:miter lim="800000"/>
          </a:ln>
          <a:effectLst>
            <a:outerShdw blurRad="889000" dist="254000" dir="5400000" sx="80000" sy="8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srgbClr val="FFFFFF"/>
              </a:solidFill>
              <a:effectLst/>
              <a:uLnTx/>
              <a:uFillTx/>
              <a:latin typeface="Poppins Light" panose="02000000000000000000" pitchFamily="2" charset="0"/>
              <a:ea typeface="+mn-ea"/>
              <a:cs typeface="Poppins Light" panose="02000000000000000000" pitchFamily="2" charset="0"/>
            </a:endParaRPr>
          </a:p>
        </p:txBody>
      </p:sp>
      <p:sp>
        <p:nvSpPr>
          <p:cNvPr id="88" name="Oval 87">
            <a:extLst>
              <a:ext uri="{FF2B5EF4-FFF2-40B4-BE49-F238E27FC236}">
                <a16:creationId xmlns:a16="http://schemas.microsoft.com/office/drawing/2014/main" id="{0D75F4A6-6B33-4D56-911C-44D745D246A3}"/>
              </a:ext>
            </a:extLst>
          </p:cNvPr>
          <p:cNvSpPr/>
          <p:nvPr/>
        </p:nvSpPr>
        <p:spPr>
          <a:xfrm>
            <a:off x="10895408" y="2144165"/>
            <a:ext cx="2284408" cy="2284408"/>
          </a:xfrm>
          <a:prstGeom prst="ellipse">
            <a:avLst/>
          </a:prstGeom>
          <a:gradFill flip="none" rotWithShape="1">
            <a:gsLst>
              <a:gs pos="0">
                <a:srgbClr val="1FBFA4">
                  <a:alpha val="20000"/>
                </a:srgbClr>
              </a:gs>
              <a:gs pos="99000">
                <a:srgbClr val="7B7BAD">
                  <a:alpha val="0"/>
                </a:srgbClr>
              </a:gs>
            </a:gsLst>
            <a:lin ang="7200000" scaled="0"/>
            <a:tileRect/>
          </a:gradFill>
          <a:ln w="12700" cap="flat" cmpd="sng" algn="ctr">
            <a:noFill/>
            <a:prstDash val="solid"/>
            <a:miter lim="800000"/>
          </a:ln>
          <a:effectLst>
            <a:outerShdw blurRad="889000" dist="254000" dir="5400000" sx="80000" sy="8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srgbClr val="FFFFFF"/>
              </a:solidFill>
              <a:effectLst/>
              <a:uLnTx/>
              <a:uFillTx/>
              <a:latin typeface="Poppins Light" panose="02000000000000000000" pitchFamily="2" charset="0"/>
              <a:ea typeface="+mn-ea"/>
              <a:cs typeface="Poppins Light" panose="02000000000000000000" pitchFamily="2" charset="0"/>
            </a:endParaRPr>
          </a:p>
        </p:txBody>
      </p:sp>
      <p:sp>
        <p:nvSpPr>
          <p:cNvPr id="28" name="TextBox 27">
            <a:extLst>
              <a:ext uri="{FF2B5EF4-FFF2-40B4-BE49-F238E27FC236}">
                <a16:creationId xmlns:a16="http://schemas.microsoft.com/office/drawing/2014/main" id="{D72664E0-1B16-5C45-BBF7-AA08A3E1EFFE}"/>
              </a:ext>
            </a:extLst>
          </p:cNvPr>
          <p:cNvSpPr txBox="1"/>
          <p:nvPr/>
        </p:nvSpPr>
        <p:spPr>
          <a:xfrm>
            <a:off x="6441747" y="1563428"/>
            <a:ext cx="4883815" cy="3684663"/>
          </a:xfrm>
          <a:prstGeom prst="rect">
            <a:avLst/>
          </a:prstGeom>
          <a:noFill/>
        </p:spPr>
        <p:txBody>
          <a:bodyPr wrap="square" lIns="0" tIns="0" rIns="0" bIns="0" rtlCol="0">
            <a:spAutoFit/>
          </a:bodyPr>
          <a:lstStyle/>
          <a:p>
            <a:pPr>
              <a:lnSpc>
                <a:spcPct val="150000"/>
              </a:lnSpc>
            </a:pPr>
            <a:r>
              <a:rPr lang="en-US" altLang="ja-JP" dirty="0"/>
              <a:t>GitHub Actions </a:t>
            </a:r>
            <a:r>
              <a:rPr lang="ja-JP" altLang="en-US" dirty="0"/>
              <a:t>では、実行する処理を定義したものを </a:t>
            </a:r>
            <a:r>
              <a:rPr lang="en-US" altLang="ja-JP" dirty="0"/>
              <a:t>Workflow</a:t>
            </a:r>
            <a:r>
              <a:rPr lang="ja-JP" altLang="en-US" dirty="0"/>
              <a:t> と呼びます。</a:t>
            </a:r>
            <a:endParaRPr lang="en-US" altLang="ja-JP" dirty="0"/>
          </a:p>
          <a:p>
            <a:pPr>
              <a:lnSpc>
                <a:spcPct val="150000"/>
              </a:lnSpc>
            </a:pPr>
            <a:endParaRPr lang="en-US" altLang="ja-JP" dirty="0"/>
          </a:p>
          <a:p>
            <a:pPr>
              <a:lnSpc>
                <a:spcPct val="150000"/>
              </a:lnSpc>
            </a:pPr>
            <a:r>
              <a:rPr lang="en-US" altLang="ja-JP" dirty="0"/>
              <a:t>Workflow </a:t>
            </a:r>
            <a:r>
              <a:rPr lang="ja-JP" altLang="en-US" dirty="0"/>
              <a:t>は </a:t>
            </a:r>
            <a:r>
              <a:rPr lang="en-US" altLang="ja-JP" b="1" dirty="0"/>
              <a:t>YAML</a:t>
            </a:r>
            <a:r>
              <a:rPr lang="en-US" altLang="ja-JP" dirty="0"/>
              <a:t> </a:t>
            </a:r>
            <a:r>
              <a:rPr lang="ja-JP" altLang="en-US" dirty="0"/>
              <a:t>形式で記述します。</a:t>
            </a:r>
            <a:endParaRPr lang="en-US" altLang="ja-JP" dirty="0"/>
          </a:p>
          <a:p>
            <a:pPr>
              <a:lnSpc>
                <a:spcPct val="150000"/>
              </a:lnSpc>
            </a:pPr>
            <a:r>
              <a:rPr lang="en-US" altLang="ja-JP" dirty="0"/>
              <a:t>.</a:t>
            </a:r>
            <a:r>
              <a:rPr lang="en-US" altLang="ja-JP" dirty="0" err="1"/>
              <a:t>github</a:t>
            </a:r>
            <a:r>
              <a:rPr lang="en-US" altLang="ja-JP" dirty="0"/>
              <a:t>/workflows </a:t>
            </a:r>
            <a:r>
              <a:rPr lang="ja-JP" altLang="en-US" dirty="0"/>
              <a:t>に保存することで実行できるようになります。</a:t>
            </a:r>
            <a:endParaRPr lang="en-US" altLang="ja-JP" dirty="0"/>
          </a:p>
          <a:p>
            <a:pPr>
              <a:lnSpc>
                <a:spcPct val="150000"/>
              </a:lnSpc>
            </a:pPr>
            <a:endParaRPr lang="en-US" altLang="ja-JP" dirty="0"/>
          </a:p>
          <a:p>
            <a:pPr>
              <a:lnSpc>
                <a:spcPct val="150000"/>
              </a:lnSpc>
            </a:pPr>
            <a:r>
              <a:rPr lang="en-US" altLang="ja-JP" b="1" dirty="0"/>
              <a:t>YAML</a:t>
            </a:r>
            <a:r>
              <a:rPr lang="en-US" altLang="ja-JP" dirty="0"/>
              <a:t> </a:t>
            </a:r>
            <a:r>
              <a:rPr lang="ja-JP" altLang="en-US" dirty="0"/>
              <a:t>形式で記述された </a:t>
            </a:r>
            <a:r>
              <a:rPr lang="en-US" altLang="ja-JP" dirty="0"/>
              <a:t>Workflow</a:t>
            </a:r>
            <a:r>
              <a:rPr lang="ja-JP" altLang="en-US" dirty="0"/>
              <a:t>（</a:t>
            </a:r>
            <a:r>
              <a:rPr lang="en-US" altLang="ja-JP" dirty="0"/>
              <a:t>Visual Studio </a:t>
            </a:r>
            <a:r>
              <a:rPr lang="ja-JP" altLang="en-US" dirty="0"/>
              <a:t>のビルド）の実例を次ページで見てみましょう。</a:t>
            </a:r>
            <a:endParaRPr lang="en-US" sz="1500" dirty="0">
              <a:latin typeface="Century Gothic" panose="020B0502020202020204" pitchFamily="34" charset="0"/>
              <a:ea typeface="Roboto Light" charset="0"/>
              <a:cs typeface="Roboto Light" charset="0"/>
            </a:endParaRPr>
          </a:p>
        </p:txBody>
      </p:sp>
      <p:pic>
        <p:nvPicPr>
          <p:cNvPr id="3" name="図 2">
            <a:hlinkClick r:id="rId4"/>
            <a:extLst>
              <a:ext uri="{FF2B5EF4-FFF2-40B4-BE49-F238E27FC236}">
                <a16:creationId xmlns:a16="http://schemas.microsoft.com/office/drawing/2014/main" id="{D7C5FA85-E284-DBCC-19D6-06034D850ECE}"/>
              </a:ext>
            </a:extLst>
          </p:cNvPr>
          <p:cNvPicPr>
            <a:picLocks noChangeAspect="1"/>
          </p:cNvPicPr>
          <p:nvPr/>
        </p:nvPicPr>
        <p:blipFill>
          <a:blip r:embed="rId5"/>
          <a:stretch>
            <a:fillRect/>
          </a:stretch>
        </p:blipFill>
        <p:spPr>
          <a:xfrm>
            <a:off x="181263" y="1542690"/>
            <a:ext cx="6046768" cy="2645708"/>
          </a:xfrm>
          <a:prstGeom prst="rect">
            <a:avLst/>
          </a:prstGeom>
        </p:spPr>
      </p:pic>
    </p:spTree>
    <p:extLst>
      <p:ext uri="{BB962C8B-B14F-4D97-AF65-F5344CB8AC3E}">
        <p14:creationId xmlns:p14="http://schemas.microsoft.com/office/powerpoint/2010/main" val="7078436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3000"/>
                                        <p:tgtEl>
                                          <p:spTgt spid="62"/>
                                        </p:tgtEl>
                                      </p:cBhvr>
                                    </p:animEffect>
                                  </p:childTnLst>
                                </p:cTn>
                              </p:par>
                              <p:par>
                                <p:cTn id="8" presetID="6" presetClass="emph" presetSubtype="0" repeatCount="indefinite" autoRev="1" fill="hold" grpId="0" nodeType="withEffect">
                                  <p:stCondLst>
                                    <p:cond delay="0"/>
                                  </p:stCondLst>
                                  <p:endCondLst>
                                    <p:cond evt="onNext" delay="0">
                                      <p:tgtEl>
                                        <p:sldTgt/>
                                      </p:tgtEl>
                                    </p:cond>
                                  </p:endCondLst>
                                  <p:childTnLst>
                                    <p:animScale>
                                      <p:cBhvr>
                                        <p:cTn id="9" dur="3000" fill="hold"/>
                                        <p:tgtEl>
                                          <p:spTgt spid="83"/>
                                        </p:tgtEl>
                                      </p:cBhvr>
                                      <p:by x="150000" y="150000"/>
                                    </p:animScale>
                                  </p:childTnLst>
                                </p:cTn>
                              </p:par>
                              <p:par>
                                <p:cTn id="10" presetID="6" presetClass="emph" presetSubtype="0" repeatCount="indefinite" autoRev="1" fill="hold" grpId="0" nodeType="withEffect">
                                  <p:stCondLst>
                                    <p:cond delay="0"/>
                                  </p:stCondLst>
                                  <p:endCondLst>
                                    <p:cond evt="onNext" delay="0">
                                      <p:tgtEl>
                                        <p:sldTgt/>
                                      </p:tgtEl>
                                    </p:cond>
                                  </p:endCondLst>
                                  <p:childTnLst>
                                    <p:animScale>
                                      <p:cBhvr>
                                        <p:cTn id="11" dur="3000" fill="hold"/>
                                        <p:tgtEl>
                                          <p:spTgt spid="93"/>
                                        </p:tgtEl>
                                      </p:cBhvr>
                                      <p:by x="150000" y="150000"/>
                                    </p:animScale>
                                  </p:childTnLst>
                                </p:cTn>
                              </p:par>
                              <p:par>
                                <p:cTn id="12" presetID="6" presetClass="emph" presetSubtype="0" repeatCount="indefinite" autoRev="1" fill="hold" grpId="0" nodeType="withEffect">
                                  <p:stCondLst>
                                    <p:cond delay="0"/>
                                  </p:stCondLst>
                                  <p:endCondLst>
                                    <p:cond evt="onNext" delay="0">
                                      <p:tgtEl>
                                        <p:sldTgt/>
                                      </p:tgtEl>
                                    </p:cond>
                                  </p:endCondLst>
                                  <p:childTnLst>
                                    <p:animScale>
                                      <p:cBhvr>
                                        <p:cTn id="13" dur="3000" fill="hold"/>
                                        <p:tgtEl>
                                          <p:spTgt spid="80"/>
                                        </p:tgtEl>
                                      </p:cBhvr>
                                      <p:by x="150000" y="150000"/>
                                    </p:animScale>
                                  </p:childTnLst>
                                </p:cTn>
                              </p:par>
                              <p:par>
                                <p:cTn id="14" presetID="2" presetClass="entr" presetSubtype="4" decel="50000" fill="hold" grpId="0" nodeType="withEffect">
                                  <p:stCondLst>
                                    <p:cond delay="0"/>
                                  </p:stCondLst>
                                  <p:childTnLst>
                                    <p:set>
                                      <p:cBhvr>
                                        <p:cTn id="15" dur="1" fill="hold">
                                          <p:stCondLst>
                                            <p:cond delay="0"/>
                                          </p:stCondLst>
                                        </p:cTn>
                                        <p:tgtEl>
                                          <p:spTgt spid="86"/>
                                        </p:tgtEl>
                                        <p:attrNameLst>
                                          <p:attrName>style.visibility</p:attrName>
                                        </p:attrNameLst>
                                      </p:cBhvr>
                                      <p:to>
                                        <p:strVal val="visible"/>
                                      </p:to>
                                    </p:set>
                                    <p:anim calcmode="lin" valueType="num">
                                      <p:cBhvr additive="base">
                                        <p:cTn id="16" dur="5000" fill="hold"/>
                                        <p:tgtEl>
                                          <p:spTgt spid="86"/>
                                        </p:tgtEl>
                                        <p:attrNameLst>
                                          <p:attrName>ppt_x</p:attrName>
                                        </p:attrNameLst>
                                      </p:cBhvr>
                                      <p:tavLst>
                                        <p:tav tm="0">
                                          <p:val>
                                            <p:strVal val="#ppt_x"/>
                                          </p:val>
                                        </p:tav>
                                        <p:tav tm="100000">
                                          <p:val>
                                            <p:strVal val="#ppt_x"/>
                                          </p:val>
                                        </p:tav>
                                      </p:tavLst>
                                    </p:anim>
                                    <p:anim calcmode="lin" valueType="num">
                                      <p:cBhvr additive="base">
                                        <p:cTn id="17" dur="5000" fill="hold"/>
                                        <p:tgtEl>
                                          <p:spTgt spid="86"/>
                                        </p:tgtEl>
                                        <p:attrNameLst>
                                          <p:attrName>ppt_y</p:attrName>
                                        </p:attrNameLst>
                                      </p:cBhvr>
                                      <p:tavLst>
                                        <p:tav tm="0">
                                          <p:val>
                                            <p:strVal val="1+#ppt_h/2"/>
                                          </p:val>
                                        </p:tav>
                                        <p:tav tm="100000">
                                          <p:val>
                                            <p:strVal val="#ppt_y"/>
                                          </p:val>
                                        </p:tav>
                                      </p:tavLst>
                                    </p:anim>
                                  </p:childTnLst>
                                </p:cTn>
                              </p:par>
                              <p:par>
                                <p:cTn id="18" presetID="2" presetClass="entr" presetSubtype="4" decel="50000"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anim calcmode="lin" valueType="num">
                                      <p:cBhvr additive="base">
                                        <p:cTn id="20" dur="4000" fill="hold"/>
                                        <p:tgtEl>
                                          <p:spTgt spid="54"/>
                                        </p:tgtEl>
                                        <p:attrNameLst>
                                          <p:attrName>ppt_x</p:attrName>
                                        </p:attrNameLst>
                                      </p:cBhvr>
                                      <p:tavLst>
                                        <p:tav tm="0">
                                          <p:val>
                                            <p:strVal val="#ppt_x"/>
                                          </p:val>
                                        </p:tav>
                                        <p:tav tm="100000">
                                          <p:val>
                                            <p:strVal val="#ppt_x"/>
                                          </p:val>
                                        </p:tav>
                                      </p:tavLst>
                                    </p:anim>
                                    <p:anim calcmode="lin" valueType="num">
                                      <p:cBhvr additive="base">
                                        <p:cTn id="21" dur="4000" fill="hold"/>
                                        <p:tgtEl>
                                          <p:spTgt spid="54"/>
                                        </p:tgtEl>
                                        <p:attrNameLst>
                                          <p:attrName>ppt_y</p:attrName>
                                        </p:attrNameLst>
                                      </p:cBhvr>
                                      <p:tavLst>
                                        <p:tav tm="0">
                                          <p:val>
                                            <p:strVal val="1+#ppt_h/2"/>
                                          </p:val>
                                        </p:tav>
                                        <p:tav tm="100000">
                                          <p:val>
                                            <p:strVal val="#ppt_y"/>
                                          </p:val>
                                        </p:tav>
                                      </p:tavLst>
                                    </p:anim>
                                  </p:childTnLst>
                                </p:cTn>
                              </p:par>
                              <p:par>
                                <p:cTn id="22" presetID="2" presetClass="entr" presetSubtype="1" decel="50000" fill="hold" grpId="0" nodeType="withEffect">
                                  <p:stCondLst>
                                    <p:cond delay="0"/>
                                  </p:stCondLst>
                                  <p:childTnLst>
                                    <p:set>
                                      <p:cBhvr>
                                        <p:cTn id="23" dur="1" fill="hold">
                                          <p:stCondLst>
                                            <p:cond delay="0"/>
                                          </p:stCondLst>
                                        </p:cTn>
                                        <p:tgtEl>
                                          <p:spTgt spid="82"/>
                                        </p:tgtEl>
                                        <p:attrNameLst>
                                          <p:attrName>style.visibility</p:attrName>
                                        </p:attrNameLst>
                                      </p:cBhvr>
                                      <p:to>
                                        <p:strVal val="visible"/>
                                      </p:to>
                                    </p:set>
                                    <p:anim calcmode="lin" valueType="num">
                                      <p:cBhvr additive="base">
                                        <p:cTn id="24" dur="4500" fill="hold"/>
                                        <p:tgtEl>
                                          <p:spTgt spid="82"/>
                                        </p:tgtEl>
                                        <p:attrNameLst>
                                          <p:attrName>ppt_x</p:attrName>
                                        </p:attrNameLst>
                                      </p:cBhvr>
                                      <p:tavLst>
                                        <p:tav tm="0">
                                          <p:val>
                                            <p:strVal val="#ppt_x"/>
                                          </p:val>
                                        </p:tav>
                                        <p:tav tm="100000">
                                          <p:val>
                                            <p:strVal val="#ppt_x"/>
                                          </p:val>
                                        </p:tav>
                                      </p:tavLst>
                                    </p:anim>
                                    <p:anim calcmode="lin" valueType="num">
                                      <p:cBhvr additive="base">
                                        <p:cTn id="25" dur="4500" fill="hold"/>
                                        <p:tgtEl>
                                          <p:spTgt spid="82"/>
                                        </p:tgtEl>
                                        <p:attrNameLst>
                                          <p:attrName>ppt_y</p:attrName>
                                        </p:attrNameLst>
                                      </p:cBhvr>
                                      <p:tavLst>
                                        <p:tav tm="0">
                                          <p:val>
                                            <p:strVal val="0-#ppt_h/2"/>
                                          </p:val>
                                        </p:tav>
                                        <p:tav tm="100000">
                                          <p:val>
                                            <p:strVal val="#ppt_y"/>
                                          </p:val>
                                        </p:tav>
                                      </p:tavLst>
                                    </p:anim>
                                  </p:childTnLst>
                                </p:cTn>
                              </p:par>
                              <p:par>
                                <p:cTn id="26" presetID="2" presetClass="entr" presetSubtype="1" decel="50000"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additive="base">
                                        <p:cTn id="28" dur="3000" fill="hold"/>
                                        <p:tgtEl>
                                          <p:spTgt spid="88"/>
                                        </p:tgtEl>
                                        <p:attrNameLst>
                                          <p:attrName>ppt_x</p:attrName>
                                        </p:attrNameLst>
                                      </p:cBhvr>
                                      <p:tavLst>
                                        <p:tav tm="0">
                                          <p:val>
                                            <p:strVal val="#ppt_x"/>
                                          </p:val>
                                        </p:tav>
                                        <p:tav tm="100000">
                                          <p:val>
                                            <p:strVal val="#ppt_x"/>
                                          </p:val>
                                        </p:tav>
                                      </p:tavLst>
                                    </p:anim>
                                    <p:anim calcmode="lin" valueType="num">
                                      <p:cBhvr additive="base">
                                        <p:cTn id="29" dur="3000" fill="hold"/>
                                        <p:tgtEl>
                                          <p:spTgt spid="88"/>
                                        </p:tgtEl>
                                        <p:attrNameLst>
                                          <p:attrName>ppt_y</p:attrName>
                                        </p:attrNameLst>
                                      </p:cBhvr>
                                      <p:tavLst>
                                        <p:tav tm="0">
                                          <p:val>
                                            <p:strVal val="0-#ppt_h/2"/>
                                          </p:val>
                                        </p:tav>
                                        <p:tav tm="100000">
                                          <p:val>
                                            <p:strVal val="#ppt_y"/>
                                          </p:val>
                                        </p:tav>
                                      </p:tavLst>
                                    </p:anim>
                                  </p:childTnLst>
                                </p:cTn>
                              </p:par>
                              <p:par>
                                <p:cTn id="30" presetID="10" presetClass="entr" presetSubtype="0" fill="hold" nodeType="withEffect">
                                  <p:stCondLst>
                                    <p:cond delay="100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1500"/>
                                        <p:tgtEl>
                                          <p:spTgt spid="63"/>
                                        </p:tgtEl>
                                      </p:cBhvr>
                                    </p:animEffect>
                                  </p:childTnLst>
                                </p:cTn>
                              </p:par>
                              <p:par>
                                <p:cTn id="33" presetID="0" presetClass="path" presetSubtype="0" decel="50000" fill="hold" nodeType="withEffect">
                                  <p:stCondLst>
                                    <p:cond delay="1000"/>
                                  </p:stCondLst>
                                  <p:childTnLst>
                                    <p:animMotion origin="layout" path="M 0.12135 0.22222 L -4.79167E-6 -3.33333E-6 " pathEditMode="relative" rAng="0" ptsTypes="AA">
                                      <p:cBhvr>
                                        <p:cTn id="34" dur="2000" fill="hold"/>
                                        <p:tgtEl>
                                          <p:spTgt spid="63"/>
                                        </p:tgtEl>
                                        <p:attrNameLst>
                                          <p:attrName>ppt_x</p:attrName>
                                          <p:attrName>ppt_y</p:attrName>
                                        </p:attrNameLst>
                                      </p:cBhvr>
                                      <p:rCtr x="-6107" y="-11597"/>
                                    </p:animMotion>
                                  </p:childTnLst>
                                </p:cTn>
                              </p:par>
                              <p:par>
                                <p:cTn id="35" presetID="10" presetClass="entr" presetSubtype="0" fill="hold" nodeType="withEffect">
                                  <p:stCondLst>
                                    <p:cond delay="100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1500"/>
                                        <p:tgtEl>
                                          <p:spTgt spid="67"/>
                                        </p:tgtEl>
                                      </p:cBhvr>
                                    </p:animEffect>
                                  </p:childTnLst>
                                </p:cTn>
                              </p:par>
                              <p:par>
                                <p:cTn id="38" presetID="0" presetClass="path" presetSubtype="0" decel="50000" fill="hold" nodeType="withEffect">
                                  <p:stCondLst>
                                    <p:cond delay="1000"/>
                                  </p:stCondLst>
                                  <p:childTnLst>
                                    <p:animMotion origin="layout" path="M -0.08828 0.15371 L -1.875E-6 -1.48148E-6 " pathEditMode="relative" rAng="0" ptsTypes="AA">
                                      <p:cBhvr>
                                        <p:cTn id="39" dur="2000" fill="hold"/>
                                        <p:tgtEl>
                                          <p:spTgt spid="67"/>
                                        </p:tgtEl>
                                        <p:attrNameLst>
                                          <p:attrName>ppt_x</p:attrName>
                                          <p:attrName>ppt_y</p:attrName>
                                        </p:attrNameLst>
                                      </p:cBhvr>
                                      <p:rCtr x="4427" y="-7940"/>
                                    </p:animMotion>
                                  </p:childTnLst>
                                </p:cTn>
                              </p:par>
                              <p:par>
                                <p:cTn id="40" presetID="10" presetClass="entr" presetSubtype="0" fill="hold" nodeType="withEffect">
                                  <p:stCondLst>
                                    <p:cond delay="100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1500"/>
                                        <p:tgtEl>
                                          <p:spTgt spid="71"/>
                                        </p:tgtEl>
                                      </p:cBhvr>
                                    </p:animEffect>
                                  </p:childTnLst>
                                </p:cTn>
                              </p:par>
                              <p:par>
                                <p:cTn id="43" presetID="0" presetClass="path" presetSubtype="0" decel="50000" fill="hold" nodeType="withEffect">
                                  <p:stCondLst>
                                    <p:cond delay="1000"/>
                                  </p:stCondLst>
                                  <p:childTnLst>
                                    <p:animMotion origin="layout" path="M 0.09401 -0.16319 L 3.33333E-6 -4.81481E-6 " pathEditMode="relative" rAng="0" ptsTypes="AA">
                                      <p:cBhvr>
                                        <p:cTn id="44" dur="2000" fill="hold"/>
                                        <p:tgtEl>
                                          <p:spTgt spid="71"/>
                                        </p:tgtEl>
                                        <p:attrNameLst>
                                          <p:attrName>ppt_x</p:attrName>
                                          <p:attrName>ppt_y</p:attrName>
                                        </p:attrNameLst>
                                      </p:cBhvr>
                                      <p:rCtr x="-4792" y="8102"/>
                                    </p:animMotion>
                                  </p:childTnLst>
                                </p:cTn>
                              </p:par>
                              <p:par>
                                <p:cTn id="45" presetID="10" presetClass="entr" presetSubtype="0" fill="hold" nodeType="withEffect">
                                  <p:stCondLst>
                                    <p:cond delay="100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1500"/>
                                        <p:tgtEl>
                                          <p:spTgt spid="75"/>
                                        </p:tgtEl>
                                      </p:cBhvr>
                                    </p:animEffect>
                                  </p:childTnLst>
                                </p:cTn>
                              </p:par>
                              <p:par>
                                <p:cTn id="48" presetID="0" presetClass="path" presetSubtype="0" decel="50000" fill="hold" nodeType="withEffect">
                                  <p:stCondLst>
                                    <p:cond delay="1000"/>
                                  </p:stCondLst>
                                  <p:childTnLst>
                                    <p:animMotion origin="layout" path="M -0.09232 -0.19329 L 1.45833E-6 8.58688E-17 " pathEditMode="relative" rAng="0" ptsTypes="AA">
                                      <p:cBhvr>
                                        <p:cTn id="49" dur="2000" fill="hold"/>
                                        <p:tgtEl>
                                          <p:spTgt spid="75"/>
                                        </p:tgtEl>
                                        <p:attrNameLst>
                                          <p:attrName>ppt_x</p:attrName>
                                          <p:attrName>ppt_y</p:attrName>
                                        </p:attrNameLst>
                                      </p:cBhvr>
                                      <p:rCtr x="4635" y="10000"/>
                                    </p:animMotion>
                                  </p:childTnLst>
                                </p:cTn>
                              </p:par>
                              <p:par>
                                <p:cTn id="50" presetID="16" presetClass="entr" presetSubtype="37" fill="hold" grpId="0" nodeType="withEffect">
                                  <p:stCondLst>
                                    <p:cond delay="1500"/>
                                  </p:stCondLst>
                                  <p:childTnLst>
                                    <p:set>
                                      <p:cBhvr>
                                        <p:cTn id="51" dur="1" fill="hold">
                                          <p:stCondLst>
                                            <p:cond delay="0"/>
                                          </p:stCondLst>
                                        </p:cTn>
                                        <p:tgtEl>
                                          <p:spTgt spid="79"/>
                                        </p:tgtEl>
                                        <p:attrNameLst>
                                          <p:attrName>style.visibility</p:attrName>
                                        </p:attrNameLst>
                                      </p:cBhvr>
                                      <p:to>
                                        <p:strVal val="visible"/>
                                      </p:to>
                                    </p:set>
                                    <p:animEffect transition="in" filter="barn(outVertical)">
                                      <p:cBhvr>
                                        <p:cTn id="52" dur="1000"/>
                                        <p:tgtEl>
                                          <p:spTgt spid="79"/>
                                        </p:tgtEl>
                                      </p:cBhvr>
                                    </p:animEffect>
                                  </p:childTnLst>
                                </p:cTn>
                              </p:par>
                              <p:par>
                                <p:cTn id="53" presetID="12" presetClass="entr" presetSubtype="8" fill="hold" grpId="0" nodeType="withEffect">
                                  <p:stCondLst>
                                    <p:cond delay="300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2000"/>
                                        <p:tgtEl>
                                          <p:spTgt spid="28"/>
                                        </p:tgtEl>
                                        <p:attrNameLst>
                                          <p:attrName>ppt_x</p:attrName>
                                        </p:attrNameLst>
                                      </p:cBhvr>
                                      <p:tavLst>
                                        <p:tav tm="0">
                                          <p:val>
                                            <p:strVal val="#ppt_x-#ppt_w*1.125000"/>
                                          </p:val>
                                        </p:tav>
                                        <p:tav tm="100000">
                                          <p:val>
                                            <p:strVal val="#ppt_x"/>
                                          </p:val>
                                        </p:tav>
                                      </p:tavLst>
                                    </p:anim>
                                    <p:animEffect transition="in" filter="wipe(right)">
                                      <p:cBhvr>
                                        <p:cTn id="56"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93" grpId="0" animBg="1"/>
      <p:bldP spid="79" grpId="0"/>
      <p:bldP spid="54" grpId="0" animBg="1"/>
      <p:bldP spid="80" grpId="0" animBg="1"/>
      <p:bldP spid="82" grpId="0" animBg="1"/>
      <p:bldP spid="83" grpId="0" animBg="1"/>
      <p:bldP spid="86" grpId="0" animBg="1"/>
      <p:bldP spid="88" grpId="0" animBg="1"/>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246A"/>
        </a:solidFill>
        <a:effectLst/>
      </p:bgPr>
    </p:bg>
    <p:spTree>
      <p:nvGrpSpPr>
        <p:cNvPr id="1" name=""/>
        <p:cNvGrpSpPr/>
        <p:nvPr/>
      </p:nvGrpSpPr>
      <p:grpSpPr>
        <a:xfrm>
          <a:off x="0" y="0"/>
          <a:ext cx="0" cy="0"/>
          <a:chOff x="0" y="0"/>
          <a:chExt cx="0" cy="0"/>
        </a:xfrm>
      </p:grpSpPr>
      <p:sp>
        <p:nvSpPr>
          <p:cNvPr id="81" name="what women thinks">
            <a:extLst>
              <a:ext uri="{FF2B5EF4-FFF2-40B4-BE49-F238E27FC236}">
                <a16:creationId xmlns:a16="http://schemas.microsoft.com/office/drawing/2014/main" id="{A7384AF6-49A3-4ADB-A411-4B8C71E9D7EB}"/>
              </a:ext>
            </a:extLst>
          </p:cNvPr>
          <p:cNvSpPr txBox="1"/>
          <p:nvPr/>
        </p:nvSpPr>
        <p:spPr>
          <a:xfrm>
            <a:off x="4498938" y="693726"/>
            <a:ext cx="3206976" cy="397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defPPr>
              <a:defRPr lang="en-US"/>
            </a:defPPr>
            <a:lvl1pPr>
              <a:lnSpc>
                <a:spcPct val="90000"/>
              </a:lnSpc>
              <a:defRPr sz="2500" b="1" cap="none" spc="0">
                <a:solidFill>
                  <a:schemeClr val="bg1"/>
                </a:solidFill>
                <a:latin typeface="Century Gothic" panose="020B0502020202020204" pitchFamily="34" charset="0"/>
              </a:defRPr>
            </a:lvl1pPr>
          </a:lstStyle>
          <a:p>
            <a:pPr algn="ctr"/>
            <a:endParaRPr lang="en-US" dirty="0"/>
          </a:p>
        </p:txBody>
      </p:sp>
      <p:grpSp>
        <p:nvGrpSpPr>
          <p:cNvPr id="87" name="Group 86">
            <a:extLst>
              <a:ext uri="{FF2B5EF4-FFF2-40B4-BE49-F238E27FC236}">
                <a16:creationId xmlns:a16="http://schemas.microsoft.com/office/drawing/2014/main" id="{60E6C0D9-CCB0-4A0E-AE8E-3FA6C5E9F802}"/>
              </a:ext>
            </a:extLst>
          </p:cNvPr>
          <p:cNvGrpSpPr/>
          <p:nvPr/>
        </p:nvGrpSpPr>
        <p:grpSpPr>
          <a:xfrm rot="16200000" flipH="1">
            <a:off x="10239331" y="-194247"/>
            <a:ext cx="1758422" cy="2146916"/>
            <a:chOff x="-2862" y="6589617"/>
            <a:chExt cx="3590028" cy="4383186"/>
          </a:xfrm>
        </p:grpSpPr>
        <p:sp>
          <p:nvSpPr>
            <p:cNvPr id="94" name="Freeform: Shape 93">
              <a:extLst>
                <a:ext uri="{FF2B5EF4-FFF2-40B4-BE49-F238E27FC236}">
                  <a16:creationId xmlns:a16="http://schemas.microsoft.com/office/drawing/2014/main" id="{5CA408CF-E725-438C-B5BC-543FB6952F86}"/>
                </a:ext>
              </a:extLst>
            </p:cNvPr>
            <p:cNvSpPr/>
            <p:nvPr userDrawn="1"/>
          </p:nvSpPr>
          <p:spPr>
            <a:xfrm>
              <a:off x="-2862" y="7503571"/>
              <a:ext cx="3590028" cy="3469232"/>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a:gsLst>
                <a:gs pos="0">
                  <a:srgbClr val="1FBFA4">
                    <a:alpha val="45000"/>
                  </a:srgbClr>
                </a:gs>
                <a:gs pos="100000">
                  <a:srgbClr val="3D1E66">
                    <a:alpha val="0"/>
                  </a:srgbClr>
                </a:gs>
                <a:gs pos="60000">
                  <a:srgbClr val="7B7BAD">
                    <a:alpha val="15000"/>
                  </a:srgbClr>
                </a:gs>
              </a:gsLst>
              <a:lin ang="4200000" scaled="0"/>
            </a:gradFill>
            <a:ln w="12700" cap="flat" cmpd="sng" algn="ctr">
              <a:noFill/>
              <a:prstDash val="solid"/>
              <a:miter lim="800000"/>
            </a:ln>
            <a:effectLst/>
          </p:spPr>
          <p:txBody>
            <a:bodyPr rtlCol="0" anchor="ctr"/>
            <a:lstStyle/>
            <a:p>
              <a:pPr algn="ctr"/>
              <a:endParaRPr lang="id-ID" kern="0">
                <a:solidFill>
                  <a:srgbClr val="FFFFFF"/>
                </a:solidFill>
                <a:latin typeface="Calibri" panose="020F0502020204030204"/>
              </a:endParaRPr>
            </a:p>
          </p:txBody>
        </p:sp>
        <p:sp>
          <p:nvSpPr>
            <p:cNvPr id="95" name="Freeform: Shape 94">
              <a:extLst>
                <a:ext uri="{FF2B5EF4-FFF2-40B4-BE49-F238E27FC236}">
                  <a16:creationId xmlns:a16="http://schemas.microsoft.com/office/drawing/2014/main" id="{49B520D4-9678-429E-A8EE-6D4B48A4A61D}"/>
                </a:ext>
              </a:extLst>
            </p:cNvPr>
            <p:cNvSpPr/>
            <p:nvPr userDrawn="1"/>
          </p:nvSpPr>
          <p:spPr>
            <a:xfrm>
              <a:off x="0" y="6589617"/>
              <a:ext cx="879621" cy="186615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0">
                  <a:srgbClr val="1FBFA4">
                    <a:alpha val="45000"/>
                  </a:srgbClr>
                </a:gs>
                <a:gs pos="100000">
                  <a:srgbClr val="3D1E66">
                    <a:alpha val="0"/>
                  </a:srgbClr>
                </a:gs>
                <a:gs pos="60000">
                  <a:srgbClr val="7B7BAD">
                    <a:alpha val="15000"/>
                  </a:srgbClr>
                </a:gs>
              </a:gsLst>
              <a:lin ang="4200000" scaled="0"/>
            </a:gradFill>
            <a:ln w="12700" cap="flat" cmpd="sng" algn="ctr">
              <a:noFill/>
              <a:prstDash val="solid"/>
              <a:miter lim="800000"/>
            </a:ln>
            <a:effectLst/>
          </p:spPr>
          <p:txBody>
            <a:bodyPr rtlCol="0" anchor="ctr"/>
            <a:lstStyle/>
            <a:p>
              <a:pPr algn="ctr"/>
              <a:endParaRPr lang="id-ID" kern="0">
                <a:solidFill>
                  <a:srgbClr val="FFFFFF"/>
                </a:solidFill>
                <a:latin typeface="Calibri" panose="020F0502020204030204"/>
              </a:endParaRPr>
            </a:p>
          </p:txBody>
        </p:sp>
      </p:grpSp>
      <p:sp>
        <p:nvSpPr>
          <p:cNvPr id="98" name="Oval 97">
            <a:extLst>
              <a:ext uri="{FF2B5EF4-FFF2-40B4-BE49-F238E27FC236}">
                <a16:creationId xmlns:a16="http://schemas.microsoft.com/office/drawing/2014/main" id="{2F3B18CB-2667-4B3C-9903-7A0637136740}"/>
              </a:ext>
            </a:extLst>
          </p:cNvPr>
          <p:cNvSpPr/>
          <p:nvPr/>
        </p:nvSpPr>
        <p:spPr>
          <a:xfrm>
            <a:off x="10709197" y="2389488"/>
            <a:ext cx="742736" cy="742736"/>
          </a:xfrm>
          <a:prstGeom prst="ellipse">
            <a:avLst/>
          </a:prstGeom>
          <a:gradFill>
            <a:gsLst>
              <a:gs pos="0">
                <a:srgbClr val="1FBFA4">
                  <a:alpha val="45000"/>
                </a:srgbClr>
              </a:gs>
              <a:gs pos="100000">
                <a:srgbClr val="3D1E66">
                  <a:alpha val="0"/>
                </a:srgbClr>
              </a:gs>
              <a:gs pos="60000">
                <a:srgbClr val="7B7BAD">
                  <a:alpha val="15000"/>
                </a:srgbClr>
              </a:gs>
            </a:gsLst>
            <a:lin ang="4200000" scaled="0"/>
          </a:gradFill>
          <a:ln w="12700" cap="flat" cmpd="sng" algn="ctr">
            <a:noFill/>
            <a:prstDash val="solid"/>
            <a:miter lim="800000"/>
          </a:ln>
          <a:effectLst/>
        </p:spPr>
        <p:txBody>
          <a:bodyPr rtlCol="0" anchor="ctr"/>
          <a:lstStyle/>
          <a:p>
            <a:pPr algn="ctr"/>
            <a:endParaRPr lang="id-ID" kern="0">
              <a:solidFill>
                <a:srgbClr val="FFFFFF"/>
              </a:solidFill>
              <a:latin typeface="Calibri" panose="020F0502020204030204"/>
            </a:endParaRPr>
          </a:p>
        </p:txBody>
      </p:sp>
      <p:sp>
        <p:nvSpPr>
          <p:cNvPr id="99" name="Oval 98">
            <a:extLst>
              <a:ext uri="{FF2B5EF4-FFF2-40B4-BE49-F238E27FC236}">
                <a16:creationId xmlns:a16="http://schemas.microsoft.com/office/drawing/2014/main" id="{F2B2CD93-5406-470E-842E-710D79992AFC}"/>
              </a:ext>
            </a:extLst>
          </p:cNvPr>
          <p:cNvSpPr/>
          <p:nvPr/>
        </p:nvSpPr>
        <p:spPr>
          <a:xfrm>
            <a:off x="-71878" y="5749050"/>
            <a:ext cx="1353434" cy="1353434"/>
          </a:xfrm>
          <a:prstGeom prst="ellipse">
            <a:avLst/>
          </a:prstGeom>
          <a:gradFill>
            <a:gsLst>
              <a:gs pos="0">
                <a:srgbClr val="1FBFA4">
                  <a:alpha val="45000"/>
                </a:srgbClr>
              </a:gs>
              <a:gs pos="100000">
                <a:srgbClr val="3D1E66">
                  <a:alpha val="0"/>
                </a:srgbClr>
              </a:gs>
              <a:gs pos="60000">
                <a:srgbClr val="7B7BAD">
                  <a:alpha val="15000"/>
                </a:srgbClr>
              </a:gs>
            </a:gsLst>
            <a:lin ang="4200000" scaled="0"/>
          </a:gradFill>
          <a:ln w="12700" cap="flat" cmpd="sng" algn="ctr">
            <a:noFill/>
            <a:prstDash val="solid"/>
            <a:miter lim="800000"/>
          </a:ln>
          <a:effectLst/>
        </p:spPr>
        <p:txBody>
          <a:bodyPr rtlCol="0" anchor="ctr"/>
          <a:lstStyle/>
          <a:p>
            <a:pPr algn="ctr"/>
            <a:endParaRPr lang="id-ID" kern="0">
              <a:solidFill>
                <a:srgbClr val="FFFFFF"/>
              </a:solidFill>
              <a:latin typeface="Calibri" panose="020F0502020204030204"/>
            </a:endParaRPr>
          </a:p>
        </p:txBody>
      </p:sp>
      <p:sp>
        <p:nvSpPr>
          <p:cNvPr id="100" name="Oval 99">
            <a:extLst>
              <a:ext uri="{FF2B5EF4-FFF2-40B4-BE49-F238E27FC236}">
                <a16:creationId xmlns:a16="http://schemas.microsoft.com/office/drawing/2014/main" id="{165BA4AF-7783-4F6A-8635-90C8BDB5B495}"/>
              </a:ext>
            </a:extLst>
          </p:cNvPr>
          <p:cNvSpPr/>
          <p:nvPr/>
        </p:nvSpPr>
        <p:spPr>
          <a:xfrm>
            <a:off x="1126181" y="5245604"/>
            <a:ext cx="310748" cy="310748"/>
          </a:xfrm>
          <a:prstGeom prst="ellipse">
            <a:avLst/>
          </a:prstGeom>
          <a:gradFill>
            <a:gsLst>
              <a:gs pos="2000">
                <a:srgbClr val="1FBFA4">
                  <a:alpha val="79000"/>
                </a:srgbClr>
              </a:gs>
              <a:gs pos="100000">
                <a:srgbClr val="7B7BAD">
                  <a:alpha val="50000"/>
                </a:srgbClr>
              </a:gs>
            </a:gsLst>
            <a:path path="circle">
              <a:fillToRect l="50000" t="-80000" r="50000" b="18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1" name="Oval 100">
            <a:extLst>
              <a:ext uri="{FF2B5EF4-FFF2-40B4-BE49-F238E27FC236}">
                <a16:creationId xmlns:a16="http://schemas.microsoft.com/office/drawing/2014/main" id="{9A3E2D1B-5C2C-4FEA-B544-FCE868288C98}"/>
              </a:ext>
            </a:extLst>
          </p:cNvPr>
          <p:cNvSpPr/>
          <p:nvPr/>
        </p:nvSpPr>
        <p:spPr>
          <a:xfrm>
            <a:off x="11704852" y="3513394"/>
            <a:ext cx="172174" cy="172174"/>
          </a:xfrm>
          <a:prstGeom prst="ellipse">
            <a:avLst/>
          </a:prstGeom>
          <a:gradFill>
            <a:gsLst>
              <a:gs pos="0">
                <a:srgbClr val="1FBFA4">
                  <a:alpha val="45000"/>
                </a:srgbClr>
              </a:gs>
              <a:gs pos="100000">
                <a:srgbClr val="3D1E66">
                  <a:alpha val="0"/>
                </a:srgbClr>
              </a:gs>
              <a:gs pos="60000">
                <a:srgbClr val="7B7BAD">
                  <a:alpha val="15000"/>
                </a:srgbClr>
              </a:gs>
            </a:gsLst>
            <a:lin ang="4200000" scaled="0"/>
          </a:gradFill>
          <a:ln w="12700" cap="flat" cmpd="sng" algn="ctr">
            <a:noFill/>
            <a:prstDash val="solid"/>
            <a:miter lim="800000"/>
          </a:ln>
          <a:effectLst/>
        </p:spPr>
        <p:txBody>
          <a:bodyPr rtlCol="0" anchor="ctr"/>
          <a:lstStyle/>
          <a:p>
            <a:pPr algn="ctr"/>
            <a:endParaRPr lang="id-ID" kern="0">
              <a:solidFill>
                <a:srgbClr val="FFFFFF"/>
              </a:solidFill>
              <a:latin typeface="Calibri" panose="020F0502020204030204"/>
            </a:endParaRPr>
          </a:p>
        </p:txBody>
      </p:sp>
      <p:pic>
        <p:nvPicPr>
          <p:cNvPr id="3" name="図 2">
            <a:hlinkClick r:id="rId2"/>
            <a:extLst>
              <a:ext uri="{FF2B5EF4-FFF2-40B4-BE49-F238E27FC236}">
                <a16:creationId xmlns:a16="http://schemas.microsoft.com/office/drawing/2014/main" id="{195BC98D-8DE0-25A5-B047-06FC4F7D46F8}"/>
              </a:ext>
            </a:extLst>
          </p:cNvPr>
          <p:cNvPicPr>
            <a:picLocks noChangeAspect="1"/>
          </p:cNvPicPr>
          <p:nvPr/>
        </p:nvPicPr>
        <p:blipFill>
          <a:blip r:embed="rId3"/>
          <a:stretch>
            <a:fillRect/>
          </a:stretch>
        </p:blipFill>
        <p:spPr>
          <a:xfrm>
            <a:off x="101223" y="87501"/>
            <a:ext cx="7235486" cy="6682997"/>
          </a:xfrm>
          <a:prstGeom prst="rect">
            <a:avLst/>
          </a:prstGeom>
        </p:spPr>
      </p:pic>
      <p:sp>
        <p:nvSpPr>
          <p:cNvPr id="11" name="Rectangle: Rounded Corners 10">
            <a:extLst>
              <a:ext uri="{FF2B5EF4-FFF2-40B4-BE49-F238E27FC236}">
                <a16:creationId xmlns:a16="http://schemas.microsoft.com/office/drawing/2014/main" id="{6665053D-683E-4EBC-B326-DA57357C23E6}"/>
              </a:ext>
            </a:extLst>
          </p:cNvPr>
          <p:cNvSpPr/>
          <p:nvPr/>
        </p:nvSpPr>
        <p:spPr>
          <a:xfrm>
            <a:off x="4123202" y="48694"/>
            <a:ext cx="3305273" cy="1576943"/>
          </a:xfrm>
          <a:prstGeom prst="roundRect">
            <a:avLst>
              <a:gd name="adj" fmla="val 21988"/>
            </a:avLst>
          </a:prstGeom>
          <a:gradFill flip="none" rotWithShape="1">
            <a:gsLst>
              <a:gs pos="100000">
                <a:srgbClr val="1FBFA4">
                  <a:alpha val="50000"/>
                </a:srgbClr>
              </a:gs>
              <a:gs pos="50000">
                <a:srgbClr val="7B7BAD">
                  <a:alpha val="15000"/>
                </a:srgbClr>
              </a:gs>
              <a:gs pos="1000">
                <a:srgbClr val="7B7BAD">
                  <a:alpha val="0"/>
                </a:srgbClr>
              </a:gs>
            </a:gsLst>
            <a:lin ang="13200000" scaled="0"/>
            <a:tileRect/>
          </a:gradFill>
          <a:ln w="12700" cap="flat" cmpd="sng" algn="ctr">
            <a:noFill/>
            <a:prstDash val="solid"/>
            <a:miter lim="800000"/>
          </a:ln>
          <a:effectLst/>
        </p:spPr>
        <p:txBody>
          <a:bodyPr rtlCol="0" anchor="ctr"/>
          <a:lstStyle/>
          <a:p>
            <a:pPr algn="ctr"/>
            <a:endParaRPr lang="en-US" kern="0">
              <a:solidFill>
                <a:srgbClr val="FFFFFF"/>
              </a:solidFill>
              <a:latin typeface="Calibri" panose="020F0502020204030204"/>
            </a:endParaRPr>
          </a:p>
        </p:txBody>
      </p:sp>
      <p:sp>
        <p:nvSpPr>
          <p:cNvPr id="69" name="Rectangle 68">
            <a:extLst>
              <a:ext uri="{FF2B5EF4-FFF2-40B4-BE49-F238E27FC236}">
                <a16:creationId xmlns:a16="http://schemas.microsoft.com/office/drawing/2014/main" id="{69659E3D-5A40-9C40-A4F2-BE752DF74AA5}"/>
              </a:ext>
            </a:extLst>
          </p:cNvPr>
          <p:cNvSpPr/>
          <p:nvPr/>
        </p:nvSpPr>
        <p:spPr>
          <a:xfrm>
            <a:off x="4498938" y="356792"/>
            <a:ext cx="2823350" cy="1165255"/>
          </a:xfrm>
          <a:prstGeom prst="rect">
            <a:avLst/>
          </a:prstGeom>
        </p:spPr>
        <p:txBody>
          <a:bodyPr wrap="square">
            <a:spAutoFit/>
          </a:bodyPr>
          <a:lstStyle/>
          <a:p>
            <a:pPr>
              <a:lnSpc>
                <a:spcPct val="150000"/>
              </a:lnSpc>
            </a:pP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実行タイミングの定義。</a:t>
            </a:r>
            <a:endPar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endParaRPr>
          </a:p>
          <a:p>
            <a:pPr>
              <a:lnSpc>
                <a:spcPct val="150000"/>
              </a:lnSpc>
            </a:pPr>
            <a:r>
              <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a:t>
            </a:r>
            <a:r>
              <a:rPr lang="en-US" altLang="ja-JP" sz="1200" b="0" i="0" dirty="0" err="1">
                <a:solidFill>
                  <a:srgbClr val="7EE787"/>
                </a:solidFill>
                <a:effectLst/>
                <a:latin typeface="ui-monospace"/>
              </a:rPr>
              <a:t>workflow_dispatch</a:t>
            </a:r>
            <a:r>
              <a:rPr lang="en-US" altLang="ja-JP" sz="1200" b="0" i="0" dirty="0">
                <a:solidFill>
                  <a:schemeClr val="bg1"/>
                </a:solidFill>
                <a:effectLst/>
                <a:latin typeface="Century Gothic" panose="020B0502020202020204" pitchFamily="34" charset="0"/>
                <a:ea typeface="Roboto Light" panose="02000000000000000000" pitchFamily="2" charset="0"/>
                <a:cs typeface="Open Sans" panose="020B0606030504020204" pitchFamily="34" charset="0"/>
              </a:rPr>
              <a:t>`</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 </a:t>
            </a:r>
            <a:r>
              <a:rPr lang="ja-JP" altLang="en-US" sz="1200" b="0" i="0" dirty="0">
                <a:solidFill>
                  <a:schemeClr val="bg1"/>
                </a:solidFill>
                <a:effectLst/>
                <a:latin typeface="Century Gothic" panose="020B0502020202020204" pitchFamily="34" charset="0"/>
                <a:ea typeface="Roboto Light" panose="02000000000000000000" pitchFamily="2" charset="0"/>
                <a:cs typeface="Open Sans" panose="020B0606030504020204" pitchFamily="34" charset="0"/>
              </a:rPr>
              <a:t>は手動実行可能を意味しています。</a:t>
            </a:r>
            <a:endPar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endParaRPr>
          </a:p>
          <a:p>
            <a:pPr>
              <a:lnSpc>
                <a:spcPct val="150000"/>
              </a:lnSpc>
            </a:pPr>
            <a:endParaRPr 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endParaRPr>
          </a:p>
        </p:txBody>
      </p:sp>
      <p:grpSp>
        <p:nvGrpSpPr>
          <p:cNvPr id="8" name="Group 7">
            <a:extLst>
              <a:ext uri="{FF2B5EF4-FFF2-40B4-BE49-F238E27FC236}">
                <a16:creationId xmlns:a16="http://schemas.microsoft.com/office/drawing/2014/main" id="{08FB9E64-F6B6-482C-B5C1-1AF5DE421A8A}"/>
              </a:ext>
            </a:extLst>
          </p:cNvPr>
          <p:cNvGrpSpPr/>
          <p:nvPr/>
        </p:nvGrpSpPr>
        <p:grpSpPr>
          <a:xfrm>
            <a:off x="4256616" y="183302"/>
            <a:ext cx="3305273" cy="1694645"/>
            <a:chOff x="2645564" y="625036"/>
            <a:chExt cx="2495550" cy="1279493"/>
          </a:xfrm>
        </p:grpSpPr>
        <p:sp>
          <p:nvSpPr>
            <p:cNvPr id="4" name="Freeform: Shape 3">
              <a:extLst>
                <a:ext uri="{FF2B5EF4-FFF2-40B4-BE49-F238E27FC236}">
                  <a16:creationId xmlns:a16="http://schemas.microsoft.com/office/drawing/2014/main" id="{E6AA2365-55E0-4BD4-BBB2-17DF350874C7}"/>
                </a:ext>
              </a:extLst>
            </p:cNvPr>
            <p:cNvSpPr/>
            <p:nvPr/>
          </p:nvSpPr>
          <p:spPr>
            <a:xfrm>
              <a:off x="2645564" y="625036"/>
              <a:ext cx="2495550" cy="1190625"/>
            </a:xfrm>
            <a:custGeom>
              <a:avLst/>
              <a:gdLst>
                <a:gd name="connsiteX0" fmla="*/ 2504885 w 2495550"/>
                <a:gd name="connsiteY0" fmla="*/ 698087 h 1190625"/>
                <a:gd name="connsiteX1" fmla="*/ 2504885 w 2495550"/>
                <a:gd name="connsiteY1" fmla="*/ 272415 h 1190625"/>
                <a:gd name="connsiteX2" fmla="*/ 2232089 w 2495550"/>
                <a:gd name="connsiteY2" fmla="*/ 0 h 1190625"/>
                <a:gd name="connsiteX3" fmla="*/ 272796 w 2495550"/>
                <a:gd name="connsiteY3" fmla="*/ 0 h 1190625"/>
                <a:gd name="connsiteX4" fmla="*/ 0 w 2495550"/>
                <a:gd name="connsiteY4" fmla="*/ 272415 h 1190625"/>
                <a:gd name="connsiteX5" fmla="*/ 0 w 2495550"/>
                <a:gd name="connsiteY5" fmla="*/ 918972 h 1190625"/>
                <a:gd name="connsiteX6" fmla="*/ 272796 w 2495550"/>
                <a:gd name="connsiteY6" fmla="*/ 1191387 h 1190625"/>
                <a:gd name="connsiteX7" fmla="*/ 1252442 w 2495550"/>
                <a:gd name="connsiteY7" fmla="*/ 1191387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5550" h="1190625">
                  <a:moveTo>
                    <a:pt x="2504885" y="698087"/>
                  </a:moveTo>
                  <a:lnTo>
                    <a:pt x="2504885" y="272415"/>
                  </a:lnTo>
                  <a:cubicBezTo>
                    <a:pt x="2504885" y="121920"/>
                    <a:pt x="2382774" y="0"/>
                    <a:pt x="2232089" y="0"/>
                  </a:cubicBezTo>
                  <a:lnTo>
                    <a:pt x="272796" y="0"/>
                  </a:lnTo>
                  <a:cubicBezTo>
                    <a:pt x="122111" y="0"/>
                    <a:pt x="0" y="122015"/>
                    <a:pt x="0" y="272415"/>
                  </a:cubicBezTo>
                  <a:lnTo>
                    <a:pt x="0" y="918972"/>
                  </a:lnTo>
                  <a:cubicBezTo>
                    <a:pt x="0" y="1069467"/>
                    <a:pt x="122111" y="1191387"/>
                    <a:pt x="272796" y="1191387"/>
                  </a:cubicBezTo>
                  <a:lnTo>
                    <a:pt x="1252442" y="1191387"/>
                  </a:lnTo>
                </a:path>
              </a:pathLst>
            </a:custGeom>
            <a:noFill/>
            <a:ln w="38100" cap="rnd">
              <a:solidFill>
                <a:srgbClr val="1EBFA4"/>
              </a:solid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E8D49E1-7032-4A22-AC80-9AA120FAE94D}"/>
                </a:ext>
              </a:extLst>
            </p:cNvPr>
            <p:cNvSpPr/>
            <p:nvPr/>
          </p:nvSpPr>
          <p:spPr>
            <a:xfrm>
              <a:off x="3800279" y="1714029"/>
              <a:ext cx="95250" cy="190500"/>
            </a:xfrm>
            <a:custGeom>
              <a:avLst/>
              <a:gdLst>
                <a:gd name="connsiteX0" fmla="*/ 0 w 95250"/>
                <a:gd name="connsiteY0" fmla="*/ 0 h 190500"/>
                <a:gd name="connsiteX1" fmla="*/ 102489 w 95250"/>
                <a:gd name="connsiteY1" fmla="*/ 102489 h 190500"/>
                <a:gd name="connsiteX2" fmla="*/ 11144 w 95250"/>
                <a:gd name="connsiteY2" fmla="*/ 193738 h 190500"/>
              </a:gdLst>
              <a:ahLst/>
              <a:cxnLst>
                <a:cxn ang="0">
                  <a:pos x="connsiteX0" y="connsiteY0"/>
                </a:cxn>
                <a:cxn ang="0">
                  <a:pos x="connsiteX1" y="connsiteY1"/>
                </a:cxn>
                <a:cxn ang="0">
                  <a:pos x="connsiteX2" y="connsiteY2"/>
                </a:cxn>
              </a:cxnLst>
              <a:rect l="l" t="t" r="r" b="b"/>
              <a:pathLst>
                <a:path w="95250" h="190500">
                  <a:moveTo>
                    <a:pt x="0" y="0"/>
                  </a:moveTo>
                  <a:lnTo>
                    <a:pt x="102489" y="102489"/>
                  </a:lnTo>
                  <a:lnTo>
                    <a:pt x="11144" y="193738"/>
                  </a:lnTo>
                </a:path>
              </a:pathLst>
            </a:custGeom>
            <a:noFill/>
            <a:ln w="38100" cap="rnd">
              <a:solidFill>
                <a:srgbClr val="1EBFA4"/>
              </a:solidFill>
              <a:prstDash val="solid"/>
              <a:miter/>
            </a:ln>
          </p:spPr>
          <p:txBody>
            <a:bodyPr rtlCol="0" anchor="ctr"/>
            <a:lstStyle/>
            <a:p>
              <a:endParaRPr lang="en-US"/>
            </a:p>
          </p:txBody>
        </p:sp>
      </p:grpSp>
      <p:sp>
        <p:nvSpPr>
          <p:cNvPr id="60" name="Rectangle: Rounded Corners 44">
            <a:extLst>
              <a:ext uri="{FF2B5EF4-FFF2-40B4-BE49-F238E27FC236}">
                <a16:creationId xmlns:a16="http://schemas.microsoft.com/office/drawing/2014/main" id="{F5A28BCC-E087-7047-A8A3-11032B09CBD3}"/>
              </a:ext>
            </a:extLst>
          </p:cNvPr>
          <p:cNvSpPr/>
          <p:nvPr/>
        </p:nvSpPr>
        <p:spPr>
          <a:xfrm>
            <a:off x="6118098" y="1607739"/>
            <a:ext cx="1651837" cy="348368"/>
          </a:xfrm>
          <a:prstGeom prst="roundRect">
            <a:avLst>
              <a:gd name="adj" fmla="val 3105"/>
            </a:avLst>
          </a:prstGeom>
          <a:noFill/>
        </p:spPr>
        <p:txBody>
          <a:bodyPr wrap="square">
            <a:spAutoFit/>
          </a:bodyPr>
          <a:lstStyle/>
          <a:p>
            <a:pPr>
              <a:lnSpc>
                <a:spcPct val="80000"/>
              </a:lnSpc>
            </a:pPr>
            <a:r>
              <a:rPr lang="en-US" altLang="ja-JP" sz="2000" b="1" dirty="0">
                <a:solidFill>
                  <a:srgbClr val="1FBEA3"/>
                </a:solidFill>
                <a:latin typeface="Century Gothic" panose="020B0502020202020204" pitchFamily="34" charset="0"/>
                <a:cs typeface="Poppins" panose="00000500000000000000" pitchFamily="2" charset="0"/>
              </a:rPr>
              <a:t>o</a:t>
            </a:r>
            <a:r>
              <a:rPr lang="en-US" sz="2000" b="1" dirty="0">
                <a:solidFill>
                  <a:srgbClr val="1FBEA3"/>
                </a:solidFill>
                <a:latin typeface="Century Gothic" panose="020B0502020202020204" pitchFamily="34" charset="0"/>
                <a:cs typeface="Poppins" panose="00000500000000000000" pitchFamily="2" charset="0"/>
              </a:rPr>
              <a:t>n:</a:t>
            </a:r>
            <a:endParaRPr lang="en-US" sz="2000" b="1" dirty="0">
              <a:solidFill>
                <a:srgbClr val="1FBEA3"/>
              </a:solidFill>
              <a:latin typeface="Century Gothic" panose="020B0502020202020204" pitchFamily="34" charset="0"/>
            </a:endParaRPr>
          </a:p>
        </p:txBody>
      </p:sp>
      <p:sp>
        <p:nvSpPr>
          <p:cNvPr id="61" name="Rectangle: Rounded Corners 60">
            <a:extLst>
              <a:ext uri="{FF2B5EF4-FFF2-40B4-BE49-F238E27FC236}">
                <a16:creationId xmlns:a16="http://schemas.microsoft.com/office/drawing/2014/main" id="{18A7F64F-B47C-4EF6-9947-B5BF2B566071}"/>
              </a:ext>
            </a:extLst>
          </p:cNvPr>
          <p:cNvSpPr/>
          <p:nvPr/>
        </p:nvSpPr>
        <p:spPr>
          <a:xfrm>
            <a:off x="6907397" y="1520044"/>
            <a:ext cx="3305273" cy="1576944"/>
          </a:xfrm>
          <a:prstGeom prst="roundRect">
            <a:avLst>
              <a:gd name="adj" fmla="val 21988"/>
            </a:avLst>
          </a:prstGeom>
          <a:gradFill flip="none" rotWithShape="1">
            <a:gsLst>
              <a:gs pos="100000">
                <a:srgbClr val="32AEC7">
                  <a:alpha val="50000"/>
                </a:srgbClr>
              </a:gs>
              <a:gs pos="50000">
                <a:srgbClr val="7B7BAD">
                  <a:alpha val="15000"/>
                </a:srgbClr>
              </a:gs>
              <a:gs pos="1000">
                <a:srgbClr val="7B7BAD">
                  <a:alpha val="0"/>
                </a:srgbClr>
              </a:gs>
            </a:gsLst>
            <a:lin ang="13200000" scaled="0"/>
            <a:tileRect/>
          </a:gradFill>
          <a:ln w="12700" cap="flat" cmpd="sng" algn="ctr">
            <a:noFill/>
            <a:prstDash val="solid"/>
            <a:miter lim="800000"/>
          </a:ln>
          <a:effectLst/>
        </p:spPr>
        <p:txBody>
          <a:bodyPr rtlCol="0" anchor="ctr"/>
          <a:lstStyle/>
          <a:p>
            <a:pPr algn="ctr"/>
            <a:endParaRPr lang="en-US" kern="0">
              <a:solidFill>
                <a:srgbClr val="FFFFFF"/>
              </a:solidFill>
              <a:latin typeface="Calibri" panose="020F0502020204030204"/>
            </a:endParaRPr>
          </a:p>
        </p:txBody>
      </p:sp>
      <p:sp>
        <p:nvSpPr>
          <p:cNvPr id="63" name="Rectangle: Rounded Corners 44">
            <a:extLst>
              <a:ext uri="{FF2B5EF4-FFF2-40B4-BE49-F238E27FC236}">
                <a16:creationId xmlns:a16="http://schemas.microsoft.com/office/drawing/2014/main" id="{20024B7C-22C1-40D3-B1A0-9F7E6647D65A}"/>
              </a:ext>
            </a:extLst>
          </p:cNvPr>
          <p:cNvSpPr/>
          <p:nvPr/>
        </p:nvSpPr>
        <p:spPr>
          <a:xfrm>
            <a:off x="8764592" y="3090289"/>
            <a:ext cx="1753932" cy="327003"/>
          </a:xfrm>
          <a:prstGeom prst="roundRect">
            <a:avLst>
              <a:gd name="adj" fmla="val 3105"/>
            </a:avLst>
          </a:prstGeom>
          <a:noFill/>
        </p:spPr>
        <p:txBody>
          <a:bodyPr wrap="square" anchor="b" anchorCtr="0">
            <a:spAutoFit/>
          </a:bodyPr>
          <a:lstStyle/>
          <a:p>
            <a:pPr>
              <a:lnSpc>
                <a:spcPts val="1700"/>
              </a:lnSpc>
            </a:pPr>
            <a:r>
              <a:rPr lang="en-US" altLang="ja-JP" sz="2000" b="1" dirty="0">
                <a:solidFill>
                  <a:srgbClr val="32AEC7"/>
                </a:solidFill>
                <a:latin typeface="Century Gothic" panose="020B0502020202020204" pitchFamily="34" charset="0"/>
                <a:cs typeface="Poppins" panose="00000500000000000000" pitchFamily="2" charset="0"/>
              </a:rPr>
              <a:t>jobs/job</a:t>
            </a:r>
            <a:endParaRPr lang="en-US" sz="2000" b="1" dirty="0">
              <a:solidFill>
                <a:srgbClr val="32AEC7"/>
              </a:solidFill>
              <a:latin typeface="Century Gothic" panose="020B0502020202020204" pitchFamily="34" charset="0"/>
              <a:cs typeface="Poppins" panose="00000500000000000000" pitchFamily="2" charset="0"/>
            </a:endParaRPr>
          </a:p>
        </p:txBody>
      </p:sp>
      <p:sp>
        <p:nvSpPr>
          <p:cNvPr id="64" name="Rectangle 63">
            <a:extLst>
              <a:ext uri="{FF2B5EF4-FFF2-40B4-BE49-F238E27FC236}">
                <a16:creationId xmlns:a16="http://schemas.microsoft.com/office/drawing/2014/main" id="{72E4D1B5-93D5-4A3E-B003-6FD27C736334}"/>
              </a:ext>
            </a:extLst>
          </p:cNvPr>
          <p:cNvSpPr/>
          <p:nvPr/>
        </p:nvSpPr>
        <p:spPr>
          <a:xfrm>
            <a:off x="7253117" y="1815336"/>
            <a:ext cx="2814008" cy="1163780"/>
          </a:xfrm>
          <a:prstGeom prst="rect">
            <a:avLst/>
          </a:prstGeom>
        </p:spPr>
        <p:txBody>
          <a:bodyPr wrap="square">
            <a:spAutoFit/>
          </a:bodyPr>
          <a:lstStyle/>
          <a:p>
            <a:pPr>
              <a:lnSpc>
                <a:spcPct val="150000"/>
              </a:lnSpc>
            </a:pPr>
            <a:r>
              <a:rPr 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a:t>
            </a:r>
            <a:r>
              <a:rPr lang="en-US" altLang="ja-JP" sz="1200" b="0" i="0" dirty="0">
                <a:solidFill>
                  <a:srgbClr val="7EE787"/>
                </a:solidFill>
                <a:effectLst/>
                <a:latin typeface="ui-monospace"/>
              </a:rPr>
              <a:t>build</a:t>
            </a:r>
            <a:r>
              <a:rPr 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 </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という名前の </a:t>
            </a:r>
            <a:r>
              <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job </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を定義しています。</a:t>
            </a:r>
            <a:r>
              <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jobs </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の下に </a:t>
            </a:r>
            <a:r>
              <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job </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が複数定義できます。各 </a:t>
            </a:r>
            <a:r>
              <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job </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は</a:t>
            </a:r>
            <a:r>
              <a:rPr lang="ja-JP" altLang="en-US" sz="1200" b="1" u="sng"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新しい仮想環境</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で実行されます。</a:t>
            </a:r>
            <a:endParaRPr 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endParaRPr>
          </a:p>
        </p:txBody>
      </p:sp>
      <p:grpSp>
        <p:nvGrpSpPr>
          <p:cNvPr id="65" name="Group 64">
            <a:extLst>
              <a:ext uri="{FF2B5EF4-FFF2-40B4-BE49-F238E27FC236}">
                <a16:creationId xmlns:a16="http://schemas.microsoft.com/office/drawing/2014/main" id="{7177A705-B4A9-4727-A079-5AD5F56140AC}"/>
              </a:ext>
            </a:extLst>
          </p:cNvPr>
          <p:cNvGrpSpPr/>
          <p:nvPr/>
        </p:nvGrpSpPr>
        <p:grpSpPr>
          <a:xfrm>
            <a:off x="7040811" y="1654652"/>
            <a:ext cx="3305273" cy="1694646"/>
            <a:chOff x="2645564" y="625036"/>
            <a:chExt cx="2495550" cy="1279493"/>
          </a:xfrm>
        </p:grpSpPr>
        <p:sp>
          <p:nvSpPr>
            <p:cNvPr id="66" name="Freeform: Shape 65">
              <a:extLst>
                <a:ext uri="{FF2B5EF4-FFF2-40B4-BE49-F238E27FC236}">
                  <a16:creationId xmlns:a16="http://schemas.microsoft.com/office/drawing/2014/main" id="{94CD5A17-BE65-423D-8424-C16480EE3492}"/>
                </a:ext>
              </a:extLst>
            </p:cNvPr>
            <p:cNvSpPr/>
            <p:nvPr/>
          </p:nvSpPr>
          <p:spPr>
            <a:xfrm>
              <a:off x="2645564" y="625036"/>
              <a:ext cx="2495550" cy="1190625"/>
            </a:xfrm>
            <a:custGeom>
              <a:avLst/>
              <a:gdLst>
                <a:gd name="connsiteX0" fmla="*/ 2504885 w 2495550"/>
                <a:gd name="connsiteY0" fmla="*/ 698087 h 1190625"/>
                <a:gd name="connsiteX1" fmla="*/ 2504885 w 2495550"/>
                <a:gd name="connsiteY1" fmla="*/ 272415 h 1190625"/>
                <a:gd name="connsiteX2" fmla="*/ 2232089 w 2495550"/>
                <a:gd name="connsiteY2" fmla="*/ 0 h 1190625"/>
                <a:gd name="connsiteX3" fmla="*/ 272796 w 2495550"/>
                <a:gd name="connsiteY3" fmla="*/ 0 h 1190625"/>
                <a:gd name="connsiteX4" fmla="*/ 0 w 2495550"/>
                <a:gd name="connsiteY4" fmla="*/ 272415 h 1190625"/>
                <a:gd name="connsiteX5" fmla="*/ 0 w 2495550"/>
                <a:gd name="connsiteY5" fmla="*/ 918972 h 1190625"/>
                <a:gd name="connsiteX6" fmla="*/ 272796 w 2495550"/>
                <a:gd name="connsiteY6" fmla="*/ 1191387 h 1190625"/>
                <a:gd name="connsiteX7" fmla="*/ 1252442 w 2495550"/>
                <a:gd name="connsiteY7" fmla="*/ 1191387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5550" h="1190625">
                  <a:moveTo>
                    <a:pt x="2504885" y="698087"/>
                  </a:moveTo>
                  <a:lnTo>
                    <a:pt x="2504885" y="272415"/>
                  </a:lnTo>
                  <a:cubicBezTo>
                    <a:pt x="2504885" y="121920"/>
                    <a:pt x="2382774" y="0"/>
                    <a:pt x="2232089" y="0"/>
                  </a:cubicBezTo>
                  <a:lnTo>
                    <a:pt x="272796" y="0"/>
                  </a:lnTo>
                  <a:cubicBezTo>
                    <a:pt x="122111" y="0"/>
                    <a:pt x="0" y="122015"/>
                    <a:pt x="0" y="272415"/>
                  </a:cubicBezTo>
                  <a:lnTo>
                    <a:pt x="0" y="918972"/>
                  </a:lnTo>
                  <a:cubicBezTo>
                    <a:pt x="0" y="1069467"/>
                    <a:pt x="122111" y="1191387"/>
                    <a:pt x="272796" y="1191387"/>
                  </a:cubicBezTo>
                  <a:lnTo>
                    <a:pt x="1252442" y="1191387"/>
                  </a:lnTo>
                </a:path>
              </a:pathLst>
            </a:custGeom>
            <a:noFill/>
            <a:ln w="38100" cap="rnd">
              <a:solidFill>
                <a:srgbClr val="32AFC8"/>
              </a:solid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62761E4-C5E9-4E5E-9CD8-3BD7E9A75DEE}"/>
                </a:ext>
              </a:extLst>
            </p:cNvPr>
            <p:cNvSpPr/>
            <p:nvPr/>
          </p:nvSpPr>
          <p:spPr>
            <a:xfrm>
              <a:off x="3800279" y="1714029"/>
              <a:ext cx="95250" cy="190500"/>
            </a:xfrm>
            <a:custGeom>
              <a:avLst/>
              <a:gdLst>
                <a:gd name="connsiteX0" fmla="*/ 0 w 95250"/>
                <a:gd name="connsiteY0" fmla="*/ 0 h 190500"/>
                <a:gd name="connsiteX1" fmla="*/ 102489 w 95250"/>
                <a:gd name="connsiteY1" fmla="*/ 102489 h 190500"/>
                <a:gd name="connsiteX2" fmla="*/ 11144 w 95250"/>
                <a:gd name="connsiteY2" fmla="*/ 193738 h 190500"/>
              </a:gdLst>
              <a:ahLst/>
              <a:cxnLst>
                <a:cxn ang="0">
                  <a:pos x="connsiteX0" y="connsiteY0"/>
                </a:cxn>
                <a:cxn ang="0">
                  <a:pos x="connsiteX1" y="connsiteY1"/>
                </a:cxn>
                <a:cxn ang="0">
                  <a:pos x="connsiteX2" y="connsiteY2"/>
                </a:cxn>
              </a:cxnLst>
              <a:rect l="l" t="t" r="r" b="b"/>
              <a:pathLst>
                <a:path w="95250" h="190500">
                  <a:moveTo>
                    <a:pt x="0" y="0"/>
                  </a:moveTo>
                  <a:lnTo>
                    <a:pt x="102489" y="102489"/>
                  </a:lnTo>
                  <a:lnTo>
                    <a:pt x="11144" y="193738"/>
                  </a:lnTo>
                </a:path>
              </a:pathLst>
            </a:custGeom>
            <a:noFill/>
            <a:ln w="38100" cap="rnd">
              <a:solidFill>
                <a:srgbClr val="32AFC8"/>
              </a:solidFill>
              <a:prstDash val="solid"/>
              <a:miter/>
            </a:ln>
          </p:spPr>
          <p:txBody>
            <a:bodyPr rtlCol="0" anchor="ctr"/>
            <a:lstStyle/>
            <a:p>
              <a:endParaRPr lang="en-US"/>
            </a:p>
          </p:txBody>
        </p:sp>
      </p:grpSp>
      <p:sp>
        <p:nvSpPr>
          <p:cNvPr id="52" name="Rectangle: Rounded Corners 51">
            <a:extLst>
              <a:ext uri="{FF2B5EF4-FFF2-40B4-BE49-F238E27FC236}">
                <a16:creationId xmlns:a16="http://schemas.microsoft.com/office/drawing/2014/main" id="{25380354-7121-4542-A721-18A70B0CCD0A}"/>
              </a:ext>
            </a:extLst>
          </p:cNvPr>
          <p:cNvSpPr/>
          <p:nvPr/>
        </p:nvSpPr>
        <p:spPr>
          <a:xfrm>
            <a:off x="4123202" y="3392279"/>
            <a:ext cx="3305273" cy="1576944"/>
          </a:xfrm>
          <a:prstGeom prst="roundRect">
            <a:avLst>
              <a:gd name="adj" fmla="val 21988"/>
            </a:avLst>
          </a:prstGeom>
          <a:gradFill flip="none" rotWithShape="1">
            <a:gsLst>
              <a:gs pos="100000">
                <a:srgbClr val="7B7BAC">
                  <a:alpha val="50000"/>
                </a:srgbClr>
              </a:gs>
              <a:gs pos="50000">
                <a:srgbClr val="7B7BAD">
                  <a:alpha val="15000"/>
                </a:srgbClr>
              </a:gs>
              <a:gs pos="1000">
                <a:srgbClr val="7B7BAD">
                  <a:alpha val="0"/>
                </a:srgbClr>
              </a:gs>
            </a:gsLst>
            <a:lin ang="13200000" scaled="0"/>
            <a:tileRect/>
          </a:gradFill>
          <a:ln w="12700" cap="flat" cmpd="sng" algn="ctr">
            <a:noFill/>
            <a:prstDash val="solid"/>
            <a:miter lim="800000"/>
          </a:ln>
          <a:effectLst/>
        </p:spPr>
        <p:txBody>
          <a:bodyPr rtlCol="0" anchor="ctr"/>
          <a:lstStyle/>
          <a:p>
            <a:pPr algn="ctr"/>
            <a:endParaRPr lang="en-US" kern="0">
              <a:solidFill>
                <a:srgbClr val="FFFFFF"/>
              </a:solidFill>
              <a:latin typeface="Calibri" panose="020F0502020204030204"/>
            </a:endParaRPr>
          </a:p>
        </p:txBody>
      </p:sp>
      <p:sp>
        <p:nvSpPr>
          <p:cNvPr id="54" name="Rectangle: Rounded Corners 44">
            <a:extLst>
              <a:ext uri="{FF2B5EF4-FFF2-40B4-BE49-F238E27FC236}">
                <a16:creationId xmlns:a16="http://schemas.microsoft.com/office/drawing/2014/main" id="{766D7FD5-F5DB-4B1D-9746-C89FB819A95A}"/>
              </a:ext>
            </a:extLst>
          </p:cNvPr>
          <p:cNvSpPr/>
          <p:nvPr/>
        </p:nvSpPr>
        <p:spPr>
          <a:xfrm>
            <a:off x="5951561" y="4970332"/>
            <a:ext cx="1500607" cy="314767"/>
          </a:xfrm>
          <a:prstGeom prst="roundRect">
            <a:avLst>
              <a:gd name="adj" fmla="val 3105"/>
            </a:avLst>
          </a:prstGeom>
          <a:noFill/>
        </p:spPr>
        <p:txBody>
          <a:bodyPr wrap="square" anchor="b" anchorCtr="0">
            <a:spAutoFit/>
          </a:bodyPr>
          <a:lstStyle/>
          <a:p>
            <a:pPr>
              <a:lnSpc>
                <a:spcPts val="1700"/>
              </a:lnSpc>
            </a:pPr>
            <a:r>
              <a:rPr lang="en-US" sz="2000" b="1" dirty="0">
                <a:solidFill>
                  <a:srgbClr val="7B7BAD"/>
                </a:solidFill>
                <a:latin typeface="Century Gothic" panose="020B0502020202020204" pitchFamily="34" charset="0"/>
                <a:cs typeface="Poppins" panose="00000500000000000000" pitchFamily="2" charset="0"/>
              </a:rPr>
              <a:t>runs-on</a:t>
            </a:r>
          </a:p>
        </p:txBody>
      </p:sp>
      <p:sp>
        <p:nvSpPr>
          <p:cNvPr id="55" name="Rectangle 54">
            <a:extLst>
              <a:ext uri="{FF2B5EF4-FFF2-40B4-BE49-F238E27FC236}">
                <a16:creationId xmlns:a16="http://schemas.microsoft.com/office/drawing/2014/main" id="{353A3C60-D611-46F0-B5AD-3662EE597625}"/>
              </a:ext>
            </a:extLst>
          </p:cNvPr>
          <p:cNvSpPr/>
          <p:nvPr/>
        </p:nvSpPr>
        <p:spPr>
          <a:xfrm>
            <a:off x="4448378" y="3708837"/>
            <a:ext cx="2756398" cy="1168718"/>
          </a:xfrm>
          <a:prstGeom prst="rect">
            <a:avLst/>
          </a:prstGeom>
        </p:spPr>
        <p:txBody>
          <a:bodyPr wrap="square">
            <a:spAutoFit/>
          </a:bodyPr>
          <a:lstStyle/>
          <a:p>
            <a:pPr>
              <a:lnSpc>
                <a:spcPct val="150000"/>
              </a:lnSpc>
            </a:pPr>
            <a:r>
              <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job</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 の仮想環境を指定します。</a:t>
            </a:r>
            <a:endPar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endParaRPr>
          </a:p>
          <a:p>
            <a:pPr>
              <a:lnSpc>
                <a:spcPct val="150000"/>
              </a:lnSpc>
            </a:pPr>
            <a:r>
              <a:rPr 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a:t>
            </a:r>
            <a:r>
              <a:rPr lang="en-US" altLang="ja-JP" sz="1200" b="0" i="0" dirty="0">
                <a:solidFill>
                  <a:srgbClr val="A5D6FF"/>
                </a:solidFill>
                <a:effectLst/>
                <a:latin typeface="ui-monospace"/>
              </a:rPr>
              <a:t>windows-2022</a:t>
            </a:r>
            <a:r>
              <a:rPr 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 </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と明示的に </a:t>
            </a:r>
            <a:r>
              <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Windows 2022 Datacenter Server </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を指定しています。</a:t>
            </a:r>
            <a:r>
              <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 `</a:t>
            </a:r>
            <a:r>
              <a:rPr lang="en-US" altLang="ja-JP" sz="1200" b="0" i="0" dirty="0">
                <a:solidFill>
                  <a:srgbClr val="A5D6FF"/>
                </a:solidFill>
                <a:effectLst/>
                <a:latin typeface="ui-monospace"/>
              </a:rPr>
              <a:t>windows-latest</a:t>
            </a:r>
            <a:r>
              <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 </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なども可。</a:t>
            </a:r>
            <a:endParaRPr 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endParaRPr>
          </a:p>
        </p:txBody>
      </p:sp>
      <p:grpSp>
        <p:nvGrpSpPr>
          <p:cNvPr id="56" name="Group 55">
            <a:extLst>
              <a:ext uri="{FF2B5EF4-FFF2-40B4-BE49-F238E27FC236}">
                <a16:creationId xmlns:a16="http://schemas.microsoft.com/office/drawing/2014/main" id="{1FBC4E6D-CCE8-4BC4-85C5-5E2F459428AE}"/>
              </a:ext>
            </a:extLst>
          </p:cNvPr>
          <p:cNvGrpSpPr/>
          <p:nvPr/>
        </p:nvGrpSpPr>
        <p:grpSpPr>
          <a:xfrm>
            <a:off x="4256616" y="3526887"/>
            <a:ext cx="3305273" cy="1694647"/>
            <a:chOff x="2645564" y="625036"/>
            <a:chExt cx="2495550" cy="1279493"/>
          </a:xfrm>
        </p:grpSpPr>
        <p:sp>
          <p:nvSpPr>
            <p:cNvPr id="57" name="Freeform: Shape 56">
              <a:extLst>
                <a:ext uri="{FF2B5EF4-FFF2-40B4-BE49-F238E27FC236}">
                  <a16:creationId xmlns:a16="http://schemas.microsoft.com/office/drawing/2014/main" id="{934484E7-E285-4772-B043-4B73868F7E95}"/>
                </a:ext>
              </a:extLst>
            </p:cNvPr>
            <p:cNvSpPr/>
            <p:nvPr/>
          </p:nvSpPr>
          <p:spPr>
            <a:xfrm>
              <a:off x="2645564" y="625036"/>
              <a:ext cx="2495550" cy="1190625"/>
            </a:xfrm>
            <a:custGeom>
              <a:avLst/>
              <a:gdLst>
                <a:gd name="connsiteX0" fmla="*/ 2504885 w 2495550"/>
                <a:gd name="connsiteY0" fmla="*/ 698087 h 1190625"/>
                <a:gd name="connsiteX1" fmla="*/ 2504885 w 2495550"/>
                <a:gd name="connsiteY1" fmla="*/ 272415 h 1190625"/>
                <a:gd name="connsiteX2" fmla="*/ 2232089 w 2495550"/>
                <a:gd name="connsiteY2" fmla="*/ 0 h 1190625"/>
                <a:gd name="connsiteX3" fmla="*/ 272796 w 2495550"/>
                <a:gd name="connsiteY3" fmla="*/ 0 h 1190625"/>
                <a:gd name="connsiteX4" fmla="*/ 0 w 2495550"/>
                <a:gd name="connsiteY4" fmla="*/ 272415 h 1190625"/>
                <a:gd name="connsiteX5" fmla="*/ 0 w 2495550"/>
                <a:gd name="connsiteY5" fmla="*/ 918972 h 1190625"/>
                <a:gd name="connsiteX6" fmla="*/ 272796 w 2495550"/>
                <a:gd name="connsiteY6" fmla="*/ 1191387 h 1190625"/>
                <a:gd name="connsiteX7" fmla="*/ 1252442 w 2495550"/>
                <a:gd name="connsiteY7" fmla="*/ 1191387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5550" h="1190625">
                  <a:moveTo>
                    <a:pt x="2504885" y="698087"/>
                  </a:moveTo>
                  <a:lnTo>
                    <a:pt x="2504885" y="272415"/>
                  </a:lnTo>
                  <a:cubicBezTo>
                    <a:pt x="2504885" y="121920"/>
                    <a:pt x="2382774" y="0"/>
                    <a:pt x="2232089" y="0"/>
                  </a:cubicBezTo>
                  <a:lnTo>
                    <a:pt x="272796" y="0"/>
                  </a:lnTo>
                  <a:cubicBezTo>
                    <a:pt x="122111" y="0"/>
                    <a:pt x="0" y="122015"/>
                    <a:pt x="0" y="272415"/>
                  </a:cubicBezTo>
                  <a:lnTo>
                    <a:pt x="0" y="918972"/>
                  </a:lnTo>
                  <a:cubicBezTo>
                    <a:pt x="0" y="1069467"/>
                    <a:pt x="122111" y="1191387"/>
                    <a:pt x="272796" y="1191387"/>
                  </a:cubicBezTo>
                  <a:lnTo>
                    <a:pt x="1252442" y="1191387"/>
                  </a:lnTo>
                </a:path>
              </a:pathLst>
            </a:custGeom>
            <a:noFill/>
            <a:ln w="38100" cap="rnd">
              <a:solidFill>
                <a:srgbClr val="7B7BAD"/>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79B269D-10E6-49AD-B394-31B590FCC0DB}"/>
                </a:ext>
              </a:extLst>
            </p:cNvPr>
            <p:cNvSpPr/>
            <p:nvPr/>
          </p:nvSpPr>
          <p:spPr>
            <a:xfrm>
              <a:off x="3800279" y="1714029"/>
              <a:ext cx="95250" cy="190500"/>
            </a:xfrm>
            <a:custGeom>
              <a:avLst/>
              <a:gdLst>
                <a:gd name="connsiteX0" fmla="*/ 0 w 95250"/>
                <a:gd name="connsiteY0" fmla="*/ 0 h 190500"/>
                <a:gd name="connsiteX1" fmla="*/ 102489 w 95250"/>
                <a:gd name="connsiteY1" fmla="*/ 102489 h 190500"/>
                <a:gd name="connsiteX2" fmla="*/ 11144 w 95250"/>
                <a:gd name="connsiteY2" fmla="*/ 193738 h 190500"/>
              </a:gdLst>
              <a:ahLst/>
              <a:cxnLst>
                <a:cxn ang="0">
                  <a:pos x="connsiteX0" y="connsiteY0"/>
                </a:cxn>
                <a:cxn ang="0">
                  <a:pos x="connsiteX1" y="connsiteY1"/>
                </a:cxn>
                <a:cxn ang="0">
                  <a:pos x="connsiteX2" y="connsiteY2"/>
                </a:cxn>
              </a:cxnLst>
              <a:rect l="l" t="t" r="r" b="b"/>
              <a:pathLst>
                <a:path w="95250" h="190500">
                  <a:moveTo>
                    <a:pt x="0" y="0"/>
                  </a:moveTo>
                  <a:lnTo>
                    <a:pt x="102489" y="102489"/>
                  </a:lnTo>
                  <a:lnTo>
                    <a:pt x="11144" y="193738"/>
                  </a:lnTo>
                </a:path>
              </a:pathLst>
            </a:custGeom>
            <a:noFill/>
            <a:ln w="38100" cap="rnd">
              <a:solidFill>
                <a:srgbClr val="7B7BAD"/>
              </a:solidFill>
              <a:prstDash val="solid"/>
              <a:miter/>
            </a:ln>
          </p:spPr>
          <p:txBody>
            <a:bodyPr rtlCol="0" anchor="ctr"/>
            <a:lstStyle/>
            <a:p>
              <a:endParaRPr lang="en-US"/>
            </a:p>
          </p:txBody>
        </p:sp>
      </p:grpSp>
      <p:sp>
        <p:nvSpPr>
          <p:cNvPr id="70" name="Rectangle: Rounded Corners 69">
            <a:extLst>
              <a:ext uri="{FF2B5EF4-FFF2-40B4-BE49-F238E27FC236}">
                <a16:creationId xmlns:a16="http://schemas.microsoft.com/office/drawing/2014/main" id="{A27AE02E-2ED7-460F-A0C3-858CD64B15DF}"/>
              </a:ext>
            </a:extLst>
          </p:cNvPr>
          <p:cNvSpPr/>
          <p:nvPr/>
        </p:nvSpPr>
        <p:spPr>
          <a:xfrm>
            <a:off x="6895673" y="4915245"/>
            <a:ext cx="3305273" cy="1576943"/>
          </a:xfrm>
          <a:prstGeom prst="roundRect">
            <a:avLst>
              <a:gd name="adj" fmla="val 21988"/>
            </a:avLst>
          </a:prstGeom>
          <a:gradFill flip="none" rotWithShape="1">
            <a:gsLst>
              <a:gs pos="100000">
                <a:srgbClr val="1275B2">
                  <a:alpha val="50000"/>
                </a:srgbClr>
              </a:gs>
              <a:gs pos="50000">
                <a:srgbClr val="7B7BAD">
                  <a:alpha val="15000"/>
                </a:srgbClr>
              </a:gs>
              <a:gs pos="1000">
                <a:srgbClr val="7B7BAD">
                  <a:alpha val="0"/>
                </a:srgbClr>
              </a:gs>
            </a:gsLst>
            <a:lin ang="13200000" scaled="0"/>
            <a:tileRect/>
          </a:gradFill>
          <a:ln w="12700" cap="flat" cmpd="sng" algn="ctr">
            <a:noFill/>
            <a:prstDash val="solid"/>
            <a:miter lim="800000"/>
          </a:ln>
          <a:effectLst/>
        </p:spPr>
        <p:txBody>
          <a:bodyPr rtlCol="0" anchor="ctr"/>
          <a:lstStyle/>
          <a:p>
            <a:pPr algn="ctr"/>
            <a:endParaRPr lang="en-US" kern="0">
              <a:solidFill>
                <a:srgbClr val="FFFFFF"/>
              </a:solidFill>
              <a:latin typeface="Calibri" panose="020F0502020204030204"/>
            </a:endParaRPr>
          </a:p>
        </p:txBody>
      </p:sp>
      <p:sp>
        <p:nvSpPr>
          <p:cNvPr id="74" name="Rectangle: Rounded Corners 44">
            <a:extLst>
              <a:ext uri="{FF2B5EF4-FFF2-40B4-BE49-F238E27FC236}">
                <a16:creationId xmlns:a16="http://schemas.microsoft.com/office/drawing/2014/main" id="{B76166AA-0724-4F2D-96A8-8AA0E772FAE8}"/>
              </a:ext>
            </a:extLst>
          </p:cNvPr>
          <p:cNvSpPr/>
          <p:nvPr/>
        </p:nvSpPr>
        <p:spPr>
          <a:xfrm>
            <a:off x="8722931" y="6467478"/>
            <a:ext cx="2158190" cy="341828"/>
          </a:xfrm>
          <a:prstGeom prst="roundRect">
            <a:avLst>
              <a:gd name="adj" fmla="val 3105"/>
            </a:avLst>
          </a:prstGeom>
          <a:noFill/>
        </p:spPr>
        <p:txBody>
          <a:bodyPr wrap="square" anchor="b" anchorCtr="0">
            <a:spAutoFit/>
          </a:bodyPr>
          <a:lstStyle/>
          <a:p>
            <a:pPr>
              <a:lnSpc>
                <a:spcPct val="80000"/>
              </a:lnSpc>
            </a:pPr>
            <a:r>
              <a:rPr lang="en-US" sz="2000" b="1" dirty="0">
                <a:solidFill>
                  <a:srgbClr val="1485CA"/>
                </a:solidFill>
                <a:latin typeface="Century Gothic" panose="020B0502020202020204" pitchFamily="34" charset="0"/>
                <a:cs typeface="Poppins" panose="00000500000000000000" pitchFamily="2" charset="0"/>
              </a:rPr>
              <a:t>steps</a:t>
            </a:r>
          </a:p>
        </p:txBody>
      </p:sp>
      <p:sp>
        <p:nvSpPr>
          <p:cNvPr id="77" name="Rectangle 76">
            <a:extLst>
              <a:ext uri="{FF2B5EF4-FFF2-40B4-BE49-F238E27FC236}">
                <a16:creationId xmlns:a16="http://schemas.microsoft.com/office/drawing/2014/main" id="{17ED1C94-C3AA-4E00-A024-BDE2F81AD86D}"/>
              </a:ext>
            </a:extLst>
          </p:cNvPr>
          <p:cNvSpPr/>
          <p:nvPr/>
        </p:nvSpPr>
        <p:spPr>
          <a:xfrm>
            <a:off x="7253117" y="5245603"/>
            <a:ext cx="2849245" cy="1163780"/>
          </a:xfrm>
          <a:prstGeom prst="rect">
            <a:avLst/>
          </a:prstGeom>
        </p:spPr>
        <p:txBody>
          <a:bodyPr wrap="square">
            <a:spAutoFit/>
          </a:bodyPr>
          <a:lstStyle/>
          <a:p>
            <a:pPr>
              <a:lnSpc>
                <a:spcPct val="150000"/>
              </a:lnSpc>
            </a:pP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最小限の実行単位（プロセス）として </a:t>
            </a:r>
            <a:r>
              <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action </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を記述します。</a:t>
            </a:r>
            <a:endPar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endParaRPr>
          </a:p>
          <a:p>
            <a:pPr>
              <a:lnSpc>
                <a:spcPct val="150000"/>
              </a:lnSpc>
            </a:pPr>
            <a:r>
              <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`uses` </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でパッケージ化された </a:t>
            </a:r>
            <a:r>
              <a:rPr lang="en-US" altLang="ja-JP"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action </a:t>
            </a:r>
            <a:r>
              <a:rPr lang="ja-JP" alt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を指定できます。</a:t>
            </a:r>
            <a:endParaRPr lang="en-US" sz="1200" dirty="0">
              <a:solidFill>
                <a:schemeClr val="bg1"/>
              </a:solidFill>
              <a:latin typeface="Century Gothic" panose="020B0502020202020204" pitchFamily="34" charset="0"/>
              <a:ea typeface="Roboto Light" panose="02000000000000000000" pitchFamily="2" charset="0"/>
              <a:cs typeface="Open Sans" panose="020B0606030504020204" pitchFamily="34" charset="0"/>
            </a:endParaRPr>
          </a:p>
        </p:txBody>
      </p:sp>
      <p:grpSp>
        <p:nvGrpSpPr>
          <p:cNvPr id="78" name="Group 77">
            <a:extLst>
              <a:ext uri="{FF2B5EF4-FFF2-40B4-BE49-F238E27FC236}">
                <a16:creationId xmlns:a16="http://schemas.microsoft.com/office/drawing/2014/main" id="{4EC3EF7C-8C8E-4FDB-9D8E-140387D7060E}"/>
              </a:ext>
            </a:extLst>
          </p:cNvPr>
          <p:cNvGrpSpPr/>
          <p:nvPr/>
        </p:nvGrpSpPr>
        <p:grpSpPr>
          <a:xfrm>
            <a:off x="7029087" y="5049853"/>
            <a:ext cx="3305273" cy="1694646"/>
            <a:chOff x="2645564" y="625036"/>
            <a:chExt cx="2495550" cy="1279493"/>
          </a:xfrm>
        </p:grpSpPr>
        <p:sp>
          <p:nvSpPr>
            <p:cNvPr id="79" name="Freeform: Shape 78">
              <a:extLst>
                <a:ext uri="{FF2B5EF4-FFF2-40B4-BE49-F238E27FC236}">
                  <a16:creationId xmlns:a16="http://schemas.microsoft.com/office/drawing/2014/main" id="{48AE05C7-F28C-4991-9B97-1C95A0B86E97}"/>
                </a:ext>
              </a:extLst>
            </p:cNvPr>
            <p:cNvSpPr/>
            <p:nvPr/>
          </p:nvSpPr>
          <p:spPr>
            <a:xfrm>
              <a:off x="2645564" y="625036"/>
              <a:ext cx="2495550" cy="1190625"/>
            </a:xfrm>
            <a:custGeom>
              <a:avLst/>
              <a:gdLst>
                <a:gd name="connsiteX0" fmla="*/ 2504885 w 2495550"/>
                <a:gd name="connsiteY0" fmla="*/ 698087 h 1190625"/>
                <a:gd name="connsiteX1" fmla="*/ 2504885 w 2495550"/>
                <a:gd name="connsiteY1" fmla="*/ 272415 h 1190625"/>
                <a:gd name="connsiteX2" fmla="*/ 2232089 w 2495550"/>
                <a:gd name="connsiteY2" fmla="*/ 0 h 1190625"/>
                <a:gd name="connsiteX3" fmla="*/ 272796 w 2495550"/>
                <a:gd name="connsiteY3" fmla="*/ 0 h 1190625"/>
                <a:gd name="connsiteX4" fmla="*/ 0 w 2495550"/>
                <a:gd name="connsiteY4" fmla="*/ 272415 h 1190625"/>
                <a:gd name="connsiteX5" fmla="*/ 0 w 2495550"/>
                <a:gd name="connsiteY5" fmla="*/ 918972 h 1190625"/>
                <a:gd name="connsiteX6" fmla="*/ 272796 w 2495550"/>
                <a:gd name="connsiteY6" fmla="*/ 1191387 h 1190625"/>
                <a:gd name="connsiteX7" fmla="*/ 1252442 w 2495550"/>
                <a:gd name="connsiteY7" fmla="*/ 1191387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5550" h="1190625">
                  <a:moveTo>
                    <a:pt x="2504885" y="698087"/>
                  </a:moveTo>
                  <a:lnTo>
                    <a:pt x="2504885" y="272415"/>
                  </a:lnTo>
                  <a:cubicBezTo>
                    <a:pt x="2504885" y="121920"/>
                    <a:pt x="2382774" y="0"/>
                    <a:pt x="2232089" y="0"/>
                  </a:cubicBezTo>
                  <a:lnTo>
                    <a:pt x="272796" y="0"/>
                  </a:lnTo>
                  <a:cubicBezTo>
                    <a:pt x="122111" y="0"/>
                    <a:pt x="0" y="122015"/>
                    <a:pt x="0" y="272415"/>
                  </a:cubicBezTo>
                  <a:lnTo>
                    <a:pt x="0" y="918972"/>
                  </a:lnTo>
                  <a:cubicBezTo>
                    <a:pt x="0" y="1069467"/>
                    <a:pt x="122111" y="1191387"/>
                    <a:pt x="272796" y="1191387"/>
                  </a:cubicBezTo>
                  <a:lnTo>
                    <a:pt x="1252442" y="1191387"/>
                  </a:lnTo>
                </a:path>
              </a:pathLst>
            </a:custGeom>
            <a:noFill/>
            <a:ln w="38100" cap="rnd">
              <a:solidFill>
                <a:srgbClr val="1385CA"/>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F8EB37F-111F-4DA6-97C9-E5A033C68820}"/>
                </a:ext>
              </a:extLst>
            </p:cNvPr>
            <p:cNvSpPr/>
            <p:nvPr/>
          </p:nvSpPr>
          <p:spPr>
            <a:xfrm>
              <a:off x="3800279" y="1714029"/>
              <a:ext cx="95250" cy="190500"/>
            </a:xfrm>
            <a:custGeom>
              <a:avLst/>
              <a:gdLst>
                <a:gd name="connsiteX0" fmla="*/ 0 w 95250"/>
                <a:gd name="connsiteY0" fmla="*/ 0 h 190500"/>
                <a:gd name="connsiteX1" fmla="*/ 102489 w 95250"/>
                <a:gd name="connsiteY1" fmla="*/ 102489 h 190500"/>
                <a:gd name="connsiteX2" fmla="*/ 11144 w 95250"/>
                <a:gd name="connsiteY2" fmla="*/ 193738 h 190500"/>
              </a:gdLst>
              <a:ahLst/>
              <a:cxnLst>
                <a:cxn ang="0">
                  <a:pos x="connsiteX0" y="connsiteY0"/>
                </a:cxn>
                <a:cxn ang="0">
                  <a:pos x="connsiteX1" y="connsiteY1"/>
                </a:cxn>
                <a:cxn ang="0">
                  <a:pos x="connsiteX2" y="connsiteY2"/>
                </a:cxn>
              </a:cxnLst>
              <a:rect l="l" t="t" r="r" b="b"/>
              <a:pathLst>
                <a:path w="95250" h="190500">
                  <a:moveTo>
                    <a:pt x="0" y="0"/>
                  </a:moveTo>
                  <a:lnTo>
                    <a:pt x="102489" y="102489"/>
                  </a:lnTo>
                  <a:lnTo>
                    <a:pt x="11144" y="193738"/>
                  </a:lnTo>
                </a:path>
              </a:pathLst>
            </a:custGeom>
            <a:noFill/>
            <a:ln w="38100" cap="rnd">
              <a:solidFill>
                <a:srgbClr val="1385CA"/>
              </a:solidFill>
              <a:prstDash val="solid"/>
              <a:miter/>
            </a:ln>
          </p:spPr>
          <p:txBody>
            <a:bodyPr rtlCol="0" anchor="ctr"/>
            <a:lstStyle/>
            <a:p>
              <a:endParaRPr lang="en-US"/>
            </a:p>
          </p:txBody>
        </p:sp>
      </p:grpSp>
      <p:cxnSp>
        <p:nvCxnSpPr>
          <p:cNvPr id="7" name="コネクタ: 曲線 6">
            <a:extLst>
              <a:ext uri="{FF2B5EF4-FFF2-40B4-BE49-F238E27FC236}">
                <a16:creationId xmlns:a16="http://schemas.microsoft.com/office/drawing/2014/main" id="{7BD1A514-032C-A2AC-3CF6-7BD8FFA2ED60}"/>
              </a:ext>
            </a:extLst>
          </p:cNvPr>
          <p:cNvCxnSpPr>
            <a:cxnSpLocks/>
          </p:cNvCxnSpPr>
          <p:nvPr/>
        </p:nvCxnSpPr>
        <p:spPr>
          <a:xfrm rot="10800000">
            <a:off x="810392" y="658715"/>
            <a:ext cx="3312812" cy="190680"/>
          </a:xfrm>
          <a:prstGeom prst="curvedConnector3">
            <a:avLst/>
          </a:prstGeom>
          <a:ln w="19050">
            <a:prstDash val="sysDot"/>
            <a:tailEnd type="triangle"/>
          </a:ln>
        </p:spPr>
        <p:style>
          <a:lnRef idx="1">
            <a:schemeClr val="accent3"/>
          </a:lnRef>
          <a:fillRef idx="0">
            <a:schemeClr val="accent3"/>
          </a:fillRef>
          <a:effectRef idx="0">
            <a:schemeClr val="accent3"/>
          </a:effectRef>
          <a:fontRef idx="minor">
            <a:schemeClr val="tx1"/>
          </a:fontRef>
        </p:style>
      </p:cxnSp>
      <p:cxnSp>
        <p:nvCxnSpPr>
          <p:cNvPr id="9" name="コネクタ: 曲線 8">
            <a:extLst>
              <a:ext uri="{FF2B5EF4-FFF2-40B4-BE49-F238E27FC236}">
                <a16:creationId xmlns:a16="http://schemas.microsoft.com/office/drawing/2014/main" id="{C47CE6BC-9E92-8FA6-B2E5-A23201187A07}"/>
              </a:ext>
            </a:extLst>
          </p:cNvPr>
          <p:cNvCxnSpPr>
            <a:cxnSpLocks/>
            <a:stCxn id="61" idx="1"/>
          </p:cNvCxnSpPr>
          <p:nvPr/>
        </p:nvCxnSpPr>
        <p:spPr>
          <a:xfrm rot="10800000" flipV="1">
            <a:off x="879077" y="2308516"/>
            <a:ext cx="6028321" cy="1694994"/>
          </a:xfrm>
          <a:prstGeom prst="curvedConnector3">
            <a:avLst/>
          </a:prstGeom>
          <a:ln w="19050">
            <a:prstDash val="sysDot"/>
            <a:tailEnd type="triangle"/>
          </a:ln>
        </p:spPr>
        <p:style>
          <a:lnRef idx="1">
            <a:schemeClr val="accent3"/>
          </a:lnRef>
          <a:fillRef idx="0">
            <a:schemeClr val="accent3"/>
          </a:fillRef>
          <a:effectRef idx="0">
            <a:schemeClr val="accent3"/>
          </a:effectRef>
          <a:fontRef idx="minor">
            <a:schemeClr val="tx1"/>
          </a:fontRef>
        </p:style>
      </p:cxnSp>
      <p:cxnSp>
        <p:nvCxnSpPr>
          <p:cNvPr id="13" name="コネクタ: 曲線 12">
            <a:extLst>
              <a:ext uri="{FF2B5EF4-FFF2-40B4-BE49-F238E27FC236}">
                <a16:creationId xmlns:a16="http://schemas.microsoft.com/office/drawing/2014/main" id="{BC53ED92-FE10-6D52-695B-71EAC2D02EE9}"/>
              </a:ext>
            </a:extLst>
          </p:cNvPr>
          <p:cNvCxnSpPr>
            <a:cxnSpLocks/>
            <a:stCxn id="52" idx="1"/>
          </p:cNvCxnSpPr>
          <p:nvPr/>
        </p:nvCxnSpPr>
        <p:spPr>
          <a:xfrm rot="10800000">
            <a:off x="1776796" y="4141789"/>
            <a:ext cx="2346406" cy="38962"/>
          </a:xfrm>
          <a:prstGeom prst="curvedConnector3">
            <a:avLst/>
          </a:prstGeom>
          <a:ln w="19050">
            <a:prstDash val="sysDot"/>
            <a:tailEnd type="triangle"/>
          </a:ln>
        </p:spPr>
        <p:style>
          <a:lnRef idx="1">
            <a:schemeClr val="accent3"/>
          </a:lnRef>
          <a:fillRef idx="0">
            <a:schemeClr val="accent3"/>
          </a:fillRef>
          <a:effectRef idx="0">
            <a:schemeClr val="accent3"/>
          </a:effectRef>
          <a:fontRef idx="minor">
            <a:schemeClr val="tx1"/>
          </a:fontRef>
        </p:style>
      </p:cxnSp>
      <p:cxnSp>
        <p:nvCxnSpPr>
          <p:cNvPr id="16" name="コネクタ: 曲線 15">
            <a:extLst>
              <a:ext uri="{FF2B5EF4-FFF2-40B4-BE49-F238E27FC236}">
                <a16:creationId xmlns:a16="http://schemas.microsoft.com/office/drawing/2014/main" id="{49AA3B26-E66F-9525-D550-6DF6E110B7C4}"/>
              </a:ext>
            </a:extLst>
          </p:cNvPr>
          <p:cNvCxnSpPr>
            <a:cxnSpLocks/>
            <a:stCxn id="70" idx="1"/>
            <a:endCxn id="21" idx="1"/>
          </p:cNvCxnSpPr>
          <p:nvPr/>
        </p:nvCxnSpPr>
        <p:spPr>
          <a:xfrm rot="10800000">
            <a:off x="3823389" y="5589289"/>
            <a:ext cx="3072285" cy="114428"/>
          </a:xfrm>
          <a:prstGeom prst="curvedConnector3">
            <a:avLst/>
          </a:prstGeom>
          <a:ln w="19050">
            <a:prstDash val="sysDot"/>
            <a:tailEnd type="triangle"/>
          </a:ln>
        </p:spPr>
        <p:style>
          <a:lnRef idx="1">
            <a:schemeClr val="accent3"/>
          </a:lnRef>
          <a:fillRef idx="0">
            <a:schemeClr val="accent3"/>
          </a:fillRef>
          <a:effectRef idx="0">
            <a:schemeClr val="accent3"/>
          </a:effectRef>
          <a:fontRef idx="minor">
            <a:schemeClr val="tx1"/>
          </a:fontRef>
        </p:style>
      </p:cxnSp>
      <p:sp>
        <p:nvSpPr>
          <p:cNvPr id="21" name="左中かっこ 20">
            <a:extLst>
              <a:ext uri="{FF2B5EF4-FFF2-40B4-BE49-F238E27FC236}">
                <a16:creationId xmlns:a16="http://schemas.microsoft.com/office/drawing/2014/main" id="{305B26A8-BA32-7BE9-23BC-3BD58D02F559}"/>
              </a:ext>
            </a:extLst>
          </p:cNvPr>
          <p:cNvSpPr/>
          <p:nvPr/>
        </p:nvSpPr>
        <p:spPr>
          <a:xfrm flipH="1">
            <a:off x="3531461" y="4434079"/>
            <a:ext cx="291927" cy="2310419"/>
          </a:xfrm>
          <a:prstGeom prst="leftBrace">
            <a:avLst/>
          </a:prstGeom>
          <a:ln w="12700"/>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257973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246A"/>
        </a:solidFill>
        <a:effectLst/>
      </p:bgPr>
    </p:bg>
    <p:spTree>
      <p:nvGrpSpPr>
        <p:cNvPr id="1" name=""/>
        <p:cNvGrpSpPr/>
        <p:nvPr/>
      </p:nvGrpSpPr>
      <p:grpSpPr>
        <a:xfrm>
          <a:off x="0" y="0"/>
          <a:ext cx="0" cy="0"/>
          <a:chOff x="0" y="0"/>
          <a:chExt cx="0" cy="0"/>
        </a:xfrm>
      </p:grpSpPr>
      <p:sp>
        <p:nvSpPr>
          <p:cNvPr id="216" name="Oval 215">
            <a:extLst>
              <a:ext uri="{FF2B5EF4-FFF2-40B4-BE49-F238E27FC236}">
                <a16:creationId xmlns:a16="http://schemas.microsoft.com/office/drawing/2014/main" id="{24A8399B-D58F-4EFB-9AC2-C959CF24C7C8}"/>
              </a:ext>
            </a:extLst>
          </p:cNvPr>
          <p:cNvSpPr/>
          <p:nvPr/>
        </p:nvSpPr>
        <p:spPr>
          <a:xfrm>
            <a:off x="10681305" y="825388"/>
            <a:ext cx="455566" cy="455566"/>
          </a:xfrm>
          <a:prstGeom prst="ellipse">
            <a:avLst/>
          </a:prstGeom>
          <a:gradFill>
            <a:gsLst>
              <a:gs pos="2000">
                <a:srgbClr val="1FBFA4">
                  <a:alpha val="79000"/>
                </a:srgbClr>
              </a:gs>
              <a:gs pos="100000">
                <a:srgbClr val="7B7BAD">
                  <a:alpha val="50000"/>
                </a:srgbClr>
              </a:gs>
            </a:gsLst>
            <a:path path="circle">
              <a:fillToRect l="50000" t="-80000" r="50000" b="18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15" name="Freeform: Shape 214">
            <a:extLst>
              <a:ext uri="{FF2B5EF4-FFF2-40B4-BE49-F238E27FC236}">
                <a16:creationId xmlns:a16="http://schemas.microsoft.com/office/drawing/2014/main" id="{64865B22-58EB-4F30-A4A6-F18253F1EC34}"/>
              </a:ext>
            </a:extLst>
          </p:cNvPr>
          <p:cNvSpPr/>
          <p:nvPr/>
        </p:nvSpPr>
        <p:spPr>
          <a:xfrm flipH="1">
            <a:off x="10963401" y="-565974"/>
            <a:ext cx="1311651" cy="278272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rgbClr val="1FBFA4">
                  <a:alpha val="79000"/>
                </a:srgbClr>
              </a:gs>
              <a:gs pos="68000">
                <a:srgbClr val="7B7BAD">
                  <a:alpha val="50000"/>
                </a:srgbClr>
              </a:gs>
            </a:gsLst>
            <a:path path="circle">
              <a:fillToRect l="50000" t="-80000" r="50000" b="180000"/>
            </a:path>
          </a:gradFill>
          <a:ln w="12700" cap="flat" cmpd="sng" algn="ctr">
            <a:noFill/>
            <a:prstDash val="solid"/>
            <a:miter lim="800000"/>
          </a:ln>
          <a:effectLst>
            <a:outerShdw blurRad="1270000" dist="6223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7246C033-E8A7-43CE-AC2B-0C36310F5FB2}"/>
              </a:ext>
            </a:extLst>
          </p:cNvPr>
          <p:cNvSpPr/>
          <p:nvPr/>
        </p:nvSpPr>
        <p:spPr>
          <a:xfrm rot="9282405">
            <a:off x="9501972" y="4573257"/>
            <a:ext cx="2922858" cy="2922858"/>
          </a:xfrm>
          <a:prstGeom prst="ellipse">
            <a:avLst/>
          </a:prstGeom>
          <a:gradFill>
            <a:gsLst>
              <a:gs pos="2000">
                <a:srgbClr val="1FBFA4">
                  <a:alpha val="79000"/>
                </a:srgbClr>
              </a:gs>
              <a:gs pos="76000">
                <a:srgbClr val="7B7BAD">
                  <a:alpha val="50000"/>
                </a:srgbClr>
              </a:gs>
            </a:gsLst>
            <a:path path="circle">
              <a:fillToRect l="50000" t="-80000" r="50000" b="18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1785F06A-88C6-41C1-9387-7ED014EEE885}"/>
              </a:ext>
            </a:extLst>
          </p:cNvPr>
          <p:cNvSpPr/>
          <p:nvPr/>
        </p:nvSpPr>
        <p:spPr>
          <a:xfrm>
            <a:off x="2455071" y="5781"/>
            <a:ext cx="7281858" cy="7281858"/>
          </a:xfrm>
          <a:prstGeom prst="ellipse">
            <a:avLst/>
          </a:prstGeom>
          <a:gradFill flip="none" rotWithShape="1">
            <a:gsLst>
              <a:gs pos="0">
                <a:srgbClr val="1FBFA4">
                  <a:alpha val="12000"/>
                </a:srgbClr>
              </a:gs>
              <a:gs pos="99000">
                <a:srgbClr val="7B7BAD">
                  <a:alpha val="2000"/>
                </a:srgbClr>
              </a:gs>
            </a:gsLst>
            <a:lin ang="7200000" scaled="0"/>
            <a:tileRect/>
          </a:gradFill>
          <a:ln w="12700" cap="flat" cmpd="sng" algn="ctr">
            <a:noFill/>
            <a:prstDash val="solid"/>
            <a:miter lim="800000"/>
          </a:ln>
          <a:effectLst>
            <a:outerShdw blurRad="889000" dist="254000" dir="5400000" sx="80000" sy="8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srgbClr val="FFFFFF"/>
              </a:solidFill>
              <a:effectLst/>
              <a:uLnTx/>
              <a:uFillTx/>
              <a:latin typeface="Poppins Light" panose="02000000000000000000" pitchFamily="2" charset="0"/>
              <a:ea typeface="+mn-ea"/>
              <a:cs typeface="Poppins Light" panose="02000000000000000000" pitchFamily="2" charset="0"/>
            </a:endParaRPr>
          </a:p>
        </p:txBody>
      </p:sp>
      <p:sp>
        <p:nvSpPr>
          <p:cNvPr id="133" name="Oval 132">
            <a:extLst>
              <a:ext uri="{FF2B5EF4-FFF2-40B4-BE49-F238E27FC236}">
                <a16:creationId xmlns:a16="http://schemas.microsoft.com/office/drawing/2014/main" id="{74D08FBE-C807-4554-9A5C-821C0C9FBC2E}"/>
              </a:ext>
            </a:extLst>
          </p:cNvPr>
          <p:cNvSpPr/>
          <p:nvPr/>
        </p:nvSpPr>
        <p:spPr>
          <a:xfrm>
            <a:off x="3551847" y="1102557"/>
            <a:ext cx="5088306" cy="5088306"/>
          </a:xfrm>
          <a:prstGeom prst="ellipse">
            <a:avLst/>
          </a:prstGeom>
          <a:gradFill flip="none" rotWithShape="1">
            <a:gsLst>
              <a:gs pos="0">
                <a:srgbClr val="1FBFA4">
                  <a:alpha val="40000"/>
                </a:srgbClr>
              </a:gs>
              <a:gs pos="99000">
                <a:srgbClr val="7B7BAD">
                  <a:alpha val="0"/>
                </a:srgbClr>
              </a:gs>
            </a:gsLst>
            <a:lin ang="2700000" scaled="1"/>
            <a:tileRect/>
          </a:gradFill>
          <a:ln w="12700" cap="flat" cmpd="sng" algn="ctr">
            <a:noFill/>
            <a:prstDash val="solid"/>
            <a:miter lim="800000"/>
          </a:ln>
          <a:effectLst>
            <a:outerShdw blurRad="889000" dist="254000" dir="5400000" sx="80000" sy="8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400" b="0" i="0" u="none" strike="noStrike" kern="0" cap="none" spc="0" normalizeH="0" baseline="0" noProof="0">
              <a:ln>
                <a:noFill/>
              </a:ln>
              <a:solidFill>
                <a:srgbClr val="FFFFFF"/>
              </a:solidFill>
              <a:effectLst/>
              <a:uLnTx/>
              <a:uFillTx/>
              <a:latin typeface="Poppins Light" panose="02000000000000000000" pitchFamily="2" charset="0"/>
              <a:ea typeface="+mn-ea"/>
              <a:cs typeface="Poppins Light" panose="02000000000000000000" pitchFamily="2" charset="0"/>
            </a:endParaRPr>
          </a:p>
        </p:txBody>
      </p:sp>
      <p:sp>
        <p:nvSpPr>
          <p:cNvPr id="177" name="Oval 176">
            <a:extLst>
              <a:ext uri="{FF2B5EF4-FFF2-40B4-BE49-F238E27FC236}">
                <a16:creationId xmlns:a16="http://schemas.microsoft.com/office/drawing/2014/main" id="{616B628A-24A7-4FF8-A093-44EF68A4F7C5}"/>
              </a:ext>
            </a:extLst>
          </p:cNvPr>
          <p:cNvSpPr/>
          <p:nvPr/>
        </p:nvSpPr>
        <p:spPr>
          <a:xfrm>
            <a:off x="303128" y="3947883"/>
            <a:ext cx="397546" cy="397546"/>
          </a:xfrm>
          <a:prstGeom prst="ellipse">
            <a:avLst/>
          </a:prstGeom>
          <a:gradFill>
            <a:gsLst>
              <a:gs pos="2000">
                <a:srgbClr val="1FBFA4">
                  <a:alpha val="79000"/>
                </a:srgbClr>
              </a:gs>
              <a:gs pos="100000">
                <a:srgbClr val="7B7BAD">
                  <a:alpha val="50000"/>
                </a:srgbClr>
              </a:gs>
            </a:gsLst>
            <a:path path="circle">
              <a:fillToRect l="50000" t="-80000" r="50000" b="18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78" name="what women thinks">
            <a:hlinkClick r:id="rId2"/>
            <a:extLst>
              <a:ext uri="{FF2B5EF4-FFF2-40B4-BE49-F238E27FC236}">
                <a16:creationId xmlns:a16="http://schemas.microsoft.com/office/drawing/2014/main" id="{6E978A54-7AD3-4150-93C4-684ECC4D21E0}"/>
              </a:ext>
            </a:extLst>
          </p:cNvPr>
          <p:cNvSpPr txBox="1"/>
          <p:nvPr/>
        </p:nvSpPr>
        <p:spPr>
          <a:xfrm>
            <a:off x="4082909" y="672951"/>
            <a:ext cx="4052688" cy="439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90000"/>
              </a:lnSpc>
              <a:defRPr sz="9000" cap="all" spc="0">
                <a:latin typeface="+mn-lt"/>
                <a:ea typeface="+mn-ea"/>
                <a:cs typeface="+mn-cs"/>
                <a:sym typeface="Montserrat ExtraBold"/>
              </a:defRPr>
            </a:lvl1pPr>
          </a:lstStyle>
          <a:p>
            <a:pPr algn="ctr"/>
            <a:r>
              <a:rPr lang="ja-JP" altLang="en-US" sz="2800" b="1" cap="none" dirty="0">
                <a:solidFill>
                  <a:schemeClr val="bg1"/>
                </a:solidFill>
                <a:latin typeface="Century Gothic" panose="020B0502020202020204" pitchFamily="34" charset="0"/>
              </a:rPr>
              <a:t>うまく動かない問題</a:t>
            </a:r>
            <a:endParaRPr lang="en-US" sz="2800" b="1" cap="none" dirty="0">
              <a:solidFill>
                <a:schemeClr val="bg1"/>
              </a:solidFill>
              <a:latin typeface="Century Gothic" panose="020B0502020202020204" pitchFamily="34" charset="0"/>
            </a:endParaRPr>
          </a:p>
        </p:txBody>
      </p:sp>
      <p:sp>
        <p:nvSpPr>
          <p:cNvPr id="214" name="Freeform: Shape 213">
            <a:extLst>
              <a:ext uri="{FF2B5EF4-FFF2-40B4-BE49-F238E27FC236}">
                <a16:creationId xmlns:a16="http://schemas.microsoft.com/office/drawing/2014/main" id="{6F08530C-C793-46B8-B022-9233794FC121}"/>
              </a:ext>
            </a:extLst>
          </p:cNvPr>
          <p:cNvSpPr/>
          <p:nvPr/>
        </p:nvSpPr>
        <p:spPr>
          <a:xfrm>
            <a:off x="1494" y="4943151"/>
            <a:ext cx="819778" cy="1739195"/>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rgbClr val="1FBFA4">
                  <a:alpha val="79000"/>
                </a:srgbClr>
              </a:gs>
              <a:gs pos="100000">
                <a:srgbClr val="7B7BAD">
                  <a:alpha val="50000"/>
                </a:srgbClr>
              </a:gs>
            </a:gsLst>
            <a:path path="circle">
              <a:fillToRect l="50000" t="-80000" r="50000" b="180000"/>
            </a:path>
          </a:gradFill>
          <a:ln w="12700" cap="flat" cmpd="sng" algn="ctr">
            <a:noFill/>
            <a:prstDash val="solid"/>
            <a:miter lim="800000"/>
          </a:ln>
          <a:effectLst>
            <a:outerShdw blurRad="1270000" dist="6223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38" name="Rectangle: Rounded Corners 2">
            <a:extLst>
              <a:ext uri="{FF2B5EF4-FFF2-40B4-BE49-F238E27FC236}">
                <a16:creationId xmlns:a16="http://schemas.microsoft.com/office/drawing/2014/main" id="{371C0035-5CEB-B248-85CC-2E3715A440AE}"/>
              </a:ext>
            </a:extLst>
          </p:cNvPr>
          <p:cNvSpPr/>
          <p:nvPr/>
        </p:nvSpPr>
        <p:spPr>
          <a:xfrm>
            <a:off x="4207389" y="1573856"/>
            <a:ext cx="2575415" cy="4259247"/>
          </a:xfrm>
          <a:prstGeom prst="roundRect">
            <a:avLst>
              <a:gd name="adj" fmla="val 7401"/>
            </a:avLst>
          </a:prstGeom>
          <a:solidFill>
            <a:srgbClr val="40246A"/>
          </a:solidFill>
          <a:ln w="12700" cap="flat" cmpd="sng" algn="ctr">
            <a:noFill/>
            <a:prstDash val="solid"/>
            <a:miter lim="800000"/>
          </a:ln>
          <a:effectLst>
            <a:outerShdw blurRad="1270000" dist="254000" dir="5400000" algn="t" rotWithShape="0">
              <a:prstClr val="black">
                <a:alpha val="45000"/>
              </a:prstClr>
            </a:outerShdw>
          </a:effectLst>
        </p:spPr>
        <p:txBody>
          <a:bodyPr rtlCol="0" anchor="ctr"/>
          <a:lstStyle/>
          <a:p>
            <a:pPr algn="ctr"/>
            <a:endParaRPr lang="en-US" sz="1600" kern="0">
              <a:solidFill>
                <a:srgbClr val="FFFFFF"/>
              </a:solidFill>
              <a:latin typeface="Poppins Light" panose="02000000000000000000" pitchFamily="2" charset="0"/>
            </a:endParaRPr>
          </a:p>
        </p:txBody>
      </p:sp>
      <p:sp>
        <p:nvSpPr>
          <p:cNvPr id="44" name="Rectangle 43">
            <a:extLst>
              <a:ext uri="{FF2B5EF4-FFF2-40B4-BE49-F238E27FC236}">
                <a16:creationId xmlns:a16="http://schemas.microsoft.com/office/drawing/2014/main" id="{46471D47-4FDA-7842-A71C-47384FD8A97F}"/>
              </a:ext>
            </a:extLst>
          </p:cNvPr>
          <p:cNvSpPr/>
          <p:nvPr/>
        </p:nvSpPr>
        <p:spPr>
          <a:xfrm>
            <a:off x="4533441" y="4247761"/>
            <a:ext cx="2021802" cy="847476"/>
          </a:xfrm>
          <a:prstGeom prst="rect">
            <a:avLst/>
          </a:prstGeom>
        </p:spPr>
        <p:txBody>
          <a:bodyPr wrap="square" lIns="0" tIns="0" rIns="0" bIns="0">
            <a:spAutoFit/>
          </a:bodyPr>
          <a:lstStyle/>
          <a:p>
            <a:pPr>
              <a:lnSpc>
                <a:spcPts val="1720"/>
              </a:lnSpc>
            </a:pPr>
            <a:r>
              <a:rPr lang="ja-JP" altLang="en-US"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レジストリで </a:t>
            </a:r>
            <a:r>
              <a:rPr lang="en-US" altLang="ja-JP"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long name </a:t>
            </a:r>
            <a:r>
              <a:rPr lang="ja-JP" altLang="en-US"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を有効化するなどもあるが、簡単なのはリポジトリのフォルダ構成を短くする。</a:t>
            </a:r>
            <a:endParaRPr lang="en-US"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endParaRPr>
          </a:p>
        </p:txBody>
      </p:sp>
      <p:sp>
        <p:nvSpPr>
          <p:cNvPr id="71" name="Rectangle: Rounded Corners 36">
            <a:extLst>
              <a:ext uri="{FF2B5EF4-FFF2-40B4-BE49-F238E27FC236}">
                <a16:creationId xmlns:a16="http://schemas.microsoft.com/office/drawing/2014/main" id="{80FDD24E-F427-FE46-86B5-1639B24AEC4A}"/>
              </a:ext>
            </a:extLst>
          </p:cNvPr>
          <p:cNvSpPr/>
          <p:nvPr/>
        </p:nvSpPr>
        <p:spPr>
          <a:xfrm>
            <a:off x="4313311" y="5437268"/>
            <a:ext cx="2363570" cy="292477"/>
          </a:xfrm>
          <a:prstGeom prst="roundRect">
            <a:avLst>
              <a:gd name="adj" fmla="val 50000"/>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114300" algn="ctr"/>
            <a:r>
              <a:rPr lang="ja-JP" altLang="en-US" sz="1100" dirty="0">
                <a:solidFill>
                  <a:schemeClr val="bg1"/>
                </a:solidFill>
                <a:latin typeface="Century Gothic" panose="020B0502020202020204" pitchFamily="34" charset="0"/>
              </a:rPr>
              <a:t>パス長すぎ問題</a:t>
            </a:r>
            <a:endParaRPr lang="en-GB" sz="1100" dirty="0">
              <a:solidFill>
                <a:schemeClr val="bg1"/>
              </a:solidFill>
              <a:latin typeface="Century Gothic" panose="020B0502020202020204" pitchFamily="34" charset="0"/>
            </a:endParaRPr>
          </a:p>
        </p:txBody>
      </p:sp>
      <p:sp>
        <p:nvSpPr>
          <p:cNvPr id="188" name="Rectangle: Rounded Corners 2">
            <a:extLst>
              <a:ext uri="{FF2B5EF4-FFF2-40B4-BE49-F238E27FC236}">
                <a16:creationId xmlns:a16="http://schemas.microsoft.com/office/drawing/2014/main" id="{67F66CFA-F302-4E78-8082-25C42EE30703}"/>
              </a:ext>
            </a:extLst>
          </p:cNvPr>
          <p:cNvSpPr/>
          <p:nvPr/>
        </p:nvSpPr>
        <p:spPr>
          <a:xfrm>
            <a:off x="7406428" y="1573856"/>
            <a:ext cx="2575415" cy="4259247"/>
          </a:xfrm>
          <a:prstGeom prst="roundRect">
            <a:avLst>
              <a:gd name="adj" fmla="val 7401"/>
            </a:avLst>
          </a:prstGeom>
          <a:solidFill>
            <a:srgbClr val="40246A"/>
          </a:solidFill>
          <a:ln w="12700" cap="flat" cmpd="sng" algn="ctr">
            <a:noFill/>
            <a:prstDash val="solid"/>
            <a:miter lim="800000"/>
          </a:ln>
          <a:effectLst>
            <a:outerShdw blurRad="1270000" dist="254000" dir="5400000" algn="t" rotWithShape="0">
              <a:prstClr val="black">
                <a:alpha val="45000"/>
              </a:prstClr>
            </a:outerShdw>
          </a:effectLst>
        </p:spPr>
        <p:txBody>
          <a:bodyPr rtlCol="0" anchor="ctr"/>
          <a:lstStyle/>
          <a:p>
            <a:pPr algn="ctr"/>
            <a:endParaRPr lang="en-US" sz="1600" kern="0">
              <a:solidFill>
                <a:srgbClr val="FFFFFF"/>
              </a:solidFill>
              <a:latin typeface="Poppins Light" panose="02000000000000000000" pitchFamily="2" charset="0"/>
            </a:endParaRPr>
          </a:p>
        </p:txBody>
      </p:sp>
      <p:sp>
        <p:nvSpPr>
          <p:cNvPr id="189" name="Rectangle 188">
            <a:extLst>
              <a:ext uri="{FF2B5EF4-FFF2-40B4-BE49-F238E27FC236}">
                <a16:creationId xmlns:a16="http://schemas.microsoft.com/office/drawing/2014/main" id="{9B22F44C-F14E-4CE8-BB77-3476363BC49A}"/>
              </a:ext>
            </a:extLst>
          </p:cNvPr>
          <p:cNvSpPr/>
          <p:nvPr/>
        </p:nvSpPr>
        <p:spPr>
          <a:xfrm>
            <a:off x="7732480" y="4247761"/>
            <a:ext cx="1906432" cy="848822"/>
          </a:xfrm>
          <a:prstGeom prst="rect">
            <a:avLst/>
          </a:prstGeom>
        </p:spPr>
        <p:txBody>
          <a:bodyPr wrap="square" lIns="0" tIns="0" rIns="0" bIns="0">
            <a:spAutoFit/>
          </a:bodyPr>
          <a:lstStyle/>
          <a:p>
            <a:pPr>
              <a:lnSpc>
                <a:spcPts val="1720"/>
              </a:lnSpc>
            </a:pPr>
            <a:r>
              <a:rPr lang="en-US" altLang="ja-JP"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FREE public </a:t>
            </a:r>
            <a:r>
              <a:rPr lang="ja-JP" altLang="en-US"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なリポジトリだと </a:t>
            </a:r>
            <a:r>
              <a:rPr lang="en-US" altLang="ja-JP"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500MB </a:t>
            </a:r>
            <a:r>
              <a:rPr lang="ja-JP" altLang="en-US"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の制限がある。</a:t>
            </a:r>
            <a:endParaRPr lang="en-US" altLang="ja-JP"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endParaRPr>
          </a:p>
          <a:p>
            <a:pPr>
              <a:lnSpc>
                <a:spcPts val="1720"/>
              </a:lnSpc>
            </a:pPr>
            <a:r>
              <a:rPr lang="en-US" altLang="ja-JP"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Pro</a:t>
            </a:r>
            <a:r>
              <a:rPr lang="ja-JP" altLang="en-US"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 なら </a:t>
            </a:r>
            <a:r>
              <a:rPr lang="en-US" altLang="ja-JP"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1 GB, Enterprise </a:t>
            </a:r>
            <a:r>
              <a:rPr lang="ja-JP" altLang="en-US"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なら </a:t>
            </a:r>
            <a:r>
              <a:rPr lang="en-US" altLang="ja-JP"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50 GB </a:t>
            </a:r>
            <a:r>
              <a:rPr lang="en-US"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 </a:t>
            </a:r>
            <a:r>
              <a:rPr lang="ja-JP" altLang="en-US"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rPr>
              <a:t>まで利用できる。</a:t>
            </a:r>
            <a:endParaRPr lang="en-US" sz="1100" dirty="0">
              <a:solidFill>
                <a:schemeClr val="bg1"/>
              </a:solidFill>
              <a:latin typeface="Century Gothic" panose="020B0502020202020204" pitchFamily="34" charset="0"/>
              <a:ea typeface="Roboto Light" panose="02000000000000000000" pitchFamily="2" charset="0"/>
              <a:cs typeface="Open Sans" panose="020B0606030504020204" pitchFamily="34" charset="0"/>
            </a:endParaRPr>
          </a:p>
        </p:txBody>
      </p:sp>
      <p:sp>
        <p:nvSpPr>
          <p:cNvPr id="192" name="Rectangle: Rounded Corners 36">
            <a:extLst>
              <a:ext uri="{FF2B5EF4-FFF2-40B4-BE49-F238E27FC236}">
                <a16:creationId xmlns:a16="http://schemas.microsoft.com/office/drawing/2014/main" id="{1F1D40C7-1610-40CD-893E-13DC2A2B214C}"/>
              </a:ext>
            </a:extLst>
          </p:cNvPr>
          <p:cNvSpPr/>
          <p:nvPr/>
        </p:nvSpPr>
        <p:spPr>
          <a:xfrm>
            <a:off x="7512350" y="5437268"/>
            <a:ext cx="2363570" cy="292477"/>
          </a:xfrm>
          <a:prstGeom prst="roundRect">
            <a:avLst>
              <a:gd name="adj" fmla="val 50000"/>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114300" algn="ctr"/>
            <a:r>
              <a:rPr lang="ja-JP" altLang="en-US" sz="1100" dirty="0">
                <a:solidFill>
                  <a:schemeClr val="bg1"/>
                </a:solidFill>
                <a:latin typeface="Century Gothic" panose="020B0502020202020204" pitchFamily="34" charset="0"/>
              </a:rPr>
              <a:t>容量不足問題</a:t>
            </a:r>
            <a:endParaRPr lang="en-US" sz="1100" dirty="0">
              <a:solidFill>
                <a:schemeClr val="bg1"/>
              </a:solidFill>
              <a:latin typeface="Century Gothic" panose="020B0502020202020204" pitchFamily="34" charset="0"/>
            </a:endParaRPr>
          </a:p>
        </p:txBody>
      </p:sp>
      <p:sp>
        <p:nvSpPr>
          <p:cNvPr id="69"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C95817E6-EAF9-1E4C-9CC2-9A386B620051}"/>
              </a:ext>
            </a:extLst>
          </p:cNvPr>
          <p:cNvSpPr txBox="1"/>
          <p:nvPr/>
        </p:nvSpPr>
        <p:spPr>
          <a:xfrm>
            <a:off x="4609028" y="3622676"/>
            <a:ext cx="1737654" cy="325496"/>
          </a:xfrm>
          <a:prstGeom prst="round2SameRect">
            <a:avLst>
              <a:gd name="adj1" fmla="val 0"/>
              <a:gd name="adj2" fmla="val 31061"/>
            </a:avLst>
          </a:prstGeom>
          <a:solidFill>
            <a:srgbClr val="1FBFA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91440" rIns="0" bIns="45720" anchor="ctr">
            <a:noAutofit/>
          </a:bodyPr>
          <a:lstStyle/>
          <a:p>
            <a:pPr algn="ctr"/>
            <a:r>
              <a:rPr lang="en-US" sz="1100" b="1" dirty="0">
                <a:solidFill>
                  <a:schemeClr val="bg1"/>
                </a:solidFill>
                <a:latin typeface="Century Gothic" panose="020B0502020202020204" pitchFamily="34" charset="0"/>
              </a:rPr>
              <a:t>error FTK1011</a:t>
            </a:r>
          </a:p>
        </p:txBody>
      </p:sp>
      <p:sp>
        <p:nvSpPr>
          <p:cNvPr id="194"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CE12956F-38A2-4B7D-8457-60E188D519E1}"/>
              </a:ext>
            </a:extLst>
          </p:cNvPr>
          <p:cNvSpPr txBox="1"/>
          <p:nvPr/>
        </p:nvSpPr>
        <p:spPr>
          <a:xfrm>
            <a:off x="7808067" y="3622676"/>
            <a:ext cx="1737654" cy="325496"/>
          </a:xfrm>
          <a:prstGeom prst="round2SameRect">
            <a:avLst>
              <a:gd name="adj1" fmla="val 0"/>
              <a:gd name="adj2" fmla="val 24748"/>
            </a:avLst>
          </a:prstGeom>
          <a:solidFill>
            <a:srgbClr val="1FBFA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91440" rIns="0" bIns="45720" anchor="ctr">
            <a:noAutofit/>
          </a:bodyPr>
          <a:lstStyle/>
          <a:p>
            <a:pPr algn="ctr"/>
            <a:r>
              <a:rPr lang="en-US" sz="1100" b="1" dirty="0">
                <a:solidFill>
                  <a:schemeClr val="bg1"/>
                </a:solidFill>
                <a:latin typeface="Century Gothic" panose="020B0502020202020204" pitchFamily="34" charset="0"/>
              </a:rPr>
              <a:t>error MIDL2212</a:t>
            </a:r>
          </a:p>
        </p:txBody>
      </p:sp>
      <p:sp>
        <p:nvSpPr>
          <p:cNvPr id="2" name="四角形: 角を丸くする 1">
            <a:extLst>
              <a:ext uri="{FF2B5EF4-FFF2-40B4-BE49-F238E27FC236}">
                <a16:creationId xmlns:a16="http://schemas.microsoft.com/office/drawing/2014/main" id="{7201E71E-D98F-38CD-6DDA-3566E3641557}"/>
              </a:ext>
            </a:extLst>
          </p:cNvPr>
          <p:cNvSpPr/>
          <p:nvPr/>
        </p:nvSpPr>
        <p:spPr>
          <a:xfrm>
            <a:off x="4379029" y="1772884"/>
            <a:ext cx="2223578" cy="1879768"/>
          </a:xfrm>
          <a:prstGeom prst="roundRect">
            <a:avLst/>
          </a:prstGeom>
          <a:solidFill>
            <a:srgbClr val="4C3477"/>
          </a:solidFill>
          <a:ln w="76200">
            <a:solidFill>
              <a:srgbClr val="1EBF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FileTracker</a:t>
            </a:r>
            <a:r>
              <a:rPr kumimoji="1" lang="en-US" altLang="ja-JP" dirty="0"/>
              <a:t> : error FTK1011: could not create the new file tracking log file</a:t>
            </a:r>
            <a:endParaRPr kumimoji="1" lang="ja-JP" altLang="en-US" dirty="0"/>
          </a:p>
        </p:txBody>
      </p:sp>
      <p:sp>
        <p:nvSpPr>
          <p:cNvPr id="3" name="四角形: 角を丸くする 2">
            <a:extLst>
              <a:ext uri="{FF2B5EF4-FFF2-40B4-BE49-F238E27FC236}">
                <a16:creationId xmlns:a16="http://schemas.microsoft.com/office/drawing/2014/main" id="{C4072DD2-CF53-5CFC-CC06-AC6173705340}"/>
              </a:ext>
            </a:extLst>
          </p:cNvPr>
          <p:cNvSpPr/>
          <p:nvPr/>
        </p:nvSpPr>
        <p:spPr>
          <a:xfrm>
            <a:off x="7564989" y="1819605"/>
            <a:ext cx="2223578" cy="1879768"/>
          </a:xfrm>
          <a:prstGeom prst="roundRect">
            <a:avLst/>
          </a:prstGeom>
          <a:solidFill>
            <a:srgbClr val="4C3477"/>
          </a:solidFill>
          <a:ln w="76200">
            <a:solidFill>
              <a:srgbClr val="1EBF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midlrt</a:t>
            </a:r>
            <a:r>
              <a:rPr kumimoji="1" lang="en-US" altLang="ja-JP" dirty="0"/>
              <a:t> : error MIDL2212: [msg]error while writing to file</a:t>
            </a:r>
            <a:endParaRPr kumimoji="1" lang="ja-JP" altLang="en-US" dirty="0"/>
          </a:p>
        </p:txBody>
      </p:sp>
      <p:grpSp>
        <p:nvGrpSpPr>
          <p:cNvPr id="10" name="グループ化 9">
            <a:extLst>
              <a:ext uri="{FF2B5EF4-FFF2-40B4-BE49-F238E27FC236}">
                <a16:creationId xmlns:a16="http://schemas.microsoft.com/office/drawing/2014/main" id="{05BE2BB8-E2AA-B9A4-219F-8E303049FA4D}"/>
              </a:ext>
            </a:extLst>
          </p:cNvPr>
          <p:cNvGrpSpPr/>
          <p:nvPr/>
        </p:nvGrpSpPr>
        <p:grpSpPr>
          <a:xfrm>
            <a:off x="633052" y="2618356"/>
            <a:ext cx="2994418" cy="2162034"/>
            <a:chOff x="284482" y="2141290"/>
            <a:chExt cx="2994418" cy="2162034"/>
          </a:xfrm>
        </p:grpSpPr>
        <p:pic>
          <p:nvPicPr>
            <p:cNvPr id="8" name="図 7">
              <a:extLst>
                <a:ext uri="{FF2B5EF4-FFF2-40B4-BE49-F238E27FC236}">
                  <a16:creationId xmlns:a16="http://schemas.microsoft.com/office/drawing/2014/main" id="{1B73D140-D21A-7631-27E0-5F71EE521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00674" y="1725098"/>
              <a:ext cx="2162034" cy="2994418"/>
            </a:xfrm>
            <a:prstGeom prst="rect">
              <a:avLst/>
            </a:prstGeom>
          </p:spPr>
        </p:pic>
        <p:sp>
          <p:nvSpPr>
            <p:cNvPr id="9" name="テキスト ボックス 8">
              <a:extLst>
                <a:ext uri="{FF2B5EF4-FFF2-40B4-BE49-F238E27FC236}">
                  <a16:creationId xmlns:a16="http://schemas.microsoft.com/office/drawing/2014/main" id="{1F337FC7-88E2-3EA4-BE15-4A8F2916A5E1}"/>
                </a:ext>
              </a:extLst>
            </p:cNvPr>
            <p:cNvSpPr txBox="1"/>
            <p:nvPr/>
          </p:nvSpPr>
          <p:spPr>
            <a:xfrm>
              <a:off x="839032" y="2855179"/>
              <a:ext cx="2128254" cy="646331"/>
            </a:xfrm>
            <a:prstGeom prst="rect">
              <a:avLst/>
            </a:prstGeom>
            <a:noFill/>
          </p:spPr>
          <p:txBody>
            <a:bodyPr wrap="square" rtlCol="0">
              <a:spAutoFit/>
            </a:bodyPr>
            <a:lstStyle/>
            <a:p>
              <a:pPr algn="ctr"/>
              <a:r>
                <a:rPr kumimoji="1" lang="ja-JP" altLang="en-US" dirty="0">
                  <a:solidFill>
                    <a:schemeClr val="bg1"/>
                  </a:solidFill>
                </a:rPr>
                <a:t>実際に</a:t>
              </a:r>
              <a:endParaRPr kumimoji="1" lang="en-US" altLang="ja-JP" dirty="0">
                <a:solidFill>
                  <a:schemeClr val="bg1"/>
                </a:solidFill>
              </a:endParaRPr>
            </a:p>
            <a:p>
              <a:pPr algn="ctr"/>
              <a:r>
                <a:rPr kumimoji="1" lang="ja-JP" altLang="en-US" dirty="0">
                  <a:solidFill>
                    <a:schemeClr val="bg1"/>
                  </a:solidFill>
                </a:rPr>
                <a:t>発生したエラー</a:t>
              </a:r>
            </a:p>
          </p:txBody>
        </p:sp>
      </p:grpSp>
    </p:spTree>
    <p:extLst>
      <p:ext uri="{BB962C8B-B14F-4D97-AF65-F5344CB8AC3E}">
        <p14:creationId xmlns:p14="http://schemas.microsoft.com/office/powerpoint/2010/main" val="1084607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p:cTn id="7" dur="2000" fill="hold"/>
                                        <p:tgtEl>
                                          <p:spTgt spid="133"/>
                                        </p:tgtEl>
                                        <p:attrNameLst>
                                          <p:attrName>ppt_w</p:attrName>
                                        </p:attrNameLst>
                                      </p:cBhvr>
                                      <p:tavLst>
                                        <p:tav tm="0">
                                          <p:val>
                                            <p:fltVal val="0"/>
                                          </p:val>
                                        </p:tav>
                                        <p:tav tm="100000">
                                          <p:val>
                                            <p:strVal val="#ppt_w"/>
                                          </p:val>
                                        </p:tav>
                                      </p:tavLst>
                                    </p:anim>
                                    <p:anim calcmode="lin" valueType="num">
                                      <p:cBhvr>
                                        <p:cTn id="8" dur="2000" fill="hold"/>
                                        <p:tgtEl>
                                          <p:spTgt spid="133"/>
                                        </p:tgtEl>
                                        <p:attrNameLst>
                                          <p:attrName>ppt_h</p:attrName>
                                        </p:attrNameLst>
                                      </p:cBhvr>
                                      <p:tavLst>
                                        <p:tav tm="0">
                                          <p:val>
                                            <p:fltVal val="0"/>
                                          </p:val>
                                        </p:tav>
                                        <p:tav tm="100000">
                                          <p:val>
                                            <p:strVal val="#ppt_h"/>
                                          </p:val>
                                        </p:tav>
                                      </p:tavLst>
                                    </p:anim>
                                    <p:animEffect transition="in" filter="fade">
                                      <p:cBhvr>
                                        <p:cTn id="9" dur="2000"/>
                                        <p:tgtEl>
                                          <p:spTgt spid="133"/>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2"/>
                                        </p:tgtEl>
                                        <p:attrNameLst>
                                          <p:attrName>style.visibility</p:attrName>
                                        </p:attrNameLst>
                                      </p:cBhvr>
                                      <p:to>
                                        <p:strVal val="visible"/>
                                      </p:to>
                                    </p:set>
                                    <p:anim calcmode="lin" valueType="num">
                                      <p:cBhvr>
                                        <p:cTn id="12" dur="3000" fill="hold"/>
                                        <p:tgtEl>
                                          <p:spTgt spid="132"/>
                                        </p:tgtEl>
                                        <p:attrNameLst>
                                          <p:attrName>ppt_w</p:attrName>
                                        </p:attrNameLst>
                                      </p:cBhvr>
                                      <p:tavLst>
                                        <p:tav tm="0">
                                          <p:val>
                                            <p:fltVal val="0"/>
                                          </p:val>
                                        </p:tav>
                                        <p:tav tm="100000">
                                          <p:val>
                                            <p:strVal val="#ppt_w"/>
                                          </p:val>
                                        </p:tav>
                                      </p:tavLst>
                                    </p:anim>
                                    <p:anim calcmode="lin" valueType="num">
                                      <p:cBhvr>
                                        <p:cTn id="13" dur="3000" fill="hold"/>
                                        <p:tgtEl>
                                          <p:spTgt spid="132"/>
                                        </p:tgtEl>
                                        <p:attrNameLst>
                                          <p:attrName>ppt_h</p:attrName>
                                        </p:attrNameLst>
                                      </p:cBhvr>
                                      <p:tavLst>
                                        <p:tav tm="0">
                                          <p:val>
                                            <p:fltVal val="0"/>
                                          </p:val>
                                        </p:tav>
                                        <p:tav tm="100000">
                                          <p:val>
                                            <p:strVal val="#ppt_h"/>
                                          </p:val>
                                        </p:tav>
                                      </p:tavLst>
                                    </p:anim>
                                    <p:animEffect transition="in" filter="fade">
                                      <p:cBhvr>
                                        <p:cTn id="14" dur="3000"/>
                                        <p:tgtEl>
                                          <p:spTgt spid="132"/>
                                        </p:tgtEl>
                                      </p:cBhvr>
                                    </p:animEffect>
                                  </p:childTnLst>
                                </p:cTn>
                              </p:par>
                              <p:par>
                                <p:cTn id="15" presetID="6" presetClass="emph" presetSubtype="0" repeatCount="indefinite" autoRev="1" fill="hold" grpId="0" nodeType="withEffect">
                                  <p:stCondLst>
                                    <p:cond delay="0"/>
                                  </p:stCondLst>
                                  <p:endCondLst>
                                    <p:cond evt="onNext" delay="0">
                                      <p:tgtEl>
                                        <p:sldTgt/>
                                      </p:tgtEl>
                                    </p:cond>
                                  </p:endCondLst>
                                  <p:childTnLst>
                                    <p:animScale>
                                      <p:cBhvr>
                                        <p:cTn id="16" dur="3000" fill="hold"/>
                                        <p:tgtEl>
                                          <p:spTgt spid="214"/>
                                        </p:tgtEl>
                                      </p:cBhvr>
                                      <p:by x="150000" y="150000"/>
                                    </p:animScale>
                                  </p:childTnLst>
                                </p:cTn>
                              </p:par>
                              <p:par>
                                <p:cTn id="17" presetID="6" presetClass="emph" presetSubtype="0" repeatCount="indefinite" autoRev="1" fill="hold" grpId="0" nodeType="withEffect">
                                  <p:stCondLst>
                                    <p:cond delay="0"/>
                                  </p:stCondLst>
                                  <p:endCondLst>
                                    <p:cond evt="onNext" delay="0">
                                      <p:tgtEl>
                                        <p:sldTgt/>
                                      </p:tgtEl>
                                    </p:cond>
                                  </p:endCondLst>
                                  <p:childTnLst>
                                    <p:animScale>
                                      <p:cBhvr>
                                        <p:cTn id="18" dur="3000" fill="hold"/>
                                        <p:tgtEl>
                                          <p:spTgt spid="215"/>
                                        </p:tgtEl>
                                      </p:cBhvr>
                                      <p:by x="150000" y="150000"/>
                                    </p:animScale>
                                  </p:childTnLst>
                                </p:cTn>
                              </p:par>
                              <p:par>
                                <p:cTn id="19" presetID="2" presetClass="entr" presetSubtype="1" decel="50000" fill="hold" grpId="0" nodeType="withEffect">
                                  <p:stCondLst>
                                    <p:cond delay="0"/>
                                  </p:stCondLst>
                                  <p:childTnLst>
                                    <p:set>
                                      <p:cBhvr>
                                        <p:cTn id="20" dur="1" fill="hold">
                                          <p:stCondLst>
                                            <p:cond delay="0"/>
                                          </p:stCondLst>
                                        </p:cTn>
                                        <p:tgtEl>
                                          <p:spTgt spid="177"/>
                                        </p:tgtEl>
                                        <p:attrNameLst>
                                          <p:attrName>style.visibility</p:attrName>
                                        </p:attrNameLst>
                                      </p:cBhvr>
                                      <p:to>
                                        <p:strVal val="visible"/>
                                      </p:to>
                                    </p:set>
                                    <p:anim calcmode="lin" valueType="num">
                                      <p:cBhvr additive="base">
                                        <p:cTn id="21" dur="3500" fill="hold"/>
                                        <p:tgtEl>
                                          <p:spTgt spid="177"/>
                                        </p:tgtEl>
                                        <p:attrNameLst>
                                          <p:attrName>ppt_x</p:attrName>
                                        </p:attrNameLst>
                                      </p:cBhvr>
                                      <p:tavLst>
                                        <p:tav tm="0">
                                          <p:val>
                                            <p:strVal val="#ppt_x"/>
                                          </p:val>
                                        </p:tav>
                                        <p:tav tm="100000">
                                          <p:val>
                                            <p:strVal val="#ppt_x"/>
                                          </p:val>
                                        </p:tav>
                                      </p:tavLst>
                                    </p:anim>
                                    <p:anim calcmode="lin" valueType="num">
                                      <p:cBhvr additive="base">
                                        <p:cTn id="22" dur="3500" fill="hold"/>
                                        <p:tgtEl>
                                          <p:spTgt spid="177"/>
                                        </p:tgtEl>
                                        <p:attrNameLst>
                                          <p:attrName>ppt_y</p:attrName>
                                        </p:attrNameLst>
                                      </p:cBhvr>
                                      <p:tavLst>
                                        <p:tav tm="0">
                                          <p:val>
                                            <p:strVal val="0-#ppt_h/2"/>
                                          </p:val>
                                        </p:tav>
                                        <p:tav tm="100000">
                                          <p:val>
                                            <p:strVal val="#ppt_y"/>
                                          </p:val>
                                        </p:tav>
                                      </p:tavLst>
                                    </p:anim>
                                  </p:childTnLst>
                                </p:cTn>
                              </p:par>
                              <p:par>
                                <p:cTn id="23" presetID="2" presetClass="entr" presetSubtype="4" decel="50000" fill="hold" grpId="0" nodeType="withEffect">
                                  <p:stCondLst>
                                    <p:cond delay="0"/>
                                  </p:stCondLst>
                                  <p:childTnLst>
                                    <p:set>
                                      <p:cBhvr>
                                        <p:cTn id="24" dur="1" fill="hold">
                                          <p:stCondLst>
                                            <p:cond delay="0"/>
                                          </p:stCondLst>
                                        </p:cTn>
                                        <p:tgtEl>
                                          <p:spTgt spid="216"/>
                                        </p:tgtEl>
                                        <p:attrNameLst>
                                          <p:attrName>style.visibility</p:attrName>
                                        </p:attrNameLst>
                                      </p:cBhvr>
                                      <p:to>
                                        <p:strVal val="visible"/>
                                      </p:to>
                                    </p:set>
                                    <p:anim calcmode="lin" valueType="num">
                                      <p:cBhvr additive="base">
                                        <p:cTn id="25" dur="5000" fill="hold"/>
                                        <p:tgtEl>
                                          <p:spTgt spid="216"/>
                                        </p:tgtEl>
                                        <p:attrNameLst>
                                          <p:attrName>ppt_x</p:attrName>
                                        </p:attrNameLst>
                                      </p:cBhvr>
                                      <p:tavLst>
                                        <p:tav tm="0">
                                          <p:val>
                                            <p:strVal val="#ppt_x"/>
                                          </p:val>
                                        </p:tav>
                                        <p:tav tm="100000">
                                          <p:val>
                                            <p:strVal val="#ppt_x"/>
                                          </p:val>
                                        </p:tav>
                                      </p:tavLst>
                                    </p:anim>
                                    <p:anim calcmode="lin" valueType="num">
                                      <p:cBhvr additive="base">
                                        <p:cTn id="26" dur="5000" fill="hold"/>
                                        <p:tgtEl>
                                          <p:spTgt spid="216"/>
                                        </p:tgtEl>
                                        <p:attrNameLst>
                                          <p:attrName>ppt_y</p:attrName>
                                        </p:attrNameLst>
                                      </p:cBhvr>
                                      <p:tavLst>
                                        <p:tav tm="0">
                                          <p:val>
                                            <p:strVal val="1+#ppt_h/2"/>
                                          </p:val>
                                        </p:tav>
                                        <p:tav tm="100000">
                                          <p:val>
                                            <p:strVal val="#ppt_y"/>
                                          </p:val>
                                        </p:tav>
                                      </p:tavLst>
                                    </p:anim>
                                  </p:childTnLst>
                                </p:cTn>
                              </p:par>
                              <p:par>
                                <p:cTn id="27" presetID="2" presetClass="entr" presetSubtype="4" decel="50000" fill="hold" grpId="0" nodeType="withEffect">
                                  <p:stCondLst>
                                    <p:cond delay="2000"/>
                                  </p:stCondLst>
                                  <p:childTnLst>
                                    <p:set>
                                      <p:cBhvr>
                                        <p:cTn id="28" dur="1" fill="hold">
                                          <p:stCondLst>
                                            <p:cond delay="0"/>
                                          </p:stCondLst>
                                        </p:cTn>
                                        <p:tgtEl>
                                          <p:spTgt spid="131"/>
                                        </p:tgtEl>
                                        <p:attrNameLst>
                                          <p:attrName>style.visibility</p:attrName>
                                        </p:attrNameLst>
                                      </p:cBhvr>
                                      <p:to>
                                        <p:strVal val="visible"/>
                                      </p:to>
                                    </p:set>
                                    <p:anim calcmode="lin" valueType="num">
                                      <p:cBhvr additive="base">
                                        <p:cTn id="29" dur="2000" fill="hold"/>
                                        <p:tgtEl>
                                          <p:spTgt spid="131"/>
                                        </p:tgtEl>
                                        <p:attrNameLst>
                                          <p:attrName>ppt_x</p:attrName>
                                        </p:attrNameLst>
                                      </p:cBhvr>
                                      <p:tavLst>
                                        <p:tav tm="0">
                                          <p:val>
                                            <p:strVal val="#ppt_x"/>
                                          </p:val>
                                        </p:tav>
                                        <p:tav tm="100000">
                                          <p:val>
                                            <p:strVal val="#ppt_x"/>
                                          </p:val>
                                        </p:tav>
                                      </p:tavLst>
                                    </p:anim>
                                    <p:anim calcmode="lin" valueType="num">
                                      <p:cBhvr additive="base">
                                        <p:cTn id="30" dur="2000" fill="hold"/>
                                        <p:tgtEl>
                                          <p:spTgt spid="131"/>
                                        </p:tgtEl>
                                        <p:attrNameLst>
                                          <p:attrName>ppt_y</p:attrName>
                                        </p:attrNameLst>
                                      </p:cBhvr>
                                      <p:tavLst>
                                        <p:tav tm="0">
                                          <p:val>
                                            <p:strVal val="1+#ppt_h/2"/>
                                          </p:val>
                                        </p:tav>
                                        <p:tav tm="100000">
                                          <p:val>
                                            <p:strVal val="#ppt_y"/>
                                          </p:val>
                                        </p:tav>
                                      </p:tavLst>
                                    </p:anim>
                                  </p:childTnLst>
                                </p:cTn>
                              </p:par>
                              <p:par>
                                <p:cTn id="31" presetID="55" presetClass="entr" presetSubtype="0" fill="hold" grpId="0" nodeType="withEffect">
                                  <p:stCondLst>
                                    <p:cond delay="1000"/>
                                  </p:stCondLst>
                                  <p:childTnLst>
                                    <p:set>
                                      <p:cBhvr>
                                        <p:cTn id="32" dur="1" fill="hold">
                                          <p:stCondLst>
                                            <p:cond delay="0"/>
                                          </p:stCondLst>
                                        </p:cTn>
                                        <p:tgtEl>
                                          <p:spTgt spid="188"/>
                                        </p:tgtEl>
                                        <p:attrNameLst>
                                          <p:attrName>style.visibility</p:attrName>
                                        </p:attrNameLst>
                                      </p:cBhvr>
                                      <p:to>
                                        <p:strVal val="visible"/>
                                      </p:to>
                                    </p:set>
                                    <p:anim calcmode="lin" valueType="num">
                                      <p:cBhvr>
                                        <p:cTn id="33" dur="1000" fill="hold"/>
                                        <p:tgtEl>
                                          <p:spTgt spid="188"/>
                                        </p:tgtEl>
                                        <p:attrNameLst>
                                          <p:attrName>ppt_w</p:attrName>
                                        </p:attrNameLst>
                                      </p:cBhvr>
                                      <p:tavLst>
                                        <p:tav tm="0">
                                          <p:val>
                                            <p:strVal val="#ppt_w*0.70"/>
                                          </p:val>
                                        </p:tav>
                                        <p:tav tm="100000">
                                          <p:val>
                                            <p:strVal val="#ppt_w"/>
                                          </p:val>
                                        </p:tav>
                                      </p:tavLst>
                                    </p:anim>
                                    <p:anim calcmode="lin" valueType="num">
                                      <p:cBhvr>
                                        <p:cTn id="34" dur="1000" fill="hold"/>
                                        <p:tgtEl>
                                          <p:spTgt spid="188"/>
                                        </p:tgtEl>
                                        <p:attrNameLst>
                                          <p:attrName>ppt_h</p:attrName>
                                        </p:attrNameLst>
                                      </p:cBhvr>
                                      <p:tavLst>
                                        <p:tav tm="0">
                                          <p:val>
                                            <p:strVal val="#ppt_h"/>
                                          </p:val>
                                        </p:tav>
                                        <p:tav tm="100000">
                                          <p:val>
                                            <p:strVal val="#ppt_h"/>
                                          </p:val>
                                        </p:tav>
                                      </p:tavLst>
                                    </p:anim>
                                    <p:animEffect transition="in" filter="fade">
                                      <p:cBhvr>
                                        <p:cTn id="35" dur="1000"/>
                                        <p:tgtEl>
                                          <p:spTgt spid="188"/>
                                        </p:tgtEl>
                                      </p:cBhvr>
                                    </p:animEffect>
                                  </p:childTnLst>
                                </p:cTn>
                              </p:par>
                              <p:par>
                                <p:cTn id="36" presetID="10" presetClass="entr" presetSubtype="0" fill="hold" grpId="0" nodeType="withEffect">
                                  <p:stCondLst>
                                    <p:cond delay="200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childTnLst>
                                </p:cTn>
                              </p:par>
                              <p:par>
                                <p:cTn id="39" presetID="0" presetClass="path" presetSubtype="0" decel="50000" fill="hold" grpId="1" nodeType="withEffect">
                                  <p:stCondLst>
                                    <p:cond delay="2000"/>
                                  </p:stCondLst>
                                  <p:childTnLst>
                                    <p:animMotion origin="layout" path="M 0.26237 -0.00092 L -1.04167E-6 -4.81481E-6 " pathEditMode="relative" rAng="0" ptsTypes="AA">
                                      <p:cBhvr>
                                        <p:cTn id="40" dur="1500" fill="hold"/>
                                        <p:tgtEl>
                                          <p:spTgt spid="38"/>
                                        </p:tgtEl>
                                        <p:attrNameLst>
                                          <p:attrName>ppt_x</p:attrName>
                                          <p:attrName>ppt_y</p:attrName>
                                        </p:attrNameLst>
                                      </p:cBhvr>
                                      <p:rCtr x="-13125" y="46"/>
                                    </p:animMotion>
                                  </p:childTnLst>
                                </p:cTn>
                              </p:par>
                              <p:par>
                                <p:cTn id="41" presetID="12" presetClass="entr" presetSubtype="1" fill="hold" grpId="0" nodeType="withEffect">
                                  <p:stCondLst>
                                    <p:cond delay="300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1000"/>
                                        <p:tgtEl>
                                          <p:spTgt spid="69"/>
                                        </p:tgtEl>
                                        <p:attrNameLst>
                                          <p:attrName>ppt_y</p:attrName>
                                        </p:attrNameLst>
                                      </p:cBhvr>
                                      <p:tavLst>
                                        <p:tav tm="0">
                                          <p:val>
                                            <p:strVal val="#ppt_y-#ppt_h*1.125000"/>
                                          </p:val>
                                        </p:tav>
                                        <p:tav tm="100000">
                                          <p:val>
                                            <p:strVal val="#ppt_y"/>
                                          </p:val>
                                        </p:tav>
                                      </p:tavLst>
                                    </p:anim>
                                    <p:animEffect transition="in" filter="wipe(down)">
                                      <p:cBhvr>
                                        <p:cTn id="44" dur="1000"/>
                                        <p:tgtEl>
                                          <p:spTgt spid="69"/>
                                        </p:tgtEl>
                                      </p:cBhvr>
                                    </p:animEffect>
                                  </p:childTnLst>
                                </p:cTn>
                              </p:par>
                              <p:par>
                                <p:cTn id="45" presetID="12" presetClass="entr" presetSubtype="1" fill="hold" grpId="0" nodeType="withEffect">
                                  <p:stCondLst>
                                    <p:cond delay="3000"/>
                                  </p:stCondLst>
                                  <p:childTnLst>
                                    <p:set>
                                      <p:cBhvr>
                                        <p:cTn id="46" dur="1" fill="hold">
                                          <p:stCondLst>
                                            <p:cond delay="0"/>
                                          </p:stCondLst>
                                        </p:cTn>
                                        <p:tgtEl>
                                          <p:spTgt spid="194"/>
                                        </p:tgtEl>
                                        <p:attrNameLst>
                                          <p:attrName>style.visibility</p:attrName>
                                        </p:attrNameLst>
                                      </p:cBhvr>
                                      <p:to>
                                        <p:strVal val="visible"/>
                                      </p:to>
                                    </p:set>
                                    <p:anim calcmode="lin" valueType="num">
                                      <p:cBhvr additive="base">
                                        <p:cTn id="47" dur="1000"/>
                                        <p:tgtEl>
                                          <p:spTgt spid="194"/>
                                        </p:tgtEl>
                                        <p:attrNameLst>
                                          <p:attrName>ppt_y</p:attrName>
                                        </p:attrNameLst>
                                      </p:cBhvr>
                                      <p:tavLst>
                                        <p:tav tm="0">
                                          <p:val>
                                            <p:strVal val="#ppt_y-#ppt_h*1.125000"/>
                                          </p:val>
                                        </p:tav>
                                        <p:tav tm="100000">
                                          <p:val>
                                            <p:strVal val="#ppt_y"/>
                                          </p:val>
                                        </p:tav>
                                      </p:tavLst>
                                    </p:anim>
                                    <p:animEffect transition="in" filter="wipe(down)">
                                      <p:cBhvr>
                                        <p:cTn id="48" dur="1000"/>
                                        <p:tgtEl>
                                          <p:spTgt spid="194"/>
                                        </p:tgtEl>
                                      </p:cBhvr>
                                    </p:animEffect>
                                  </p:childTnLst>
                                </p:cTn>
                              </p:par>
                              <p:par>
                                <p:cTn id="49" presetID="16" presetClass="entr" presetSubtype="37" fill="hold" grpId="0" nodeType="withEffect">
                                  <p:stCondLst>
                                    <p:cond delay="4000"/>
                                  </p:stCondLst>
                                  <p:childTnLst>
                                    <p:set>
                                      <p:cBhvr>
                                        <p:cTn id="50" dur="1" fill="hold">
                                          <p:stCondLst>
                                            <p:cond delay="0"/>
                                          </p:stCondLst>
                                        </p:cTn>
                                        <p:tgtEl>
                                          <p:spTgt spid="71"/>
                                        </p:tgtEl>
                                        <p:attrNameLst>
                                          <p:attrName>style.visibility</p:attrName>
                                        </p:attrNameLst>
                                      </p:cBhvr>
                                      <p:to>
                                        <p:strVal val="visible"/>
                                      </p:to>
                                    </p:set>
                                    <p:animEffect transition="in" filter="barn(outVertical)">
                                      <p:cBhvr>
                                        <p:cTn id="51" dur="1000"/>
                                        <p:tgtEl>
                                          <p:spTgt spid="71"/>
                                        </p:tgtEl>
                                      </p:cBhvr>
                                    </p:animEffect>
                                  </p:childTnLst>
                                </p:cTn>
                              </p:par>
                              <p:par>
                                <p:cTn id="52" presetID="16" presetClass="entr" presetSubtype="37" fill="hold" grpId="0" nodeType="withEffect">
                                  <p:stCondLst>
                                    <p:cond delay="4000"/>
                                  </p:stCondLst>
                                  <p:childTnLst>
                                    <p:set>
                                      <p:cBhvr>
                                        <p:cTn id="53" dur="1" fill="hold">
                                          <p:stCondLst>
                                            <p:cond delay="0"/>
                                          </p:stCondLst>
                                        </p:cTn>
                                        <p:tgtEl>
                                          <p:spTgt spid="192"/>
                                        </p:tgtEl>
                                        <p:attrNameLst>
                                          <p:attrName>style.visibility</p:attrName>
                                        </p:attrNameLst>
                                      </p:cBhvr>
                                      <p:to>
                                        <p:strVal val="visible"/>
                                      </p:to>
                                    </p:set>
                                    <p:animEffect transition="in" filter="barn(outVertical)">
                                      <p:cBhvr>
                                        <p:cTn id="54" dur="1000"/>
                                        <p:tgtEl>
                                          <p:spTgt spid="192"/>
                                        </p:tgtEl>
                                      </p:cBhvr>
                                    </p:animEffect>
                                  </p:childTnLst>
                                </p:cTn>
                              </p:par>
                              <p:par>
                                <p:cTn id="55" presetID="12" presetClass="entr" presetSubtype="8" fill="hold" grpId="0" nodeType="withEffect">
                                  <p:stCondLst>
                                    <p:cond delay="3500"/>
                                  </p:stCondLst>
                                  <p:childTnLst>
                                    <p:set>
                                      <p:cBhvr>
                                        <p:cTn id="56" dur="1" fill="hold">
                                          <p:stCondLst>
                                            <p:cond delay="0"/>
                                          </p:stCondLst>
                                        </p:cTn>
                                        <p:tgtEl>
                                          <p:spTgt spid="44"/>
                                        </p:tgtEl>
                                        <p:attrNameLst>
                                          <p:attrName>style.visibility</p:attrName>
                                        </p:attrNameLst>
                                      </p:cBhvr>
                                      <p:to>
                                        <p:strVal val="visible"/>
                                      </p:to>
                                    </p:set>
                                    <p:anim calcmode="lin" valueType="num">
                                      <p:cBhvr additive="base">
                                        <p:cTn id="57" dur="1500"/>
                                        <p:tgtEl>
                                          <p:spTgt spid="44"/>
                                        </p:tgtEl>
                                        <p:attrNameLst>
                                          <p:attrName>ppt_x</p:attrName>
                                        </p:attrNameLst>
                                      </p:cBhvr>
                                      <p:tavLst>
                                        <p:tav tm="0">
                                          <p:val>
                                            <p:strVal val="#ppt_x-#ppt_w*1.125000"/>
                                          </p:val>
                                        </p:tav>
                                        <p:tav tm="100000">
                                          <p:val>
                                            <p:strVal val="#ppt_x"/>
                                          </p:val>
                                        </p:tav>
                                      </p:tavLst>
                                    </p:anim>
                                    <p:animEffect transition="in" filter="wipe(right)">
                                      <p:cBhvr>
                                        <p:cTn id="58" dur="1500"/>
                                        <p:tgtEl>
                                          <p:spTgt spid="44"/>
                                        </p:tgtEl>
                                      </p:cBhvr>
                                    </p:animEffect>
                                  </p:childTnLst>
                                </p:cTn>
                              </p:par>
                              <p:par>
                                <p:cTn id="59" presetID="12" presetClass="entr" presetSubtype="8" fill="hold" grpId="0" nodeType="withEffect">
                                  <p:stCondLst>
                                    <p:cond delay="3500"/>
                                  </p:stCondLst>
                                  <p:childTnLst>
                                    <p:set>
                                      <p:cBhvr>
                                        <p:cTn id="60" dur="1" fill="hold">
                                          <p:stCondLst>
                                            <p:cond delay="0"/>
                                          </p:stCondLst>
                                        </p:cTn>
                                        <p:tgtEl>
                                          <p:spTgt spid="189"/>
                                        </p:tgtEl>
                                        <p:attrNameLst>
                                          <p:attrName>style.visibility</p:attrName>
                                        </p:attrNameLst>
                                      </p:cBhvr>
                                      <p:to>
                                        <p:strVal val="visible"/>
                                      </p:to>
                                    </p:set>
                                    <p:anim calcmode="lin" valueType="num">
                                      <p:cBhvr additive="base">
                                        <p:cTn id="61" dur="1500"/>
                                        <p:tgtEl>
                                          <p:spTgt spid="189"/>
                                        </p:tgtEl>
                                        <p:attrNameLst>
                                          <p:attrName>ppt_x</p:attrName>
                                        </p:attrNameLst>
                                      </p:cBhvr>
                                      <p:tavLst>
                                        <p:tav tm="0">
                                          <p:val>
                                            <p:strVal val="#ppt_x-#ppt_w*1.125000"/>
                                          </p:val>
                                        </p:tav>
                                        <p:tav tm="100000">
                                          <p:val>
                                            <p:strVal val="#ppt_x"/>
                                          </p:val>
                                        </p:tav>
                                      </p:tavLst>
                                    </p:anim>
                                    <p:animEffect transition="in" filter="wipe(right)">
                                      <p:cBhvr>
                                        <p:cTn id="62" dur="1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animBg="1"/>
      <p:bldP spid="215" grpId="0" animBg="1"/>
      <p:bldP spid="131" grpId="0" animBg="1"/>
      <p:bldP spid="132" grpId="0" animBg="1"/>
      <p:bldP spid="133" grpId="0" animBg="1"/>
      <p:bldP spid="177" grpId="0" animBg="1"/>
      <p:bldP spid="214" grpId="0" animBg="1"/>
      <p:bldP spid="38" grpId="0" animBg="1"/>
      <p:bldP spid="38" grpId="1" animBg="1"/>
      <p:bldP spid="44" grpId="0"/>
      <p:bldP spid="71" grpId="0" animBg="1"/>
      <p:bldP spid="188" grpId="0" animBg="1"/>
      <p:bldP spid="189" grpId="0"/>
      <p:bldP spid="192" grpId="0" animBg="1"/>
      <p:bldP spid="69" grpId="0" animBg="1"/>
      <p:bldP spid="1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246A"/>
        </a:solidFill>
        <a:effectLst/>
      </p:bgPr>
    </p:bg>
    <p:spTree>
      <p:nvGrpSpPr>
        <p:cNvPr id="1" name=""/>
        <p:cNvGrpSpPr/>
        <p:nvPr/>
      </p:nvGrpSpPr>
      <p:grpSpPr>
        <a:xfrm>
          <a:off x="0" y="0"/>
          <a:ext cx="0" cy="0"/>
          <a:chOff x="0" y="0"/>
          <a:chExt cx="0" cy="0"/>
        </a:xfrm>
      </p:grpSpPr>
      <p:grpSp>
        <p:nvGrpSpPr>
          <p:cNvPr id="73" name="Graphic 5" descr="Question mark">
            <a:extLst>
              <a:ext uri="{FF2B5EF4-FFF2-40B4-BE49-F238E27FC236}">
                <a16:creationId xmlns:a16="http://schemas.microsoft.com/office/drawing/2014/main" id="{846474E3-AA2D-48DA-A8FF-79348B50EC3F}"/>
              </a:ext>
            </a:extLst>
          </p:cNvPr>
          <p:cNvGrpSpPr/>
          <p:nvPr/>
        </p:nvGrpSpPr>
        <p:grpSpPr>
          <a:xfrm rot="2103801">
            <a:off x="7819454" y="3023275"/>
            <a:ext cx="1365262" cy="2241498"/>
            <a:chOff x="10239321" y="3075991"/>
            <a:chExt cx="428625" cy="703720"/>
          </a:xfrm>
        </p:grpSpPr>
        <p:sp>
          <p:nvSpPr>
            <p:cNvPr id="74" name="Freeform: Shape 73">
              <a:extLst>
                <a:ext uri="{FF2B5EF4-FFF2-40B4-BE49-F238E27FC236}">
                  <a16:creationId xmlns:a16="http://schemas.microsoft.com/office/drawing/2014/main" id="{26D70559-6F01-49D2-883D-223BFE453218}"/>
                </a:ext>
              </a:extLst>
            </p:cNvPr>
            <p:cNvSpPr/>
            <p:nvPr/>
          </p:nvSpPr>
          <p:spPr>
            <a:xfrm rot="2309386">
              <a:off x="10390578" y="3655886"/>
              <a:ext cx="123825" cy="123825"/>
            </a:xfrm>
            <a:custGeom>
              <a:avLst/>
              <a:gdLst>
                <a:gd name="connsiteX0" fmla="*/ 126111 w 123825"/>
                <a:gd name="connsiteY0" fmla="*/ 63056 h 123825"/>
                <a:gd name="connsiteX1" fmla="*/ 63056 w 123825"/>
                <a:gd name="connsiteY1" fmla="*/ 126111 h 123825"/>
                <a:gd name="connsiteX2" fmla="*/ 0 w 123825"/>
                <a:gd name="connsiteY2" fmla="*/ 63056 h 123825"/>
                <a:gd name="connsiteX3" fmla="*/ 63056 w 123825"/>
                <a:gd name="connsiteY3" fmla="*/ 0 h 123825"/>
                <a:gd name="connsiteX4" fmla="*/ 126111 w 123825"/>
                <a:gd name="connsiteY4" fmla="*/ 63056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6111" y="63056"/>
                  </a:moveTo>
                  <a:cubicBezTo>
                    <a:pt x="126111" y="97880"/>
                    <a:pt x="97880" y="126111"/>
                    <a:pt x="63056" y="126111"/>
                  </a:cubicBezTo>
                  <a:cubicBezTo>
                    <a:pt x="28231" y="126111"/>
                    <a:pt x="0" y="97880"/>
                    <a:pt x="0" y="63056"/>
                  </a:cubicBezTo>
                  <a:cubicBezTo>
                    <a:pt x="0" y="28231"/>
                    <a:pt x="28231" y="0"/>
                    <a:pt x="63056" y="0"/>
                  </a:cubicBezTo>
                  <a:cubicBezTo>
                    <a:pt x="97880" y="0"/>
                    <a:pt x="126111" y="28231"/>
                    <a:pt x="126111" y="63056"/>
                  </a:cubicBezTo>
                  <a:close/>
                </a:path>
              </a:pathLst>
            </a:custGeom>
            <a:gradFill>
              <a:gsLst>
                <a:gs pos="100000">
                  <a:srgbClr val="1FBFA4"/>
                </a:gs>
                <a:gs pos="0">
                  <a:srgbClr val="3D1E66">
                    <a:alpha val="0"/>
                  </a:srgbClr>
                </a:gs>
                <a:gs pos="33000">
                  <a:srgbClr val="7B7BAD">
                    <a:alpha val="44000"/>
                  </a:srgbClr>
                </a:gs>
              </a:gsLst>
              <a:lin ang="12600000" scaled="0"/>
            </a:gradFill>
            <a:ln w="12700" cap="flat" cmpd="sng" algn="ctr">
              <a:noFill/>
              <a:prstDash val="solid"/>
              <a:miter lim="800000"/>
            </a:ln>
            <a:effectLst/>
          </p:spPr>
          <p:txBody>
            <a:bodyPr rtlCol="0" anchor="ctr"/>
            <a:lstStyle/>
            <a:p>
              <a:pPr algn="ctr"/>
              <a:endParaRPr lang="en-US" kern="0">
                <a:solidFill>
                  <a:srgbClr val="FFFFFF"/>
                </a:solidFill>
                <a:latin typeface="Calibri" panose="020F0502020204030204"/>
              </a:endParaRPr>
            </a:p>
          </p:txBody>
        </p:sp>
        <p:sp>
          <p:nvSpPr>
            <p:cNvPr id="75" name="Freeform: Shape 74">
              <a:extLst>
                <a:ext uri="{FF2B5EF4-FFF2-40B4-BE49-F238E27FC236}">
                  <a16:creationId xmlns:a16="http://schemas.microsoft.com/office/drawing/2014/main" id="{451747DD-5AEF-4AA9-AF7F-76A5BAE371F6}"/>
                </a:ext>
              </a:extLst>
            </p:cNvPr>
            <p:cNvSpPr/>
            <p:nvPr/>
          </p:nvSpPr>
          <p:spPr>
            <a:xfrm>
              <a:off x="10239321" y="3075991"/>
              <a:ext cx="428625" cy="533400"/>
            </a:xfrm>
            <a:custGeom>
              <a:avLst/>
              <a:gdLst>
                <a:gd name="connsiteX0" fmla="*/ 252413 w 428625"/>
                <a:gd name="connsiteY0" fmla="*/ 413493 h 533400"/>
                <a:gd name="connsiteX1" fmla="*/ 252413 w 428625"/>
                <a:gd name="connsiteY1" fmla="*/ 533984 h 533400"/>
                <a:gd name="connsiteX2" fmla="*/ 176213 w 428625"/>
                <a:gd name="connsiteY2" fmla="*/ 533984 h 533400"/>
                <a:gd name="connsiteX3" fmla="*/ 176213 w 428625"/>
                <a:gd name="connsiteY3" fmla="*/ 340436 h 533400"/>
                <a:gd name="connsiteX4" fmla="*/ 214313 w 428625"/>
                <a:gd name="connsiteY4" fmla="*/ 340436 h 533400"/>
                <a:gd name="connsiteX5" fmla="*/ 352997 w 428625"/>
                <a:gd name="connsiteY5" fmla="*/ 214325 h 533400"/>
                <a:gd name="connsiteX6" fmla="*/ 220479 w 428625"/>
                <a:gd name="connsiteY6" fmla="*/ 75641 h 533400"/>
                <a:gd name="connsiteX7" fmla="*/ 214313 w 428625"/>
                <a:gd name="connsiteY7" fmla="*/ 75641 h 533400"/>
                <a:gd name="connsiteX8" fmla="*/ 75628 w 428625"/>
                <a:gd name="connsiteY8" fmla="*/ 219659 h 533400"/>
                <a:gd name="connsiteX9" fmla="*/ 0 w 428625"/>
                <a:gd name="connsiteY9" fmla="*/ 219659 h 533400"/>
                <a:gd name="connsiteX10" fmla="*/ 214313 w 428625"/>
                <a:gd name="connsiteY10" fmla="*/ 13 h 533400"/>
                <a:gd name="connsiteX11" fmla="*/ 428625 w 428625"/>
                <a:gd name="connsiteY11" fmla="*/ 209728 h 533400"/>
                <a:gd name="connsiteX12" fmla="*/ 428625 w 428625"/>
                <a:gd name="connsiteY12" fmla="*/ 214325 h 533400"/>
                <a:gd name="connsiteX13" fmla="*/ 252413 w 428625"/>
                <a:gd name="connsiteY13" fmla="*/ 413493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8625" h="533400">
                  <a:moveTo>
                    <a:pt x="252413" y="413493"/>
                  </a:moveTo>
                  <a:lnTo>
                    <a:pt x="252413" y="533984"/>
                  </a:lnTo>
                  <a:lnTo>
                    <a:pt x="176213" y="533984"/>
                  </a:lnTo>
                  <a:lnTo>
                    <a:pt x="176213" y="340436"/>
                  </a:lnTo>
                  <a:lnTo>
                    <a:pt x="214313" y="340436"/>
                  </a:lnTo>
                  <a:cubicBezTo>
                    <a:pt x="298514" y="340436"/>
                    <a:pt x="352997" y="290906"/>
                    <a:pt x="352997" y="214325"/>
                  </a:cubicBezTo>
                  <a:cubicBezTo>
                    <a:pt x="354700" y="139435"/>
                    <a:pt x="295369" y="77344"/>
                    <a:pt x="220479" y="75641"/>
                  </a:cubicBezTo>
                  <a:cubicBezTo>
                    <a:pt x="218423" y="75595"/>
                    <a:pt x="216368" y="75595"/>
                    <a:pt x="214313" y="75641"/>
                  </a:cubicBezTo>
                  <a:cubicBezTo>
                    <a:pt x="127445" y="75641"/>
                    <a:pt x="75628" y="132791"/>
                    <a:pt x="75628" y="219659"/>
                  </a:cubicBezTo>
                  <a:lnTo>
                    <a:pt x="0" y="219659"/>
                  </a:lnTo>
                  <a:cubicBezTo>
                    <a:pt x="0" y="91453"/>
                    <a:pt x="85725" y="13"/>
                    <a:pt x="214313" y="13"/>
                  </a:cubicBezTo>
                  <a:cubicBezTo>
                    <a:pt x="331404" y="-1257"/>
                    <a:pt x="427355" y="92636"/>
                    <a:pt x="428625" y="209728"/>
                  </a:cubicBezTo>
                  <a:cubicBezTo>
                    <a:pt x="428641" y="211260"/>
                    <a:pt x="428641" y="212793"/>
                    <a:pt x="428625" y="214325"/>
                  </a:cubicBezTo>
                  <a:cubicBezTo>
                    <a:pt x="428625" y="320910"/>
                    <a:pt x="358140" y="398634"/>
                    <a:pt x="252413" y="413493"/>
                  </a:cubicBezTo>
                  <a:close/>
                </a:path>
              </a:pathLst>
            </a:custGeom>
            <a:gradFill>
              <a:gsLst>
                <a:gs pos="100000">
                  <a:srgbClr val="1FBFA4"/>
                </a:gs>
                <a:gs pos="0">
                  <a:srgbClr val="3D1E66">
                    <a:alpha val="0"/>
                  </a:srgbClr>
                </a:gs>
                <a:gs pos="33000">
                  <a:srgbClr val="7B7BAD">
                    <a:alpha val="44000"/>
                  </a:srgbClr>
                </a:gs>
              </a:gsLst>
              <a:lin ang="12600000" scaled="0"/>
            </a:gradFill>
            <a:ln w="12700" cap="flat" cmpd="sng" algn="ctr">
              <a:noFill/>
              <a:prstDash val="solid"/>
              <a:miter lim="800000"/>
            </a:ln>
            <a:effectLst/>
          </p:spPr>
          <p:txBody>
            <a:bodyPr rtlCol="0" anchor="ctr"/>
            <a:lstStyle/>
            <a:p>
              <a:pPr algn="ctr"/>
              <a:endParaRPr lang="en-US" kern="0">
                <a:solidFill>
                  <a:srgbClr val="FFFFFF"/>
                </a:solidFill>
                <a:latin typeface="Calibri" panose="020F0502020204030204"/>
              </a:endParaRPr>
            </a:p>
          </p:txBody>
        </p:sp>
      </p:grpSp>
      <p:sp>
        <p:nvSpPr>
          <p:cNvPr id="70" name="Line">
            <a:extLst>
              <a:ext uri="{FF2B5EF4-FFF2-40B4-BE49-F238E27FC236}">
                <a16:creationId xmlns:a16="http://schemas.microsoft.com/office/drawing/2014/main" id="{E5626F9D-3FDE-4DBF-9BC5-BE25FBC92459}"/>
              </a:ext>
            </a:extLst>
          </p:cNvPr>
          <p:cNvSpPr/>
          <p:nvPr/>
        </p:nvSpPr>
        <p:spPr>
          <a:xfrm flipV="1">
            <a:off x="4346851" y="799438"/>
            <a:ext cx="2163006" cy="1435792"/>
          </a:xfrm>
          <a:prstGeom prst="line">
            <a:avLst/>
          </a:prstGeom>
          <a:noFill/>
          <a:ln w="25400" cap="rnd" cmpd="sng">
            <a:gradFill>
              <a:gsLst>
                <a:gs pos="0">
                  <a:srgbClr val="3D1E66">
                    <a:alpha val="0"/>
                  </a:srgbClr>
                </a:gs>
                <a:gs pos="100000">
                  <a:srgbClr val="7B7BAC">
                    <a:alpha val="50000"/>
                  </a:srgbClr>
                </a:gs>
              </a:gsLst>
              <a:lin ang="5400000" scaled="1"/>
            </a:gradFill>
            <a:prstDash val="solid"/>
            <a:round/>
          </a:ln>
        </p:spPr>
        <p:txBody>
          <a:bodyPr wrap="square" anchor="ctr">
            <a:spAutoFit/>
          </a:bodyPr>
          <a:lstStyle/>
          <a:p>
            <a:pPr algn="ctr"/>
            <a:endParaRPr>
              <a:solidFill>
                <a:srgbClr val="3D4251"/>
              </a:solidFill>
              <a:latin typeface="Lato"/>
            </a:endParaRPr>
          </a:p>
        </p:txBody>
      </p:sp>
      <p:sp>
        <p:nvSpPr>
          <p:cNvPr id="69" name="Line">
            <a:extLst>
              <a:ext uri="{FF2B5EF4-FFF2-40B4-BE49-F238E27FC236}">
                <a16:creationId xmlns:a16="http://schemas.microsoft.com/office/drawing/2014/main" id="{383EDCC7-7CA6-483C-8FF6-B2C633B77C5A}"/>
              </a:ext>
            </a:extLst>
          </p:cNvPr>
          <p:cNvSpPr/>
          <p:nvPr/>
        </p:nvSpPr>
        <p:spPr>
          <a:xfrm flipV="1">
            <a:off x="7279737" y="489596"/>
            <a:ext cx="2163006" cy="1435792"/>
          </a:xfrm>
          <a:prstGeom prst="line">
            <a:avLst/>
          </a:prstGeom>
          <a:noFill/>
          <a:ln w="25400" cap="rnd" cmpd="sng">
            <a:gradFill>
              <a:gsLst>
                <a:gs pos="0">
                  <a:srgbClr val="3D1E66">
                    <a:alpha val="0"/>
                  </a:srgbClr>
                </a:gs>
                <a:gs pos="100000">
                  <a:srgbClr val="7B7BAC">
                    <a:alpha val="50000"/>
                  </a:srgbClr>
                </a:gs>
              </a:gsLst>
              <a:lin ang="5400000" scaled="1"/>
            </a:gradFill>
            <a:prstDash val="solid"/>
            <a:round/>
          </a:ln>
        </p:spPr>
        <p:txBody>
          <a:bodyPr wrap="square" anchor="ctr">
            <a:spAutoFit/>
          </a:bodyPr>
          <a:lstStyle/>
          <a:p>
            <a:pPr algn="ctr"/>
            <a:endParaRPr>
              <a:solidFill>
                <a:srgbClr val="3D4251"/>
              </a:solidFill>
              <a:latin typeface="Lato"/>
            </a:endParaRPr>
          </a:p>
        </p:txBody>
      </p:sp>
      <p:sp>
        <p:nvSpPr>
          <p:cNvPr id="68" name="Line">
            <a:extLst>
              <a:ext uri="{FF2B5EF4-FFF2-40B4-BE49-F238E27FC236}">
                <a16:creationId xmlns:a16="http://schemas.microsoft.com/office/drawing/2014/main" id="{B13A6046-EB43-4329-A4DA-5B2C819CC3EF}"/>
              </a:ext>
            </a:extLst>
          </p:cNvPr>
          <p:cNvSpPr/>
          <p:nvPr/>
        </p:nvSpPr>
        <p:spPr>
          <a:xfrm flipV="1">
            <a:off x="3799344" y="5327955"/>
            <a:ext cx="2163006" cy="1435792"/>
          </a:xfrm>
          <a:prstGeom prst="line">
            <a:avLst/>
          </a:prstGeom>
          <a:noFill/>
          <a:ln w="25400" cap="rnd" cmpd="sng">
            <a:gradFill>
              <a:gsLst>
                <a:gs pos="0">
                  <a:srgbClr val="3D1E66">
                    <a:alpha val="0"/>
                  </a:srgbClr>
                </a:gs>
                <a:gs pos="100000">
                  <a:srgbClr val="7B7BAC">
                    <a:alpha val="50000"/>
                  </a:srgbClr>
                </a:gs>
              </a:gsLst>
              <a:lin ang="5400000" scaled="1"/>
            </a:gradFill>
            <a:prstDash val="solid"/>
            <a:round/>
          </a:ln>
        </p:spPr>
        <p:txBody>
          <a:bodyPr wrap="square" anchor="ctr">
            <a:spAutoFit/>
          </a:bodyPr>
          <a:lstStyle/>
          <a:p>
            <a:pPr algn="ctr"/>
            <a:endParaRPr>
              <a:solidFill>
                <a:srgbClr val="3D4251"/>
              </a:solidFill>
              <a:latin typeface="Lato"/>
            </a:endParaRPr>
          </a:p>
        </p:txBody>
      </p:sp>
      <p:sp>
        <p:nvSpPr>
          <p:cNvPr id="15" name="Freeform: Shape 14">
            <a:extLst>
              <a:ext uri="{FF2B5EF4-FFF2-40B4-BE49-F238E27FC236}">
                <a16:creationId xmlns:a16="http://schemas.microsoft.com/office/drawing/2014/main" id="{CEF37CF6-0F0C-44FD-971D-48E4EBB8CBF7}"/>
              </a:ext>
            </a:extLst>
          </p:cNvPr>
          <p:cNvSpPr/>
          <p:nvPr/>
        </p:nvSpPr>
        <p:spPr>
          <a:xfrm>
            <a:off x="8941703" y="-13648"/>
            <a:ext cx="3291152" cy="2793402"/>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rgbClr val="1FBFA4"/>
              </a:gs>
              <a:gs pos="0">
                <a:srgbClr val="3D1E66">
                  <a:alpha val="0"/>
                </a:srgbClr>
              </a:gs>
              <a:gs pos="33000">
                <a:srgbClr val="7B7BAD">
                  <a:alpha val="44000"/>
                </a:srgbClr>
              </a:gs>
            </a:gsLst>
            <a:lin ang="90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36DEA1D-7A31-408E-85DB-0809190E1639}"/>
              </a:ext>
            </a:extLst>
          </p:cNvPr>
          <p:cNvSpPr/>
          <p:nvPr/>
        </p:nvSpPr>
        <p:spPr>
          <a:xfrm rot="5400000">
            <a:off x="2456735" y="4193225"/>
            <a:ext cx="1319912" cy="4206924"/>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rgbClr val="1FBFA4">
                  <a:alpha val="79000"/>
                </a:srgbClr>
              </a:gs>
              <a:gs pos="100000">
                <a:srgbClr val="7B7BAD">
                  <a:alpha val="31000"/>
                </a:srgbClr>
              </a:gs>
            </a:gsLst>
            <a:path path="circle">
              <a:fillToRect l="50000" t="-80000" r="50000" b="18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D1DF9757-6847-4AC5-9AFC-26D580B35423}"/>
              </a:ext>
            </a:extLst>
          </p:cNvPr>
          <p:cNvSpPr/>
          <p:nvPr/>
        </p:nvSpPr>
        <p:spPr>
          <a:xfrm rot="5400000">
            <a:off x="8489933" y="-814814"/>
            <a:ext cx="1151366" cy="2442671"/>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rgbClr val="1FBFA4">
                  <a:alpha val="79000"/>
                </a:srgbClr>
              </a:gs>
              <a:gs pos="100000">
                <a:srgbClr val="7B7BAD">
                  <a:alpha val="50000"/>
                </a:srgbClr>
              </a:gs>
            </a:gsLst>
            <a:path path="circle">
              <a:fillToRect l="50000" t="-80000" r="50000" b="180000"/>
            </a:path>
          </a:gradFill>
          <a:ln w="12700" cap="flat" cmpd="sng" algn="ctr">
            <a:noFill/>
            <a:prstDash val="solid"/>
            <a:miter lim="800000"/>
          </a:ln>
          <a:effectLst>
            <a:outerShdw blurRad="1270000" dist="6223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E2830279-7CC4-4F42-9CFB-F86CB5EDF8D1}"/>
              </a:ext>
            </a:extLst>
          </p:cNvPr>
          <p:cNvSpPr/>
          <p:nvPr/>
        </p:nvSpPr>
        <p:spPr>
          <a:xfrm>
            <a:off x="1" y="4584827"/>
            <a:ext cx="3665082" cy="2279511"/>
          </a:xfrm>
          <a:custGeom>
            <a:avLst/>
            <a:gdLst>
              <a:gd name="connsiteX0" fmla="*/ 0 w 7809136"/>
              <a:gd name="connsiteY0" fmla="*/ 0 h 6923471"/>
              <a:gd name="connsiteX1" fmla="*/ 0 w 7809136"/>
              <a:gd name="connsiteY1" fmla="*/ 6923471 h 6923471"/>
              <a:gd name="connsiteX2" fmla="*/ 7131147 w 7809136"/>
              <a:gd name="connsiteY2" fmla="*/ 6923471 h 6923471"/>
              <a:gd name="connsiteX3" fmla="*/ 7477068 w 7809136"/>
              <a:gd name="connsiteY3" fmla="*/ 2825761 h 6923471"/>
              <a:gd name="connsiteX4" fmla="*/ 108528 w 7809136"/>
              <a:gd name="connsiteY4" fmla="*/ 85899 h 6923471"/>
              <a:gd name="connsiteX0" fmla="*/ 0 w 7809136"/>
              <a:gd name="connsiteY0" fmla="*/ 0 h 6923471"/>
              <a:gd name="connsiteX1" fmla="*/ 0 w 7809136"/>
              <a:gd name="connsiteY1" fmla="*/ 6923471 h 6923471"/>
              <a:gd name="connsiteX2" fmla="*/ 7131147 w 7809136"/>
              <a:gd name="connsiteY2" fmla="*/ 6923471 h 6923471"/>
              <a:gd name="connsiteX3" fmla="*/ 7477068 w 7809136"/>
              <a:gd name="connsiteY3" fmla="*/ 2825761 h 6923471"/>
              <a:gd name="connsiteX4" fmla="*/ 108528 w 7809136"/>
              <a:gd name="connsiteY4" fmla="*/ 85899 h 6923471"/>
              <a:gd name="connsiteX5" fmla="*/ 0 w 7809136"/>
              <a:gd name="connsiteY5" fmla="*/ 0 h 6923471"/>
              <a:gd name="connsiteX0" fmla="*/ 0 w 7809136"/>
              <a:gd name="connsiteY0" fmla="*/ 0 h 6923471"/>
              <a:gd name="connsiteX1" fmla="*/ 0 w 7809136"/>
              <a:gd name="connsiteY1" fmla="*/ 6923471 h 6923471"/>
              <a:gd name="connsiteX2" fmla="*/ 7131147 w 7809136"/>
              <a:gd name="connsiteY2" fmla="*/ 6923471 h 6923471"/>
              <a:gd name="connsiteX3" fmla="*/ 7477068 w 7809136"/>
              <a:gd name="connsiteY3" fmla="*/ 2825761 h 6923471"/>
              <a:gd name="connsiteX4" fmla="*/ 4355024 w 7809136"/>
              <a:gd name="connsiteY4" fmla="*/ 1020802 h 6923471"/>
              <a:gd name="connsiteX5" fmla="*/ 108528 w 7809136"/>
              <a:gd name="connsiteY5" fmla="*/ 85899 h 6923471"/>
              <a:gd name="connsiteX6" fmla="*/ 0 w 7809136"/>
              <a:gd name="connsiteY6" fmla="*/ 0 h 6923471"/>
              <a:gd name="connsiteX0" fmla="*/ 0 w 7809136"/>
              <a:gd name="connsiteY0" fmla="*/ 0 h 6923471"/>
              <a:gd name="connsiteX1" fmla="*/ 0 w 7809136"/>
              <a:gd name="connsiteY1" fmla="*/ 6923471 h 6923471"/>
              <a:gd name="connsiteX2" fmla="*/ 7131147 w 7809136"/>
              <a:gd name="connsiteY2" fmla="*/ 6923471 h 6923471"/>
              <a:gd name="connsiteX3" fmla="*/ 7477068 w 7809136"/>
              <a:gd name="connsiteY3" fmla="*/ 2825761 h 6923471"/>
              <a:gd name="connsiteX4" fmla="*/ 3177153 w 7809136"/>
              <a:gd name="connsiteY4" fmla="*/ 1360703 h 6923471"/>
              <a:gd name="connsiteX5" fmla="*/ 108528 w 7809136"/>
              <a:gd name="connsiteY5" fmla="*/ 85899 h 6923471"/>
              <a:gd name="connsiteX6" fmla="*/ 0 w 7809136"/>
              <a:gd name="connsiteY6" fmla="*/ 0 h 6923471"/>
              <a:gd name="connsiteX0" fmla="*/ 0 w 7809136"/>
              <a:gd name="connsiteY0" fmla="*/ 0 h 6923471"/>
              <a:gd name="connsiteX1" fmla="*/ 0 w 7809136"/>
              <a:gd name="connsiteY1" fmla="*/ 6923471 h 6923471"/>
              <a:gd name="connsiteX2" fmla="*/ 7131147 w 7809136"/>
              <a:gd name="connsiteY2" fmla="*/ 6923471 h 6923471"/>
              <a:gd name="connsiteX3" fmla="*/ 7477068 w 7809136"/>
              <a:gd name="connsiteY3" fmla="*/ 2825761 h 6923471"/>
              <a:gd name="connsiteX4" fmla="*/ 3177153 w 7809136"/>
              <a:gd name="connsiteY4" fmla="*/ 1360703 h 6923471"/>
              <a:gd name="connsiteX5" fmla="*/ 108528 w 7809136"/>
              <a:gd name="connsiteY5" fmla="*/ 85899 h 6923471"/>
              <a:gd name="connsiteX6" fmla="*/ 0 w 7809136"/>
              <a:gd name="connsiteY6" fmla="*/ 0 h 6923471"/>
              <a:gd name="connsiteX0" fmla="*/ 0 w 7809136"/>
              <a:gd name="connsiteY0" fmla="*/ 0 h 6923471"/>
              <a:gd name="connsiteX1" fmla="*/ 0 w 7809136"/>
              <a:gd name="connsiteY1" fmla="*/ 6923471 h 6923471"/>
              <a:gd name="connsiteX2" fmla="*/ 7131147 w 7809136"/>
              <a:gd name="connsiteY2" fmla="*/ 6923471 h 6923471"/>
              <a:gd name="connsiteX3" fmla="*/ 7477068 w 7809136"/>
              <a:gd name="connsiteY3" fmla="*/ 2825761 h 6923471"/>
              <a:gd name="connsiteX4" fmla="*/ 3177153 w 7809136"/>
              <a:gd name="connsiteY4" fmla="*/ 1360703 h 6923471"/>
              <a:gd name="connsiteX5" fmla="*/ 108528 w 7809136"/>
              <a:gd name="connsiteY5" fmla="*/ 85899 h 6923471"/>
              <a:gd name="connsiteX6" fmla="*/ 0 w 7809136"/>
              <a:gd name="connsiteY6" fmla="*/ 0 h 6923471"/>
              <a:gd name="connsiteX0" fmla="*/ 0 w 7809136"/>
              <a:gd name="connsiteY0" fmla="*/ 0 h 6923471"/>
              <a:gd name="connsiteX1" fmla="*/ 0 w 7809136"/>
              <a:gd name="connsiteY1" fmla="*/ 6923471 h 6923471"/>
              <a:gd name="connsiteX2" fmla="*/ 7131147 w 7809136"/>
              <a:gd name="connsiteY2" fmla="*/ 6923471 h 6923471"/>
              <a:gd name="connsiteX3" fmla="*/ 7477068 w 7809136"/>
              <a:gd name="connsiteY3" fmla="*/ 2825761 h 6923471"/>
              <a:gd name="connsiteX4" fmla="*/ 3177153 w 7809136"/>
              <a:gd name="connsiteY4" fmla="*/ 1360703 h 6923471"/>
              <a:gd name="connsiteX5" fmla="*/ 108528 w 7809136"/>
              <a:gd name="connsiteY5" fmla="*/ 85899 h 6923471"/>
              <a:gd name="connsiteX6" fmla="*/ 0 w 7809136"/>
              <a:gd name="connsiteY6" fmla="*/ 0 h 6923471"/>
              <a:gd name="connsiteX0" fmla="*/ 0 w 10093405"/>
              <a:gd name="connsiteY0" fmla="*/ 0 h 6923471"/>
              <a:gd name="connsiteX1" fmla="*/ 0 w 10093405"/>
              <a:gd name="connsiteY1" fmla="*/ 6923471 h 6923471"/>
              <a:gd name="connsiteX2" fmla="*/ 7131147 w 10093405"/>
              <a:gd name="connsiteY2" fmla="*/ 6923471 h 6923471"/>
              <a:gd name="connsiteX3" fmla="*/ 9863807 w 10093405"/>
              <a:gd name="connsiteY3" fmla="*/ 2178329 h 6923471"/>
              <a:gd name="connsiteX4" fmla="*/ 3177153 w 10093405"/>
              <a:gd name="connsiteY4" fmla="*/ 1360703 h 6923471"/>
              <a:gd name="connsiteX5" fmla="*/ 108528 w 10093405"/>
              <a:gd name="connsiteY5" fmla="*/ 85899 h 6923471"/>
              <a:gd name="connsiteX6" fmla="*/ 0 w 10093405"/>
              <a:gd name="connsiteY6" fmla="*/ 0 h 6923471"/>
              <a:gd name="connsiteX0" fmla="*/ 0 w 10093405"/>
              <a:gd name="connsiteY0" fmla="*/ 0 h 6923471"/>
              <a:gd name="connsiteX1" fmla="*/ 0 w 10093405"/>
              <a:gd name="connsiteY1" fmla="*/ 6923471 h 6923471"/>
              <a:gd name="connsiteX2" fmla="*/ 7131147 w 10093405"/>
              <a:gd name="connsiteY2" fmla="*/ 6923471 h 6923471"/>
              <a:gd name="connsiteX3" fmla="*/ 9863807 w 10093405"/>
              <a:gd name="connsiteY3" fmla="*/ 2178329 h 6923471"/>
              <a:gd name="connsiteX4" fmla="*/ 3177153 w 10093405"/>
              <a:gd name="connsiteY4" fmla="*/ 1360703 h 6923471"/>
              <a:gd name="connsiteX5" fmla="*/ 108528 w 10093405"/>
              <a:gd name="connsiteY5" fmla="*/ 85899 h 6923471"/>
              <a:gd name="connsiteX6" fmla="*/ 0 w 10093405"/>
              <a:gd name="connsiteY6" fmla="*/ 0 h 6923471"/>
              <a:gd name="connsiteX0" fmla="*/ 0 w 10655362"/>
              <a:gd name="connsiteY0" fmla="*/ 0 h 6923471"/>
              <a:gd name="connsiteX1" fmla="*/ 0 w 10655362"/>
              <a:gd name="connsiteY1" fmla="*/ 6923471 h 6923471"/>
              <a:gd name="connsiteX2" fmla="*/ 7131147 w 10655362"/>
              <a:gd name="connsiteY2" fmla="*/ 6923471 h 6923471"/>
              <a:gd name="connsiteX3" fmla="*/ 9863807 w 10655362"/>
              <a:gd name="connsiteY3" fmla="*/ 2178329 h 6923471"/>
              <a:gd name="connsiteX4" fmla="*/ 3177153 w 10655362"/>
              <a:gd name="connsiteY4" fmla="*/ 1360703 h 6923471"/>
              <a:gd name="connsiteX5" fmla="*/ 108528 w 10655362"/>
              <a:gd name="connsiteY5" fmla="*/ 85899 h 6923471"/>
              <a:gd name="connsiteX6" fmla="*/ 0 w 10655362"/>
              <a:gd name="connsiteY6" fmla="*/ 0 h 6923471"/>
              <a:gd name="connsiteX0" fmla="*/ 0 w 10296646"/>
              <a:gd name="connsiteY0" fmla="*/ 0 h 6923471"/>
              <a:gd name="connsiteX1" fmla="*/ 0 w 10296646"/>
              <a:gd name="connsiteY1" fmla="*/ 6923471 h 6923471"/>
              <a:gd name="connsiteX2" fmla="*/ 7131147 w 10296646"/>
              <a:gd name="connsiteY2" fmla="*/ 6923471 h 6923471"/>
              <a:gd name="connsiteX3" fmla="*/ 9863807 w 10296646"/>
              <a:gd name="connsiteY3" fmla="*/ 2178329 h 6923471"/>
              <a:gd name="connsiteX4" fmla="*/ 3177153 w 10296646"/>
              <a:gd name="connsiteY4" fmla="*/ 1360703 h 6923471"/>
              <a:gd name="connsiteX5" fmla="*/ 108528 w 10296646"/>
              <a:gd name="connsiteY5" fmla="*/ 85899 h 6923471"/>
              <a:gd name="connsiteX6" fmla="*/ 0 w 10296646"/>
              <a:gd name="connsiteY6" fmla="*/ 0 h 6923471"/>
              <a:gd name="connsiteX0" fmla="*/ 0 w 10296646"/>
              <a:gd name="connsiteY0" fmla="*/ 0 h 6923471"/>
              <a:gd name="connsiteX1" fmla="*/ 0 w 10296646"/>
              <a:gd name="connsiteY1" fmla="*/ 6923471 h 6923471"/>
              <a:gd name="connsiteX2" fmla="*/ 7131147 w 10296646"/>
              <a:gd name="connsiteY2" fmla="*/ 6923471 h 6923471"/>
              <a:gd name="connsiteX3" fmla="*/ 9863807 w 10296646"/>
              <a:gd name="connsiteY3" fmla="*/ 2178329 h 6923471"/>
              <a:gd name="connsiteX4" fmla="*/ 3177153 w 10296646"/>
              <a:gd name="connsiteY4" fmla="*/ 1360703 h 6923471"/>
              <a:gd name="connsiteX5" fmla="*/ 108528 w 10296646"/>
              <a:gd name="connsiteY5" fmla="*/ 85899 h 6923471"/>
              <a:gd name="connsiteX6" fmla="*/ 0 w 10296646"/>
              <a:gd name="connsiteY6" fmla="*/ 0 h 6923471"/>
              <a:gd name="connsiteX0" fmla="*/ 0 w 10296646"/>
              <a:gd name="connsiteY0" fmla="*/ 249877 h 7173348"/>
              <a:gd name="connsiteX1" fmla="*/ 0 w 10296646"/>
              <a:gd name="connsiteY1" fmla="*/ 7173348 h 7173348"/>
              <a:gd name="connsiteX2" fmla="*/ 7131147 w 10296646"/>
              <a:gd name="connsiteY2" fmla="*/ 7173348 h 7173348"/>
              <a:gd name="connsiteX3" fmla="*/ 9863807 w 10296646"/>
              <a:gd name="connsiteY3" fmla="*/ 2428206 h 7173348"/>
              <a:gd name="connsiteX4" fmla="*/ 3177153 w 10296646"/>
              <a:gd name="connsiteY4" fmla="*/ 1610580 h 7173348"/>
              <a:gd name="connsiteX5" fmla="*/ 0 w 10296646"/>
              <a:gd name="connsiteY5" fmla="*/ 249877 h 7173348"/>
              <a:gd name="connsiteX0" fmla="*/ 0 w 10296646"/>
              <a:gd name="connsiteY0" fmla="*/ 0 h 6923471"/>
              <a:gd name="connsiteX1" fmla="*/ 0 w 10296646"/>
              <a:gd name="connsiteY1" fmla="*/ 6923471 h 6923471"/>
              <a:gd name="connsiteX2" fmla="*/ 7131147 w 10296646"/>
              <a:gd name="connsiteY2" fmla="*/ 6923471 h 6923471"/>
              <a:gd name="connsiteX3" fmla="*/ 9863807 w 10296646"/>
              <a:gd name="connsiteY3" fmla="*/ 2178329 h 6923471"/>
              <a:gd name="connsiteX4" fmla="*/ 3177153 w 10296646"/>
              <a:gd name="connsiteY4" fmla="*/ 1360703 h 6923471"/>
              <a:gd name="connsiteX5" fmla="*/ 0 w 10296646"/>
              <a:gd name="connsiteY5" fmla="*/ 0 h 6923471"/>
              <a:gd name="connsiteX0" fmla="*/ 0 w 10296646"/>
              <a:gd name="connsiteY0" fmla="*/ 0 h 6923471"/>
              <a:gd name="connsiteX1" fmla="*/ 0 w 10296646"/>
              <a:gd name="connsiteY1" fmla="*/ 6923471 h 6923471"/>
              <a:gd name="connsiteX2" fmla="*/ 7131147 w 10296646"/>
              <a:gd name="connsiteY2" fmla="*/ 6923471 h 6923471"/>
              <a:gd name="connsiteX3" fmla="*/ 9863807 w 10296646"/>
              <a:gd name="connsiteY3" fmla="*/ 2178329 h 6923471"/>
              <a:gd name="connsiteX4" fmla="*/ 3177153 w 10296646"/>
              <a:gd name="connsiteY4" fmla="*/ 1360703 h 6923471"/>
              <a:gd name="connsiteX5" fmla="*/ 0 w 10296646"/>
              <a:gd name="connsiteY5" fmla="*/ 0 h 6923471"/>
              <a:gd name="connsiteX0" fmla="*/ 0 w 10296646"/>
              <a:gd name="connsiteY0" fmla="*/ 0 h 6923471"/>
              <a:gd name="connsiteX1" fmla="*/ 0 w 10296646"/>
              <a:gd name="connsiteY1" fmla="*/ 6923471 h 6923471"/>
              <a:gd name="connsiteX2" fmla="*/ 7131147 w 10296646"/>
              <a:gd name="connsiteY2" fmla="*/ 6923471 h 6923471"/>
              <a:gd name="connsiteX3" fmla="*/ 9863807 w 10296646"/>
              <a:gd name="connsiteY3" fmla="*/ 2178329 h 6923471"/>
              <a:gd name="connsiteX4" fmla="*/ 3177153 w 10296646"/>
              <a:gd name="connsiteY4" fmla="*/ 1360703 h 6923471"/>
              <a:gd name="connsiteX5" fmla="*/ 0 w 10296646"/>
              <a:gd name="connsiteY5" fmla="*/ 0 h 6923471"/>
              <a:gd name="connsiteX0" fmla="*/ 0 w 9863807"/>
              <a:gd name="connsiteY0" fmla="*/ 0 h 6923471"/>
              <a:gd name="connsiteX1" fmla="*/ 0 w 9863807"/>
              <a:gd name="connsiteY1" fmla="*/ 6923471 h 6923471"/>
              <a:gd name="connsiteX2" fmla="*/ 7131147 w 9863807"/>
              <a:gd name="connsiteY2" fmla="*/ 6923471 h 6923471"/>
              <a:gd name="connsiteX3" fmla="*/ 9863807 w 9863807"/>
              <a:gd name="connsiteY3" fmla="*/ 2178329 h 6923471"/>
              <a:gd name="connsiteX4" fmla="*/ 3177153 w 9863807"/>
              <a:gd name="connsiteY4" fmla="*/ 1360703 h 6923471"/>
              <a:gd name="connsiteX5" fmla="*/ 0 w 9863807"/>
              <a:gd name="connsiteY5" fmla="*/ 0 h 6923471"/>
              <a:gd name="connsiteX0" fmla="*/ 0 w 10224508"/>
              <a:gd name="connsiteY0" fmla="*/ 0 h 6923471"/>
              <a:gd name="connsiteX1" fmla="*/ 0 w 10224508"/>
              <a:gd name="connsiteY1" fmla="*/ 6923471 h 6923471"/>
              <a:gd name="connsiteX2" fmla="*/ 7131147 w 10224508"/>
              <a:gd name="connsiteY2" fmla="*/ 6923471 h 6923471"/>
              <a:gd name="connsiteX3" fmla="*/ 9863807 w 10224508"/>
              <a:gd name="connsiteY3" fmla="*/ 2178329 h 6923471"/>
              <a:gd name="connsiteX4" fmla="*/ 3177153 w 10224508"/>
              <a:gd name="connsiteY4" fmla="*/ 1360703 h 6923471"/>
              <a:gd name="connsiteX5" fmla="*/ 0 w 10224508"/>
              <a:gd name="connsiteY5" fmla="*/ 0 h 6923471"/>
              <a:gd name="connsiteX0" fmla="*/ 0 w 10224508"/>
              <a:gd name="connsiteY0" fmla="*/ 0 h 6923471"/>
              <a:gd name="connsiteX1" fmla="*/ 0 w 10224508"/>
              <a:gd name="connsiteY1" fmla="*/ 6923471 h 6923471"/>
              <a:gd name="connsiteX2" fmla="*/ 7131147 w 10224508"/>
              <a:gd name="connsiteY2" fmla="*/ 6923471 h 6923471"/>
              <a:gd name="connsiteX3" fmla="*/ 9863807 w 10224508"/>
              <a:gd name="connsiteY3" fmla="*/ 2178329 h 6923471"/>
              <a:gd name="connsiteX4" fmla="*/ 3177153 w 10224508"/>
              <a:gd name="connsiteY4" fmla="*/ 1360703 h 6923471"/>
              <a:gd name="connsiteX5" fmla="*/ 0 w 10224508"/>
              <a:gd name="connsiteY5" fmla="*/ 0 h 6923471"/>
              <a:gd name="connsiteX0" fmla="*/ 0 w 10800562"/>
              <a:gd name="connsiteY0" fmla="*/ 0 h 6923471"/>
              <a:gd name="connsiteX1" fmla="*/ 0 w 10800562"/>
              <a:gd name="connsiteY1" fmla="*/ 6923471 h 6923471"/>
              <a:gd name="connsiteX2" fmla="*/ 9548883 w 10800562"/>
              <a:gd name="connsiteY2" fmla="*/ 6907286 h 6923471"/>
              <a:gd name="connsiteX3" fmla="*/ 9863807 w 10800562"/>
              <a:gd name="connsiteY3" fmla="*/ 2178329 h 6923471"/>
              <a:gd name="connsiteX4" fmla="*/ 3177153 w 10800562"/>
              <a:gd name="connsiteY4" fmla="*/ 1360703 h 6923471"/>
              <a:gd name="connsiteX5" fmla="*/ 0 w 10800562"/>
              <a:gd name="connsiteY5" fmla="*/ 0 h 6923471"/>
              <a:gd name="connsiteX0" fmla="*/ 0 w 10422274"/>
              <a:gd name="connsiteY0" fmla="*/ 0 h 6923471"/>
              <a:gd name="connsiteX1" fmla="*/ 0 w 10422274"/>
              <a:gd name="connsiteY1" fmla="*/ 6923471 h 6923471"/>
              <a:gd name="connsiteX2" fmla="*/ 9548883 w 10422274"/>
              <a:gd name="connsiteY2" fmla="*/ 6907286 h 6923471"/>
              <a:gd name="connsiteX3" fmla="*/ 9863807 w 10422274"/>
              <a:gd name="connsiteY3" fmla="*/ 2178329 h 6923471"/>
              <a:gd name="connsiteX4" fmla="*/ 3177153 w 10422274"/>
              <a:gd name="connsiteY4" fmla="*/ 1360703 h 6923471"/>
              <a:gd name="connsiteX5" fmla="*/ 0 w 10422274"/>
              <a:gd name="connsiteY5" fmla="*/ 0 h 6923471"/>
              <a:gd name="connsiteX0" fmla="*/ 0 w 10319026"/>
              <a:gd name="connsiteY0" fmla="*/ 0 h 6923471"/>
              <a:gd name="connsiteX1" fmla="*/ 0 w 10319026"/>
              <a:gd name="connsiteY1" fmla="*/ 6923471 h 6923471"/>
              <a:gd name="connsiteX2" fmla="*/ 9548883 w 10319026"/>
              <a:gd name="connsiteY2" fmla="*/ 6907286 h 6923471"/>
              <a:gd name="connsiteX3" fmla="*/ 9863807 w 10319026"/>
              <a:gd name="connsiteY3" fmla="*/ 2178329 h 6923471"/>
              <a:gd name="connsiteX4" fmla="*/ 3177153 w 10319026"/>
              <a:gd name="connsiteY4" fmla="*/ 1360703 h 6923471"/>
              <a:gd name="connsiteX5" fmla="*/ 0 w 10319026"/>
              <a:gd name="connsiteY5" fmla="*/ 0 h 6923471"/>
              <a:gd name="connsiteX0" fmla="*/ 0 w 10319026"/>
              <a:gd name="connsiteY0" fmla="*/ 0 h 6923471"/>
              <a:gd name="connsiteX1" fmla="*/ 0 w 10319026"/>
              <a:gd name="connsiteY1" fmla="*/ 6923471 h 6923471"/>
              <a:gd name="connsiteX2" fmla="*/ 9548883 w 10319026"/>
              <a:gd name="connsiteY2" fmla="*/ 6907286 h 6923471"/>
              <a:gd name="connsiteX3" fmla="*/ 9863807 w 10319026"/>
              <a:gd name="connsiteY3" fmla="*/ 2178329 h 6923471"/>
              <a:gd name="connsiteX4" fmla="*/ 3094603 w 10319026"/>
              <a:gd name="connsiteY4" fmla="*/ 1380598 h 6923471"/>
              <a:gd name="connsiteX5" fmla="*/ 0 w 10319026"/>
              <a:gd name="connsiteY5" fmla="*/ 0 h 6923471"/>
              <a:gd name="connsiteX0" fmla="*/ 0 w 10319026"/>
              <a:gd name="connsiteY0" fmla="*/ 0 h 6923471"/>
              <a:gd name="connsiteX1" fmla="*/ 0 w 10319026"/>
              <a:gd name="connsiteY1" fmla="*/ 6923471 h 6923471"/>
              <a:gd name="connsiteX2" fmla="*/ 9548883 w 10319026"/>
              <a:gd name="connsiteY2" fmla="*/ 6907286 h 6923471"/>
              <a:gd name="connsiteX3" fmla="*/ 9863807 w 10319026"/>
              <a:gd name="connsiteY3" fmla="*/ 2178329 h 6923471"/>
              <a:gd name="connsiteX4" fmla="*/ 3094603 w 10319026"/>
              <a:gd name="connsiteY4" fmla="*/ 1380598 h 6923471"/>
              <a:gd name="connsiteX5" fmla="*/ 0 w 10319026"/>
              <a:gd name="connsiteY5" fmla="*/ 0 h 6923471"/>
              <a:gd name="connsiteX0" fmla="*/ 0 w 10319026"/>
              <a:gd name="connsiteY0" fmla="*/ 0 h 6923471"/>
              <a:gd name="connsiteX1" fmla="*/ 0 w 10319026"/>
              <a:gd name="connsiteY1" fmla="*/ 6923471 h 6923471"/>
              <a:gd name="connsiteX2" fmla="*/ 9548883 w 10319026"/>
              <a:gd name="connsiteY2" fmla="*/ 6907286 h 6923471"/>
              <a:gd name="connsiteX3" fmla="*/ 9863807 w 10319026"/>
              <a:gd name="connsiteY3" fmla="*/ 2178329 h 6923471"/>
              <a:gd name="connsiteX4" fmla="*/ 3094603 w 10319026"/>
              <a:gd name="connsiteY4" fmla="*/ 1380598 h 6923471"/>
              <a:gd name="connsiteX5" fmla="*/ 0 w 10319026"/>
              <a:gd name="connsiteY5" fmla="*/ 0 h 6923471"/>
              <a:gd name="connsiteX0" fmla="*/ 0 w 10319026"/>
              <a:gd name="connsiteY0" fmla="*/ 0 h 6923471"/>
              <a:gd name="connsiteX1" fmla="*/ 0 w 10319026"/>
              <a:gd name="connsiteY1" fmla="*/ 6923471 h 6923471"/>
              <a:gd name="connsiteX2" fmla="*/ 9548883 w 10319026"/>
              <a:gd name="connsiteY2" fmla="*/ 6907286 h 6923471"/>
              <a:gd name="connsiteX3" fmla="*/ 9863807 w 10319026"/>
              <a:gd name="connsiteY3" fmla="*/ 2178329 h 6923471"/>
              <a:gd name="connsiteX4" fmla="*/ 3094603 w 10319026"/>
              <a:gd name="connsiteY4" fmla="*/ 1380598 h 6923471"/>
              <a:gd name="connsiteX5" fmla="*/ 0 w 10319026"/>
              <a:gd name="connsiteY5" fmla="*/ 0 h 6923471"/>
              <a:gd name="connsiteX0" fmla="*/ 0 w 10319026"/>
              <a:gd name="connsiteY0" fmla="*/ 0 h 6923471"/>
              <a:gd name="connsiteX1" fmla="*/ 0 w 10319026"/>
              <a:gd name="connsiteY1" fmla="*/ 6923471 h 6923471"/>
              <a:gd name="connsiteX2" fmla="*/ 9548883 w 10319026"/>
              <a:gd name="connsiteY2" fmla="*/ 6907286 h 6923471"/>
              <a:gd name="connsiteX3" fmla="*/ 9863807 w 10319026"/>
              <a:gd name="connsiteY3" fmla="*/ 2178329 h 6923471"/>
              <a:gd name="connsiteX4" fmla="*/ 3094603 w 10319026"/>
              <a:gd name="connsiteY4" fmla="*/ 1380598 h 6923471"/>
              <a:gd name="connsiteX5" fmla="*/ 0 w 10319026"/>
              <a:gd name="connsiteY5" fmla="*/ 0 h 6923471"/>
              <a:gd name="connsiteX0" fmla="*/ 0 w 10319026"/>
              <a:gd name="connsiteY0" fmla="*/ 0 h 6923471"/>
              <a:gd name="connsiteX1" fmla="*/ 0 w 10319026"/>
              <a:gd name="connsiteY1" fmla="*/ 6923471 h 6923471"/>
              <a:gd name="connsiteX2" fmla="*/ 9548883 w 10319026"/>
              <a:gd name="connsiteY2" fmla="*/ 6907286 h 6923471"/>
              <a:gd name="connsiteX3" fmla="*/ 9863807 w 10319026"/>
              <a:gd name="connsiteY3" fmla="*/ 2178329 h 6923471"/>
              <a:gd name="connsiteX4" fmla="*/ 3094603 w 10319026"/>
              <a:gd name="connsiteY4" fmla="*/ 1380598 h 6923471"/>
              <a:gd name="connsiteX5" fmla="*/ 0 w 10319026"/>
              <a:gd name="connsiteY5" fmla="*/ 0 h 6923471"/>
              <a:gd name="connsiteX0" fmla="*/ 0 w 10436042"/>
              <a:gd name="connsiteY0" fmla="*/ 0 h 6923471"/>
              <a:gd name="connsiteX1" fmla="*/ 0 w 10436042"/>
              <a:gd name="connsiteY1" fmla="*/ 6923471 h 6923471"/>
              <a:gd name="connsiteX2" fmla="*/ 9548883 w 10436042"/>
              <a:gd name="connsiteY2" fmla="*/ 6907286 h 6923471"/>
              <a:gd name="connsiteX3" fmla="*/ 9863807 w 10436042"/>
              <a:gd name="connsiteY3" fmla="*/ 2178329 h 6923471"/>
              <a:gd name="connsiteX4" fmla="*/ 3094603 w 10436042"/>
              <a:gd name="connsiteY4" fmla="*/ 1380598 h 6923471"/>
              <a:gd name="connsiteX5" fmla="*/ 0 w 10436042"/>
              <a:gd name="connsiteY5" fmla="*/ 0 h 6923471"/>
              <a:gd name="connsiteX0" fmla="*/ 0 w 10380972"/>
              <a:gd name="connsiteY0" fmla="*/ 0 h 6923471"/>
              <a:gd name="connsiteX1" fmla="*/ 0 w 10380972"/>
              <a:gd name="connsiteY1" fmla="*/ 6923471 h 6923471"/>
              <a:gd name="connsiteX2" fmla="*/ 9548883 w 10380972"/>
              <a:gd name="connsiteY2" fmla="*/ 6907286 h 6923471"/>
              <a:gd name="connsiteX3" fmla="*/ 9863807 w 10380972"/>
              <a:gd name="connsiteY3" fmla="*/ 2178329 h 6923471"/>
              <a:gd name="connsiteX4" fmla="*/ 3094603 w 10380972"/>
              <a:gd name="connsiteY4" fmla="*/ 1380598 h 6923471"/>
              <a:gd name="connsiteX5" fmla="*/ 0 w 10380972"/>
              <a:gd name="connsiteY5" fmla="*/ 0 h 6923471"/>
              <a:gd name="connsiteX0" fmla="*/ 0 w 10380972"/>
              <a:gd name="connsiteY0" fmla="*/ 0 h 6923471"/>
              <a:gd name="connsiteX1" fmla="*/ 0 w 10380972"/>
              <a:gd name="connsiteY1" fmla="*/ 6923471 h 6923471"/>
              <a:gd name="connsiteX2" fmla="*/ 9548883 w 10380972"/>
              <a:gd name="connsiteY2" fmla="*/ 6907286 h 6923471"/>
              <a:gd name="connsiteX3" fmla="*/ 9863807 w 10380972"/>
              <a:gd name="connsiteY3" fmla="*/ 2178329 h 6923471"/>
              <a:gd name="connsiteX4" fmla="*/ 3094603 w 10380972"/>
              <a:gd name="connsiteY4" fmla="*/ 1380598 h 6923471"/>
              <a:gd name="connsiteX5" fmla="*/ 0 w 10380972"/>
              <a:gd name="connsiteY5" fmla="*/ 0 h 6923471"/>
              <a:gd name="connsiteX0" fmla="*/ 0 w 10321750"/>
              <a:gd name="connsiteY0" fmla="*/ 0 h 6923471"/>
              <a:gd name="connsiteX1" fmla="*/ 0 w 10321750"/>
              <a:gd name="connsiteY1" fmla="*/ 6923471 h 6923471"/>
              <a:gd name="connsiteX2" fmla="*/ 9548883 w 10321750"/>
              <a:gd name="connsiteY2" fmla="*/ 6907286 h 6923471"/>
              <a:gd name="connsiteX3" fmla="*/ 9863807 w 10321750"/>
              <a:gd name="connsiteY3" fmla="*/ 2178329 h 6923471"/>
              <a:gd name="connsiteX4" fmla="*/ 3094603 w 10321750"/>
              <a:gd name="connsiteY4" fmla="*/ 1380598 h 6923471"/>
              <a:gd name="connsiteX5" fmla="*/ 0 w 10321750"/>
              <a:gd name="connsiteY5" fmla="*/ 0 h 6923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1750" h="6923471">
                <a:moveTo>
                  <a:pt x="0" y="0"/>
                </a:moveTo>
                <a:lnTo>
                  <a:pt x="0" y="6923471"/>
                </a:lnTo>
                <a:lnTo>
                  <a:pt x="9548883" y="6907286"/>
                </a:lnTo>
                <a:cubicBezTo>
                  <a:pt x="9890993" y="5566113"/>
                  <a:pt x="10905850" y="4119956"/>
                  <a:pt x="9863807" y="2178329"/>
                </a:cubicBezTo>
                <a:cubicBezTo>
                  <a:pt x="7455114" y="-1735416"/>
                  <a:pt x="4980510" y="1786885"/>
                  <a:pt x="3094603" y="1380598"/>
                </a:cubicBezTo>
                <a:cubicBezTo>
                  <a:pt x="1208696" y="974311"/>
                  <a:pt x="1164957" y="270620"/>
                  <a:pt x="0" y="0"/>
                </a:cubicBezTo>
                <a:close/>
              </a:path>
            </a:pathLst>
          </a:custGeom>
          <a:gradFill>
            <a:gsLst>
              <a:gs pos="0">
                <a:srgbClr val="1FBFA4"/>
              </a:gs>
              <a:gs pos="100000">
                <a:srgbClr val="3D1E66">
                  <a:alpha val="0"/>
                </a:srgbClr>
              </a:gs>
              <a:gs pos="60000">
                <a:srgbClr val="7B7BAD">
                  <a:alpha val="44000"/>
                </a:srgbClr>
              </a:gs>
            </a:gsLst>
            <a:lin ang="660000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B3FC9B9B-7328-4EC0-A5F1-6A2FDB75B8CD}"/>
              </a:ext>
            </a:extLst>
          </p:cNvPr>
          <p:cNvSpPr/>
          <p:nvPr/>
        </p:nvSpPr>
        <p:spPr>
          <a:xfrm>
            <a:off x="993421" y="4231898"/>
            <a:ext cx="439578" cy="439578"/>
          </a:xfrm>
          <a:prstGeom prst="ellipse">
            <a:avLst/>
          </a:prstGeom>
          <a:gradFill flip="none" rotWithShape="1">
            <a:gsLst>
              <a:gs pos="50000">
                <a:srgbClr val="7B7BAC">
                  <a:alpha val="50000"/>
                </a:srgbClr>
              </a:gs>
              <a:gs pos="0">
                <a:srgbClr val="7B7BAC">
                  <a:alpha val="70000"/>
                </a:srgbClr>
              </a:gs>
              <a:gs pos="100000">
                <a:srgbClr val="7B7BA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lt1"/>
              </a:solidFill>
            </a:endParaRPr>
          </a:p>
        </p:txBody>
      </p:sp>
      <p:sp>
        <p:nvSpPr>
          <p:cNvPr id="46" name="Oval 45">
            <a:extLst>
              <a:ext uri="{FF2B5EF4-FFF2-40B4-BE49-F238E27FC236}">
                <a16:creationId xmlns:a16="http://schemas.microsoft.com/office/drawing/2014/main" id="{6BA11410-72F6-4C78-A5A1-5AE7F6BF2A25}"/>
              </a:ext>
            </a:extLst>
          </p:cNvPr>
          <p:cNvSpPr/>
          <p:nvPr/>
        </p:nvSpPr>
        <p:spPr>
          <a:xfrm>
            <a:off x="3749268" y="1097357"/>
            <a:ext cx="4663290" cy="4663288"/>
          </a:xfrm>
          <a:prstGeom prst="ellipse">
            <a:avLst/>
          </a:prstGeom>
          <a:gradFill>
            <a:gsLst>
              <a:gs pos="0">
                <a:srgbClr val="1FBFA4"/>
              </a:gs>
              <a:gs pos="100000">
                <a:srgbClr val="3D1E66">
                  <a:alpha val="0"/>
                </a:srgbClr>
              </a:gs>
              <a:gs pos="60000">
                <a:srgbClr val="7B7BAD">
                  <a:alpha val="44000"/>
                </a:srgbClr>
              </a:gs>
            </a:gsLst>
            <a:lin ang="6600000" scaled="0"/>
          </a:gradFill>
          <a:ln w="12700" cap="flat" cmpd="sng" algn="ctr">
            <a:noFill/>
            <a:prstDash val="solid"/>
            <a:miter lim="800000"/>
          </a:ln>
          <a:effectLst/>
        </p:spPr>
        <p:txBody>
          <a:bodyPr wrap="square" rtlCol="0" anchor="ctr">
            <a:noAutofit/>
          </a:bodyPr>
          <a:lstStyle/>
          <a:p>
            <a:pPr algn="ctr"/>
            <a:endParaRPr lang="id-ID" kern="0">
              <a:solidFill>
                <a:srgbClr val="FFFFFF"/>
              </a:solidFill>
              <a:latin typeface="Calibri" panose="020F0502020204030204"/>
            </a:endParaRPr>
          </a:p>
        </p:txBody>
      </p:sp>
      <p:sp>
        <p:nvSpPr>
          <p:cNvPr id="47" name="Oval 46">
            <a:extLst>
              <a:ext uri="{FF2B5EF4-FFF2-40B4-BE49-F238E27FC236}">
                <a16:creationId xmlns:a16="http://schemas.microsoft.com/office/drawing/2014/main" id="{E976094C-08BA-4A72-A329-2B6F745E6C70}"/>
              </a:ext>
            </a:extLst>
          </p:cNvPr>
          <p:cNvSpPr/>
          <p:nvPr/>
        </p:nvSpPr>
        <p:spPr>
          <a:xfrm rot="12641797">
            <a:off x="3423196" y="2778618"/>
            <a:ext cx="503221" cy="503221"/>
          </a:xfrm>
          <a:prstGeom prst="ellipse">
            <a:avLst/>
          </a:prstGeom>
          <a:gradFill flip="none" rotWithShape="1">
            <a:gsLst>
              <a:gs pos="50000">
                <a:srgbClr val="7B7BAC">
                  <a:alpha val="50000"/>
                </a:srgbClr>
              </a:gs>
              <a:gs pos="0">
                <a:srgbClr val="7B7BAC">
                  <a:alpha val="70000"/>
                </a:srgbClr>
              </a:gs>
              <a:gs pos="100000">
                <a:srgbClr val="7B7BA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lt1"/>
              </a:solidFill>
            </a:endParaRPr>
          </a:p>
        </p:txBody>
      </p:sp>
      <p:sp>
        <p:nvSpPr>
          <p:cNvPr id="48" name="Oval 47">
            <a:extLst>
              <a:ext uri="{FF2B5EF4-FFF2-40B4-BE49-F238E27FC236}">
                <a16:creationId xmlns:a16="http://schemas.microsoft.com/office/drawing/2014/main" id="{EF763E93-1BE7-4D17-A3A7-151A34AE7F2E}"/>
              </a:ext>
            </a:extLst>
          </p:cNvPr>
          <p:cNvSpPr/>
          <p:nvPr/>
        </p:nvSpPr>
        <p:spPr>
          <a:xfrm>
            <a:off x="11011265" y="2560232"/>
            <a:ext cx="1899473" cy="1899473"/>
          </a:xfrm>
          <a:prstGeom prst="ellipse">
            <a:avLst/>
          </a:prstGeom>
          <a:gradFill flip="none" rotWithShape="1">
            <a:gsLst>
              <a:gs pos="50000">
                <a:srgbClr val="7B7BAC">
                  <a:alpha val="25000"/>
                </a:srgbClr>
              </a:gs>
              <a:gs pos="0">
                <a:srgbClr val="7B7BAC">
                  <a:alpha val="50000"/>
                </a:srgbClr>
              </a:gs>
              <a:gs pos="100000">
                <a:srgbClr val="7B7BA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lt1"/>
              </a:solidFill>
            </a:endParaRPr>
          </a:p>
        </p:txBody>
      </p:sp>
      <p:sp>
        <p:nvSpPr>
          <p:cNvPr id="49" name="Oval 48">
            <a:extLst>
              <a:ext uri="{FF2B5EF4-FFF2-40B4-BE49-F238E27FC236}">
                <a16:creationId xmlns:a16="http://schemas.microsoft.com/office/drawing/2014/main" id="{0A1A51FF-AB26-49EE-AF04-BC8EA5EF83BF}"/>
              </a:ext>
            </a:extLst>
          </p:cNvPr>
          <p:cNvSpPr/>
          <p:nvPr/>
        </p:nvSpPr>
        <p:spPr>
          <a:xfrm rot="13487321">
            <a:off x="10064586" y="774904"/>
            <a:ext cx="403935" cy="403935"/>
          </a:xfrm>
          <a:prstGeom prst="ellipse">
            <a:avLst/>
          </a:prstGeom>
          <a:gradFill>
            <a:gsLst>
              <a:gs pos="0">
                <a:srgbClr val="1FBFA4"/>
              </a:gs>
              <a:gs pos="100000">
                <a:srgbClr val="3D1E66">
                  <a:alpha val="0"/>
                </a:srgbClr>
              </a:gs>
              <a:gs pos="60000">
                <a:srgbClr val="7B7BAD">
                  <a:alpha val="44000"/>
                </a:srgbClr>
              </a:gs>
            </a:gsLst>
            <a:lin ang="6600000" scaled="0"/>
          </a:gradFill>
          <a:ln w="12700" cap="flat" cmpd="sng" algn="ctr">
            <a:noFill/>
            <a:prstDash val="solid"/>
            <a:miter lim="800000"/>
          </a:ln>
          <a:effectLst/>
        </p:spPr>
        <p:txBody>
          <a:bodyPr wrap="square" rtlCol="0" anchor="ctr">
            <a:noAutofit/>
          </a:bodyPr>
          <a:lstStyle/>
          <a:p>
            <a:pPr algn="ctr"/>
            <a:endParaRPr lang="id-ID" kern="0">
              <a:solidFill>
                <a:srgbClr val="FFFFFF"/>
              </a:solidFill>
              <a:latin typeface="Calibri" panose="020F0502020204030204"/>
            </a:endParaRPr>
          </a:p>
        </p:txBody>
      </p:sp>
      <p:sp>
        <p:nvSpPr>
          <p:cNvPr id="52" name="Oval 51">
            <a:extLst>
              <a:ext uri="{FF2B5EF4-FFF2-40B4-BE49-F238E27FC236}">
                <a16:creationId xmlns:a16="http://schemas.microsoft.com/office/drawing/2014/main" id="{9D3E2CA9-0278-4721-871F-1C027176D8EB}"/>
              </a:ext>
            </a:extLst>
          </p:cNvPr>
          <p:cNvSpPr/>
          <p:nvPr/>
        </p:nvSpPr>
        <p:spPr>
          <a:xfrm>
            <a:off x="1028878" y="1235056"/>
            <a:ext cx="883108" cy="883108"/>
          </a:xfrm>
          <a:prstGeom prst="ellipse">
            <a:avLst/>
          </a:prstGeom>
          <a:gradFill>
            <a:gsLst>
              <a:gs pos="0">
                <a:srgbClr val="1FBFA4"/>
              </a:gs>
              <a:gs pos="100000">
                <a:srgbClr val="3D1E66">
                  <a:alpha val="0"/>
                </a:srgbClr>
              </a:gs>
              <a:gs pos="60000">
                <a:srgbClr val="7B7BAD">
                  <a:alpha val="44000"/>
                </a:srgbClr>
              </a:gs>
            </a:gsLst>
            <a:lin ang="6600000" scaled="0"/>
          </a:gradFill>
          <a:ln w="12700" cap="flat" cmpd="sng" algn="ctr">
            <a:noFill/>
            <a:prstDash val="solid"/>
            <a:miter lim="800000"/>
          </a:ln>
          <a:effectLst/>
        </p:spPr>
        <p:txBody>
          <a:bodyPr wrap="square" rtlCol="0" anchor="ctr">
            <a:noAutofit/>
          </a:bodyPr>
          <a:lstStyle/>
          <a:p>
            <a:pPr algn="ctr"/>
            <a:endParaRPr lang="id-ID" kern="0">
              <a:solidFill>
                <a:srgbClr val="FFFFFF"/>
              </a:solidFill>
              <a:latin typeface="Calibri" panose="020F0502020204030204"/>
            </a:endParaRPr>
          </a:p>
        </p:txBody>
      </p:sp>
      <p:sp>
        <p:nvSpPr>
          <p:cNvPr id="57" name="Line">
            <a:extLst>
              <a:ext uri="{FF2B5EF4-FFF2-40B4-BE49-F238E27FC236}">
                <a16:creationId xmlns:a16="http://schemas.microsoft.com/office/drawing/2014/main" id="{8E97042C-ABAA-4657-884E-FB5518586802}"/>
              </a:ext>
            </a:extLst>
          </p:cNvPr>
          <p:cNvSpPr/>
          <p:nvPr/>
        </p:nvSpPr>
        <p:spPr>
          <a:xfrm flipV="1">
            <a:off x="993421" y="1893638"/>
            <a:ext cx="2163006" cy="1435792"/>
          </a:xfrm>
          <a:prstGeom prst="line">
            <a:avLst/>
          </a:prstGeom>
          <a:noFill/>
          <a:ln w="25400" cap="rnd" cmpd="sng">
            <a:gradFill>
              <a:gsLst>
                <a:gs pos="0">
                  <a:srgbClr val="3D1E66">
                    <a:alpha val="0"/>
                  </a:srgbClr>
                </a:gs>
                <a:gs pos="100000">
                  <a:srgbClr val="7B7BAC">
                    <a:alpha val="50000"/>
                  </a:srgbClr>
                </a:gs>
              </a:gsLst>
              <a:lin ang="5400000" scaled="1"/>
            </a:gradFill>
            <a:prstDash val="solid"/>
            <a:round/>
          </a:ln>
        </p:spPr>
        <p:txBody>
          <a:bodyPr wrap="square" anchor="ctr">
            <a:spAutoFit/>
          </a:bodyPr>
          <a:lstStyle/>
          <a:p>
            <a:pPr algn="ctr"/>
            <a:endParaRPr>
              <a:solidFill>
                <a:srgbClr val="3D4251"/>
              </a:solidFill>
              <a:latin typeface="Lato"/>
            </a:endParaRPr>
          </a:p>
        </p:txBody>
      </p:sp>
      <p:sp>
        <p:nvSpPr>
          <p:cNvPr id="67" name="Line">
            <a:extLst>
              <a:ext uri="{FF2B5EF4-FFF2-40B4-BE49-F238E27FC236}">
                <a16:creationId xmlns:a16="http://schemas.microsoft.com/office/drawing/2014/main" id="{7B69F6CD-F922-47A4-8FAC-782A4D8C8D93}"/>
              </a:ext>
            </a:extLst>
          </p:cNvPr>
          <p:cNvSpPr/>
          <p:nvPr/>
        </p:nvSpPr>
        <p:spPr>
          <a:xfrm flipV="1">
            <a:off x="1797061" y="-216137"/>
            <a:ext cx="2163006" cy="1435792"/>
          </a:xfrm>
          <a:prstGeom prst="line">
            <a:avLst/>
          </a:prstGeom>
          <a:noFill/>
          <a:ln w="25400" cap="rnd" cmpd="sng">
            <a:gradFill>
              <a:gsLst>
                <a:gs pos="0">
                  <a:srgbClr val="3D1E66">
                    <a:alpha val="0"/>
                  </a:srgbClr>
                </a:gs>
                <a:gs pos="100000">
                  <a:srgbClr val="7B7BAC">
                    <a:alpha val="50000"/>
                  </a:srgbClr>
                </a:gs>
              </a:gsLst>
              <a:lin ang="5400000" scaled="1"/>
            </a:gradFill>
            <a:prstDash val="solid"/>
            <a:round/>
          </a:ln>
        </p:spPr>
        <p:txBody>
          <a:bodyPr wrap="square" anchor="ctr">
            <a:spAutoFit/>
          </a:bodyPr>
          <a:lstStyle/>
          <a:p>
            <a:pPr algn="ctr"/>
            <a:endParaRPr>
              <a:solidFill>
                <a:srgbClr val="3D4251"/>
              </a:solidFill>
              <a:latin typeface="Lato"/>
            </a:endParaRPr>
          </a:p>
        </p:txBody>
      </p:sp>
      <p:sp>
        <p:nvSpPr>
          <p:cNvPr id="71" name="Line">
            <a:extLst>
              <a:ext uri="{FF2B5EF4-FFF2-40B4-BE49-F238E27FC236}">
                <a16:creationId xmlns:a16="http://schemas.microsoft.com/office/drawing/2014/main" id="{9D1B34FB-702A-4DE4-A00E-00C5E0575F82}"/>
              </a:ext>
            </a:extLst>
          </p:cNvPr>
          <p:cNvSpPr/>
          <p:nvPr/>
        </p:nvSpPr>
        <p:spPr>
          <a:xfrm flipV="1">
            <a:off x="9430091" y="6067400"/>
            <a:ext cx="2163006" cy="1435792"/>
          </a:xfrm>
          <a:prstGeom prst="line">
            <a:avLst/>
          </a:prstGeom>
          <a:noFill/>
          <a:ln w="25400" cap="rnd" cmpd="sng">
            <a:gradFill>
              <a:gsLst>
                <a:gs pos="0">
                  <a:srgbClr val="3D1E66">
                    <a:alpha val="0"/>
                  </a:srgbClr>
                </a:gs>
                <a:gs pos="100000">
                  <a:srgbClr val="7B7BAC">
                    <a:alpha val="50000"/>
                  </a:srgbClr>
                </a:gs>
              </a:gsLst>
              <a:lin ang="5400000" scaled="1"/>
            </a:gradFill>
            <a:prstDash val="solid"/>
            <a:round/>
          </a:ln>
        </p:spPr>
        <p:txBody>
          <a:bodyPr wrap="square" anchor="ctr">
            <a:spAutoFit/>
          </a:bodyPr>
          <a:lstStyle/>
          <a:p>
            <a:pPr algn="ctr"/>
            <a:endParaRPr>
              <a:solidFill>
                <a:srgbClr val="3D4251"/>
              </a:solidFill>
              <a:latin typeface="Lato"/>
            </a:endParaRPr>
          </a:p>
        </p:txBody>
      </p:sp>
      <p:sp>
        <p:nvSpPr>
          <p:cNvPr id="16" name="TextBox 15">
            <a:extLst>
              <a:ext uri="{FF2B5EF4-FFF2-40B4-BE49-F238E27FC236}">
                <a16:creationId xmlns:a16="http://schemas.microsoft.com/office/drawing/2014/main" id="{14783F10-4164-4EC8-A5E3-10EACD05D379}"/>
              </a:ext>
            </a:extLst>
          </p:cNvPr>
          <p:cNvSpPr txBox="1"/>
          <p:nvPr/>
        </p:nvSpPr>
        <p:spPr>
          <a:xfrm>
            <a:off x="4019608" y="2374941"/>
            <a:ext cx="4042222" cy="1339597"/>
          </a:xfrm>
          <a:prstGeom prst="rect">
            <a:avLst/>
          </a:prstGeom>
          <a:noFill/>
          <a:effectLst>
            <a:glow rad="190500">
              <a:srgbClr val="1FBEA3"/>
            </a:glow>
          </a:effectLst>
        </p:spPr>
        <p:txBody>
          <a:bodyPr wrap="square" rtlCol="0">
            <a:spAutoFit/>
          </a:bodyPr>
          <a:lstStyle/>
          <a:p>
            <a:pPr algn="ctr">
              <a:lnSpc>
                <a:spcPct val="80000"/>
              </a:lnSpc>
            </a:pPr>
            <a:r>
              <a:rPr lang="ja-JP" altLang="en-US" sz="5000" b="1" spc="-150" dirty="0">
                <a:solidFill>
                  <a:schemeClr val="bg1"/>
                </a:solidFill>
                <a:effectLst/>
                <a:latin typeface="Century Gothic" panose="020B0502020202020204" pitchFamily="34" charset="0"/>
                <a:cs typeface="Poppins" panose="00000500000000000000" pitchFamily="2" charset="0"/>
              </a:rPr>
              <a:t>ありがとう</a:t>
            </a:r>
            <a:endParaRPr lang="en-US" altLang="ja-JP" sz="5000" b="1" spc="-150" dirty="0">
              <a:solidFill>
                <a:schemeClr val="bg1"/>
              </a:solidFill>
              <a:effectLst/>
              <a:latin typeface="Century Gothic" panose="020B0502020202020204" pitchFamily="34" charset="0"/>
              <a:cs typeface="Poppins" panose="00000500000000000000" pitchFamily="2" charset="0"/>
            </a:endParaRPr>
          </a:p>
          <a:p>
            <a:pPr algn="ctr">
              <a:lnSpc>
                <a:spcPct val="80000"/>
              </a:lnSpc>
            </a:pPr>
            <a:r>
              <a:rPr lang="ja-JP" altLang="en-US" sz="5000" b="1" spc="-150" dirty="0">
                <a:solidFill>
                  <a:schemeClr val="bg1"/>
                </a:solidFill>
                <a:effectLst/>
                <a:latin typeface="Century Gothic" panose="020B0502020202020204" pitchFamily="34" charset="0"/>
                <a:cs typeface="Poppins" panose="00000500000000000000" pitchFamily="2" charset="0"/>
              </a:rPr>
              <a:t>ございました</a:t>
            </a:r>
            <a:endParaRPr lang="id-ID" sz="5000" b="1" spc="-150" dirty="0">
              <a:solidFill>
                <a:schemeClr val="bg1"/>
              </a:solidFill>
              <a:effectLst/>
              <a:latin typeface="Century Gothic" panose="020B0502020202020204" pitchFamily="34" charset="0"/>
              <a:cs typeface="Poppins" panose="00000500000000000000" pitchFamily="2" charset="0"/>
            </a:endParaRPr>
          </a:p>
        </p:txBody>
      </p:sp>
      <p:sp>
        <p:nvSpPr>
          <p:cNvPr id="18" name="TextBox 17">
            <a:extLst>
              <a:ext uri="{FF2B5EF4-FFF2-40B4-BE49-F238E27FC236}">
                <a16:creationId xmlns:a16="http://schemas.microsoft.com/office/drawing/2014/main" id="{40BFAB9B-123F-4C82-B1D9-853B6D2E6B94}"/>
              </a:ext>
            </a:extLst>
          </p:cNvPr>
          <p:cNvSpPr txBox="1"/>
          <p:nvPr/>
        </p:nvSpPr>
        <p:spPr>
          <a:xfrm>
            <a:off x="4895530" y="4581471"/>
            <a:ext cx="2948750" cy="319768"/>
          </a:xfrm>
          <a:prstGeom prst="rect">
            <a:avLst/>
          </a:prstGeom>
          <a:noFill/>
        </p:spPr>
        <p:txBody>
          <a:bodyPr wrap="square" rtlCol="0">
            <a:spAutoFit/>
          </a:bodyPr>
          <a:lstStyle/>
          <a:p>
            <a:pPr>
              <a:lnSpc>
                <a:spcPct val="80000"/>
              </a:lnSpc>
            </a:pPr>
            <a:r>
              <a:rPr lang="ja-JP" altLang="en-US" b="1" dirty="0">
                <a:solidFill>
                  <a:srgbClr val="32AFC8"/>
                </a:solidFill>
                <a:latin typeface="Century Gothic" panose="020B0502020202020204" pitchFamily="34" charset="0"/>
                <a:cs typeface="Poppins" panose="00000500000000000000" pitchFamily="2" charset="0"/>
              </a:rPr>
              <a:t>質問はありませんか？</a:t>
            </a:r>
            <a:endParaRPr lang="id-ID" b="1" dirty="0">
              <a:solidFill>
                <a:srgbClr val="32AFC8"/>
              </a:solidFill>
              <a:latin typeface="Century Gothic" panose="020B0502020202020204" pitchFamily="34" charset="0"/>
              <a:cs typeface="Poppins" panose="00000500000000000000" pitchFamily="2" charset="0"/>
            </a:endParaRPr>
          </a:p>
        </p:txBody>
      </p:sp>
      <p:sp>
        <p:nvSpPr>
          <p:cNvPr id="72" name="TextBox 71">
            <a:extLst>
              <a:ext uri="{FF2B5EF4-FFF2-40B4-BE49-F238E27FC236}">
                <a16:creationId xmlns:a16="http://schemas.microsoft.com/office/drawing/2014/main" id="{B166CB43-292F-443D-A3B1-9D5072A6014F}"/>
              </a:ext>
            </a:extLst>
          </p:cNvPr>
          <p:cNvSpPr txBox="1"/>
          <p:nvPr/>
        </p:nvSpPr>
        <p:spPr>
          <a:xfrm>
            <a:off x="4988692" y="4956023"/>
            <a:ext cx="3658014" cy="234680"/>
          </a:xfrm>
          <a:prstGeom prst="rect">
            <a:avLst/>
          </a:prstGeom>
          <a:noFill/>
        </p:spPr>
        <p:txBody>
          <a:bodyPr wrap="square" lIns="0" tIns="0" rIns="0" bIns="0" rtlCol="0">
            <a:spAutoFit/>
          </a:bodyPr>
          <a:lstStyle>
            <a:defPPr>
              <a:defRPr lang="en-US"/>
            </a:defPPr>
            <a:lvl1pPr algn="ctr">
              <a:lnSpc>
                <a:spcPts val="2100"/>
              </a:lnSpc>
              <a:defRPr sz="1000">
                <a:solidFill>
                  <a:schemeClr val="bg1"/>
                </a:solidFill>
                <a:latin typeface="Century Gothic" panose="020B0502020202020204" pitchFamily="34" charset="0"/>
                <a:ea typeface="Open Sans" panose="020B0606030504020204" pitchFamily="34" charset="0"/>
                <a:cs typeface="Open Sans" panose="020B0606030504020204" pitchFamily="34" charset="0"/>
              </a:defRPr>
            </a:lvl1pPr>
          </a:lstStyle>
          <a:p>
            <a:pPr algn="l"/>
            <a:r>
              <a:rPr lang="ja-JP" altLang="en-US" sz="1200" dirty="0"/>
              <a:t>発表後でもお気軽にご連絡ください。</a:t>
            </a:r>
            <a:endParaRPr lang="en-SG" sz="1200" dirty="0"/>
          </a:p>
        </p:txBody>
      </p:sp>
      <p:sp>
        <p:nvSpPr>
          <p:cNvPr id="77" name="Oval 76">
            <a:extLst>
              <a:ext uri="{FF2B5EF4-FFF2-40B4-BE49-F238E27FC236}">
                <a16:creationId xmlns:a16="http://schemas.microsoft.com/office/drawing/2014/main" id="{5A4F290D-D4C6-4290-8D7C-0F4BFB29CC9E}"/>
              </a:ext>
            </a:extLst>
          </p:cNvPr>
          <p:cNvSpPr/>
          <p:nvPr/>
        </p:nvSpPr>
        <p:spPr>
          <a:xfrm rot="18228445">
            <a:off x="9589610" y="2570509"/>
            <a:ext cx="835808" cy="835808"/>
          </a:xfrm>
          <a:prstGeom prst="ellipse">
            <a:avLst/>
          </a:prstGeom>
          <a:gradFill flip="none" rotWithShape="1">
            <a:gsLst>
              <a:gs pos="50000">
                <a:srgbClr val="7B7BAC">
                  <a:alpha val="25000"/>
                </a:srgbClr>
              </a:gs>
              <a:gs pos="0">
                <a:srgbClr val="7B7BAC">
                  <a:alpha val="50000"/>
                </a:srgbClr>
              </a:gs>
              <a:gs pos="100000">
                <a:srgbClr val="7B7BA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lt1"/>
              </a:solidFill>
            </a:endParaRPr>
          </a:p>
        </p:txBody>
      </p:sp>
      <p:sp>
        <p:nvSpPr>
          <p:cNvPr id="78" name="Line">
            <a:extLst>
              <a:ext uri="{FF2B5EF4-FFF2-40B4-BE49-F238E27FC236}">
                <a16:creationId xmlns:a16="http://schemas.microsoft.com/office/drawing/2014/main" id="{EEF10C88-BE1A-4923-ACC9-D2591C2736BA}"/>
              </a:ext>
            </a:extLst>
          </p:cNvPr>
          <p:cNvSpPr/>
          <p:nvPr/>
        </p:nvSpPr>
        <p:spPr>
          <a:xfrm flipV="1">
            <a:off x="9929762" y="1754551"/>
            <a:ext cx="2163006" cy="1435792"/>
          </a:xfrm>
          <a:prstGeom prst="line">
            <a:avLst/>
          </a:prstGeom>
          <a:noFill/>
          <a:ln w="25400" cap="rnd" cmpd="sng">
            <a:gradFill>
              <a:gsLst>
                <a:gs pos="0">
                  <a:srgbClr val="3D1E66">
                    <a:alpha val="0"/>
                  </a:srgbClr>
                </a:gs>
                <a:gs pos="100000">
                  <a:srgbClr val="7B7BAC">
                    <a:alpha val="50000"/>
                  </a:srgbClr>
                </a:gs>
              </a:gsLst>
              <a:lin ang="5400000" scaled="1"/>
            </a:gradFill>
            <a:prstDash val="solid"/>
            <a:round/>
          </a:ln>
        </p:spPr>
        <p:txBody>
          <a:bodyPr wrap="square" anchor="ctr">
            <a:spAutoFit/>
          </a:bodyPr>
          <a:lstStyle/>
          <a:p>
            <a:pPr algn="ctr"/>
            <a:endParaRPr>
              <a:solidFill>
                <a:srgbClr val="3D4251"/>
              </a:solidFill>
              <a:latin typeface="Lato"/>
            </a:endParaRPr>
          </a:p>
        </p:txBody>
      </p:sp>
    </p:spTree>
    <p:extLst>
      <p:ext uri="{BB962C8B-B14F-4D97-AF65-F5344CB8AC3E}">
        <p14:creationId xmlns:p14="http://schemas.microsoft.com/office/powerpoint/2010/main" val="3646956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5000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3000" fill="hold"/>
                                        <p:tgtEl>
                                          <p:spTgt spid="67"/>
                                        </p:tgtEl>
                                        <p:attrNameLst>
                                          <p:attrName>ppt_x</p:attrName>
                                        </p:attrNameLst>
                                      </p:cBhvr>
                                      <p:tavLst>
                                        <p:tav tm="0">
                                          <p:val>
                                            <p:strVal val="0-#ppt_w/2"/>
                                          </p:val>
                                        </p:tav>
                                        <p:tav tm="100000">
                                          <p:val>
                                            <p:strVal val="#ppt_x"/>
                                          </p:val>
                                        </p:tav>
                                      </p:tavLst>
                                    </p:anim>
                                    <p:anim calcmode="lin" valueType="num">
                                      <p:cBhvr additive="base">
                                        <p:cTn id="8" dur="3000" fill="hold"/>
                                        <p:tgtEl>
                                          <p:spTgt spid="67"/>
                                        </p:tgtEl>
                                        <p:attrNameLst>
                                          <p:attrName>ppt_y</p:attrName>
                                        </p:attrNameLst>
                                      </p:cBhvr>
                                      <p:tavLst>
                                        <p:tav tm="0">
                                          <p:val>
                                            <p:strVal val="1+#ppt_h/2"/>
                                          </p:val>
                                        </p:tav>
                                        <p:tav tm="100000">
                                          <p:val>
                                            <p:strVal val="#ppt_y"/>
                                          </p:val>
                                        </p:tav>
                                      </p:tavLst>
                                    </p:anim>
                                  </p:childTnLst>
                                </p:cTn>
                              </p:par>
                              <p:par>
                                <p:cTn id="9" presetID="2" presetClass="entr" presetSubtype="12" decel="5000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4000" fill="hold"/>
                                        <p:tgtEl>
                                          <p:spTgt spid="70"/>
                                        </p:tgtEl>
                                        <p:attrNameLst>
                                          <p:attrName>ppt_x</p:attrName>
                                        </p:attrNameLst>
                                      </p:cBhvr>
                                      <p:tavLst>
                                        <p:tav tm="0">
                                          <p:val>
                                            <p:strVal val="0-#ppt_w/2"/>
                                          </p:val>
                                        </p:tav>
                                        <p:tav tm="100000">
                                          <p:val>
                                            <p:strVal val="#ppt_x"/>
                                          </p:val>
                                        </p:tav>
                                      </p:tavLst>
                                    </p:anim>
                                    <p:anim calcmode="lin" valueType="num">
                                      <p:cBhvr additive="base">
                                        <p:cTn id="12" dur="4000" fill="hold"/>
                                        <p:tgtEl>
                                          <p:spTgt spid="70"/>
                                        </p:tgtEl>
                                        <p:attrNameLst>
                                          <p:attrName>ppt_y</p:attrName>
                                        </p:attrNameLst>
                                      </p:cBhvr>
                                      <p:tavLst>
                                        <p:tav tm="0">
                                          <p:val>
                                            <p:strVal val="1+#ppt_h/2"/>
                                          </p:val>
                                        </p:tav>
                                        <p:tav tm="100000">
                                          <p:val>
                                            <p:strVal val="#ppt_y"/>
                                          </p:val>
                                        </p:tav>
                                      </p:tavLst>
                                    </p:anim>
                                  </p:childTnLst>
                                </p:cTn>
                              </p:par>
                              <p:par>
                                <p:cTn id="13" presetID="2" presetClass="entr" presetSubtype="12" decel="5000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3000" fill="hold"/>
                                        <p:tgtEl>
                                          <p:spTgt spid="69"/>
                                        </p:tgtEl>
                                        <p:attrNameLst>
                                          <p:attrName>ppt_x</p:attrName>
                                        </p:attrNameLst>
                                      </p:cBhvr>
                                      <p:tavLst>
                                        <p:tav tm="0">
                                          <p:val>
                                            <p:strVal val="0-#ppt_w/2"/>
                                          </p:val>
                                        </p:tav>
                                        <p:tav tm="100000">
                                          <p:val>
                                            <p:strVal val="#ppt_x"/>
                                          </p:val>
                                        </p:tav>
                                      </p:tavLst>
                                    </p:anim>
                                    <p:anim calcmode="lin" valueType="num">
                                      <p:cBhvr additive="base">
                                        <p:cTn id="16" dur="30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12" decel="5000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4000" fill="hold"/>
                                        <p:tgtEl>
                                          <p:spTgt spid="71"/>
                                        </p:tgtEl>
                                        <p:attrNameLst>
                                          <p:attrName>ppt_x</p:attrName>
                                        </p:attrNameLst>
                                      </p:cBhvr>
                                      <p:tavLst>
                                        <p:tav tm="0">
                                          <p:val>
                                            <p:strVal val="0-#ppt_w/2"/>
                                          </p:val>
                                        </p:tav>
                                        <p:tav tm="100000">
                                          <p:val>
                                            <p:strVal val="#ppt_x"/>
                                          </p:val>
                                        </p:tav>
                                      </p:tavLst>
                                    </p:anim>
                                    <p:anim calcmode="lin" valueType="num">
                                      <p:cBhvr additive="base">
                                        <p:cTn id="20" dur="4000" fill="hold"/>
                                        <p:tgtEl>
                                          <p:spTgt spid="71"/>
                                        </p:tgtEl>
                                        <p:attrNameLst>
                                          <p:attrName>ppt_y</p:attrName>
                                        </p:attrNameLst>
                                      </p:cBhvr>
                                      <p:tavLst>
                                        <p:tav tm="0">
                                          <p:val>
                                            <p:strVal val="1+#ppt_h/2"/>
                                          </p:val>
                                        </p:tav>
                                        <p:tav tm="100000">
                                          <p:val>
                                            <p:strVal val="#ppt_y"/>
                                          </p:val>
                                        </p:tav>
                                      </p:tavLst>
                                    </p:anim>
                                  </p:childTnLst>
                                </p:cTn>
                              </p:par>
                              <p:par>
                                <p:cTn id="21" presetID="2" presetClass="entr" presetSubtype="3" decel="5000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3000" fill="hold"/>
                                        <p:tgtEl>
                                          <p:spTgt spid="57"/>
                                        </p:tgtEl>
                                        <p:attrNameLst>
                                          <p:attrName>ppt_x</p:attrName>
                                        </p:attrNameLst>
                                      </p:cBhvr>
                                      <p:tavLst>
                                        <p:tav tm="0">
                                          <p:val>
                                            <p:strVal val="1+#ppt_w/2"/>
                                          </p:val>
                                        </p:tav>
                                        <p:tav tm="100000">
                                          <p:val>
                                            <p:strVal val="#ppt_x"/>
                                          </p:val>
                                        </p:tav>
                                      </p:tavLst>
                                    </p:anim>
                                    <p:anim calcmode="lin" valueType="num">
                                      <p:cBhvr additive="base">
                                        <p:cTn id="24" dur="3000" fill="hold"/>
                                        <p:tgtEl>
                                          <p:spTgt spid="57"/>
                                        </p:tgtEl>
                                        <p:attrNameLst>
                                          <p:attrName>ppt_y</p:attrName>
                                        </p:attrNameLst>
                                      </p:cBhvr>
                                      <p:tavLst>
                                        <p:tav tm="0">
                                          <p:val>
                                            <p:strVal val="0-#ppt_h/2"/>
                                          </p:val>
                                        </p:tav>
                                        <p:tav tm="100000">
                                          <p:val>
                                            <p:strVal val="#ppt_y"/>
                                          </p:val>
                                        </p:tav>
                                      </p:tavLst>
                                    </p:anim>
                                  </p:childTnLst>
                                </p:cTn>
                              </p:par>
                              <p:par>
                                <p:cTn id="25" presetID="2" presetClass="entr" presetSubtype="3" decel="5000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3000" fill="hold"/>
                                        <p:tgtEl>
                                          <p:spTgt spid="68"/>
                                        </p:tgtEl>
                                        <p:attrNameLst>
                                          <p:attrName>ppt_x</p:attrName>
                                        </p:attrNameLst>
                                      </p:cBhvr>
                                      <p:tavLst>
                                        <p:tav tm="0">
                                          <p:val>
                                            <p:strVal val="1+#ppt_w/2"/>
                                          </p:val>
                                        </p:tav>
                                        <p:tav tm="100000">
                                          <p:val>
                                            <p:strVal val="#ppt_x"/>
                                          </p:val>
                                        </p:tav>
                                      </p:tavLst>
                                    </p:anim>
                                    <p:anim calcmode="lin" valueType="num">
                                      <p:cBhvr additive="base">
                                        <p:cTn id="28" dur="3000" fill="hold"/>
                                        <p:tgtEl>
                                          <p:spTgt spid="68"/>
                                        </p:tgtEl>
                                        <p:attrNameLst>
                                          <p:attrName>ppt_y</p:attrName>
                                        </p:attrNameLst>
                                      </p:cBhvr>
                                      <p:tavLst>
                                        <p:tav tm="0">
                                          <p:val>
                                            <p:strVal val="0-#ppt_h/2"/>
                                          </p:val>
                                        </p:tav>
                                        <p:tav tm="100000">
                                          <p:val>
                                            <p:strVal val="#ppt_y"/>
                                          </p:val>
                                        </p:tav>
                                      </p:tavLst>
                                    </p:anim>
                                  </p:childTnLst>
                                </p:cTn>
                              </p:par>
                              <p:par>
                                <p:cTn id="29" presetID="2" presetClass="entr" presetSubtype="3" decel="5000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4000" fill="hold"/>
                                        <p:tgtEl>
                                          <p:spTgt spid="78"/>
                                        </p:tgtEl>
                                        <p:attrNameLst>
                                          <p:attrName>ppt_x</p:attrName>
                                        </p:attrNameLst>
                                      </p:cBhvr>
                                      <p:tavLst>
                                        <p:tav tm="0">
                                          <p:val>
                                            <p:strVal val="1+#ppt_w/2"/>
                                          </p:val>
                                        </p:tav>
                                        <p:tav tm="100000">
                                          <p:val>
                                            <p:strVal val="#ppt_x"/>
                                          </p:val>
                                        </p:tav>
                                      </p:tavLst>
                                    </p:anim>
                                    <p:anim calcmode="lin" valueType="num">
                                      <p:cBhvr additive="base">
                                        <p:cTn id="32" dur="4000" fill="hold"/>
                                        <p:tgtEl>
                                          <p:spTgt spid="78"/>
                                        </p:tgtEl>
                                        <p:attrNameLst>
                                          <p:attrName>ppt_y</p:attrName>
                                        </p:attrNameLst>
                                      </p:cBhvr>
                                      <p:tavLst>
                                        <p:tav tm="0">
                                          <p:val>
                                            <p:strVal val="0-#ppt_h/2"/>
                                          </p:val>
                                        </p:tav>
                                        <p:tav tm="100000">
                                          <p:val>
                                            <p:strVal val="#ppt_y"/>
                                          </p:val>
                                        </p:tav>
                                      </p:tavLst>
                                    </p:anim>
                                  </p:childTnLst>
                                </p:cTn>
                              </p:par>
                              <p:par>
                                <p:cTn id="33" presetID="2" presetClass="entr" presetSubtype="4" decel="5000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2000" fill="hold"/>
                                        <p:tgtEl>
                                          <p:spTgt spid="27"/>
                                        </p:tgtEl>
                                        <p:attrNameLst>
                                          <p:attrName>ppt_x</p:attrName>
                                        </p:attrNameLst>
                                      </p:cBhvr>
                                      <p:tavLst>
                                        <p:tav tm="0">
                                          <p:val>
                                            <p:strVal val="#ppt_x"/>
                                          </p:val>
                                        </p:tav>
                                        <p:tav tm="100000">
                                          <p:val>
                                            <p:strVal val="#ppt_x"/>
                                          </p:val>
                                        </p:tav>
                                      </p:tavLst>
                                    </p:anim>
                                    <p:anim calcmode="lin" valueType="num">
                                      <p:cBhvr additive="base">
                                        <p:cTn id="36" dur="2000" fill="hold"/>
                                        <p:tgtEl>
                                          <p:spTgt spid="27"/>
                                        </p:tgtEl>
                                        <p:attrNameLst>
                                          <p:attrName>ppt_y</p:attrName>
                                        </p:attrNameLst>
                                      </p:cBhvr>
                                      <p:tavLst>
                                        <p:tav tm="0">
                                          <p:val>
                                            <p:strVal val="1+#ppt_h/2"/>
                                          </p:val>
                                        </p:tav>
                                        <p:tav tm="100000">
                                          <p:val>
                                            <p:strVal val="#ppt_y"/>
                                          </p:val>
                                        </p:tav>
                                      </p:tavLst>
                                    </p:anim>
                                  </p:childTnLst>
                                </p:cTn>
                              </p:par>
                              <p:par>
                                <p:cTn id="37" presetID="2" presetClass="entr" presetSubtype="8" decel="5000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2500" fill="hold"/>
                                        <p:tgtEl>
                                          <p:spTgt spid="20"/>
                                        </p:tgtEl>
                                        <p:attrNameLst>
                                          <p:attrName>ppt_x</p:attrName>
                                        </p:attrNameLst>
                                      </p:cBhvr>
                                      <p:tavLst>
                                        <p:tav tm="0">
                                          <p:val>
                                            <p:strVal val="0-#ppt_w/2"/>
                                          </p:val>
                                        </p:tav>
                                        <p:tav tm="100000">
                                          <p:val>
                                            <p:strVal val="#ppt_x"/>
                                          </p:val>
                                        </p:tav>
                                      </p:tavLst>
                                    </p:anim>
                                    <p:anim calcmode="lin" valueType="num">
                                      <p:cBhvr additive="base">
                                        <p:cTn id="40" dur="2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3" decel="5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3000" fill="hold"/>
                                        <p:tgtEl>
                                          <p:spTgt spid="15"/>
                                        </p:tgtEl>
                                        <p:attrNameLst>
                                          <p:attrName>ppt_x</p:attrName>
                                        </p:attrNameLst>
                                      </p:cBhvr>
                                      <p:tavLst>
                                        <p:tav tm="0">
                                          <p:val>
                                            <p:strVal val="1+#ppt_w/2"/>
                                          </p:val>
                                        </p:tav>
                                        <p:tav tm="100000">
                                          <p:val>
                                            <p:strVal val="#ppt_x"/>
                                          </p:val>
                                        </p:tav>
                                      </p:tavLst>
                                    </p:anim>
                                    <p:anim calcmode="lin" valueType="num">
                                      <p:cBhvr additive="base">
                                        <p:cTn id="44" dur="3000" fill="hold"/>
                                        <p:tgtEl>
                                          <p:spTgt spid="15"/>
                                        </p:tgtEl>
                                        <p:attrNameLst>
                                          <p:attrName>ppt_y</p:attrName>
                                        </p:attrNameLst>
                                      </p:cBhvr>
                                      <p:tavLst>
                                        <p:tav tm="0">
                                          <p:val>
                                            <p:strVal val="0-#ppt_h/2"/>
                                          </p:val>
                                        </p:tav>
                                        <p:tav tm="100000">
                                          <p:val>
                                            <p:strVal val="#ppt_y"/>
                                          </p:val>
                                        </p:tav>
                                      </p:tavLst>
                                    </p:anim>
                                  </p:childTnLst>
                                </p:cTn>
                              </p:par>
                              <p:par>
                                <p:cTn id="45" presetID="2" presetClass="entr" presetSubtype="1" decel="50000" fill="hold" grpId="0" nodeType="withEffect">
                                  <p:stCondLst>
                                    <p:cond delay="50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2000" fill="hold"/>
                                        <p:tgtEl>
                                          <p:spTgt spid="24"/>
                                        </p:tgtEl>
                                        <p:attrNameLst>
                                          <p:attrName>ppt_x</p:attrName>
                                        </p:attrNameLst>
                                      </p:cBhvr>
                                      <p:tavLst>
                                        <p:tav tm="0">
                                          <p:val>
                                            <p:strVal val="#ppt_x"/>
                                          </p:val>
                                        </p:tav>
                                        <p:tav tm="100000">
                                          <p:val>
                                            <p:strVal val="#ppt_x"/>
                                          </p:val>
                                        </p:tav>
                                      </p:tavLst>
                                    </p:anim>
                                    <p:anim calcmode="lin" valueType="num">
                                      <p:cBhvr additive="base">
                                        <p:cTn id="48" dur="2000" fill="hold"/>
                                        <p:tgtEl>
                                          <p:spTgt spid="24"/>
                                        </p:tgtEl>
                                        <p:attrNameLst>
                                          <p:attrName>ppt_y</p:attrName>
                                        </p:attrNameLst>
                                      </p:cBhvr>
                                      <p:tavLst>
                                        <p:tav tm="0">
                                          <p:val>
                                            <p:strVal val="0-#ppt_h/2"/>
                                          </p:val>
                                        </p:tav>
                                        <p:tav tm="100000">
                                          <p:val>
                                            <p:strVal val="#ppt_y"/>
                                          </p:val>
                                        </p:tav>
                                      </p:tavLst>
                                    </p:anim>
                                  </p:childTnLst>
                                </p:cTn>
                              </p:par>
                              <p:par>
                                <p:cTn id="49" presetID="2" presetClass="entr" presetSubtype="4" decel="5000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5000" fill="hold"/>
                                        <p:tgtEl>
                                          <p:spTgt spid="48"/>
                                        </p:tgtEl>
                                        <p:attrNameLst>
                                          <p:attrName>ppt_x</p:attrName>
                                        </p:attrNameLst>
                                      </p:cBhvr>
                                      <p:tavLst>
                                        <p:tav tm="0">
                                          <p:val>
                                            <p:strVal val="#ppt_x"/>
                                          </p:val>
                                        </p:tav>
                                        <p:tav tm="100000">
                                          <p:val>
                                            <p:strVal val="#ppt_x"/>
                                          </p:val>
                                        </p:tav>
                                      </p:tavLst>
                                    </p:anim>
                                    <p:anim calcmode="lin" valueType="num">
                                      <p:cBhvr additive="base">
                                        <p:cTn id="52" dur="5000" fill="hold"/>
                                        <p:tgtEl>
                                          <p:spTgt spid="48"/>
                                        </p:tgtEl>
                                        <p:attrNameLst>
                                          <p:attrName>ppt_y</p:attrName>
                                        </p:attrNameLst>
                                      </p:cBhvr>
                                      <p:tavLst>
                                        <p:tav tm="0">
                                          <p:val>
                                            <p:strVal val="1+#ppt_h/2"/>
                                          </p:val>
                                        </p:tav>
                                        <p:tav tm="100000">
                                          <p:val>
                                            <p:strVal val="#ppt_y"/>
                                          </p:val>
                                        </p:tav>
                                      </p:tavLst>
                                    </p:anim>
                                  </p:childTnLst>
                                </p:cTn>
                              </p:par>
                              <p:par>
                                <p:cTn id="53" presetID="2" presetClass="entr" presetSubtype="4" decel="5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4000" fill="hold"/>
                                        <p:tgtEl>
                                          <p:spTgt spid="44"/>
                                        </p:tgtEl>
                                        <p:attrNameLst>
                                          <p:attrName>ppt_x</p:attrName>
                                        </p:attrNameLst>
                                      </p:cBhvr>
                                      <p:tavLst>
                                        <p:tav tm="0">
                                          <p:val>
                                            <p:strVal val="#ppt_x"/>
                                          </p:val>
                                        </p:tav>
                                        <p:tav tm="100000">
                                          <p:val>
                                            <p:strVal val="#ppt_x"/>
                                          </p:val>
                                        </p:tav>
                                      </p:tavLst>
                                    </p:anim>
                                    <p:anim calcmode="lin" valueType="num">
                                      <p:cBhvr additive="base">
                                        <p:cTn id="56" dur="4000" fill="hold"/>
                                        <p:tgtEl>
                                          <p:spTgt spid="44"/>
                                        </p:tgtEl>
                                        <p:attrNameLst>
                                          <p:attrName>ppt_y</p:attrName>
                                        </p:attrNameLst>
                                      </p:cBhvr>
                                      <p:tavLst>
                                        <p:tav tm="0">
                                          <p:val>
                                            <p:strVal val="1+#ppt_h/2"/>
                                          </p:val>
                                        </p:tav>
                                        <p:tav tm="100000">
                                          <p:val>
                                            <p:strVal val="#ppt_y"/>
                                          </p:val>
                                        </p:tav>
                                      </p:tavLst>
                                    </p:anim>
                                  </p:childTnLst>
                                </p:cTn>
                              </p:par>
                              <p:par>
                                <p:cTn id="57" presetID="2" presetClass="entr" presetSubtype="4" decel="50000" fill="hold" grpId="0" nodeType="withEffect">
                                  <p:stCondLst>
                                    <p:cond delay="500"/>
                                  </p:stCondLst>
                                  <p:childTnLst>
                                    <p:set>
                                      <p:cBhvr>
                                        <p:cTn id="58" dur="1" fill="hold">
                                          <p:stCondLst>
                                            <p:cond delay="0"/>
                                          </p:stCondLst>
                                        </p:cTn>
                                        <p:tgtEl>
                                          <p:spTgt spid="52"/>
                                        </p:tgtEl>
                                        <p:attrNameLst>
                                          <p:attrName>style.visibility</p:attrName>
                                        </p:attrNameLst>
                                      </p:cBhvr>
                                      <p:to>
                                        <p:strVal val="visible"/>
                                      </p:to>
                                    </p:set>
                                    <p:anim calcmode="lin" valueType="num">
                                      <p:cBhvr additive="base">
                                        <p:cTn id="59" dur="3000" fill="hold"/>
                                        <p:tgtEl>
                                          <p:spTgt spid="52"/>
                                        </p:tgtEl>
                                        <p:attrNameLst>
                                          <p:attrName>ppt_x</p:attrName>
                                        </p:attrNameLst>
                                      </p:cBhvr>
                                      <p:tavLst>
                                        <p:tav tm="0">
                                          <p:val>
                                            <p:strVal val="#ppt_x"/>
                                          </p:val>
                                        </p:tav>
                                        <p:tav tm="100000">
                                          <p:val>
                                            <p:strVal val="#ppt_x"/>
                                          </p:val>
                                        </p:tav>
                                      </p:tavLst>
                                    </p:anim>
                                    <p:anim calcmode="lin" valueType="num">
                                      <p:cBhvr additive="base">
                                        <p:cTn id="60" dur="3000" fill="hold"/>
                                        <p:tgtEl>
                                          <p:spTgt spid="52"/>
                                        </p:tgtEl>
                                        <p:attrNameLst>
                                          <p:attrName>ppt_y</p:attrName>
                                        </p:attrNameLst>
                                      </p:cBhvr>
                                      <p:tavLst>
                                        <p:tav tm="0">
                                          <p:val>
                                            <p:strVal val="1+#ppt_h/2"/>
                                          </p:val>
                                        </p:tav>
                                        <p:tav tm="100000">
                                          <p:val>
                                            <p:strVal val="#ppt_y"/>
                                          </p:val>
                                        </p:tav>
                                      </p:tavLst>
                                    </p:anim>
                                  </p:childTnLst>
                                </p:cTn>
                              </p:par>
                              <p:par>
                                <p:cTn id="61" presetID="2" presetClass="entr" presetSubtype="4" decel="5000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4000" fill="hold"/>
                                        <p:tgtEl>
                                          <p:spTgt spid="47"/>
                                        </p:tgtEl>
                                        <p:attrNameLst>
                                          <p:attrName>ppt_x</p:attrName>
                                        </p:attrNameLst>
                                      </p:cBhvr>
                                      <p:tavLst>
                                        <p:tav tm="0">
                                          <p:val>
                                            <p:strVal val="#ppt_x"/>
                                          </p:val>
                                        </p:tav>
                                        <p:tav tm="100000">
                                          <p:val>
                                            <p:strVal val="#ppt_x"/>
                                          </p:val>
                                        </p:tav>
                                      </p:tavLst>
                                    </p:anim>
                                    <p:anim calcmode="lin" valueType="num">
                                      <p:cBhvr additive="base">
                                        <p:cTn id="64" dur="4000" fill="hold"/>
                                        <p:tgtEl>
                                          <p:spTgt spid="47"/>
                                        </p:tgtEl>
                                        <p:attrNameLst>
                                          <p:attrName>ppt_y</p:attrName>
                                        </p:attrNameLst>
                                      </p:cBhvr>
                                      <p:tavLst>
                                        <p:tav tm="0">
                                          <p:val>
                                            <p:strVal val="1+#ppt_h/2"/>
                                          </p:val>
                                        </p:tav>
                                        <p:tav tm="100000">
                                          <p:val>
                                            <p:strVal val="#ppt_y"/>
                                          </p:val>
                                        </p:tav>
                                      </p:tavLst>
                                    </p:anim>
                                  </p:childTnLst>
                                </p:cTn>
                              </p:par>
                              <p:par>
                                <p:cTn id="65" presetID="2" presetClass="entr" presetSubtype="4" decel="50000"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cBhvr additive="base">
                                        <p:cTn id="67" dur="5000" fill="hold"/>
                                        <p:tgtEl>
                                          <p:spTgt spid="77"/>
                                        </p:tgtEl>
                                        <p:attrNameLst>
                                          <p:attrName>ppt_x</p:attrName>
                                        </p:attrNameLst>
                                      </p:cBhvr>
                                      <p:tavLst>
                                        <p:tav tm="0">
                                          <p:val>
                                            <p:strVal val="#ppt_x"/>
                                          </p:val>
                                        </p:tav>
                                        <p:tav tm="100000">
                                          <p:val>
                                            <p:strVal val="#ppt_x"/>
                                          </p:val>
                                        </p:tav>
                                      </p:tavLst>
                                    </p:anim>
                                    <p:anim calcmode="lin" valueType="num">
                                      <p:cBhvr additive="base">
                                        <p:cTn id="68" dur="5000" fill="hold"/>
                                        <p:tgtEl>
                                          <p:spTgt spid="77"/>
                                        </p:tgtEl>
                                        <p:attrNameLst>
                                          <p:attrName>ppt_y</p:attrName>
                                        </p:attrNameLst>
                                      </p:cBhvr>
                                      <p:tavLst>
                                        <p:tav tm="0">
                                          <p:val>
                                            <p:strVal val="1+#ppt_h/2"/>
                                          </p:val>
                                        </p:tav>
                                        <p:tav tm="100000">
                                          <p:val>
                                            <p:strVal val="#ppt_y"/>
                                          </p:val>
                                        </p:tav>
                                      </p:tavLst>
                                    </p:anim>
                                  </p:childTnLst>
                                </p:cTn>
                              </p:par>
                              <p:par>
                                <p:cTn id="69" presetID="2" presetClass="entr" presetSubtype="4" decel="50000" fill="hold" grpId="0" nodeType="withEffect">
                                  <p:stCondLst>
                                    <p:cond delay="50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3000" fill="hold"/>
                                        <p:tgtEl>
                                          <p:spTgt spid="49"/>
                                        </p:tgtEl>
                                        <p:attrNameLst>
                                          <p:attrName>ppt_x</p:attrName>
                                        </p:attrNameLst>
                                      </p:cBhvr>
                                      <p:tavLst>
                                        <p:tav tm="0">
                                          <p:val>
                                            <p:strVal val="#ppt_x"/>
                                          </p:val>
                                        </p:tav>
                                        <p:tav tm="100000">
                                          <p:val>
                                            <p:strVal val="#ppt_x"/>
                                          </p:val>
                                        </p:tav>
                                      </p:tavLst>
                                    </p:anim>
                                    <p:anim calcmode="lin" valueType="num">
                                      <p:cBhvr additive="base">
                                        <p:cTn id="72" dur="3000" fill="hold"/>
                                        <p:tgtEl>
                                          <p:spTgt spid="49"/>
                                        </p:tgtEl>
                                        <p:attrNameLst>
                                          <p:attrName>ppt_y</p:attrName>
                                        </p:attrNameLst>
                                      </p:cBhvr>
                                      <p:tavLst>
                                        <p:tav tm="0">
                                          <p:val>
                                            <p:strVal val="1+#ppt_h/2"/>
                                          </p:val>
                                        </p:tav>
                                        <p:tav tm="100000">
                                          <p:val>
                                            <p:strVal val="#ppt_y"/>
                                          </p:val>
                                        </p:tav>
                                      </p:tavLst>
                                    </p:anim>
                                  </p:childTnLst>
                                </p:cTn>
                              </p:par>
                              <p:par>
                                <p:cTn id="73" presetID="6" presetClass="emph" presetSubtype="0" repeatCount="indefinite" autoRev="1" fill="hold" grpId="0" nodeType="withEffect">
                                  <p:stCondLst>
                                    <p:cond delay="0"/>
                                  </p:stCondLst>
                                  <p:endCondLst>
                                    <p:cond evt="onNext" delay="0">
                                      <p:tgtEl>
                                        <p:sldTgt/>
                                      </p:tgtEl>
                                    </p:cond>
                                  </p:endCondLst>
                                  <p:childTnLst>
                                    <p:animScale>
                                      <p:cBhvr>
                                        <p:cTn id="74" dur="3000" fill="hold"/>
                                        <p:tgtEl>
                                          <p:spTgt spid="46"/>
                                        </p:tgtEl>
                                      </p:cBhvr>
                                      <p:by x="115000" y="115000"/>
                                    </p:animScale>
                                  </p:childTnLst>
                                </p:cTn>
                              </p:par>
                              <p:par>
                                <p:cTn id="75" presetID="42" presetClass="entr" presetSubtype="0" fill="hold" grpId="0" nodeType="withEffect">
                                  <p:stCondLst>
                                    <p:cond delay="100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par>
                                <p:cTn id="80" presetID="12" presetClass="entr" presetSubtype="8" fill="hold" grpId="0" nodeType="withEffect">
                                  <p:stCondLst>
                                    <p:cond delay="2000"/>
                                  </p:stCondLst>
                                  <p:childTnLst>
                                    <p:set>
                                      <p:cBhvr>
                                        <p:cTn id="81" dur="1" fill="hold">
                                          <p:stCondLst>
                                            <p:cond delay="0"/>
                                          </p:stCondLst>
                                        </p:cTn>
                                        <p:tgtEl>
                                          <p:spTgt spid="18"/>
                                        </p:tgtEl>
                                        <p:attrNameLst>
                                          <p:attrName>style.visibility</p:attrName>
                                        </p:attrNameLst>
                                      </p:cBhvr>
                                      <p:to>
                                        <p:strVal val="visible"/>
                                      </p:to>
                                    </p:set>
                                    <p:anim calcmode="lin" valueType="num">
                                      <p:cBhvr additive="base">
                                        <p:cTn id="82" dur="1500"/>
                                        <p:tgtEl>
                                          <p:spTgt spid="18"/>
                                        </p:tgtEl>
                                        <p:attrNameLst>
                                          <p:attrName>ppt_x</p:attrName>
                                        </p:attrNameLst>
                                      </p:cBhvr>
                                      <p:tavLst>
                                        <p:tav tm="0">
                                          <p:val>
                                            <p:strVal val="#ppt_x-#ppt_w*1.125000"/>
                                          </p:val>
                                        </p:tav>
                                        <p:tav tm="100000">
                                          <p:val>
                                            <p:strVal val="#ppt_x"/>
                                          </p:val>
                                        </p:tav>
                                      </p:tavLst>
                                    </p:anim>
                                    <p:animEffect transition="in" filter="wipe(right)">
                                      <p:cBhvr>
                                        <p:cTn id="83" dur="1500"/>
                                        <p:tgtEl>
                                          <p:spTgt spid="18"/>
                                        </p:tgtEl>
                                      </p:cBhvr>
                                    </p:animEffect>
                                  </p:childTnLst>
                                </p:cTn>
                              </p:par>
                              <p:par>
                                <p:cTn id="84" presetID="22" presetClass="entr" presetSubtype="1" fill="hold" nodeType="withEffect">
                                  <p:stCondLst>
                                    <p:cond delay="2500"/>
                                  </p:stCondLst>
                                  <p:childTnLst>
                                    <p:set>
                                      <p:cBhvr>
                                        <p:cTn id="85" dur="1" fill="hold">
                                          <p:stCondLst>
                                            <p:cond delay="0"/>
                                          </p:stCondLst>
                                        </p:cTn>
                                        <p:tgtEl>
                                          <p:spTgt spid="73"/>
                                        </p:tgtEl>
                                        <p:attrNameLst>
                                          <p:attrName>style.visibility</p:attrName>
                                        </p:attrNameLst>
                                      </p:cBhvr>
                                      <p:to>
                                        <p:strVal val="visible"/>
                                      </p:to>
                                    </p:set>
                                    <p:animEffect transition="in" filter="wipe(up)">
                                      <p:cBhvr>
                                        <p:cTn id="86" dur="1000"/>
                                        <p:tgtEl>
                                          <p:spTgt spid="73"/>
                                        </p:tgtEl>
                                      </p:cBhvr>
                                    </p:animEffect>
                                  </p:childTnLst>
                                </p:cTn>
                              </p:par>
                              <p:par>
                                <p:cTn id="87" presetID="32" presetClass="emph" presetSubtype="0" repeatCount="indefinite" fill="hold" nodeType="withEffect">
                                  <p:stCondLst>
                                    <p:cond delay="2500"/>
                                  </p:stCondLst>
                                  <p:endCondLst>
                                    <p:cond evt="onNext" delay="0">
                                      <p:tgtEl>
                                        <p:sldTgt/>
                                      </p:tgtEl>
                                    </p:cond>
                                  </p:endCondLst>
                                  <p:childTnLst>
                                    <p:animRot by="120000">
                                      <p:cBhvr>
                                        <p:cTn id="88" dur="100" fill="hold">
                                          <p:stCondLst>
                                            <p:cond delay="0"/>
                                          </p:stCondLst>
                                        </p:cTn>
                                        <p:tgtEl>
                                          <p:spTgt spid="73"/>
                                        </p:tgtEl>
                                        <p:attrNameLst>
                                          <p:attrName>r</p:attrName>
                                        </p:attrNameLst>
                                      </p:cBhvr>
                                    </p:animRot>
                                    <p:animRot by="-240000">
                                      <p:cBhvr>
                                        <p:cTn id="89" dur="200" fill="hold">
                                          <p:stCondLst>
                                            <p:cond delay="200"/>
                                          </p:stCondLst>
                                        </p:cTn>
                                        <p:tgtEl>
                                          <p:spTgt spid="73"/>
                                        </p:tgtEl>
                                        <p:attrNameLst>
                                          <p:attrName>r</p:attrName>
                                        </p:attrNameLst>
                                      </p:cBhvr>
                                    </p:animRot>
                                    <p:animRot by="240000">
                                      <p:cBhvr>
                                        <p:cTn id="90" dur="200" fill="hold">
                                          <p:stCondLst>
                                            <p:cond delay="400"/>
                                          </p:stCondLst>
                                        </p:cTn>
                                        <p:tgtEl>
                                          <p:spTgt spid="73"/>
                                        </p:tgtEl>
                                        <p:attrNameLst>
                                          <p:attrName>r</p:attrName>
                                        </p:attrNameLst>
                                      </p:cBhvr>
                                    </p:animRot>
                                    <p:animRot by="-240000">
                                      <p:cBhvr>
                                        <p:cTn id="91" dur="200" fill="hold">
                                          <p:stCondLst>
                                            <p:cond delay="600"/>
                                          </p:stCondLst>
                                        </p:cTn>
                                        <p:tgtEl>
                                          <p:spTgt spid="73"/>
                                        </p:tgtEl>
                                        <p:attrNameLst>
                                          <p:attrName>r</p:attrName>
                                        </p:attrNameLst>
                                      </p:cBhvr>
                                    </p:animRot>
                                    <p:animRot by="120000">
                                      <p:cBhvr>
                                        <p:cTn id="92" dur="200" fill="hold">
                                          <p:stCondLst>
                                            <p:cond delay="800"/>
                                          </p:stCondLst>
                                        </p:cTn>
                                        <p:tgtEl>
                                          <p:spTgt spid="73"/>
                                        </p:tgtEl>
                                        <p:attrNameLst>
                                          <p:attrName>r</p:attrName>
                                        </p:attrNameLst>
                                      </p:cBhvr>
                                    </p:animRot>
                                  </p:childTnLst>
                                </p:cTn>
                              </p:par>
                              <p:par>
                                <p:cTn id="93" presetID="10" presetClass="entr" presetSubtype="0" fill="hold" grpId="0" nodeType="withEffect">
                                  <p:stCondLst>
                                    <p:cond delay="4000"/>
                                  </p:stCondLst>
                                  <p:childTnLst>
                                    <p:set>
                                      <p:cBhvr>
                                        <p:cTn id="94" dur="1" fill="hold">
                                          <p:stCondLst>
                                            <p:cond delay="0"/>
                                          </p:stCondLst>
                                        </p:cTn>
                                        <p:tgtEl>
                                          <p:spTgt spid="72"/>
                                        </p:tgtEl>
                                        <p:attrNameLst>
                                          <p:attrName>style.visibility</p:attrName>
                                        </p:attrNameLst>
                                      </p:cBhvr>
                                      <p:to>
                                        <p:strVal val="visible"/>
                                      </p:to>
                                    </p:set>
                                    <p:animEffect transition="in" filter="fade">
                                      <p:cBhvr>
                                        <p:cTn id="95"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69" grpId="0" animBg="1"/>
      <p:bldP spid="68" grpId="0" animBg="1"/>
      <p:bldP spid="15" grpId="0" animBg="1"/>
      <p:bldP spid="20" grpId="0" animBg="1"/>
      <p:bldP spid="24" grpId="0" animBg="1"/>
      <p:bldP spid="27" grpId="0" animBg="1"/>
      <p:bldP spid="44" grpId="0" animBg="1"/>
      <p:bldP spid="46" grpId="0" animBg="1"/>
      <p:bldP spid="47" grpId="0" animBg="1"/>
      <p:bldP spid="48" grpId="0" animBg="1"/>
      <p:bldP spid="49" grpId="0" animBg="1"/>
      <p:bldP spid="52" grpId="0" animBg="1"/>
      <p:bldP spid="57" grpId="0" animBg="1"/>
      <p:bldP spid="67" grpId="0" animBg="1"/>
      <p:bldP spid="71" grpId="0" animBg="1"/>
      <p:bldP spid="16" grpId="0"/>
      <p:bldP spid="18" grpId="0"/>
      <p:bldP spid="72" grpId="0"/>
      <p:bldP spid="77" grpId="0" animBg="1"/>
      <p:bldP spid="78" grpId="0" animBg="1"/>
    </p:bldLst>
  </p:timing>
</p:sld>
</file>

<file path=ppt/theme/theme1.xml><?xml version="1.0" encoding="utf-8"?>
<a:theme xmlns:a="http://schemas.openxmlformats.org/drawingml/2006/main" name="Office Theme">
  <a:themeElements>
    <a:clrScheme name="col">
      <a:dk1>
        <a:srgbClr val="000000"/>
      </a:dk1>
      <a:lt1>
        <a:srgbClr val="FFFFFF"/>
      </a:lt1>
      <a:dk2>
        <a:srgbClr val="2D3847"/>
      </a:dk2>
      <a:lt2>
        <a:srgbClr val="E7E6E6"/>
      </a:lt2>
      <a:accent1>
        <a:srgbClr val="358CEB"/>
      </a:accent1>
      <a:accent2>
        <a:srgbClr val="5FDDEC"/>
      </a:accent2>
      <a:accent3>
        <a:srgbClr val="1B53EB"/>
      </a:accent3>
      <a:accent4>
        <a:srgbClr val="83AFF2"/>
      </a:accent4>
      <a:accent5>
        <a:srgbClr val="3892EB"/>
      </a:accent5>
      <a:accent6>
        <a:srgbClr val="5DD1E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ol">
      <a:dk1>
        <a:srgbClr val="000000"/>
      </a:dk1>
      <a:lt1>
        <a:srgbClr val="FFFFFF"/>
      </a:lt1>
      <a:dk2>
        <a:srgbClr val="2D3847"/>
      </a:dk2>
      <a:lt2>
        <a:srgbClr val="E7E6E6"/>
      </a:lt2>
      <a:accent1>
        <a:srgbClr val="358CEB"/>
      </a:accent1>
      <a:accent2>
        <a:srgbClr val="5FDDEC"/>
      </a:accent2>
      <a:accent3>
        <a:srgbClr val="1B53EB"/>
      </a:accent3>
      <a:accent4>
        <a:srgbClr val="83AFF2"/>
      </a:accent4>
      <a:accent5>
        <a:srgbClr val="3892EB"/>
      </a:accent5>
      <a:accent6>
        <a:srgbClr val="5DD1E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2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9_Office Theme">
  <a:themeElements>
    <a:clrScheme name="Massive X new Blue color">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Office Theme">
  <a:themeElements>
    <a:clrScheme name="#mg15">
      <a:dk1>
        <a:srgbClr val="000000"/>
      </a:dk1>
      <a:lt1>
        <a:srgbClr val="FFFFFF"/>
      </a:lt1>
      <a:dk2>
        <a:srgbClr val="2D3847"/>
      </a:dk2>
      <a:lt2>
        <a:srgbClr val="000000"/>
      </a:lt2>
      <a:accent1>
        <a:srgbClr val="1FBFA4"/>
      </a:accent1>
      <a:accent2>
        <a:srgbClr val="7B7BAD"/>
      </a:accent2>
      <a:accent3>
        <a:srgbClr val="32AFC8"/>
      </a:accent3>
      <a:accent4>
        <a:srgbClr val="1275B2"/>
      </a:accent4>
      <a:accent5>
        <a:srgbClr val="0479DA"/>
      </a:accent5>
      <a:accent6>
        <a:srgbClr val="8F298A"/>
      </a:accent6>
      <a:hlink>
        <a:srgbClr val="44546A"/>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ova">
    <a:dk1>
      <a:srgbClr val="172144"/>
    </a:dk1>
    <a:lt1>
      <a:srgbClr val="FFFFFF"/>
    </a:lt1>
    <a:dk2>
      <a:srgbClr val="F00B51"/>
    </a:dk2>
    <a:lt2>
      <a:srgbClr val="7366FF"/>
    </a:lt2>
    <a:accent1>
      <a:srgbClr val="FF9897"/>
    </a:accent1>
    <a:accent2>
      <a:srgbClr val="F650A0"/>
    </a:accent2>
    <a:accent3>
      <a:srgbClr val="FF5B94"/>
    </a:accent3>
    <a:accent4>
      <a:srgbClr val="8441A4"/>
    </a:accent4>
    <a:accent5>
      <a:srgbClr val="F869D5"/>
    </a:accent5>
    <a:accent6>
      <a:srgbClr val="5650DE"/>
    </a:accent6>
    <a:hlink>
      <a:srgbClr val="2F8299"/>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16234</TotalTime>
  <Words>422</Words>
  <Application>Microsoft Office PowerPoint</Application>
  <PresentationFormat>ワイド画面</PresentationFormat>
  <Paragraphs>51</Paragraphs>
  <Slides>7</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6</vt:i4>
      </vt:variant>
      <vt:variant>
        <vt:lpstr>スライド タイトル</vt:lpstr>
      </vt:variant>
      <vt:variant>
        <vt:i4>7</vt:i4>
      </vt:variant>
    </vt:vector>
  </HeadingPairs>
  <TitlesOfParts>
    <vt:vector size="24" baseType="lpstr">
      <vt:lpstr>Designball-Social-01</vt:lpstr>
      <vt:lpstr>ui-monospace</vt:lpstr>
      <vt:lpstr>Arial</vt:lpstr>
      <vt:lpstr>Calibri</vt:lpstr>
      <vt:lpstr>Century Gothic</vt:lpstr>
      <vt:lpstr>Lato</vt:lpstr>
      <vt:lpstr>Poppins</vt:lpstr>
      <vt:lpstr>Poppins Light</vt:lpstr>
      <vt:lpstr>PT Sans</vt:lpstr>
      <vt:lpstr>Questrial</vt:lpstr>
      <vt:lpstr>Wingdings</vt:lpstr>
      <vt:lpstr>Office Theme</vt:lpstr>
      <vt:lpstr>1_Office Theme</vt:lpstr>
      <vt:lpstr>22_Office Theme</vt:lpstr>
      <vt:lpstr>9_Office Theme</vt:lpstr>
      <vt:lpstr>7_Office Theme</vt:lpstr>
      <vt:lpstr>2_Office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You Exec (https://youexec.com/resources)</Manager>
  <Company>You Exec (https://youexec.com/resources)</Company>
  <LinksUpToDate>false</LinksUpToDate>
  <SharedDoc>false</SharedDoc>
  <HyperlinkBase>You Exec (https://youexec.com/resources)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MSBuild with Github Actions</dc:title>
  <dc:subject>Virtual Meeting</dc:subject>
  <dc:creator>二石 孝雄</dc:creator>
  <cp:keywords>Github</cp:keywords>
  <dc:description>You Exec (https://youexec.com/resources)</dc:description>
  <cp:lastModifiedBy>二石 孝雄</cp:lastModifiedBy>
  <cp:revision>3599</cp:revision>
  <dcterms:created xsi:type="dcterms:W3CDTF">2019-07-26T02:00:50Z</dcterms:created>
  <dcterms:modified xsi:type="dcterms:W3CDTF">2022-08-17T12:04:41Z</dcterms:modified>
  <cp:category/>
</cp:coreProperties>
</file>