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842CA-3A5D-42FB-A905-28E3D4C63196}" v="7" dt="2022-09-26T22:11:3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31A842CA-3A5D-42FB-A905-28E3D4C63196}"/>
    <pc:docChg chg="custSel addSld modSld">
      <pc:chgData name="Camilla Lucero" userId="f439bb5a6a9b328f" providerId="LiveId" clId="{31A842CA-3A5D-42FB-A905-28E3D4C63196}" dt="2022-09-26T22:53:12.887" v="1654" actId="20577"/>
      <pc:docMkLst>
        <pc:docMk/>
      </pc:docMkLst>
      <pc:sldChg chg="modSp mod">
        <pc:chgData name="Camilla Lucero" userId="f439bb5a6a9b328f" providerId="LiveId" clId="{31A842CA-3A5D-42FB-A905-28E3D4C63196}" dt="2022-09-26T22:01:13.358" v="939" actId="20577"/>
        <pc:sldMkLst>
          <pc:docMk/>
          <pc:sldMk cId="2487214029" sldId="258"/>
        </pc:sldMkLst>
        <pc:spChg chg="mod">
          <ac:chgData name="Camilla Lucero" userId="f439bb5a6a9b328f" providerId="LiveId" clId="{31A842CA-3A5D-42FB-A905-28E3D4C63196}" dt="2022-09-26T22:01:13.358" v="939" actId="20577"/>
          <ac:spMkLst>
            <pc:docMk/>
            <pc:sldMk cId="2487214029" sldId="258"/>
            <ac:spMk id="2" creationId="{72188342-AD13-B3FC-1C39-951BAF8DB83F}"/>
          </ac:spMkLst>
        </pc:spChg>
        <pc:spChg chg="mod">
          <ac:chgData name="Camilla Lucero" userId="f439bb5a6a9b328f" providerId="LiveId" clId="{31A842CA-3A5D-42FB-A905-28E3D4C63196}" dt="2022-09-22T18:53:25.311" v="13" actId="20577"/>
          <ac:spMkLst>
            <pc:docMk/>
            <pc:sldMk cId="2487214029" sldId="258"/>
            <ac:spMk id="4" creationId="{1E0A6FDE-1BF0-722D-4985-067399978EB2}"/>
          </ac:spMkLst>
        </pc:spChg>
      </pc:sldChg>
      <pc:sldChg chg="addSp delSp modSp mod">
        <pc:chgData name="Camilla Lucero" userId="f439bb5a6a9b328f" providerId="LiveId" clId="{31A842CA-3A5D-42FB-A905-28E3D4C63196}" dt="2022-09-22T19:01:51.980" v="721"/>
        <pc:sldMkLst>
          <pc:docMk/>
          <pc:sldMk cId="2391450595" sldId="259"/>
        </pc:sldMkLst>
        <pc:spChg chg="mod">
          <ac:chgData name="Camilla Lucero" userId="f439bb5a6a9b328f" providerId="LiveId" clId="{31A842CA-3A5D-42FB-A905-28E3D4C63196}" dt="2022-09-22T18:58:57.147" v="716" actId="20577"/>
          <ac:spMkLst>
            <pc:docMk/>
            <pc:sldMk cId="2391450595" sldId="259"/>
            <ac:spMk id="3" creationId="{B7B6E2D8-6281-EE30-24C0-B9B35DECCDC2}"/>
          </ac:spMkLst>
        </pc:spChg>
        <pc:grpChg chg="del mod">
          <ac:chgData name="Camilla Lucero" userId="f439bb5a6a9b328f" providerId="LiveId" clId="{31A842CA-3A5D-42FB-A905-28E3D4C63196}" dt="2022-09-22T19:01:51.978" v="720"/>
          <ac:grpSpMkLst>
            <pc:docMk/>
            <pc:sldMk cId="2391450595" sldId="259"/>
            <ac:grpSpMk id="6" creationId="{AF5CB1E9-BC2F-A93F-63D4-788AB7FD4539}"/>
          </ac:grpSpMkLst>
        </pc:grpChg>
        <pc:inkChg chg="add del mod">
          <ac:chgData name="Camilla Lucero" userId="f439bb5a6a9b328f" providerId="LiveId" clId="{31A842CA-3A5D-42FB-A905-28E3D4C63196}" dt="2022-09-22T19:01:51.980" v="721"/>
          <ac:inkMkLst>
            <pc:docMk/>
            <pc:sldMk cId="2391450595" sldId="259"/>
            <ac:inkMk id="4" creationId="{B6CC4E88-569C-09D8-EFCD-9B7417A91783}"/>
          </ac:inkMkLst>
        </pc:inkChg>
        <pc:inkChg chg="add del mod">
          <ac:chgData name="Camilla Lucero" userId="f439bb5a6a9b328f" providerId="LiveId" clId="{31A842CA-3A5D-42FB-A905-28E3D4C63196}" dt="2022-09-22T19:01:51.978" v="720"/>
          <ac:inkMkLst>
            <pc:docMk/>
            <pc:sldMk cId="2391450595" sldId="259"/>
            <ac:inkMk id="5" creationId="{A6EF9935-92D8-52E8-20D5-DBE72889CF63}"/>
          </ac:inkMkLst>
        </pc:inkChg>
      </pc:sldChg>
      <pc:sldChg chg="addSp delSp modSp new mod">
        <pc:chgData name="Camilla Lucero" userId="f439bb5a6a9b328f" providerId="LiveId" clId="{31A842CA-3A5D-42FB-A905-28E3D4C63196}" dt="2022-09-26T22:53:12.887" v="1654" actId="20577"/>
        <pc:sldMkLst>
          <pc:docMk/>
          <pc:sldMk cId="3958487770" sldId="260"/>
        </pc:sldMkLst>
        <pc:spChg chg="add del mod">
          <ac:chgData name="Camilla Lucero" userId="f439bb5a6a9b328f" providerId="LiveId" clId="{31A842CA-3A5D-42FB-A905-28E3D4C63196}" dt="2022-09-26T21:59:07.244" v="729"/>
          <ac:spMkLst>
            <pc:docMk/>
            <pc:sldMk cId="3958487770" sldId="260"/>
            <ac:spMk id="4" creationId="{C4DADDE1-EF07-5F5B-7BAA-47B0CC686A6F}"/>
          </ac:spMkLst>
        </pc:spChg>
        <pc:spChg chg="add mod">
          <ac:chgData name="Camilla Lucero" userId="f439bb5a6a9b328f" providerId="LiveId" clId="{31A842CA-3A5D-42FB-A905-28E3D4C63196}" dt="2022-09-26T22:02:29.222" v="1074" actId="20577"/>
          <ac:spMkLst>
            <pc:docMk/>
            <pc:sldMk cId="3958487770" sldId="260"/>
            <ac:spMk id="5" creationId="{B59AF50B-5666-CB35-B089-10F5422E4449}"/>
          </ac:spMkLst>
        </pc:spChg>
        <pc:spChg chg="add mod">
          <ac:chgData name="Camilla Lucero" userId="f439bb5a6a9b328f" providerId="LiveId" clId="{31A842CA-3A5D-42FB-A905-28E3D4C63196}" dt="2022-09-26T22:07:18.451" v="1383" actId="20577"/>
          <ac:spMkLst>
            <pc:docMk/>
            <pc:sldMk cId="3958487770" sldId="260"/>
            <ac:spMk id="8" creationId="{D1464F1F-E714-EDD2-F62B-5197633D7AB9}"/>
          </ac:spMkLst>
        </pc:spChg>
        <pc:spChg chg="add mod">
          <ac:chgData name="Camilla Lucero" userId="f439bb5a6a9b328f" providerId="LiveId" clId="{31A842CA-3A5D-42FB-A905-28E3D4C63196}" dt="2022-09-26T22:53:12.887" v="1654" actId="20577"/>
          <ac:spMkLst>
            <pc:docMk/>
            <pc:sldMk cId="3958487770" sldId="260"/>
            <ac:spMk id="11" creationId="{A24B7463-F5FD-58FC-4205-2C478DEEF670}"/>
          </ac:spMkLst>
        </pc:spChg>
        <pc:picChg chg="add mod">
          <ac:chgData name="Camilla Lucero" userId="f439bb5a6a9b328f" providerId="LiveId" clId="{31A842CA-3A5D-42FB-A905-28E3D4C63196}" dt="2022-09-26T21:58:48.548" v="726" actId="14100"/>
          <ac:picMkLst>
            <pc:docMk/>
            <pc:sldMk cId="3958487770" sldId="260"/>
            <ac:picMk id="3" creationId="{230E4B40-1F91-EE8C-9B92-67069C72884A}"/>
          </ac:picMkLst>
        </pc:picChg>
        <pc:picChg chg="add mod">
          <ac:chgData name="Camilla Lucero" userId="f439bb5a6a9b328f" providerId="LiveId" clId="{31A842CA-3A5D-42FB-A905-28E3D4C63196}" dt="2022-09-26T22:04:24.991" v="1078" actId="1076"/>
          <ac:picMkLst>
            <pc:docMk/>
            <pc:sldMk cId="3958487770" sldId="260"/>
            <ac:picMk id="7" creationId="{6E6C5C01-6393-FAF4-6FC2-3B2D99AD6316}"/>
          </ac:picMkLst>
        </pc:picChg>
        <pc:picChg chg="add mod">
          <ac:chgData name="Camilla Lucero" userId="f439bb5a6a9b328f" providerId="LiveId" clId="{31A842CA-3A5D-42FB-A905-28E3D4C63196}" dt="2022-09-26T22:11:17.845" v="1388" actId="1076"/>
          <ac:picMkLst>
            <pc:docMk/>
            <pc:sldMk cId="3958487770" sldId="260"/>
            <ac:picMk id="10" creationId="{E26C7DB6-BE57-218B-8B92-AA7F69B215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6376B0-747C-4EF8-B213-3CD80DF2E7A6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FB55D0-6AB0-4726-999F-D8DD291F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ygon.com/22692213/castlevania-advance-collection-aria-of-sorrow-symphony-night-release-circle-moon-Konami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exile.se/jump-king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ore.steampowered.com/app/1533420/Neon_Whi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639B-ED0C-EBD2-5EDA-3C5014D26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Proposal 1</a:t>
            </a:r>
            <a:br>
              <a:rPr lang="en-US" dirty="0"/>
            </a:br>
            <a:r>
              <a:rPr lang="en-US" sz="2400" dirty="0"/>
              <a:t>The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0D7C9-8755-BDDE-DF25-BB9112705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Camilla Lucero | Cameron </a:t>
            </a:r>
            <a:r>
              <a:rPr lang="en-US" dirty="0" err="1"/>
              <a:t>Loghry</a:t>
            </a:r>
            <a:r>
              <a:rPr lang="en-US" dirty="0"/>
              <a:t> | Alex Snyder</a:t>
            </a:r>
          </a:p>
          <a:p>
            <a:r>
              <a:rPr lang="en-US" dirty="0"/>
              <a:t>GDD 1101-001</a:t>
            </a:r>
          </a:p>
        </p:txBody>
      </p:sp>
    </p:spTree>
    <p:extLst>
      <p:ext uri="{BB962C8B-B14F-4D97-AF65-F5344CB8AC3E}">
        <p14:creationId xmlns:p14="http://schemas.microsoft.com/office/powerpoint/2010/main" val="30270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8342-AD13-B3FC-1C39-951BAF8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12F0-2AF4-A136-0693-32A5B44B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8" y="5971431"/>
            <a:ext cx="5758189" cy="886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Jump king - </a:t>
            </a:r>
            <a:r>
              <a:rPr lang="en-US" sz="1200" dirty="0">
                <a:hlinkClick r:id="rId2"/>
              </a:rPr>
              <a:t>https://nexile.se/jump-king/</a:t>
            </a: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 err="1"/>
              <a:t>Castlevania</a:t>
            </a: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https://www.polygon.com/22692213/castlevania-advance-collection-aria-of-sorrow-symphony-night-release-circle-moon-Konami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Neon White - </a:t>
            </a:r>
            <a:r>
              <a:rPr lang="en-US" sz="1200" dirty="0">
                <a:hlinkClick r:id="rId4"/>
              </a:rPr>
              <a:t>https://store.steampowered.com/app/1533420/Neon_White/</a:t>
            </a:r>
            <a:r>
              <a:rPr lang="en-US" sz="12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6FDE-1BF0-722D-4985-06739997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4577566" cy="21940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 of Game: </a:t>
            </a:r>
            <a:r>
              <a:rPr lang="en-US" dirty="0">
                <a:solidFill>
                  <a:schemeClr val="tx2"/>
                </a:solidFill>
              </a:rPr>
              <a:t>Side-scroller, rouge-like, platformer.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Jobs: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Diplomat – Camilla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HR – Cameron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Boss - Alex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5CC8D-5936-DB27-E203-D7C8667D4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457" y="106893"/>
            <a:ext cx="4218167" cy="316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4E845D-CAE1-FE77-D8D4-72EC66CB0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457" y="3355193"/>
            <a:ext cx="5093871" cy="339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E1394-4222-E7A4-BC7E-0DE36A43E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332" y="2262429"/>
            <a:ext cx="4732336" cy="2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F795-321C-EBE2-B2A9-A4AF499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356F-6181-8C95-D4D4-20FBFA4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 movement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Movement from left to right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Jumping and Gravity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Enemy movement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distance movement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Camera Setup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Camera follows the player</a:t>
            </a:r>
          </a:p>
        </p:txBody>
      </p:sp>
    </p:spTree>
    <p:extLst>
      <p:ext uri="{BB962C8B-B14F-4D97-AF65-F5344CB8AC3E}">
        <p14:creationId xmlns:p14="http://schemas.microsoft.com/office/powerpoint/2010/main" val="4144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F146-29F8-8B1D-6658-D45479F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doing this and Why does it matter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E2D8-6281-EE30-24C0-B9B35DEC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plan to make our game a challenging and interesting addition to side-scroller games by tying in aspects of rouge-like and platformer genres.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three of us picked games, such as Neon White, </a:t>
            </a:r>
            <a:r>
              <a:rPr lang="en-US" dirty="0" err="1"/>
              <a:t>Castlevania</a:t>
            </a:r>
            <a:r>
              <a:rPr lang="en-US" dirty="0"/>
              <a:t>, Jump King, and other popular games, and discussed their most popular, most fun, and most interesting aspects so that we could create something new.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5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E4B40-1F91-EE8C-9B92-67069C72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1" y="380159"/>
            <a:ext cx="3051009" cy="1965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AF50B-5666-CB35-B089-10F5422E4449}"/>
              </a:ext>
            </a:extLst>
          </p:cNvPr>
          <p:cNvSpPr txBox="1"/>
          <p:nvPr/>
        </p:nvSpPr>
        <p:spPr>
          <a:xfrm>
            <a:off x="393721" y="2615979"/>
            <a:ext cx="3051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Allows for choices within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“If ____ then ____,</a:t>
            </a:r>
          </a:p>
          <a:p>
            <a:r>
              <a:rPr lang="en-US" dirty="0"/>
              <a:t>	else If ____ then ___...”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plan to use this statement to assist our movement choices, both for our PC and our Enemy objects.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5C01-6393-FAF4-6FC2-3B2D99AD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70" y="276792"/>
            <a:ext cx="2912259" cy="2818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64F1F-E714-EDD2-F62B-5197633D7AB9}"/>
              </a:ext>
            </a:extLst>
          </p:cNvPr>
          <p:cNvSpPr txBox="1"/>
          <p:nvPr/>
        </p:nvSpPr>
        <p:spPr>
          <a:xfrm>
            <a:off x="4603805" y="3429000"/>
            <a:ext cx="3051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Object At Place: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Denoted as </a:t>
            </a:r>
            <a:r>
              <a:rPr lang="en-US" dirty="0" err="1"/>
              <a:t>placemeeting</a:t>
            </a:r>
            <a:r>
              <a:rPr lang="en-US" dirty="0"/>
              <a:t>() within GML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Determines if a collision in occurring between two objects or at a certain point.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plan to use this when setting up our player collision and Enemy collision.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C7DB6-BE57-218B-8B92-AA7F69B21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374" y="380159"/>
            <a:ext cx="3106905" cy="1449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B7463-F5FD-58FC-4205-2C478DEEF670}"/>
              </a:ext>
            </a:extLst>
          </p:cNvPr>
          <p:cNvSpPr txBox="1"/>
          <p:nvPr/>
        </p:nvSpPr>
        <p:spPr>
          <a:xfrm>
            <a:off x="8691374" y="2027583"/>
            <a:ext cx="305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Key Pressed: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Denoted as </a:t>
            </a:r>
            <a:r>
              <a:rPr lang="en-US" dirty="0" err="1"/>
              <a:t>key_pressed</a:t>
            </a:r>
            <a:r>
              <a:rPr lang="en-US"/>
              <a:t>() in GML code.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Checks if a key is pressed.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“If _____, Do ______”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will be the main way we receive player input for movement.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7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</TotalTime>
  <Words>307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Parcel</vt:lpstr>
      <vt:lpstr>Game Proposal 1 The Basics</vt:lpstr>
      <vt:lpstr>Castle Jump</vt:lpstr>
      <vt:lpstr>Week 1 Goals</vt:lpstr>
      <vt:lpstr>Why are we doing this and Why does it matter you?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Proposal 1 The Basics</dc:title>
  <dc:creator>Camilla Lucero</dc:creator>
  <cp:lastModifiedBy>Camilla Lucero</cp:lastModifiedBy>
  <cp:revision>1</cp:revision>
  <dcterms:created xsi:type="dcterms:W3CDTF">2022-09-21T17:19:32Z</dcterms:created>
  <dcterms:modified xsi:type="dcterms:W3CDTF">2022-09-26T22:53:18Z</dcterms:modified>
</cp:coreProperties>
</file>