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9157FC-1835-44CF-989B-CB96437F5F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E40EA6-CFAC-48E6-8ECC-0756DBC978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4ECA75-A36D-4F96-AF92-BDBA3D33B70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7B3E81-AC04-41F9-9C7D-D5B1C8487C6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1E102A-0C8E-466E-8D41-A3AD6900D2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E57673-C25C-4910-8990-BE1D62C5E5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407CE0-8101-4447-8230-3E6D461D9C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07C8B4-7B55-48E7-9BA5-16E26076E8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996193-3802-4034-82EB-52DBFCF6A3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48B77E-4B21-476B-8875-38E74D43AD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21BF8E-7866-4D9B-B116-4AEE80E0C2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675B0E-7FC4-42A7-99DB-F46EC0B59C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A7CAF0-804B-44F0-82E1-AF004819B0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1E450E-10CD-428B-AFE3-4C44AFAEA1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4BFCFF-8983-4F0D-B46B-F6090354A1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A4940A-6781-4F30-97D3-E0FE267CC40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040E2E-F287-46A8-8AA0-9CBA17111BD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B68013-2E4C-4819-B1D1-E80DD45210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8067D2-FDC7-4ADA-BC71-71BA6BAC95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8DCD8E-15E3-4CBD-9D03-34821183AB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0A7B81-64F1-4AB3-B396-EF4194350B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D35243-427E-43CF-BF28-4728897670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1B2EB2-123A-4AEC-8014-217067DC2F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489397-6C22-48E6-93C2-C2D823C634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1e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2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3" name="Rectangle 6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5" name="Straight Connector 8"/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1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2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AA9472-8666-4D4E-9C06-E40B09876DC6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dt" idx="3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1e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ctangle 8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49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50" name="PlaceHolder 1"/>
          <p:cNvSpPr>
            <a:spLocks noGrp="1"/>
          </p:cNvSpPr>
          <p:nvPr>
            <p:ph type="ftr" idx="4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ldNum" idx="5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F84417-FD39-474B-9CE5-EE31FDF1EA4D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6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Demo 2 – Midterm 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100160" y="4455720"/>
            <a:ext cx="100573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194" strike="noStrike" cap="all">
                <a:solidFill>
                  <a:srgbClr val="514949"/>
                </a:solidFill>
                <a:latin typeface="Calibri Light"/>
              </a:rPr>
              <a:t>The Basics </a:t>
            </a:r>
            <a:endParaRPr b="0" lang="en-US" sz="2400" spc="-1" strike="noStrike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194" strike="noStrike" cap="all">
                <a:solidFill>
                  <a:srgbClr val="514949"/>
                </a:solidFill>
                <a:latin typeface="Calibri Light"/>
              </a:rPr>
              <a:t>Camilla Lucero, Cameron Loghry, Alex Snyder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Our Midterm Goals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99000"/>
          </a:bodyPr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General Goal – Have our First Level </a:t>
            </a:r>
            <a:r>
              <a:rPr b="0" lang="en-US" sz="2000" spc="-1" strike="noStrike" u="sng">
                <a:solidFill>
                  <a:srgbClr val="404040"/>
                </a:solidFill>
                <a:uFillTx/>
                <a:latin typeface="Calibri"/>
              </a:rPr>
              <a:t>DONE</a:t>
            </a:r>
            <a:endParaRPr b="0" lang="en-US" sz="2000" spc="-1" strike="noStrike">
              <a:latin typeface="Arial"/>
            </a:endParaRPr>
          </a:p>
          <a:p>
            <a:pPr marL="201240" indent="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accent5"/>
                </a:solidFill>
                <a:latin typeface="Calibri"/>
              </a:rPr>
              <a:t>Well, what the heck! Why isn’t it done?</a:t>
            </a:r>
            <a:endParaRPr b="0" lang="en-US" sz="1800" spc="-1" strike="noStrike">
              <a:latin typeface="Arial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dbfb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Admittedly, we misjudged how much time coding enemies, weapons, interactions, sprites, etc. would take. We were too ambitious for our allotted coding time.</a:t>
            </a:r>
            <a:endParaRPr b="0" lang="en-US" sz="1800" spc="-1" strike="noStrike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01240" indent="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0124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01240" indent="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01240" indent="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01240" indent="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br>
              <a:rPr sz="1800"/>
            </a:br>
            <a:endParaRPr b="0" lang="en-US" sz="1800" spc="-1" strike="noStrike">
              <a:latin typeface="Arial"/>
            </a:endParaRPr>
          </a:p>
          <a:p>
            <a:pPr marL="20124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Our Goals for This Week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14300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92000"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dbfb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Have, at least, 2 enemies set up</a:t>
            </a:r>
            <a:endParaRPr b="0" lang="en-US" sz="2400" spc="-1" strike="noStrike">
              <a:latin typeface="Arial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dbfbe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highlight>
                  <a:srgbClr val="ffff00"/>
                </a:highlight>
                <a:latin typeface="Calibri"/>
              </a:rPr>
              <a:t>Slime, small </a:t>
            </a: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and jumpy</a:t>
            </a:r>
            <a:r>
              <a:rPr b="0" lang="en-US" sz="2200" spc="-1" strike="noStrike">
                <a:solidFill>
                  <a:srgbClr val="404040"/>
                </a:solidFill>
                <a:highlight>
                  <a:srgbClr val="ffff00"/>
                </a:highlight>
                <a:latin typeface="Calibri"/>
              </a:rPr>
              <a:t> enemy</a:t>
            </a:r>
            <a:endParaRPr b="0" lang="en-US" sz="2200" spc="-1" strike="noStrike">
              <a:latin typeface="Arial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dbfbe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highlight>
                  <a:srgbClr val="ffff00"/>
                </a:highlight>
                <a:latin typeface="Calibri"/>
              </a:rPr>
              <a:t>Ghost, medium and flying enemy </a:t>
            </a:r>
            <a:endParaRPr b="0" lang="en-US" sz="2200" spc="-1" strike="noStrike"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highlight>
                  <a:srgbClr val="ffff00"/>
                </a:highlight>
                <a:latin typeface="Calibri"/>
              </a:rPr>
              <a:t>Ghost Following proximity – ghost only moves if a PC object is within a certain radius</a:t>
            </a:r>
            <a:endParaRPr b="0" lang="en-US" sz="22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dbfb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highlight>
                  <a:srgbClr val="ffff00"/>
                </a:highlight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highlight>
                  <a:srgbClr val="ffff00"/>
                </a:highlight>
                <a:latin typeface="Calibri"/>
              </a:rPr>
              <a:t>Menu System</a:t>
            </a:r>
            <a:endParaRPr b="0" lang="en-US" sz="24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dbfb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Working Weapons</a:t>
            </a:r>
            <a:endParaRPr b="0" lang="en-US" sz="24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dbfb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highlight>
                  <a:srgbClr val="ffff00"/>
                </a:highlight>
                <a:latin typeface="Calibri"/>
              </a:rPr>
              <a:t>Implementing health for both enemies and PC</a:t>
            </a:r>
            <a:endParaRPr b="0" lang="en-US" sz="24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dbfb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highlight>
                  <a:srgbClr val="ffff00"/>
                </a:highlight>
                <a:latin typeface="Calibri"/>
              </a:rPr>
              <a:t>Sprites for moving characters</a:t>
            </a:r>
            <a:endParaRPr b="0" lang="en-US" sz="24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dbfbe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Power-ups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Why Do These Changes Matter?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dbfb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Our changes that we plan to execute by next week will start setting up the main parts of our game. </a:t>
            </a:r>
            <a:endParaRPr b="0" lang="en-US" sz="2000" spc="-1" strike="noStrike">
              <a:latin typeface="Arial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dbfb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They will set up our main two enemies for the first level, both code and visually.</a:t>
            </a:r>
            <a:endParaRPr b="0" lang="en-US" sz="1800" spc="-1" strike="noStrike">
              <a:latin typeface="Arial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dbfb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They will start adding playability via weapons and health systems</a:t>
            </a:r>
            <a:endParaRPr b="0" lang="en-US" sz="1800" spc="-1" strike="noStrike">
              <a:latin typeface="Arial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dbfb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They will over all start making our game look like a game!</a:t>
            </a:r>
            <a:endParaRPr b="0" lang="en-US" sz="1800" spc="-1" strike="noStrike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dbfb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This is important because it will start giving our game personality besides just moving boxes and give our game functions and things for the player to do.</a:t>
            </a:r>
            <a:endParaRPr b="0" lang="en-US" sz="2000" spc="-1" strike="noStrike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Icons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097280" y="3283920"/>
            <a:ext cx="2710440" cy="29012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dbfb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Sets an object’s sprite to another specified sprite!</a:t>
            </a:r>
            <a:endParaRPr b="0" lang="en-US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dbfb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We used this to transfer between idle and moving sprites!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1" name="Picture 4" descr=""/>
          <p:cNvPicPr/>
          <p:nvPr/>
        </p:nvPicPr>
        <p:blipFill>
          <a:blip r:embed="rId1"/>
          <a:stretch/>
        </p:blipFill>
        <p:spPr>
          <a:xfrm>
            <a:off x="1182960" y="2094840"/>
            <a:ext cx="2539080" cy="983160"/>
          </a:xfrm>
          <a:prstGeom prst="rect">
            <a:avLst/>
          </a:prstGeom>
          <a:ln w="0">
            <a:noFill/>
          </a:ln>
        </p:spPr>
      </p:pic>
      <p:pic>
        <p:nvPicPr>
          <p:cNvPr id="102" name="Picture 6" descr=""/>
          <p:cNvPicPr/>
          <p:nvPr/>
        </p:nvPicPr>
        <p:blipFill>
          <a:blip r:embed="rId2"/>
          <a:stretch/>
        </p:blipFill>
        <p:spPr>
          <a:xfrm>
            <a:off x="4988160" y="1860480"/>
            <a:ext cx="1825200" cy="2525400"/>
          </a:xfrm>
          <a:prstGeom prst="rect">
            <a:avLst/>
          </a:prstGeom>
          <a:ln w="0">
            <a:noFill/>
          </a:ln>
        </p:spPr>
      </p:pic>
      <p:sp>
        <p:nvSpPr>
          <p:cNvPr id="103" name="TextBox 8"/>
          <p:cNvSpPr/>
          <p:nvPr/>
        </p:nvSpPr>
        <p:spPr>
          <a:xfrm>
            <a:off x="4495320" y="4548960"/>
            <a:ext cx="30258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Sets an invisible shape around an object. If an object collides with the shape, returns a boolean.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Used for Enemy Proximity.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8229600" y="2000520"/>
            <a:ext cx="2304000" cy="1199160"/>
          </a:xfrm>
          <a:prstGeom prst="rect">
            <a:avLst/>
          </a:prstGeom>
          <a:ln w="0">
            <a:noFill/>
          </a:ln>
        </p:spPr>
      </p:pic>
      <p:sp>
        <p:nvSpPr>
          <p:cNvPr id="105" name="TextBox 2"/>
          <p:cNvSpPr/>
          <p:nvPr/>
        </p:nvSpPr>
        <p:spPr>
          <a:xfrm>
            <a:off x="7946280" y="3429000"/>
            <a:ext cx="30258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Sets camera angle to whatever we like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 used this to have the camera follow the player object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</TotalTime>
  <Application>EasyOffice/7.4.1.2.0$Windows_X86_64 LibreOffice_project/a2821865dbda20afc0f3893178a1c6c4f3471238</Application>
  <AppVersion>15.0000</AppVersion>
  <Words>279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2022-10-11T19:45:47Z</dcterms:created>
  <dc:creator>Camilla Lucero</dc:creator>
  <dc:description/>
  <dc:language>en-US</dc:language>
  <cp:lastModifiedBy/>
  <dcterms:modified xsi:type="dcterms:W3CDTF">2022-10-18T20:33:41Z</dcterms:modified>
  <cp:revision>4</cp:revision>
  <dc:subject/>
  <dc:title>Proposal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