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8FE2-BE11-4A4D-BC83-93DA7904FFC4}" v="1" dt="2022-11-02T02:11:2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8EF28FE2-BE11-4A4D-BC83-93DA7904FFC4}"/>
    <pc:docChg chg="undo custSel modSld">
      <pc:chgData name="Camilla Lucero" userId="f439bb5a6a9b328f" providerId="LiveId" clId="{8EF28FE2-BE11-4A4D-BC83-93DA7904FFC4}" dt="2022-11-02T02:13:44.402" v="558" actId="20577"/>
      <pc:docMkLst>
        <pc:docMk/>
      </pc:docMkLst>
      <pc:sldChg chg="delSp modSp mod delAnim">
        <pc:chgData name="Camilla Lucero" userId="f439bb5a6a9b328f" providerId="LiveId" clId="{8EF28FE2-BE11-4A4D-BC83-93DA7904FFC4}" dt="2022-11-02T01:18:56.814" v="143" actId="20577"/>
        <pc:sldMkLst>
          <pc:docMk/>
          <pc:sldMk cId="3686354931" sldId="257"/>
        </pc:sldMkLst>
        <pc:spChg chg="mod">
          <ac:chgData name="Camilla Lucero" userId="f439bb5a6a9b328f" providerId="LiveId" clId="{8EF28FE2-BE11-4A4D-BC83-93DA7904FFC4}" dt="2022-11-02T01:18:56.814" v="143" actId="20577"/>
          <ac:spMkLst>
            <pc:docMk/>
            <pc:sldMk cId="3686354931" sldId="257"/>
            <ac:spMk id="3" creationId="{B481BA39-39BE-CCED-405E-4D50516F0085}"/>
          </ac:spMkLst>
        </pc:spChg>
        <pc:picChg chg="del">
          <ac:chgData name="Camilla Lucero" userId="f439bb5a6a9b328f" providerId="LiveId" clId="{8EF28FE2-BE11-4A4D-BC83-93DA7904FFC4}" dt="2022-11-02T01:16:31.169" v="0" actId="478"/>
          <ac:picMkLst>
            <pc:docMk/>
            <pc:sldMk cId="3686354931" sldId="257"/>
            <ac:picMk id="4" creationId="{26A73662-B9AB-0772-2F7A-D0147219B9F0}"/>
          </ac:picMkLst>
        </pc:picChg>
      </pc:sldChg>
      <pc:sldChg chg="addSp delSp modSp mod">
        <pc:chgData name="Camilla Lucero" userId="f439bb5a6a9b328f" providerId="LiveId" clId="{8EF28FE2-BE11-4A4D-BC83-93DA7904FFC4}" dt="2022-11-02T02:13:44.402" v="558" actId="20577"/>
        <pc:sldMkLst>
          <pc:docMk/>
          <pc:sldMk cId="3620899604" sldId="259"/>
        </pc:sldMkLst>
        <pc:spChg chg="mod">
          <ac:chgData name="Camilla Lucero" userId="f439bb5a6a9b328f" providerId="LiveId" clId="{8EF28FE2-BE11-4A4D-BC83-93DA7904FFC4}" dt="2022-11-02T01:52:40.749" v="176" actId="5793"/>
          <ac:spMkLst>
            <pc:docMk/>
            <pc:sldMk cId="3620899604" sldId="259"/>
            <ac:spMk id="3" creationId="{460F19A8-9C12-EAB3-28F5-9E19E357401A}"/>
          </ac:spMkLst>
        </pc:spChg>
        <pc:spChg chg="add del mod">
          <ac:chgData name="Camilla Lucero" userId="f439bb5a6a9b328f" providerId="LiveId" clId="{8EF28FE2-BE11-4A4D-BC83-93DA7904FFC4}" dt="2022-11-02T02:13:44.402" v="558" actId="20577"/>
          <ac:spMkLst>
            <pc:docMk/>
            <pc:sldMk cId="3620899604" sldId="259"/>
            <ac:spMk id="6" creationId="{228CA01B-33EE-19A6-1CEC-CAC80737274B}"/>
          </ac:spMkLst>
        </pc:spChg>
        <pc:picChg chg="add mod">
          <ac:chgData name="Camilla Lucero" userId="f439bb5a6a9b328f" providerId="LiveId" clId="{8EF28FE2-BE11-4A4D-BC83-93DA7904FFC4}" dt="2022-11-02T01:52:48.156" v="180" actId="1076"/>
          <ac:picMkLst>
            <pc:docMk/>
            <pc:sldMk cId="3620899604" sldId="259"/>
            <ac:picMk id="5" creationId="{C090146E-2D74-BDC9-0961-59091B8954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64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4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E8F-F690-A5A0-7C79-721F1B02F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61A3-DF20-DF07-F0C8-F1A3830CF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  <a:p>
            <a:r>
              <a:rPr lang="en-US" dirty="0"/>
              <a:t>Camilla, Alex, Cameron</a:t>
            </a:r>
          </a:p>
        </p:txBody>
      </p:sp>
    </p:spTree>
    <p:extLst>
      <p:ext uri="{BB962C8B-B14F-4D97-AF65-F5344CB8AC3E}">
        <p14:creationId xmlns:p14="http://schemas.microsoft.com/office/powerpoint/2010/main" val="12048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795-C19C-8539-BAC0-A46180E0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624110"/>
            <a:ext cx="1078899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Goals – Finalizing our first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BA39-39BE-CCED-405E-4D50516F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599"/>
            <a:ext cx="10788995" cy="45057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 – Started, but Relies on Level Design</a:t>
            </a:r>
          </a:p>
          <a:p>
            <a:r>
              <a:rPr lang="en-US" dirty="0"/>
              <a:t>HUD – Health Bar, Weapon Inventory (?), Something to keep track of our powerups – Not Started</a:t>
            </a:r>
          </a:p>
          <a:p>
            <a:r>
              <a:rPr lang="en-US" dirty="0"/>
              <a:t>Troubleshoot our Ghost Enemy – They’re not doing so well... – Not Done</a:t>
            </a:r>
          </a:p>
          <a:p>
            <a:r>
              <a:rPr lang="en-US" dirty="0"/>
              <a:t>Sort out our Level Design – Still Discussing</a:t>
            </a:r>
          </a:p>
          <a:p>
            <a:pPr lvl="1"/>
            <a:r>
              <a:rPr lang="en-US" dirty="0"/>
              <a:t>Figure out level dimensions</a:t>
            </a:r>
          </a:p>
          <a:p>
            <a:pPr lvl="1"/>
            <a:r>
              <a:rPr lang="en-US" dirty="0"/>
              <a:t>Parkour Additions</a:t>
            </a:r>
          </a:p>
          <a:p>
            <a:pPr lvl="1"/>
            <a:r>
              <a:rPr lang="en-US" dirty="0"/>
              <a:t>Make things a level instead of an enemy test!</a:t>
            </a:r>
          </a:p>
          <a:p>
            <a:r>
              <a:rPr lang="en-US" dirty="0"/>
              <a:t>Begin working on Weapons, Bullets, etc. - Discussing</a:t>
            </a:r>
          </a:p>
          <a:p>
            <a:r>
              <a:rPr lang="en-US" dirty="0"/>
              <a:t>SFX - Done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Potentially figuring out weapon drop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DA2E-67FF-D442-0051-7AC18306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Changes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7A56-38D6-B4BA-9D37-0EC5190E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complete our first main goal! We hope to have at least have our level design and background finished by next demo</a:t>
            </a:r>
          </a:p>
          <a:p>
            <a:r>
              <a:rPr lang="en-US" dirty="0"/>
              <a:t>They finally add playability and hopefully a win/lose condition</a:t>
            </a:r>
          </a:p>
          <a:p>
            <a:r>
              <a:rPr lang="en-US" dirty="0"/>
              <a:t>We can finally work on making this game rouge-like platformer.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B5046-D2F6-605A-4689-F4A5F9F1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32" y="5689144"/>
            <a:ext cx="981986" cy="981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D2494-E3BD-B488-DFF3-13B5054E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47" y="5569874"/>
            <a:ext cx="1220525" cy="12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EAA-97EF-EA2B-85E3-2A31314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19A8-9C12-EAB3-28F5-9E19E357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146E-2D74-BDC9-0961-59091B89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9" y="2035452"/>
            <a:ext cx="3686077" cy="3951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CA01B-33EE-19A6-1CEC-CAC80737274B}"/>
              </a:ext>
            </a:extLst>
          </p:cNvPr>
          <p:cNvSpPr txBox="1"/>
          <p:nvPr/>
        </p:nvSpPr>
        <p:spPr>
          <a:xfrm>
            <a:off x="4684734" y="2035452"/>
            <a:ext cx="6245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Expression takes a variable and returns a Boolean based on the state of Boolean.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Destroy Instance completely removes an instance of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Instance Scale is used to scale sprites. We </a:t>
            </a:r>
            <a:r>
              <a:rPr lang="en-US"/>
              <a:t>use it to </a:t>
            </a:r>
            <a:r>
              <a:rPr lang="en-US" dirty="0"/>
              <a:t>change our sprites on a horizontal basis to flip the sprite.</a:t>
            </a:r>
          </a:p>
        </p:txBody>
      </p:sp>
    </p:spTree>
    <p:extLst>
      <p:ext uri="{BB962C8B-B14F-4D97-AF65-F5344CB8AC3E}">
        <p14:creationId xmlns:p14="http://schemas.microsoft.com/office/powerpoint/2010/main" val="36208996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GDD 1100 - 001 Proposal 3</Template>
  <TotalTime>59</TotalTime>
  <Words>204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Proposal 3 </vt:lpstr>
      <vt:lpstr>This Week’s Goals – Finalizing our first level</vt:lpstr>
      <vt:lpstr>Why Do These Changes Matter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3 </dc:title>
  <dc:creator>Camilla Lucero</dc:creator>
  <cp:lastModifiedBy>Camilla Lucero</cp:lastModifiedBy>
  <cp:revision>1</cp:revision>
  <dcterms:created xsi:type="dcterms:W3CDTF">2022-11-02T01:14:34Z</dcterms:created>
  <dcterms:modified xsi:type="dcterms:W3CDTF">2022-11-02T02:13:53Z</dcterms:modified>
</cp:coreProperties>
</file>