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681F3B5C-AB4B-4874-B380-6420DC4F8C24}"/>
    <pc:docChg chg="custSel addSld delSld modSld">
      <pc:chgData name="Camilla Lucero" userId="f439bb5a6a9b328f" providerId="LiveId" clId="{681F3B5C-AB4B-4874-B380-6420DC4F8C24}" dt="2022-10-12T16:01:55.278" v="789" actId="20577"/>
      <pc:docMkLst>
        <pc:docMk/>
      </pc:docMkLst>
      <pc:sldChg chg="del">
        <pc:chgData name="Camilla Lucero" userId="f439bb5a6a9b328f" providerId="LiveId" clId="{681F3B5C-AB4B-4874-B380-6420DC4F8C24}" dt="2022-10-12T15:56:59.896" v="0" actId="47"/>
        <pc:sldMkLst>
          <pc:docMk/>
          <pc:sldMk cId="1518828469" sldId="258"/>
        </pc:sldMkLst>
      </pc:sldChg>
      <pc:sldChg chg="modSp new mod">
        <pc:chgData name="Camilla Lucero" userId="f439bb5a6a9b328f" providerId="LiveId" clId="{681F3B5C-AB4B-4874-B380-6420DC4F8C24}" dt="2022-10-12T16:01:55.278" v="789" actId="20577"/>
        <pc:sldMkLst>
          <pc:docMk/>
          <pc:sldMk cId="3966944102" sldId="258"/>
        </pc:sldMkLst>
        <pc:spChg chg="mod">
          <ac:chgData name="Camilla Lucero" userId="f439bb5a6a9b328f" providerId="LiveId" clId="{681F3B5C-AB4B-4874-B380-6420DC4F8C24}" dt="2022-10-12T15:57:18.711" v="41" actId="20577"/>
          <ac:spMkLst>
            <pc:docMk/>
            <pc:sldMk cId="3966944102" sldId="258"/>
            <ac:spMk id="2" creationId="{5FA23800-F3F8-93BB-0742-EBCE078FFDE7}"/>
          </ac:spMkLst>
        </pc:spChg>
        <pc:spChg chg="mod">
          <ac:chgData name="Camilla Lucero" userId="f439bb5a6a9b328f" providerId="LiveId" clId="{681F3B5C-AB4B-4874-B380-6420DC4F8C24}" dt="2022-10-12T16:01:55.278" v="789" actId="20577"/>
          <ac:spMkLst>
            <pc:docMk/>
            <pc:sldMk cId="3966944102" sldId="258"/>
            <ac:spMk id="3" creationId="{24942370-DC8C-FADF-0990-843F6DC11958}"/>
          </ac:spMkLst>
        </pc:spChg>
      </pc:sldChg>
      <pc:sldChg chg="modSp new mod">
        <pc:chgData name="Camilla Lucero" userId="f439bb5a6a9b328f" providerId="LiveId" clId="{681F3B5C-AB4B-4874-B380-6420DC4F8C24}" dt="2022-10-12T16:00:52.631" v="576" actId="20577"/>
        <pc:sldMkLst>
          <pc:docMk/>
          <pc:sldMk cId="2244753768" sldId="259"/>
        </pc:sldMkLst>
        <pc:spChg chg="mod">
          <ac:chgData name="Camilla Lucero" userId="f439bb5a6a9b328f" providerId="LiveId" clId="{681F3B5C-AB4B-4874-B380-6420DC4F8C24}" dt="2022-10-12T16:00:18.839" v="483" actId="20577"/>
          <ac:spMkLst>
            <pc:docMk/>
            <pc:sldMk cId="2244753768" sldId="259"/>
            <ac:spMk id="2" creationId="{B7ABF9FE-3379-1B60-C3E4-D4FBDB152464}"/>
          </ac:spMkLst>
        </pc:spChg>
        <pc:spChg chg="mod">
          <ac:chgData name="Camilla Lucero" userId="f439bb5a6a9b328f" providerId="LiveId" clId="{681F3B5C-AB4B-4874-B380-6420DC4F8C24}" dt="2022-10-12T16:00:52.631" v="576" actId="20577"/>
          <ac:spMkLst>
            <pc:docMk/>
            <pc:sldMk cId="2244753768" sldId="259"/>
            <ac:spMk id="3" creationId="{A868449F-1CB8-93A7-D17C-56A99C08E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D343-1602-E023-1892-79A7ABB16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DF19-283B-50CC-8BAD-05622008D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 </a:t>
            </a:r>
          </a:p>
          <a:p>
            <a:r>
              <a:rPr lang="en-US" dirty="0"/>
              <a:t>Camilla Lucero, Cameron </a:t>
            </a:r>
            <a:r>
              <a:rPr lang="en-US" dirty="0" err="1"/>
              <a:t>Loghry</a:t>
            </a:r>
            <a:r>
              <a:rPr lang="en-US" dirty="0"/>
              <a:t>, Alex Snyder</a:t>
            </a:r>
          </a:p>
        </p:txBody>
      </p:sp>
    </p:spTree>
    <p:extLst>
      <p:ext uri="{BB962C8B-B14F-4D97-AF65-F5344CB8AC3E}">
        <p14:creationId xmlns:p14="http://schemas.microsoft.com/office/powerpoint/2010/main" val="7556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4215-E6B3-5193-5A8E-3FCF4157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001D-D1FD-3381-B0A3-0559E9E6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Have, at least, 2 enemies set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Slime, small and jumpy enemy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Ghost, medium and flying enemy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Enemy Following proximity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Enemies only move if a PC object is within a certain radius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Menu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Working Weapons, Implementing health for both enemies and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Sprites for moving characters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Powerups?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0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3800-F3F8-93BB-0742-EBCE078F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Changes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2370-DC8C-FADF-0990-843F6DC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changes that we plan to execute by next week will start setting up the main parts of our game.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will set up our main two enemies for the first level, both code and visually.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will start adding playability via weapons and health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will over all start making our game look like a game!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important because it will start giving our game personality besides just moving boxes and give our game functions and things for </a:t>
            </a:r>
            <a:r>
              <a:rPr lang="en-US"/>
              <a:t>the player to do.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9FE-3379-1B60-C3E4-D4FBDB15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449F-1CB8-93A7-D17C-56A99C08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don’t have any picked out currently, but they will be picked out by next Wednesday!</a:t>
            </a:r>
          </a:p>
        </p:txBody>
      </p:sp>
    </p:spTree>
    <p:extLst>
      <p:ext uri="{BB962C8B-B14F-4D97-AF65-F5344CB8AC3E}">
        <p14:creationId xmlns:p14="http://schemas.microsoft.com/office/powerpoint/2010/main" val="2244753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196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Proposal 2</vt:lpstr>
      <vt:lpstr>Our Goals for Next Week</vt:lpstr>
      <vt:lpstr>Why Do These Changes Matter?</vt:lpstr>
      <vt:lpstr>Icons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2</dc:title>
  <dc:creator>Camilla Lucero</dc:creator>
  <cp:lastModifiedBy>Camilla Lucero</cp:lastModifiedBy>
  <cp:revision>1</cp:revision>
  <dcterms:created xsi:type="dcterms:W3CDTF">2022-10-11T19:45:47Z</dcterms:created>
  <dcterms:modified xsi:type="dcterms:W3CDTF">2022-10-12T16:01:59Z</dcterms:modified>
</cp:coreProperties>
</file>