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9502E5-14B4-46D8-BD95-B52143CBF83C}" v="2" dt="2022-10-17T17:18:29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la Lucero" userId="f439bb5a6a9b328f" providerId="LiveId" clId="{F29502E5-14B4-46D8-BD95-B52143CBF83C}"/>
    <pc:docChg chg="undo custSel addSld modSld sldOrd">
      <pc:chgData name="Camilla Lucero" userId="f439bb5a6a9b328f" providerId="LiveId" clId="{F29502E5-14B4-46D8-BD95-B52143CBF83C}" dt="2022-10-17T17:20:14.742" v="1501" actId="1076"/>
      <pc:docMkLst>
        <pc:docMk/>
      </pc:docMkLst>
      <pc:sldChg chg="modSp mod">
        <pc:chgData name="Camilla Lucero" userId="f439bb5a6a9b328f" providerId="LiveId" clId="{F29502E5-14B4-46D8-BD95-B52143CBF83C}" dt="2022-10-17T17:00:40.160" v="40" actId="5793"/>
        <pc:sldMkLst>
          <pc:docMk/>
          <pc:sldMk cId="755634115" sldId="256"/>
        </pc:sldMkLst>
        <pc:spChg chg="mod">
          <ac:chgData name="Camilla Lucero" userId="f439bb5a6a9b328f" providerId="LiveId" clId="{F29502E5-14B4-46D8-BD95-B52143CBF83C}" dt="2022-10-17T17:00:40.160" v="40" actId="5793"/>
          <ac:spMkLst>
            <pc:docMk/>
            <pc:sldMk cId="755634115" sldId="256"/>
            <ac:spMk id="2" creationId="{D5EFD343-1602-E023-1892-79A7ABB1694D}"/>
          </ac:spMkLst>
        </pc:spChg>
      </pc:sldChg>
      <pc:sldChg chg="modSp mod">
        <pc:chgData name="Camilla Lucero" userId="f439bb5a6a9b328f" providerId="LiveId" clId="{F29502E5-14B4-46D8-BD95-B52143CBF83C}" dt="2022-10-17T17:12:43.776" v="1161" actId="13926"/>
        <pc:sldMkLst>
          <pc:docMk/>
          <pc:sldMk cId="1788022387" sldId="257"/>
        </pc:sldMkLst>
        <pc:spChg chg="mod">
          <ac:chgData name="Camilla Lucero" userId="f439bb5a6a9b328f" providerId="LiveId" clId="{F29502E5-14B4-46D8-BD95-B52143CBF83C}" dt="2022-10-17T16:58:26.896" v="9" actId="20577"/>
          <ac:spMkLst>
            <pc:docMk/>
            <pc:sldMk cId="1788022387" sldId="257"/>
            <ac:spMk id="2" creationId="{425F4215-E6B3-5193-5A8E-3FCF4157ECB5}"/>
          </ac:spMkLst>
        </pc:spChg>
        <pc:spChg chg="mod">
          <ac:chgData name="Camilla Lucero" userId="f439bb5a6a9b328f" providerId="LiveId" clId="{F29502E5-14B4-46D8-BD95-B52143CBF83C}" dt="2022-10-17T17:12:43.776" v="1161" actId="13926"/>
          <ac:spMkLst>
            <pc:docMk/>
            <pc:sldMk cId="1788022387" sldId="257"/>
            <ac:spMk id="3" creationId="{F831001D-D1FD-3381-B0A3-0559E9E65119}"/>
          </ac:spMkLst>
        </pc:spChg>
      </pc:sldChg>
      <pc:sldChg chg="modSp mod">
        <pc:chgData name="Camilla Lucero" userId="f439bb5a6a9b328f" providerId="LiveId" clId="{F29502E5-14B4-46D8-BD95-B52143CBF83C}" dt="2022-10-17T17:13:00.529" v="1162" actId="20577"/>
        <pc:sldMkLst>
          <pc:docMk/>
          <pc:sldMk cId="3966944102" sldId="258"/>
        </pc:sldMkLst>
        <pc:spChg chg="mod">
          <ac:chgData name="Camilla Lucero" userId="f439bb5a6a9b328f" providerId="LiveId" clId="{F29502E5-14B4-46D8-BD95-B52143CBF83C}" dt="2022-10-17T17:13:00.529" v="1162" actId="20577"/>
          <ac:spMkLst>
            <pc:docMk/>
            <pc:sldMk cId="3966944102" sldId="258"/>
            <ac:spMk id="3" creationId="{24942370-DC8C-FADF-0990-843F6DC11958}"/>
          </ac:spMkLst>
        </pc:spChg>
      </pc:sldChg>
      <pc:sldChg chg="addSp delSp modSp mod">
        <pc:chgData name="Camilla Lucero" userId="f439bb5a6a9b328f" providerId="LiveId" clId="{F29502E5-14B4-46D8-BD95-B52143CBF83C}" dt="2022-10-17T17:20:14.742" v="1501" actId="1076"/>
        <pc:sldMkLst>
          <pc:docMk/>
          <pc:sldMk cId="2244753768" sldId="259"/>
        </pc:sldMkLst>
        <pc:spChg chg="mod">
          <ac:chgData name="Camilla Lucero" userId="f439bb5a6a9b328f" providerId="LiveId" clId="{F29502E5-14B4-46D8-BD95-B52143CBF83C}" dt="2022-10-17T16:59:17.049" v="14" actId="20577"/>
          <ac:spMkLst>
            <pc:docMk/>
            <pc:sldMk cId="2244753768" sldId="259"/>
            <ac:spMk id="2" creationId="{B7ABF9FE-3379-1B60-C3E4-D4FBDB152464}"/>
          </ac:spMkLst>
        </pc:spChg>
        <pc:spChg chg="mod">
          <ac:chgData name="Camilla Lucero" userId="f439bb5a6a9b328f" providerId="LiveId" clId="{F29502E5-14B4-46D8-BD95-B52143CBF83C}" dt="2022-10-17T17:17:12.979" v="1336" actId="14100"/>
          <ac:spMkLst>
            <pc:docMk/>
            <pc:sldMk cId="2244753768" sldId="259"/>
            <ac:spMk id="3" creationId="{A868449F-1CB8-93A7-D17C-56A99C08E087}"/>
          </ac:spMkLst>
        </pc:spChg>
        <pc:spChg chg="add del mod">
          <ac:chgData name="Camilla Lucero" userId="f439bb5a6a9b328f" providerId="LiveId" clId="{F29502E5-14B4-46D8-BD95-B52143CBF83C}" dt="2022-10-17T17:18:15.591" v="1345"/>
          <ac:spMkLst>
            <pc:docMk/>
            <pc:sldMk cId="2244753768" sldId="259"/>
            <ac:spMk id="8" creationId="{A61B41EF-27C6-E794-7454-7774B5F367F9}"/>
          </ac:spMkLst>
        </pc:spChg>
        <pc:spChg chg="add mod">
          <ac:chgData name="Camilla Lucero" userId="f439bb5a6a9b328f" providerId="LiveId" clId="{F29502E5-14B4-46D8-BD95-B52143CBF83C}" dt="2022-10-17T17:20:14.742" v="1501" actId="1076"/>
          <ac:spMkLst>
            <pc:docMk/>
            <pc:sldMk cId="2244753768" sldId="259"/>
            <ac:spMk id="9" creationId="{1BE58955-FE5A-6761-1998-23F9CE3F4FA3}"/>
          </ac:spMkLst>
        </pc:spChg>
        <pc:picChg chg="add mod">
          <ac:chgData name="Camilla Lucero" userId="f439bb5a6a9b328f" providerId="LiveId" clId="{F29502E5-14B4-46D8-BD95-B52143CBF83C}" dt="2022-10-17T17:15:03.501" v="1166" actId="1076"/>
          <ac:picMkLst>
            <pc:docMk/>
            <pc:sldMk cId="2244753768" sldId="259"/>
            <ac:picMk id="5" creationId="{40D6BEAA-E162-FE58-3FEA-D83A67096D36}"/>
          </ac:picMkLst>
        </pc:picChg>
        <pc:picChg chg="add mod">
          <ac:chgData name="Camilla Lucero" userId="f439bb5a6a9b328f" providerId="LiveId" clId="{F29502E5-14B4-46D8-BD95-B52143CBF83C}" dt="2022-10-17T17:18:53.983" v="1370" actId="1076"/>
          <ac:picMkLst>
            <pc:docMk/>
            <pc:sldMk cId="2244753768" sldId="259"/>
            <ac:picMk id="7" creationId="{C13C03E9-5DC9-9D38-7552-3C56AE47EB2A}"/>
          </ac:picMkLst>
        </pc:picChg>
      </pc:sldChg>
      <pc:sldChg chg="modSp new mod ord">
        <pc:chgData name="Camilla Lucero" userId="f439bb5a6a9b328f" providerId="LiveId" clId="{F29502E5-14B4-46D8-BD95-B52143CBF83C}" dt="2022-10-17T17:12:08.983" v="1158" actId="20577"/>
        <pc:sldMkLst>
          <pc:docMk/>
          <pc:sldMk cId="3552590240" sldId="260"/>
        </pc:sldMkLst>
        <pc:spChg chg="mod">
          <ac:chgData name="Camilla Lucero" userId="f439bb5a6a9b328f" providerId="LiveId" clId="{F29502E5-14B4-46D8-BD95-B52143CBF83C}" dt="2022-10-17T17:01:19.725" v="144" actId="20577"/>
          <ac:spMkLst>
            <pc:docMk/>
            <pc:sldMk cId="3552590240" sldId="260"/>
            <ac:spMk id="2" creationId="{95A584E1-2372-E14A-A052-5FDC3F07CCCE}"/>
          </ac:spMkLst>
        </pc:spChg>
        <pc:spChg chg="mod">
          <ac:chgData name="Camilla Lucero" userId="f439bb5a6a9b328f" providerId="LiveId" clId="{F29502E5-14B4-46D8-BD95-B52143CBF83C}" dt="2022-10-17T17:12:08.983" v="1158" actId="20577"/>
          <ac:spMkLst>
            <pc:docMk/>
            <pc:sldMk cId="3552590240" sldId="260"/>
            <ac:spMk id="3" creationId="{C63B86D0-D4BB-F1AF-F62A-1D138D8634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D343-1602-E023-1892-79A7ABB16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2 – Midterm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5DF19-283B-50CC-8BAD-05622008D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Basics </a:t>
            </a:r>
          </a:p>
          <a:p>
            <a:r>
              <a:rPr lang="en-US" dirty="0"/>
              <a:t>Camilla Lucero, Cameron </a:t>
            </a:r>
            <a:r>
              <a:rPr lang="en-US" dirty="0" err="1"/>
              <a:t>Loghry</a:t>
            </a:r>
            <a:r>
              <a:rPr lang="en-US" dirty="0"/>
              <a:t>, Alex Snyder</a:t>
            </a:r>
          </a:p>
        </p:txBody>
      </p:sp>
    </p:spTree>
    <p:extLst>
      <p:ext uri="{BB962C8B-B14F-4D97-AF65-F5344CB8AC3E}">
        <p14:creationId xmlns:p14="http://schemas.microsoft.com/office/powerpoint/2010/main" val="75563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84E1-2372-E14A-A052-5FDC3F07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Midterm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B86D0-D4BB-F1AF-F62A-1D138D863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General Goal – Have our First Level </a:t>
            </a:r>
            <a:r>
              <a:rPr lang="en-US" u="sng" dirty="0"/>
              <a:t>DONE</a:t>
            </a:r>
          </a:p>
          <a:p>
            <a:pPr marL="201168" lvl="1" indent="0">
              <a:buNone/>
            </a:pPr>
            <a:r>
              <a:rPr lang="en-US" dirty="0">
                <a:solidFill>
                  <a:schemeClr val="accent5"/>
                </a:solidFill>
              </a:rPr>
              <a:t>Well, what the heck! Why isn’t it done?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Admittedly, we misjudged how much time coding enemies, weapons, interactions, sprites, etc. would take. We were too ambitious for our allotted coding time.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9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4215-E6B3-5193-5A8E-3FCF4157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 for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1001D-D1FD-3381-B0A3-0559E9E6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Have, at least, 2 enemies set 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highlight>
                  <a:srgbClr val="FFFF00"/>
                </a:highlight>
              </a:rPr>
              <a:t>Slime, small and jumpy enemy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highlight>
                  <a:srgbClr val="FFFF00"/>
                </a:highlight>
              </a:rPr>
              <a:t>Ghost, medium and flying enemy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Enemy Following proximity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Enemies only move if a PC object is within a certain radius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 Menu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Working Weapons, Implementing health for both enemies and PC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>
                <a:highlight>
                  <a:srgbClr val="FFFF00"/>
                </a:highlight>
              </a:rPr>
              <a:t>Sprites for moving characters</a:t>
            </a:r>
            <a:endParaRPr lang="en-US" sz="2200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Powerups?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802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3800-F3F8-93BB-0742-EBCE078F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These Changes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42370-DC8C-FADF-0990-843F6DC1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Our changes that we plan to execute by next week will start setting up the main parts of our game.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They will set up our main two enemies for the first level, both code and visually.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They will start adding playability via weapons and health systems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They will over all start making our game look like a game!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is important because it will start giving our game personality besides just moving boxes and give our game functions and things for the player to do.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4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F9FE-3379-1B60-C3E4-D4FBDB15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8449F-1CB8-93A7-D17C-56A99C08E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83888"/>
            <a:ext cx="2711395" cy="290222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Sets an object’s sprite to another specified sprite!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used this to transfer between idle and moving sprites!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6BEAA-E162-FE58-3FEA-D83A67096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11" y="2094842"/>
            <a:ext cx="2540131" cy="984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3C03E9-5DC9-9D38-7552-3C56AE47E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136" y="1860635"/>
            <a:ext cx="1826132" cy="2526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E58955-FE5A-6761-1998-23F9CE3F4FA3}"/>
              </a:ext>
            </a:extLst>
          </p:cNvPr>
          <p:cNvSpPr txBox="1"/>
          <p:nvPr/>
        </p:nvSpPr>
        <p:spPr>
          <a:xfrm>
            <a:off x="4495154" y="4548784"/>
            <a:ext cx="30267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Sets an invisible shape around an object. If an object collides with the shape, returns a </a:t>
            </a:r>
            <a:r>
              <a:rPr lang="en-US" dirty="0" err="1"/>
              <a:t>boolean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for Enemy Proximity.</a:t>
            </a:r>
          </a:p>
        </p:txBody>
      </p:sp>
    </p:spTree>
    <p:extLst>
      <p:ext uri="{BB962C8B-B14F-4D97-AF65-F5344CB8AC3E}">
        <p14:creationId xmlns:p14="http://schemas.microsoft.com/office/powerpoint/2010/main" val="22447537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</TotalTime>
  <Words>279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Demo 2 – Midterm </vt:lpstr>
      <vt:lpstr>Our Midterm Goals</vt:lpstr>
      <vt:lpstr>Our Goals for This Week</vt:lpstr>
      <vt:lpstr>Why Do These Changes Matter?</vt:lpstr>
      <vt:lpstr>Icons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2</dc:title>
  <dc:creator>Camilla Lucero</dc:creator>
  <cp:lastModifiedBy>Camilla Lucero</cp:lastModifiedBy>
  <cp:revision>2</cp:revision>
  <dcterms:created xsi:type="dcterms:W3CDTF">2022-10-11T19:45:47Z</dcterms:created>
  <dcterms:modified xsi:type="dcterms:W3CDTF">2022-10-17T17:20:20Z</dcterms:modified>
</cp:coreProperties>
</file>