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A5BA4-5D6C-46B4-8073-5815123556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E58BFE-69BF-424B-9F86-A9C57D354B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BA0E9E-B4B4-4929-9150-4973C347F1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EC61C-F8CE-42FF-8ED3-9CCEF201E7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89437-AA95-4741-815C-CEA82D79A4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E020AB-6E6A-4969-A0AB-C62EA989EF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C2576B-03E2-4F42-832A-720C3B63BA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B22A64-483A-4D9C-B64F-EA0F4BAE2C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782769-F5C7-4EA3-AF4A-C271F3453A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1E001-BABE-4379-B7B5-CD22770503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D79D7D-465F-4704-BA9F-E37362FD0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3881C3-4698-4840-9CE3-FE2A8B6A81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1F4E43-45BC-477B-8050-048029FBC3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26300A-0FF2-45B8-B287-91506E3869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DE6B8B-A16C-4604-9431-A7ED850B0D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0F37F7-BF47-4A6C-8685-4A90B4EB37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18B827-56FB-4628-AD9F-E743920B82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D1515-FB31-4C66-8BBE-643D01D9DD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D44267-BAAA-4400-AF75-70BCB34394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5FDFD-7A94-48E2-A33B-798870D6E6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80414-0265-4D5D-88A0-3FA28AB44A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6B8B49-75FD-4156-BBBF-B7F349CBFE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0FF79-C2C7-427F-882E-291DC32F24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05448E-7C6D-4706-BA75-3B841C36E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8400" cy="144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Straight Connector 8"/>
          <p:cNvCxnSpPr/>
          <p:nvPr/>
        </p:nvCxnSpPr>
        <p:spPr>
          <a:xfrm>
            <a:off x="1207440" y="4343400"/>
            <a:ext cx="9876960" cy="144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229065-E2EC-4B39-B681-6906125B7F8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706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1e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9" name="Straight Connector 9"/>
          <p:cNvCxnSpPr/>
          <p:nvPr/>
        </p:nvCxnSpPr>
        <p:spPr>
          <a:xfrm>
            <a:off x="1193400" y="1737720"/>
            <a:ext cx="9968400" cy="1440"/>
          </a:xfrm>
          <a:prstGeom prst="straightConnector1">
            <a:avLst/>
          </a:prstGeom>
          <a:ln w="6350">
            <a:solidFill>
              <a:srgbClr val="808080"/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14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F3A6FA-C48F-4264-93D9-A1D106AB1AD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706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Demo 2 – Midterm 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1" strike="noStrike" cap="all">
                <a:solidFill>
                  <a:srgbClr val="514949"/>
                </a:solidFill>
                <a:latin typeface="Calibri Light"/>
              </a:rPr>
              <a:t>The Basics </a:t>
            </a:r>
            <a:endParaRPr b="0" lang="en-US" sz="24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1" strike="noStrike" cap="all">
                <a:solidFill>
                  <a:srgbClr val="514949"/>
                </a:solidFill>
                <a:latin typeface="Calibri Light"/>
              </a:rPr>
              <a:t>Camilla Lucero, Cameron Loghry, Alex Snyder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Our Midterm Goals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9000"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General Goal – Have our First Level </a:t>
            </a:r>
            <a:r>
              <a:rPr b="0" lang="en-US" sz="2000" spc="-1" strike="noStrike" u="sng">
                <a:solidFill>
                  <a:srgbClr val="404040"/>
                </a:solidFill>
                <a:uFillTx/>
                <a:latin typeface="Calibri"/>
              </a:rPr>
              <a:t>DONE</a:t>
            </a:r>
            <a:endParaRPr b="0" lang="en-US" sz="20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accent5"/>
                </a:solidFill>
                <a:latin typeface="Calibri"/>
              </a:rPr>
              <a:t>Well, what the heck! Why isn’t it done?</a:t>
            </a:r>
            <a:endParaRPr b="0" lang="en-US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Admittedly, we misjudged how much time coding enemies, weapons, interactions, sprites, etc. would take. We were too ambitious for our allotted coding time.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None/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latin typeface="Arial"/>
            </a:endParaRPr>
          </a:p>
          <a:p>
            <a:pPr marL="20124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Our Goals for This Week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14444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Have, at least, 2 enemies set up</a:t>
            </a:r>
            <a:endParaRPr b="0" lang="en-US" sz="24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Slime, small and jumpy enemy</a:t>
            </a:r>
            <a:endParaRPr b="0" lang="en-US" sz="22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Ghost, medium and flying enemy </a:t>
            </a:r>
            <a:endParaRPr b="0" lang="en-US" sz="22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Ghost Following proximity – ghost only moves if a PC object is within a certain radius</a:t>
            </a:r>
            <a:endParaRPr b="0" lang="en-US" sz="22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Menu System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Working Weapons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Implementing health for both enemies and PC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</a:rPr>
              <a:t>Sprites for moving characters</a:t>
            </a:r>
            <a:endParaRPr b="0" lang="en-US" sz="24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Power-ups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Why Do These Changes Matter?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Our changes that we plan to execute by next week will start setting up the main parts of our game. </a:t>
            </a:r>
            <a:endParaRPr b="0" lang="en-US" sz="20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They will set up our main two enemies for the first level, both code and visually.</a:t>
            </a:r>
            <a:endParaRPr b="0" lang="en-US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They will start adding playability via weapons and health systems</a:t>
            </a:r>
            <a:endParaRPr b="0" lang="en-US" sz="1800" spc="-1" strike="noStrike">
              <a:latin typeface="Arial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They will over all start making our game look like a game!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is important because it will start giving our game personality besides just moving boxes and give our game functions and things for the player to do.</a:t>
            </a:r>
            <a:endParaRPr b="0" lang="en-US" sz="20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Icons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97280" y="3283920"/>
            <a:ext cx="2710080" cy="290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Sets an object’s sprite to another specified sprite!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dbfb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We used this to transfer between idle and moving sprites!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1182960" y="2094840"/>
            <a:ext cx="2538720" cy="98280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6" descr=""/>
          <p:cNvPicPr/>
          <p:nvPr/>
        </p:nvPicPr>
        <p:blipFill>
          <a:blip r:embed="rId2"/>
          <a:stretch/>
        </p:blipFill>
        <p:spPr>
          <a:xfrm>
            <a:off x="4988160" y="1860480"/>
            <a:ext cx="1824840" cy="2525040"/>
          </a:xfrm>
          <a:prstGeom prst="rect">
            <a:avLst/>
          </a:prstGeom>
          <a:ln w="0">
            <a:noFill/>
          </a:ln>
        </p:spPr>
      </p:pic>
      <p:sp>
        <p:nvSpPr>
          <p:cNvPr id="103" name="TextBox 8"/>
          <p:cNvSpPr/>
          <p:nvPr/>
        </p:nvSpPr>
        <p:spPr>
          <a:xfrm>
            <a:off x="4495320" y="4548960"/>
            <a:ext cx="3025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Sets an invisible shape around an object. If an object collides with the shape, returns a boolean.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Used for Enemy Proximity.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8229600" y="2000520"/>
            <a:ext cx="2303640" cy="11988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2"/>
          <p:cNvSpPr/>
          <p:nvPr/>
        </p:nvSpPr>
        <p:spPr>
          <a:xfrm>
            <a:off x="7946280" y="3429000"/>
            <a:ext cx="3025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Sets camera angle to whatever we like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used this to have the camera follow the player object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Application>EasyOffice/7.4.1.2.0$Windows_X86_64 LibreOffice_project/a2821865dbda20afc0f3893178a1c6c4f3471238</Application>
  <AppVersion>15.0000</AppVersion>
  <Words>279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2022-10-11T19:45:47Z</dcterms:created>
  <dc:creator>Camilla Lucero</dc:creator>
  <dc:description/>
  <dc:language>en-US</dc:language>
  <cp:lastModifiedBy/>
  <dcterms:modified xsi:type="dcterms:W3CDTF">2022-10-18T22:31:24Z</dcterms:modified>
  <cp:revision>6</cp:revision>
  <dc:subject/>
  <dc:title>Proposal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