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D343-1602-E023-1892-79A7ABB16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DF19-283B-50CC-8BAD-05622008D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 </a:t>
            </a:r>
          </a:p>
          <a:p>
            <a:r>
              <a:rPr lang="en-US" dirty="0"/>
              <a:t>Camilla Lucero, Cameron </a:t>
            </a:r>
            <a:r>
              <a:rPr lang="en-US" dirty="0" err="1"/>
              <a:t>Loghry</a:t>
            </a:r>
            <a:r>
              <a:rPr lang="en-US" dirty="0"/>
              <a:t>, Alex Snyder</a:t>
            </a:r>
          </a:p>
        </p:txBody>
      </p:sp>
    </p:spTree>
    <p:extLst>
      <p:ext uri="{BB962C8B-B14F-4D97-AF65-F5344CB8AC3E}">
        <p14:creationId xmlns:p14="http://schemas.microsoft.com/office/powerpoint/2010/main" val="75563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4215-E6B3-5193-5A8E-3FCF4157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001D-D1FD-3381-B0A3-0559E9E6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Have, at least, 2 enemies set 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Slime, small and jumpy enemy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Ghost, medium and flying enemy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Enemy Following proximity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Enemies only move if a PC object is within a certain radius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Menu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Working Weapons, Implementing health for both enemies and 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Sprites for moving characters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Powerups?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80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28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76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Proposal 2</vt:lpstr>
      <vt:lpstr>Our Goals for Next Week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2</dc:title>
  <dc:creator>Camilla Lucero</dc:creator>
  <cp:lastModifiedBy>Camilla Lucero</cp:lastModifiedBy>
  <cp:revision>1</cp:revision>
  <dcterms:created xsi:type="dcterms:W3CDTF">2022-10-11T19:45:47Z</dcterms:created>
  <dcterms:modified xsi:type="dcterms:W3CDTF">2022-10-11T20:18:40Z</dcterms:modified>
</cp:coreProperties>
</file>