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EF28FE2-BE11-4A4D-BC83-93DA7904FFC4}" v="4" dt="2022-11-09T02:41:28.5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1" d="100"/>
          <a:sy n="81" d="100"/>
        </p:scale>
        <p:origin x="108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milla Lucero" userId="f439bb5a6a9b328f" providerId="LiveId" clId="{8EF28FE2-BE11-4A4D-BC83-93DA7904FFC4}"/>
    <pc:docChg chg="undo custSel modSld">
      <pc:chgData name="Camilla Lucero" userId="f439bb5a6a9b328f" providerId="LiveId" clId="{8EF28FE2-BE11-4A4D-BC83-93DA7904FFC4}" dt="2022-11-09T02:43:27.357" v="805" actId="1076"/>
      <pc:docMkLst>
        <pc:docMk/>
      </pc:docMkLst>
      <pc:sldChg chg="delSp modSp mod delAnim">
        <pc:chgData name="Camilla Lucero" userId="f439bb5a6a9b328f" providerId="LiveId" clId="{8EF28FE2-BE11-4A4D-BC83-93DA7904FFC4}" dt="2022-11-09T02:08:13.607" v="790" actId="20577"/>
        <pc:sldMkLst>
          <pc:docMk/>
          <pc:sldMk cId="3686354931" sldId="257"/>
        </pc:sldMkLst>
        <pc:spChg chg="mod">
          <ac:chgData name="Camilla Lucero" userId="f439bb5a6a9b328f" providerId="LiveId" clId="{8EF28FE2-BE11-4A4D-BC83-93DA7904FFC4}" dt="2022-11-09T02:08:13.607" v="790" actId="20577"/>
          <ac:spMkLst>
            <pc:docMk/>
            <pc:sldMk cId="3686354931" sldId="257"/>
            <ac:spMk id="3" creationId="{B481BA39-39BE-CCED-405E-4D50516F0085}"/>
          </ac:spMkLst>
        </pc:spChg>
        <pc:picChg chg="del">
          <ac:chgData name="Camilla Lucero" userId="f439bb5a6a9b328f" providerId="LiveId" clId="{8EF28FE2-BE11-4A4D-BC83-93DA7904FFC4}" dt="2022-11-02T01:16:31.169" v="0" actId="478"/>
          <ac:picMkLst>
            <pc:docMk/>
            <pc:sldMk cId="3686354931" sldId="257"/>
            <ac:picMk id="4" creationId="{26A73662-B9AB-0772-2F7A-D0147219B9F0}"/>
          </ac:picMkLst>
        </pc:picChg>
      </pc:sldChg>
      <pc:sldChg chg="addSp modSp mod">
        <pc:chgData name="Camilla Lucero" userId="f439bb5a6a9b328f" providerId="LiveId" clId="{8EF28FE2-BE11-4A4D-BC83-93DA7904FFC4}" dt="2022-11-09T02:43:27.357" v="805" actId="1076"/>
        <pc:sldMkLst>
          <pc:docMk/>
          <pc:sldMk cId="1034468381" sldId="258"/>
        </pc:sldMkLst>
        <pc:picChg chg="add mod">
          <ac:chgData name="Camilla Lucero" userId="f439bb5a6a9b328f" providerId="LiveId" clId="{8EF28FE2-BE11-4A4D-BC83-93DA7904FFC4}" dt="2022-11-09T02:07:19.614" v="741" actId="1076"/>
          <ac:picMkLst>
            <pc:docMk/>
            <pc:sldMk cId="1034468381" sldId="258"/>
            <ac:picMk id="5" creationId="{21BCCC8E-EA40-2C2E-49D7-7F41A8C28A24}"/>
          </ac:picMkLst>
        </pc:picChg>
        <pc:picChg chg="add mod">
          <ac:chgData name="Camilla Lucero" userId="f439bb5a6a9b328f" providerId="LiveId" clId="{8EF28FE2-BE11-4A4D-BC83-93DA7904FFC4}" dt="2022-11-09T02:41:04.134" v="793" actId="1076"/>
          <ac:picMkLst>
            <pc:docMk/>
            <pc:sldMk cId="1034468381" sldId="258"/>
            <ac:picMk id="8" creationId="{73F9FA6C-43D6-6A97-486A-33797F3320A0}"/>
          </ac:picMkLst>
        </pc:picChg>
        <pc:picChg chg="add mod">
          <ac:chgData name="Camilla Lucero" userId="f439bb5a6a9b328f" providerId="LiveId" clId="{8EF28FE2-BE11-4A4D-BC83-93DA7904FFC4}" dt="2022-11-09T02:43:27.357" v="805" actId="1076"/>
          <ac:picMkLst>
            <pc:docMk/>
            <pc:sldMk cId="1034468381" sldId="258"/>
            <ac:picMk id="11" creationId="{4988F28D-6BCB-54AB-8498-EEF705AEC59E}"/>
          </ac:picMkLst>
        </pc:picChg>
        <pc:picChg chg="add mod">
          <ac:chgData name="Camilla Lucero" userId="f439bb5a6a9b328f" providerId="LiveId" clId="{8EF28FE2-BE11-4A4D-BC83-93DA7904FFC4}" dt="2022-11-09T02:43:19.560" v="802" actId="1076"/>
          <ac:picMkLst>
            <pc:docMk/>
            <pc:sldMk cId="1034468381" sldId="258"/>
            <ac:picMk id="13" creationId="{B171F871-A910-6A0C-283A-787F155362F4}"/>
          </ac:picMkLst>
        </pc:picChg>
        <pc:picChg chg="add mod">
          <ac:chgData name="Camilla Lucero" userId="f439bb5a6a9b328f" providerId="LiveId" clId="{8EF28FE2-BE11-4A4D-BC83-93DA7904FFC4}" dt="2022-11-09T02:43:11.187" v="799" actId="1076"/>
          <ac:picMkLst>
            <pc:docMk/>
            <pc:sldMk cId="1034468381" sldId="258"/>
            <ac:picMk id="15" creationId="{A337E62C-2267-C920-F365-C3FC596622D7}"/>
          </ac:picMkLst>
        </pc:picChg>
        <pc:picChg chg="add mod">
          <ac:chgData name="Camilla Lucero" userId="f439bb5a6a9b328f" providerId="LiveId" clId="{8EF28FE2-BE11-4A4D-BC83-93DA7904FFC4}" dt="2022-11-09T02:41:34.357" v="796" actId="1076"/>
          <ac:picMkLst>
            <pc:docMk/>
            <pc:sldMk cId="1034468381" sldId="258"/>
            <ac:picMk id="17" creationId="{3B44FED7-A92C-2E16-4570-842B766D78A2}"/>
          </ac:picMkLst>
        </pc:picChg>
      </pc:sldChg>
      <pc:sldChg chg="addSp delSp modSp mod">
        <pc:chgData name="Camilla Lucero" userId="f439bb5a6a9b328f" providerId="LiveId" clId="{8EF28FE2-BE11-4A4D-BC83-93DA7904FFC4}" dt="2022-11-02T02:13:44.402" v="558" actId="20577"/>
        <pc:sldMkLst>
          <pc:docMk/>
          <pc:sldMk cId="3620899604" sldId="259"/>
        </pc:sldMkLst>
        <pc:spChg chg="mod">
          <ac:chgData name="Camilla Lucero" userId="f439bb5a6a9b328f" providerId="LiveId" clId="{8EF28FE2-BE11-4A4D-BC83-93DA7904FFC4}" dt="2022-11-02T01:52:40.749" v="176" actId="5793"/>
          <ac:spMkLst>
            <pc:docMk/>
            <pc:sldMk cId="3620899604" sldId="259"/>
            <ac:spMk id="3" creationId="{460F19A8-9C12-EAB3-28F5-9E19E357401A}"/>
          </ac:spMkLst>
        </pc:spChg>
        <pc:spChg chg="add del mod">
          <ac:chgData name="Camilla Lucero" userId="f439bb5a6a9b328f" providerId="LiveId" clId="{8EF28FE2-BE11-4A4D-BC83-93DA7904FFC4}" dt="2022-11-02T02:13:44.402" v="558" actId="20577"/>
          <ac:spMkLst>
            <pc:docMk/>
            <pc:sldMk cId="3620899604" sldId="259"/>
            <ac:spMk id="6" creationId="{228CA01B-33EE-19A6-1CEC-CAC80737274B}"/>
          </ac:spMkLst>
        </pc:spChg>
        <pc:picChg chg="add mod">
          <ac:chgData name="Camilla Lucero" userId="f439bb5a6a9b328f" providerId="LiveId" clId="{8EF28FE2-BE11-4A4D-BC83-93DA7904FFC4}" dt="2022-11-02T01:52:48.156" v="180" actId="1076"/>
          <ac:picMkLst>
            <pc:docMk/>
            <pc:sldMk cId="3620899604" sldId="259"/>
            <ac:picMk id="5" creationId="{C090146E-2D74-BDC9-0961-59091B89540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1F7CEB81-7C9F-4C3F-BDEE-7044CE692A8A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6351E6C9-6600-4669-964D-A6BB58714C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016442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CEB81-7C9F-4C3F-BDEE-7044CE692A8A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1E6C9-6600-4669-964D-A6BB58714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265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CEB81-7C9F-4C3F-BDEE-7044CE692A8A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1E6C9-6600-4669-964D-A6BB58714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193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CEB81-7C9F-4C3F-BDEE-7044CE692A8A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1E6C9-6600-4669-964D-A6BB58714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092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CEB81-7C9F-4C3F-BDEE-7044CE692A8A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1E6C9-6600-4669-964D-A6BB58714C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76418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CEB81-7C9F-4C3F-BDEE-7044CE692A8A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1E6C9-6600-4669-964D-A6BB58714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164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CEB81-7C9F-4C3F-BDEE-7044CE692A8A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1E6C9-6600-4669-964D-A6BB58714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377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CEB81-7C9F-4C3F-BDEE-7044CE692A8A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1E6C9-6600-4669-964D-A6BB58714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759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CEB81-7C9F-4C3F-BDEE-7044CE692A8A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1E6C9-6600-4669-964D-A6BB58714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043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CEB81-7C9F-4C3F-BDEE-7044CE692A8A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1E6C9-6600-4669-964D-A6BB58714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560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CEB81-7C9F-4C3F-BDEE-7044CE692A8A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1E6C9-6600-4669-964D-A6BB58714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375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1F7CEB81-7C9F-4C3F-BDEE-7044CE692A8A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6351E6C9-6600-4669-964D-A6BB58714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499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gif"/><Relationship Id="rId7" Type="http://schemas.openxmlformats.org/officeDocument/2006/relationships/image" Target="../media/image6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EDE8F-F690-A5A0-7C79-721F1B02F9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Proposal 3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BF61A3-DF20-DF07-F0C8-F1A3830CF0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The Basics</a:t>
            </a:r>
          </a:p>
          <a:p>
            <a:r>
              <a:rPr lang="en-US" dirty="0"/>
              <a:t>Camilla, Alex, Cameron</a:t>
            </a:r>
          </a:p>
        </p:txBody>
      </p:sp>
    </p:spTree>
    <p:extLst>
      <p:ext uri="{BB962C8B-B14F-4D97-AF65-F5344CB8AC3E}">
        <p14:creationId xmlns:p14="http://schemas.microsoft.com/office/powerpoint/2010/main" val="1204892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A4795-C19C-8539-BAC0-A46180E06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617" y="624110"/>
            <a:ext cx="10788995" cy="1280890"/>
          </a:xfrm>
        </p:spPr>
        <p:txBody>
          <a:bodyPr>
            <a:normAutofit fontScale="90000"/>
          </a:bodyPr>
          <a:lstStyle/>
          <a:p>
            <a:r>
              <a:rPr lang="en-US" dirty="0"/>
              <a:t>This Week’s Goals – Finalizing our first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81BA39-39BE-CCED-405E-4D50516F00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5617" y="2133599"/>
            <a:ext cx="10788995" cy="4505739"/>
          </a:xfrm>
        </p:spPr>
        <p:txBody>
          <a:bodyPr>
            <a:normAutofit/>
          </a:bodyPr>
          <a:lstStyle/>
          <a:p>
            <a:r>
              <a:rPr lang="en-US" dirty="0"/>
              <a:t>Background – Started</a:t>
            </a:r>
          </a:p>
          <a:p>
            <a:r>
              <a:rPr lang="en-US" dirty="0"/>
              <a:t>HUD – Still discussing</a:t>
            </a:r>
          </a:p>
          <a:p>
            <a:r>
              <a:rPr lang="en-US" dirty="0"/>
              <a:t>Troubleshoot our Ghost Enemy– Not Done</a:t>
            </a:r>
          </a:p>
          <a:p>
            <a:r>
              <a:rPr lang="en-US" dirty="0"/>
              <a:t>Begin working on Weapons, Bullets, etc. – Sprites Done! Stats still to come</a:t>
            </a:r>
          </a:p>
          <a:p>
            <a:r>
              <a:rPr lang="en-US" dirty="0" err="1"/>
              <a:t>Tilesets</a:t>
            </a:r>
            <a:r>
              <a:rPr lang="en-US" dirty="0"/>
              <a:t> – Still Need To Do Some Research!</a:t>
            </a:r>
          </a:p>
          <a:p>
            <a:r>
              <a:rPr lang="en-US" dirty="0"/>
              <a:t>SFX – Done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Powerups</a:t>
            </a:r>
          </a:p>
          <a:p>
            <a:r>
              <a:rPr lang="en-US" dirty="0"/>
              <a:t>Potentially figuring out weapon drop percentages – Not quite there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354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DDA2E-67FF-D442-0051-7AC183060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These Changes Matter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9D7A56-38D6-B4BA-9D37-0EC5190E44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They complete our first main goal! We hope to have at least have our level design and background finished by next demo</a:t>
            </a:r>
          </a:p>
          <a:p>
            <a:r>
              <a:rPr lang="en-US" dirty="0"/>
              <a:t>They finally add playability and hopefully a win/lose condition</a:t>
            </a:r>
          </a:p>
          <a:p>
            <a:r>
              <a:rPr lang="en-US" dirty="0"/>
              <a:t>We can finally work on making this game rouge-like platformer.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9AB5046-D2F6-605A-4689-F4A5F9F1A8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7232" y="5689144"/>
            <a:ext cx="981986" cy="98198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90D2494-E3BD-B488-DFF3-13B5054EB4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0947" y="5569874"/>
            <a:ext cx="1220525" cy="12205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1BCCC8E-EA40-2C2E-49D7-7F41A8C28A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513" y="4816785"/>
            <a:ext cx="1744717" cy="174471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3F9FA6C-43D6-6A97-486A-33797F3320A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3891" y="4816785"/>
            <a:ext cx="2293274" cy="229327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988F28D-6BCB-54AB-8498-EEF705AEC59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8561" y="4599820"/>
            <a:ext cx="1178671" cy="117867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171F871-A910-6A0C-283A-787F155362F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0653" y="5560419"/>
            <a:ext cx="1220525" cy="122052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337E62C-2267-C920-F365-C3FC596622D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8642" y="5615179"/>
            <a:ext cx="1129915" cy="112991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B44FED7-A92C-2E16-4570-842B766D78A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7165" y="5281381"/>
            <a:ext cx="1363717" cy="1363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468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98EAA-97EF-EA2B-85E3-2A3131480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Icons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0F19A8-9C12-EAB3-28F5-9E19E35740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90146E-2D74-BDC9-0961-59091B8954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729" y="2035452"/>
            <a:ext cx="3686077" cy="395198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28CA01B-33EE-19A6-1CEC-CAC80737274B}"/>
              </a:ext>
            </a:extLst>
          </p:cNvPr>
          <p:cNvSpPr txBox="1"/>
          <p:nvPr/>
        </p:nvSpPr>
        <p:spPr>
          <a:xfrm>
            <a:off x="4684734" y="2035452"/>
            <a:ext cx="624539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Expression takes a variable and returns a Boolean based on the state of Boolean.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Destroy Instance completely removes an instance of an object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Set Instance Scale is used to scale sprites. We </a:t>
            </a:r>
            <a:r>
              <a:rPr lang="en-US"/>
              <a:t>use it to </a:t>
            </a:r>
            <a:r>
              <a:rPr lang="en-US" dirty="0"/>
              <a:t>change our sprites on a horizontal basis to flip the sprite.</a:t>
            </a:r>
          </a:p>
        </p:txBody>
      </p:sp>
    </p:spTree>
    <p:extLst>
      <p:ext uri="{BB962C8B-B14F-4D97-AF65-F5344CB8AC3E}">
        <p14:creationId xmlns:p14="http://schemas.microsoft.com/office/powerpoint/2010/main" val="3620899604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GDD 1100 - 001 Proposal 3</Template>
  <TotalTime>98</TotalTime>
  <Words>173</Words>
  <Application>Microsoft Office PowerPoint</Application>
  <PresentationFormat>Widescreen</PresentationFormat>
  <Paragraphs>28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Schoolbook</vt:lpstr>
      <vt:lpstr>Wingdings 2</vt:lpstr>
      <vt:lpstr>View</vt:lpstr>
      <vt:lpstr>Proposal 3 </vt:lpstr>
      <vt:lpstr>This Week’s Goals – Finalizing our first level</vt:lpstr>
      <vt:lpstr>Why Do These Changes Matter</vt:lpstr>
      <vt:lpstr>Icons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Proposal 3 </dc:title>
  <dc:creator>Camilla Lucero</dc:creator>
  <cp:lastModifiedBy>Camilla Lucero</cp:lastModifiedBy>
  <cp:revision>1</cp:revision>
  <dcterms:created xsi:type="dcterms:W3CDTF">2022-11-02T01:14:34Z</dcterms:created>
  <dcterms:modified xsi:type="dcterms:W3CDTF">2022-11-09T02:43:36Z</dcterms:modified>
</cp:coreProperties>
</file>