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63" r:id="rId6"/>
    <p:sldId id="261" r:id="rId7"/>
    <p:sldId id="272" r:id="rId8"/>
    <p:sldId id="262" r:id="rId9"/>
    <p:sldId id="264" r:id="rId10"/>
    <p:sldId id="271" r:id="rId11"/>
    <p:sldId id="266" r:id="rId12"/>
    <p:sldId id="265" r:id="rId13"/>
    <p:sldId id="267"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04" autoAdjust="0"/>
  </p:normalViewPr>
  <p:slideViewPr>
    <p:cSldViewPr snapToGrid="0">
      <p:cViewPr>
        <p:scale>
          <a:sx n="72" d="100"/>
          <a:sy n="72" d="100"/>
        </p:scale>
        <p:origin x="10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46.382"/>
    </inkml:context>
    <inkml:brush xml:id="br0">
      <inkml:brushProperty name="width" value="0.05" units="cm"/>
      <inkml:brushProperty name="height" value="0.05" units="cm"/>
    </inkml:brush>
  </inkml:definitions>
  <inkml:trace contextRef="#ctx0" brushRef="#br0">0 277 5248,'4'14'7195,"-4"-13"-7015,1-1 1,0 0 0,0 1 0,0-1-1,-1 0 1,1 1 0,0-1 0,0 0-1,0 0 1,0 0 0,0 1-1,0-1 1,0 0 0,-1 0 0,1-1-1,0 1 1,2 0 0,8-1 597,286-8 925,8-1-526,111-14-769,-113 2-203,200-2-205,-147-8-2,-49 3 15,108 10 195,-133 9-179,223 1 257,-161 31-49,100 2-106,-369-24-103,670 24 189,-670-17-172,346 30 17,5-28 450,518 7 165,-133-9-549,150 8 219,-266-9-150,-400-8 70,568-5 14,-452 2-344,429-25 74,-349 25 162,-4 26 459,248-13-568,-121-24 38,-248 17-82,-102 2-14,892-38 154,-643 12-133,-338 15 5,188-11-85,54-2 34,-277 15 59,428-13 120,30-5-235,15-6 193,-138 14-105,-323 12 27,952-25 131,-753 24-54,-48 10-77,-175-2 16,324 16-195,-429-18-184,46 0-843,-27-7-3302,-33 1-1013,-17-2-387,-5 0 1943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2.824"/>
    </inkml:context>
    <inkml:brush xml:id="br0">
      <inkml:brushProperty name="width" value="0.05" units="cm"/>
      <inkml:brushProperty name="height" value="0.05" units="cm"/>
    </inkml:brush>
  </inkml:definitions>
  <inkml:trace contextRef="#ctx0" brushRef="#br0">0 0 8960,'57'23'4064,"-27"-4"-2112,-25-19 415,-1 5-959,0-2-384,5 5-544,-4-5-256,-1 2-128,0-1-224,5-8 0,-5 4-2112,1-8-895,-2 0 1567,-3 0 800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57.065"/>
    </inkml:context>
    <inkml:brush xml:id="br0">
      <inkml:brushProperty name="width" value="0.05" units="cm"/>
      <inkml:brushProperty name="height" value="0.05" units="cm"/>
    </inkml:brush>
  </inkml:definitions>
  <inkml:trace contextRef="#ctx0" brushRef="#br0">80 58 8832,'9'-20'5290,"-8"18"-4988,0 0 0,-1 0 0,1 0 0,0 0 0,0 0 0,0 0 0,1 0 0,-1 0 0,0 0 0,1 1 0,-1-1 0,1 0 0,0 1 0,-1 0 0,1-1 0,0 1 0,0 0 0,0 0 0,0 0 0,0 0 0,0 0 0,0 0 0,3 0 0,-4 1-238,0-1 1,-1 1-1,1 0 1,0 0-1,0 1 1,0-1-1,0 0 1,-1 0-1,1 0 1,0 0-1,0 1 0,0-1 1,-1 0-1,1 1 1,0-1-1,0 1 1,-1-1-1,1 1 1,0-1-1,-1 1 0,1-1 1,-1 1-1,1 0 1,-1-1-1,1 1 1,-1 0-1,1-1 1,-1 1-1,1 0 0,-1 1 1,9 28 1057,-7-17-957,0 0 1,-2 1-1,0-1 0,0 1 1,-1-1-1,-5 24 0,-27 81-3,4-18-121,-56 244 98,83-336-133,0-3-6,1 0 1,0 0-1,0 0 0,1 0 0,-1 0 0,1 8 0,1-11 0,-1-1-1,1 1 1,-1-1-1,1 1 1,-1-1-1,1 0 1,0 1 0,0-1-1,-1 0 1,1 1-1,0-1 1,0 0-1,0 0 1,1 0-1,-1 0 1,0 0-1,0 0 1,0 0-1,1 0 1,-1-1-1,1 1 1,-1 0-1,0-1 1,1 1-1,-1-1 1,3 1-1,12 2 12,0 0 1,0-2-1,0 1 0,0-2 1,1 0-1,-1-1 0,0-1 0,23-5 1,-20 4-167,0-2 0,0 0 1,0 0-1,-1-2 0,0-1 1,0 0-1,-1-1 0,25-17 1,-36 20-1307,-1 0 1,0 0-1,-1 0 0,0-1 1,0 0-1,0 0 1,4-11-1,-5 13 1317,6-19-1072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57.532"/>
    </inkml:context>
    <inkml:brush xml:id="br0">
      <inkml:brushProperty name="width" value="0.05" units="cm"/>
      <inkml:brushProperty name="height" value="0.05" units="cm"/>
    </inkml:brush>
  </inkml:definitions>
  <inkml:trace contextRef="#ctx0" brushRef="#br0">1 27 10624,'5'14'9932,"-3"12"-7941,0-4-1712,4 8-199,1-1 0,2 0 0,0 0 0,2-1 0,24 44 0,-28-62-65,-1 0 1,2-1-1,-1 0 0,10 9 1,-12-14-13,-1 0 1,1 0 0,0 0 0,0-1-1,0 0 1,0 0 0,0 0-1,1-1 1,-1 1 0,7 1-1,-10-4 1,0 0 0,0 1-1,0-1 1,1 0 0,-1 0-1,0-1 1,0 1 0,0 0-1,0 0 1,0-1 0,0 0-1,0 1 1,0-1 0,0 0-1,0 0 1,-1 0 0,4-2 0,-2 1 13,0-1 1,1 0-1,-1 0 1,-1-1-1,1 1 1,0-1-1,4-7 1,-2 0 68,1-1 1,-2 0 0,0 0 0,5-23-1,-3-3 134,1-63-1,-2 20-140,-4 26-186,-28 82-16239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58.584"/>
    </inkml:context>
    <inkml:brush xml:id="br0">
      <inkml:brushProperty name="width" value="0.05" units="cm"/>
      <inkml:brushProperty name="height" value="0.05" units="cm"/>
    </inkml:brush>
  </inkml:definitions>
  <inkml:trace contextRef="#ctx0" brushRef="#br0">5 695 8320,'-3'-14'10562,"1"-3"-9605,4-6 106,8-43 0,-1 8-399,-6 23-471,29-205 691,-31 239-882,11-44 122,-12 43-111,1 0 1,-1-1-1,1 1 0,0 1 0,0-1 1,0 0-1,0 0 0,1 0 1,-1 0-1,0 1 0,1-1 1,-1 0-1,1 1 0,0 0 0,-1-1 1,1 1-1,0 0 0,2-1 1,-3 1-13,0 1 1,1 0 0,-1 0 0,0 0 0,0 0 0,0 1-1,0-1 1,0 0 0,1 0 0,-1 1 0,0-1 0,0 1 0,0-1-1,0 1 1,0-1 0,0 1 0,0 0 0,0-1 0,0 1-1,0 0 1,-1 0 0,1 0 0,0 0 0,0 0 0,-1 0-1,1 0 1,-1 0 0,1 1 0,17 35-136,-15-29 92,126 320-1387,-126-320 1451,0 0 0,1 0 0,0-1 0,0 1 0,1-1 0,0 0 0,11 12 0,-16-18-20,1-1 1,0 1-1,-1-1 0,1 0 1,0 1-1,-1-1 1,1 0-1,0 0 1,-1 0-1,1 1 1,0-1-1,-1 0 1,1 0-1,0 0 0,0 0 1,-1 0-1,1 0 1,0 0-1,-1-1 1,1 1-1,0 0 1,0 0-1,0-1 1,18-13 97,-14 8-32,0 0 1,0 0-1,7-14 0,-5 2-8,-1 0 1,0 0-1,-1 0 1,-1 0-1,2-22 1,0 3-14,13-86 389,21-99 115,-36 198-1049,-1 4-1834,4 3-5062,-3 16 5426,0 4 950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59.104"/>
    </inkml:context>
    <inkml:brush xml:id="br0">
      <inkml:brushProperty name="width" value="0.05" units="cm"/>
      <inkml:brushProperty name="height" value="0.05" units="cm"/>
    </inkml:brush>
  </inkml:definitions>
  <inkml:trace contextRef="#ctx0" brushRef="#br0">1 213 9216,'1'4'4843,"4"-8"-2908,6-5-847,-6 7-948,1-1-1,-1 0 1,0 0-1,-1 0 1,1 0-1,-1-1 1,1 0-1,-1 0 1,0 0-1,0-1 1,-1 1-1,1-1 1,-1 0-1,0 0 1,-1 0-1,4-8 1,-2 1-21,0 1 0,-1-1 0,-1 0 0,0 1 0,0-1 0,-1-23 0,-1 34-105,0 0 0,0 0 0,0-1 0,0 1-1,0 0 1,0 0 0,0-1 0,-1 1 0,1 0-1,-1 0 1,1 0 0,-1 0 0,1-1 0,-1 1-1,-1-1 1,2 1-2,0 1 1,-1 0-1,1-1 0,-1 1 0,0 0 1,1-1-1,-1 1 0,1 0 0,-1 0 1,1 0-1,-1-1 0,0 1 0,1 0 1,-1 0-1,1 0 0,-1 0 0,0 0 0,1 0 1,-1 0-1,1 0 0,-1 0 0,0 1 1,-2 0 2,0 0 0,1 0 0,-1 0 0,1 1 0,0-1 0,-1 1 0,1 0 0,0-1 1,0 1-1,0 0 0,0 0 0,-2 3 0,-2 5-23,0 0 0,0 0 1,1 1-1,1-1 0,0 1 0,0 0 0,1 0 0,1 0 1,-1 1-1,0 19 0,2-20-2,1 0 0,0 0-1,1-1 1,0 1 0,1 0 0,0 0 0,0-1 0,2 1 0,-1-1-1,1 0 1,8 15 0,-10-21-9,0-1-1,1 1 1,-1-1-1,1 1 1,0-1-1,0 0 1,0 0-1,1 0 1,-1-1-1,1 1 1,-1-1-1,1 0 1,0 0-1,0 0 1,0 0-1,0-1 1,0 0-1,5 2 1,-5-3-207,-1 0 0,0 0 0,1 0-1,-1 0 1,0 0 0,1 0 0,-1-1 0,0 0 0,1 0 0,2-1-1,-2 1-411,0-1-1,-1 0 1,1 0-1,-1-1 1,1 1 0,-1-1-1,0 1 1,0-1-1,3-4 1,12-19-1874,-2-8 1168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59.440"/>
    </inkml:context>
    <inkml:brush xml:id="br0">
      <inkml:brushProperty name="width" value="0.05" units="cm"/>
      <inkml:brushProperty name="height" value="0.05" units="cm"/>
    </inkml:brush>
  </inkml:definitions>
  <inkml:trace contextRef="#ctx0" brushRef="#br0">1 1 9216,'-1'70'5584,"3"-48"-4179,-1-4-616,1 0 0,1 0-1,0-1 1,9 26 0,-12-42-785,0 0-1,0 0 1,1-1 0,-1 1 0,0 0 0,1 0-1,-1-1 1,1 1 0,-1 0 0,1-1 0,-1 1 0,1 0-1,-1-1 1,1 1 0,0-1 0,0 1 0,-1-1-4,1 0 1,-1 0-1,0 0 1,1 0 0,-1 0-1,0 0 1,0 0-1,1 0 1,-1 0 0,0 0-1,1 0 1,-1 0-1,0-1 1,0 1-1,1 0 1,-1 0 0,0 0-1,0 0 1,1-1-1,-1 1 1,0 0 0,0 0-1,0-1 1,0 1-1,1 0 1,-1 0 0,0-1-1,0 1 1,10-28-15,-8 22 20,1-5-5,-1 3 1,1 1-1,0-1 0,0 1 1,0-1-1,1 1 1,5-8-1,-8 14 5,-1 1 0,0 0 0,1-1 0,-1 1 0,0 0 0,1-1 0,-1 1 0,0 0 0,1 0 0,-1 0 0,1-1 0,-1 1 0,1 0-1,-1 0 1,0 0 0,1 0 0,-1 0 0,1 0 0,-1-1 0,1 1 0,-1 0 0,1 1 0,-1-1 0,1 0 0,-1 0 0,1 0 0,-1 0 0,0 0 0,1 0 0,-1 0 0,1 1 0,-1-1 0,0 0 0,1 0 0,-1 1 0,1-1 0,-1 0-1,0 1 1,1-1 0,-1 0 0,0 1 0,1 0 0,12 19 267,-10-15-242,4 8-81,15 25-81,-21-36-254,1-1 0,-1 1 0,0-1-1,1 1 1,0-1 0,-1 1 0,1-1 0,0 0 0,2 2 0,6-3-1007,2-6 646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59.825"/>
    </inkml:context>
    <inkml:brush xml:id="br0">
      <inkml:brushProperty name="width" value="0.05" units="cm"/>
      <inkml:brushProperty name="height" value="0.05" units="cm"/>
    </inkml:brush>
  </inkml:definitions>
  <inkml:trace contextRef="#ctx0" brushRef="#br0">0 300 9216,'5'31'3326,"1"-1"0,18 54 0,-23-83-3265,-1 1-1,0-1 1,0 0-1,1 0 1,-1 0-1,0 0 1,1 0-1,-1 0 1,1 0-1,0 0 1,-1 0-1,1 0 1,0 0-1,0 0 1,-1 0-1,1 0 1,0 0 0,0-1-1,0 1 1,0 0-1,0-1 1,1 1-1,-1-1-28,0 0 0,0 0 0,0 0 0,0-1 0,-1 1 1,1 0-1,0-1 0,0 1 0,0-1 0,-1 1 0,1-1 0,0 1 0,-1-1 0,1 0 0,0 1 0,-1-1 0,1 0 0,-1 1 1,1-1-1,-1 0 0,1-1 0,3-6 142,0 1 1,-1-1-1,0 0 1,3-14 0,11-80 801,6-27-236,-18 108-1211,1 1 0,0 0-1,2 0 1,10-19 0,-16 34 36,1 0 1,0 0 0,0 1-1,0 0 1,0-1 0,1 1-1,0 0 1,6-5-1,10 3-381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0.154"/>
    </inkml:context>
    <inkml:brush xml:id="br0">
      <inkml:brushProperty name="width" value="0.05" units="cm"/>
      <inkml:brushProperty name="height" value="0.05" units="cm"/>
    </inkml:brush>
  </inkml:definitions>
  <inkml:trace contextRef="#ctx0" brushRef="#br0">65 422 10880,'-1'0'186,"-1"1"0,1 0 0,-1-1 1,1 0-1,-1 1 0,1-1 0,-1 0 1,1 0-1,-1 0 0,1 0 0,-1 0 1,0 0-1,1 0 0,-1 0 0,1-1 1,-1 1-1,1-1 0,-1 1 0,1-1 1,-1 1-1,1-1 0,0 0 0,-1 0 1,1 0-1,0 0 0,-1 0 0,1 0 1,0 0-1,0 0 0,0 0 0,0-1 1,0 1-1,0 0 0,1-1 0,-1 1 1,0 0-1,1-1 0,-1 1 0,0-4 1,-2-4-8,1 0 1,-1 0-1,2 0 1,-1-1 0,1-13-1,-1-11-7,2-1 0,2 1 0,6-38 0,-6 61-122,1 0 0,0 0-1,1 0 1,0 1 0,10-18 0,-11 22-6,1 0 0,0 1 0,0 0 0,0 0 1,1 0-1,0 0 0,0 1 0,0 0 0,0 0 0,11-6 0,-13 8-33,-1 1-1,1 0 0,0-1 0,-1 1 0,1 0 0,0 1 0,0-1 0,0 1 1,0-1-1,-1 1 0,1 0 0,0 0 0,0 0 0,0 0 0,0 0 1,0 1-1,0-1 0,-1 1 0,7 2 0,-6-1 8,0 0 0,0 0 1,1 1-1,-1-1 0,0 1 0,-1-1 0,1 1 0,-1 0 0,1 0 0,-1 1 1,0-1-1,0 0 0,0 1 0,2 5 0,3 9 94,-1 1 0,0 0 0,-1 0 1,-2 1-1,0-1 0,1 27 0,-2 25-3078,-11-88-2959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0.530"/>
    </inkml:context>
    <inkml:brush xml:id="br0">
      <inkml:brushProperty name="width" value="0.05" units="cm"/>
      <inkml:brushProperty name="height" value="0.05" units="cm"/>
    </inkml:brush>
  </inkml:definitions>
  <inkml:trace contextRef="#ctx0" brushRef="#br0">0 1 11264,'7'118'7431,"-6"-78"-5179,12 77 0,-10-110-2252,1-9-32,2-11-32,-2-7 42,2-11-34,1 0-1,15-39 0,-21 68 69,0 0 0,0 0 0,0 0-1,0 0 1,0 0 0,1 0 0,-1 0-1,0 0 1,1 1 0,2-3 0,-4 4-8,1 0 1,-1-1-1,0 1 1,1 0-1,-1 0 1,0 0-1,1 0 1,-1 0 0,0-1-1,1 1 1,-1 0-1,0 0 1,1 0-1,-1 0 1,1 0-1,-1 0 1,0 0-1,1 0 1,-1 1 0,1-1-1,-1 0 1,0 0-1,1 0 1,-1 1-1,10 12 100,-5 2 30,-1 1 1,0 0-1,-1-1 1,1 27-1,-3-27-727,1 1-1,0-1 0,1 0 0,1-1 0,8 23 0,-12-36 390,0 0-1,1 0 0,-1 0 0,1 0 0,-1 0 0,1 0 0,0 0 0,-1 0 1,1 0-1,0 0 0,-1 0 0,1-1 0,0 1 0,0 0 0,0 0 1,0-1-1,0 1 0,0-1 0,0 1 0,0-1 0,0 1 0,0-1 0,0 0 1,0 1-1,0-1 0,0 0 0,1 0 0,0 0 0,19-3-973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0.889"/>
    </inkml:context>
    <inkml:brush xml:id="br0">
      <inkml:brushProperty name="width" value="0.05" units="cm"/>
      <inkml:brushProperty name="height" value="0.05" units="cm"/>
    </inkml:brush>
  </inkml:definitions>
  <inkml:trace contextRef="#ctx0" brushRef="#br0">226 0 11136,'-5'13'6252,"-11"6"-4070,5-7-1054,2 0-683,-1 1-1,2 0 1,0 1 0,0 0-1,2 0 1,-10 28 0,13-33-461,1 0 0,1 0 0,-1 0 0,2 0 0,-1 0 1,1 0-1,1 1 0,-1-1 0,2 0 0,-1 0 0,1 0 0,0 0 0,5 10 1,6 10 97,1-2 0,19 28 1,-7-12 176,-25-40-224,1 0-1,-1 0 0,0 0 0,0 0 0,0 0 1,0 1-1,-1-1 0,1 0 0,-1 0 1,0 0-1,0 1 0,0-1 0,0 0 1,-1 0-1,1 0 0,-1 1 0,0-1 1,1 0-1,-2 0 0,1 0 0,0 0 1,-1 0-1,1 0 0,-1-1 0,-3 5 1,-4 5-20,-1-1 1,-1 0 0,1 0 0,-15 10 0,19-17-84,-39 29-1829,38-28 772,-1-1 0,0 0 0,1 0 0,-2-1 1,1 0-1,0 0 0,-16 2 0,6-7-208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2.203"/>
    </inkml:context>
    <inkml:brush xml:id="br0">
      <inkml:brushProperty name="width" value="0.05" units="cm"/>
      <inkml:brushProperty name="height" value="0.05" units="cm"/>
    </inkml:brush>
  </inkml:definitions>
  <inkml:trace contextRef="#ctx0" brushRef="#br0">14 1 11136,'-8'16'5035,"8"-14"-4559,-1-1 1,0 0 0,0 0 0,1 1 0,-1-1 0,1 0-1,-1 0 1,1 1 0,0-1 0,-1 1 0,1 2 0,1 0-291,0 0 0,0 0 1,-1 1-1,1-1 1,-1 0-1,0 1 0,-1-1 1,0 6-1,0 8-237,1 135-9239,0-118 7413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3.777"/>
    </inkml:context>
    <inkml:brush xml:id="br0">
      <inkml:brushProperty name="width" value="0.05" units="cm"/>
      <inkml:brushProperty name="height" value="0.05" units="cm"/>
    </inkml:brush>
  </inkml:definitions>
  <inkml:trace contextRef="#ctx0" brushRef="#br0">124 1 9088,'0'1'413,"-1"0"1,1 0-1,0 0 1,-1 0-1,1-1 1,-1 1-1,1 0 1,-1 0-1,0 0 1,1 0-1,-1-1 1,0 1-1,1 0 1,-1-1-1,0 1 0,0 0 1,-1 0-1,1 0-273,-1-1 0,1 1-1,0 0 1,-1 0-1,1 0 1,0 0-1,0 0 1,0 1-1,0-1 1,0 0-1,0 0 1,1 1-1,-1-1 1,0 1 0,1-1-1,-1 0 1,1 1-1,-1-1 1,1 1-1,-1 1 1,-20 255 1686,12-183-1684,-50 310-126,57-375-304,1 0 0,0 0 0,1 18-1,7 28-6522,-6-46 4994,3 5 841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2.608"/>
    </inkml:context>
    <inkml:brush xml:id="br0">
      <inkml:brushProperty name="width" value="0.05" units="cm"/>
      <inkml:brushProperty name="height" value="0.05" units="cm"/>
    </inkml:brush>
  </inkml:definitions>
  <inkml:trace contextRef="#ctx0" brushRef="#br0">8 1 10240,'0'38'4704,"0"8"-3360,-3-31 223,3 5-927,-4 4-160,8 2-320,-4-3-416,0 0 160,0-4-4127,0 5 2303,0-1-3168,0-1 2912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2.955"/>
    </inkml:context>
    <inkml:brush xml:id="br0">
      <inkml:brushProperty name="width" value="0.05" units="cm"/>
      <inkml:brushProperty name="height" value="0.05" units="cm"/>
    </inkml:brush>
  </inkml:definitions>
  <inkml:trace contextRef="#ctx0" brushRef="#br0">1 0 8064,'0'38'2976,"0"-22"-2304,0 7 800,0-16 224,0 5-224,0 3-1,0 1-479,0 0-128,4-2-512,-4 5-224,0 2 0,0-3-1024,0 1-352,0 0-3391,0 9-1441,4 3 3136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3.285"/>
    </inkml:context>
    <inkml:brush xml:id="br0">
      <inkml:brushProperty name="width" value="0.05" units="cm"/>
      <inkml:brushProperty name="height" value="0.05" units="cm"/>
    </inkml:brush>
  </inkml:definitions>
  <inkml:trace contextRef="#ctx0" brushRef="#br0">0 0 9216,'3'31'3520,"-6"-11"-2752,3 13 416,0-17 0,0 8-640,0 2-225,0 6-543,0-2-191,0-3 191,0 0-1792,3-5-704,-3 1 1376,4 1 672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3.649"/>
    </inkml:context>
    <inkml:brush xml:id="br0">
      <inkml:brushProperty name="width" value="0.05" units="cm"/>
      <inkml:brushProperty name="height" value="0.05" units="cm"/>
    </inkml:brush>
  </inkml:definitions>
  <inkml:trace contextRef="#ctx0" brushRef="#br0">56 1 8960,'0'23'3328,"-4"-9"-2592,4 14 736,0-13 160,0 8-161,0 8 1,0-1-544,0 5-224,0-4-416,-5 1-352,1-2-96,4-4-3200,-5 5-1311,5-1 2335,5 5 1184</inkml:trace>
  <inkml:trace contextRef="#ctx0" brushRef="#br0" timeOffset="1">5 1139 8704,'0'19'3328,"-4"-8"-2592,4 15 800,0-14 192,0 11-481,0 8-63,0 8-640,0 3-256,0-4-160,0 2-128,0-3 32,0-2-128,0 0 64,0-1-1888,0 5-831,4 6 1375,0 13 672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3.974"/>
    </inkml:context>
    <inkml:brush xml:id="br0">
      <inkml:brushProperty name="width" value="0.05" units="cm"/>
      <inkml:brushProperty name="height" value="0.05" units="cm"/>
    </inkml:brush>
  </inkml:definitions>
  <inkml:trace contextRef="#ctx0" brushRef="#br0">0 1 9984,'0'26'3776,"0"-15"-2944,0 8 416,0-7-65,0 7-223,0 11 64,0 17-512,0 7-128,0 0-256,0-8-384,0-8-64,0-10-768,0-9-256,0-8-2463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5.577"/>
    </inkml:context>
    <inkml:brush xml:id="br0">
      <inkml:brushProperty name="width" value="0.05" units="cm"/>
      <inkml:brushProperty name="height" value="0.05" units="cm"/>
    </inkml:brush>
  </inkml:definitions>
  <inkml:trace contextRef="#ctx0" brushRef="#br0">169 800 9216,'-4'1'793,"1"0"1,-1 0 0,0 0-1,0-1 1,0 1 0,0-1-1,0 0 1,-4 0 0,5-1-449,0 1 0,0-1 1,0 0-1,0 0 1,0 0-1,0 0 0,1 0 1,-1-1-1,-3-2 1,2 1-243,0-1 1,0 1 0,1-1 0,-1 0 0,1-1-1,0 1 1,0 0 0,1-1 0,-1 0 0,1 1-1,0-1 1,-2-8 0,-8-21 114,2 5 36,1 0-1,2-1 1,-7-48-1,11 53-200,2-1-1,0 0 1,2 1-1,1-1 1,1 1-1,1 0 1,1 0 0,2 0-1,0 0 1,2 1-1,0 0 1,2 1-1,26-44 1,-35 64-59,10-15-7,0 1 0,1 0 1,0 1-1,16-15 0,-25 27 7,0 1-1,1 0 1,-1 0-1,0 0 1,1 0-1,0 0 1,0 1-1,0 0 0,0 0 1,0 0-1,0 1 1,0 0-1,0 0 1,1 0-1,-1 0 1,0 1-1,1 0 1,-1 0-1,0 1 1,1-1-1,5 2 1,1 1 8,0 1 0,0 0 0,-1 0 0,1 1 0,-1 0 0,0 1 0,0 1 0,-1 0 0,1 0 1,-2 1-1,1 0 0,-1 1 0,0 0 0,-1 0 0,0 1 0,-1 0 0,0 0 0,0 1 0,-1 0 0,0 0 0,-1 1 1,6 19-1,-1 1 47,-2 0 1,-1 1 0,4 51-1,-10-72 96,-1 1 0,0-1-1,0 1 1,-1-1 0,-1 0 0,0 1-1,-1-1 1,-1 0 0,1 0-1,-2-1 1,0 1 0,-12 20 0,7-17 118,-1-1 0,-1 0 1,-1-1-1,0-1 1,0 0-1,-1 0 1,-17 9-1,25-16-368,-1-1 1,0 0-1,0 0 0,-1-1 0,1 0 1,-1 0-1,1 0 0,-1-1 0,0-1 1,0 1-1,0-1 0,0-1 0,0 1 1,0-1-1,0-1 0,0 1 0,0-1 1,-9-3-1,16 4-115,1 0 1,-1 0-1,1 0 0,-1-1 1,1 1-1,-1 0 0,1 0 1,0 0-1,-1-1 0,1 1 1,-1 0-1,1-1 0,0 1 1,-1 0-1,1-1 0,0 1 1,-1 0-1,1-1 0,0 1 1,0 0-1,-1-1 0,1 1 1,0-1-1,0 1 0,0-1 1,0 1-1,-1 0 1,1-1-1,0 1 0,0-1 1,0 1-1,0-1 0,0 1 1,0-1-1,0 1 0,0-1 1,0 1-1,1-1 0,-1 1 1,0-1-1,0 1 0,0 0 1,0-1-1,1 0 0,0-1-551,1 0 0,-1 0 0,1-1 0,0 2 0,0-1 0,-1 0 0,5-3 0,14-9-850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6.034"/>
    </inkml:context>
    <inkml:brush xml:id="br0">
      <inkml:brushProperty name="width" value="0.05" units="cm"/>
      <inkml:brushProperty name="height" value="0.05" units="cm"/>
    </inkml:brush>
  </inkml:definitions>
  <inkml:trace contextRef="#ctx0" brushRef="#br0">8 1 8320,'0'0'263,"-1"0"0,1 0-1,-3 2 2105,3-1-2105,0-1 1,0 0 0,-1 1 0,1-1 0,0 0 0,0 1 0,0-1 0,0 0 0,0 1 0,-1-1-1,1 1 1,0-1 0,0 0 0,0 1 0,0-1 0,0 1 0,0-1 0,0 0 0,0 1 0,0-1 0,1 0-1,-1 1 1,1 11 359,-3 31 751,1-28-1121,0 0 0,1 0 0,1 0 0,0 0 1,5 23-1,-5-36-238,-1 0 0,1-1 0,-1 1 0,1-1 0,0 1 0,-1-1 1,1 0-1,0 1 0,0-1 0,2 2 0,-2-2-13,-1-1-1,1 0 1,-1 1-1,0-1 1,1 0 0,-1 0-1,1 0 1,-1 1-1,1-1 1,0 0-1,-1 0 1,1 0 0,-1 0-1,1 0 1,-1 0-1,1 0 1,-1 0 0,1 0-1,-1 0 1,1 0-1,0 0 1,3-2-15,-1 0 0,0 0 0,0 0 0,0 0 0,0 0 0,-1 0 0,5-5 1,9-8 46,-14 13-20,1 0 1,-1 1-1,0-1 0,1 1 0,-1-1 0,0 1 0,1 0 0,0 0 0,-1 0 0,1 0 1,0 0-1,-1 1 0,1-1 0,0 1 0,0 0 0,-1 0 0,5 0 0,-3 1 7,-1 0-1,0 0 1,0 1-1,0-1 1,0 1-1,0 0 1,-1 0-1,1 0 1,-1 0-1,1 0 0,-1 1 1,1-1-1,-1 1 1,3 5-1,5 6-188,0 1 0,-2 1 0,0 0 0,8 21 0,8 34-8474,-17-52 4244,2 15 607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6.459"/>
    </inkml:context>
    <inkml:brush xml:id="br0">
      <inkml:brushProperty name="width" value="0.05" units="cm"/>
      <inkml:brushProperty name="height" value="0.05" units="cm"/>
    </inkml:brush>
  </inkml:definitions>
  <inkml:trace contextRef="#ctx0" brushRef="#br0">31 647 12032,'0'0'4646,"-4"-5"-3773,-1-4-277,1-1 0,1 1-1,0 0 1,0-1 0,1 0-1,0 0 1,-1-10 0,1-72-567,2 60 302,10-152 51,-6 153-358,1 1 0,2 0-1,1 0 1,12-28 0,-18 53-36,0 0 0,0 0 0,1 1 0,0-1 0,0 1 0,1 0 0,-1 0 0,1 0 0,-1 0 0,1 0 0,1 1 0,-1 0 0,7-4 0,-9 6 7,0 0-1,-1 0 1,1 0 0,0 1-1,0-1 1,0 1-1,0-1 1,0 1 0,1 0-1,-1 0 1,0-1-1,0 2 1,0-1-1,0 0 1,0 0 0,0 1-1,0-1 1,0 1-1,0-1 1,0 1 0,0 0-1,0 0 1,-1 0-1,1 0 1,0 0-1,0 0 1,-1 1 0,1-1-1,-1 1 1,1-1-1,-1 1 1,0-1 0,1 1-1,-1 0 1,2 3-1,-1 0 178,0-1-1,0 1 1,-1 0-1,0 0 1,1 0-1,-2 0 1,1 0-1,0 1 1,-1-1-1,-1 10 1,1-12-42,-1 0 0,1 0 1,-1 0-1,1 0 0,-1-1 0,0 1 0,0 0 1,-1 0-1,-1 3 0,2-4-105,0-1-1,0 0 1,0 0 0,0 0-1,0 0 1,0-1 0,0 1-1,0 0 1,0 0 0,-1-1-1,1 1 1,0 0 0,0-1-1,-1 1 1,1-1 0,0 0-1,-1 1 1,1-1 0,-1 0-1,-2 0 1,4 0-183,-1 0 0,1 0-1,-1 0 1,0-1 0,1 1 0,-1 0 0,1 0 0,-1-1 0,1 1 0,-1 0-1,1-1 1,-1 1 0,1 0 0,-1-1 0,1 1 0,-1-1 0,1 1 0,0-1-1,-1 1 1,1-1 0,0 1 0,0-1 0,-1 0 0,1 1 0,0-1 0,0 1-1,0-1 1,-1 0 0,1 1 0,0-1 0,0 1 0,0-1 0,0 0 0,0 0-1,0-1-351,0 0 0,0 0 0,0 0 0,1 0 0,-1 0-1,0 0 1,1 1 0,-1-1 0,1 0 0,0-2 0,7-6-562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7.137"/>
    </inkml:context>
    <inkml:brush xml:id="br0">
      <inkml:brushProperty name="width" value="0.05" units="cm"/>
      <inkml:brushProperty name="height" value="0.05" units="cm"/>
    </inkml:brush>
  </inkml:definitions>
  <inkml:trace contextRef="#ctx0" brushRef="#br0">0 563 11904,'1'-3'5392,"2"-13"-3665,17-51 3253,-12 46-4414,-2 0 0,6-34 0,-10 47-575,7-62-288,-2 0-1,-3-97 0,-4 161-443,-1 0 0,1 1-1,-1-1 1,-1 0 0,1 1-1,-4-9 1,4 13 503,1 0 0,0 0 0,-1 0 0,0 0 0,1 0 0,-1 0 0,0 1 0,1-1 0,-1 0 0,0 0 1,0 0-1,1 1 0,-1-1 0,0 0 0,0 1 0,0-1 0,0 1 0,0-1 0,0 1 0,0 0 0,0-1 0,0 1 0,0 0 0,0 0 0,-1 0 1,1-1-1,0 1 0,0 0 0,0 1 0,0-1 0,0 0 0,0 0 0,0 0 0,0 1 0,0-1 0,0 0 0,0 1 0,-2 0 0,-17 12-1740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7.529"/>
    </inkml:context>
    <inkml:brush xml:id="br0">
      <inkml:brushProperty name="width" value="0.05" units="cm"/>
      <inkml:brushProperty name="height" value="0.05" units="cm"/>
    </inkml:brush>
  </inkml:definitions>
  <inkml:trace contextRef="#ctx0" brushRef="#br0">1 19 9216,'0'24'3520,"4"-20"-2752,9-1 576,-8-3 96,11 0-353,5 4 1,10-4-320,0 0-96,8 0-384,-6 0-96,2-4-64,-4 1-224,-1-6 0,-3-2-2784,-6-1-1183,4 5 2047,6-1 992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4.215"/>
    </inkml:context>
    <inkml:brush xml:id="br0">
      <inkml:brushProperty name="width" value="0.05" units="cm"/>
      <inkml:brushProperty name="height" value="0.05" units="cm"/>
    </inkml:brush>
  </inkml:definitions>
  <inkml:trace contextRef="#ctx0" brushRef="#br0">1 0 7936,'0'1'249,"0"0"0,0-1 0,0 1 0,0-1 0,0 1 0,0 0 0,0-1 0,0 1 0,0-1 0,0 1 0,0-1 0,1 1 0,-1 0 0,0-1 0,0 1 0,1-1 0,-1 1 0,0-1 0,1 1 0,-1-1 0,0 1 0,1-1 0,-1 0 0,1 1 0,15 0 3318,-6-1-3600,57 0 1147,183-4 1239,-201 0-2429,-27 2-200,36 0 0,-48 2-1317,0 1-1,-1 1 0,17 4 1,-1 1 713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8.110"/>
    </inkml:context>
    <inkml:brush xml:id="br0">
      <inkml:brushProperty name="width" value="0.05" units="cm"/>
      <inkml:brushProperty name="height" value="0.05" units="cm"/>
    </inkml:brush>
  </inkml:definitions>
  <inkml:trace contextRef="#ctx0" brushRef="#br0">1 0 8576,'5'3'11544,"16"22"-10785,-17-19-727,0 0 0,0-1 1,1 1-1,-1-1 0,1 0 0,0-1 0,1 1 0,-1-1 0,1 0 0,0 0 0,9 4 0,-12-7-32,0 0-1,1 0 1,-1 0-1,0-1 1,1 1-1,-1-1 1,1 0-1,-1 1 1,1-2 0,-1 1-1,1 0 1,-1-1-1,1 0 1,-1 1-1,0-1 1,1-1-1,-1 1 1,0 0-1,0-1 1,0 0 0,0 1-1,0-1 1,0 0-1,4-5 1,20-19-7,-21 18 30,1 1 0,0 0 0,12-8 0,-18 15 0,0 0 0,0-1 1,-1 1-1,1 0 0,0-1 0,0 1 0,0 0 0,0 0 1,0 0-1,0 0 0,0 0 0,-1 0 0,1 0 0,0 0 1,0 0-1,0 1 0,0-1 0,0 0 0,0 0 1,-1 1-1,1-1 0,0 1 0,0-1 0,-1 1 0,1-1 1,0 1-1,0-1 0,-1 1 0,1-1 0,-1 1 0,1 0 1,0 0-1,-1-1 0,1 1 0,-1 0 0,0 0 0,1 1 1,18 38 682,-16-31-666,1-1 78,-1 0 1,1 0 0,1-1-1,0 1 1,0-1 0,0 0 0,7 7-1,-8-11-441,-1 0 0,1 0 0,0 0-1,0-1 1,0 0 0,5 3 0,-5-3-1061,0-1 0,0 0 0,0 0 0,0 0 1,1 0-1,-1 0 0,6-1 0,6 0-1875,-2 0 1537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8.502"/>
    </inkml:context>
    <inkml:brush xml:id="br0">
      <inkml:brushProperty name="width" value="0.05" units="cm"/>
      <inkml:brushProperty name="height" value="0.05" units="cm"/>
    </inkml:brush>
  </inkml:definitions>
  <inkml:trace contextRef="#ctx0" brushRef="#br0">39 689 12928,'2'-4'7956,"2"-14"-4250,12-57-1187,0-24-1892,2-132 0,-13 148-660,-4 70-118,0-1-295,1 1 0,-2-1 0,0 0 0,-1 1 0,0-1 0,-1 1 0,0 0 0,-6-18 0,7 29 298,1 0 1,-1 1 0,0-1 0,0 1 0,0 0 0,0-1-1,0 1 1,0 0 0,0-1 0,0 1 0,0 0 0,0 0-1,-1 0 1,1 0 0,-1 0 0,1 0 0,0 1 0,-1-1-1,1 0 1,-1 1 0,0-1 0,1 1 0,-1-1 0,1 1-1,-1 0 1,0 0 0,1 0 0,-1 0 0,0 0 0,1 0-1,-1 0 1,0 0 0,1 1 0,-1-1 0,1 1 0,-3 0-1,-33 16-940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08.863"/>
    </inkml:context>
    <inkml:brush xml:id="br0">
      <inkml:brushProperty name="width" value="0.05" units="cm"/>
      <inkml:brushProperty name="height" value="0.05" units="cm"/>
    </inkml:brush>
  </inkml:definitions>
  <inkml:trace contextRef="#ctx0" brushRef="#br0">1 0 12800,'22'16'4831,"-9"-13"-3775,8 1 576,-3-4 32,4 0-896,4-4-224,-1 1-224,1-6 0,0 7-160,0-3-96,0 5 32,1 0-128,-7 5 0,2-3-1440,-5 7-704,1-6 1120,-5-3 512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0.058"/>
    </inkml:context>
    <inkml:brush xml:id="br0">
      <inkml:brushProperty name="width" value="0.05" units="cm"/>
      <inkml:brushProperty name="height" value="0.05" units="cm"/>
    </inkml:brush>
  </inkml:definitions>
  <inkml:trace contextRef="#ctx0" brushRef="#br0">9 893 11136,'-1'3'641,"1"-1"-35,0 0-1,-1 0 0,1 0 0,-1 0 0,1 0 0,-1 0 0,0-1 1,0 1-1,-2 3 0,5-31 3951,1-26-4035,60-622 3170,-62 622-3617,-2 32-47,1 1-1,5-28 1,-5 39-1970,0-11-8616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0.433"/>
    </inkml:context>
    <inkml:brush xml:id="br0">
      <inkml:brushProperty name="width" value="0.05" units="cm"/>
      <inkml:brushProperty name="height" value="0.05" units="cm"/>
    </inkml:brush>
  </inkml:definitions>
  <inkml:trace contextRef="#ctx0" brushRef="#br0">25 18 8960,'-25'11'11466,"37"-16"-11100,1 0 0,-1 1 0,1 0 0,0 1 0,0 0 0,23-1 0,85 4 47,-62 1-567,-57-1 35,0 0 0,-1-1-1,1 1 1,0 0 0,-1 1-1,1-1 1,0 0-1,-1 0 1,1 1 0,0-1-1,-1 1 1,1-1 0,-1 1-1,1 0 1,-1 0 0,1-1-1,-1 1 1,1 0-1,0 2 1,-1-2-104,0 1 0,-1 0-1,0-1 1,1 1 0,-1 0 0,0 0-1,0-1 1,0 1 0,0 0 0,0 0-1,0-1 1,0 1 0,-1 0-1,1-1 1,-1 1 0,1 0 0,-1-1-1,-1 3 1,-6 25-523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0.778"/>
    </inkml:context>
    <inkml:brush xml:id="br0">
      <inkml:brushProperty name="width" value="0.05" units="cm"/>
      <inkml:brushProperty name="height" value="0.05" units="cm"/>
    </inkml:brush>
  </inkml:definitions>
  <inkml:trace contextRef="#ctx0" brushRef="#br0">4 34 10368,'0'0'156,"0"1"1,0-1-1,-1 0 1,1 0-1,0 0 1,-1 1 0,1-1-1,0 0 1,0 1-1,0-1 1,-1 0-1,1 0 1,0 1-1,0-1 1,0 0-1,0 1 1,0-1 0,-1 1-1,1-1 1,0 0-1,0 1 1,0-1-1,0 0 1,0 1-1,0-1 1,0 0-1,0 1 1,0-1 0,0 0-1,1 1 1,-1-1-1,0 1 1,13 0 3407,-4-1-3735,49-3 1113,81-14 0,4 0-778,-95 18 106,3 0-826,-20-8-4181,-22 4 3409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1.214"/>
    </inkml:context>
    <inkml:brush xml:id="br0">
      <inkml:brushProperty name="width" value="0.05" units="cm"/>
      <inkml:brushProperty name="height" value="0.05" units="cm"/>
    </inkml:brush>
  </inkml:definitions>
  <inkml:trace contextRef="#ctx0" brushRef="#br0">21 14 8704,'0'-14'11853,"0"27"-8752,-1 4-3661,-7 50 1362,-3 57-772,11-123-65,-1 0 1,1 0-1,0 0 1,1 0-1,-1 0 1,0 0-1,0 0 1,0 0-1,1 0 1,-1 0-1,0 0 1,1 0-1,-1 0 1,2 2-1,-2-3 22,0 0-1,0 0 0,1 0 1,-1 1-1,0-1 1,1 0-1,-1 0 1,0 0-1,1 0 0,-1 0 1,0 0-1,1 0 1,-1 0-1,0 0 1,1 0-1,-1 0 0,1 0 1,-1 0-1,0 0 1,1 0-1,-1 0 1,0 0-1,1 0 0,-1 0 1,0-1-1,0 1 1,1 0-1,-1 0 0,25-24-387,-18 16 386,-3 4 50,1 0 1,0 0-1,-1 1 0,1-1 1,1 1-1,-1 0 0,0 1 1,1-1-1,8-2 0,-12 4-6,-1 1-1,1 0 0,-1-1 0,0 1 0,1 0 1,-1-1-1,1 1 0,-1 0 0,1 0 0,-1 0 1,0 1-1,1-1 0,-1 0 0,1 0 1,-1 1-1,0-1 0,1 1 0,-1-1 0,0 1 1,1 0-1,-1-1 0,0 1 0,0 0 0,0 0 1,0 0-1,1 0 0,-1 0 0,-1 0 0,1 0 1,0 0-1,0 0 0,0 1 0,-1-1 0,1 0 1,0 1-1,-1-1 0,1 0 0,-1 1 1,0-1-1,1 0 0,-1 1 0,0-1 0,0 4 1,1 41 34,1 9-3512,-1-51 2136,0 1 1,-1-1 0,2 0 0,-1 0 0,4 7 0,3 5-3333,1 4 1696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1.638"/>
    </inkml:context>
    <inkml:brush xml:id="br0">
      <inkml:brushProperty name="width" value="0.05" units="cm"/>
      <inkml:brushProperty name="height" value="0.05" units="cm"/>
    </inkml:brush>
  </inkml:definitions>
  <inkml:trace contextRef="#ctx0" brushRef="#br0">61 623 8576,'-1'-3'597,"1"1"0,-1-1 0,1 1 0,-1 0 0,0-1 0,0 1 0,0 0 0,0 0 0,0-1 0,-1 1 0,1 0 0,0 0 0,-1 0 0,0 0 0,-3-2 0,-14-22 1162,15 17-1675,1 1-1,0-1 0,0 1 1,1-1-1,0 0 0,1 0 1,-1-14-1,2-4-59,4-39 0,-1 32-3,1 1 0,2 0-1,1 0 1,2 0 0,1 1-1,2 0 1,1 1 0,23-39 0,-33 65-24,0 1 0,1 0 0,-1-1 0,1 1 1,0 1-1,1-1 0,-1 1 0,9-6 0,-11 8 3,0-1-1,0 1 0,0 0 0,1 0 0,-1 0 1,0 1-1,1-1 0,-1 0 0,0 1 0,1-1 1,-1 1-1,1 0 0,-1 0 0,1 0 1,-1 0-1,1 1 0,-1-1 0,0 0 0,1 1 1,-1 0-1,3 1 0,-3-1 32,-1 0 1,1 0-1,-1 1 1,0-1-1,1 0 1,-1 1-1,0-1 0,0 1 1,0 0-1,0-1 1,0 1-1,-1 0 1,1-1-1,0 1 0,-1 0 1,1 0-1,-1 0 1,0 0-1,1 0 1,-1-1-1,0 5 0,-5 39 766,4-36-688,-1-1 1,0 1-1,0-1 0,-1 0 1,0 0-1,0 0 0,-5 9 1,2-43-3444,6 22 2699,0 0 0,0 0-1,0 0 1,1 0 0,-1 1 0,1-1-1,3-7 1,7-9-330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2.044"/>
    </inkml:context>
    <inkml:brush xml:id="br0">
      <inkml:brushProperty name="width" value="0.05" units="cm"/>
      <inkml:brushProperty name="height" value="0.05" units="cm"/>
    </inkml:brush>
  </inkml:definitions>
  <inkml:trace contextRef="#ctx0" brushRef="#br0">2 1 11776,'-1'34'6064,"0"-12"-3726,4 32 1,-3-53-2331,0 0 0,0 0 0,0 1 0,0-1 0,1 0 0,-1 0 0,0 0 0,1 1 0,-1-1 0,1 0 0,-1 0 0,1 0 0,0 0 0,-1 0 0,1 0 0,0 0 0,0 0 0,0 0 0,0 0 0,0-1 0,0 1 0,0 0 0,1 0 0,0 0-13,-1-1 0,1 1 0,0-1 0,0 0 0,0 0 0,0 0 0,-1 0 0,1 0-1,0 0 1,0 0 0,0-1 0,-1 1 0,4-2 0,4-2-34,0 0 0,0 0-1,-1-1 1,13-9 0,6-8-2,-20 16 44,-1 0 0,1 1-1,0-1 1,1 2 0,-1-1 0,15-5 0,-21 10 7,1-1 1,0 1 0,0 0 0,0 0 0,-1 1 0,1-1-1,0 0 1,0 1 0,0-1 0,-1 1 0,1-1-1,0 1 1,-1 0 0,1 0 0,0 0 0,-1 0 0,1 0-1,-1 0 1,0 0 0,1 0 0,-1 0 0,0 1 0,1-1-1,0 3 1,26 38 76,-28-42-87,12 21-458,-9-13 271,0-1 1,1-1-1,0 1 1,6 6 0,1-3-3901,3-2-3593,-2-4 4203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2.386"/>
    </inkml:context>
    <inkml:brush xml:id="br0">
      <inkml:brushProperty name="width" value="0.05" units="cm"/>
      <inkml:brushProperty name="height" value="0.05" units="cm"/>
    </inkml:brush>
  </inkml:definitions>
  <inkml:trace contextRef="#ctx0" brushRef="#br0">31 581 11392,'-2'-1'665,"1"0"0,-1 0-1,1 1 1,-1-1 0,1 0 0,-1 0 0,1-1 0,0 1 0,0 0 0,-1 0 0,1-1 0,-1-1 0,-1-24 2930,3 23-3845,3-45 1035,14-81 0,2-27-878,-19 134-425,0 0 1,-4-26-1,3 41 53,-1-1-1,0 0 0,0 0 1,-1 1-1,0-1 0,-1 1 0,0 0 1,-5-9-1,-5-1-377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4.589"/>
    </inkml:context>
    <inkml:brush xml:id="br0">
      <inkml:brushProperty name="width" value="0.05" units="cm"/>
      <inkml:brushProperty name="height" value="0.05" units="cm"/>
    </inkml:brush>
  </inkml:definitions>
  <inkml:trace contextRef="#ctx0" brushRef="#br0">0 484 9472,'13'4'3584,"-8"-4"-2784,-1-7 640,-4-2 31,0-5-287,5-5 32,-1-4-704,-4-5-224,4-5-192,1-11 0,-1-8 0,5-7-1024,-5 5-480,-1 1-3167,-3 6-1345,0 2 3040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2.761"/>
    </inkml:context>
    <inkml:brush xml:id="br0">
      <inkml:brushProperty name="width" value="0.05" units="cm"/>
      <inkml:brushProperty name="height" value="0.05" units="cm"/>
    </inkml:brush>
  </inkml:definitions>
  <inkml:trace contextRef="#ctx0" brushRef="#br0">5 1 8960,'-5'46'3424,"5"-22"-2656,0-1 672,0-16 160,5 0-577,3 2-191,6-6-352,7-3-64,13 0-256,14-3-96,4-6-32,-1 2-128,-3 3 64,-4 4-2016,-9 4-927,-10 3 1503,-4-2 800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0.904"/>
    </inkml:context>
    <inkml:brush xml:id="br0">
      <inkml:brushProperty name="width" value="0.05" units="cm"/>
      <inkml:brushProperty name="height" value="0.05" units="cm"/>
    </inkml:brush>
  </inkml:definitions>
  <inkml:trace contextRef="#ctx0" brushRef="#br0">7 127 9600,'0'0'122,"-1"0"0,1 0 0,-1-1-1,1 1 1,-1 0 0,1-1 0,0 1 0,-1 0 0,1-1 0,0 1 0,-1-1 0,1 1 0,0-1 0,-1 1 0,1-1 0,0 1 0,0 0 0,0-1 0,0 1-1,-1-1 1,1 1 0,0-1 0,0 0 0,0 1 0,0-1 0,0 1 0,0-1 0,0 1 0,0-1 0,0 1 0,1-1 0,-1 1 0,0-1 0,0 1 0,0-1-1,1 1 1,-1-1 0,0 1 0,0 0 0,1-1 0,-1 1 0,1-1 0,23-15-432,-6 5 785,-16 10-321,-1 0 1,0 0 0,1 0 0,-1 0-1,0 0 1,1 0 0,0 0 0,-1 0-1,1 1 1,-1-1 0,1 1 0,0-1 0,-1 1-1,1 0 1,0-1 0,0 1 0,2 0-1,28 9 810,0 2-1092,22-5 208,1-3 0,0-2 0,-1-2 0,1-2 0,70-14 0,-100 13 16,-13 3-8,0 0 0,1-1-1,-1-1 1,-1 0-1,1-1 1,0 0 0,-1 0-1,16-9 1,-19 5 252,3-4-4518,-2 1-341,-1 4 3474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1.362"/>
    </inkml:context>
    <inkml:brush xml:id="br0">
      <inkml:brushProperty name="width" value="0.05" units="cm"/>
      <inkml:brushProperty name="height" value="0.05" units="cm"/>
    </inkml:brush>
  </inkml:definitions>
  <inkml:trace contextRef="#ctx0" brushRef="#br0">1 197 7808,'25'-39'4175,"-21"32"-3971,0 0 1,0 0-1,0 1 0,1-1 1,0 1-1,0 0 0,1 0 1,0 1-1,0 0 0,0 0 1,0 0-1,15-7 1,-8 7-25,1 0 0,-1 2 0,1-1 0,0 2 1,28-2-1,75 5 269,-70 1-289,146 6 106,-74-1 348,151-10-1,-252 1-631,0 0 0,30-9 0,-33 6-862,-1 0 1,0-1-1,22-13 0,-6 3 294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6.787"/>
    </inkml:context>
    <inkml:brush xml:id="br0">
      <inkml:brushProperty name="width" value="0.05" units="cm"/>
      <inkml:brushProperty name="height" value="0.05" units="cm"/>
    </inkml:brush>
  </inkml:definitions>
  <inkml:trace contextRef="#ctx0" brushRef="#br0">20 1057 7680,'-7'9'9378,"0"-18"-5361,4 1-5167,1-12 1743,1 0 1,3-38-1,-1 32-309,30-257 1395,-8 105-1204,-14 64-230,-7 59-142,4-1 1,22-102-1,-19 139-97,-8 16-6,1 0 0,0 1 0,-1-1 0,0-1 0,1 1 0,-1 0 0,0 0-1,-1 0 1,2-5 0,-2 7 0,0 0 0,1 0 0,-1-1 0,1 1 0,0 0 0,-1 0 0,1 0 0,0 0 0,0 0 0,0 1 0,-1-1 0,1 0 0,0 0 0,0 0 0,0 1 0,0-1 0,0 0 0,1 1 0,1-1 0,22-7 0,-13 8 14,1 1 1,-1 0-1,0 2 0,0-1 0,0 1 1,0 1-1,-1 0 0,1 1 0,-1 0 0,0 0 1,-1 1-1,1 1 0,-1 0 0,0 0 1,-1 1-1,0 0 0,13 16 0,-16-18 5,-1 1 0,-1 1 0,1-1 0,-1 0 0,0 1 0,-1 0 0,0 0 0,0 0 0,-1 1 0,0-1 0,0 0 0,0 12 0,-1-13-2,-1 0 0,0 0 0,-1 0 0,1 0-1,-1 0 1,-1 0 0,1-1 0,-1 1 0,0 0 0,-1-1 0,1 1 0,-1-1 0,-1 0 0,1 0 0,-7 8 0,-3 0-3,0 0 0,-1-1 1,0-1-1,-26 17 0,-69 35-166,81-49 99,28-14 53,-1-1-1,1 0 0,-1 1 1,0-1-1,1 0 0,-1 1 1,1-1-1,0 1 1,-1-1-1,1 1 0,-1-1 1,1 1-1,0-1 0,-1 1 1,1 0-1,0-1 1,0 1-1,-1-1 0,1 1 1,0 0-1,0-1 0,0 1 1,0-1-1,0 2 0,7 18-35,23 17-35,-24-30 66,16 20-21,-1 0 0,30 55 0,22 66-157,-70-141 106,12 25-1128,-14-31 999,-1 0 1,1 0-1,0 1 0,0-1 0,-1 0 1,1 0-1,0 0 0,0 0 0,0 0 0,0 0 1,0 0-1,0-1 0,1 1 0,-1 0 1,0 0-1,0-1 0,0 1 0,1-1 1,1 1-1,5-1-1048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7.523"/>
    </inkml:context>
    <inkml:brush xml:id="br0">
      <inkml:brushProperty name="width" value="0.05" units="cm"/>
      <inkml:brushProperty name="height" value="0.05" units="cm"/>
    </inkml:brush>
  </inkml:definitions>
  <inkml:trace contextRef="#ctx0" brushRef="#br0">0 234 7168,'3'-1'454,"0"1"0,-1-1-1,1 0 1,0 0 0,-1 0 0,1 0 0,-1 0 0,0 0 0,1-1 0,-1 1-1,0-1 1,3-2 0,26-26 1908,-25 23-1904,7-5 22,-1-1-1,0-1 1,-1 0 0,-1 0 0,0-1 0,-1-1 0,11-27 0,-19 42-412,-1-1 0,1 0-1,-1 0 1,1 0 0,-1 1-1,0-1 1,0 0-1,0 0 1,0 0 0,0 0-1,0 0 1,-1 1 0,1-1-1,-1 0 1,0-2 0,1 4-55,-1-1 0,1 1 0,-1-1 0,1 0 0,-1 1 0,1-1 0,-1 1 0,0-1 0,1 1 0,-1 0 0,0-1 0,1 1 0,-1 0 0,0-1 0,1 1 0,-1 0 0,0 0 0,0 0 0,1-1 0,-1 1 0,0 0 0,0 0 0,1 0 0,-1 0 0,0 1 0,0-1 0,1 0 0,-1 0 0,0 0 0,0 0 0,1 1 0,-1-1 0,0 0 0,1 1 0,-1-1 0,0 1 0,1-1 0,-2 1 0,-7 4-126,0 0 1,0 1 0,0 0 0,1 0-1,0 1 1,0 0 0,0 0 0,1 1 0,0 0-1,1 0 1,0 1 0,0-1 0,0 1-1,1 1 1,1-1 0,0 1 0,0 0-1,1 0 1,0 0 0,1 0 0,-3 21-1,3-8 288,2 1-1,2 31 0,-1-45-91,0 0-1,1 0 0,0-1 1,1 1-1,0-1 0,0 1 1,1-1-1,6 11 0,-9-18-110,1 1 0,0-1 0,-1 0 0,1 1 0,0-1 0,0 0 0,1 0 0,-1-1 0,0 1 0,1 0 0,-1-1 0,1 1 0,-1-1 0,1 0 0,-1 0 1,1 0-1,5 1 0,-5-1-288,1-1 1,-1 0 0,1 0 0,-1 0 0,0-1-1,1 1 1,-1-1 0,1 1 0,-1-1 0,0-1-1,0 1 1,1 0 0,-1-1 0,5-3 0,9-6-357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8.027"/>
    </inkml:context>
    <inkml:brush xml:id="br0">
      <inkml:brushProperty name="width" value="0.05" units="cm"/>
      <inkml:brushProperty name="height" value="0.05" units="cm"/>
    </inkml:brush>
  </inkml:definitions>
  <inkml:trace contextRef="#ctx0" brushRef="#br0">208 9 9216,'11'-8'6102,"-18"8"-1163,-10 3-2302,4 3-3441,-22 14 897,-50 39 1,82-57-102,1 0 0,-1 0 0,1 0 0,-1 1 0,1-1 0,0 1 0,0-1 0,0 1 0,0 0 0,0 0 0,1-1 0,-1 1 0,1 0 0,0 1 0,0-1 1,0 0-1,0 0 0,1 0 0,-1 1 0,1-1 0,0 0 0,0 1 0,0-1 0,1 4 0,0-2-5,0 0 1,1 0-1,0 0 0,0 0 0,0-1 1,1 1-1,-1-1 0,1 1 1,0-1-1,1 0 0,-1 0 0,0-1 1,1 1-1,7 5 0,20 14 89,-13-10 157,0 1-1,24 25 1,-36-33-169,-2 0 1,1 0-1,-1 0 0,1 1 1,-2-1-1,1 1 1,-1 0-1,0 0 1,-1 1-1,1-1 1,1 12-1,-3-13 46,-1-1 0,1 1 0,-1-1 1,-1 1-1,1-1 0,-1 0 0,0 1 0,0-1 0,0 0 0,-1 1 1,0-1-1,0 0 0,0 0 0,-1 0 0,1-1 0,-1 1 0,0-1 1,-1 1-1,1-1 0,-1 0 0,0 0 0,0 0 0,0-1 0,-6 5 1,2-3-168,0 0 0,1-1 0,-2 0 0,1 0 0,0-1 0,-1 0 0,1-1 0,-1 0 0,0 0 0,0 0 0,0-1 0,0-1 0,0 0 0,-11-1 0,18 1-200,1 0 0,-1 0 0,1 0 0,-1 0 0,1-1 0,-1 1 0,1 0 0,0-1-1,-1 1 1,1-1 0,0 0 0,-1 1 0,1-1 0,0 0 0,0 0 0,0 0 0,-1 0 0,1 0 0,0 0 0,0 0 0,0 0 0,1-1 0,-1 1 0,0 0 0,0 0 0,1-1 0,-1 1 0,1-1 0,-1 1 0,1 0 0,-1-1 0,1 1 0,0-1 0,0 1 0,0-1 0,0 1 0,0-1 0,0 1 0,0-1 0,0 1 0,1-3 0,3-21-873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8.593"/>
    </inkml:context>
    <inkml:brush xml:id="br0">
      <inkml:brushProperty name="width" value="0.05" units="cm"/>
      <inkml:brushProperty name="height" value="0.05" units="cm"/>
    </inkml:brush>
  </inkml:definitions>
  <inkml:trace contextRef="#ctx0" brushRef="#br0">68 117 8320,'-2'3'1055,"2"1"0,-1-1 0,0 1 1,1-1-1,-1 1 0,1 5 0,26-17 2012,-14 3-2876,0-1 0,-1-1 0,0 0 0,-1-1 0,1 0 0,-1 0 1,-1-1-1,0-1 0,0 1 0,-1-1 0,9-14 0,-16 23-171,-1 1-1,0-1 1,1 1-1,-1-1 1,0 1-1,1-1 1,-1 0-1,0 1 1,0-1-1,1 0 1,-1 1-1,0-1 1,0 0-1,0 1 1,0-1-1,0 1 1,0-1 0,0 0-1,0 1 1,0-1-1,0 0 1,0 1-1,-1-1 1,1 0-1,0 1 1,0-1-1,-1 1 1,1-1-1,0 0 1,-1 1-1,1-1 1,-1 1-1,1-1 1,0 1-1,-1-1 1,1 1 0,-1 0-1,1-1 1,-1 1-1,0 0 1,1-1-1,-1 1 1,1 0-1,-1-1 1,0 1-1,0 0 1,-2-1 7,0 0 0,0 1 0,0 0 0,0-1 1,0 1-1,0 0 0,0 0 0,0 1 0,-4 0 0,-3 2-76,1 0 0,0 1-1,0 0 1,0 1 0,0-1-1,1 2 1,0-1-1,0 1 1,0 0 0,1 1-1,0 0 1,0 0 0,1 1-1,0 0 1,0 0 0,1 0-1,0 0 1,0 1 0,-6 18-1,6-14 70,0 1 0,1-1 0,1 1 0,1 0-1,-1 0 1,2 1 0,0-1 0,1 0 0,1 0 0,0 1 0,0-1-1,2 0 1,4 17 0,-5-26-23,0 0 1,0 0-1,0 0 0,1 0 1,-1-1-1,1 1 0,0-1 1,1 1-1,-1-1 0,1 0 1,0-1-1,0 1 0,0-1 1,0 1-1,1-1 0,-1-1 1,1 1-1,5 2 0,-6-3-158,0-1 0,1 0 0,-1 0 0,0 0 0,1 0 0,-1-1 0,0 1 0,1-1 0,-1 0 0,1-1 0,-1 1 0,0-1 0,1 0 0,-1 0 0,0 0 0,0 0 0,0-1 0,0 0 0,0 0 0,0 0 0,0 0-1,4-4 1,0-1-580,-1 1 0,0-2 0,-1 1-1,0-1 1,8-12 0,8-14-155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9.003"/>
    </inkml:context>
    <inkml:brush xml:id="br0">
      <inkml:brushProperty name="width" value="0.05" units="cm"/>
      <inkml:brushProperty name="height" value="0.05" units="cm"/>
    </inkml:brush>
  </inkml:definitions>
  <inkml:trace contextRef="#ctx0" brushRef="#br0">31 32 10752,'-1'13'1885,"-1"1"1,0-1-1,-5 20 1,-3 14-53,6-19-1198,-1 42 0,14-92-465,-4 0-2,2 1-1,15-34 0,-17 45-404,0 0-1,1 1 1,0-1 0,1 1-1,0 0 1,0 1-1,10-10 1,-10 13-632,0-2-1466,1 0 1,0 1-1,10-6 0,0 3 981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9.363"/>
    </inkml:context>
    <inkml:brush xml:id="br0">
      <inkml:brushProperty name="width" value="0.05" units="cm"/>
      <inkml:brushProperty name="height" value="0.05" units="cm"/>
    </inkml:brush>
  </inkml:definitions>
  <inkml:trace contextRef="#ctx0" brushRef="#br0">0 159 9600,'8'13'6279,"-1"18"-2823,-4-17-2818,11 79 518,-12-69-835,1 0-1,2-1 0,13 45 0,-18-67-313,1 1 0,0 0-1,-1-1 1,1 1 0,0 0 0,0-1-1,0 1 1,0-1 0,0 0 0,0 1 0,0-1-1,3 2 1,-4-3-6,1 1 0,-1-1 0,0 0 0,1 0 0,-1 0 0,1 0 0,-1 0 0,1 0 0,-1 0 0,1 0 1,-1 0-1,0 0 0,1 0 0,-1 0 0,1 0 0,-1 0 0,1 0 0,-1-1 0,0 1 0,1 0 0,-1 0 0,0 0 0,1-1 0,-1 1 0,1 0 0,-1 0 0,0-1 0,0 1 0,1 0 0,0-1 0,2-5 7,0 1 1,1-1-1,-2 0 0,1 0 0,2-7 0,-4 10-1,86-233 340,-68 184-360,10-27-80,-5 30-5060,-21 44 3660,8 4 704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9.694"/>
    </inkml:context>
    <inkml:brush xml:id="br0">
      <inkml:brushProperty name="width" value="0.05" units="cm"/>
      <inkml:brushProperty name="height" value="0.05" units="cm"/>
    </inkml:brush>
  </inkml:definitions>
  <inkml:trace contextRef="#ctx0" brushRef="#br0">81 431 12416,'-22'26'4042,"21"-26"-3954,1 1 0,-1-1 0,1 0 0,-1 1 0,0-1 0,1 0 0,-1 1 0,0-1-1,1 0 1,-1 0 0,0 1 0,1-1 0,-1 0 0,0 0 0,0 0 0,1 0 0,-1 0 0,0 0 0,1 0 0,-1 0-1,0-1 1,0 1 0,1 0 0,-1 0 0,0 0 0,1-1 0,-1 1 0,1 0 0,-1-1 0,0 1 0,0-1 0,-14-15 1258,11 9-1222,1-1 0,0 1 0,0-1 0,1 1 0,0-1 0,0 0-1,1 0 1,-1-12 0,2-66-2,1 67-109,0 0-1,2 0 1,0 0 0,1 0-1,1 1 1,10-27-1,-12 38-8,0 0 0,1 0-1,-1 1 1,2 0-1,-1-1 1,1 1 0,-1 1-1,2-1 1,-1 1-1,0 0 1,1 0 0,0 0-1,1 1 1,-1 0-1,0 0 1,1 1 0,0 0-1,0 0 1,8-2-1,-3 1-113,1 1-1,-1 1 1,0 0 0,0 1-1,18 0 1,-27 1 85,0 0 1,0 1-1,0-1 1,0 1-1,0-1 1,0 1-1,0 0 1,0 0-1,0 0 0,-1 0 1,1 1-1,0-1 1,-1 1-1,1 0 1,-1-1-1,1 1 1,-1 0-1,0 1 1,0-1-1,0 0 1,0 1-1,0-1 1,-1 1-1,1-1 1,-1 1-1,1 0 1,0 3-1,0 3 56,0 0-1,0 0 1,-1 0 0,-1 0-1,0 0 1,0 0 0,0 0 0,-3 11-1,-18 71 754,21-91-783,-7 25 701,-16 40 0,18-56-468,1 0-1,-1 0 1,0-1 0,-1 1 0,0-1 0,0 0 0,-12 10 0,18-17-247,-1 0 1,0 0-1,0-1 1,1 1-1,-1 0 0,0 0 1,0-1-1,0 1 1,0-1-1,0 1 0,0-1 1,0 1-1,0-1 1,0 0-1,0 1 0,0-1 1,0 0-1,0 0 1,0 0-1,-1 0 0,1 0 1,0 0-1,0 0 1,0 0-1,0 0 0,0 0 1,0-1-1,0 1 1,0 0-1,0-1 0,0 1 1,0-1-1,0 1 1,0-1-1,0 1 0,0-1 1,0 0-1,0 0 1,1 1-1,-1-1 1,0 0-1,1 0 0,-1 0 1,0 0-1,1 0 1,-1 0-1,0-1 0,-1-2-879,0-1 0,0 1 0,1 0 0,0-1 0,0 1 0,0-1 0,0 1 0,1-1 0,-1-8 0,6-10-5993,3 3 2453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5.568"/>
    </inkml:context>
    <inkml:brush xml:id="br0">
      <inkml:brushProperty name="width" value="0.05" units="cm"/>
      <inkml:brushProperty name="height" value="0.05" units="cm"/>
    </inkml:brush>
  </inkml:definitions>
  <inkml:trace contextRef="#ctx0" brushRef="#br0">79 12 6656,'-14'-11'13413,"13"14"-13268,0 0 1,0 0-1,0-1 1,1 1 0,-1 0-1,1 0 1,0 1-1,0-1 1,0 0-1,0 0 1,1 5 0,0 5 11,-16 328 273,8-218-434,-28 224-284,31-290-1283,3-21-3129,2-27 2774,3-5 908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30.021"/>
    </inkml:context>
    <inkml:brush xml:id="br0">
      <inkml:brushProperty name="width" value="0.05" units="cm"/>
      <inkml:brushProperty name="height" value="0.05" units="cm"/>
    </inkml:brush>
  </inkml:definitions>
  <inkml:trace contextRef="#ctx0" brushRef="#br0">4 266 12032,'-4'11'5567,"4"-14"-4319,0-1-128,0-8-544,0-6-64,0-13-992,0-11-416,4-12 448,1 0 192,8-4 224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30.366"/>
    </inkml:context>
    <inkml:brush xml:id="br0">
      <inkml:brushProperty name="width" value="0.05" units="cm"/>
      <inkml:brushProperty name="height" value="0.05" units="cm"/>
    </inkml:brush>
  </inkml:definitions>
  <inkml:trace contextRef="#ctx0" brushRef="#br0">60 43 11776,'-9'-16'4480,"2"16"-3489,-6 4 705,4-4 128,1 0-928,3-4-224,1 1-1216,-1-6-448,5 2 480,5-1-2848,8 20-3551,-4 3 5759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30.711"/>
    </inkml:context>
    <inkml:brush xml:id="br0">
      <inkml:brushProperty name="width" value="0.05" units="cm"/>
      <inkml:brushProperty name="height" value="0.05" units="cm"/>
    </inkml:brush>
  </inkml:definitions>
  <inkml:trace contextRef="#ctx0" brushRef="#br0">0 0 10368,'7'4'6384,"-7"-3"-6094,0-1 0,1 1 1,3 13 2702,-3 18-1551,-1 338 46,0-370-1488,0 0 0,0 0 0,0 0 0,1 0 1,-1 0-1,0 0 0,0 0 0,0 0 0,0 0 0,0 0 0,0 0 0,0 0 1,0 0-1,0 0 0,0 0 0,0 0 0,0 0 0,0 0 0,1 0 1,-1 0-1,0 0 0,0 0 0,0 0 0,0 0 0,0 0 0,0 0 0,0 0 1,0 1-1,0-1 0,0 0 0,0 0 0,0 0 0,0 0 0,0 0 0,0 0 1,0 0-1,0 0 0,5-13-19,4-21-47,-5 13 83,1 1 1,0-1-1,2 1 0,0 1 1,2-1-1,0 1 0,15-23 1,-22 39-30,1 0 0,-1 0 1,1 1-1,-1-1 1,1 1-1,0 0 1,0 0-1,0 0 0,0 0 1,0 1-1,0-1 1,1 1-1,-1 0 0,0 0 1,7-2-1,1 2-639,0 0 0,0 1-1,18 1 1,-14 0-633,15 0-1830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2.318"/>
    </inkml:context>
    <inkml:brush xml:id="br0">
      <inkml:brushProperty name="width" value="0.05" units="cm"/>
      <inkml:brushProperty name="height" value="0.05" units="cm"/>
    </inkml:brush>
  </inkml:definitions>
  <inkml:trace contextRef="#ctx0" brushRef="#br0">0 63 7680,'5'1'5832,"4"3"-3436,31 9-1489,-5-8-551,-1-1 0,69-1-1,-42-3-291,552-12 1083,-273 1-758,389-5-133,-235-4 642,-230 7-569,-117 3-65,71-1-3382,-216 11 2674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2.922"/>
    </inkml:context>
    <inkml:brush xml:id="br0">
      <inkml:brushProperty name="width" value="0.05" units="cm"/>
      <inkml:brushProperty name="height" value="0.05" units="cm"/>
    </inkml:brush>
  </inkml:definitions>
  <inkml:trace contextRef="#ctx0" brushRef="#br0">0 77 9600,'78'6'4582,"2"-7"-3420,79-15-826,-80 6-111,-5 2 132,142-35-1,-189 38-1144,-10 5-4344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3.438"/>
    </inkml:context>
    <inkml:brush xml:id="br0">
      <inkml:brushProperty name="width" value="0.05" units="cm"/>
      <inkml:brushProperty name="height" value="0.05" units="cm"/>
    </inkml:brush>
  </inkml:definitions>
  <inkml:trace contextRef="#ctx0" brushRef="#br0">60 21 7808,'-7'-1'636,"1"0"0,-1 0 0,1-1 0,0 0 0,-1 0 0,1-1 0,-8-4 0,13 6 116,236 20 2730,-124-6-2805,398-1 1270,-336-14-1638,54 2-621,-128 0-6591,-89-1 4940,4-5 966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7.099"/>
    </inkml:context>
    <inkml:brush xml:id="br0">
      <inkml:brushProperty name="width" value="0.05" units="cm"/>
      <inkml:brushProperty name="height" value="0.05" units="cm"/>
    </inkml:brush>
  </inkml:definitions>
  <inkml:trace contextRef="#ctx0" brushRef="#br0">7 637 6272,'0'0'177,"0"-1"0,0 1-1,0 0 1,0-1 0,0 1 0,0 0 0,-1-1 0,1 1 0,0 0 0,0-1-1,0 1 1,0 0 0,0 0 0,0-1 0,-1 1 0,1 0 0,0-1 0,0 1-1,0 0 1,-1 0 0,1-1 0,0 1 0,0 0 0,-1 0 0,1 0 0,-1-1-1,1 1-118,0 0-1,0 0 0,0 0 1,0 0-1,0 0 0,0 0 1,0 0-1,-1 0 0,1 0 1,0 0-1,0-1 0,0 1 0,0 0 1,0 0-1,0 0 0,0 0 1,0 0-1,0 0 0,0 0 1,0 0-1,0-1 0,-1 1 1,1 0-1,0 0 0,0 0 0,0 0 1,0 0-1,0 0 0,0-1 1,0 1-1,0 0 0,0 0 1,0 0-1,0 0 0,1 0 1,-1 0-1,0-1 0,0 1 0,0 0 1,0 0-1,0 0 0,0 0 1,0 0-1,0 0 0,0 0 1,0 0-1,0-1 0,1 1 1,4-35 3536,-1 23-3253,0 0 0,1 0 0,1 0 0,0 0 0,11-15 0,45-50 639,-50 63-843,190-241 348,-188 239-432,-7 7-39,0 0-1,1 0 1,0 1 0,0 1 0,1-1 0,17-11-1,-11 11 34,0-2 0,0 0-1,20-18 1,-31 26 6,-1 0 0,1 0 0,0 0 0,0 1-1,0-1 1,0 1 0,1 0 0,-1 1 0,0-1 0,0 1 0,7 0 0,-8-1-16,1 1 0,-1 0 0,0 0 0,0 0 0,1 1 0,-1-1 0,0 1 0,0 0 0,0 0 0,0 0 1,0 0-1,0 0 0,0 1 0,0-1 0,0 1 0,-1 0 0,1 0 0,-1 0 0,1 0 0,2 3 0,-1 0 39,-1 0 0,0 0 0,0 0 0,0 0 0,-1 0-1,1 0 1,-1 1 0,2 8 0,21 127 708,-8-36-677,-2-20-28,-4 2-1,-4-1 1,-5 111 0,-37 261 931,24-351-773,-46 592-66,41-528-1043,1-60-2651,14-98 2826,0-9 394,1-1 0,0 1-1,-1-1 1,0 1 0,1-1 0,-1 0 0,-1 0 0,1 1 0,0-1 0,-3 3-1,-1 0-1039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7.913"/>
    </inkml:context>
    <inkml:brush xml:id="br0">
      <inkml:brushProperty name="width" value="0.05" units="cm"/>
      <inkml:brushProperty name="height" value="0.05" units="cm"/>
    </inkml:brush>
  </inkml:definitions>
  <inkml:trace contextRef="#ctx0" brushRef="#br0">35 16 4224,'0'-15'7745,"0"30"-2187,0 11-2834,0-8-3482,-25 1134 1963,19-643-858,7-396-504,-1-67-2444,0-45 2385,0 0-1,0-1 1,0 1-1,0 0 1,0 0-1,0 0 0,0-1 1,-1 1-1,1 0 1,0 0-1,0-1 0,0 1 1,-1 0-1,1 0 1,-1-1-1,1 1 0,-1 1 1,0-9-573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8.729"/>
    </inkml:context>
    <inkml:brush xml:id="br0">
      <inkml:brushProperty name="width" value="0.05" units="cm"/>
      <inkml:brushProperty name="height" value="0.05" units="cm"/>
    </inkml:brush>
  </inkml:definitions>
  <inkml:trace contextRef="#ctx0" brushRef="#br0">11 67 9216,'0'0'208,"0"0"0,0 1 1,-1-1-1,1 0 0,0 0 1,-1 0-1,1 0 0,0 0 1,0 0-1,-1 0 0,1 0 0,0 0 1,-1 0-1,1 0 0,0 0 1,-1 0-1,1 0 0,0 0 1,-1 0-1,1 0 0,0-1 1,0 1-1,-1 0 0,-1-1 1459,2 0-1459,0 1 0,0 0 1,0 0-1,0-1 0,-1 1 1,1 0-1,0-1 0,11-8 1841,25-8-1887,-10 8 71,1 2-1,0 0 0,1 2 0,-1 1 0,1 2 1,0 0-1,0 2 0,31 3 0,-40 0-148,-1 0-1,1 1 0,-1 1 1,0 1-1,0 1 0,0 0 1,-1 1-1,0 1 0,-1 0 1,0 1-1,0 1 0,27 25 1,-9-2 96,-1 0 1,-1 2-1,-2 1 0,-2 2 1,35 62-1,-53-80-88,-1 0 0,-1 1 0,-1 1 0,-1-1 0,0 1 0,1 25 0,-4-13-15,-1 0 1,-2 0-1,-7 51 1,-6-5-19,-5 1 0,-42 122 0,19-92 284,-4-2 0,-89 155 0,111-226-339,-1-2 0,-2 0-1,-1-2 1,-2-1 0,-1-1 0,-2-1-1,-1-2 1,-1-2 0,-49 32 0,78-57-232,-32 18-1126,34-20 936,0 0 1,1 0-1,-1 0 0,0 0 0,1 0 0,-1-1 0,0 1 1,0-1-1,0 0 0,0 0 0,1 0 0,-4-1 0,5 1 259,0 0-1,0 0 0,1-1 1,-1 1-1,1 0 0,-1-1 1,0 1-1,1 0 1,-1-1-1,1 1 0,-1-1 1,1 1-1,-1-1 0,1 0 1,-1 1-1,1-1 0,0 1 1,-1-1-1,1 0 0,0 1 1,-1-1-1,1 0 0,0 1 1,0-1-1,0 0 0,0 1 1,-1-1-1,1 0 0,0 0 1,0 1-1,0-1 0,1 0 1,-1 1-1,0-1 0,0 0 1,0 0-1,0 1 0,1-1 1,-1 0-1,0 1 1,1-1-1,0 0 0,-1-1 76,7-20-1190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9.245"/>
    </inkml:context>
    <inkml:brush xml:id="br0">
      <inkml:brushProperty name="width" value="0.05" units="cm"/>
      <inkml:brushProperty name="height" value="0.05" units="cm"/>
    </inkml:brush>
  </inkml:definitions>
  <inkml:trace contextRef="#ctx0" brushRef="#br0">3 21 10112,'-2'3'10765,"22"-10"-7840,24-1-2692,0 3 1,1 1-1,83 5 1,-48 0-1040,-75-1 244,-2 0 164,0-1 0,0 1 0,0 0-1,0 1 1,-1-1 0,1 0 0,0 1 0,0 0-1,0 0 1,0-1 0,-1 2 0,5 1-1,-2 3-1025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6.083"/>
    </inkml:context>
    <inkml:brush xml:id="br0">
      <inkml:brushProperty name="width" value="0.05" units="cm"/>
      <inkml:brushProperty name="height" value="0.05" units="cm"/>
    </inkml:brush>
  </inkml:definitions>
  <inkml:trace contextRef="#ctx0" brushRef="#br0">12 28 7424,'-11'12'5946,"21"-12"-1153,5 0-5106,42-3 2164,81-14-1,-81 9-1319,82-3 0,-93 11-822,-26 0-3066,-15 0 2087</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19.575"/>
    </inkml:context>
    <inkml:brush xml:id="br0">
      <inkml:brushProperty name="width" value="0.05" units="cm"/>
      <inkml:brushProperty name="height" value="0.05" units="cm"/>
    </inkml:brush>
  </inkml:definitions>
  <inkml:trace contextRef="#ctx0" brushRef="#br0">0 125 10112,'5'6'8526,"-5"-6"-8275,14-2 2911,15-8-3061,-24 8 642,30-12-553,151-54 599,-157 60-1396,-1 1-1,1 1 1,0 1-1,48 0 1,-67 3-1340,-1 1 656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8:20.567"/>
    </inkml:context>
    <inkml:brush xml:id="br0">
      <inkml:brushProperty name="width" value="0.05" units="cm"/>
      <inkml:brushProperty name="height" value="0.05" units="cm"/>
    </inkml:brush>
  </inkml:definitions>
  <inkml:trace contextRef="#ctx0" brushRef="#br0">1 85 7680,'22'-14'9237,"-10"8"-8635,0 1-1,0 0 1,1 0-1,15-3 1,35-11 715,-50 13-1127,1 2 0,-1 0 1,23-4-1,-31 8-99,0 0 0,0-1 1,0 2-1,1-1 0,-1 1 0,0-1 0,0 2 0,0-1 1,0 0-1,0 1 0,0 0 0,-1 0 0,9 5 0,-3 0 28,0 1-1,0 0 1,13 15 0,-12-12 6,24 20 1,-28-26-102,0 1 1,0 0-1,-1 0 1,0 1 0,0-1-1,-1 1 1,0 1 0,0-1-1,0 1 1,-1 0-1,-1 0 1,1 0 0,-1 0-1,4 16 1,-3-1 41,-1 0 0,-1 0 0,-1 1-1,-2 35 1,-1-33-51,-1 1 0,-1-1-1,-1 0 1,-2 0 0,-11 31-1,2-20 10,-1 0 0,-40 62 0,3-3-24,33-57 46,-29 43-1,-109 142 531,155-219-549,-15 26 101,16-16 34,3-15-153,0 1 1,0-1 0,0 1-1,0-1 1,1 0 0,-1 1 0,0-1-1,0 1 1,0-1 0,1 0-1,-1 1 1,0-1 0,0 0 0,1 0-1,-1 1 1,0-1 0,1 0-1,-1 1 1,0-1 0,1 0-1,-1 0 1,1 0 0,-1 0 0,0 1-1,1-1 1,-1 0 0,1 0-1,-1 0 1,1 0 0,23 1 6,0 0 0,0-2 1,0-1-1,0 0 0,40-11 0,-29 6-12,5 0 1,191-27 97,-204 32-119,0 2-1,0 1 0,0 0 1,0 2-1,0 2 1,41 11-1,-21 2-1332,-7-2-4724,-31-15 2656,0-1 1221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15.044"/>
    </inkml:context>
    <inkml:brush xml:id="br0">
      <inkml:brushProperty name="width" value="0.05" units="cm"/>
      <inkml:brushProperty name="height" value="0.05" units="cm"/>
    </inkml:brush>
  </inkml:definitions>
  <inkml:trace contextRef="#ctx0" brushRef="#br0">152 958 7808,'-8'1'10844,"-3"0"-5820,-10 0-3380,20-1-1622,-1-1 1,0 1 0,1 0-1,-1 0 1,0-1 0,1 0 0,-1 1-1,1-1 1,-1 0 0,1 1-1,-1-1 1,1 0 0,0 0 0,-1 0-1,1 0 1,0 0 0,0-1-1,0 1 1,0 0 0,-2-2 0,-9-22 40,2-1 0,0 1 0,1-2 0,2 1 1,-8-55-1,10 58-37,-1-22 22,2 0 0,2 0 0,1 0 0,3-1 0,2 1 0,1 0 0,3 1 0,2-1 0,1 2 0,25-62 0,-33 96-38,0 1-1,1-1 1,0 1 0,0-1-1,1 1 1,0 1 0,0-1-1,1 1 1,0 0 0,1 0-1,-1 0 1,1 1 0,0 0-1,1 1 1,14-9 0,-7 8 0,1 0 0,-1 1 0,1 1 0,0 0 0,0 1 0,1 1 0,25 0 0,-28 3-23,-1 0 1,0 1 0,0 1 0,0 0 0,0 1 0,0 0 0,-1 1 0,0 0-1,0 1 1,0 1 0,-1-1 0,0 2 0,0 0 0,-1 0 0,1 1 0,-2 0-1,9 11 1,-5-5 53,0 0 0,-1 2-1,-1-1 1,-1 1 0,0 1-1,-1 0 1,-1 0 0,-1 1-1,-1 0 1,8 37 0,-11-41 85,-2-1 0,0 1 0,-1 0 1,0 0-1,-1-1 0,-1 1 0,-1-1 1,0 1-1,0-1 0,-1 0 0,-1 0 0,-1 0 1,0-1-1,-13 22 0,2-11-99,0 0-1,-2-1 1,-1-2 0,-1 0-1,0 0 1,-2-2 0,0-1-1,-1-1 1,-1-1 0,-28 13-1,43-24 4,0-1-1,0-1 1,-1 0 0,1 0-1,-13 0 1,17-2-502,0-1 1,1 1 0,-1-2 0,-11-1-1,14 2-296,0-1-1,1 0 0,-1 0 1,0 0-1,0 0 0,1 0 1,-1 0-1,1-1 0,-1 1 1,-3-4-1,1-2-1471,10 2 1126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15.526"/>
    </inkml:context>
    <inkml:brush xml:id="br0">
      <inkml:brushProperty name="width" value="0.05" units="cm"/>
      <inkml:brushProperty name="height" value="0.05" units="cm"/>
    </inkml:brush>
  </inkml:definitions>
  <inkml:trace contextRef="#ctx0" brushRef="#br0">1 1 9088,'0'0'2981,"0"2"-1610,0 18 1988,0 20 409,3 23-2310,-2-52-1402,1 1 0,0-1-1,1 0 1,0 0 0,1 0 0,9 20-1,-13-30-51,1-1-1,-1 1 1,1 0-1,-1 0 1,1 0-1,0-1 1,-1 1-1,1 0 1,0-1-1,-1 1 1,1-1-1,0 1 1,0-1-1,0 1 1,0-1-1,0 1 1,0-1-1,-1 0 0,1 0 1,0 1-1,0-1 1,2 0-1,0 0 1,-1 0-1,1-1 0,0 1 0,-1-1 0,1 1 0,0-1 0,-1 0 0,5-2 0,5-3 1,0-2 0,19-14 0,-22 15 10,-4 4 26,3-4 255,0 1-1,1 1 1,0 0-1,0 0 1,17-7 0,-25 12-231,1 0 0,0 0 0,0 0 0,0 0 0,-1 0 0,1 1 0,0-1 0,0 0 0,-1 1 0,1-1 0,0 1 0,-1 0 0,1-1 1,-1 1-1,1 0 0,-1 0 0,1 0 0,-1 0 0,1 1 0,-1-1 0,0 0 0,0 0 0,1 1 0,-1-1 0,0 1 0,-1-1 0,1 1 0,1 1 1,5 9-400,-1-1 1,8 22 0,-10-22-143,22 58-5795,-17-46 5408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15.916"/>
    </inkml:context>
    <inkml:brush xml:id="br0">
      <inkml:brushProperty name="width" value="0.05" units="cm"/>
      <inkml:brushProperty name="height" value="0.05" units="cm"/>
    </inkml:brush>
  </inkml:definitions>
  <inkml:trace contextRef="#ctx0" brushRef="#br0">64 710 11392,'-22'7'3674,"21"-7"-3477,0 0 0,0 0 1,0 0-1,1 0 0,-1 0 0,0 0 0,0 0 0,0 0 0,1-1 0,-1 1 0,0 0 0,0-1 1,1 1-1,-1 0 0,0-1 0,0 1 0,1-1 0,-1 1 0,1-1 0,-1 1 0,0-1 1,1 0-1,-1 1 0,1-1 0,0 0 0,-1 1 0,1-1 0,-1 0 0,1 0 0,0 1 1,0-1-1,-1-1 0,1 0-238,-4-9 307,0-1 0,1 0 0,1 0 0,0 0 1,1 0-1,0-19 0,0 18-188,-2-89 9,5 1 1,17-119-1,-6 143 302,-10 67-303,-1 0 1,2 0-1,-1 1 0,1 0 0,10-16 0,-14 24-80,0 1 1,1-1-1,-1 0 0,0 0 0,1 1 0,-1-1 0,1 1 1,-1-1-1,1 0 0,-1 1 0,1-1 0,0 1 0,-1-1 1,1 1-1,-1 0 0,1-1 0,0 1 0,0-1 0,-1 1 1,1 0-1,0 0 0,0 0 0,-1-1 0,1 1 0,0 0 1,0 0-1,-1 0 0,1 0 0,2 0 0,-2 1 3,0 0-1,0 0 1,1 0-1,-1 0 1,0 0-1,0 0 1,0 0-1,0 0 1,0 0-1,0 0 1,0 1-1,-1-1 1,1 0-1,0 3 1,3 4-96,-1 0 0,0 1 0,-1-1 0,2 12 0,1 19-4377,-5-28 3322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16.398"/>
    </inkml:context>
    <inkml:brush xml:id="br0">
      <inkml:brushProperty name="width" value="0.05" units="cm"/>
      <inkml:brushProperty name="height" value="0.05" units="cm"/>
    </inkml:brush>
  </inkml:definitions>
  <inkml:trace contextRef="#ctx0" brushRef="#br0">22 235 13440,'-20'91'8965,"20"-90"-8921,-1 0 0,1 0 0,0 1 0,-1-1 1,1 0-1,0 0 0,0 1 0,0-1 0,0 0 0,0 1 1,0-1-1,1 0 0,-1 0 0,0 1 0,1-1 0,-1 0 1,0 0-1,1 1 0,0-1 0,-1 0 0,1 0 0,0 0 1,-1 0-1,1 0 0,0 0 0,0 0 0,0 0 1,1 1-1,0-2-59,-1 1 1,1-1 0,-1 1 0,0-1-1,1 0 1,-1 1 0,1-1 0,-1 0-1,1 0 1,-1 0 0,1-1-1,-1 1 1,1 0 0,-1 0 0,0-1-1,1 1 1,-1-1 0,1 1 0,-1-1-1,0 0 1,0 1 0,1-1 0,1-2-1,21-17-266,-19 15 280,1 1 0,0-1 0,-1 1 0,1 0 0,0 0 0,10-4 0,-14 8-55,0-1 1,0 0 0,0 1 0,1 0 0,-1 0-1,0-1 1,1 1 0,-1 0 0,0 1-1,0-1 1,1 0 0,-1 1 0,0-1-1,0 1 1,1 0 0,-1 0 0,0 0 0,0 0-1,0 0 1,0 0 0,0 0 0,-1 1-1,1-1 1,3 4 0,28 34-2213,-28-32 2087,0 0 1,1 0-1,-1-1 1,1 0 0,1 0-1,-1 0 1,8 4-1,-13-9 253,0 0-1,1-1 0,-1 1 1,0 0-1,1-1 1,-1 1-1,0-1 1,1 0-1,-1 1 1,1-1-1,-1 0 1,1 0-1,-1 0 1,0 0-1,1 0 0,-1 0 1,1-1-1,-1 1 1,1 0-1,-1-1 1,0 1-1,3-2 1,-2 1 116,1-1 0,-1 0 0,0 0 1,1 0-1,-1 0 0,0 0 0,0-1 1,0 1-1,-1-1 0,3-2 0,1-6 352,1 0-1,-2 1 0,0-2 0,4-14 1,0-11-274,-1 0 0,2-49 1,-8 59-1686,-4-50 1,2 71 1077,-3-21-913,4 26 1123,0 0-1,-1 0 0,1 0 0,0 0 0,-1 0 0,1 0 0,0 1 1,-1-1-1,1 0 0,-1 0 0,1 0 0,-1 0 0,0 1 0,1-1 0,-1 0 1,0 1-1,0-1 0,1 0 0,-1 1 0,0-1 0,-2 0 0,3 1 118,-1 0-1,0 0 0,1 0 0,-1 0 0,1 0 0,-1 0 1,0 0-1,1 1 0,-1-1 0,0 0 0,1 0 0,-1 1 1,1-1-1,-1 0 0,1 1 0,-1-1 0,1 0 0,-1 1 1,1-1-1,-1 1 0,1-1 0,-1 1 0,1-1 0,0 1 0,-1-1 1,1 1-1,0 0 0,-1-1 0,1 1 0,0-1 0,0 1 1,0 0-1,-1-1 0,1 1 0,0 0 0,0-1 0,0 2 1,0-1-2,0 0 1,0 0 0,0 0 0,0 0 0,0 0-1,0 0 1,0 0 0,0 0 0,0 0 0,0 0-1,1 0 1,-1 0 0,0 0 0,1 0 0,-1 0-1,1 0 1,-1 0 0,1 0 0,-1 0 0,1 0-1,0-1 1,-1 1 0,1 0 0,1 1-1,4 1-1038,0-1 0,1 1-1,-1-1 1,0-1-1,1 1 1,8 0-1,10 3-971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17.269"/>
    </inkml:context>
    <inkml:brush xml:id="br0">
      <inkml:brushProperty name="width" value="0.05" units="cm"/>
      <inkml:brushProperty name="height" value="0.05" units="cm"/>
    </inkml:brush>
  </inkml:definitions>
  <inkml:trace contextRef="#ctx0" brushRef="#br0">139 78 7296,'16'-63'5600,"-16"49"5648,-1 14-11123,1 1 1,-1-1 0,0 1-1,1 0 1,-1 0 0,0-1-1,1 1 1,-1 0-1,1 0 1,-1 0 0,1 0-1,0 0 1,-1-1 0,1 1-1,0 2 1,-65 223 322,42-148-450,3 1 0,-17 162 1,36-236-6,1 0 1,-1 1 0,2-1-1,-1 0 1,0 0 0,1 0 0,0 1-1,0-1 1,0 0 0,1 0 0,2 4-1,-2-6 6,0 0 0,0-1-1,0 1 1,0-1 0,0 1 0,1-1-1,-1 0 1,1 0 0,-1 0-1,1-1 1,0 1 0,0-1-1,0 1 1,0-1 0,0 0-1,0 0 1,0 0 0,0 0 0,4 0-1,28 5 93,1-1-1,53 0 1,-66-6-726,36-5 0,-44 4-625,0-2 1,0 0-1,16-6 0,-13 4 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17.941"/>
    </inkml:context>
    <inkml:brush xml:id="br0">
      <inkml:brushProperty name="width" value="0.05" units="cm"/>
      <inkml:brushProperty name="height" value="0.05" units="cm"/>
    </inkml:brush>
  </inkml:definitions>
  <inkml:trace contextRef="#ctx0" brushRef="#br0">127 193 9088,'-5'1'1170,"0"0"-1,0-1 1,-1 1 0,1-1 0,-1 0 0,1 0 0,-6-2 0,7 2-868,0-1-1,0-1 1,0 1 0,0 0 0,0-1 0,0 0-1,0 0 1,-4-3 0,5 2-301,-1 0 0,1 0-1,0 0 1,1 0 0,-1 0-1,1 0 1,-1-1 0,1 1 0,0-1-1,0 0 1,0 1 0,1-1-1,-1 0 1,1 0 0,0 0-1,0 0 1,1 0 0,-1-1 0,1 1-1,0-5 1,0 5 11,1 0 0,0 1 0,-1-1 0,2 0 0,-1 0 0,0 0 0,1 1 0,-1-1 0,1 1 0,0-1 0,0 1 0,1 0 0,-1 0 0,1 0 0,0 0 0,-1 0 0,1 0 0,0 1 0,1 0 0,-1-1 0,0 1 0,1 0 0,-1 1 0,1-1 0,6-2 0,-1 1 40,0 0 1,0 0-1,0 1 1,1 0-1,-1 1 1,1-1 0,-1 2-1,1 0 1,13 1-1,-20-1-15,0 1 0,-1-1-1,1 1 1,0-1-1,-1 1 1,1 0-1,-1 0 1,1 0 0,-1 0-1,0 1 1,1-1-1,-1 1 1,0-1 0,0 1-1,0 0 1,0 0-1,0 0 1,0 0-1,-1 0 1,1 0 0,-1 1-1,1-1 1,0 3-1,6 27-652,-7 3-4035,-1-42 118,1-14 9239,2 24-1996,8 17-843,-8-13-3092,1 0 0,0 0 1,9 13-1,-3-12-210,1 0 657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18.340"/>
    </inkml:context>
    <inkml:brush xml:id="br0">
      <inkml:brushProperty name="width" value="0.05" units="cm"/>
      <inkml:brushProperty name="height" value="0.05" units="cm"/>
    </inkml:brush>
  </inkml:definitions>
  <inkml:trace contextRef="#ctx0" brushRef="#br0">14 1 7552,'-4'20'4768,"-4"30"1,7-2-1245,1-48-3523,0 1 0,0-1 0,0 0 0,0 1 0,-1-1 0,1 0 0,0 1 0,1-1 0,-1 0 0,0 1 0,0-1 0,0 0 0,0 1 0,0-1 0,0 0 0,0 1 0,0-1 0,1 0 0,-1 0 0,0 1 0,0-1 0,0 0 0,1 1 0,-1-1 0,0 0 0,0 0 0,1 1 0,-1-1 0,0 0 0,0 0 0,1 0 0,10-4-7,13-22-75,-19 20 45,-2 4 71,-1 0 0,1-1-1,-1 1 1,1 0 0,0 0 0,0 1-1,0-1 1,0 0 0,0 1 0,0 0-1,0 0 1,1 0 0,-1 0 0,0 0 0,1 1-1,-1-1 1,5 1 0,-6 0 7,1 1 1,-1-1 0,1 0-1,-1 1 1,1 0-1,-1-1 1,1 1 0,-1 0-1,0 0 1,1 1-1,-1-1 1,0 0-1,0 1 1,0-1 0,0 1-1,0 0 1,0 0-1,0 0 1,-1 0 0,1 0-1,-1 0 1,1 0-1,1 5 1,1 3 88,0 1 0,-1 0 0,0 0 0,-1 1 0,0-1 0,-1 0 1,0 1-1,-1-1 0,0 1 0,-1-1 0,-2 17 0,-1-7 249,-1 0-1,-1 0 1,0 0-1,-2-1 1,-12 25 0,-3-6-291,21-37-506,0 1 1,0-1-1,0 0 1,0 0-1,0 0 1,-1 0-1,-2 2 1,13-35-16698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18.921"/>
    </inkml:context>
    <inkml:brush xml:id="br0">
      <inkml:brushProperty name="width" value="0.05" units="cm"/>
      <inkml:brushProperty name="height" value="0.05" units="cm"/>
    </inkml:brush>
  </inkml:definitions>
  <inkml:trace contextRef="#ctx0" brushRef="#br0">0 104 5760,'5'12'11247,"1"-20"-5968,23-23-4126,-25 26-1104,0 0-1,1 0 1,-2 0-1,1 0 1,0 0-1,-1-1 0,0 1 1,-1-1-1,1 0 1,-1 0-1,3-11 1,-5 17-55,0 0 1,0 0 0,0 0-1,0 0 1,0 0-1,0 0 1,0 0 0,0 0-1,0 0 1,0 0 0,0 0-1,-1 0 1,1 0 0,0 1-1,0-1 1,0 0-1,0 0 1,0 0 0,0 0-1,0 0 1,0 0 0,0 0-1,0 0 1,0 0 0,0 0-1,0 0 1,0 0-1,0 0 1,0 0 0,0 0-1,0 0 1,-1 0 0,1 0-1,0 0 1,0 0 0,0 0-1,0 0 1,0 0-1,0 0 1,0 0 0,0 0-1,0 0 1,0 0 0,0 0-1,0 0 1,0 0 0,0 0-1,0 0 1,0 0-1,-1 0 1,1 0 0,0-1-1,0 1 1,0 0 0,0 0-1,0 0 1,0 0 0,0 0-1,0 0 1,0 0-1,0 0 1,-6 9-173,-4 12 97,3 10-177,1 1 1,2 0 0,2 1-1,2 58 1,0-46-2632,0-42 2044,0 0 0,0 1 0,0-1 0,0 0 0,1 0 1,-1 0-1,1 0 0,0 1 0,0-1 0,0 0 0,3 5 0,0-1-1165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6.473"/>
    </inkml:context>
    <inkml:brush xml:id="br0">
      <inkml:brushProperty name="width" value="0.05" units="cm"/>
      <inkml:brushProperty name="height" value="0.05" units="cm"/>
    </inkml:brush>
  </inkml:definitions>
  <inkml:trace contextRef="#ctx0" brushRef="#br0">9 11 11392,'9'-2'1290,"8"-1"206,0 1 0,0 0 0,0 1 0,28 2 0,-42-1-1448,1 0-1,-1 0 1,0 1-1,0-1 1,0 1 0,0 0-1,0 0 1,-1 0-1,1 0 1,0 1 0,0-1-1,-1 1 1,1 0-1,-1 0 1,1 0 0,-1 0-1,0 0 1,0 0-1,0 0 1,0 1 0,0-1-1,0 1 1,-1 0-1,1-1 1,-1 1-1,0 0 1,1 0 0,-1 0-1,-1 0 1,1 0-1,0 0 1,0 6 0,-1-4-39,-1 0 1,1-1-1,-1 1 1,0 0-1,0 0 1,0 0-1,0-1 1,-1 1-1,0 0 1,0-1 0,-5 8-1,-4 5-379,-22 25 0,15-20-242,-1 4 379,1 1 1,2 0-1,0 1 0,2 0 0,-15 43 0,27-65 412,1 0 0,-1 0 0,1 0-1,0 0 1,0 0 0,1 0 0,0 0 0,0 0-1,1 7 1,-1-10-116,1 0 1,0 0-1,0 0 0,0 0 0,0 0 0,0-1 0,1 1 1,-1 0-1,1-1 0,-1 1 0,1-1 0,0 0 0,0 0 1,0 1-1,1-1 0,-1 0 0,0-1 0,1 1 0,-1 0 0,5 1 1,2 1-67,0 0 0,1-1 0,0-1 0,-1 1 0,1-2 0,0 1 1,0-1-1,0-1 0,0 0 0,0 0 0,0-1 0,0 0 0,12-3 0,-13 2-388,0-1 0,0 1 0,0-2-1,0 1 1,-1-1 0,1 0 0,-1-1-1,0 0 1,-1 0 0,1-1 0,-1 0-1,0 0 1,-1 0 0,10-12-1,-2-9-391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19.307"/>
    </inkml:context>
    <inkml:brush xml:id="br0">
      <inkml:brushProperty name="width" value="0.05" units="cm"/>
      <inkml:brushProperty name="height" value="0.05" units="cm"/>
    </inkml:brush>
  </inkml:definitions>
  <inkml:trace contextRef="#ctx0" brushRef="#br0">1 109 8576,'4'7'3968,"5"-7"-2400,-9-5 1119,4 5-1503,0-7 640,9 3-1088,-1-6 0,6-2-416,3-8-224,1 8-32,0-7-2112,0 4 1120,0 4-1599,-2 11 1439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27.702"/>
    </inkml:context>
    <inkml:brush xml:id="br0">
      <inkml:brushProperty name="width" value="0.05" units="cm"/>
      <inkml:brushProperty name="height" value="0.05" units="cm"/>
    </inkml:brush>
  </inkml:definitions>
  <inkml:trace contextRef="#ctx0" brushRef="#br0">44 542 5888,'0'0'115,"0"1"1,0-1-1,0 0 0,0 0 1,0 1-1,0-1 0,0 0 1,-1 0-1,1 1 0,0-1 1,0 0-1,0 0 0,0 0 1,-1 1-1,1-1 0,0 0 1,0 0-1,-1 0 0,1 0 1,0 1-1,0-1 0,-1 0 1,1 0-1,0 0 0,0 0 1,-1 0-1,1 0 0,0 0 1,-1 0-1,1 0 0,0 0 1,0 0-1,-1 0 0,1 0 1,-8-8 3328,-3-23-291,2-30-1425,3-1-1,4-103 1,2 120-1583,0 24-252,1 1-1,4-21 1,-4 35-486,0-1 1,1 0 0,0 1 0,0 0-1,0-1 1,1 1 0,0 0 0,0 0-1,1 0 1,4-5 0,11-7-277</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23.573"/>
    </inkml:context>
    <inkml:brush xml:id="br0">
      <inkml:brushProperty name="width" value="0.05" units="cm"/>
      <inkml:brushProperty name="height" value="0.05" units="cm"/>
    </inkml:brush>
  </inkml:definitions>
  <inkml:trace contextRef="#ctx0" brushRef="#br0">0 12 7552,'4'-12'13599,"-3"22"-13093,0-1 0,1 0-1,4 16 1,3 19-177,0 129 595,1 14-280,3 20-201,-9-107-256,0 47 43,1 30 121,26 385 742,-13-194-202,-10-115-709,1 2-124,0 17 82,-1 1-78,36 551-98,-28-611 35,-3 95-97,-9-168 68,-2 280 26,-3-222 109,-3-149-78,3-35-71,0 1-1,1 26 1,1-32 21,-1-1 0,0 1 1,-1-1-1,-2 9 0,0 17-498,3-29 111,0 27-3058,4-15-4856,-1-13 6479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25.693"/>
    </inkml:context>
    <inkml:brush xml:id="br0">
      <inkml:brushProperty name="width" value="0.05" units="cm"/>
      <inkml:brushProperty name="height" value="0.05" units="cm"/>
    </inkml:brush>
  </inkml:definitions>
  <inkml:trace contextRef="#ctx0" brushRef="#br0">1 202 9472,'8'1'10308,"13"-4"-7219,32 0-2193,-17 5-62,40-3 1,-24 0-462,102-11 141,-40 0-153,-43 8-318,-1-4-1,113-27 1,-126 23-77,91-8 1,-81 13 100,96-4-24,30-5-17,-160 13-9,0 2 0,43 2 1,-10 1-27,295 1-23,-331-2 73,32 6 0,-2 0-6,266-1-98,-220-7 36,188-18 82,0-1 119,-120 21-47,296-6 375,-311-4-465,132-4 54,98 4 138,-319 9-223,301 9 138,-204-3-138,60 7-7,-102-1 54,1-5 1,157-11-1,-152-10-89,71-3 72,-94 17-1055,-108 0 928,0 0 0,0 0-1,0 0 1,0 0-1,0 0 1,1 0-1,-1 0 1,0 0-1,0 0 1,0 0-1,0 0 1,1 0-1,-1 0 1,0 0-1,0 0 1,0 0-1,0 0 1,0 0-1,1-1 1,-1 1-1,0 0 1,0 0-1,0 0 1,0 0-1,0 0 1,0 0-1,1 0 1,-1 0-1,0-1 1,0 1-1,0 0 1,0 0-1,0 0 1,0 0-1,0 0 1,0-1-1,0 1 1,0 0-1,0 0 1,0 0 0,0 0-1,0-1 1,0 1-1,0 0 1,0 0-1,0 0 1,0 0-1,0 0 1,0-1-1,0 1 1,0 0-1,0 0 1,0 0-1,0 0 1,0 0-1,0-1 1,0 1-1,0 0 1,-1 0-1,1 0 1,-9-9-4878,1 5 4186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26.769"/>
    </inkml:context>
    <inkml:brush xml:id="br0">
      <inkml:brushProperty name="width" value="0.05" units="cm"/>
      <inkml:brushProperty name="height" value="0.05" units="cm"/>
    </inkml:brush>
  </inkml:definitions>
  <inkml:trace contextRef="#ctx0" brushRef="#br0">1 1 10624,'3'95'11637,"9"49"-8533,3 47-3664,-14 76 789,-2-146-6976,3-104 4801,5-4 901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28.761"/>
    </inkml:context>
    <inkml:brush xml:id="br0">
      <inkml:brushProperty name="width" value="0.05" units="cm"/>
      <inkml:brushProperty name="height" value="0.05" units="cm"/>
    </inkml:brush>
  </inkml:definitions>
  <inkml:trace contextRef="#ctx0" brushRef="#br0">138 5 9472,'-3'-4'13538,"-3"8"-10546,-4 9-3523,5 7 602,0 1 0,2 0 0,0 0 0,1 26 0,-1 0-47,-82 622-915,85-667 873,-5 26-3162,-2 48 0,10-64 2038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29.386"/>
    </inkml:context>
    <inkml:brush xml:id="br0">
      <inkml:brushProperty name="width" value="0.05" units="cm"/>
      <inkml:brushProperty name="height" value="0.05" units="cm"/>
    </inkml:brush>
  </inkml:definitions>
  <inkml:trace contextRef="#ctx0" brushRef="#br0">1 45 6784,'5'-4'1316,"0"0"0,0 1-1,1-1 1,0 1 0,9-4 0,-4 3-76,-1 0 1,21-3-1,-15 5-477,0 0-1,1 1 1,-1 1-1,23 2 1,-35-1-648,-1-1 1,1 1-1,-1-1 1,1 1-1,-1 0 1,0 1 0,0-1-1,1 0 1,-1 1-1,0 0 1,0-1-1,0 1 1,-1 1-1,1-1 1,3 3 0,-4-2-99,0 1 1,0-1 0,0 0 0,0 1 0,0-1 0,-1 1 0,0 0 0,1 0 0,-2-1-1,1 1 1,0 0 0,-1 0 0,1 0 0,-1 6 0,-3 33-40,-1 0 0,-14 60-1,1-8-6,14-76 18,0-4-35,1 1 0,0-1 1,2 1-1,0 18 0,0-31 35,0 0 0,1 0 0,-1 0 0,1 1 1,0-1-1,0 0 0,0 0 0,0 0 0,1 0 0,-1 0 0,1 0 1,-1-1-1,1 1 0,0 0 0,0-1 0,0 0 0,1 1 0,-1-1 0,1 0 1,-1 0-1,1 0 0,0 0 0,-1-1 0,1 1 0,6 2 0,-1-2-562,0 0 0,0 0 0,15 1 0,-16-3-898,1 0-1,0 0 1,-1 0-1,1-1 1,0 0 0,-1-1-1,13-4 1,1-3 207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30.372"/>
    </inkml:context>
    <inkml:brush xml:id="br0">
      <inkml:brushProperty name="width" value="0.05" units="cm"/>
      <inkml:brushProperty name="height" value="0.05" units="cm"/>
    </inkml:brush>
  </inkml:definitions>
  <inkml:trace contextRef="#ctx0" brushRef="#br0">6 157 8064,'0'0'197,"-1"0"-1,1 0 1,0 0 0,0 0 0,-1 0 0,1-1 0,0 1-1,-1 0 1,0-1 984,1 1-984,0-1 0,0 1 0,-1 0-1,1 0 1,0-1 0,0 1 0,0 0 0,0 0 0,0-1-1,0 1 1,-1 0 0,1-1 0,0 1 0,0 0-1,0-1 1,0 1 0,0 0 0,0 0 0,0-1 0,0 1-1,1 0 1,-1-1 0,0 1 0,0 0 0,0 0 0,0-1-1,0 1 1,0 0 0,0-1 0,1 1 0,-1-1 41,1 0 0,-1 0 0,0 0 0,1 0 0,-1 0 0,1 0 0,0 0 0,-1 0-1,1 1 1,0-1 0,-1 0 0,1 0 0,0 1 0,1-2 0,156-60 2376,-109 45-2607,1 3 1,0 2-1,1 2 0,59-5 1,-104 15-1181,-4-1 738,-1 1 0,1 0 0,0 0 0,0 0-1,-1 0 1,1 0 0,0 0 0,0 1 0,0-1 0,-1 0 0,3 2-1,4 1-1179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30.857"/>
    </inkml:context>
    <inkml:brush xml:id="br0">
      <inkml:brushProperty name="width" value="0.05" units="cm"/>
      <inkml:brushProperty name="height" value="0.05" units="cm"/>
    </inkml:brush>
  </inkml:definitions>
  <inkml:trace contextRef="#ctx0" brushRef="#br0">1 577 9472,'0'-57'7698,"2"-1"-3633,25-210-2954,-25 250-2190,-1-1-1,-1-25 1,0 23-1398,3-30 0,4 11 1411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31.498"/>
    </inkml:context>
    <inkml:brush xml:id="br0">
      <inkml:brushProperty name="width" value="0.05" units="cm"/>
      <inkml:brushProperty name="height" value="0.05" units="cm"/>
    </inkml:brush>
  </inkml:definitions>
  <inkml:trace contextRef="#ctx0" brushRef="#br0">2 122 11392,'-1'3'8736,"4"-8"-5518,20-23-2591,-8 17-503,1 1 1,1 1 0,0 0 0,0 2 0,0 0 0,1 0-1,31-6 1,-13 6-581,1 2 0,-1 1-1,39 1 1,-36 5-2637,-25-2 1855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7.531"/>
    </inkml:context>
    <inkml:brush xml:id="br0">
      <inkml:brushProperty name="width" value="0.05" units="cm"/>
      <inkml:brushProperty name="height" value="0.05" units="cm"/>
    </inkml:brush>
  </inkml:definitions>
  <inkml:trace contextRef="#ctx0" brushRef="#br0">0 0 8960,'0'1'228,"0"0"0,0 0 0,0-1 0,0 1 0,1 0 0,-1 0 0,0-1 0,0 1 0,0 0 0,1 0 1,-1-1-1,0 1 0,1 0 0,-1-1 0,0 1 0,1-1 0,-1 1 0,1 0 0,-1-1 0,1 1 0,0-1 0,-1 1 0,1-1 1,-1 1-1,1-1 0,0 0 0,-1 1 0,1-1 0,1 1 0,26 2 3881,-3-1-3066,30 8-568,15 5-689,-62-12-1450,0 0 0,0 1 1,12 6-1,-3-2-566,-1 0 1036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32.103"/>
    </inkml:context>
    <inkml:brush xml:id="br0">
      <inkml:brushProperty name="width" value="0.05" units="cm"/>
      <inkml:brushProperty name="height" value="0.05" units="cm"/>
    </inkml:brush>
  </inkml:definitions>
  <inkml:trace contextRef="#ctx0" brushRef="#br0">1 34 7808,'3'-1'1240,"1"0"0,-1 0 0,1 0 0,-1 0 0,0 0 0,7-4 0,15-5 799,-9 6-871,-7 2-625,1 0 0,-1 0 0,1 1 1,0 0-1,12 1 0,-20 0-504,0 0 1,0 0-1,0 1 1,1-1-1,-1 1 0,0-1 1,0 1-1,0 0 1,-1 0-1,1 0 0,0 0 1,0 0-1,0 1 1,-1-1-1,1 0 0,-1 1 1,1-1-1,-1 1 1,1-1-1,-1 1 0,0 0 1,0 0-1,0 0 1,0 0-1,0-1 0,0 1 1,-1 0-1,1 0 0,0 1 1,-1 1-1,2 7-127,0 1 0,-1-1 0,-1 1-1,0-1 1,0 1 0,-5 20 0,-21 65-628,7-31 401,18-63 313,1 0-1,-1 1 1,0-1 0,1 0-1,0 1 1,0-1-1,0 1 1,0-1 0,1 0-1,-1 1 1,1-1-1,0 0 1,1 5-1,-1-6 6,0 0 1,0-1-1,1 1 0,-1 0 0,0-1 0,1 1 0,-1 0 0,1-1 0,-1 0 0,1 1 0,0-1 1,-1 0-1,1 0 0,0 0 0,0 0 0,0 0 0,0-1 0,0 1 0,0 0 0,0-1 0,0 1 1,3-1-1,81 4-2425,-81-4 2294,26 0-496</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33.780"/>
    </inkml:context>
    <inkml:brush xml:id="br0">
      <inkml:brushProperty name="width" value="0.05" units="cm"/>
      <inkml:brushProperty name="height" value="0.05" units="cm"/>
    </inkml:brush>
  </inkml:definitions>
  <inkml:trace contextRef="#ctx0" brushRef="#br0">203 29 8064,'7'-16'6671,"-2"4"-839,-4 12-5763,-1 0-1,1-1 1,-1 1 0,0 0-1,1 0 1,-1 0 0,0 0-1,1 0 1,-1 1 0,1-1-1,-1 0 1,0 0 0,1 0-1,-1 0 1,0 0 0,1 0-1,-1 1 1,0-1 0,1 0-1,-1 0 1,0 0 0,0 1-1,1-1 1,-1 0 0,0 1 0,0-1-1,1 0 1,-1 0 0,0 1-1,0-1 1,0 0 0,0 1-1,1-1 1,-1 0 0,0 1-1,4 6 60,-1 0-1,0 0 0,0 0 0,-1 0 0,0 0 1,0 1-1,0-1 0,-1 0 0,0 1 1,-1-1-1,0 1 0,-1 14 0,-1-3-131,-1 1 0,0-1 0,-12 34 0,7-30-18,-1 0 1,-1 0 0,-18 28-1,22-43-6,1 0-1,-1 0 1,0 0 0,0-1-1,-1 0 1,0 0-1,-1 0 1,1-1-1,-1 0 1,0-1-1,-10 5 1,15-8 17,-1-1-1,1 0 1,0 0-1,-1 0 1,1-1 0,0 1-1,-1-1 1,1 0 0,-1 0-1,1 0 1,-1 0 0,1-1-1,-1 0 1,1 1-1,0-1 1,-4-1 0,6 1 5,0 1 0,0-1-1,0 0 1,0 1 0,0-1 0,0 0 0,0 1 0,0-1 0,0 0 0,0 0 0,1 0 0,-1 0 0,0 0-1,1 0 1,-1 0 0,0 0 0,1 0 0,-1 0 0,1-2 0,-1 1-13,1 0 1,0 1-1,0-1 1,0 0 0,1 0-1,-1 0 1,0 0-1,1 1 1,-1-1-1,1 0 1,0 0-1,-1 1 1,1-1-1,0 0 1,0 1-1,2-3 1,2-2 54,0-1 1,1 1-1,0 0 1,0 1-1,0 0 0,1 0 1,0 0-1,0 0 1,0 1-1,15-6 1,42-11-1192,-24 11-3382,-22 10-5639,-9 0 6790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34.246"/>
    </inkml:context>
    <inkml:brush xml:id="br0">
      <inkml:brushProperty name="width" value="0.05" units="cm"/>
      <inkml:brushProperty name="height" value="0.05" units="cm"/>
    </inkml:brush>
  </inkml:definitions>
  <inkml:trace contextRef="#ctx0" brushRef="#br0">20 212 9088,'1'0'197,"-1"0"0,0 1 0,0-1 1,0 1-1,0-1 0,0 1 0,0-1 0,0 1 1,0-1-1,0 1 0,0-1 0,0 1 1,0-1-1,0 1 0,0-1 0,0 1 0,-1-1 1,1 1-1,0-1 0,0 1 0,0-1 0,-1 1 1,1-1-1,0 0 0,-1 1 0,1-1 0,0 1 1,-1-1-1,1 0 0,-1 1 0,1-1 1,0 0-1,-1 0 0,1 1 0,-1-1 0,1 0 1,-1 0-1,1 0 0,-1 0 0,1 0 0,-1 1 1,1-1-1,-1 0 0,1 0 0,-1 0 1,0 0-1,0 0 352,2-44 476,0 5-612,-6-51 0,4 88-476,-1-29-2036,5 14-7531,0 12 8217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35.481"/>
    </inkml:context>
    <inkml:brush xml:id="br0">
      <inkml:brushProperty name="width" value="0.05" units="cm"/>
      <inkml:brushProperty name="height" value="0.05" units="cm"/>
    </inkml:brush>
  </inkml:definitions>
  <inkml:trace contextRef="#ctx0" brushRef="#br0">104 7 8448,'-5'-7'10527,"14"12"-8196,-5 6-2213,0-1 0,-1 0 0,0 1 0,0-1 1,-1 1-1,0 15 0,-1-19-81,2 18 1,-1-1 1,-1 1-1,-1 0 1,-5 33-1,3-47-64,0-1 0,-1 1 1,0 0-1,0-1 0,-1 0 0,-1 0 0,0 0 0,0 0 0,-1-1 1,0 0-1,-1 0 0,-7 8 0,12-14 2,-1-1 0,1 0 0,-1 0 0,1 0 0,-1-1 0,0 1 0,1 0 0,-1-1 0,0 0-1,0 1 1,0-1 0,-5 1 0,7-2 21,0 0-1,0 0 0,0 0 1,0 0-1,0 0 0,0 0 1,0 0-1,0-1 0,1 1 0,-1 0 1,0 0-1,0-1 0,0 1 1,0-1-1,1 1 0,-1 0 1,0-1-1,0 1 0,0-2 1,0 1 8,0 0 0,0 0 0,1-1 0,-1 1 0,0 0 1,1-1-1,-1 1 0,1 0 0,-1-1 0,1 1 0,0-1 0,0 1 1,-1-1-1,1 1 0,0-3 0,1 1-85,-1 0 0,1 0 1,-1 0-1,1-1 0,0 1 0,0 1 0,0-1 1,1 0-1,-1 0 0,0 0 0,5-4 0,24-29-4194,-15 20 1629,2 1 960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35.858"/>
    </inkml:context>
    <inkml:brush xml:id="br0">
      <inkml:brushProperty name="width" value="0.05" units="cm"/>
      <inkml:brushProperty name="height" value="0.05" units="cm"/>
    </inkml:brush>
  </inkml:definitions>
  <inkml:trace contextRef="#ctx0" brushRef="#br0">1 0 9856,'10'12'7296,"2"-14"-3820,5-3-3033,-16 5-400,-1 0 0,1 0 0,0 0-1,0-1 1,0 1 0,-1 0 0,1 0-1,0 1 1,0-1 0,-1 0 0,1 0-1,0 0 1,0 0 0,-1 1 0,1-1-1,0 0 1,-1 1 0,1-1 0,0 1-1,-1-1 1,1 1 0,0-1 0,-1 1-1,1-1 1,-1 1 0,1-1 0,0 2-1,0 0-18,0 0-1,0 0 0,-1 0 0,1 0 0,-1 1 0,1-1 1,-1 0-1,0 0 0,0 0 0,0 3 0,-1 6-172,0 0 0,-5 21-1,6-32 149,-8 29-449,3-12 236,1 0 0,1 1 0,-3 35-1,6-52 151,0 1 0,0 0-1,1 0 1,-1 0 0,0 0-1,1-1 1,-1 1 0,1 0-1,0 0 1,-1-1 0,1 1 0,0-1-1,0 1 1,0-1 0,0 1-1,1-1 1,-1 1 0,0-1-1,0 0 1,1 0 0,-1 1-1,1-1 1,-1 0 0,1 0-1,0-1 1,-1 1 0,1 0-1,2 0 1,2 1-866,-1-1 0,1 1 0,0-1 0,0-1-1,0 1 1,0-1 0,8-1 0,8 1-963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49.973"/>
    </inkml:context>
    <inkml:brush xml:id="br0">
      <inkml:brushProperty name="width" value="0.05" units="cm"/>
      <inkml:brushProperty name="height" value="0.05" units="cm"/>
      <inkml:brushProperty name="color" value="#004F8B"/>
    </inkml:brush>
  </inkml:definitions>
  <inkml:trace contextRef="#ctx0" brushRef="#br0">159 245 8832,'-2'3'718,"0"-1"1,-1 0-1,1 0 1,0 0 0,-1 0-1,1 0 1,-1-1-1,0 1 1,0-1-1,0 1 1,-4 0 0,-36 9 3431,31-9-4086,10-2-59,0 1 1,0-1 0,0 0-1,0 1 1,-1-1-1,1 0 1,0-1 0,0 1-1,0 0 1,-1 0 0,1-1-1,0 0 1,0 1 0,0-1-1,0 0 1,0 0-1,0 0 1,0 0 0,-2-2-1,2 1 4,-1 0 0,2-1-1,-1 1 1,0-1 0,0 1-1,1-1 1,-1 0 0,1 1-1,0-1 1,0 0 0,0 0-1,-1-5 1,0 0 4,1-1 1,1 0-1,-1 1 1,1-1-1,1 0 1,-1 0-1,2 0 1,3-16-1,0 12-38,-1 1 0,2-1 0,0 1 0,10-15 0,-13 21 8,1 1 0,0 0 0,0 0 0,0 0-1,0 1 1,1 0 0,0 0 0,0 0 0,0 0 0,1 1 0,7-5 0,-10 7-17,0 0 0,-1 1 0,1-1 0,-1 1 0,1 0 0,0-1 0,-1 1 0,1 0 0,0 0 0,-1 1 1,1-1-1,0 1 0,-1-1 0,1 1 0,-1 0 0,1 0 0,-1 0 0,1 0 0,-1 0 0,0 1 0,1-1 0,-1 1 0,0-1 1,0 1-1,0 0 0,0 0 0,-1 0 0,1 0 0,0 0 0,-1 0 0,3 5 0,-1-1 34,1-1 0,-1 1 0,-1 0-1,1 0 1,-1 1 0,0-1 0,-1 0 0,0 1-1,0-1 1,0 1 0,0-1 0,-1 9 0,-1-9 48,0 1 0,0-1 1,-1 0-1,1 1 0,-1-1 1,-1 0-1,1 0 0,-1 0 1,0-1-1,-1 1 0,1-1 1,-1 1-1,0-1 0,0 0 1,-1 0-1,1-1 0,-1 0 1,0 1-1,0-1 0,-1-1 1,1 1-1,-1-1 0,0 0 1,0-1-1,0 1 0,0-1 1,0 0-1,-1-1 0,1 1 1,0-1-1,-8 0 0,12-1-50,1 1 0,0-1 0,-1 0 0,1 0 0,-1 0 0,1-1 0,-1 1-1,1 0 1,0 0 0,-1-1 0,1 1 0,0-1 0,-1 1 0,1-1 0,0 1 0,0-1 0,-1 0-1,1 0 1,0 0 0,0 0 0,0 0 0,0 0 0,0 0 0,0 0 0,0 0 0,0 0-1,1 0 1,-1 0 0,0-1 0,1 1 0,-1 0 0,1-1 0,-1 1 0,1 0 0,0-1 0,0 1-1,-1-3 1,1 1-4,1 0 1,-1 1-1,1-1 0,-1 0 0,1 0 0,0 0 0,0 1 0,0-1 0,0 1 0,1-1 0,-1 1 1,1-1-1,-1 1 0,1 0 0,0-1 0,0 1 0,0 0 0,3-2 0,7-5-29,0 1-1,26-14 0,-35 20 31,1 0 1,-1 1-1,1-1 1,0 1-1,0 0 0,0 0 1,0 0-1,0 0 0,0 0 1,0 1-1,0 0 1,0 0-1,0 0 0,0 0 1,6 2-1,-9-1 8,0-1-1,0 0 1,0 1-1,0-1 1,0 1 0,0 0-1,0-1 1,0 1-1,-1 0 1,1 0 0,0-1-1,0 1 1,-1 0-1,1 0 1,0 0 0,-1 0-1,1 0 1,-1 0 0,1 0-1,-1 0 1,0 0-1,1 0 1,-1 0 0,0 0-1,0 0 1,0 0-1,1 1 1,-1-1 0,-1 0-1,1 0 1,0 0-1,0 0 1,0 0 0,0 0-1,-1 0 1,1 0-1,-1 0 1,1 0 0,0 0-1,-1 0 1,0 0-1,0 2 1,-2 1 6,0 1 0,0 0 1,-1-1-1,1 0 0,-1 0 0,-7 6 0,7-7-10,0-1 0,0 1 0,-1-1 0,1 0 0,0-1 0,-1 1 0,1-1 0,-1 0 0,0 0 0,1 0 0,-1-1 0,0 1 0,0-1 0,1-1 0,-1 1 0,-6-1 0,8 0-1,1 1 1,-1-1 0,1 0-1,-1 0 1,1 1 0,0-2 0,-1 1-1,1 0 1,0 0 0,0-1-1,0 1 1,0-1 0,0 0 0,0 1-1,0-1 1,0 0 0,1 0-1,-1 0 1,1-1 0,-1 1 0,1 0-1,0 0 1,0-1 0,0 1-1,0-1 1,0 1 0,1-1 0,-1 1-1,1-1 1,0 1 0,-1-6-1,2-1 19,0 1 0,0 0-1,0-1 1,1 1-1,1 0 1,-1 0-1,1 0 1,7-13 0,-7 16-4,-1 0 0,1 0 1,0 1-1,1-1 0,-1 1 1,1 0-1,-1 0 0,1 0 1,1 1-1,-1-1 0,0 1 1,1 0-1,0 0 0,-1 0 1,7-1-1,-9 3-5,0 1 0,0 0 1,0 0-1,0 0 0,0 0 0,0 0 0,0 0 1,0 0-1,1 1 0,-1-1 0,0 1 0,0-1 1,0 1-1,0 0 0,-1 0 0,1 0 0,0 0 1,0 0-1,0 0 0,-1 1 0,1-1 1,-1 1-1,1-1 0,-1 1 0,1-1 0,-1 1 1,0 0-1,0 0 0,0 0 0,1 2 0,0 0-2,0-1-1,0 1 1,0 0-1,0 0 1,-1 0-1,0 0 0,0 0 1,0 1-1,0-1 1,-1 0-1,0 0 1,0 1-1,0-1 1,-1 5-1,0-4-3,-1 0 0,-1 0 1,1 0-1,-1-1 0,0 1 1,0 0-1,0-1 0,-1 0 0,1 0 1,-1 0-1,0 0 0,0-1 0,-1 1 1,1-1-1,-1 0 0,1 0 0,-1-1 1,0 1-1,0-1 0,0 0 1,-1-1-1,1 1 0,0-1 0,-1 0 1,1 0-1,0-1 0,-1 1 0,1-1 1,-1-1-1,1 1 0,-1-1 0,-8-2 1,13 3-3,-1 0 0,1 0 0,-1-1 0,1 1 0,0-1 0,-1 1 0,1-1 0,0 0 0,-1 0 0,1 1 0,0-1 0,0 0 0,0 0 0,0 0 0,0 0 0,0 0 0,0 0 0,0-1 0,0 1 0,0 0 0,1 0 0,-1-1 0,0 1 0,1 0 0,-1-1 0,1 1 0,0-1 0,-1 1 0,1-1 0,0 1 0,0 0 0,0-1 0,0 1 0,0-1 0,0 1 0,0-1 0,1 1 0,-1-1 0,0 1 0,1 0 0,-1-1 0,1 1 0,1-3 0,1-1-9,-1 1 1,2-1 0,-1 1 0,0-1-1,1 1 1,0 0 0,0 1 0,0-1-1,0 0 1,8-3 0,-3 2-13,0 0 0,0 1 0,1 1 0,0 0 0,0 0 0,11-2 0,-17 5 18,0-1 0,-1 1-1,1 0 1,0 0 0,-1 1-1,1-1 1,0 1 0,-1-1-1,6 3 1,-8-3 3,1 1 1,0 0-1,-1 0 1,1 0-1,0 0 1,-1 0-1,1 0 1,-1 1-1,0-1 1,1 0-1,-1 1 1,0-1-1,0 1 1,0-1-1,0 1 0,0 0 1,0-1-1,0 1 1,0 2-1,0-1 5,-1 0-1,1 1 1,-1-1-1,0 0 0,0 1 1,0-1-1,0 1 1,-1-1-1,1 0 0,-1 0 1,0 1-1,0-1 1,0 0-1,0 0 1,-1 0-1,1 0 0,-1 0 1,0 0-1,1 0 1,-2 0-1,1-1 0,0 1 1,0-1-1,-1 0 1,1 0-1,-1 0 1,0 0-1,-5 3 0,5-3 1,0 0-1,0 0 1,0 0 0,0-1-1,-1 1 1,1-1-1,0 0 1,-1 0-1,1 0 1,-1-1 0,1 1-1,-1-1 1,1 0-1,-1 0 1,1 0-1,-1 0 1,1-1 0,-1 1-1,1-1 1,0 0-1,-1 0 1,1 0-1,0 0 1,-1-1 0,1 0-1,0 1 1,-4-4-1,6 4-6,0-1 0,0 1 0,0 0 0,0-1 0,1 1 0,-1 0 0,0-1 0,1 1 0,-1-1 0,1 1 0,-1-1 0,1 0-1,0 1 1,-1-1 0,1 1 0,0-1 0,0 0 0,0 1 0,1-1 0,-1 1 0,0-1 0,0 1 0,1-1 0,-1 0 0,1 1 0,0-1 0,-1 1 0,1 0-1,0-1 1,1-1 0,1-2-6,0 1 0,0-1 0,1 1 0,-1 0 0,1 0 0,0 0 0,7-5 0,-8 7 11,1-1 0,-1 1 0,0 1 0,1-1 0,-1 0 0,1 1 0,0 0 0,0 0 0,-1 0 0,1 0-1,0 0 1,0 1 0,0 0 0,0 0 0,0 0 0,0 0 0,0 1 0,-1-1 0,1 1 0,7 2 0,-8-1 0,0-1 0,0 1 0,0 0 0,-1 0 0,1 0-1,-1 0 1,1 0 0,-1 0 0,0 1 0,0-1 0,0 1 0,0 0 0,0 0 0,-1-1 0,1 1 0,-1 0 0,0 0 0,0 0 0,0 0 0,0 1 0,0-1 0,-1 0 0,1 0 0,-1 0 0,0 7 0,-1-3-3,0 0 0,0 0 0,-1 0 1,0 0-1,0 0 0,-1 0 0,1 0 0,-1-1 0,-1 0 1,1 1-1,-1-1 0,-1-1 0,1 1 0,-1 0 0,-9 8 1,9-9-2,1-1 0,-1 0 1,0 0-1,0-1 0,0 1 0,-1-1 1,1 0-1,-1 0 0,0-1 1,0 0-1,0 0 0,0 0 1,0-1-1,0 0 0,0 0 0,0 0 1,-1-1-1,-6 0 0,11 0 0,1 0-1,-1 0 1,0-1-1,1 1 1,-1 0-1,0-1 1,1 1-1,-1-1 1,0 0-1,1 1 1,-1-1-1,1 0 1,0 0-1,-1 0 1,1 0-1,0 0 1,-1 0 0,1-1-1,0 1 1,0 0-1,0-1 1,0 1-1,0 0 1,0-1-1,0 1 1,1-1-1,-1 0 1,0 1-1,1-1 1,0 1-1,-1-1 1,1 0-1,0 0 1,0 1-1,0-1 1,0 0-1,0 1 1,0-1-1,0 0 1,0 1-1,1-1 1,0-3-1,2-2-5,-1 0 0,1 0 0,0 0 0,1 0 0,0 1 0,0-1 0,0 1-1,9-9 1,-3 4 4,1 0-1,0 2 0,1-1 0,0 1 0,14-7 1,-22 14 2,0-1 0,0 1 1,0 0-1,0 0 0,1 1 0,-1-1 1,0 1-1,1 0 0,-1 0 1,1 1-1,0-1 0,-1 1 1,1 0-1,-1 0 0,1 0 0,0 1 1,-1 0-1,1 0 0,-1 0 1,6 2-1,-8-2 2,0 0 1,0 1-1,-1-1 0,1 0 0,0 1 1,-1-1-1,1 1 0,-1-1 0,0 1 1,0 0-1,1-1 0,-1 1 1,0 0-1,0 0 0,-1 0 0,1 0 1,0 0-1,-1 0 0,1 0 1,-1 0-1,1 0 0,-1 0 0,0 0 1,0 1-1,0-1 0,0 0 1,-1 0-1,1 0 0,0 0 0,-1 0 1,1 0-1,-1 0 0,0 0 0,-1 2 1,0 2 5,-1 0 0,1-1 0,-1 0-1,0 1 1,-1-1 0,1-1 0,-1 1 0,0 0 0,-1-1 0,1 0 0,-6 5 0,3-5-4,0-1 0,0 1-1,0-1 1,0-1 0,-1 1 0,1-1 0,-16 2 0,20-4-2,-1 1 0,1-1 0,0 0 0,-1 0 0,1-1 0,0 1 0,-1-1 0,1 0 0,-5-1 0,6 1-1,1 0 0,-1 0 1,0 0-1,1 0 0,0 0 0,-1 0 1,1 0-1,0-1 0,-1 1 0,1 0 1,0-1-1,0 1 0,0-1 0,0 1 0,0-1 1,1 0-1,-1 1 0,-1-4 0,2 1 4,-1 0 0,1 0 0,0 0-1,0 1 1,0-1 0,1 0 0,-1 0-1,1 0 1,0 0 0,0 1 0,0-1-1,1 1 1,-1-1 0,1 1 0,0-1 0,3-3-1,2-4 13,0 1 0,1 0 0,13-14 0,-17 21 11,0 0-1,0 0 1,0 0-1,0 0 0,0 0 1,1 1-1,-1 0 1,1 0-1,0 0 1,7-2-1,-10 4-18,-1 0 1,1-1-1,0 1 0,-1 0 0,1 0 1,0 0-1,-1 0 0,1 0 1,-1 0-1,1 0 0,0 1 0,-1-1 1,1 1-1,-1-1 0,1 1 1,-1 0-1,1-1 0,-1 1 0,1 0 1,-1 0-1,0 0 0,0 0 1,1 0-1,-1 0 0,0 0 0,0 1 1,0-1-1,0 0 0,0 1 1,0-1-1,-1 0 0,1 1 0,0-1 1,-1 1-1,1-1 0,0 3 1,0-1 0,0 1 1,0-1 0,-1 0 0,1 1-1,-1-1 1,0 0 0,0 1-1,0-1 1,0 1 0,0-1 0,-1 0-1,0 1 1,1-1 0,-1 0 0,-1 0-1,1 1 1,0-1 0,-1 0 0,1 0-1,-1 0 1,0-1 0,0 1-1,0 0 1,-1-1 0,1 1 0,0-1-1,-1 0 1,0 1 0,1-1 0,-1-1-1,0 1 1,0 0 0,0-1 0,0 1-1,-1-1 1,1 0 0,0 0-1,0 0 1,-4 0 0,2 0-8,0-1 0,0 1 0,0-1-1,-1 0 1,1-1 0,0 1 0,0-1 0,0 0 0,0 0 0,0 0 0,-5-3 0,8 3-2,1 0 0,-1 1 1,0-1-1,1-1 1,-1 1-1,1 0 1,0 0-1,-1 0 0,1-1 1,0 1-1,0-1 1,-1 1-1,1-1 1,0 1-1,1-1 1,-1 0-1,0 0 0,0 1 1,1-1-1,-1 0 1,1 0-1,0 0 1,-1 0-1,1 1 0,0-1 1,0 0-1,0 0 1,0 0-1,0 0 1,1 0-1,-1 1 0,1-1 1,0-2-1,1-2-4,0 0 0,1 0 0,0 0 0,0 1 0,0-1 0,1 1 0,0 0-1,0 0 1,0 0 0,0 1 0,6-5 0,-7 7 4,0-1-1,-1 1 1,1 0-1,0 0 1,0 0-1,0 0 1,1 1 0,-1-1-1,0 1 1,1 0-1,-1 0 1,1 0-1,-1 0 1,1 1 0,-1-1-1,1 1 1,-1 0-1,1 0 1,-1 0-1,1 1 1,4 0 0,-7-1 1,0 1 1,1-1-1,-1 1 1,0-1-1,0 1 1,0-1 0,1 1-1,-1 0 1,0-1-1,0 1 1,0 0-1,0 0 1,0 0 0,0 0-1,-1 0 1,1 0-1,0 0 1,0 0 0,-1 0-1,1 1 1,-1-1-1,1 0 1,-1 0-1,1 0 1,-1 1 0,0-1-1,1 0 1,-1 1-1,0-1 1,0 0-1,0 1 1,0-1 0,0 0-1,-1 0 1,1 1-1,0-1 1,-1 0-1,1 1 1,0-1 0,-1 0-1,1 0 1,-1 0-1,0 1 1,-1 0-1,-1 4 38,-1 0 0,0 0-1,0 0 1,-1-1 0,0 0-1,-7 8 1,3-7-24,0 1 1,-1-1-1,0-1 1,1 0-1,-1 0 1,-12 4-1,16-7-46,1-1-1,0 1 1,-1-1 0,1 0-1,-1 0 1,1-1 0,-1 0-1,1 0 1,-1 0 0,1 0-1,-1-1 1,1 0 0,-10-3-1,14 4 29,0-1 0,0 1 0,0-1 0,0 1 0,0-1 0,0 1 0,0-1 0,0 0 0,0 1 0,0-1 0,1 0 0,-1 0 0,0 0 0,1 0 0,-1 0 0,0 0 0,1 0 0,-1 0 0,1 0 0,-1 0-1,1 0 1,0 0 0,-1 0 0,1 0 0,0 0 0,0-2 0,0 0-3,0 0-1,1 0 0,-1-1 1,1 1-1,0 0 1,0 0-1,0 1 0,0-1 1,3-5-1,3-3-8,1 0 0,0 0 0,15-15 0,-18 20 30,1 1-1,-1 0 1,1 1 0,0 0-1,0 0 1,1 0-1,-1 0 1,1 1-1,0 0 1,0 1-1,0-1 1,9-1 0,-13 4-9,0-1 1,0 1-1,1 0 1,-1 0 0,0 0-1,0 0 1,1 1 0,-1-1-1,0 1 1,0 0-1,0 0 1,0 0 0,0 0-1,0 1 1,0-1 0,-1 1-1,1 0 1,0-1-1,-1 1 1,1 1 0,-1-1-1,0 0 1,1 0 0,-1 1-1,0-1 1,-1 1-1,1 0 1,0 0 0,-1-1-1,2 5 1,-1-3 0,-1 1 1,1 0-1,-1 0 0,0-1 0,-1 1 1,1 0-1,-1 0 0,0 0 1,0 0-1,0 0 0,-1 0 1,1 0-1,-1 0 0,0 0 1,-1-1-1,-3 9 0,4-10-18,0 0 0,-1 0 0,1-1 1,-1 1-1,1 0 0,-1-1 0,0 0 0,0 1 0,0-1 0,-1 0 0,1 0 0,0 0 0,-1 0 0,1 0 1,-1-1-1,0 1 0,0-1 0,1 0 0,-1 0 0,0 0 0,0 0 0,0 0 0,0-1 0,0 1 0,0-1 0,0 0 1,-6 0-1,8 0 10,-1 0 0,1 0 1,-1 0-1,1-1 0,0 1 1,-1 0-1,1-1 0,-1 1 1,1-1-1,0 0 0,-1 1 1,1-1-1,0 0 0,0 0 1,0 0-1,-1 0 0,1 0 1,0 0-1,0 0 0,0 0 1,1 0-1,-2-2 0,1 1 1,0 0 0,1 0-1,-1 0 1,1 0 0,-1 0-1,1-1 1,0 1-1,0 0 1,0 0 0,0 0-1,0 0 1,1 0-1,0-4 1,1 0-2,-1 1-1,1-1 1,1 1-1,-1 0 1,1 0-1,0 0 1,0 0-1,0 0 1,1 0-1,6-6 1,-7 9-9,0 0 1,0 0-1,0 0 0,0 0 1,1 0-1,-1 0 1,1 1-1,-1 0 1,7-2-1,-9 3 29,0 0 0,0 0-1,0-1 1,0 1 0,0 0 0,0 1-1,0-1 1,0 0 0,-1 0 0,1 0-1,0 0 1,0 1 0,0-1 0,0 0-1,0 1 1,0-1 0,-1 1 0,1-1-1,0 1 1,0-1 0,-1 1 0,1 0-1,0-1 1,-1 1 0,1 0 0,-1 0-1,1-1 1,-1 1 0,1 0 0,-1 0-1,1 0 1,-1 0 0,0-1 0,0 1-1,1 0 1,-1 0 0,0 0 0,0 0-1,0 0 1,0 0 0,0 0 0,0 0-1,0 0 1,-1 1 0,2 5 114,-1-1 0,-1 0 0,1 1 0,-1-1 0,-2 7 0,2-10-363,-1 0 0,1 0 1,-1 0-1,1 0 0,-1 0 0,0-1 0,0 1 0,0-1 0,0 1 0,-1-1 0,-3 4 0,-1-1-3656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56.105"/>
    </inkml:context>
    <inkml:brush xml:id="br0">
      <inkml:brushProperty name="width" value="0.05" units="cm"/>
      <inkml:brushProperty name="height" value="0.05" units="cm"/>
      <inkml:brushProperty name="color" value="#004F8B"/>
    </inkml:brush>
  </inkml:definitions>
  <inkml:trace contextRef="#ctx0" brushRef="#br0">88 209 5504,'0'0'161,"0"0"1,0 0 0,0 1-1,0-1 1,0 0-1,0 0 1,0 0 0,0 1-1,0-1 1,0 0-1,0 0 1,0 1-1,0-1 1,0 0 0,-2 3 2100,2-3-2101,-1 0 1,1 0 0,0 0-1,0 0 1,-1 0-1,-9-2 4413,-4-3-3049,10 4-1409,0 0-1,0-1 0,0 1 1,0-1-1,0 0 0,1 0 1,-1-1-1,1 1 1,-7-6-1,9 7-70,-1 0 0,1-1 1,0 0-1,-1 1 0,1-1 0,0 0 1,0 0-1,0 0 0,0 1 0,0-1 1,1 0-1,-1 0 0,1 0 0,-1 0 1,1-1-1,0 1 0,-1 0 0,1 0 1,0 0-1,0 0 0,1-3 0,1-5 13,1-1 1,0 1-1,1 0 0,0 0 0,1 1 0,-1-1 0,2 1 0,0 0 0,9-12 0,-12 18-68,-1 0 1,1 1-1,0-1 1,0 0-1,0 1 0,1 0 1,-1 0-1,0 0 1,1 0-1,-1 0 0,1 1 1,5-2-1,-6 3-2,0-1 0,0 1-1,0 0 1,0 0 0,0 0 0,0 1-1,0-1 1,0 1 0,0-1-1,0 1 1,0 0 0,0 0 0,-1 1-1,1-1 1,0 0 0,-1 1-1,6 3 1,-6-4 37,0 1 0,-1-1 0,1 1 0,0-1 0,0 1 0,-1-1 0,1 1 0,-1 0 0,0 0 0,1 0 0,-1 0 0,0 0 0,0 0 0,0 0 0,0 0 0,-1 0 0,1 1 0,-1-1 0,1 0 0,-1 0 0,0 1 0,1-1 0,-2 5 0,1-4 69,-1 0 0,0 0-1,-1 0 1,1 0-1,0 0 1,-1 0 0,0 0-1,0-1 1,1 1 0,-2-1-1,1 1 1,0-1-1,0 1 1,-1-1 0,1 0-1,-6 3 1,1-1 14,0 1 1,0-2-1,-1 1 0,-12 4 1,18-8-108,1 1 0,-1-1 0,0 0 1,1 1-1,-1-1 0,1 0 0,-1 0 0,0 0 0,1 0 1,-1-1-1,1 1 0,-1 0 0,1-1 0,-3 0 1,3 1-3,1-1 1,-1 0-1,0 1 1,0-1 0,1 0-1,-1 1 1,0-1-1,1 0 1,-1 0-1,0 0 1,1 0 0,-1 0-1,1 0 1,0 0-1,-1 0 1,1 0 0,0 0-1,0 0 1,-1 0-1,1 0 1,0 0 0,0 0-1,0 0 1,0-2-1,1 1-4,-1-1 0,0 1 0,1-1 0,0 0-1,-1 1 1,1-1 0,0 1 0,0 0 0,0-1 0,1 1 0,-1 0-1,1-1 1,-1 1 0,1 0 0,0 0 0,1-2 0,1 1-5,0 0 1,-1 0-1,2 0 1,-1 0 0,0 1-1,0 0 1,1-1 0,8-1-1,-10 2 7,1 1-1,0 1 0,0-1 1,-1 0-1,1 1 0,0 0 1,0 0-1,0 0 0,-1 0 1,1 1-1,6 1 1,-8-1 4,0-1 1,0 1 0,0 0-1,0 0 1,0 0 0,0 1 0,0-1-1,0 1 1,0-1 0,-1 1-1,1-1 1,0 1 0,-1 0 0,1 0-1,-1 0 1,0 0 0,0 0 0,0 0-1,2 4 1,-2-4 11,-1 1 0,1 0 0,-1 0 0,0-1 1,0 1-1,0 0 0,0 0 0,0 0 0,-1-1 0,1 1 0,-1 0 0,0 0 1,0-1-1,0 1 0,0-1 0,0 1 0,0-1 0,-1 1 0,1-1 0,-1 0 1,0 1-1,0-1 0,0 0 0,0 0 0,0 0 0,0-1 0,-3 3 0,-3 2 19,-1 1-1,0-1 0,-1-1 0,1 1 0,-16 4 1,22-8-37,-1-1 1,1-1 0,-1 1 0,1-1-1,-1 1 1,1-1 0,-1 0 0,1 0-1,-1 0 1,-4-2 0,7 2 3,0 0-1,0 0 1,0 0 0,0 0-1,1-1 1,-1 1 0,0 0 0,0-1-1,0 1 1,0-1 0,1 1-1,-1-1 1,0 1 0,0-1-1,1 0 1,-1 1 0,1-1 0,-1 0-1,0 1 1,1-1 0,-1 0-1,1 0 1,-1 0 0,1 1-1,0-1 1,-1 0 0,1 0 0,0 0-1,0 0 1,0 0 0,0 0-1,-1 0 1,1 1 0,0-1-1,0 0 1,1 0 0,-1 0 0,0 0-1,0 0 1,0 0 0,1-1-1,1-2 0,0-1 0,0 1 0,0 1-1,0-1 1,1 0 0,0 0 0,-1 1 0,1 0-1,1-1 1,-1 1 0,0 0 0,1 1-1,-1-1 1,1 0 0,0 1 0,0 0 0,0 0-1,0 0 1,1 1 0,3-2 0,-5 2 1,-1 1 0,1-1 1,-1 1-1,1-1 1,-1 1-1,1 0 0,-1 0 1,1 0-1,-1 1 1,1-1-1,-1 0 0,0 1 1,1 0-1,-1-1 0,1 1 1,-1 0-1,0 0 1,0 1-1,1-1 0,-1 0 1,0 1-1,0-1 1,0 1-1,-1-1 0,1 1 1,0 0-1,-1 0 0,1 0 1,-1 0-1,1 0 1,-1 0-1,0 1 0,0-1 1,0 0-1,0 1 1,1 4-1,-2-3 6,1 0 0,-1 0-1,0 1 1,0-1 0,0 0 0,-1 0 0,0 0-1,1 0 1,-1 0 0,-1 0 0,1 0 0,-1 0 0,1 0-1,-1 0 1,0-1 0,0 1 0,-1-1 0,1 1-1,-1-1 1,0 0 0,0 0 0,-6 5 0,6-5-1,0 0 0,0-1-1,0 1 1,-1 0 0,1-1 0,-1 0 0,0 0 0,1 0 0,-1-1 0,0 1 0,0-1 0,0 0 0,0 0 0,-1 0 0,1 0 0,0-1 0,0 0 0,0 0-1,-1 0 1,1 0 0,-8-2 0,11 1-5,-1 1-1,1-1 0,0 1 1,0-1-1,0 0 1,0 1-1,0-1 0,0 0 1,0 0-1,0 0 1,0 0-1,0 0 1,0 0-1,0 0 0,1 0 1,-1 0-1,0-1 1,1 1-1,-1 0 0,1 0 1,0-1-1,-1 1 1,1 0-1,0-1 0,0 1 1,0 0-1,-1-1 1,1 1-1,1 0 0,-1-1 1,0 1-1,0 0 1,0 0-1,1-1 0,-1 1 1,1 0-1,-1-1 1,1 1-1,1-2 0,1-3-7,0 0 0,0 0 0,1 0 0,0 0 0,0 1-1,7-7 1,-6 7 0,1-1-1,0 1 1,1 0-1,-1 1 1,1 0-1,13-7 1,-17 10 6,0 0 1,0 0-1,0 0 1,1 0-1,-1 0 0,0 1 1,0-1-1,1 1 1,-1 0-1,0 0 1,0 0-1,0 1 1,1-1-1,-1 1 1,0 0-1,0-1 1,0 1-1,0 1 1,3 0-1,-4 0 8,0-1 0,-1 0 1,1 0-1,-1 0 0,1 1 0,-1-1 0,1 1 1,-1-1-1,0 1 0,0 0 0,0-1 0,0 1 1,0 0-1,0 0 0,0 0 0,-1-1 0,1 1 1,-1 0-1,1 0 0,-1 0 0,0 0 0,0 0 1,1 0-1,-2 0 0,1 0 0,0 0 0,0 0 1,-1 0-1,0 3 0,0-1 7,0 0 0,0-1 0,-1 1 0,1-1 0,-1 1 0,0-1 0,0 1 0,0-1 0,0 0 0,-1 0 0,1 0 0,-1 0 0,0-1 0,-3 3 0,5-4-11,0 0-1,0 0 1,0 0-1,-1 0 1,1 0-1,0-1 1,0 1-1,-1 0 1,1-1-1,0 1 1,-1-1-1,1 0 1,-1 1 0,1-1-1,-1 0 1,1 0-1,0 0 1,-1 0-1,1 0 1,-1 0-1,1 0 1,-1 0-1,1-1 1,0 1-1,-1-1 1,1 1 0,-1-1-1,1 1 1,0-1-1,0 0 1,-1 0-1,1 1 1,0-1-1,0 0 1,0 0-1,0 0 1,0 0-1,0 0 1,0-1 0,0 1-1,0-2 1,-1 0 0,0-1 0,1 0 0,-1 0 0,1 0 0,0 0 0,0 0 1,0 0-1,1 0 0,0 0 0,0 0 0,0 0 0,1-7 0,1 2-5,0 1 0,0 0 0,1 0-1,1 0 1,-1 0 0,1 1 0,0-1-1,1 1 1,0 0 0,6-7 0,-10 12 3,1 0 0,0 1 1,0-1-1,-1 0 1,1 0-1,0 1 0,0 0 1,1-1-1,-1 1 1,0 0-1,0 0 0,1 0 1,-1 0-1,0 0 1,1 1-1,-1-1 0,1 1 1,-1-1-1,1 1 1,-1 0-1,1 0 0,-1 0 1,1 0-1,-1 1 1,1-1-1,-1 1 1,1 0-1,-1-1 0,1 1 1,-1 0-1,0 0 1,0 0-1,1 1 0,-1-1 1,0 1-1,0-1 1,3 4-1,-4-4 5,0 0-1,1 0 1,-1 0 0,0 0 0,0 0-1,0 0 1,0 0 0,0 0 0,-1 0-1,1 1 1,0-1 0,0 0 0,-1 1-1,1-1 1,-1 1 0,1-1-1,-1 1 1,0-1 0,1 0 0,-1 1-1,0-1 1,0 1 0,0 1 0,-1-1 10,1 0 0,-1-1 0,0 1 0,0-1 0,0 1 0,0-1 0,0 1 0,0-1 0,0 1 0,-1-1 0,1 0 1,0 0-1,-1 1 0,1-1 0,-1 0 0,-1 1 0,-5 2 57,1-1 0,-1 0 0,0 0-1,0 0 1,0-1 0,0 0 0,-11 1 0,-29-2-46,45-1-27,0 0 0,0-1 0,0 1 0,0-1 0,0 1 0,0-1 0,0 0 0,0 0 0,1 0 0,-1-1 0,0 1 0,1-1 0,-1 1 0,-2-3 0,5 3 1,-1 1 1,1-1 0,-1 1 0,1-1-1,0 0 1,-1 1 0,1-1 0,0 1-1,-1-1 1,1 0 0,0 1 0,0-1 0,0 0-1,0 1 1,0-1 0,-1 0 0,1 1-1,0-1 1,1 0 0,-1 1 0,0-1-1,0 0 1,0 0 0,0 1 0,0-1 0,1 0-1,0-1-1,0 0 1,0 1-1,0-1 0,1 0 0,-1 1 0,0-1 1,1 1-1,3-3 0,0 0-7,0 0-1,1 1 1,0 0 0,10-5-1,-13 7 5,-1 1 0,0-1 1,1 0-1,-1 1 0,0-1 0,1 1 0,-1 0 0,1-1 0,-1 1 0,1 0 0,-1 1 0,1-1 0,-1 0 0,0 1 0,1-1 0,-1 1 1,0 0-1,1 0 0,-1 0 0,0 0 0,3 2 0,-4-2 11,0 1-1,0-1 1,0 1-1,0-1 1,0 1-1,0-1 1,-1 1-1,1 0 1,0-1 0,-1 1-1,0 0 1,1-1-1,-1 1 1,0 0-1,0 0 1,0 0 0,0-1-1,0 1 1,0 0-1,-1 0 1,1-1-1,0 1 1,-1 0 0,1-1-1,-1 1 1,0 0-1,0-1 1,0 1-1,-1 1 1,0 1-3,0-1 0,0 1 0,-1-1 0,0 0 1,1 0-1,-1 0 0,0 0 0,0 0 0,-1-1 0,1 1 0,-1-1 0,1 0 0,-1 0 1,0 0-1,-7 2 0,9-3 0,0-1 0,0 1-1,0-1 1,0 0 0,0 1 0,0-1 0,0 0 0,0 0-1,0 0 1,0 0 0,0-1 0,0 1 0,0-1 0,0 1 0,0-1-1,0 0 1,0 1 0,0-1 0,0 0 0,1 0 0,-1 0 0,0-1-1,1 1 1,-1 0 0,1-1 0,-1 1 0,1-1 0,0 1 0,-1-1-1,1 1 1,0-1 0,-2-4 0,3 5 2,-1-1 0,0 1-1,1-1 1,-1 1 0,1-1 0,0 0 0,-1 1 0,1-1-1,0 0 1,0 1 0,0-1 0,0 0 0,0 1 0,0-1-1,1 0 1,-1 1 0,0-1 0,1 0 0,0 1 0,-1-1-1,1 1 1,0-1 0,0 1 0,0-1 0,0 1-1,0 0 1,0-1 0,0 1 0,0 0 0,0 0 0,1 0-1,-1 0 1,0 0 0,1 0 0,2-1 0,0 0-153,-1 0 0,0 1 0,1 0 0,0-1 0,-1 1 0,8-1 0,-8 2-381,0 0 0,0 0 0,0 0 1,0 0-1,0 0 0,0 1 0,0-1 1,3 2-1,20 5-9498,-17-3 6737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58.093"/>
    </inkml:context>
    <inkml:brush xml:id="br0">
      <inkml:brushProperty name="width" value="0.05" units="cm"/>
      <inkml:brushProperty name="height" value="0.05" units="cm"/>
      <inkml:brushProperty name="color" value="#004F8B"/>
    </inkml:brush>
  </inkml:definitions>
  <inkml:trace contextRef="#ctx0" brushRef="#br0">104 168 5248,'-5'0'9618,"-5"2"-4005,-10-2-4067,19-1-1549,-1 1 1,1 0 0,-1-1 0,0 1 0,1-1-1,-1 1 1,1-1 0,-1 0 0,1 1-1,-1-1 1,1 0 0,0 0 0,-1 0 0,1 0-1,0 0 1,0-1 0,0 1 0,0 0-1,0 0 1,-1-3 0,-1-3 14,1-1 0,0 1-1,1-1 1,-1 0 0,2 0 0,-1 0 0,1 0-1,0 1 1,1-1 0,0 0 0,0 0 0,0 0 0,6-13-1,-7 19-14,1 1-1,0-1 0,0 1 0,-1-1 0,1 1 1,0-1-1,1 1 0,-1-1 0,0 1 1,0 0-1,0 0 0,1 0 0,-1-1 1,1 1-1,-1 1 0,1-1 0,-1 0 0,1 0 1,0 0-1,-1 1 0,1-1 0,0 1 1,0-1-1,-1 1 0,1 0 0,0 0 1,0 0-1,-1 0 0,1 0 0,0 0 0,0 0 1,-1 1-1,1-1 0,0 0 0,0 1 1,-1 0-1,1-1 0,0 1 0,-1 0 0,3 1 1,-2-1-1,0 1-1,0-1 1,1 0 0,-1 1 0,0 0 0,-1-1 0,1 1 0,0 0 0,0 0 0,-1 0 0,1 0 0,-1 0-1,0 0 1,0 1 0,1-1 0,-1 0 0,-1 1 0,1-1 0,0 1 0,-1-1 0,1 1 0,-1-1 0,0 1 0,1-1-1,-1 1 1,-1-1 0,1 1 0,0-1 0,-1 4 0,-1-1 39,0 0 0,0-1 0,-1 1 0,1-1 0,-1 1 0,0-1 0,0 0 0,-1 0 0,-6 6 0,8-8-19,0 0 1,-1 0 0,1 0-1,-1-1 1,1 1 0,-1-1-1,1 1 1,-1-1 0,0 0-1,0 0 1,0 0 0,0-1 0,0 1-1,1 0 1,-1-1 0,0 0-1,0 0 1,-4 0 0,6 0-20,0-1 0,0 1 0,0-1 1,0 1-1,0-1 0,0 1 0,0-1 1,0 0-1,0 1 0,0-1 0,0 0 1,0 0-1,1 1 0,-1-1 1,0 0-1,1 0 0,-1 0 0,0 0 1,1 0-1,-1 0 0,1 0 0,0 0 1,-1 0-1,1 0 0,0-1 0,0 1 1,-1 0-1,1 0 0,0 0 0,0 0 1,0 0-1,0 0 0,1-1 0,-1 1 1,0 0-1,0 0 0,1 0 0,0-1 1,-1-1 6,1 1 0,-1 0 0,1 0-1,0 0 1,-1-1 0,1 1 0,1 0 0,-1 0 0,0 0 0,0 1 0,1-1 0,-1 0 0,1 0 0,-1 1 0,1-1 0,0 1 0,0-1 0,2-1 0,-3 3 4,0 0 1,0-1 0,0 1 0,0 0-1,0-1 1,0 1 0,0 0 0,0 0-1,0 0 1,0 0 0,0 0 0,0 0-1,0 0 1,0 0 0,0 1 0,0-1-1,0 0 1,0 1 0,0-1 0,0 0-1,0 1 1,0-1 0,-1 1 0,1 0-1,0-1 1,0 1 0,0 0 0,-1-1 0,1 1-1,0 0 1,-1 0 0,1 0 0,-1-1-1,1 1 1,-1 0 0,1 0 0,-1 0-1,1 0 1,-1 0 0,0 0 0,0 0-1,0 0 1,1 0 0,-1 0 0,0 0-1,0 2 1,0 0 38,0 0 1,0 0-1,0-1 0,-1 1 1,1 0-1,0 0 0,-1 0 1,0-1-1,0 1 0,0 0 1,0-1-1,0 1 0,0 0 1,-1-1-1,0 0 0,-2 4 1,2-4-55,0-1 1,-1 1 0,1-1-1,-1 1 1,0-1-1,1 0 1,-1 0 0,0 0-1,1-1 1,-1 1 0,0 0-1,0-1 1,-4 0-1,5 0 2,1 0 0,0 0 0,0 0 0,0 0-1,0 0 1,0 0 0,0 0 0,0 0-1,0-1 1,0 1 0,0 0 0,0-1-1,0 1 1,0-1 0,0 1 0,0-1 0,0 1-1,0-1 1,1 0 0,-1 0 0,0 1-1,0-1 1,1 0 0,-1 0 0,0 0-1,1 0 1,-1 0 0,1 0 0,-1 0 0,1 0-1,0 0 1,-1 0 0,1 0 0,0 0-1,0 0 1,-1 0 0,1-2 0,0 2 1,1 1 1,-1-1-1,0 0 1,0 1 0,0-1-1,1 0 1,-1 1-1,0-1 1,1 1 0,-1-1-1,1 0 1,-1 1 0,1-1-1,-1 1 1,1-1-1,-1 1 1,1-1 0,-1 1-1,1 0 1,0-1-1,-1 1 1,1 0 0,0-1-1,-1 1 1,1 0-1,0 0 1,-1-1 0,1 1-1,1 0 1,22-2-29,-16 2 46,-1 0 1,1 1-1,-1 0 0,12 3 0,-19-4-9,1 0-1,0 0 0,0 0 1,0 0-1,-1 0 0,1 1 1,0-1-1,0 0 1,-1 1-1,1-1 0,0 0 1,-1 1-1,1-1 0,0 1 1,-1-1-1,1 1 1,-1-1-1,1 1 0,-1 0 1,1-1-1,-1 1 0,1 0 1,-1-1-1,1 1 1,-1 0-1,0 0 0,0-1 1,1 1-1,-1 0 0,0 0 1,0-1-1,0 1 0,0 0 1,0 0-1,0 0 1,0-1-1,0 1 0,0 0 1,0 0-1,0 0 0,0-1 1,-1 1-1,1 0 1,0 0-1,-1-1 0,1 1 1,0 0-1,-1-1 0,1 1 1,-1 0-1,1-1 0,-1 1 1,0-1-1,1 1 1,-1-1-1,0 1 0,-1 1 24,-4 6 105,-1-1 0,0 0 0,-10 8 0,16-14-116,-1 0 0,1 0 1,-1 0-1,0 0 0,0 0 0,1-1 0,-1 1 0,0 0 0,0-1 0,-3 1 0,4-1-18,0 0-1,1 0 0,-1 0 0,0 0 1,0 0-1,0-1 0,1 1 1,-1 0-1,0 0 0,0-1 1,1 1-1,-1-1 0,0 1 1,1 0-1,-1-1 0,0 0 0,1 1 1,-1-1-1,0 1 0,1-1 1,-1 0-1,1 1 0,0-1 1,-1 0-1,0 0 0,1-2-9,-1 1-1,0-1 0,1 1 0,0-1 1,-1 1-1,1-1 0,0 1 0,1-1 1,-1 1-1,0-1 0,1 1 1,-1-1-1,2-3 0,0 1-75,0-1 1,0 1-1,0-1 1,6-9-1,-7 14 113,0 0 1,0 0-1,0 0 0,0 0 1,1 0-1,-1 0 0,0 0 0,1 0 1,-1 0-1,0 0 0,1 1 1,-1-1-1,1 1 0,-1-1 1,1 1-1,0-1 0,-1 1 1,1 0-1,-1 0 0,1 0 1,-1 0-1,1 0 0,0 0 1,-1 0-1,4 1 0,-4 0-15,0-1-1,-1 0 1,1 0 0,0 1-1,0-1 1,0 0 0,0 1-1,-1-1 1,1 1-1,0-1 1,0 1 0,-1-1-1,1 1 1,0 0 0,-1-1-1,1 1 1,-1 0-1,1 0 1,-1-1 0,1 1-1,-1 0 1,1 0 0,-1 0-1,0-1 1,1 1 0,-1 0-1,0 0 1,0 0-1,0 0 1,0 0 0,0 0-1,0 0 1,0 0 0,0 0-1,0-1 1,0 1-1,0 0 1,-1 0 0,1 0-1,0 0 1,-1 0 0,1 0-1,-3 4 59,1 0 0,-1 0 1,0-1-1,0 1 0,0-1 0,-5 5 0,7-8-69,1-1 0,-1 1 0,0 0 0,1-1 0,-1 1 0,0-1 0,1 1-1,-1-1 1,0 0 0,0 1 0,0-1 0,1 1 0,-1-1 0,0 0 0,0 0 0,0 0 0,0 1 0,1-1 0,-1 0-1,0 0 1,0 0 0,0 0 0,0 0 0,0-1 0,0 1 0,1 0 0,-1 0 0,0 0 0,0-1 0,0 1 0,1-1-1,-1 1 1,0 0 0,0-1 0,1 1 0,-1-1 0,0 0 0,1 1 0,-1-1 0,0 1 0,1-1 0,-1 0 0,1 0 0,-1 1-1,1-1 1,0 0 0,-1-1 0,0-1-8,-1-1 0,1 1-1,1-1 1,-1 0 0,0 0-1,1 1 1,0-1 0,0 0-1,0 1 1,0-1 0,1 0-1,-1 0 1,1 1 0,0-1-1,1-4 1,-1 6 9,0-1 0,0 1-1,0-1 1,1 1 0,-1 0 0,0 0 0,1-1-1,-1 1 1,1 0 0,2-2 0,-3 4-1,0-1 0,0 0 1,0 1-1,0-1 0,0 1 1,0-1-1,0 1 0,0-1 1,0 1-1,0 0 0,0-1 0,0 1 1,1 0-1,-1 0 0,0 0 1,0 0-1,0 0 0,0 0 1,1 0-1,-1 0 0,0 0 1,2 1-1,-1 0 13,0 0 1,-1 0-1,1 0 1,0 0-1,0 0 1,-1 0-1,1 1 0,-1-1 1,1 0-1,-1 1 1,1-1-1,-1 1 1,0 0-1,0-1 1,0 1-1,0 0 1,0 0-1,0 0 0,0 0 1,-1 0-1,2 3 1,-1 4-123,1-1 1,-1 1-1,-1 14 1,0-21 43,-2 4-1701,0 3-798,6 5 1966</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9:59.920"/>
    </inkml:context>
    <inkml:brush xml:id="br0">
      <inkml:brushProperty name="width" value="0.05" units="cm"/>
      <inkml:brushProperty name="height" value="0.05" units="cm"/>
      <inkml:brushProperty name="color" value="#004F8B"/>
    </inkml:brush>
  </inkml:definitions>
  <inkml:trace contextRef="#ctx0" brushRef="#br0">92 370 8704,'-1'1'493,"0"-1"1,0 1 0,0-1-1,0 0 1,-1 1 0,1-1-1,0 0 1,0 1 0,0-1 0,0 0-1,0 0 1,0 0 0,0 0-1,-1 0 1,1 0 0,0 0-1,-2-1 1,-20-11 2710,20 9-3117,-1 0 0,1 0 0,0 0 0,0 0 0,0-1 0,0 0 0,1 1-1,-1-1 1,-2-5 0,1-6-26,1 0-1,0-1 1,1 1-1,0 0 1,2-1-1,0 1 0,0-1 1,1 1-1,1 0 1,1-1-1,0 1 1,1 0-1,1 1 1,12-29-1,-16 41-79,1-1 0,-1 0 0,1 0 0,0 1-1,-1-1 1,1 1 0,0 0 0,1-1 0,-1 1 0,0 0 0,1 0 0,-1 0 0,1 1 0,0-1-1,-1 1 1,1-1 0,0 1 0,0 0 0,0 0 0,0 0 0,0 0 0,0 1 0,6-1 0,-6 1 3,0 0 1,-1 1-1,1 0 1,0-1 0,-1 1-1,1 0 1,0 0-1,-1 0 1,1 1-1,-1-1 1,0 0 0,1 1-1,-1 0 1,0-1-1,0 1 1,0 0 0,0 0-1,0 0 1,0 1-1,-1-1 1,1 0-1,-1 1 1,0-1 0,1 1-1,-1-1 1,1 6-1,0-2 42,-1 1-1,0 0 0,0 0 0,0 0 0,-1-1 1,0 1-1,0 0 0,-1 0 0,0 0 0,0 0 0,-1-1 1,0 1-1,0-1 0,0 1 0,-1-1 0,0 0 1,0 1-1,-1-2 0,1 1 0,-1 0 0,-1-1 1,1 0-1,-1 0 0,0 0 0,0 0 0,0-1 1,0 0-1,-9 5 0,13-8-10,0 0 0,0-1 1,-1 1-1,1 0 0,0-1 0,-1 1 1,1-1-1,0 0 0,-1 1 0,1-1 1,-1 0-1,1 0 0,-1 0 0,1 0 1,0 0-1,-1 0 0,1 0 0,-1 0 1,1-1-1,-1 1 0,1 0 0,0-1 0,-3 0 1,2-1 5,1 1 1,-1-1 0,1 0 0,-1 1-1,1-1 1,0 0 0,-1 0-1,1 0 1,0 0 0,0 0-1,0 0 1,1 0 0,-2-4 0,-1-6 40,1-1 0,1 0 1,-1 0-1,2-14 0,0 16-20,1 0-1,0 1 1,0-1-1,1 0 1,0 1-1,1-1 1,4-11-1,-6 19-43,0 1 0,1-1 0,-1 0 0,1 0-1,-1 1 1,1-1 0,0 1 0,0-1 0,0 1 0,0 0-1,1 0 1,-1 0 0,1 0 0,-1 0 0,1 1-1,-1-1 1,1 1 0,0-1 0,0 1 0,0 0 0,0 0-1,0 0 1,0 1 0,0-1 0,0 1 0,0 0-1,0-1 1,0 1 0,5 1 0,-5 0 2,-1-1 1,1 1-1,0 0 1,-1 0-1,1 0 1,-1 0-1,1 0 1,-1 0-1,1 1 1,-1-1-1,0 1 1,0 0-1,0 0 1,0-1-1,0 1 1,0 1-1,0-1 1,-1 0-1,1 0 1,-1 1-1,0-1 1,0 1-1,1-1 1,-1 1-1,-1-1 1,1 1-1,1 5 1,-1-2-12,0 0 0,-1 0 0,1 1 0,-1-1 0,0 0 0,-1 1 0,0-1 0,0 0 0,0 0 0,0 1 1,-4 7-1,0-5 64,0-1-1,0 0 1,0 0 0,-1-1 0,0 1 0,0-1 0,-1-1 0,0 1 0,0-1-1,-1 0 1,-11 6 0,19-11-54,-1-1 0,0 1-1,0-1 1,0 1-1,0-1 1,0 1 0,0-1-1,0 1 1,0-1 0,0 0-1,0 0 1,-1 0-1,1 1 1,0-1 0,0 0-1,0-1 1,0 1 0,0 0-1,0 0 1,0 0-1,0 0 1,0-1 0,0 1-1,-1-1 1,2 1 0,-1-1-1,0 1 1,-2-2-1,2 0-3,-1 0 0,1 0 0,0 0 0,-1 0 0,1 0-1,0 0 1,1 0 0,-1 0 0,0-1 0,1 1-1,-1 0 1,0-5 0,0-2 11,1 0 0,0 1 0,1-1 0,-1 0 0,1 1 0,1-1 1,3-10-1,-2 13-8,0 0 1,0 0 0,1 0 0,0 1-1,0-1 1,0 1 0,1 0 0,0 0 0,0 1-1,0-1 1,9-5 0,-12 9-1,0-1 1,0 1-1,1-1 0,-1 1 1,0 0-1,0 0 0,1 0 1,-1 0-1,1 0 0,-1 1 1,1-1-1,0 1 0,-1-1 1,1 1-1,-1 0 0,1 0 1,-1 0-1,1 1 0,0-1 1,-1 0-1,1 1 0,-1 0 1,1 0-1,-1 0 1,1 0-1,-1 0 0,0 0 1,0 0-1,1 1 0,-1-1 1,0 1-1,2 2 0,-1-1 5,-1-1-1,0 1 0,0 0 0,-1 0 1,1 0-1,0 0 0,-1 0 0,0 0 1,0 0-1,0 1 0,0-1 1,0 0-1,0 1 0,-1-1 0,0 7 1,0-5 6,-1 1 0,0 0 0,0 0 0,0 0 0,-1-1 0,0 1 1,0-1-1,-5 9 0,2-4 7,-2 0 0,1 0-1,-1-1 1,-1 0 0,0 0 0,0-1 0,-1 0 0,-14 11 0,21-18-17,1 0 1,0 0 0,-1 0-1,1 0 1,-1 0 0,1 0 0,-1 0-1,0-1 1,1 1 0,-1-1-1,0 1 1,1-1 0,-1 0 0,0 1-1,0-1 1,1 0 0,-1 0 0,0 0-1,1 0 1,-1-1 0,0 1-1,0 0 1,1-1 0,-1 1 0,-2-2-1,2 0-2,0 1 0,0-1 0,0 0 0,0 0-1,1-1 1,-1 1 0,1 0 0,0 0 0,-1-1 0,1 1 0,0-1-1,0 1 1,0-1 0,0-4 0,-2-7-10,1-1 0,1 1 0,0 0-1,1-1 1,2-15 0,-1 23 26,0 0-1,0 1 0,1-1 0,0 0 1,0 1-1,1 0 0,0-1 1,4-7-1,-5 11-5,0 0-1,0 1 1,0-1-1,1 0 1,-1 1-1,1 0 1,-1-1 0,1 1-1,0 0 1,0 0-1,0 0 1,0 1 0,0-1-1,0 1 1,0 0-1,1 0 1,3-1 0,-5 1-7,1 1 1,-1 0 0,0 0 0,0 0 0,0 0 0,0 0 0,0 1 0,1-1-1,-1 0 1,0 1 0,0 0 0,0-1 0,0 1 0,0 0 0,-1 0 0,1 0 0,3 3-1,-1-1-12,-1 0 0,0 1 0,1-1 0,-2 1 0,1-1 0,0 1 0,-1 0 0,3 5 0,-1 0-22,0 0 0,-1 0 1,0 0-1,-1 1 0,0-1 0,0 1 1,0 15-1,-2-18 15,-1-1 0,0 1 0,0 0 0,-1-1 0,1 0 0,-1 1 0,-1-1 0,1 0 0,-1 0 0,0 0 0,-1 0 0,0-1 0,1 1 0,-9 7 0,9-9 29,-1 0 0,-1 0 0,1 0 0,-1 0-1,1-1 1,-1 0 0,0 0 0,0 0 0,-1 0 0,1-1-1,0 0 1,-1 0 0,0-1 0,1 1 0,-1-1 0,-10 0 0,14-1-11,0 0 1,1 0-1,-1 0 1,0 0-1,1-1 1,-1 1-1,1-1 1,-1 1-1,1-1 1,-1 0 0,1 0-1,-1 0 1,1 1-1,-1-1 1,1-1-1,0 1 1,0 0-1,0 0 1,-2-2-1,0-1 8,1 1-1,0-1 0,0 0 0,0 0 0,0 0 0,1 0 1,-2-6-1,0-5 52,1 1 0,0-1 0,1-21 0,1 31-39,0 0 0,0 0 0,1 1 0,-1-1 0,1 0 0,1 1 0,-1-1 0,0 1 0,1-1 0,0 1 1,0-1-1,1 1 0,-1 0 0,1 0 0,3-4 0,-4 7-14,-1-1 1,1 1-1,0 0 1,0-1-1,0 1 1,0 0-1,0 0 1,0 0-1,0 0 0,0 1 1,1-1-1,-1 1 1,0-1-1,0 1 1,1 0-1,-1 0 1,0 0-1,1 0 1,-1 0-1,0 0 0,0 1 1,1-1-1,-1 1 1,0-1-1,0 1 1,0 0-1,0 0 1,0 0-1,0 0 1,0 0-1,0 1 0,3 1 1,-2-1-3,0 0-1,0 1 1,0-1-1,0 0 1,0 1 0,0 0-1,-1-1 1,1 1-1,-1 0 1,0 0 0,0 1-1,0-1 1,0 0-1,-1 1 1,0-1 0,1 1-1,-1-1 1,0 1-1,0 0 1,-1-1 0,1 1-1,-1 0 1,0 0-1,0-1 1,0 1 0,-1 0-1,1 0 1,-1-1-1,0 1 1,0 0 0,0-1-1,0 1 1,-1-1-1,1 1 1,-1-1 0,0 0-1,0 0 1,0 0-1,0 0 1,-4 4 0,3-3 11,-1 1 1,0-1 0,1 0 0,-1 0 0,-1 0 0,1-1 0,-1 1-1,1-1 1,-1 0 0,0 0 0,0-1 0,0 0 0,-9 3 0,13-4-15,-1-1 0,1 0 0,0 0 0,-1 0 0,1 0 0,0-1 0,-1 1 0,1 0 0,0 0 1,-1-1-1,1 1 0,0-1 0,0 1 0,-1-1 0,1 0 0,0 1 0,0-1 0,0 0 0,0 0 1,0 0-1,0 0 0,0 0 0,0 0 0,0 0 0,1 0 0,-1 0 0,0 0 0,1 0 0,-1-1 1,1 1-1,-1-2 0,-2-3-11,0-1 1,1 0 0,0 0 0,-1-8 0,2 5 20,0-1 0,0 0 0,0 0 0,2 1 0,-1-1 0,1 0 0,1 0 0,0 1 1,1-1-1,0 1 0,5-14 0,-6 20-6,0 0 1,0 0-1,1 0 1,-1 0-1,1 0 1,0 1-1,0-1 1,0 1-1,0 0 0,0 0 1,1 0-1,0 0 1,-1 1-1,1-1 1,0 1-1,0 0 1,0 0-1,1 1 1,-1-1-1,0 1 1,1 0-1,-1 0 0,1 0 1,-1 0-1,1 1 1,-1 0-1,1 0 1,7 1-1,-9 0-4,1 0 0,0 0 0,-1 0 0,1 0 0,-1 1 0,1-1 0,-1 1 0,0 0 0,1 0 0,-1 0 0,0 0 0,-1 1 0,1-1 0,0 1 0,0 0 0,-1 0 0,0 0 0,0 0 0,0 0 0,0 0 0,0 1 0,0-1 0,-1 1 0,0-1 0,0 1 0,1 3 0,0 1 0,0 0 0,-1-1 0,0 1 0,0 0 0,-1 0 0,0-1 0,0 1 0,-1 0 0,0 0 0,0-1 0,-5 15 0,2-13 0,0 1 0,-1-1 0,0 0 0,-1-1 0,0 1 0,0-1 0,-1 0 0,-8 8 0,12-13 0,0 0 0,-1 0 0,1 0 0,-1-1 0,1 1 0,-1-1 0,0 0 0,0 0 0,0-1 0,0 1 0,0-1 0,0 1 0,0-1 0,0-1 0,-1 1 0,1 0 0,0-1 0,-1 0 0,1 0 0,0-1 0,-8 0 0,11 1 2,0-1 0,0 1 0,0 0 0,0-1 0,0 1 0,0 0 0,0-1 0,0 1 0,1-1 0,-1 0 0,0 1 0,0-1 0,0 0 0,1 1 0,-1-1 0,0 0-1,1 0 1,-1 0 0,0 0 0,1 1 0,-1-1 0,1 0 0,0 0 0,-1 0 0,1 0 0,0 0 0,-1 0 0,1 0 0,0-2 0,11 5-270,6 2-1638,-3-3-4059,-1-8-1224,0-1 2427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0:01.430"/>
    </inkml:context>
    <inkml:brush xml:id="br0">
      <inkml:brushProperty name="width" value="0.05" units="cm"/>
      <inkml:brushProperty name="height" value="0.05" units="cm"/>
      <inkml:brushProperty name="color" value="#004F8B"/>
    </inkml:brush>
  </inkml:definitions>
  <inkml:trace contextRef="#ctx0" brushRef="#br0">111 176 9856,'-1'2'475,"-1"-1"-1,0 1 1,0-1 0,0 0 0,0 1 0,0-1 0,-1 0 0,1 0 0,0 0-1,0-1 1,-1 1 0,1 0 0,-1-1 0,1 0 0,0 1 0,-1-1 0,1 0-1,-1 0 1,-3-1 0,4 0-404,0 1 1,0-1-1,0 0 0,0 0 0,0 0 0,1 0 1,-1 0-1,1 0 0,-1 0 0,0-1 1,1 1-1,0-1 0,-1 1 0,1-1 0,0 1 1,0-1-1,0 0 0,0 0 0,0 1 0,0-1 1,1 0-1,-1 0 0,0 0 0,1 0 0,-1-3 1,0 3-75,1-1 1,-1 0 0,1 0-1,-1 0 1,1 1 0,0-1 0,0 0-1,0 0 1,1 0 0,-1 0-1,0 1 1,1-1 0,0 0-1,0 1 1,0-1 0,0 0-1,0 1 1,0-1 0,1 1 0,-1-1-1,1 1 1,0 0 0,0 0-1,0 0 1,0 0 0,0 0-1,0 0 1,0 0 0,1 1-1,-1-1 1,0 1 0,1-1 0,0 1-1,-1 0 1,1 0 0,3 0-1,1-2-5,0 2 0,1-1 0,-1 1-1,1 0 1,13 0 0,-19 1 21,0 0 0,-1 0 0,1 1 0,0-1 0,-1 0 0,1 1 0,-1-1 0,1 1 0,-1-1 0,1 1 0,-1 0 0,1 0 0,-1 0 0,3 1 0,-4-1 1,1 0-1,-1 0 1,1 0 0,-1 0 0,1 0 0,-1 0 0,1 0-1,-1 0 1,0 0 0,0 0 0,0 0 0,1 0-1,-1 0 1,0 0 0,0 1 0,0-1 0,-1 0-1,1 0 1,0 0 0,0 0 0,0 0 0,-1 0-1,1 0 1,-2 2 0,1 0 17,0 0 0,-1 0 0,0-1 0,1 1 0,-1 0 0,0-1 0,0 1 0,-1-1 1,1 0-1,0 0 0,-1 0 0,1 0 0,-1 0 0,0 0 0,0-1 0,0 1 0,0-1 0,0 0 0,0 0 0,0 0 0,0 0 0,0 0 0,-5 0 0,6-1-38,-1 0 0,1 0 0,-1 0 0,0 0 0,1 0 0,-1 0 0,1-1 0,-1 0 0,1 1 0,-1-1 0,1 0 0,-1 0-1,1 0 1,0 0 0,-1-1 0,1 1 0,0-1 0,0 1 0,0-1 0,0 0 0,0 0 0,1 1 0,-1-1 0,0-1 0,1 1 0,0 0 0,-1 0-1,1-1 1,-1-1 0,0-1 23,0 0-1,1 0 1,0 0-1,0 0 0,0-1 1,0 1-1,1 0 0,-1 0 1,2-1-1,-1-5 1,1 10-11,-1-1 0,1 0 0,-1 1 1,1-1-1,0 1 0,-1-1 0,1 1 0,0-1 1,0 1-1,0 0 0,0-1 0,0 1 0,0 0 1,0 0-1,1-1 0,-1 1 0,0 0 1,1 1-1,-1-1 0,1 0 0,-1 0 0,1 0 1,-1 1-1,1-1 0,0 1 0,-1-1 0,1 1 1,0 0-1,-1 0 0,1 0 0,0 0 1,-1 0-1,3 0 0,10 0-14,0 1 0,0 1 1,0 0-1,25 7 0,-33-7 19,1 0 1,-1 1-1,0-1 0,0 1 1,0 0-1,0 1 0,-1 0 1,1 0-1,-1 0 1,0 0-1,0 1 0,6 7 1,-10-10-5,0 0 0,0 0 0,0 0-1,0 0 1,-1 0 0,1 0 0,0 0 0,-1 1 0,0-1 0,1 0 0,-1 0 0,0 1 0,0-1 0,0 0 0,-1 1 0,1-1 0,0 0 0,-1 0 0,0 0 0,1 1 0,-1-1 0,0 0 0,0 0 0,0 0 0,0 0 0,-1 0 0,-1 2 0,-2 2 7,0 0 1,0 0-1,0-1 1,-1 1-1,0-1 0,-10 7 1,9-8-3,1 0-1,0-1 1,-1 0-1,0 0 1,0-1 0,0 1-1,0-1 1,-12 1-1,16-2-5,1-1 0,0 0 0,0 0 0,-1 0 0,1-1 0,0 1 1,0 0-1,-1-1 0,1 0 0,0 1 0,0-1 0,0 0 0,0 0 0,0 0 0,0 0 0,0-1 0,0 1 0,0-1 0,1 1 0,-1-1 0,0 1 0,1-1 0,-1 0 0,1 0 0,0 0 0,0 0 0,0 0 0,0 0 0,0 0 0,0 0 0,-1-3 0,0-4 35,-1 0 1,2 0 0,-1 0-1,1 0 1,0 0-1,1 0 1,1-17-1,0 23-29,-1 1 0,0 0 0,0-1-1,1 1 1,-1-1 0,1 1 0,0 0 0,0 0 0,0-1 0,0 1 0,0 0-1,0 0 1,1 0 0,-1 0 0,0 0 0,1 0 0,0 1 0,-1-1-1,1 0 1,0 1 0,0-1 0,0 1 0,0 0 0,0 0 0,0 0-1,1 0 1,-1 0 0,0 0 0,1 0 0,-1 1 0,0-1 0,1 1-1,4-1 1,-2 2 7,0-1 0,0 1 0,0 0 0,0 0 0,0 1 0,0-1 0,0 1 0,0 0-1,0 1 1,-1-1 0,1 1 0,4 4 0,-8-7-11,1 1 0,-1 0 1,0 0-1,1 0 0,-1 1 0,0-1 0,0 0 0,0 0 0,0 1 1,0-1-1,0 1 0,0-1 0,0 1 0,-1-1 0,1 1 1,0-1-1,-1 1 0,0 0 0,1-1 0,-1 1 0,0 0 1,0-1-1,0 1 0,0 0 0,0-1 0,0 1 0,0 0 1,0-1-1,-1 1 0,1 0 0,-1-1 0,1 1 0,-1-1 0,0 1 1,0-1-1,1 1 0,-1-1 0,-2 2 0,-3 4 94,0 0 0,-1 0 0,0-1 0,-1 0 0,1 0 0,-1-1 0,-15 8 0,19-11-91,0 0 0,1-1 1,-1 1-1,0-1 0,0 0 1,0 0-1,0 0 0,1 0 1,-2 0-1,1-1 0,0 0 0,0 0 1,0 0-1,0-1 0,0 1 1,0-1-1,0 0 0,0 0 1,1 0-1,-7-3 0,8 3-12,0-1 0,0 1 0,1 0 0,-1-1 0,0 1-1,1-1 1,-1 1 0,1-1 0,0 0 0,0 0 0,0 0 0,-1 1 0,2-1-1,-1 0 1,0 0 0,0 0 0,1-1 0,-1 1 0,1 0 0,-1 0 0,1 0-1,0 0 1,0 0 0,0-1 0,0 1 0,0 0 0,1 0 0,-1 0 0,1 0-1,-1 0 1,2-2 0,-1 0 0,0 1 0,1 0-1,-1 0 1,1 0 0,0 0-1,0 0 1,0 1 0,0-1-1,0 0 1,0 1 0,1 0-1,-1-1 1,1 1 0,0 0-1,0 0 1,0 1 0,0-1 0,4-1-1,0 1 6,1 0 0,0 1 0,-1-1 0,1 2 0,15-1 0,-21 1-2,0 0 1,0 0 0,0 0-1,1 1 1,-1-1-1,0 1 1,0-1 0,0 1-1,0-1 1,0 1 0,0 0-1,0 0 1,0 0 0,0 0-1,0 1 1,-1-1 0,1 0-1,0 1 1,-1-1 0,1 1-1,-1 0 1,0-1 0,1 1-1,1 3 1,-3-3 7,0 0 0,0 0-1,0 0 1,0 0 0,0 0 0,0 0 0,-1 0-1,1 0 1,-1 0 0,1 0 0,-1 0 0,0 0 0,1 0-1,-1 0 1,0 0 0,-1 0 0,1-1 0,0 1-1,0 0 1,-1-1 0,1 1 0,-1-1 0,1 1-1,-1-1 1,0 0 0,-3 2 0,-1 2 19,0-1-1,0-1 1,0 1 0,-1-1-1,1 0 1,-14 4 0,18-7-29,0 1 0,0-1 0,0 0 0,0 1 0,0-1 1,0 0-1,0 0 0,0 0 0,0 0 0,0-1 0,0 1 0,0-1 0,0 1 0,0-1 1,0 0-1,0 1 0,0-1 0,0 0 0,0 0 0,1 0 0,-1-1 0,0 1 0,1 0 1,-1-1-1,1 1 0,0-1 0,-1 1 0,1-1 0,0 1 0,0-1 0,0 0 0,0 0 1,0 0-1,0 0 0,1 0 0,-1 0 0,1 1 0,-1-1 0,1-1 0,0 1 0,-1-3 1,1 0-5,0 0 1,-1-1 0,2 1-1,-1 0 1,1 0 0,-1 0-1,1-1 1,1 1 0,-1 0-1,1 0 1,0 0 0,0 0-1,0 1 1,1-1 0,4-6-1,-4 9 14,0-1 0,1 0 1,-1 1-1,1 0 0,-1 0 0,1 0 0,0 0 0,0 1 0,0-1 0,0 1 0,0 0 0,0 0 0,0 1 1,0-1-1,0 1 0,0 0 0,1 0 0,-1 0 0,0 0 0,0 1 0,0 0 0,0 0 0,0 0 1,0 0-1,0 1 0,0-1 0,0 1 0,0 0 0,-1 0 0,1 1 0,-1-1 0,0 1 0,5 4 1,-7-7-5,-1 1 0,1 0 0,-1 0 0,1 0 0,-1 0 1,1 0-1,-1 0 0,1 0 0,-1 0 0,0 0 1,0 0-1,1 0 0,-1 0 0,0 0 0,0 0 1,0 0-1,0 0 0,0 0 0,0 0 0,-1 1 0,1-1 1,-1 1-1,0 1 5,0-1 0,0 0 0,-1 1 0,1-1 0,-1 0 0,0 0 0,1 0 0,-1 0 0,-2 2 0,-5 2 11,1 0 0,0 0 0,-18 8 1,19-12-16,1 1 1,-1-1 0,1 0-1,-1 0 1,-12 1 0,18-3-16,0 1 0,0-1 0,0 0 1,0 0-1,0 0 0,-1 0 1,1 0-1,0 0 0,0 0 1,0 0-1,0 0 0,-1 0 0,1-1 1,0 1-1,0 0 0,0-1 1,0 1-1,0-1 0,0 0 1,0 1-1,0-1 0,0 0 0,0 1 1,0-1-1,1 0 0,-1 0 1,0 0-1,0 0 0,1 0 1,-1 0-1,0 0 0,1 0 1,-1 0-1,1 0 0,0 0 0,-1 0 1,1 0-1,0 0 0,0 0 1,-1-1-1,1 0 0,3 1-37,-1 0-1,0 1 0,0-1 1,1 1-1,-1-1 0,1 1 1,-1 0-1,1 0 1,-1 0-1,0 0 0,3 1 1,-2-1-147,89 0-13038,-71 0 11951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7.889"/>
    </inkml:context>
    <inkml:brush xml:id="br0">
      <inkml:brushProperty name="width" value="0.05" units="cm"/>
      <inkml:brushProperty name="height" value="0.05" units="cm"/>
    </inkml:brush>
  </inkml:definitions>
  <inkml:trace contextRef="#ctx0" brushRef="#br0">0 66 11776,'5'16'7039,"-5"-25"-6975,0 2 0,4-8-1280,5-1-447,4 0 831,3 6 416,1 1 320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0:09.705"/>
    </inkml:context>
    <inkml:brush xml:id="br0">
      <inkml:brushProperty name="width" value="0.05" units="cm"/>
      <inkml:brushProperty name="height" value="0.05" units="cm"/>
      <inkml:brushProperty name="color" value="#E71224"/>
    </inkml:brush>
  </inkml:definitions>
  <inkml:trace contextRef="#ctx0" brushRef="#br0">123 311 5376,'0'3'12344,"-8"4"-9099,-14 5-2435,19-11-784,0-1 0,1 0 0,-1 0 0,0 0 0,1 0 0,-1 0 0,0-1 0,1 1 0,-1-1 0,1 0 0,-1 0 0,1 0 0,-1 0 0,1 0 0,-1-1 0,1 1 0,0-1-1,0 1 1,0-1 0,0 0 0,0 0 0,0 0 0,0 0 0,1 0 0,-1 0 0,1 0 0,-1-1 0,1 1 0,0 0 0,-2-4 0,-1-5-16,0 1 0,1-1 0,0 0 0,0 0 0,1 0 0,0-14 0,1 13-16,0 0 1,1 0-1,0 1 0,1-1 1,1 0-1,0 0 1,1 1-1,5-18 0,-6 26-8,0-1 1,-1 0-1,2 0 0,-1 1 0,0-1 0,1 1 0,0 0 0,-1 0 0,1 0 0,1 0 0,-1 0 0,0 1 0,1-1 0,-1 1 0,1 0 1,0 0-1,-1 0 0,1 1 0,0-1 0,0 1 0,0 0 0,0 0 0,1 0 0,-1 1 0,0-1 0,8 1 0,-8 0-1,0 1 0,0-1-1,0 0 1,0 1 0,0 0-1,0 0 1,0 0 0,-1 0-1,1 1 1,0-1 0,-1 1-1,1 0 1,-1 0 0,0 1-1,0-1 1,1 0-1,-2 1 1,1 0 0,0 0-1,0 0 1,-1 0 0,0 0-1,0 0 1,0 1 0,0-1-1,0 1 1,0 0 0,-1-1-1,0 1 1,1 5 0,-1-4 44,0 0 1,0 0 0,-1 0 0,1 0 0,-1 0 0,-1 0-1,1 0 1,-1 0 0,0 0 0,0-1 0,0 1-1,0 0 1,-1 0 0,0-1 0,0 1 0,0-1 0,-1 1-1,0-1 1,0 0 0,0 0 0,0 0 0,0-1-1,-7 6 1,2-2 90,-1-1 0,0-1 0,-1 0 0,1 0 0,-12 4 0,18-8-92,0 0-1,0-1 0,-1 1 0,1 0 0,0-1 0,-1 0 1,1 0-1,0 0 0,-5 0 0,7-1-21,-1 1-1,1 0 1,-1-1-1,1 1 1,0-1 0,-1 0-1,1 1 1,0-1-1,-1 0 1,1 0-1,0 0 1,0 0 0,0 0-1,0 0 1,0 0-1,0 0 1,0 0 0,0 0-1,0-1 1,1 1-1,-2-2 1,0-4-11,0 0 0,0 0-1,1 0 1,0 0 0,0 0 0,1 0 0,-1 0 0,2-1 0,-1 1-1,1 0 1,0 0 0,2-7 0,-1 6-2,0 0 0,1 0 0,0 1 0,0-1 0,0 1 0,1-1 0,0 1 0,0 1 0,1-1 0,11-11 0,-13 14 18,1 0 1,0 1-1,1 0 0,-1 0 1,0 0-1,1 1 1,0-1-1,0 1 0,-1 0 1,1 1-1,0-1 0,8-1 1,-10 3-5,0 0 0,0 0 1,-1 0-1,1 0 0,0 1 0,0-1 0,-1 1 1,1 0-1,0 0 0,0 0 0,-1 0 1,1 0-1,-1 0 0,1 1 0,-1-1 1,0 1-1,0 0 0,1 0 0,-1-1 1,0 1-1,-1 1 0,1-1 0,0 0 0,0 0 1,1 4-1,-1-2-6,0-1-1,0 1 1,0 0 0,0 0 0,-1 0-1,0 0 1,1 0 0,-1 0 0,-1 0-1,1 1 1,-1-1 0,0 0 0,0 0-1,0 1 1,0-1 0,-1 0-1,1 0 1,-1 1 0,0-1 0,-1 0-1,1 0 1,-1 0 0,0 0 0,-4 6-1,2-3-12,-1-1 0,0 0 0,-1 0 0,0 0 0,1-1 0,-2 1 0,1-1 0,-1-1 0,1 0 0,-1 0-1,0 0 1,-11 4 0,16-7 23,0 0 0,0 0-1,0-1 1,0 1 0,-1-1-1,1 1 1,0-1 0,0 0-1,0 1 1,0-1 0,0 0-1,-1-1 1,1 1 0,0 0-1,0-1 1,0 1 0,0-1-1,0 1 1,0-1 0,0 0-1,0 0 1,0 0 0,0 0-1,0 0 1,1 0 0,-1-1-1,0 1 1,1-1 0,-1 1-1,1-1 1,-1 0 0,1 1-1,0-1 1,0 0 0,0 0-1,0 0 1,0 0 0,0 0-1,0 0 1,1 0 0,-1 0-1,0-3 1,0-2-14,1 0 1,0 0-1,0-1 1,0 1-1,1 0 1,0 0-1,0 0 1,1 0-1,0 0 0,0 1 1,0-1-1,6-9 1,-6 11 4,1 1 1,-1 0 0,1 0 0,0 0-1,0 0 1,0 1 0,0-1 0,1 1-1,-1 0 1,1 0 0,0 0-1,0 0 1,0 1 0,0 0 0,1-1-1,-1 2 1,1-1 0,-1 0 0,8-1-1,-9 3-5,-1 0-1,1 0 1,0 0-1,-1 0 0,1 0 1,0 0-1,-1 1 1,1-1-1,-1 1 0,1 0 1,-1 0-1,1 0 1,-1 0-1,0 0 1,1 1-1,-1-1 0,0 1 1,0-1-1,0 1 1,0 0-1,0 0 0,0 0 1,-1 0-1,1 0 1,-1 0-1,1 0 1,-1 0-1,0 1 0,0-1 1,2 4-1,-2-1 13,1-1-1,-1 1 1,0 0-1,0-1 1,0 1-1,-1 0 1,0 0 0,0-1-1,0 1 1,0 0-1,-1 0 1,1-1-1,-1 1 1,-1 0-1,1-1 1,-1 1-1,-2 4 1,0-1 3,-2-1-1,1 0 1,-1 0-1,0-1 1,0 1 0,-1-1-1,0-1 1,-9 6-1,13-8-3,0 0 0,-1-1-1,0 0 1,0 0 0,0 0 0,0 0-1,0 0 1,0-1 0,0 0-1,0 0 1,0 0 0,-1 0-1,1-1 1,0 0 0,-1 1 0,1-2-1,0 1 1,-8-2 0,10 1-12,0 1 1,1-2-1,-1 1 0,1 0 1,-1 0-1,1 0 1,-1-1-1,1 1 1,0-1-1,0 1 1,0-1-1,0 1 1,0-1-1,0 0 1,0 1-1,0-1 1,1 0-1,-1 0 1,1 0-1,-1 0 1,1 1-1,0-1 1,0-3-1,-1-4 4,1 1 0,0-1-1,2-14 1,-1 17 2,1-1 0,0 1 0,0 0-1,0 1 1,0-1 0,1 0 0,0 0 0,0 1-1,1 0 1,0 0 0,0 0 0,0 0 0,7-6-1,-9 9 7,0 0-1,0 1 1,0-1-1,0 1 0,0-1 1,0 1-1,1 0 1,-1 0-1,0 0 0,1 0 1,-1 0-1,1 1 1,-1-1-1,1 1 0,-1-1 1,1 1-1,-1 0 1,1 0-1,-1 0 0,1 0 1,-1 1-1,1-1 0,-1 1 1,1-1-1,-1 1 1,1 0-1,-1 0 0,0 0 1,1 0-1,-1 1 1,0-1-1,0 1 0,0-1 1,0 1-1,0 0 1,1 1-1,2 3 6,0 0 0,0 0 0,-1 0 1,0 0-1,0 0 0,-1 1 0,0 0 0,0 0 0,0 0 1,-1 0-1,0 0 0,0 1 0,-1-1 0,0 0 0,0 10 1,-1-12-10,0 0 1,0-1 0,-1 1 0,1-1 0,-1 1 0,0-1-1,0 0 1,-1 1 0,0-1 0,1 0 0,-1 0 0,0 0-1,-1 0 1,1 0 0,-1 0 0,0-1 0,0 1 0,0-1 0,0 0-1,0 0 1,-1 0 0,0 0 0,1-1 0,-1 1 0,0-1-1,-5 2 1,5-2-6,-2 0-17,1 1 1,-1-1 0,0 0 0,0 0-1,-1-1 1,-9 1 0,16-2 17,0 0 0,-1 1 0,1-1 0,0 0 0,-1 0 0,1 0 0,0-1 0,-1 1 0,1 0 0,0 0 0,-1 0 0,1 0 0,0 0 0,0 0 0,-1 0 0,1 0 0,0-1 0,-1 1 0,1 0 0,0 0 0,0 0 0,-1-1 0,1 1 0,0 0 0,0 0 0,0-1 1,0 1-1,-1 0 0,1 0 0,0-1 0,0 1 0,0 0 0,0-1 0,0 1 0,0 0 0,-1-1 0,6-14-17,15-16-84,-19 29 90,13-13 33,-13 16 66,-8 10 15,2-6 183,4-4-417,1-1 0,-1 0 0,1 0 0,-1 0 0,1 1-1,-1-1 1,1 0 0,0 1 0,-1-1 0,1 0 0,0 1 0,-1-1-1,1 0 1,0 1 0,-1-1 0,1 1 0,0-1 0,0 1 0,0-1-1,-1 1 1,1-1 0,0 0 0,0 1 0,0-1 0,0 1 0,0-1-1,0 1 1,0-1 0,0 1 0,0-1 0,0 1 0,0-1 0,0 1-1,0-1 1,0 1 0,0-1 0,1 1 0,-1-1 0,0 1 0,0-1-1,1 1 1,-1-1 0,0 0 0,0 1 0,1-1 0,-1 0 0,0 1-1,1-1 1,-1 0 0,1 1 0,0-1 0,10 8-691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0:06.066"/>
    </inkml:context>
    <inkml:brush xml:id="br0">
      <inkml:brushProperty name="width" value="0.05" units="cm"/>
      <inkml:brushProperty name="height" value="0.05" units="cm"/>
      <inkml:brushProperty name="color" value="#E71224"/>
    </inkml:brush>
  </inkml:definitions>
  <inkml:trace contextRef="#ctx0" brushRef="#br0">150 152 6784,'0'0'242,"1"1"1,-1 0-1,0 0 0,0 0 1,1 0-1,-1 0 1,0 0-1,0 0 1,0 0-1,0 0 0,0 0 1,0 0-1,0 0 1,-1 0-1,1 0 0,0 0 1,-1 0-1,1 0-24,-1-1-1,0 1 0,1-1 0,-1 1 1,0-1-1,0 1 0,1-1 1,-1 0-1,0 0 0,0 1 0,1-1 1,-1 0-1,0 0 0,0 0 1,0 0-1,1 0 0,-1 0 0,0 0 1,0 0-1,0 0 0,1 0 1,-1 0-1,-1-1 0,-6 0 257,1-1 0,-1 1 1,1-1-1,-1-1 0,1 0 0,0 0 0,-11-6 0,16 7-471,0 1-1,0-1 0,0 1 1,0-1-1,0 0 0,1 0 1,-1 0-1,1 0 0,-1 0 1,1 0-1,0 0 0,0 0 1,0-1-1,0 1 0,0 0 1,0-1-1,1 1 1,-1-1-1,1 1 0,0-1 1,0 1-1,0-1 0,0 1 1,0-1-1,0 1 0,1-1 1,-1 1-1,2-4 0,0 1-16,0 1 0,0-1 0,0 0 0,1 1 0,0 0 0,0 0 0,0 0-1,0 0 1,1 0 0,-1 0 0,1 1 0,0 0 0,0 0 0,0 0 0,1 0-1,-1 0 1,1 1 0,-1 0 0,1 0 0,0 0 0,6-1 0,-8 2-52,1 0 1,0 0-1,-1 0 1,1 1 0,0-1-1,0 1 1,-1 0-1,1 0 1,0 0-1,0 0 1,-1 1 0,1-1-1,0 1 1,-1 0-1,1 0 1,-1 1-1,1-1 1,-1 1 0,1 0-1,-1-1 1,0 1-1,0 1 1,0-1 0,0 0-1,0 1 1,-1 0-1,1-1 1,3 7-1,-4-5 119,-1-1-1,0 0 1,0 1-1,0-1 1,0 1-1,-1-1 1,0 1-1,0-1 1,0 1-1,0 0 1,0-1-1,0 1 1,-1-1-1,0 1 1,0-1-1,0 1 1,0-1-1,0 0 1,-1 0-1,0 1 1,1-1-1,-1 0 1,0 0-1,0 0 1,-1-1-1,1 1 1,-5 3-1,5-3 22,-1-1 0,0 0 0,1 0 1,-1 0-1,0 0 0,-1 0 0,1 0 0,0-1 0,0 1 0,-1-1 0,1 0 0,-5 1 0,6-2-84,0 0 0,0 0 0,0 0 0,0 0 0,0 0 0,0 0 0,0-1 0,0 1 0,0-1 0,0 1 0,0-1 0,0 0 0,0 0 0,0 0 0,0 0 1,0 0-1,0 0 0,1 0 0,-1-1 0,1 1 0,-2-2 0,2 2 13,0 0 0,0 0 0,0 0 0,0 0 0,0 0 0,0-1 0,1 1 0,-1 0 0,0 0 0,1 0 0,-1-1 0,1 1 0,0 0 0,-1-1 0,1 1 0,0 0 0,0-1 0,0 1 0,0-1 1,0 1-1,0 0 0,0-1 0,0 1 0,0 0 0,1-1 0,-1 1 0,1 0 0,-1-1 0,1 1 0,-1 0 0,1 0 0,0 0 0,0-1 0,-1 1 0,1 0 0,0 0 0,0 0 0,0 0 0,0 0 0,0 1 0,0-1 0,1 0 0,1-1 0,2-1 22,0 0-1,1 0 0,-1 0 0,1 1 1,0-1-1,0 1 0,0 1 0,10-3 1,-13 4-17,0 0 1,-1 0 0,1 0-1,0 0 1,-1 0 0,1 0-1,0 1 1,-1 0 0,1-1-1,0 1 1,-1 0 0,1 0-1,-1 0 1,1 0 0,-1 1-1,0-1 1,0 1 0,4 2-1,-5-2 1,0-1-1,0 1 0,1 0 1,-1-1-1,0 1 1,-1 0-1,1 0 0,0-1 1,0 1-1,-1 0 1,1 0-1,-1 0 1,0 0-1,0 0 0,1 0 1,-1 0-1,0 0 1,-1 0-1,1 0 0,0 0 1,0-1-1,-1 1 1,1 0-1,-1 0 0,0 0 1,0 0-1,-1 2 1,-1 2 10,0 0 0,-1 0 0,0 0 0,0-1 0,-1 1 0,0-1 0,0 0 0,0-1 0,0 1 0,-1-1 0,0 0 0,0 0 0,0 0 0,-9 3 0,12-6-12,0 0 1,0 1-1,0-1 1,-1-1-1,1 1 1,0 0-1,-1-1 0,1 1 1,0-1-1,-1 0 1,1 0-1,-1-1 0,1 1 1,0-1-1,-1 0 1,1 1-1,0-1 1,0-1-1,0 1 0,-1 0 1,1-1-1,1 0 1,-1 1-1,0-1 0,0-1 1,1 1-1,-1 0 1,1 0-1,-1-1 0,1 1 1,-2-5-1,2 5 2,0-1 0,1 0-1,-1 1 1,1-1 0,0 0-1,0 0 1,0 1 0,0-1 0,0 0-1,1 0 1,0 0 0,-1 0-1,1 0 1,0 0 0,0 0-1,0 0 1,1 0 0,-1 0-1,1 0 1,0 0 0,0 0-1,0 0 1,0 1 0,0-1 0,0 0-1,1 1 1,0-1 0,-1 1-1,1-1 1,0 1 0,0 0-1,3-3 1,-1 1 11,1 0 1,-1 0-1,1 0 1,0 1-1,0 0 0,1 0 1,-1 0-1,0 1 1,1 0-1,0 0 1,0 0-1,-1 0 0,1 1 1,0 0-1,7 0 1,-11 1-14,0 0-1,-1 0 1,1 0 0,0 0 0,-1 1 0,1-1 0,0 1 0,-1-1-1,1 1 1,0-1 0,-1 1 0,1 0 0,-1 0 0,1 0 0,-1 0 0,0 0-1,1 0 1,-1 0 0,0 0 0,0 0 0,1 1 0,-1-1 0,0 1 0,0-1-1,-1 1 1,1-1 0,0 1 0,0-1 0,-1 1 0,1-1 0,-1 1-1,0 0 1,1 1 0,-1 1 2,1 0 1,-1 0-1,0 0 0,0 0 1,-1 0-1,1-1 0,-1 1 1,0 0-1,0 0 0,0-1 1,0 1-1,-1 0 0,0-1 1,-2 5-1,-1-2 2,0 0 0,0-1 0,0 0 0,-1 0-1,1 0 1,-1-1 0,0 0 0,-1 0 0,1 0 0,-1-1 0,0 0 0,0 0 0,0-1 0,0 0-1,0 0 1,0-1 0,0 0 0,-1 0 0,1 0 0,-1-1 0,1 0 0,-9-2 0,14 2-16,1-1 1,-1 1-1,0-1 1,1 1 0,-1-1-1,1 0 1,-1 0-1,1 0 1,-1 0 0,1 0-1,0 0 1,-1-1-1,1 1 1,0 0-1,0-1 1,0 1 0,0 0-1,0-1 1,0 1-1,0-1 1,1 0 0,-1 1-1,1-1 1,-1 0-1,0-1 1,1 0-2,-1 0 0,1 0-1,0 0 1,0 1 0,0-1 0,0 0 0,0 0 0,1 0-1,-1 0 1,1 1 0,0-1 0,-1 0 0,1 1 0,1-1-1,2-4 1,1 0-61,0 1 1,1 0-1,0 0 0,0 1 0,0 0 0,1 0 0,0 0 0,0 1 0,0 0 0,14-6 0,-16 8 5,1 0 0,-1 0 0,1 0 0,0 0 0,0 1 0,-1 0 0,1 1 0,0-1 0,0 1 0,0 0 0,0 0 0,0 1 0,0 0 0,0 0 0,10 3 0,-14-3 42,0 0-1,0 0 1,1 0-1,-1 1 1,0-1-1,0 1 1,0-1-1,0 1 1,0 0-1,-1 0 1,1-1-1,-1 1 0,1 0 1,-1 1-1,1-1 1,-1 0-1,0 0 1,0 1-1,0-1 1,-1 0-1,1 1 1,0-1-1,-1 1 1,1-1-1,-1 1 1,0-1-1,0 1 0,0-1 1,0 1-1,-1-1 1,1 1-1,-1-1 1,1 1-1,-1-1 1,0 0-1,0 1 1,0-1-1,0 0 1,-2 3-1,-3 4 83,-1 0-1,1 0 1,-2-1-1,1 0 1,-1 0-1,-1-1 1,1 0-1,-1-1 1,0 0-1,-1 0 1,1-1 0,-16 6-1,23-10-56,1 0-1,0-1 1,0 0 0,-1 1-1,1-1 1,0 0 0,-1 1-1,1-1 1,0 0-1,-1 0 1,1 0 0,0 0-1,-1 0 1,1 0 0,0-1-1,-1 1 1,1 0 0,0-1-1,-1 1 1,1-1 0,0 1-1,0-1 1,0 0 0,-1 1-1,1-1 1,0 0-1,0 0 1,0 0 0,0 0-1,0 0 1,1 0 0,-1 0-1,0 0 1,0 0 0,1 0-1,-1-1 1,0 1 0,1 0-1,-1 0 1,1-1 0,0 1-1,-1 0 1,1-1-1,0-2 1,-1-1 2,1 0 0,0 0 0,0 0 0,0 0 0,1 0 0,0 0 0,-1 0 0,2 0 0,-1 0 0,1 0 0,2-5 0,0 3 39,1 0-1,0 0 0,0 0 0,0 1 0,1-1 1,0 1-1,1 1 0,-1-1 0,1 1 1,13-7-1,-15 9-8,0 0 0,0 0 1,0 1-1,1 0 0,-1 0 0,1 0 1,0 1-1,-1 0 0,1 0 0,0 0 1,0 1-1,0 0 0,-1 0 0,1 0 0,0 1 1,6 1-1,-10-1-28,0 0 1,0 0-1,1 0 0,-1 0 0,0 1 1,0-1-1,0 1 0,-1 0 1,1-1-1,0 1 0,0 0 0,-1 0 1,0 0-1,1 0 0,-1 0 1,0 0-1,0 1 0,0-1 0,0 0 1,0 1-1,0-1 0,-1 0 1,1 1-1,-1-1 0,0 1 0,0-1 1,0 1-1,0-1 0,0 4 1,-1-1 2,1 1 1,-1-1-1,0 0 1,0 1-1,0-1 1,-1 0-1,0 0 0,0 0 1,0 0-1,-1 0 1,1-1-1,-1 1 1,-5 5-1,4-6-16,0 0 0,0-1 0,0 1 0,0-1 0,-1 0 0,0-1 0,1 1 0,-1-1 0,0 0 0,0 0 0,0 0 0,-1-1 0,1 1 0,-6-1 0,9 0 2,-1-1-1,1 0 0,-1 0 1,1 0-1,-1-1 1,1 1-1,-1-1 0,1 1 1,-1-1-1,1 0 0,-1 0 1,1 0-1,0 0 1,0 0-1,0 0 0,-1-1 1,1 1-1,0-1 0,1 1 1,-1-1-1,0 0 1,0 0-1,1 0 0,-1 0 1,1 0-1,0 0 0,-1 0 1,1-1-1,0 1 1,0 0-1,-1-5 0,2 4 10,-1-1-1,1 1 1,-1 0-1,1-1 1,0 1-1,1-1 1,-1 1-1,0 0 1,1-1-1,0 1 1,0 0 0,0-1-1,0 1 1,0 0-1,1 0 1,0 0-1,-1 0 1,1 0-1,0 1 1,0-1-1,1 0 1,-1 1-1,0 0 1,1-1-1,-1 1 1,1 0-1,0 0 1,0 1-1,0-1 1,0 0-1,0 1 1,0 0-1,0 0 1,1 0-1,-1 0 1,0 0-1,1 1 1,-1-1-1,0 1 1,1 0 0,-1 0-1,1 0 1,-1 1-1,4 0 1,-4 0-17,-1 0 1,0 0-1,0 0 1,1 0 0,-1 1-1,0-1 1,0 1 0,0-1-1,-1 1 1,1 0-1,0-1 1,-1 1 0,1 0-1,-1 0 1,0 1-1,1-1 1,-1 0 0,0 0-1,0 1 1,0 1 0,3 18-3096,-3-14 1991,3-4 516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0:08.056"/>
    </inkml:context>
    <inkml:brush xml:id="br0">
      <inkml:brushProperty name="width" value="0.05" units="cm"/>
      <inkml:brushProperty name="height" value="0.05" units="cm"/>
      <inkml:brushProperty name="color" value="#E71224"/>
    </inkml:brush>
  </inkml:definitions>
  <inkml:trace contextRef="#ctx0" brushRef="#br0">160 125 7040,'0'1'221,"-1"-1"0,1 0 1,0 1-1,0-1 0,-1 1 1,1-1-1,0 1 0,-1-1 1,1 0-1,0 1 0,-1-1 1,1 0-1,-1 1 0,1-1 0,0 0 1,-1 0-1,1 0 0,-1 1 1,1-1-1,-1 0 0,1 0 1,-1 0-1,1 0 0,-1 0 1,1 0-1,-1 0 0,1 0 1,-2 0-1,-20 1 3463,14-1-2811,2 1-700,1 1 0,-1-1 0,1-1 0,-1 1-1,0-1 1,1 0 0,-1-1 0,0 1 0,1-1-1,-1 0 1,1 0 0,-1-1 0,1 0 0,-7-2-1,11 3-171,0-1-1,0 1 1,0 0-1,0 0 1,0-1-1,0 1 0,1 0 1,-1-1-1,0 1 1,1-1-1,-1 1 1,1-1-1,-1 1 0,1-1 1,-1 1-1,1-1 1,0 0-1,0 1 0,0-1 1,0 1-1,0-1 1,1 0-1,-1 1 1,1-3-1,0-1 7,0 0 0,1 0 0,-1 0 0,1 0 1,5-9-1,-4 10 3,0 1-1,1-1 1,-1 0 0,1 1 0,0 0 0,0 0 0,0 0-1,0 0 1,0 0 0,1 1 0,-1 0 0,1 0 0,-1 0 0,1 1-1,0-1 1,0 1 0,0 0 0,0 1 0,8-1 0,-9 0-13,1 1 0,0 0 0,0 1-1,0-1 1,0 1 0,0 0 0,0 0 0,0 0 0,-1 1 0,1 0 0,0 0 0,-1 0 0,0 0 0,1 1 0,-1-1 0,0 1 0,0 0 0,-1 1 0,1-1 0,3 5 0,-6-7 18,0 0 1,-1 0-1,1 0 1,0 0-1,-1 1 1,1-1-1,-1 0 1,1 0-1,-1 1 1,0-1-1,1 0 1,-1 0-1,0 1 1,0-1-1,0 0 0,0 1 1,0-1-1,0 0 1,-1 1-1,1-1 1,-1 2-1,0 0 37,0 0-1,-1-1 0,1 1 1,-1 0-1,0-1 1,0 0-1,0 1 0,0-1 1,-3 3-1,-2 1 73,0-1-1,-1 1 0,0-1 1,0-1-1,-14 7 1,16-9-112,-1 0 1,0 0 0,1-1-1,-1 0 1,0 0 0,0 0-1,-13-2 1,18 1-12,0 0 1,-1 0-1,1 0 1,0-1-1,-1 1 0,1-1 1,0 1-1,0-1 0,-1 0 1,1 0-1,0 0 1,0 0-1,0-1 0,0 1 1,0 0-1,0-1 0,1 1 1,-1-1-1,0 0 1,1 0-1,-1 0 0,1 1 1,0-1-1,0 0 1,0-1-1,-2-1 0,3 2 6,0 1 0,-1-1-1,1 1 1,0-1 0,0 0-1,0 1 1,0-1 0,0 1-1,0-1 1,1 1 0,-1-1-1,0 0 1,1 1 0,-1-1-1,1 1 1,0-1 0,-1 1-1,1 0 1,0-1 0,0 1-1,0 0 1,0 0 0,0-1-1,0 1 1,0 0 0,0 0-1,1 0 1,-1 0 0,0 0-1,1 0 1,-1 1 0,0-1-1,4-1 1,-1 1 15,0-1 0,1 0 0,-1 1 0,0 0 0,1 0 0,-1 1 0,1-1 0,0 1 1,-1 0-1,8 0 0,-8 1-21,1 0 1,-1 1 0,0-1-1,0 1 1,1 0-1,-1 0 1,0 0 0,0 0-1,-1 1 1,1-1 0,-1 1-1,1 0 1,-1 0-1,0 1 1,0-1 0,0 1-1,5 7 1,-7-9-2,0 0 1,0 0-1,0 1 1,0-1-1,-1 1 0,1-1 1,-1 0-1,1 1 1,-1-1-1,0 1 0,0-1 1,0 1-1,0-1 0,0 1 1,-1-1-1,1 1 1,-1-1-1,1 0 0,-1 1 1,0-1-1,0 0 1,0 1-1,0-1 0,-1 0 1,1 0-1,-1 0 1,1 0-1,-1 0 0,1-1 1,-1 1-1,0 0 1,0-1-1,-3 3 0,1-2-4,1 1 0,-1-1-1,0 0 1,0-1 0,0 1 0,-1-1-1,1 1 1,0-1 0,0-1 0,-1 1-1,1 0 1,0-1 0,-1 0 0,-5-1-1,8 1 3,0 0 1,0 0-1,0-1 0,0 1 0,0-1 0,1 1 1,-1-1-1,0 0 0,0 0 0,0 0 0,1 0 0,-1 0 1,1 0-1,-1 0 0,1 0 0,-1-1 0,1 1 0,0-1 1,-1 1-1,1-1 0,0 1 0,0-1 0,0 0 0,0 1 1,1-1-1,-1 0 0,0 0 0,1 0 0,-1 0 0,1 0 1,0 0-1,-1 1 0,1-1 0,0-4 0,1 3 13,-1 1 0,0-1-1,1 0 1,0 1-1,0-1 1,0 0 0,0 1-1,0-1 1,0 1-1,1-1 1,-1 1 0,1 0-1,-1-1 1,1 1 0,0 0-1,0 0 1,0 0-1,0 0 1,1 1 0,-1-1-1,0 1 1,1-1-1,-1 1 1,1 0 0,-1 0-1,5-1 1,-5 1-4,0 0 1,0 1-1,0-1 1,0 1-1,0-1 1,0 1-1,0 0 1,0 0-1,0 0 1,0 0 0,0 0-1,0 0 1,0 1-1,0-1 1,0 1-1,0-1 1,0 1-1,0 0 1,0 0-1,0 0 1,-1 0-1,1 0 1,0 0-1,-1 0 1,1 0-1,0 1 1,-1-1-1,0 1 1,1-1-1,-1 1 1,0 0-1,0-1 1,0 1-1,2 4 1,-3-4-4,1 0 1,-1 0 0,0 0 0,1 0-1,-1 0 1,-1 1 0,1-1 0,0 0-1,0 0 1,-1 0 0,1 0 0,-1 0-1,1 0 1,-1 0 0,0 0 0,0 0-1,0 0 1,0 0 0,0 0 0,-1-1-1,1 1 1,0-1 0,-3 3 0,0 0 37,0 0 0,0 0 1,-1 0-1,0-1 1,1 0-1,-1 0 1,-8 4-1,9-6-35,0 1 1,0-1-1,0 0 0,0 0 1,1-1-1,-1 1 0,-1-1 0,1 0 1,0 0-1,0 0 0,0-1 1,0 1-1,-5-3 0,6 3-11,1-1 0,0 0-1,0 0 1,0 0 0,0 0 0,0 0-1,0 0 1,0-1 0,0 1-1,0-1 1,1 1 0,-1-1-1,1 0 1,-1 1 0,1-1-1,-1 0 1,1 0 0,0 0-1,0 0 1,0 0 0,0 0 0,0-1-1,1 1 1,-1-4 0,0 5-10,1 0 1,0-1 0,0 1-1,0-1 1,0 1 0,0 0 0,1-1-1,-1 1 1,0-1 0,1 1-1,-1 0 1,1-1 0,-1 1 0,1 0-1,0 0 1,-1-1 0,1 1-1,0 0 1,0 0 0,1-1 0,1-1 1,-1 1 1,1 0-1,0 0 1,0 0-1,0 0 1,0 1-1,0-1 1,5-1-1,-2 1 44,-1 1 0,1-1 0,-1 1 0,1 0 0,0 1-1,-1-1 1,1 1 0,0 0 0,0 1 0,7 0 0,-12 0-29,0-1 1,0 0 0,1 1 0,-1-1-1,0 1 1,0-1 0,0 1 0,1 0 0,-1-1-1,0 1 1,0 0 0,0 0 0,0 0-1,0 0 1,-1 0 0,1 0 0,0 0-1,1 1 1,-2-1 1,0 0 0,0 0 0,0-1 0,1 1 0,-1 0 0,0 0 0,0 0 1,0 0-1,0 0 0,0-1 0,-1 1 0,1 0 0,0 0 0,0 0 0,0 0 0,-1 0 0,1-1 0,0 1 0,-1 0 0,0 1 0,0 0 2,-1 0 0,0-1 0,1 1-1,-1 0 1,0-1 0,1 1 0,-1-1 0,0 0 0,0 1 0,0-1-1,0 0 1,-1 0 0,1 0 0,0-1 0,0 1 0,0 0 0,-1-1 0,1 0-1,-4 1 1,3-1-10,0-1 0,0 0 0,0 1 1,1-1-1,-1 0 0,0 0 0,0 0 0,0-1 0,-2-1 0,3 2 4,1 1 0,0-1 0,-1 0-1,1 0 1,0 0 0,0 0 0,0 0 0,0 0 0,0 0 0,0-1 0,0 1 0,0 0-1,0 0 1,0-1 0,1 1 0,-1-1 0,0 1 0,1-1 0,0 1 0,-1-3 0,1 4 5,0 0 0,1 0-1,-1-1 1,1 1 0,-1 0 0,0 0 0,1 0 0,-1 0 0,0 0 0,1 0 0,-1 0 0,1 0 0,-1 0 0,0 0 0,1 0 0,-1 0 0,1 0 0,-1 0 0,0 0 0,1 0 0,-1 0 0,1 0 0,-1 0 0,0 1-1,1-1 1,-1 0 0,0 0 0,1 0 0,-1 1 0,0-1 0,1 1 0,20 9-665,-14-6-158,-6-3 764,22 10-3164,-1 5-4392,-14-9 5641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0:10.969"/>
    </inkml:context>
    <inkml:brush xml:id="br0">
      <inkml:brushProperty name="width" value="0.05" units="cm"/>
      <inkml:brushProperty name="height" value="0.05" units="cm"/>
      <inkml:brushProperty name="color" value="#E71224"/>
    </inkml:brush>
  </inkml:definitions>
  <inkml:trace contextRef="#ctx0" brushRef="#br0">92 127 8064,'-5'0'1140,"1"-1"1,0 1 0,-1-1-1,1 0 1,0 0-1,-1 0 1,-4-3 0,5 2-808,0 0 1,0 0 0,0 0 0,1-1 0,-1 1 0,1-1 0,-4-4 0,5 5-310,0 0 0,0 1 1,1-1-1,-1-1 0,1 1 1,0 0-1,-1 0 0,1 0 1,0-1-1,0 1 0,1 0 0,-1-1 1,0 1-1,1-1 0,0 1 1,-1-1-1,1 1 0,0-1 1,0 0-1,0 1 0,1-1 1,-1 1-1,1-1 0,-1 1 0,1 0 1,0-1-1,0 1 0,2-4 1,-1 3 5,0 1 0,0 0 0,0 1 0,0-1 0,1 0 0,-1 1 0,0-1 0,1 1 0,0 0 0,-1-1 0,1 1 0,-1 1 0,1-1 0,0 0 0,0 1 0,0-1 0,-1 1 0,1 0 1,0 0-1,0 0 0,4 1 0,5-1-69,0 1 0,0 1 1,22 5-1,-32-6 37,0 0 0,0-1 0,0 1 1,0 0-1,0 0 0,0 0 0,0 0 0,0 1 0,0-1 0,0 1 0,0-1 0,-1 1 0,1-1 0,-1 1 0,1 0 0,-1 0 0,2 2 0,-2-2 8,-1-1-1,0 0 0,1 1 1,-1-1-1,0 1 1,0-1-1,0 1 1,0-1-1,0 1 1,0-1-1,-1 0 0,1 1 1,0-1-1,-1 1 1,1-1-1,-1 0 1,1 1-1,-1-1 1,0 0-1,1 1 0,-1-1 1,0 0-1,0 0 1,0 0-1,0 0 1,0 0-1,0 0 1,-2 1-1,-3 3 44,0-1 0,1 0-1,-2 0 1,1 0 0,0-1 0,-13 5-1,17-7-38,0 0-1,0-1 1,1 1 0,-1-1-1,0 1 1,0-1-1,0 0 1,0 1-1,0-1 1,0 0 0,0 0-1,0-1 1,0 1-1,0 0 1,0-1-1,0 1 1,0-1-1,0 0 1,1 1 0,-1-1-1,0 0 1,0 0-1,1 0 1,-1 0-1,0 0 1,1-1 0,-1 1-1,-1-3 1,2 3-7,1-1 0,-1 1 0,1 0 1,-1-1-1,1 1 0,0-1 0,-1 1 0,1 0 1,0-1-1,0 1 0,0-1 0,0 1 0,0-1 1,1 1-1,-1 0 0,0-1 0,1 1 1,-1-1-1,1 1 0,-1 0 0,1-1 0,0 1 1,-1 0-1,1 0 0,0 0 0,0 0 1,0-1-1,0 1 0,0 0 0,0 0 0,0 1 1,0-1-1,3-1 0,1-3 23,1 1 0,-1 1 1,1-1-1,0 1 0,10-4 0,-9 5 37,1 0 0,-1 0 0,1 1 0,-1 0-1,0 1 1,1 0 0,13 1 0,-18-1-23,0 1 0,-1-1 0,1 1 0,0 0 0,0 0 0,0 0 0,-1 0 0,1 0 0,4 4 0,-6-4-12,0 0 1,1 0-1,-1 0 1,0 0-1,0 0 1,-1 1-1,1-1 1,0 0-1,0 1 1,-1-1-1,1 0 1,0 1-1,-1-1 0,0 1 1,1-1-1,-1 1 1,0-1-1,1 1 1,-1 2-1,-1-2 16,1 0-1,-1 0 0,1 0 1,-1 0-1,0 0 1,0 0-1,0 0 0,0 0 1,0 0-1,0 0 1,-1 0-1,1-1 0,0 1 1,-1 0-1,0-1 1,1 0-1,-4 3 0,-32 19 430,37-23-468,-8 3 47,0 1 0,0-1-1,0-1 1,0 0 0,0 0 0,-1 0 0,1-1 0,0-1 0,-12 1-1,17-1-48,1-1 0,-1 1-1,1 0 1,-1-1-1,1 1 1,-1-1-1,1 0 1,-1 0 0,1 0-1,0 0 1,0 0-1,-1-1 1,1 1-1,-3-3 1,4 2-7,0 1 1,0-1-1,0 0 1,0 1-1,0-1 1,0 0-1,0 0 1,1 0-1,-1 1 1,1-1-1,-1 0 1,1 0-1,0 0 1,0 0-1,0 0 1,0 0-1,0 0 1,0 0-1,1 0 1,-1 0-1,1-2 1,1-1 4,0 1 0,0 1 1,0-1-1,0 0 0,0 0 0,1 1 0,0-1 1,0 1-1,0 0 0,0 0 0,0 0 0,1 0 1,-1 1-1,1-1 0,0 1 0,-1 0 0,9-3 1,-5 1 1,0 1 0,1 1 0,-1-1 0,1 1 0,0 0 1,-1 1-1,1 0 0,0 0 0,11 1 0,-17 0 0,0 0-1,0 0 1,0 0 0,0 1-1,-1-1 1,1 0 0,0 1-1,0 0 1,-1-1-1,1 1 1,0 0 0,-1 0-1,1 0 1,0 0-1,-1 0 1,1 0 0,-1 0-1,0 1 1,1-1 0,-1 0-1,0 1 1,0-1-1,0 1 1,0 0 0,2 3-1,-3-2 12,1 0 0,-1 0 0,0 0 0,0 1 0,0-1 0,0 0 0,0 0 0,-1 1 0,1-1 0,-1 0 0,0 0 0,0 0 0,0 0 0,-2 3 0,-4 10-1,-2 0-1,0-1 1,0 0 0,-1-1 0,-1 0 0,-16 16 0,25-28-26,0-1 0,0 1 0,0 0 0,0-1-1,0 1 1,0-1 0,0 0 0,-1 0 0,1 0 0,0 0-1,-1 0 1,1-1 0,-1 1 0,1-1 0,-6 1 0,7-1 9,0 0 0,0 0 1,0 0-1,0-1 0,0 1 1,0 0-1,0-1 1,0 1-1,0-1 0,0 1 1,0-1-1,0 1 0,0-1 1,0 0-1,1 1 1,-1-1-1,0 0 0,0 0 1,1 1-1,-1-1 1,1 0-1,-1 0 0,0 0 1,1 0-1,0 0 0,-1 0 1,1 0-1,-1 0 1,1 0-1,0 0 0,0 0 1,0 0-1,0 0 0,0 0 1,0 0-1,0-1 1,0 1-1,0 0 0,0 0 1,0 0-1,1-1 1,0-3 5,0 0 0,0 1 0,0-1 0,1 1 0,-1-1 0,1 1 0,0-1 0,0 1 0,1 0 0,-1 0 0,1 0 0,0 0 0,0 1 0,6-7 0,-3 6 31,-1 0-1,1 0 1,0 0-1,0 0 0,0 1 1,1 0-1,-1 0 1,1 1-1,10-3 1,-9 3-6,0 1-1,0 0 1,1 0 0,-1 0 0,0 1-1,0 0 1,0 1 0,0 0 0,0 0 0,0 1-1,0 0 1,0 0 0,0 1 0,0 0-1,-1 0 1,0 1 0,0 0 0,9 6 0,-15-8-60,1 0 1,-1 1-1,0-1 1,0 0-1,0 1 1,0-1-1,0 1 1,-1-1-1,1 1 1,-1-1-1,0 1 1,1 0-1,-1-1 1,0 1-1,-1-1 1,1 1 0,0 0-1,-1 2 1,-1 5-1441,0 0 1,0-1-1,-5 15 1,-3-5-544,-2-3 933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08.136"/>
    </inkml:context>
    <inkml:brush xml:id="br0">
      <inkml:brushProperty name="width" value="0.05" units="cm"/>
      <inkml:brushProperty name="height" value="0.05" units="cm"/>
      <inkml:brushProperty name="color" value="#FFC114"/>
    </inkml:brush>
  </inkml:definitions>
  <inkml:trace contextRef="#ctx0" brushRef="#br0">0 0 4736,'29'6'7022,"17"15"-5390,-11-5-809,-3-2-717,-1 1-1,-1 2 1,0 1 0,-2 1 0,49 42 0,-61-46-60,0 2 0,23 34 1,-23-30 11,32 34 1,-15-23-38,2-2 0,0-2 1,2-1-1,1-2 0,42 21 1,-31-22-11,-1 3 1,0 2-1,-3 2 1,0 2-1,51 48 1,275 234 175,-252-221-187,49 35 0,-76-57 89,86 88 1,-74-64-40,-55-55-36,99 60 0,-92-66-9,82 68-1,-12 22 96,-82-79-90,1-2-1,78 58 0,9-20-17,-85-55 4,-1 2-1,84 70 1,-103-73-49,50 47 245,2-4 0,109 73 0,72 40 245,-59-16-472,278 216 139,-306-257-221,26 43 179,81 60-71,-246-206 28,21 15 4,63 55-1,-36-16-15,57 50-9,98 47 2,-41-34 0,-153-104-33,53 56 0,23 22-23,33 8 69,113 99 54,-136-98-147,37 25 94,6-7 0,256 159 0,-165-104-129,-190-135 138,153 96 0,-56-74-1729,-166-80 1348,-3-8 172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19.132"/>
    </inkml:context>
    <inkml:brush xml:id="br0">
      <inkml:brushProperty name="width" value="0.05" units="cm"/>
      <inkml:brushProperty name="height" value="0.05" units="cm"/>
      <inkml:brushProperty name="color" value="#FFC114"/>
    </inkml:brush>
  </inkml:definitions>
  <inkml:trace contextRef="#ctx0" brushRef="#br0">2184 434 7296,'0'-6'1280,"-1"1"1,1 0-1,-1-1 0,-3-9 1,-10-21 1503,-1-3-1635,12 26-672,1 4-142,0 1 0,0-1 1,-1 1-1,0-1 1,-1 1-1,0 0 1,0 0-1,-1 1 0,0-1 1,0 1-1,-9-9 1,-10-4 4,-1 2 0,0 0 0,-2 2 0,0 1 0,0 1 0,-2 1 0,-41-12 0,33 16-304,0 2 0,-54-3 0,40 5 21,-37-4 11,-67-9 120,121 14-39,0 2 0,-51 2 1,-66 13 38,114-8-184,-115 19 200,134-20-177,0 1 0,0 1 1,0 1-1,1 0 1,-33 19-1,35-14-10,0-1-1,1 2 1,0 0 0,1 1 0,-22 29-1,-47 86-36,7-11 73,21-47-103,18-25 11,-38 64 0,52-66 68,2 0 0,-26 92 0,16-44-46,-73 216-95,96-286 115,7-18-4,-1 1-1,0-1 1,0 0-1,-1 1 1,0-1-1,1 0 1,-1 0-1,-1 0 1,1 0-1,0 0 1,-1 0 0,0-1-1,0 1 1,0-1-1,0 0 1,-5 4-1,-2-23-206,-4-31 256,-15-81 0,56 276-645,-23-126 539,11 30 0,-13-46 21,0 0 0,0-1 0,1 1 0,0-1 0,0 1 0,0-1 0,1 0 0,0 0 0,0 0 0,7 6 0,-10-10 20,1 0-1,-1 0 0,1 0 0,0 0 1,-1-1-1,1 1 0,0 0 1,0-1-1,0 1 0,-1-1 1,1 0-1,0 0 0,0 1 1,0-1-1,0 0 0,0 0 0,-1-1 1,1 1-1,0 0 0,0-1 1,0 1-1,0-1 0,-1 1 1,1-1-1,0 0 0,-1 0 0,1 0 1,0 0-1,-1 0 0,1 0 1,-1 0-1,2-2 0,7-6-105,-1-1 0,0 0 0,13-20-1,-3 5-356,84-107-9029,-70 85 8352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0.532"/>
    </inkml:context>
    <inkml:brush xml:id="br0">
      <inkml:brushProperty name="width" value="0.05" units="cm"/>
      <inkml:brushProperty name="height" value="0.05" units="cm"/>
      <inkml:brushProperty name="color" value="#FFC114"/>
    </inkml:brush>
  </inkml:definitions>
  <inkml:trace contextRef="#ctx0" brushRef="#br0">321 31 4992,'1'0'334,"-1"0"0,1 0 0,0-1 0,0 1 0,-1 0 0,1-1 0,0 1 0,-1-1 0,1 1 0,0 0 0,-1-1 1,1 0-1,-1 1 0,1-1 0,-1 1 0,1-1 0,-1 0 0,1 1 0,-1-1 0,0 0 0,1 1 0,-1-1 0,0 0 0,1 0 0,-1 1 0,0-1 0,0 0 0,0 0 0,0 0 1,0 1-1,0-1 0,0 0 0,0 0 0,0 0 0,0 1 0,-1-2 0,1-5 1135,-6 7 451,-2 1-1847,1 0-1,-1 0 1,1 1 0,0 0 0,0 0 0,-14 7 0,-9 4-77,3-5 15,-44 18-113,65-24 66,0 1-1,0 0 0,0 1 1,1 0-1,-1 0 0,1 0 0,0 0 1,-6 7-1,10-10 22,1-1 0,0 1 0,-1-1 0,1 1 0,0 0 0,-1-1 0,1 1 0,0-1 0,0 1 0,0 0 0,0-1 1,0 1-1,-1 0 0,1-1 0,0 1 0,0 0 0,1-1 0,-1 1 0,0-1 0,0 1 0,0 0 0,0-1 0,0 1 0,1 0 0,-1 0 0,15 17-61,26 12 196,-36-27-148,-5-2 28,16 9 35,0 0-1,-1 2 1,25 25-1,-36-33-2,-1 0 0,0 0 0,1 1 0,-2-1 0,1 1 0,0 0 0,-1-1 0,0 1 0,0 1 0,0-1 0,-1 0 0,0 0 0,0 1 0,0-1 0,-1 0 0,1 1 0,-1-1 0,-2 10 0,0 0 61,-2 1 0,0-1 0,-1 0 0,-1-1 0,0 1 0,-1-1-1,0 0 1,-1 0 0,0-1 0,-2 0 0,1-1 0,-2 0 0,1 0-1,-2-1 1,1-1 0,-19 14 0,24-21-126,0 0 0,1 0 0,-1-1 0,0 1-1,-1-1 1,-5 1 0,9-2-288,0-1 0,1 1 0,-1-1 0,0 0 0,0 0 0,1 0 0,-1 0-1,0 0 1,1-1 0,-1 1 0,0-1 0,1 1 0,-1-1 0,0 0 0,1 0 0,-5-3-1,-1-5-1283,7-5 747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1.688"/>
    </inkml:context>
    <inkml:brush xml:id="br0">
      <inkml:brushProperty name="width" value="0.05" units="cm"/>
      <inkml:brushProperty name="height" value="0.05" units="cm"/>
      <inkml:brushProperty name="color" value="#FFC114"/>
    </inkml:brush>
  </inkml:definitions>
  <inkml:trace contextRef="#ctx0" brushRef="#br0">4 269 7424,'-2'2'5033,"1"-6"-1936,1-14-957,3-22-1749,2 19-100,0 0 1,2 0-1,1 1 1,0 0 0,2 1-1,0-1 1,1 2-1,16-22 1,-26 39-247,-1 1 1,0-1-1,1 0 1,-1 1 0,1-1-1,-1 1 1,1-1-1,-1 1 1,1 0 0,-1-1-1,1 1 1,-1-1-1,1 1 1,0 0 0,-1-1-1,1 1 1,-1 0-1,2-1 1,-2 2-25,1-1 1,-1 0-1,0 0 0,1 0 0,-1 0 1,0 1-1,0-1 0,1 0 0,-1 0 1,0 1-1,0-1 0,1 0 0,-1 0 1,0 1-1,0-1 0,0 0 0,1 1 1,-1-1-1,0 0 0,0 0 0,0 1 1,0-1-1,0 0 0,0 1 0,0 0 1,2 32 354,-2-25-395,0-8 21,0 9-41,0 1 0,0 0 0,1-1 0,1 1 0,2 10 0,-3-19 16,-1 1 0,1-1 0,-1 0 1,1 1-1,0-1 0,-1 0 0,1 0 1,0 1-1,0-1 0,0 0 0,0 0 1,0 0-1,0 0 0,0 0 0,0-1 1,0 1-1,3 1 0,-3-1 3,1-1 1,0 0-1,0 0 1,-1 0-1,1 0 1,0 0-1,0 0 1,-1 0-1,1 0 0,0-1 1,-1 1-1,1-1 1,0 1-1,-1-1 1,1 0-1,-1 1 0,1-1 1,2-2-1,14-9-104,28-24 0,-37 27 275,2 0 1,-1 1 0,1 0 0,0 1-1,1 0 1,0 1 0,17-7 0,-27 13-93,-1 0 0,1-1 1,0 1-1,0 0 1,0 0-1,0 1 0,0-1 1,-1 0-1,1 1 0,0-1 1,0 1-1,0-1 1,-1 1-1,1 0 0,0 0 1,-1 0-1,1 0 0,-1 0 1,1 0-1,-1 0 1,1 0-1,-1 1 0,0-1 1,0 1-1,1-1 1,-1 1-1,0-1 0,0 1 1,-1-1-1,2 4 0,4 6-66,-1 1-1,0 0 0,4 17 0,-8-24 7,27 84-2360,-19-59-2295,1 0-4572,-5-18 6028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3.013"/>
    </inkml:context>
    <inkml:brush xml:id="br0">
      <inkml:brushProperty name="width" value="0.05" units="cm"/>
      <inkml:brushProperty name="height" value="0.05" units="cm"/>
      <inkml:brushProperty name="color" value="#FFC114"/>
    </inkml:brush>
  </inkml:definitions>
  <inkml:trace contextRef="#ctx0" brushRef="#br0">152 342 9600,'-1'2'386,"-1"0"-1,1-1 1,-1 1 0,0 0 0,1 0 0,-1-1-1,0 1 1,0-1 0,0 1 0,0-1 0,0 0 0,0 0-1,-1 0 1,1 0 0,0 0 0,-1-1 0,1 1 0,0-1-1,-1 1 1,1-1 0,0 0 0,-1 0 0,1 0 0,-1 0-1,1 0 1,-1-1 0,1 1 0,-4-2 0,2 1-312,0 0 0,0-1 0,0 1 0,1-1 0,-1 0 0,1 0 1,0-1-1,-1 1 0,1 0 0,0-1 0,0 0 0,1 0 0,-1 0 0,0 0 1,1 0-1,0-1 0,0 1 0,0-1 0,0 1 0,-1-5 0,-2-3-97,1 0 0,1 0 0,-1-1 0,2 1 0,-3-20 0,5 21 31,0 0-1,0 0 0,1 0 1,0 0-1,1 0 0,0 0 1,0 0-1,1 1 0,0-1 1,9-16-1,-8 20-16,-1 0 1,1 0-1,0 0 1,0 1-1,1-1 1,0 1-1,0 0 1,0 1-1,0-1 1,1 1-1,0 0 1,0 1-1,0-1 1,0 1-1,0 0 1,8-2-1,-4 2-10,0 0-1,0 1 1,0 0-1,0 0 0,1 1 1,10 1-1,-18 0 23,0 0 0,0 0 1,0 1-1,0 0 0,0-1 0,0 1 0,0 0 0,0 1 0,0-1 1,0 0-1,0 1 0,-1 0 0,1-1 0,-1 1 0,1 0 0,-1 0 1,0 1-1,1-1 0,-1 0 0,-1 1 0,1-1 0,0 1 0,0 0 1,1 3-1,2 9 27,0-1 0,-1 1 0,0 0 0,-2 0 0,1 0 0,-2 0 0,0 1 0,-1-1 1,0 0-1,-2 1 0,1-1 0,-2 0 0,-8 28 0,9-38-3,0 1 1,0 0-1,-1 0 1,0-1-1,0 0 1,-8 10-1,10-14-42,0 1 1,0-1-1,0 0 0,-1 1 0,1-1 1,0 0-1,-1 0 0,1 0 0,-1 0 0,0 0 1,1 0-1,-1 0 0,0 0 0,1-1 1,-1 1-1,0-1 0,0 1 0,1-1 0,-1 0 1,0 1-1,0-1 0,0 0 0,0 0 1,0-1-1,-3 1 0,3-1-235,1 0-1,-1 0 1,0 0 0,1 0 0,-1-1-1,1 1 1,-1 0 0,1-1 0,-1 1-1,1 0 1,0-1 0,0 0-1,0 1 1,0-1 0,0 0 0,0 0-1,-1-2 1,1 1-241,0-1-1,0 1 1,0 0 0,0-1-1,1 1 1,0-1 0,-1 1-1,1 0 1,1-5 0,2-8-341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3.388"/>
    </inkml:context>
    <inkml:brush xml:id="br0">
      <inkml:brushProperty name="width" value="0.05" units="cm"/>
      <inkml:brushProperty name="height" value="0.05" units="cm"/>
      <inkml:brushProperty name="color" value="#FFC114"/>
    </inkml:brush>
  </inkml:definitions>
  <inkml:trace contextRef="#ctx0" brushRef="#br0">10 32 8192,'0'0'2672,"5"14"3898,-18 127-3605,12-119-2972,1-11-82,5-28 111,-5 17-22,8-33 37,14-33 1,-19 58-31,0 0 0,1 0 0,0 0-1,1 1 1,-1-1 0,1 1 0,1 0 0,-1 1 0,11-10 0,-12 13-183,-1 1 0,0 0 0,1 0 0,0 0 1,-1 1-1,5-2 0,-4 2-426,0-1 0,0 2 1,0-1-1,0 0 0,-1 1 0,1 0 0,0 0 1,0 0-1,0 0 0,7 2 0,3 4-304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8.213"/>
    </inkml:context>
    <inkml:brush xml:id="br0">
      <inkml:brushProperty name="width" value="0.05" units="cm"/>
      <inkml:brushProperty name="height" value="0.05" units="cm"/>
    </inkml:brush>
  </inkml:definitions>
  <inkml:trace contextRef="#ctx0" brushRef="#br0">1 8 9728,'43'26'3584,"-30"-22"-2784,5 4 1056,-14-8 319,5 4-927,0-4-384,-1 0-448,-3 0-224,-1-4-2016,0-4-895,5-11 1343,3 1 672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4.530"/>
    </inkml:context>
    <inkml:brush xml:id="br0">
      <inkml:brushProperty name="width" value="0.05" units="cm"/>
      <inkml:brushProperty name="height" value="0.05" units="cm"/>
      <inkml:brushProperty name="color" value="#FFC114"/>
    </inkml:brush>
  </inkml:definitions>
  <inkml:trace contextRef="#ctx0" brushRef="#br0">9 4 6400,'-1'-3'11354,"-2"24"-9274,-2 33-2869,5-51 788,0 21 47,5 42 0,-4-59-51,1 0-1,-1 0 1,1 0 0,1-1-1,-1 1 1,1 0-1,0-1 1,1 0 0,-1 1-1,7 6 1,-9-12 4,0 1 1,0-1 0,0 0 0,0 0-1,0 0 1,0-1 0,0 1 0,0 0-1,1 0 1,-1-1 0,0 1 0,1 0-1,-1-1 1,0 0 0,1 1 0,-1-1-1,1 0 1,-1 1 0,0-1 0,1 0-1,-1 0 1,1 0 0,-1 0 0,1-1-1,-1 1 1,0 0 0,1-1 0,-1 1-1,1-1 1,-1 1 0,0-1 0,3-1-1,4-3 8,-1 0 0,1-1-1,-1 0 1,9-10-1,-11 11 46,0 1 0,0-1-1,0 1 1,10-6-1,-14 9-43,0 1-1,0 0 0,0-1 0,1 1 1,-1 0-1,0 0 0,0 0 0,0 0 1,0 0-1,1 0 0,-1 0 0,0 1 1,0-1-1,0 0 0,0 1 0,0-1 1,0 1-1,0-1 0,0 1 0,0-1 1,0 1-1,0 0 0,0-1 0,0 1 1,0 0-1,0 0 0,0 0 1,-1 0-1,2 1 0,21 37-263,-14-23 49,-5-10 124,0 0-1,0-1 1,0 1 0,1-1 0,6 6-1,-10-10 79,0 0-1,0 0 1,0-1-1,0 1 1,0-1-1,0 1 1,-1 0-1,1-1 1,1 1-1,-1-1 1,0 0-1,0 1 1,0-1-1,0 0 1,0 0-1,0 0 1,0 0-1,0 0 1,0 0-1,1 0 1,-1 0-1,0 0 1,0 0-1,0 0 1,0-1-1,0 1 1,0-1-1,0 1 1,0-1-1,0 1 1,0-1-1,0 1 1,0-1 0,0 0-1,-1 1 1,1-1-1,0 0 1,0 0-1,-1 0 1,1 0-1,0 1 1,0-3-1,6-8-48,-2-1-1,1 1 0,-1-1 1,-1-1-1,4-14 1,0 0-3190,2 0-3979,-2 7 3447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5.046"/>
    </inkml:context>
    <inkml:brush xml:id="br0">
      <inkml:brushProperty name="width" value="0.05" units="cm"/>
      <inkml:brushProperty name="height" value="0.05" units="cm"/>
      <inkml:brushProperty name="color" value="#FFC114"/>
    </inkml:brush>
  </inkml:definitions>
  <inkml:trace contextRef="#ctx0" brushRef="#br0">0 51 7552,'29'-37'4661,"-27"31"-2570,1-1 1036,-3 6-3094,0 1 1,0 0-1,0 0 0,1 0 0,-1 0 1,0 0-1,0 0 0,0 0 1,0 0-1,1 0 0,-1 0 1,0 0-1,0 0 0,0 0 1,0 0-1,1 0 0,-1 0 1,0 0-1,0 0 0,0 0 1,0 0-1,1 1 0,-1-1 0,0 0 1,0 0-1,0 0 0,0 0 1,0 0-1,0 0 0,1 0 1,-1 0-1,0 1 0,0-1 1,0 0-1,0 0 0,0 0 1,0 0-1,0 0 0,0 1 1,0-1-1,0 0 0,1 0 0,-1 0 1,0 0-1,0 1 0,0-1 1,2 5 34,0 0 0,-1 0 0,1 0 1,-1 0-1,0 1 0,0-1 0,-1 0 1,0 1-1,0-1 0,0 0 0,-1 7 1,0 11 88,-18 200 527,-1 5-878,20-223 176,0-2-8,0 0-1,0 1 1,0-1 0,0 0-1,1 1 1,-1-1 0,2 4-1,-2-6 24,1-1 0,-1 0 0,0 0-1,0 1 1,0-1 0,0 0 0,1 0-1,-1 1 1,0-1 0,0 0 0,1 0-1,-1 0 1,0 1 0,0-1 0,1 0-1,-1 0 1,0 0 0,1 0-1,-1 0 1,0 0 0,0 0 0,1 0-1,-1 1 1,0-1 0,1 0 0,-1 0-1,0 0 1,1 0 0,0-1 0,15-9-39,16-21 80,-14 13 37,23-18 0,-36 32-61,0 0-1,0 0 0,1 1 0,-1 0 0,1 0 1,0 1-1,0-1 0,0 1 0,11-2 0,-16 4 0,1 0-1,0 0 0,0 0 0,0 1 0,0-1 0,-1 0 1,1 1-1,0-1 0,0 1 0,-1 0 0,1 0 1,0-1-1,-1 1 0,1 0 0,-1 0 0,1 0 0,-1 1 1,0-1-1,1 0 0,-1 1 0,0-1 0,0 0 1,0 1-1,0-1 0,0 1 0,0 0 0,0-1 0,0 1 1,-1 0-1,1 2 0,3 5 39,-1 1 0,-1 0 0,3 19 0,6 103-396,-11-104-3877,1 0-4235,-1-34 7140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5.682"/>
    </inkml:context>
    <inkml:brush xml:id="br0">
      <inkml:brushProperty name="width" value="0.05" units="cm"/>
      <inkml:brushProperty name="height" value="0.05" units="cm"/>
      <inkml:brushProperty name="color" value="#FFC114"/>
    </inkml:brush>
  </inkml:definitions>
  <inkml:trace contextRef="#ctx0" brushRef="#br0">67 201 7808,'-1'1'455,"1"0"1,-1-1-1,0 1 1,0 0-1,0-1 0,0 1 1,0-1-1,0 0 1,0 1-1,0-1 1,0 1-1,0-1 0,0 0 1,-1 0-1,-15-3 2917,15 2-3270,0 1 1,1-1-1,-1-1 0,0 1 1,1 0-1,-1 0 0,1 0 0,-1-1 1,1 1-1,-1-1 0,1 1 0,0-1 1,0 0-1,0 0 0,-2-2 0,0-8-107,1 1-1,0-1 0,1 0 0,0 1 0,0-1 0,1 0 0,1 0 0,0 1 1,3-16-1,-3 23 15,1 1 1,-1 0-1,1-1 1,-1 1-1,1 0 1,0 0-1,0 0 1,0 0-1,1 0 1,4-4-1,-6 6-4,0 0 0,-1 0 0,1 1 0,0-1 0,0 0 0,0 1 0,0-1 0,0 0 0,0 1 0,0-1 0,0 1 0,0 0 0,0-1 0,0 1 0,0 0 0,0 0 0,0-1 0,0 1 0,0 0 0,0 0 0,0 0 0,0 0 0,0 1 0,1-1 0,-1 0 0,0 0 0,0 1 0,0-1 0,0 0 0,0 1 0,0-1 0,0 1 0,0-1 0,-1 1 0,1 0 0,0-1 0,0 1 0,0 0 0,-1 0 0,1 0 0,1 1 0,0 1 14,0 1 0,0 0-1,0-1 1,0 1 0,-1 0-1,1 1 1,-1-1 0,0 0-1,0 0 1,0 5-1,0 47 90,-2-33-74,-3 25-28,1-29-1013,2-15-444,1-14-1327,1 1 2348,0 0-1,1 1 1,3-12-1,8-12 3079,-13 32-2558,0 0-1,1 1 1,-1-1-1,0 0 1,1 0 0,-1 0-1,0 0 1,1 0-1,-1 0 1,0 1-1,0-1 1,1 0 0,-1 0-1,0 0 1,0 1-1,1-1 1,-1 0-1,0 0 1,0 1-1,0-1 1,1 0 0,-1 0-1,0 1 1,0-1-1,0 0 1,0 1-1,0-1 1,0 0 0,0 1-1,0-1 1,0 0-1,0 1 1,6 15 479,3 36 123,-7-33-1055,8 31 0,-8-45-158,-1-1-1,1 1 1,0-1-1,0 1 0,1-1 1,4 7-1,0-7-64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6.037"/>
    </inkml:context>
    <inkml:brush xml:id="br0">
      <inkml:brushProperty name="width" value="0.05" units="cm"/>
      <inkml:brushProperty name="height" value="0.05" units="cm"/>
      <inkml:brushProperty name="color" value="#FFC114"/>
    </inkml:brush>
  </inkml:definitions>
  <inkml:trace contextRef="#ctx0" brushRef="#br0">45 516 9984,'0'4'531,"0"-4"-385,0 1 0,0-1 0,0 1 0,0-1-1,0 1 1,1-1 0,-1 1 0,0-1 0,0 0 0,0 1 0,0-1 0,0 1 0,0-1 0,-1 1 0,1-1 0,0 1-1,0-1 1,0 0 0,0 1 0,0-1 0,-1 1 0,1-1 0,0 1 0,0-1 0,-1 0 0,1 1 0,0-1 0,-1 0-1,1 1 1,0-1 0,-1 0 0,1 0 0,0 1 0,-1-1 0,1 0 0,-1 0 0,1 0 0,-1 1 0,0-1 0,0-1 196,0-1 0,0 1 0,0-1 0,0 1 0,1-1 0,-1 1 1,0-1-1,1 1 0,-1-1 0,1 0 0,-1 1 0,1-3 0,-2-34 404,1 0 1,2 1-1,9-56 0,-5 55-1728,-1 1 0,-2-1-1,-4-58 1,0 88-318,1 0 0,-2 1 0,1-1 0,-1 0 0,0 1 0,0 0 0,-1-1 0,-6-9-1,-3-2-165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6.410"/>
    </inkml:context>
    <inkml:brush xml:id="br0">
      <inkml:brushProperty name="width" value="0.05" units="cm"/>
      <inkml:brushProperty name="height" value="0.05" units="cm"/>
      <inkml:brushProperty name="color" value="#FFC114"/>
    </inkml:brush>
  </inkml:definitions>
  <inkml:trace contextRef="#ctx0" brushRef="#br0">13 1 7808,'-3'8'788,"-6"24"1901,9-30-2286,-1-1-1,1 1 1,0-1 0,0 1-1,1 0 1,-1-1 0,0 1-1,0-1 1,1 1 0,-1 0-1,2 1 1,-1-2-246,-1 0 0,1-1 0,0 1 0,0 0 0,0-1-1,0 1 1,0-1 0,0 1 0,0-1 0,0 1 0,0-1 0,0 0 0,1 1 0,-1-1 0,0 0 0,0 0 0,0 0 0,3 0 0,28 0 528,-19-1-390,56 0 703,22-1-1647,-32 6-7342,-37 0 6882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6.757"/>
    </inkml:context>
    <inkml:brush xml:id="br0">
      <inkml:brushProperty name="width" value="0.05" units="cm"/>
      <inkml:brushProperty name="height" value="0.05" units="cm"/>
      <inkml:brushProperty name="color" value="#FFC114"/>
    </inkml:brush>
  </inkml:definitions>
  <inkml:trace contextRef="#ctx0" brushRef="#br0">3 93 9088,'0'0'178,"-1"0"0,1 1 0,0-1 0,0 1 0,-1-1-1,1 0 1,0 1 0,0-1 0,0 1 0,0-1 0,0 1 0,0-1 0,-1 1 0,1-1 0,0 1 0,0-1 0,0 0 0,1 1 0,-1-1 0,0 1 0,0-1 0,0 1 0,0-1 0,0 1 0,0-1 0,1 1 0,-1-1 0,0 0-1,0 1 1,1-1 0,-1 0 0,0 1 0,1-1 0,-1 1 0,0-1 0,1 0 0,0 1 0,19-1 2276,-8 0-2604,-3-1 221,-1 0-1,1 0 1,0-1-1,-1 0 1,1 0 0,-1-1-1,1 0 1,-1 0-1,0-1 1,-1 0 0,1-1-1,-1 1 1,1-2-1,-2 1 1,1-1-1,8-8 1,-15 13-58,1 1 0,0-1 0,-1 0 0,1 0-1,-1 0 1,1 0 0,-1 0 0,0 0 0,1 0 0,-1 1 0,0-1 0,1 0-1,-1 0 1,0 0 0,0 0 0,0-1 0,0 1 0,0 0 0,0 0-1,0 0 1,0 0 0,0 0 0,-1 0 0,1 0 0,0 1 0,-1-1 0,1 0-1,-1 0 1,1 0 0,-1 0 0,1 0 0,-1 0 0,0 1 0,0-2-1,0 1 6,-1 0 0,1 0 0,-1 0 0,0 0 0,1 0 0,-1 0 0,0 1 0,1-1 0,-1 1 0,0-1 0,0 1-1,1 0 1,-1 0 0,0-1 0,0 1 0,0 0 0,1 1 0,-1-1 0,0 0 0,-2 1 0,0 0-9,1 0-1,0 0 1,0 0 0,0 1 0,0-1 0,0 1 0,0 0 0,0 0-1,0 0 1,0 0 0,1 0 0,-1 1 0,1-1 0,0 1 0,0 0-1,-3 3 1,2 0 33,1-1 0,-1 1 1,1 0-1,0 0 0,0 0 0,1 0 0,-1 0 0,1 9 0,0 3-12,1-1 0,1 0 0,0 1 0,2-1 0,6 28 0,-6-36-302,0 0-1,0-1 1,1 1-1,5 9 1,-7-15 28,0 0 1,0 1-1,1-1 0,-1 0 1,1 0-1,-1 0 0,1-1 1,0 1-1,0-1 0,0 1 1,0-1-1,1 0 0,3 1 1,14 0-386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7.086"/>
    </inkml:context>
    <inkml:brush xml:id="br0">
      <inkml:brushProperty name="width" value="0.05" units="cm"/>
      <inkml:brushProperty name="height" value="0.05" units="cm"/>
      <inkml:brushProperty name="color" value="#FFC114"/>
    </inkml:brush>
  </inkml:definitions>
  <inkml:trace contextRef="#ctx0" brushRef="#br0">1 85 7552,'2'0'478,"-1"0"0,1 0 0,0 0 0,0 0 1,0 0-1,-1 0 0,1 1 0,0-1 0,0 1 0,0-1 1,-1 1-1,1 0 0,0-1 0,-1 1 0,1 0 0,1 1 0,-1 1-176,-1-1 0,1 1 0,-1-1 0,0 1 0,0-1 0,0 1 0,0 0 0,0-1 0,-1 1 0,1 5 0,7 48 593,-6-36-701,1 0-1,0 0 1,11 30-1,-14-49-177,0-1-1,0 1 0,0-1 1,0 1-1,0-1 1,0 0-1,0 1 0,0-1 1,1 1-1,-1-1 0,0 0 1,0 1-1,0-1 0,1 1 1,-1-1-1,0 0 1,1 1-1,-1-1 0,0 0 1,1 0-1,-1 1 0,0-1 1,1 0-1,-1 0 0,0 0 1,1 1-1,-1-1 0,1 0 1,-1 0-1,1 0 1,8-11 431,2-28 266,-10 34-595,8-28 93,24-88 1200,-4 45-4398,-24 67 1936,3 1 464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7.495"/>
    </inkml:context>
    <inkml:brush xml:id="br0">
      <inkml:brushProperty name="width" value="0.05" units="cm"/>
      <inkml:brushProperty name="height" value="0.05" units="cm"/>
      <inkml:brushProperty name="color" value="#FFC114"/>
    </inkml:brush>
  </inkml:definitions>
  <inkml:trace contextRef="#ctx0" brushRef="#br0">1 115 9216,'0'1'174,"0"-1"1,0 1 0,0-1 0,0 1-1,0-1 1,0 1 0,0-1 0,0 1-1,0-1 1,0 1 0,0 0 0,0-1-1,1 1 1,-1-1 0,0 1 0,0-1-1,1 0 1,-1 1 0,0-1 0,0 1-1,1-1 1,-1 1 0,1-1 0,-1 0-1,0 1 1,1-1 0,-1 0 0,1 1-1,-1-1 1,1 0 0,-1 0 0,1 1-1,-1-1 1,1 0 0,-1 0 0,1 0-1,1 0 43,0 0-1,0 0 0,0-1 0,0 1 0,0-1 0,-1 1 0,1-1 0,0 0 0,0 0 0,2-1 1,5-4 250,0 0 0,14-13 1,-16 13-280,-1 0-1,0 0 1,0 0 0,-1-1 0,0 0 0,0 0 0,0-1 0,5-12-1,-10 20-175,1-1 0,-1 0 0,0 1 0,0-1 0,1 0 0,-1 1 0,0-1 1,0 0-1,0 1 0,0-1 0,0 0 0,0 1 0,0-1 0,0 0 0,0 1 0,0-1 0,0 0 0,0 1 0,-1-1 0,1 1 0,0-1 0,0 0 0,-1 1 0,1-1 0,-1 0 0,0 0-8,1 1 0,-1 0 0,0 0 0,1 0 0,-1 0 1,0 0-1,1 0 0,-1 0 0,0 0 0,1 0 0,-1 0 0,0 0 0,0 0 0,1 0 1,-1 1-1,0-1 0,1 0 0,-1 0 0,0 1 0,-3 1-8,0 0 0,1 0 0,0 1 0,-1-1 0,1 1 0,0-1 0,-5 7 0,4-2 31,0 1 0,1 0-1,0 0 1,0 0 0,1 0 0,0 0-1,0 1 1,1-1 0,0 1 0,1-1 0,-1 1-1,2-1 1,1 13 0,-1-15-83,0 0-1,0-1 1,1 1 0,-1 0-1,1 0 1,1-1 0,-1 1-1,1-1 1,4 6 0,-5-9-127,0 1 0,0 0 0,0-1 1,1 1-1,-1-1 0,1 0 0,0 0 0,0 0 1,0 0-1,0 0 0,0-1 0,0 1 0,0-1 1,1 0-1,-1 0 0,5 1 0,18-2-4643,-13-4 3818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27.840"/>
    </inkml:context>
    <inkml:brush xml:id="br0">
      <inkml:brushProperty name="width" value="0.05" units="cm"/>
      <inkml:brushProperty name="height" value="0.05" units="cm"/>
      <inkml:brushProperty name="color" value="#FFC114"/>
    </inkml:brush>
  </inkml:definitions>
  <inkml:trace contextRef="#ctx0" brushRef="#br0">1 1 7808,'0'83'9985,"0"110"-5928,0-192-4056,0-1-1,0 0 1,0 1-1,0-1 1,0 0 0,0 1-1,0-1 1,0 1-1,0-1 1,0 0 0,0 1-1,0-1 1,0 0-1,0 1 1,0-1 0,0 0-1,0 1 1,0-1 0,1 1-1,-1-1 1,0 0-1,0 0 1,0 1 0,1-1-1,-1 0 1,0 1-1,0-1 1,1 0 0,-1 0-1,0 1 1,1-1-1,-1 0 1,0 0 0,1 0-1,-1 0 1,0 1-1,1-1 1,-1 0 0,0 0-1,1 0 1,-1 0-1,0 0 1,1 0 0,-1 0-1,1 0 1,-1 0-1,0 0 1,1 0 0,-1 0-1,0 0 1,1 0-1,-1-1 1,0 1 0,1 0-1,-1 0 1,0 0 0,1 0-1,-1-1 1,0 1-1,1 0 1,-1 0 0,0-1-1,0 1 1,1 0-1,-1-1 1,26-22 35,-21 18-5,1-1-41,87-80 264,-83 78-756,1 0 0,0 1 0,0 0 1,0 1-1,1 0 0,0 1 0,21-7 0,-8 10-53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41:33.270"/>
    </inkml:context>
    <inkml:brush xml:id="br0">
      <inkml:brushProperty name="width" value="0.05" units="cm"/>
      <inkml:brushProperty name="height" value="0.05" units="cm"/>
      <inkml:brushProperty name="color" value="#FFC114"/>
    </inkml:brush>
  </inkml:definitions>
  <inkml:trace contextRef="#ctx0" brushRef="#br0">0 142 4992,'3'-10'1451,"-1"0"0,0 0 0,-1 0 0,0-1 1,-1-18 3035,0 24-2662,0 10-903,17 239 70,-8-159-859,-7 54-129,-3-100-10,1 0-1,8 56 0,-8-94-3,0 1-1,0 0 0,1 0 0,-1 0 1,1-1-1,-1 1 0,1 0 0,0 0 1,0-1-1,-1 1 0,1-1 0,0 1 1,3 2-1,-4-4 15,1 1 0,-1-1 1,1 0-1,-1 0 0,1 0 0,-1 0 1,1 1-1,-1-1 0,1 0 0,-1 0 0,1 0 1,-1 0-1,1 0 0,-1 0 0,1 0 1,-1 0-1,1-1 0,-1 1 0,1 0 1,-1 0-1,1 0 0,-1 0 0,1-1 1,-1 1-1,1 0 0,-1-1 0,0 1 1,1 0-1,0-1 0,4-4 60,-1 0-1,0-1 0,0 1 1,0-1-1,4-8 1,169-341 644,-55 105-2574,-91 185-2859,-19 49 4123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47.256"/>
    </inkml:context>
    <inkml:brush xml:id="br0">
      <inkml:brushProperty name="width" value="0.05" units="cm"/>
      <inkml:brushProperty name="height" value="0.05" units="cm"/>
    </inkml:brush>
  </inkml:definitions>
  <inkml:trace contextRef="#ctx0" brushRef="#br0">8 1 8960,'4'5'9421,"-3"6"-6446,-1 17-4334,0-22 2300,-7 273 184,1 40 532,8-215-1552,17 107 0,-15-191-167,0 0-491,-3-6-4176,-5-10 2303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03.771"/>
    </inkml:context>
    <inkml:brush xml:id="br0">
      <inkml:brushProperty name="width" value="0.05" units="cm"/>
      <inkml:brushProperty name="height" value="0.05" units="cm"/>
      <inkml:brushProperty name="color" value="#E71224"/>
    </inkml:brush>
  </inkml:definitions>
  <inkml:trace contextRef="#ctx0" brushRef="#br0">215 198 6400,'-2'3'445,"-1"0"1,1 0-1,-1 1 1,0-2-1,0 1 1,0 0-1,0 0 1,0-1 0,-1 0-1,1 0 1,-1 0-1,1 0 1,-1 0-1,0-1 1,0 0-1,0 1 1,1-1-1,-1-1 1,0 1-1,0-1 1,-1 1-1,1-1 1,0 0-1,0-1 1,-5 0-1,7 0-416,-1 0 0,1 0 0,0 0 0,0 0 0,0 0 0,0-1 0,0 1 0,0-1 0,0 0 0,0 0 0,0 1 0,1-1-1,-1 0 1,1 0 0,0 0 0,-1-1 0,1 1 0,0 0 0,0 0 0,0-1 0,1 1 0,-1 0 0,1-1 0,-1 1 0,1-3-1,-2-6-20,0 0-1,1 0 1,0 0-1,2-13 1,0 15-63,0 0 0,1 0 1,0 0-1,0 0 0,1 0 0,1 0 1,-1 1-1,7-10 0,-9 15 46,1 1 0,-1-1 0,1 1 0,0 0 0,0 0 0,0 0 0,0 0 0,0 0 0,1 0 0,-1 0 0,1 1 0,-1-1 0,3 0 0,-3 1 56,1 1 0,-1-1 0,0 1 0,0 0 0,0 0 0,0 0 0,0 0-1,1 0 1,-1 0 0,0 0 0,0 1 0,0-1 0,0 1 0,0 0 0,0-1 0,0 1 0,0 0 0,0 0 0,3 3 0,1 0 14,-1 0 1,0 1 0,0 0-1,0 0 1,-1 1 0,0-1-1,0 1 1,0 0 0,3 6-1,-2-2-12,0 0-1,-1 0 0,0 0 1,-1 1-1,3 13 0,-6-21-10,0 1-1,0 0 1,0-1-1,0 1 1,0 0-1,-1 0 1,0-1-1,0 1 1,0-1-1,0 1 0,0-1 1,-1 1-1,1-1 1,-1 0-1,0 1 1,0-1-1,0 0 1,-1-1-1,1 1 1,-1 0-1,0 0 1,-5 3-1,-1 1 170,1-2 0,-1 1-1,0-1 1,-1 0 0,1-1 0,-20 6 0,24-9-145,1 1 0,-1-1 0,0 0 0,0-1 0,0 1 0,1-1 0,-1 0 0,0 0 0,0-1 0,0 1 0,0-1 0,0 0 0,-4-2 0,6 2-60,0-1 1,0 1 0,0-1-1,1 0 1,-1 0-1,1 0 1,-1 0 0,1 0-1,0-1 1,0 1-1,0-1 1,0 1 0,0-1-1,1 0 1,-1 0-1,1 0 1,-1 0 0,1 0-1,0 0 1,-1-5-1,1 2-13,0 0 1,0 0-1,0 0 0,1 0 0,0 0 0,0 0 1,1 0-1,-1 0 0,1 0 0,0 1 0,1-1 1,0 0-1,0 0 0,5-10 0,-5 13 14,-1 0 0,1 0-1,0 1 1,1-1 0,-1 0 0,0 1-1,1 0 1,-1-1 0,1 1 0,0 0-1,0 1 1,0-1 0,0 0 0,0 1-1,0 0 1,0-1 0,0 1 0,1 0-1,-1 1 1,0-1 0,1 1 0,-1-1-1,1 1 1,-1 0 0,0 0-1,1 0 1,5 2 0,-5-1 13,0-1 0,1 1-1,-1 1 1,0-1 0,0 0 0,0 1-1,0 0 1,-1 0 0,1 0 0,0 1 0,-1-1-1,1 1 1,-1 0 0,0 0 0,0 0 0,0 0-1,0 0 1,-1 1 0,1-1 0,-1 1 0,0 0-1,0 0 1,0 0 0,-1 0 0,1 0-1,0 4 1,-1-2 0,0-1 0,-1 1 0,1-1 0,-1 1 0,0-1 0,-1 1 0,1-1 0,-1 0 0,0 1 0,-1-1 0,1 0 0,-1 0 0,0 1 0,-1-1 1,1-1-1,-1 1 0,0 0 0,0-1 0,0 1 0,-5 4 0,0-1 78,1-2 1,-1 1-1,1-1 1,-2 0-1,1-1 0,-12 6 1,16-9-40,-1 0 0,0 0 1,0 0-1,0 0 0,0-1 0,-1 0 1,1 0-1,0 0 0,0-1 0,-1 0 1,1 0-1,0 0 0,-8-2 0,12 2-55,0 0-1,-1-1 1,1 1-1,0 0 1,0-1 0,0 1-1,0-1 1,0 1-1,0-1 1,0 1-1,0-1 1,0 0-1,0 0 1,0 1-1,0-1 1,0 0 0,1 0-1,-1 0 1,0 0-1,0 0 1,1 0-1,-1 0 1,1 0-1,-1 0 1,1 0-1,0 0 1,-1-1 0,1 1-1,0 0 1,0 0-1,-1 0 1,1-1-1,0 1 1,0 0-1,1 0 1,-1 0 0,0 0-1,0-1 1,0 1-1,1 0 1,-1 0-1,1 0 1,-1 0-1,1 0 1,-1 0-1,2-2 1,1-2-13,0-1 1,0 1-1,1 0 0,-1 0 1,1 1-1,0-1 0,9-7 1,0 3 11,0 0 0,0 1 1,1 0-1,0 1 1,0 0-1,1 1 1,0 1-1,0 0 1,26-4-1,-39 9 3,0-1 0,0 1 0,0 0 0,0 0 0,0 0 0,0 0 0,0 0-1,0 1 1,0-1 0,0 1 0,0-1 0,-1 1 0,1 0 0,0-1 0,0 1 0,-1 0 0,1 0-1,0 0 1,-1 0 0,1 1 0,-1-1 0,3 3 0,-3-2 5,1 1-1,-1-1 1,0 1 0,0 0-1,0 0 1,0-1 0,0 1-1,-1 0 1,1 0 0,-1 0-1,0 0 1,1 0 0,-2 4 0,0 3 7,0 0 0,-1 0 0,0 0 0,-1-1 0,0 1 1,-1-1-1,-8 17 0,-1-10-1428,25-36-8377,-3-1 8650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2:59.959"/>
    </inkml:context>
    <inkml:brush xml:id="br0">
      <inkml:brushProperty name="width" value="0.05" units="cm"/>
      <inkml:brushProperty name="height" value="0.05" units="cm"/>
    </inkml:brush>
  </inkml:definitions>
  <inkml:trace contextRef="#ctx0" brushRef="#br0">1 100 5760,'0'0'68,"0"0"-1,0 0 1,0 0 0,0 1-1,0-1 1,0 0 0,0 0 0,0 1-1,0-1 1,0 0 0,0 0 0,0 0-1,0 1 1,0-1 0,0 0 0,0 0-1,1 0 1,-1 1 0,0-1 0,0 0-1,0 0 1,0 0 0,0 0-1,1 0 1,-1 1 0,0-1 0,0 0-1,0 0 1,0 0 0,1 0 0,-1 0-1,0 0 1,0 0 0,0 0 0,1 0-1,-1 1 1,0-1 0,0 0-1,1 0 1,-1 0 0,0 0 0,0 0-1,0 0 1,1 0 0,-1-1 0,0 1-1,0 0 1,0 0 0,1 0 0,-1 0-1,0 0 1,0 0 0,0 0-1,1 0 1,-1 0 0,0-1 0,0 1-1,0 0 1,0 0 0,1 0 0,-1 0-1,0-1 1,0 1 0,0 0 0,0-1-1,22-18 1551,11-8-490,-27 24-1007,0 1 1,-1 0 0,1 0-1,0 0 1,0 1 0,0 0-1,0 0 1,0 1 0,1-1 0,5 2-1,116-16 727,98 2-688,-177 7-99,-34 3 2,1 1 1,-1 0 0,1 2-1,24 1 1,-17 1-42,44-1 0,-45-2-16,0 2 1,29 3 0,-15 0 153,-26-4-125,-1 1 0,0 0 0,0 0 1,13 5-1,11 2-31,1-1 0,1-2 0,-1-1 0,1-2 0,56-3 0,-36 1-1,-25-2-3,-1-1 0,40-9 0,12-2 0,-22 10 88,79 5 1,-46 1-16,129 5 34,-21 5 410,-180-12-348,0 0 0,1 1 0,-1 2 0,0 0 0,36 10-1,-30-6-106,0-1-1,0-2 0,1 0 0,40-1 1,-19 0-81,64 12 19,-74-9-61,67 4 0,-71-10 67,1 2 0,-1 2 0,0 1-1,-1 1 1,1 3 0,-2 0 0,1 2 0,50 25 0,-65-29 7,0 0 1,1-1-1,-1-1 0,1 0 0,24 2 0,102 2-79,-34-4-251,-68-3 384,1-2 0,83-11 1,-87 6 141,1 3-98,-1 1 0,53 7 0,20-1 30,-47-4-218,-21 1-45,0-3 0,-1-1 0,69-13 0,-63 7 338,1 2-1,100 1 1,14 0-175,-18-25-36,-71 26-5,-48 4 0,0-2 0,0-1 0,41-9 0,-10-1 8,2 3 0,-1 2 0,118 2 0,143 6 131,-308 0-149,1 2 1,-1 0-1,22 6 0,-22-5 15,0 0-1,0-1 0,22 2 1,344-4-85,-357 1 118,40 7 1,-40-4-32,42 2-1,128 1-38,64-14 43,-99-5-11,-15 12-80,-120 1 103,-1 1 0,37 8 0,-29-4-15,-19-4 2,0 0 0,0 1 1,-1 0-1,14 5 0,-16-5 32,0-1 0,0 0 0,0-1 0,0 1 0,0-1 0,1-1 0,-1 1 0,0-1 0,14-2 0,15 1 55,-35 1-193,-24 2-5317,-4 8 3595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1.569"/>
    </inkml:context>
    <inkml:brush xml:id="br0">
      <inkml:brushProperty name="width" value="0.05" units="cm"/>
      <inkml:brushProperty name="height" value="0.05" units="cm"/>
    </inkml:brush>
  </inkml:definitions>
  <inkml:trace contextRef="#ctx0" brushRef="#br0">0 63 6784,'61'-7'8874,"8"-8"-6776,-38 7-2116,1 1 0,0 2 1,35-2-1,-35 7 178,56-10 0,-62 8-64,0 1 1,43 3-1,-4 1-279,-15-5 378,-32 0-217,1 1-1,-1 1 0,0 1 1,0 1-1,33 6 0,-14 6-4,-25-9 50,0-1 0,1 0 0,-1 0 0,1-1 0,0-1 0,23 1-1,171-3-278,-192-1 270,-1 0 0,1-1 0,-1-1 0,22-8-1,0 2 25,-22 7-82,1 1-1,0 1 0,25 2 1,3 0 30,43 5 179,40-2-277,-53 9 187,-24-14-427,-47 4 302,-2-4 57,0 1-1,0-1 1,0 1 0,1-1-1,-1 1 1,0-1-1,0 0 1,0 1-1,1-1 1,-1 1-1,0-1 1,1 0-1,-1 1 1,0-1-1,1 0 1,-1 1-1,0-1 1,1 0-1,-1 0 1,1 1-1,-1-1 1,0 0-1,1 0 1,57 0-852,-45 0-3303,0 0-3605,-7 0 5246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3.259"/>
    </inkml:context>
    <inkml:brush xml:id="br0">
      <inkml:brushProperty name="width" value="0.05" units="cm"/>
      <inkml:brushProperty name="height" value="0.05" units="cm"/>
    </inkml:brush>
  </inkml:definitions>
  <inkml:trace contextRef="#ctx0" brushRef="#br0">17 90 5632,'0'-17'5210,"0"10"-2143,-2 0 234,-3 20-2267,-3 26-879,6-15-89,3 45-1,1-16-41,-2-26 0,1 0 0,1 0 0,9 43 0,5-32-1,-16-36-23,1-1 1,0 0-1,-1 0 1,1 1 0,-1-1-1,1 0 1,0 0-1,0 0 1,0 0-1,0 0 1,0 0 0,0 0-1,0 0 1,0 0-1,0-1 1,0 1-1,0 0 1,1-1-1,-1 1 1,0-1 0,0 1-1,1-1 1,-1 1-1,0-1 1,2 0-1,0-1-7,-1 0 0,0 0 0,0 0-1,0 0 1,-1-1 0,1 1-1,0-1 1,0 1 0,-1-1-1,1 0 1,-1 0 0,1 0 0,1-4-1,20-36-188,-8 12 84,2 1 57,30-44-81,-42 66 138,0 1 0,0 0 1,1 1-1,0-1 0,0 1 0,0 0 1,0 1-1,13-7 0,-17 10 32,1 0 0,0 0 1,0 0-1,0 0 0,0 1 0,0-1 0,0 1 1,0 0-1,1 0 0,-1 0 0,0 1 0,0-1 0,0 1 1,5 1-1,45 21 146,-46-19-193,0 0 0,0-1 0,0 0 0,0 0 0,1 0 0,-1-1 0,1 0 0,10 0 0,-13-2 8,1 0-1,-1 0 0,1-1 1,-1 0-1,0 0 1,1-1-1,-1 1 0,0-1 1,0 0-1,0-1 1,0 1-1,0-1 0,-1 0 1,1 0-1,-1 0 1,1-1-1,-1 0 1,-1 0-1,1 0 0,6-8 1,-5 4 8,-1 0 0,0 0 0,0-1 0,0 1 0,-1-1 0,-1 0 1,1 1-1,-2-1 0,1-1 0,-1 1 0,0-16 0,7-41-4536,-7 63 4368,4-13-971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4.059"/>
    </inkml:context>
    <inkml:brush xml:id="br0">
      <inkml:brushProperty name="width" value="0.05" units="cm"/>
      <inkml:brushProperty name="height" value="0.05" units="cm"/>
    </inkml:brush>
  </inkml:definitions>
  <inkml:trace contextRef="#ctx0" brushRef="#br0">27 348 5888,'-1'-1'194,"0"1"0,0-1 1,-1 0-1,1 0 0,0 0 1,0 0-1,0 0 0,0 0 0,0 0 1,0 0-1,0 0 0,1 0 1,-1-1-1,0 1 0,1 0 0,-1 0 1,0-1-1,1 1 0,0-1 1,-1-1-1,-7-30 702,13-95 298,-5 112-1019,1 0 0,6-31-1,-6 41-136,1-1 1,0 1-1,0 0 0,0 0 0,1 0 0,0 0 1,0 1-1,0-1 0,1 1 0,6-8 0,-9 12-37,-1 0 0,1 0 0,0 0-1,-1 1 1,1-1 0,0 0 0,0 1-1,0-1 1,0 0 0,-1 1 0,1-1 0,0 1-1,0 0 1,0-1 0,0 1 0,0 0-1,0-1 1,0 1 0,0 0 0,0 0 0,0 0-1,0 0 1,0 0 0,1 0 0,-1 0-1,0 1 1,0-1 0,0 0 0,0 0-1,1 2 1,1-1 5,-1 1 0,0 0-1,0 0 1,-1 0 0,1 0-1,0 0 1,-1 1 0,1-1-1,-1 1 1,1-1 0,0 5-1,4 7 56,-2 1 0,0-1 0,3 22 0,-5-13 151,-2 0 0,0 0-1,-2 0 1,0 0 0,-2-1 0,0 1-1,-2-1 1,0 0 0,-15 35 0,18-51-233,1 0-698,0-1-1,0 1 1,-1-1 0,0 0-1,0 1 1,-8 8 0,10-10-465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4.417"/>
    </inkml:context>
    <inkml:brush xml:id="br0">
      <inkml:brushProperty name="width" value="0.05" units="cm"/>
      <inkml:brushProperty name="height" value="0.05" units="cm"/>
    </inkml:brush>
  </inkml:definitions>
  <inkml:trace contextRef="#ctx0" brushRef="#br0">41 1 6400,'-1'3'561,"1"-1"1,-1 1 0,0 0-1,0-1 1,0 1-1,0 0 1,-1-1 0,1 0-1,0 1 1,-1-1-1,-2 3 1,1-1-401,1-1 0,-1 1 0,1 0 0,0 0 0,0 0-1,0 0 1,-1 6 0,0 12-39,1 1 0,1-1 0,3 41 0,1 0-151,-3-27-2195,8 59 0,-2-75 1163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4.821"/>
    </inkml:context>
    <inkml:brush xml:id="br0">
      <inkml:brushProperty name="width" value="0.05" units="cm"/>
      <inkml:brushProperty name="height" value="0.05" units="cm"/>
    </inkml:brush>
  </inkml:definitions>
  <inkml:trace contextRef="#ctx0" brushRef="#br0">29 13 5760,'4'-2'746,"-4"2"-647,1 0-1,-1 0 1,1 0 0,-1-1 0,1 1 0,-1 0 0,1 0 0,-1 0 0,1-1 0,-1 1 0,0 0 0,1 0 0,-1-1 0,1 1 0,-1 0 0,0-1 0,1 1 0,-1-1 0,0 1 0,1 0 0,-1-1-1,0 1 1,0-1 0,0 1 0,1-1 0,-1 1 0,0-1 0,0 1 0,0-1 0,0 0 0,-6 58 7777,-7 7-6356,5-35-1696,2 1 0,2 0 1,-2 32-1,12-26 219,-5-36-43,-1 1 1,1-1-1,0 0 1,-1 0 0,1 0-1,-1 0 1,1 0-1,0-1 1,-1 1 0,1 0-1,0 0 1,-1 0-1,1 0 1,-1-1-1,1 1 1,-1 0 0,1 0-1,-1-1 1,1 1-1,-1-1 1,1 1-1,-1 0 1,1-1 0,-1 1-1,1-1 1,-1 1-1,1-2 1,23-25-365,-6 6 142,0 1 1,2 1-1,0 0 0,33-22 1,-52 40 253,0 1 1,0-1-1,0 0 1,1 0 0,-1 0-1,0 1 1,0-1-1,0 1 1,1-1-1,-1 1 1,0-1-1,1 1 1,-1 0-1,0 0 1,1 0 0,-1 0-1,1 0 1,-1 0-1,0 0 1,1 0-1,-1 0 1,0 0-1,1 1 1,-1-1 0,0 1-1,1-1 1,-1 1-1,0-1 1,0 1-1,0 0 1,1 0-1,-1 0 1,0-1-1,0 1 1,0 0 0,0 0-1,0 0 1,-1 1-1,1-1 1,0 0-1,0 0 1,-1 0-1,1 1 1,-1-1-1,1 0 1,-1 0 0,1 2-1,2 8 199,0 1 0,-1-1 0,0 1 0,0 18 0,-1-16-170,1 80-390,-3-57-1374,1-36 1448,0 0 0,-1 0-1,1 0 1,0 0 0,0 0-1,0 0 1,0 0-1,0 0 1,0 0 0,0 0-1,1 0 1,-1 0-1,0 0 1,0 0 0,1 0-1,-1 0 1,1 0 0,-1-1-1,1 1 1,-1 0-1,1 0 1,-1 0 0,1 0-1,0-1 1,-1 1 0,1 0-1,0-1 1,0 1-1,0-1 1,0 1 0,-1-1-1,1 1 1,0-1-1,2 1 1,10 5-1750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5.881"/>
    </inkml:context>
    <inkml:brush xml:id="br0">
      <inkml:brushProperty name="width" value="0.05" units="cm"/>
      <inkml:brushProperty name="height" value="0.05" units="cm"/>
    </inkml:brush>
  </inkml:definitions>
  <inkml:trace contextRef="#ctx0" brushRef="#br0">3 27 6528,'0'-24'4352,"-1"98"2988,0 86-5717,2-133-1633,2 0 0,0 1-1,14 48 1,-17-74 8,0-1 0,1 1 0,-1 0-1,1 0 1,-1-1 0,1 1 0,-1 0 0,1-1-1,0 1 1,0-1 0,0 1 0,0-1 0,0 1-1,0-1 1,0 0 0,1 0 0,-1 1 0,0-1 0,1 0-1,-1 0 1,1 0 0,-1 0 0,1-1 0,-1 1-1,1 0 1,0-1 0,-1 1 0,1-1 0,0 1 0,-1-1-1,1 0 1,2 0 0,1-1-16,-1 0-1,0-1 1,0 1 0,-1-1 0,1 0-1,0 0 1,0-1 0,-1 1 0,0-1-1,1 0 1,-1 0 0,5-6 0,12-14 27,31-49 0,-15 19 37,-34 51-45,-1 1 0,0-1-1,1 0 1,-1 1 0,1-1 0,-1 0 0,1 1 0,0 0 0,0-1 0,-1 1 0,1 0 0,0 0 0,0 0 0,0 0-1,0 1 1,0-1 0,1 0 0,1 0 0,-2 2-1,0-1 1,-1 0-1,1 0 1,-1 1-1,1-1 0,-1 0 1,1 1-1,-1 0 0,1-1 1,-1 1-1,1 0 1,-1 0-1,0 0 0,1 0 1,-1 0-1,0 0 0,0 0 1,0 0-1,0 0 1,0 1-1,0-1 0,0 0 1,0 1-1,0 1 0,13 31-18,-12-28 8,0 0 0,1 0 0,-1 0 1,1 0-1,0 0 0,7 9 1,-9-15 7,-1 1 1,1-1 0,-1 1 0,1-1 0,0 1 0,-1-1-1,1 1 1,0-1 0,-1 0 0,1 0 0,0 1 0,-1-1-1,1 0 1,0 0 0,0 0 0,-1 0 0,1 1 0,0-1-1,0 0 1,-1 0 0,1-1 0,0 1 0,0 0 0,0 0-1,1-1 1,0 0 0,0 0 0,0-1 0,0 1 0,0 0 0,0-1 0,-1 1 0,1-1 0,-1 0 0,1 0 0,2-3 0,9-16-29,0-1 0,-2 0 0,0-1 0,-1-1 0,7-25 0,-6 14-2797,30-57 0,-34 76 1776,0 3 417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6.319"/>
    </inkml:context>
    <inkml:brush xml:id="br0">
      <inkml:brushProperty name="width" value="0.05" units="cm"/>
      <inkml:brushProperty name="height" value="0.05" units="cm"/>
    </inkml:brush>
  </inkml:definitions>
  <inkml:trace contextRef="#ctx0" brushRef="#br0">1 917 7296,'0'6'3724,"0"-19"-1562,2-23 37,61-261 1387,-22 85-3082,43-70 78,-55 207-1009,-24 68-2821,-2 14-688,-3 6 2086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6.948"/>
    </inkml:context>
    <inkml:brush xml:id="br0">
      <inkml:brushProperty name="width" value="0.05" units="cm"/>
      <inkml:brushProperty name="height" value="0.05" units="cm"/>
    </inkml:brush>
  </inkml:definitions>
  <inkml:trace contextRef="#ctx0" brushRef="#br0">8 191 9472,'-7'7'7871,"7"-19"-7327,0 5-352,0-20-128,0 10-32,0-17-1184,7 10 640,0-21-895,0 13 767</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7.295"/>
    </inkml:context>
    <inkml:brush xml:id="br0">
      <inkml:brushProperty name="width" value="0.05" units="cm"/>
      <inkml:brushProperty name="height" value="0.05" units="cm"/>
    </inkml:brush>
  </inkml:definitions>
  <inkml:trace contextRef="#ctx0" brushRef="#br0">29 5 8704,'-14'7'3968,"7"-7"-3232,0 0-416,14 0-256,-7-7-256,0 2 96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08.371"/>
    </inkml:context>
    <inkml:brush xml:id="br0">
      <inkml:brushProperty name="width" value="0.05" units="cm"/>
      <inkml:brushProperty name="height" value="0.05" units="cm"/>
      <inkml:brushProperty name="color" value="#004F8B"/>
    </inkml:brush>
  </inkml:definitions>
  <inkml:trace contextRef="#ctx0" brushRef="#br0">64 355 7424,'0'1'405,"0"0"-1,1 0 1,-1 0 0,0 0 0,0 0 0,0-1 0,-1 1-1,1 0 1,0 0 0,0 0 0,0 0 0,-1 0-1,1 0 1,-1 0 0,1 0 0,0 0 0,-1-1 0,1 1-1,-1 0 1,0 0 0,1-1 0,-1 1 0,0 0 0,1-1-1,-1 1 1,0-1 0,0 1 0,1-1 0,-2 1-1,1 0-302,0 0 0,0 0 0,1-1 0,-1 1-1,0 0 1,0-1 0,0 1 0,0-1 0,0 1-1,0-1 1,0 1 0,0-1 0,0 0 0,0 0-1,0 1 1,0-1 0,0 0 0,0 0 0,0 0-1,0 0 1,0 0 0,0 0 0,0 0 0,0-1-1,0 1 1,0 0 0,0-1 0,0 1 0,0 0-1,0-1 1,-1 0 0,-1-3-62,1 1 0,0-1 0,0 0 0,0 1-1,0-1 1,1 0 0,0-1 0,0 1 0,0 0 0,0 0 0,0 0 0,1-1 0,0 1-1,0-8 1,2-10-51,5-34 0,-5 46 32,1-11-21,1-1-1,1 1 0,1 0 0,1 0 1,13-26-1,-17 41-3,1 0 0,-1 0 1,1 1-1,0 0 0,1 0 1,-1 0-1,1 0 0,0 1 1,8-7-1,-9 9-2,1 0 1,-1 0 0,0 0-1,0 0 1,1 1-1,-1-1 1,1 1 0,0 0-1,-1 1 1,1-1-1,0 1 1,-1 0 0,1 0-1,0 0 1,4 2-1,-6-2 7,-1 0 0,1 1 0,-1-1 0,1 1 0,-1 0 0,0 0 0,1 0 0,-1 0 0,0 0 0,0 0 0,0 0 0,0 1 0,0-1 0,0 1 0,0 0 0,0 0 0,0-1 0,-1 1 0,3 4 0,-2-3 7,-1 1-1,0-1 1,0 0-1,0 1 1,0-1-1,-1 1 1,1-1-1,-1 1 1,0-1-1,0 1 1,0-1-1,-2 6 1,0 3 6,-1 0 0,-1-1 0,0 1 0,0-1 0,-1 0 0,-1 0 0,-7 11 0,9-16-15,-5 8 47,-1 0-1,-13 14 1,21-26-15,-1 1 0,1-1 0,0 0 0,-1 0 0,0 1 0,1-2 0,-1 1 0,0 0 0,0 0-1,0-1 1,0 0 0,0 1 0,0-1 0,0 0 0,-1-1 0,1 1 0,-7 0 0,9-1-26,-1-1-1,0 1 1,0-1 0,1 1-1,-1-1 1,0 0 0,1 0-1,-1 0 1,1 0 0,-1 0 0,1 0-1,0 0 1,-1 0 0,1 0-1,0-1 1,0 1 0,0-1-1,0 1 1,0-1 0,0 1-1,0-1 1,0 1 0,0-1-1,1 0 1,-1 1 0,0-4 0,0-1-11,-1-1 0,1 1 0,1 0 0,-1-1 0,1 1 0,1-9 0,-1 12 0,0 1 1,1-1-1,-1 0 0,1 1 0,0-1 0,0 0 0,0 1 0,0-1 0,0 1 1,0 0-1,1-1 0,-1 1 0,1 0 0,0 0 0,2-2 0,-3 3 7,0 0-1,0 0 1,0 1-1,0-1 0,0 1 1,1-1-1,-1 1 1,0-1-1,0 1 0,1 0 1,-1 0-1,0-1 1,0 1-1,1 0 0,-1 0 1,0 0-1,1 1 1,-1-1-1,0 0 1,0 0-1,1 1 0,-1-1 1,0 1-1,0-1 1,1 1-1,-1-1 0,0 1 1,0 0-1,0-1 1,0 1-1,0 0 0,0 0 1,1 1-1,2 3 0,0-1 0,0 1 0,0 0 0,-1 0 1,1 0-1,-2 0 0,1 0 0,0 1 0,-1-1 0,0 1 0,0 0 0,-1 0 0,1 0 0,-1-1 0,-1 1 0,1 0 0,-1 0 0,0 0 0,-1 10 0,0-8 50,0 1 0,-1 0 0,0 0 0,-1 0 0,1-1 0,-1 0 0,-1 1 0,0-1 0,0 0 0,-1-1 0,0 1 0,-9 10 0,14-17-46,0-1 1,0 0-1,0 1 1,-1-1-1,1 0 1,0 1-1,0-1 1,-1 0-1,1 1 0,0-1 1,-1 0-1,1 1 1,0-1-1,-1 0 1,1 0-1,-1 0 1,1 1-1,0-1 1,-1 0-1,1 0 0,-1 0 1,1 0-1,0 0 1,-1 0-1,1 0 1,-1 0-1,1 0 1,-1 0-1,1 0 1,-1 0-1,1 0 1,0 0-1,-1 0 0,1 0 1,-1 0-1,1-1 1,0 1-1,-1 0 1,1 0-1,-1 0 1,1-1-1,0 1 1,-1 0-1,1 0 0,0-1 1,0 1-1,-1 0 1,1-1-1,0 1 1,-1-1-1,1 1 1,0 0-1,0-1 1,0 1-1,0-1 0,-1 1 1,1 0-1,0-1 1,0 1-1,0-1 1,0 1-1,0-1 1,0 1-1,0 0 1,0-2-1,-2-32-58,2 34 54,0-12-33,1-1 1,3-21 0,-3 30 26,0-1 1,0 1 0,1-1 0,-1 1 0,1 0-1,0 0 1,0 0 0,1 0 0,-1 0-1,6-6 1,-7 9 9,0 0 1,0 0-1,0 1 0,0-1 0,0 0 0,0 1 1,0-1-1,0 1 0,0-1 0,0 1 0,0 0 1,0-1-1,0 1 0,1 0 0,-1 0 0,0 0 0,0 0 1,0 0-1,0 0 0,1 0 0,-1 0 0,0 0 1,0 0-1,0 1 0,0-1 0,0 1 0,0-1 1,1 0-1,-1 1 0,0 0 0,0-1 0,-1 1 1,1 0-1,0-1 0,0 1 0,0 0 0,0 0 1,-1 0-1,1 0 0,0 0 0,0 1 0,3 3 31,-1 0-1,1 0 0,-1 0 0,0 1 1,0-1-1,2 9 0,-4-11-2,0 0 1,0 1-1,0-1 0,-1 0 0,1 1 0,-1-1 0,1 1 1,-1-1-1,-1 1 0,1-1 0,0 0 0,-1 1 0,0-1 0,1 1 1,-1-1-1,-1 0 0,1 0 0,0 0 0,-1 1 0,1-1 1,-1-1-1,0 1 0,0 0 0,-1 0 0,1-1 0,0 1 1,-1-1-1,1 0 0,-1 1 0,0-1 0,0-1 0,-3 3 1,6-4-24,-1 0 0,1 1 0,-1-1 0,1 0 0,-1 0 0,1 1 0,-1-1 0,0 0 1,1 0-1,-1 0 0,1 0 0,-1 0 0,1 0 0,-1 0 0,1 0 0,-1 0 0,0 0 0,1 0 1,-1 0-1,1 0 0,-1-1 0,1 1 0,-1 0 0,1 0 0,-1 0 0,1-1 0,-1 1 1,1 0-1,-1-1 0,1 1 0,0-1 0,-1 1 0,1 0 0,0-1 0,-1 1 0,1-1 1,0 1-1,-1-1 0,1 1 0,0-1 0,0 1 0,-1-1 0,1 1 0,0-1 0,0 0 1,-5-31-12,5 28 22,-1-16-56,2 0 1,3-31-1,-3 42 27,0 1 0,1-1 0,1 0 1,-1 0-1,1 1 0,1 0 0,0-1 0,5-8 0,-9 16 11,1 0-1,-1 0 1,1 0 0,0 0-1,-1 1 1,1-1-1,0 0 1,-1 0 0,1 0-1,0 1 1,0-1-1,0 0 1,-1 1 0,1-1-1,0 1 1,0-1-1,0 1 1,0-1 0,0 1-1,0 0 1,0-1-1,2 1 1,-2 0 3,0 1-1,0-1 1,0 1-1,-1-1 1,1 1-1,0-1 1,-1 1-1,1-1 1,0 1-1,-1 0 1,1-1-1,-1 1 1,1 0-1,-1 0 1,1 0-1,-1-1 1,0 1-1,1 0 1,-1 0-1,0 1 1,2 7 27,0-1 1,0 1-1,-2-1 0,1 11 1,-1-3 20,-1-1 1,-5 30 0,6-40-46,-1-1 0,-1 1 0,1-1 0,-1 1 0,1-1 0,-1 0 0,-1 0 1,1 0-1,0 0 0,-1 0 0,0 0 0,0-1 0,0 1 0,-5 3 0,8-7-8,-1 1-1,1-1 1,-1 1-1,1-1 1,-1 1-1,1-1 1,-1 0-1,0 0 1,1 1-1,-1-1 1,1 0-1,-1 0 1,0 0-1,1 1 1,-1-1-1,0 0 1,1 0-1,-1 0 1,0 0-1,1 0 1,-1 0-1,0-1 1,1 1-1,-1 0 1,0 0-1,1 0 1,-2-1-1,1 0-1,0 0 0,0 0-1,0 0 1,0 0 0,0 0-1,1 0 1,-1 0 0,0-1-1,1 1 1,-1 0 0,1 0-1,-1-3 1,-1-3-7,0-1 0,1 1 0,0-14 0,1 7-19,0 0-1,1-1 1,0 1-1,2 0 1,6-24 0,-9 37 28,0 0 1,0 0 0,1 1-1,-1-1 1,0 0 0,1 1-1,-1-1 1,0 0 0,1 1-1,-1-1 1,1 1 0,-1-1-1,1 1 1,-1-1 0,1 1-1,0-1 1,0 0 0,0 1 1,-1 0 0,1 0 0,-1 0 0,0 0 0,1 0 0,-1 0 0,0 0 0,1 0 0,-1 0 0,1 0 0,-1 1 0,0-1 0,1 0 0,-1 0 0,0 0 0,1 0 0,-1 1 0,0-1 0,0 0 0,1 0 0,-1 1 0,0-1 0,0 0 0,1 1 0,1 1 12,-1 1 1,1-1-1,-1 1 0,0 0 0,0-1 0,0 1 0,1 5 1,0 2 14,0 0 0,-1 0 0,0 0 0,-1-1 0,-1 17 0,1-23-23,0-1 0,-1 1 0,1-1 1,-1 1-1,0-1 0,1 1 0,-1-1 0,0 0 1,0 1-1,-1-1 0,1 0 0,0 0 0,-1 0 0,1 0 1,-1 0-1,0 0 0,0 0 0,1 0 0,-1-1 1,0 1-1,-1-1 0,1 1 0,0-1 0,0 0 0,-1 0 1,-3 2-1,5-3-10,-1 0 0,1 0 0,0 0 0,0 0 0,0 0 0,0 0 1,0 0-1,0 0 0,0-1 0,0 1 0,0 0 0,0 0 0,0-1 0,0 1 0,0-1 0,0 1 0,0-1 1,0 1-1,1-1 0,-1 0 0,0 1 0,0-1 0,1 0 0,-1 0 0,0 0 0,1 1 0,-1-1 1,1 0-1,-1 0 0,1 0 0,-1 0 0,1 0 0,-1 0 0,1-2 0,-2-1-201,1 0 0,0-1 0,0 1-1,1-1 1,-1 1 0,1-9 0,1 3-604,0 1 1,1-1 0,0 1 0,0 0 0,1 0 0,0 0 0,1 0-1,0 0 1,0 1 0,1-1 0,0 1 0,0 1 0,1-1 0,0 1 0,0-1-1,15-11 1,33-22-626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7.629"/>
    </inkml:context>
    <inkml:brush xml:id="br0">
      <inkml:brushProperty name="width" value="0.05" units="cm"/>
      <inkml:brushProperty name="height" value="0.05" units="cm"/>
    </inkml:brush>
  </inkml:definitions>
  <inkml:trace contextRef="#ctx0" brushRef="#br0">58 0 7680,'-10'41'6586,"7"12"-5371,-15 88-1,0-8-614,15-114-570,-2 21-40,5-38-20,0 0 0,0-1 1,0 1-1,0 0 0,0 0 0,1 0 0,-1 0 0,0 0 0,1-1 0,-1 1 0,1 0 0,0 0 1,0-1-1,0 1 0,1 1 0,1-6-73,1-1 0,-1 0 0,0 0-1,0 0 1,0 0 0,-1 0 0,3-6 0,-4 8 80,14-30-216,-12 24 272,0 1 1,0 0-1,0 0 0,1 0 1,0 1-1,10-13 1,-14 19-10,1-1 0,-1 1 0,0 0 0,1 0 1,-1-1-1,0 1 0,0 0 0,1-1 1,-1 1-1,0 0 0,1 0 0,-1 0 0,1 0 1,-1-1-1,0 1 0,1 0 0,-1 0 1,1 0-1,-1 0 0,0 0 0,1 0 1,-1 0-1,1 0 0,-1 0 0,0 0 0,1 0 1,-1 0-1,1 0 0,-1 0 0,0 0 1,1 1-1,-1-1 0,1 0 0,-1 1 1,7 14 423,-4 24-3,-3-39-443,0 87-1458,0-29-6085,0-44 5499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8.016"/>
    </inkml:context>
    <inkml:brush xml:id="br0">
      <inkml:brushProperty name="width" value="0.05" units="cm"/>
      <inkml:brushProperty name="height" value="0.05" units="cm"/>
    </inkml:brush>
  </inkml:definitions>
  <inkml:trace contextRef="#ctx0" brushRef="#br0">45 541 9344,'0'1'127,"-1"-1"1,1 1 0,0 0-1,-1-1 1,1 1-1,-1-1 1,1 1 0,-1 0-1,1-1 1,-1 1 0,1-1-1,-1 1 1,1-1 0,-1 0-1,1 1 1,-1-1-1,0 0 1,1 1 0,-1-1-1,0 0 1,1 0 0,-1 1-1,0-1 1,0 0-1,1 0 1,-1 0 0,0 0-1,1 0 1,-1 0 0,0 0-1,0 0 1,1 0-1,-1-1 1,-1 1 0,0-2 43,1 0-1,-1 1 1,1-1 0,0 0 0,0 0 0,-1 0-1,1 0 1,1 0 0,-1 0 0,0-1 0,0 1 0,1 0-1,-1-4 1,-2-13-112,1 1-1,0-1 0,2 1 1,0-1-1,1 0 1,1 1-1,7-29 0,3-3-81,29-77 0,-36 115 10,3-9-41,1 0 1,15-27 0,-22 43 22,1 1 0,0-1 1,0 1-1,0 0 0,1 0 0,0 0 0,-1 0 0,1 1 1,1-1-1,-1 1 0,0 0 0,1 0 0,0 1 0,-1-1 1,10-2-1,-12 4 43,0 1 0,0 0 1,0-1-1,0 1 0,0 0 0,0 0 1,1 0-1,-1 1 0,0-1 0,0 0 1,0 1-1,0-1 0,0 1 0,0 0 1,0-1-1,-1 1 0,1 0 0,0 0 1,0 1-1,-1-1 0,1 0 0,0 0 1,-1 1-1,1-1 0,-1 1 0,0-1 1,0 1-1,1 0 0,-1 0 0,0-1 1,0 1-1,0 0 0,-1 0 0,1 0 1,0 0-1,-1 0 0,1 0 1,-1 3-1,2 4 143,0 1 1,-1-1 0,-1 0-1,1 0 1,-1 1-1,-1-1 1,-2 16-1,-19 49-446,5-27-3362,11-33 1032,8-3-2861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8.390"/>
    </inkml:context>
    <inkml:brush xml:id="br0">
      <inkml:brushProperty name="width" value="0.05" units="cm"/>
      <inkml:brushProperty name="height" value="0.05" units="cm"/>
    </inkml:brush>
  </inkml:definitions>
  <inkml:trace contextRef="#ctx0" brushRef="#br0">1 167 6784,'0'0'89,"0"1"0,1 0 1,-1-1-1,0 1 0,0-1 1,1 1-1,-1-1 0,0 1 1,1-1-1,-1 1 0,1-1 0,-1 1 1,0-1-1,1 1 0,-1-1 1,1 1-1,-1-1 0,1 0 1,0 1-1,-1-1 0,1 0 0,-1 0 1,1 0-1,-1 1 0,1-1 1,0 0-1,-1 0 0,1 0 1,0 0-1,-1 0 0,1 0 0,0 0 1,-1 0-1,1 0 0,-1 0 1,1 0-1,0-1 0,-1 1 1,1 0-1,-1 0 0,2-1 0,12-28 1398,3-13-983,31-53 0,-39 85 445,-2 17-44,-2 20 196,-5-12-1140,0 12 282,1-1-1,4 29 1,-2-42-1840,0-1 0,0 1 0,1-1 0,6 12 0,-3-6-243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08.785"/>
    </inkml:context>
    <inkml:brush xml:id="br0">
      <inkml:brushProperty name="width" value="0.05" units="cm"/>
      <inkml:brushProperty name="height" value="0.05" units="cm"/>
    </inkml:brush>
  </inkml:definitions>
  <inkml:trace contextRef="#ctx0" brushRef="#br0">22 586 9344,'0'0'4288,"0"-31"-3232,0 5 192,0 2-768,0-34 63,7 7-351,1-26-160,6 14-64,-7-14-1023,0 14 575,-7-2-800,8 15 736</inkml:trace>
  <inkml:trace contextRef="#ctx0" brushRef="#br0" timeOffset="1">1 83 9600,'14'7'4384,"0"-7"-1537,-6 0-2207,-1 0-224,14 0-288,8-7-736,0 7 320,4-5-3071,11 5 1887,-9-8-2208,9 16 2112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10.076"/>
    </inkml:context>
    <inkml:brush xml:id="br0">
      <inkml:brushProperty name="width" value="0.05" units="cm"/>
      <inkml:brushProperty name="height" value="0.05" units="cm"/>
    </inkml:brush>
  </inkml:definitions>
  <inkml:trace contextRef="#ctx0" brushRef="#br0">297 74 6528,'2'0'265,"-1"-1"1,0 1-1,0-1 1,0 1 0,1-1-1,-1 0 1,0 0-1,0 1 1,0-1-1,0 0 1,0 0-1,0 0 1,-1 0 0,1 0-1,0 0 1,0-1-1,-1 1 1,1 0-1,-1 0 1,1-1-1,-1 1 1,1 0-1,-1-2 1,1-32 4560,-1 20-3087,-21 40-326,-220 476-1130,233-485-299,-2 4-28,0 0 0,2 1-1,-7 22 1,14-38 33,0-1 0,0 1 0,0-1 0,0 1-1,1-1 1,0 1 0,0 0 0,0-1 0,0 1 0,1 0 0,0-1 0,0 1-1,0-1 1,0 0 0,1 1 0,-1-1 0,1 0 0,0 0 0,1 0-1,4 6 1,-6-8 6,1 0-1,-1-1 1,1 0-1,0 1 0,0-1 1,0 0-1,-1 0 1,1 0-1,0 0 0,0 0 1,1 0-1,-1-1 1,0 1-1,0-1 0,0 1 1,0-1-1,1 0 1,-1 0-1,4 0 0,40-11-68,-44 10 68,10-3 21,0-1 0,0 0-1,0 0 1,-1-1 0,0-1-1,0 0 1,-1 0 0,1-1-1,-2-1 1,1 1 0,-1-2-1,-1 1 1,1-1 0,-2 0-1,11-18 1,-17 27-4,-1 0 0,1 0 0,-1 0 0,1 1-1,-1-1 1,1 0 0,-1 0 0,1 0 0,-1 0 0,0-1 0,0 1-1,0 0 1,0 0 0,1 0 0,-1 0 0,-1 0 0,1 0 0,0 0 0,0 0-1,0 0 1,0 0 0,-1 0 0,1 0 0,-1 0 0,1 0 0,0 0-1,-1 0 1,0 0 0,1 0 0,-1 0 0,1 0 0,-1 1 0,0-1 0,0 0-1,0 0 1,1 1 0,-1-1 0,0 1 0,0-1 0,0 1 0,0-1-1,0 1 1,0-1 0,0 1 0,0 0 0,0-1 0,0 1 0,0 0 0,0 0-1,0 0 1,0 0 0,-2 0 0,-10-1 4,0 1 0,1 0 0,-1 1 0,1 1 0,-1 0 0,1 0 0,0 1 0,-19 8 0,-11 1-465,21-11-2070,30-7-3797,10 5 4675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10.518"/>
    </inkml:context>
    <inkml:brush xml:id="br0">
      <inkml:brushProperty name="width" value="0.05" units="cm"/>
      <inkml:brushProperty name="height" value="0.05" units="cm"/>
    </inkml:brush>
  </inkml:definitions>
  <inkml:trace contextRef="#ctx0" brushRef="#br0">22 114 9472,'-7'7'4384,"-1"-19"-3584,1 5-288,14 0-416,-7-12-2208,0-1 1120,0-11-1696,8 7 1536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10.861"/>
    </inkml:context>
    <inkml:brush xml:id="br0">
      <inkml:brushProperty name="width" value="0.05" units="cm"/>
      <inkml:brushProperty name="height" value="0.05" units="cm"/>
    </inkml:brush>
  </inkml:definitions>
  <inkml:trace contextRef="#ctx0" brushRef="#br0">8 32 9728,'-7'15'4512,"7"-23"-3872,0 1-384,0 14-288,0-14-2016,7 2 1120,0-14-1536,15 12 1408</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11.213"/>
    </inkml:context>
    <inkml:brush xml:id="br0">
      <inkml:brushProperty name="width" value="0.05" units="cm"/>
      <inkml:brushProperty name="height" value="0.05" units="cm"/>
    </inkml:brush>
  </inkml:definitions>
  <inkml:trace contextRef="#ctx0" brushRef="#br0">145 227 6784,'-8'2'456,"1"0"0,0 0 0,-1-1 0,1-1 0,-1 1 0,0-1 0,1-1 0,-1 1 0,-13-4 0,18 4-352,1-1 1,-1 1 0,0-1 0,1 0 0,-1 0-1,1 0 1,-1 0 0,1 0 0,0-1-1,-1 1 1,1-1 0,0 1 0,0-1-1,0 0 1,0 0 0,0 0 0,0 0 0,1 0-1,-1-1 1,1 1 0,-1 0 0,1-1-1,0 1 1,0-1 0,0 1 0,0-1-1,1 0 1,-1 1 0,1-1 0,-1-4 0,2-3-115,0 0 1,0 0 0,1 1 0,0-1 0,1 1-1,0 0 1,0 0 0,1 0 0,8-14 0,-10 19 2,1 0 0,-1 0 0,1 0 1,0 0-1,0 0 0,0 1 0,0-1 1,1 1-1,0 0 0,-1 0 1,1 0-1,0 1 0,0-1 0,1 1 1,-1 0-1,0 0 0,1 0 0,-1 1 1,1 0-1,-1 0 0,9-1 1,-9 2-7,0 1 1,-1 0-1,1-1 1,0 2 0,0-1-1,-1 0 1,1 1-1,-1 0 1,1-1 0,-1 1-1,0 1 1,1-1 0,-1 0-1,0 1 1,-1 0-1,1-1 1,0 1 0,-1 0-1,0 1 1,1-1-1,-1 0 1,-1 1 0,1-1-1,0 1 1,1 5 0,1 2 80,0 1 0,0 0 0,-1 0 0,-1 0 0,0 0 0,0 22 0,-3-18-47,1-5-328,9-18 71,-9 5 265,1 1 0,0-1 1,0 1-1,0 0 0,1-1 1,-1 1-1,0 0 1,0 0-1,1 0 0,-1 0 1,0 0-1,1 0 1,-1 0-1,1 0 0,0 0 1,-1 1-1,1-1 0,0 1 1,-1-1-1,1 1 1,0 0-1,2 0 0,-1 0-261,0 1 1,0 0-1,0 0 0,0 1 0,-1-1 0,1 1 0,0-1 0,-1 1 1,1 0-1,-1 0 0,4 4 0,4 1-2227,3-1 849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11.570"/>
    </inkml:context>
    <inkml:brush xml:id="br0">
      <inkml:brushProperty name="width" value="0.05" units="cm"/>
      <inkml:brushProperty name="height" value="0.05" units="cm"/>
    </inkml:brush>
  </inkml:definitions>
  <inkml:trace contextRef="#ctx0" brushRef="#br0">130 0 8320,'-48'13'6287,"40"-12"-5944,0 1 0,0 0 0,0 0-1,0 1 1,1 0 0,-11 5 0,17-7-315,0 0-1,-1 0 1,1 1 0,0-1-1,0 0 1,0 0-1,0 1 1,0-1 0,0 1-1,0-1 1,0 1-1,0-1 1,1 1-1,-1-1 1,1 1 0,-1 0-1,1-1 1,0 1-1,-1 0 1,1 0 0,0-1-1,0 1 1,0 0-1,0 0 1,1-1 0,-1 1-1,0 0 1,1-1-1,-1 1 1,1 0-1,-1-1 1,1 1 0,0-1-1,2 3 1,36 65 100,-28-52-137,-1 0 0,15 32 0,-20-34 167,1 0-1,-2 1 1,4 24-1,-7-31-66,0 0 1,-1 0-1,-1 0 0,0 0 0,0 0 1,0 0-1,-6 16 0,-3 5-624,-15 32-1,14-41-1204,0 0-1,-16 22 1,12-19 170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16.357"/>
    </inkml:context>
    <inkml:brush xml:id="br0">
      <inkml:brushProperty name="width" value="0.05" units="cm"/>
      <inkml:brushProperty name="height" value="0.05" units="cm"/>
    </inkml:brush>
  </inkml:definitions>
  <inkml:trace contextRef="#ctx0" brushRef="#br0">1 206 7040,'5'1'4544,"13"-11"-2741,0-1-1174,7 3 8,0 0 0,1 2 1,0 1-1,29-2 0,-21 3-259,67-17-1,-21-4-193,176-47-347,-217 64 160,0 1-1,74-2 0,-52 6 59,23 1 157,146 5-84,43 3 0,-73 1-187,-174-4-19,0 2 0,49 16 0,20 5-72,79-9 61,-23-3 125,-110-7 270,-9-1-322,0-2 1,1-1 0,0-1 0,48-4-1,-51-2 82,-1 2 0,1 1 0,0 1 0,-1 2-1,58 9 1,-37-3-214,1-3 1,0-2-1,79-5 0,-30 0 446,-75 2-374,513-18 317,-468 15-427,1 3 0,127 17 0,46 2 707,-152-20-442,101 3-313,-160 1 78,0 2 0,40 12 0,-35-7 246,42 4 0,219 6-277,35-8 790,-12 0-870,102-31 438,-46-7-443,-203 25 380,-80 3-77,93 2 186,137-4-168,-243-8-82,-45 3 34,37 0-1,133 7-365,225-5 693,-334-5-362,33 0-247,503-5 601,-312 10-95,-174 5-162,-85 1-40,106 19 0,34 2 22,316-16 83,-212 5-69,46-27 188,-239 7-153,151 7 16,-30 0-199,-3-23 158,-142 11-39,92 0-1,-145 14-29,62 10 0,9 2 0,7-12 0,-67-3 0,73 8 0,-43 0 9,-1-4 0,1-3 0,88-12 0,-96 6 46,143 5-134,-105 3 67,538-2 135,-627 1-129,0 1-1,-1 1 1,30 8-1,-30-6-17,1-1 0,-1-1 0,32 2-1,410-5 25,-394-3 0,80-14 0,-30 2 11,-82 13 83,38 3-1,-12 1-168,89 5-37,164 0 288,-213-8-149,-30-2-6,124 13 0,-52 22-21,-97-20 0,1-2 0,55 4 0,-20-5-1732,-52-5 65,1-1 1,-1-1 0,0-2 0,41-4 0,-52-2-2702,2-1 1552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09.528"/>
    </inkml:context>
    <inkml:brush xml:id="br0">
      <inkml:brushProperty name="width" value="0.05" units="cm"/>
      <inkml:brushProperty name="height" value="0.05" units="cm"/>
      <inkml:brushProperty name="color" value="#004F8B"/>
    </inkml:brush>
  </inkml:definitions>
  <inkml:trace contextRef="#ctx0" brushRef="#br0">40 174 7168,'-1'1'682,"0"0"0,-1 0 0,1 0 0,-1 0 0,1 0 0,-1 0 0,1 0 0,-1 0 0,1-1 0,-1 1 0,0-1 1,0 1-1,1-1 0,-1 1 0,0-1 0,0 0 0,-2 0 0,-3-3 240,6-12-713,1 14-188,0-11-15,1 0 0,0 0 0,1 1 0,0-1 0,1 0 1,0 1-1,1 0 0,0 0 0,1 0 0,0 1 0,1-1 1,7-9-1,-13 19 1,1 1 1,-1-1 0,1 0-1,-1 0 1,1 1-1,-1-1 1,1 0 0,0 1-1,-1-1 1,1 1-1,0-1 1,-1 1 0,1-1-1,0 1 1,0 0-1,0-1 1,-1 1 0,1 0-1,0 0 1,0-1-1,0 1 1,1 0 0,-1 0 3,0 1 1,0-1-1,-1 0 1,1 1-1,0-1 1,-1 1-1,1-1 0,0 1 1,-1 0-1,1-1 1,-1 1-1,1-1 1,-1 1-1,1 0 1,-1-1-1,0 1 1,1 0-1,-1 0 1,1 0-1,1 6 63,0-1 0,-1 1 0,1-1-1,-1 10 1,2 49 256,-3-61-273,-1 0 0,1 1-1,-1-1 1,1 0 0,-1 0-1,-1 0 1,1 0-1,0 0 1,-1 0 0,0 0-1,0-1 1,-4 7 0,5-9-55,1 0 0,0-1 0,-1 1 0,1-1 0,-1 1 0,1-1 0,-1 1 0,1-1 0,-1 0 0,1 1 0,-1-1 0,1 1-1,-1-1 1,0 0 0,1 0 0,-1 1 0,0-1 0,1 0 0,-1 0 0,0 0 0,1 0 0,-1 0 0,0 0 0,1 0 0,-1 0 0,0 0 0,1 0 0,-2 0 0,1-1 1,0 0 0,0 1 0,0-1 0,1 0 0,-1 0 0,0 0 0,0 0 0,1 0 0,-1 0-1,1 0 1,-1 0 0,1 0 0,-1 0 0,0-2 0,-1-4 4,1 0 1,0 0-1,0 0 1,0-9-1,1 13-4,-1 1 0,1-1-1,0 1 1,1-1 0,-1 1-1,0-1 1,1 1 0,-1-1-1,1 1 1,0-1 0,0 1-1,0 0 1,0-1 0,0 1-1,1 0 1,-1 0 0,1 0-1,-1 0 1,1 0 0,0 0-1,0 0 1,0 1 0,0-1-1,0 0 1,3-1 0,-4 3 6,0 0 0,0 0 0,0 1 0,-1-1 0,1 0 0,0 0 1,0 0-1,0 1 0,0-1 0,0 1 0,0-1 0,0 0 0,0 1 1,-1 0-1,1-1 0,0 1 0,0-1 0,-1 1 0,1 0 0,0 0 1,-1-1-1,1 1 0,-1 0 0,1 0 0,-1 0 0,1 0 0,-1-1 1,0 1-1,1 2 0,11 28 185,-11-30-188,0 6 82,1-1-1,-1 1 0,0-1 0,0 1 0,-1-1 1,0 1-1,0 0 0,0-1 0,-1 1 1,0 0-1,-1-1 0,1 0 0,-4 9 1,5-14-82,0-1 0,0 0 0,0 1 0,-1-1 0,1 0 0,0 1 0,0-1 0,0 0 0,-1 1 0,1-1 0,0 0 0,0 0 0,-1 1 0,1-1 0,0 0 0,0 0 0,-1 1 0,1-1 0,0 0 0,-1 0 0,1 0 0,0 1 0,-1-1 0,1 0 0,0 0 0,-1 0 0,1 0 0,-1 0 0,1 0 0,0 0 0,-1 0 0,1 0 0,0 0 0,-1 0 0,1 0 0,0 0 0,-1 0 0,1 0 0,-1 0 0,1-1 0,0 1 0,-1 0 0,1 0 0,0 0 0,0-1 0,-1 1 0,1 0 0,0 0 0,-1-1 0,1 1 0,0 0 0,0 0 0,-1-1 0,1 1 0,0 0 0,0-1 0,0 1 0,-1-1 0,-8-22 104,7 12-116,0-1 1,1 0 0,1-23 0,0 31 14,0 0-1,0-1 1,1 1 0,0 0 0,-1 1 0,2-1 0,-1 0 0,0 0-1,1 0 1,0 1 0,-1-1 0,1 1 0,1-1 0,4-5 0,-6 8-1,-1 1 0,1 0 1,0 0-1,-1 0 0,1 0 1,0-1-1,0 1 0,-1 0 1,1 0-1,0 0 0,0 0 1,-1 1-1,1-1 0,0 0 0,-1 0 1,1 0-1,0 0 0,-1 1 1,1-1-1,0 0 0,-1 1 1,1-1-1,0 1 0,-1-1 1,1 0-1,-1 1 0,1-1 1,-1 1-1,1 0 0,-1-1 1,1 1-1,0 0 0,15 20 48,-14-18-2,0 1 0,0 0 0,0 0 0,-1 0 1,1 0-1,-1 0 0,0 0 0,0 0 0,-1 0 0,1 0 0,-1 8 0,-1 0-170,0-1 1,-5 22-1,0-8-1738,4-15-476,1-10 1962,1 1 1,-1 0-1,1-1 1,0 1-1,-1-1 1,1 1-1,-1 0 1,1-1-1,-1 1 0,1-1 1,-1 0-1,1 1 1,-1-1-1,0 1 1,1-1-1,-1 0 1,0 0-1,1 1 1,-1-1-1,0 0 1,1 0-1,-1 0 0,0 0 1,0 0-1,1 0 1,-1 0-1,0 0 1,1 0-1,-1 0 1,0 0-1,0 0 1,1 0-1,-1 0 1,-1-1-1,-13-3-789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18.131"/>
    </inkml:context>
    <inkml:brush xml:id="br0">
      <inkml:brushProperty name="width" value="0.05" units="cm"/>
      <inkml:brushProperty name="height" value="0.05" units="cm"/>
    </inkml:brush>
  </inkml:definitions>
  <inkml:trace contextRef="#ctx0" brushRef="#br0">1314 999 6400,'0'0'69,"0"0"1,0 0 0,0 0-1,0 0 1,1 0 0,-1 0-1,0 0 1,0 0 0,0 0-1,0 1 1,0-1 0,1 0-1,-1 0 1,0 0 0,0 0-1,0 0 1,0 0 0,0 0-1,1 0 1,-1 1 0,0-1-1,0 0 1,0 0-1,0 0 1,0 0 0,0 0-1,0 1 1,0-1 0,0 0-1,0 0 1,0 0 0,0 0-1,0 1 1,0-1 0,1 0-1,-1 0 1,0 0 0,-1 0-1,1 1 1,0-1 0,0 0-1,0 0 1,0 0 0,0 0-1,0 1 1,0-1 0,0 0-1,0 0 1,0 0-1,0 0 1,0 0 0,0 1-1,-1-1 1,1 0 0,0 0-1,0 0 1,0 0 0,0 0-1,0 0 1,0 0 0,-1 0-1,1 1 1,0-1 0,0 0-1,0 0 1,0 0 0,-1 0-1,1 0 1,-8-1 4238,0 1-3879,-1 0 0,0 0 0,1 1 0,-1 0 0,1 1-1,-1 0 1,1 0 0,-1 1 0,1 0 0,0 0 0,-8 5 0,0-1-252,0-1 0,-1 0 0,0-2 0,0 0 0,0-1 0,-24 2 0,5-1 8,11-2-141,0-1 0,1-2 0,-1 0 0,-26-6 0,-56-2 157,87 9-199,0-2-1,0 0 1,0-1-1,0-1 1,1-1-1,0 0 1,0-2-1,0 0 1,1-2-1,0 1 1,1-2-1,0-1 1,-26-20-1,19 12-1,12 10 0,1-1 0,0 0 0,-18-21 0,-9-13 0,-42-57 0,71 88 0,1 0 0,1-1 0,0 0 0,0-1 0,2 0 0,-6-19 0,8 22 1,-13-49 21,3-2 1,2 1-1,-4-101 1,3 66 14,7 80-37,5 17 0,-1-1 0,1 0 0,0 0 0,-1 0 0,1 0 0,0 1 0,-1-1 0,1 0 0,0 0 0,0 0 0,0 0 0,0 0 0,0 0 0,0 0 0,0 0 0,0 0 0,0 0 0,0 1 0,0-1 0,1 0 0,0-2 0,0 2 0,-8-2 0,-1-5 0,1-2 11,6 10-1,-1 0 0,1-1 1,-1 1-1,1 0 0,-1 1 0,1-1 1,-1 0-1,1 0 0,-1 1 0,1-1 0,-1 0 1,1 1-1,0 0 0,-1-1 0,1 1 1,0 0-1,-1 0 0,1 0 0,0 0 0,0 0 1,0 0-1,0 0 0,-1 1 0,-5 6-10,1-1 0,1 1 0,-1 1 0,-7 15 0,-1 1 0,-16 33-272,30-58 271,0 0 1,0 0-1,0 0 0,0 0 0,0 0 0,0 0 1,-1 0-1,1 1 0,0-1 0,0-1 0,0 1 1,0 0-1,0 0 0,0 0 0,-1 0 0,1 0 0,0 0 1,0 0-1,0 0 0,0 0 0,0 0 0,0 0 1,-1 0-1,1 0 0,0 0 0,0 0 0,0 0 0,0-1 1,0 1-1,0 0 0,0 0 0,0 0 0,0 0 1,0 0-1,-1 0 0,1 0 0,0-1 0,0 1 0,0 0 1,0 0-1,0 0 0,0 0 0,0 0 0,0 0 1,0-1-1,0 1 0,0 0 0,0 0 0,0 0 0,0 0 1,0 0-1,0 0 0,0-1 0,0 1 0,1 0 1,-1 0-1,0 0 0,0 0 0,0 0 0,0-19-34,3-20 7,1 20 14,0 0 0,11-27 0,-2 3-29,-12 40 23,1 0-1,-1 1 1,0-1-1,1 1 1,-1-1-1,1 1 1,0-1-1,0 1 1,0 0 0,0 0-1,0 0 1,0 0-1,1 1 1,-1-1-1,1 1 1,-1-1-1,1 1 1,4-2 0,-1 0-108,1 1 1,-1 0-1,1 1 1,0-1 0,0 1-1,12 0 1,-9 1-203,0 1 0,0 0 1,1 1-1,-1 0 0,0 0 0,0 1 1,14 7-1,34 19-6301,-42-22 3010,-2-1 1301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19.285"/>
    </inkml:context>
    <inkml:brush xml:id="br0">
      <inkml:brushProperty name="width" value="0.05" units="cm"/>
      <inkml:brushProperty name="height" value="0.05" units="cm"/>
    </inkml:brush>
  </inkml:definitions>
  <inkml:trace contextRef="#ctx0" brushRef="#br0">371 13 4864,'3'-1'277,"-3"1"-174,1 0 0,-1 0 0,1 0 0,-1-1 0,1 1 0,-1 0 0,1 0 0,-1 0 0,0 0 0,1-1 0,-1 1 0,1 0 0,-1 0 0,1-1-1,-1 1 1,0 0 0,1-1 0,-1 1 0,0-1 0,1 1 0,-1 0 0,0-1 0,0 1 0,1-1 0,-1 1 0,0-1 0,0 1 0,0 0 0,1-1 0,-1 1 0,0-1-1,0 0 1,-16 0 9218,-57 15-7378,30 1-1742,4-2 46,0 1 0,1 1 0,-59 36 0,94-50-247,-1 1-16,0 1 0,0 0 1,0 0-1,0 0 0,1 0 1,-1 1-1,-3 3 0,7-6 13,0-1 0,0 0 0,-1 1 0,1-1-1,0 1 1,0-1 0,0 1 0,-1 0 0,1-1-1,0 1 1,0-1 0,0 1 0,0-1 0,0 1 0,0-1-1,0 1 1,0-1 0,1 1 0,-1-1 0,0 1-1,0 0 1,0-1 0,0 1 0,1-1 0,-1 1 0,2 1-1,-1-1 1,0 0-1,1 1 1,-1-1-1,1 0 1,0 0-1,-1 0 1,1 0-1,0 0 1,0 0-1,1 0 1,11 3-6,-1-1 1,1 0 0,-1-1 0,1 0-1,0-1 1,0-1 0,18-1 0,-19-1 1,-1 2 0,1 0 0,-1 0 1,1 1-1,-1 1 0,1 0 1,-1 1-1,0 0 0,16 7 0,-23-7 13,0 0 0,0 0 0,-1 1 0,1 0 0,-1 0-1,0 0 1,0 0 0,-1 1 0,1-1 0,-1 1 0,0 0-1,0 0 1,-1 0 0,1 0 0,1 7 0,-1-2 15,0 1 1,0-1 0,-1 1-1,-1-1 1,0 1 0,0-1-1,-1 14 1,-2 0 93,-1-1 0,-1 1 0,-1-1 0,0 0 0,-2-1 1,-1 1-1,-1-2 0,-15 29 0,16-37-79,1-1-1,-2 1 1,0-2 0,0 1 0,-1-1 0,-1-1 0,0 0-1,0 0 1,-1-1 0,0 0 0,0-1 0,-1-1 0,0 0-1,-16 6 1,26-12-226,0 1 0,-1-1 0,1 0-1,0 0 1,-1 0 0,1 0 0,-1-1 0,1 1-1,0-1 1,-1 0 0,1 0 0,-1-1-1,1 1 1,-1 0 0,1-1 0,-1 0 0,1 0-1,0 0 1,0 0 0,-1-1 0,1 1 0,0-1-1,0 0 1,0 0 0,1 0 0,-5-4-1,-2-6-992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19.975"/>
    </inkml:context>
    <inkml:brush xml:id="br0">
      <inkml:brushProperty name="width" value="0.05" units="cm"/>
      <inkml:brushProperty name="height" value="0.05" units="cm"/>
    </inkml:brush>
  </inkml:definitions>
  <inkml:trace contextRef="#ctx0" brushRef="#br0">12 289 5760,'2'2'388,"-1"1"0,0-1 1,-1 0-1,1 0 0,0 1 0,-1-1 1,1 1-1,-1-1 0,1 5 0,-1-3 956,0-7-1132,1 1-1,-1-1 0,1 1 0,0-1 1,0 1-1,0-1 0,0 1 0,0 0 1,1 0-1,-1 0 0,2-3 0,11-18 182,2-21 265,-6 12 419,30-60-1,-36 84-736,0 0 0,0 0 1,4-16-1,-7 21-247,-1 1 0,1 0 0,-1 0 0,1 0 0,-1 0 0,0-1 0,0 1 0,0 0 0,0 0 0,0-1 0,0 1 0,-1 0 0,1 0 0,-1 0 1,1-1-1,-1 1 0,0 0 0,0 0 0,0 0 0,0 0 0,-2-2 0,2 4-78,0 0 0,-1-1 0,1 1 0,0 0 0,-1 0 0,1 0 0,0 0 0,0 0 1,-1 1-1,1-1 0,0 0 0,-1 1 0,1-1 0,0 1 0,0-1 0,0 1 0,0-1 0,-1 1 0,1 0 1,0 0-1,0-1 0,0 1 0,0 0 0,1 0 0,-1 0 0,-1 2 0,-2 0-8,-1 1 0,2 1-1,-1-1 1,0 0 0,-5 10 0,-5 24-5,2 0 0,2 1 0,1 0 0,-6 66 0,12-79-53,1 40-1,2-57 37,1-1 0,0 1-1,0 0 1,1-1 0,0 0 0,0 1 0,1-1 0,5 9-1,-7-14-28,0-1 0,1 1 0,-1-1 0,1 0-1,0 0 1,0 0 0,-1 0 0,2 0-1,-1 0 1,0-1 0,0 1 0,0-1 0,1 1-1,-1-1 1,1 0 0,-1 0 0,1 0-1,-1 0 1,1 0 0,0-1 0,-1 1 0,1-1-1,0 0 1,0 1 0,-1-1 0,1-1-1,0 1 1,-1 0 0,5-2 0,1 0-548,0 0 1,0-1-1,0 0 1,0-1-1,0 0 1,-1 0-1,0-1 0,8-5 1,13-10-694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20.368"/>
    </inkml:context>
    <inkml:brush xml:id="br0">
      <inkml:brushProperty name="width" value="0.05" units="cm"/>
      <inkml:brushProperty name="height" value="0.05" units="cm"/>
    </inkml:brush>
  </inkml:definitions>
  <inkml:trace contextRef="#ctx0" brushRef="#br0">17 721 9472,'-1'2'2967,"-1"-6"-722,-3-18 564,-4-30-484,21-156-565,-6 26-1730,0 20-5702,-12 90-371,5 51 3958</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53:20.715"/>
    </inkml:context>
    <inkml:brush xml:id="br0">
      <inkml:brushProperty name="width" value="0.05" units="cm"/>
      <inkml:brushProperty name="height" value="0.05" units="cm"/>
    </inkml:brush>
  </inkml:definitions>
  <inkml:trace contextRef="#ctx0" brushRef="#br0">22 114 6784,'-21'39'7184,"44"-42"-6630,1 0 1,-1-2-1,0 0 0,-1-2 1,1 0-1,38-20 1,-11 7-239,21-6-439,4 1-4115,-27 9-1294,-19 8 2988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47:50.1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12 108 6016,'-12'0'10570,"36"4"-9813,328-15 193,-222 7-76,-96 0-868,123-8 463,11 1-282,-98 5-1,78-17 0,50-4-286,-120 25 217,94 9 0,25-5-169,-105-3 94,256-5-16,85 17-26,-183-1 0,-96-7-40,-92-3 26,64 7-1,-63 1 38,1-4 0,92-5 0,-70-7-23,-43 3 0,79 1 0,210 6-24,-174-3 22,-20 1 36,409-14-159,-268-8 120,-229 19 2,52 4-1,-22 1 5,1194-2 127,-1118 8-232,2 0-74,85-8-4590,-204 0 3707</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47:52.1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0 165 7296,'17'6'6847,"11"-6"-6866,-20 0 796,322 9 1212,-319-9-1986,56 1 24,1-3 1,71-13-1,-82 8-34,105 0-1,-99 7 146,77-11 1,39-10-84,-143 19 261,1 1 0,71 10-1,-30 0-428,-1-4 0,1-3 0,0-3 0,90-14 0,-89 9 293,0 4 0,80 9 0,19 0-283,237-33-169,-364 22 539,85 4-1,-47 2-447,41-2-83,148-20 0,-182 11 503,0 4-1,132 9 0,-110 0-595,178-18-1,-239 6 486,-27 3 110,47-1-1,234 5-824,-85-18 568,-110 6 22,25 12 513,-65 3-269,329 4-1330,-357-9-776,24-6-5049,-42 5 4828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47:55.75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 6400,'15'6'6910,"13"-10"-7543,-19 2 1145,20 0-531,37 3-1,-16 0 326,-22 1-193,44 7 0,-44-4-42,47 1 0,-2-3-86,97 18 0,43 2-41,42-19-34,116 6 671,141 2-440,-5-24-47,-378 7-69,158-1 72,129 7-12,224 9 17,-363-5-48,-11 0-33,82-2 194,-184-5-121,382-2-19,-401 8-78,-64 0 10,105-9-1,-140 3 29,52 3-1,-21 1-87,280-16 341,-291 7-192,0 2 0,75 5 0,-66 2-72,94-9-1,-65 0 58,-48 3-86,57-14 0,18-1-65,-12 19 182,243-25-96,-116 26 98,-91 5-52,308 7-1768,-381-12 1453,-49-2-85,49 6 1,-35-4-4597,-37-1 3644</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48:01.96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6784,'3'-11'6046,"-2"9"-5899,0 0 1,0 0-1,0-1 1,1 1 0,-1 0-1,1 0 1,-1 0-1,1 1 1,0-1-1,0 0 1,0 1-1,0-1 1,0 1 0,0-1-1,0 1 1,5-2-1,6 0 139,0 0-1,0 1 1,0 0-1,1 1 1,25 1-1,23-1-211,29-16-80,1 0 332,-81 16-253,0 0-1,0 1 0,0 1 1,0 0-1,0 0 0,18 5 0,-13-2-87,0-2 0,0 0 0,1-1 0,-1-1 0,1 0-1,27-5 1,-19 2 60,0 1-1,26 2 0,-5 2-59,63-7-1,-39 0 47,91 8-135,-43 1 21,-68-6 97,-1-3-1,84-20 0,-80 14-11,103-9-1,25 27 75,-31 1 408,-82-12-582,-41 2-21,45 1 0,122 3-88,-129-4 327,0 3 1,67 10 0,-8 13 24,62 8-669,-36-20 499,300 43 7,-334-35 205,231 10 0,-261-23-271,84 18 1,76 6 95,-119-29-32,-1-5 0,1-5 0,180-36 0,-75 3 153,-165 30-185,118-6 0,40-5 12,-190 18 78,0 1-1,54 2 0,27-1 86,108-23-208,4-1-65,-187 25 184,-1 1 0,43 7-1,38 1 53,210 2-235,-93-19 111,-20 7-29,-119 3 65,-58-1 51,37 0-74,144 16 1,-184-11 15,66-2 0,-66-3 31,56 8 1,9 3-48,1-5-1,106-6 1,-76-2 15,-57 2 234,123 16 0,150 20-672,-229-19 552,-78-9-65,80 3 0,-86-11 41,1 1 0,41 8 0,-39-4-215,-1-2 0,50-1-1,-61-3 120,347 1 342,-277 8-434,-20-1-72,46 0 294,214-17 1,-272 0-175,-35 5 9,0 1-1,0 1 0,48 3 0,495 22 239,-457-30-126,-79 3-65,76 2 0,-25 5 64,0-3-1,97-15 0,-33-7-3831,-127 15 2103,2 2 581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48:06.7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1 258 5120,'3'-30'5770,"6"6"-3771,-5 19-1898,0 1-1,0-1 1,0 0 0,0 1 0,1 0 0,0 0 0,5-3 0,6-4-50,-1 2 1,1 0 0,1 1 0,-1 1 0,1 0 0,1 1 0,-1 1 0,1 0-1,0 2 1,36-3 0,105-6 108,-116 10-140,50 3-1,-19 1 70,408-2-57,-345 6-26,-106-4-6,0 1 0,-1 2 0,34 9 0,13 2 0,102 22 25,-109-20-19,0-4-1,80 5 1,-125-18-18,35 2-3,70 13 0,-31 3 15,180 26 0,-175-42-38,129-11 0,-7-1-9,14-6 36,-59 1 75,-161 13-46,86 0 28,-32 4-42,137-15-1,-129 4-4,86 4 1,-14 7 0,-122-4 0,1-2 0,53-11 0,-18-1-22,1 3 1,0 3 0,97 0-1,267 13 70,-285-3-38,349-12 18,-180-23-28,242-21-22,-283 22-26,73-5 118,-216 32-193,172 16 246,-200-3-209,199 2 44,-86-3-86,264 4 0,-409-7 128,112 21 0,-38-4 0,351 11 0,-416-27 0,-1 3 0,0 4 0,126 33 0,-145-31 0,106 6 0,-119-15 0,15-1-103,91-8 0,-90 2-22,-25-1-2265,63-14-1,-71 11 121,-3 5 820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10.915"/>
    </inkml:context>
    <inkml:brush xml:id="br0">
      <inkml:brushProperty name="width" value="0.05" units="cm"/>
      <inkml:brushProperty name="height" value="0.05" units="cm"/>
      <inkml:brushProperty name="color" value="#004F8B"/>
    </inkml:brush>
  </inkml:definitions>
  <inkml:trace contextRef="#ctx0" brushRef="#br0">89 219 8192,'-1'2'353,"0"-1"1,0 1 0,0-1 0,0 0-1,0 1 1,-1-1 0,1 0-1,-1 0 1,1 0 0,0 0 0,-1 0-1,0 0 1,1 0 0,-1-1-1,1 1 1,-1-1 0,0 1 0,0-1-1,1 1 1,-1-1 0,0 0-1,0 0 1,1 0 0,-1 0 0,0 0-1,0 0 1,-1-1 0,1 0 25,0 0 1,0 0-1,0 0 1,0 0-1,0 0 1,1 0-1,-1-1 0,0 1 1,1-1-1,-1 1 1,-1-4-1,-9-16-991,10 14 613,0 0 0,0 0 0,1 0-1,0-1 1,0 1 0,1 0 0,0-1 0,0 1 0,1 0 0,-1 0 0,2-1 0,-1 1 0,3-7 0,-2 8-3,0 1 0,-1-1 0,2 1 0,-1 0 0,1 0 0,-1 0 1,1 0-1,1 1 0,-1-1 0,1 1 0,-1 0 0,1 0 0,0 0 0,1 0 0,-1 1 0,1-1 0,9-4 0,-13 7 3,0 1 0,0-1 1,0 1-1,1-1 0,-1 1 0,0 0 0,0-1 0,0 1 0,1 0 0,-1 0 0,0 0 0,1 0 0,-1 0 1,0 0-1,0 0 0,1 0 0,-1 1 0,0-1 0,0 0 0,1 1 0,-1-1 0,0 1 0,0 0 0,0-1 0,0 1 1,2 1-1,-2-1 4,0 1 0,1 0 0,-1 0-1,0 0 1,0 0 0,0 1 0,0-1 0,0 0 0,-1 0 0,1 1 0,-1-1 0,1 0 0,-1 4 0,0 4 19,1 0 1,-2 0-1,0 0 1,0 0-1,-5 17 1,3-18 33,0 0 1,-1 0-1,0-1 1,-7 10 0,9-15-42,0 1 0,0-1 0,-1 0 1,1 0-1,-1 0 0,0 0 0,0 0 1,0-1-1,0 0 0,0 1 0,-1-1 1,-4 2-1,7-4-17,1 1 0,-1-1 0,0 0 1,1 0-1,-1 0 0,0 0 0,0 0 0,1 0 0,-1 0 0,0 0 1,1 0-1,-1 0 0,0-1 0,0 1 0,1 0 0,-1 0 0,0-1 1,1 1-1,-1 0 0,1-1 0,-1 1 0,0 0 0,1-1 0,-1 1 1,1-1-1,-1 1 0,1-1 0,-1 0 0,1 1 0,0-1 0,-1 1 1,1-1-1,0 0 0,-1 1 0,1-1 0,0 0 0,0 1 0,0-1 1,-1 0-1,1 0 0,0 1 0,0-1 0,0 0 0,0 1 0,1-2 1,0-34-3,1 30 11,0-1-1,0 1 0,0-1 0,1 1 1,0 0-1,0 0 0,1 0 1,4-6-1,-7 11-4,0-1 0,0 1 0,0-1-1,0 1 1,0 0 0,0-1 0,1 1 0,-1 0 0,0 0-1,1 0 1,-1 0 0,1 0 0,-1 0 0,1 1 0,-1-1 0,1 0-1,0 1 1,-1-1 0,1 1 0,0 0 0,-1-1 0,1 1 0,0 0-1,0 0 1,-1 0 0,1 0 0,0 0 0,-1 1 0,1-1 0,0 0-1,0 1 1,-1-1 0,1 1 0,-1 0 0,3 1 0,-3-1 12,0 0 0,1 0 0,-1 0 0,0 1 0,0-1 0,0 0 1,0 1-1,0-1 0,0 1 0,0-1 0,-1 1 0,1 0 0,0-1 0,-1 1 1,1-1-1,-1 1 0,0 0 0,0 0 0,0-1 0,0 1 0,0 0 0,0 0 1,0-1-1,0 1 0,0 0 0,-1-1 0,1 1 0,-1 0 0,1-1 0,-1 1 1,0 0-1,0-1 0,0 1 0,-1 1 0,0 1 71,-1 1-1,0-1 1,0 0-1,0 0 1,-1 0-1,1 0 0,-1 0 1,0-1-1,-8 6 1,11-8-87,0-1 1,1 1-1,-1-1 1,0 0-1,1 1 1,-1-1-1,0 0 0,1 1 1,-1-1-1,0 0 1,0 0-1,1 0 1,-1 0-1,0 0 1,0 0-1,1 0 0,-1 0 1,0 0-1,0 0 1,1 0-1,-1 0 1,0-1-1,1 1 1,-1 0-1,0-1 0,1 1 1,-1 0-1,0-1 1,1 1-1,-1-1 1,0 1-1,1-1 1,-1 1-1,1-1 0,-1 1 1,1-1-1,-1 1 1,1-1-1,0 0 1,-1 1-1,1-1 1,0 0-1,-1 1 0,1-1 1,0 0-1,0 0 1,0 1-1,0-1 1,0 0-1,0 0 1,0 1-1,0-1 0,0-1 1,-1-3-1,1-1-1,0 0 1,0 1-1,1-1 1,0 0 0,1-5-1,-1 6 9,0 0-1,1-1 0,0 1 1,0 0-1,1 0 0,-1 0 1,1 0-1,0 1 0,0-1 1,0 1-1,1 0 0,0 0 1,0 0-1,0 0 0,6-4 1,-9 7-1,0 1 1,-1 0-1,1-1 1,0 1-1,0-1 1,0 1 0,0 0-1,0 0 1,0 0-1,0-1 1,0 1-1,0 0 1,0 0-1,0 0 1,0 0 0,0 1-1,0-1 1,0 0-1,0 0 1,0 1-1,0-1 1,0 0 0,0 1-1,1 0 1,-1 0 5,1 0 1,-1 1 0,0-1 0,1 1 0,-1-1-1,0 1 1,0 0 0,0-1 0,0 1 0,0 0-1,1 3 1,0 0-5,-1 0-1,1 0 1,-1 0 0,0 0-1,0 0 1,-1 1-1,0-1 1,0 8 0,-6 6-947,4-12-2999,9-10 2758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48:11.0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1 124 4736,'9'-2'4559,"27"-13"-3453,7-3-846,-26 12-182,0 1 0,0 1 1,1 1-1,-1 0 0,28 0 0,-37 2-77,0 0 0,0 0 0,0-1 1,0 0-1,9-4 0,8-1-2,27-8 39,-38 10-15,1 1-1,0 0 1,1 1-1,-1 1 1,0 0-1,1 1 1,17 1-1,112 11 16,-122-10-38,0-1 0,33-4 0,-33 2 0,1 1 0,24 1 0,13 3 0,-1-3 0,1-2 0,72-12 0,-122 13 1,1 1 0,-1 1 0,0 0 0,1 0 0,-1 1 0,0 1 0,14 4 1,15 3-6,-7-5 2,0-1 0,53-1-1,-51-3 4,-1 1-1,38 7 1,172 37-1,-225-41 1,34 0 0,-19-1-19,162 0-331,-102-5 314,281 2 51,-222 6-32,57 10-68,-79-3 56,609-1 337,-671-17-281,0-4 0,86-22 0,-94 18-5,-33 8 115,0 2 0,1 1 0,31 1 0,-42 1-114,138-12 7,-74 4-20,149-1 416,-89-2-325,-87 6-49,-30 2-66,-6 1-10,0 0 1,35 3 0,11 2 32,96-9 0,23 1 28,-122 7 14,162 10-152,-162-10 136,96-6-1,38 0 12,-144 7-45,1-1 0,0-3 0,-1-3 0,61-11 0,-85 11 28,0 1-1,0 1 0,52 4 1,-16-1-116,72-2 88,155 3 82,-217 6-84,-48-4 0,-1-1 0,0-1 0,35-3 0,-24-2 60,1 2 0,0 2 0,51 7 0,47 1 314,-83-7-183,74 12 1,138 27 21,-226-39-173,49-3-1,13-1 42,260-18 82,-331 17-160,131-6-62,33-4 0,-22 1 108,19-2-98,6 0 199,-154 12-92,64 3-20,13-1-124,-59-1-325,75 7 0,-1 0-1268,-99-5 1018,-5 2 261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48:13.65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75 5888,'7'-1'852,"-1"1"1,1-1 0,-1 0-1,10-4 1,17-2-610,320-26 381,-330 32-543,0 1 0,0 1 0,34 6 0,-19-2-31,20 2-68,-15-1-19,0-2 0,61-2 1,168-23 158,-102 18-244,1126 7 250,-1127 7-208,-46 0 32,-29-6 77,279 9 251,-231-23-216,-46 1-43,173 7 173,-126 3-148,-38-1 18,149 19 0,5 29 108,-3 0 99,-198-42-255,1-3-1,108-6 1,115-28 9,-181 17-22,-45 3 91,75-22 0,-87 19-35,1 2-1,1 1 0,50-2 0,28 8-98,110-8 53,-29 3 6,-21 3-59,-148 4 52,55 5 1,-10 1-27,312-17 488,-323 5-454,-46 4-11,40-1 0,205 12-783,-118-7 1441,-90 3-678,111-9 1,-152 2 42,-1 2 0,1 1 0,0 0 0,0 1 0,0 2 0,-1 0 0,30 6 0,14 17-213,-46-17 82,31 10 0,-26-13 50,0-2 0,0 0 0,0-2 0,40-1 0,-35-1-188,1 1 1,45 7-1,-44-2-533,-5 0-1672,-1-1 0,41 1 1,-37-5 638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48:36.8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0 167 4864,'27'-16'4732,"-24"12"-4394,0 1-43,-1 1 1,1-1 0,-1 1 0,1 0 0,0 0 0,4-2 0,6-1 238,0 1 0,18-3 1,21-6-234,-36 7-148,0 1-1,0 0 1,0 2 0,0 0-1,0 0 1,1 2 0,27 0-1,42 0 396,-63 0-464,0 0 0,43 6 0,-30 5-31,-31-8-52,0 0 1,1-1-1,-1 1 1,0-1-1,1 0 1,-1 0 0,1-1-1,0 0 1,-1 0-1,7-1 1,20-3-2,-1 1 0,1 2 0,40 3 0,-6-1 0,-58-1 0,52 1 0,0-3 0,73-12 0,-115 12 0,0 0 0,0 1 0,22 1 0,-6 1 0,-21-2 0,-1 0 0,0-1 0,0-1 0,0 0 0,0-1 0,0 0 1,-1 0-1,13-8 0,-6 4-6,0 1 0,22-7 1,-28 12-10,-1 0 0,1 1 0,0 0 1,0 0-1,-1 1 0,1 1 0,16 2 1,6 4 15,38 14 1,32 6 91,-33-19-81,0-3 0,100-6-1,-68 0-8,-66 3-3,0 1 0,0 2 0,71 20 0,-65-15 0,91 13 0,-42-9 0,103 11 0,-179-21 1,0 1 1,28 12 0,-32-12-17,0 0 0,0 0-1,0-2 1,1 1 0,19 1 0,82 0-18,56 5 24,-121-4 5,188 14-78,-210-21 23,28-6-1,-36 5 93,0-1 1,0 2-1,-1 1 1,33 2-1,139 35 5,140 30-38,-310-64-10,-7-1-10,0 0 1,0-1-1,0 0 0,0-1 0,23-3 1,8-5 19,-23 3 0,0 1 0,1 1 0,0 1 0,29 1 0,4 2 0,0-3 0,95-15 0,-28 2 0,-90 10 0,58-15 0,10-2 0,-38 21 0,-39-1 0,0 0 0,0-1 0,29-9 0,34-5 0,-58 14 0,1 1 0,-1 2 0,0 1 0,51 8 0,-54-5-18,-1-1 0,1-1 0,0-1 0,-1-2 0,1 0 0,-1-1 0,35-9 0,-40 8-27,0 1 1,-1 0-1,1 2 1,22 1 0,0 0-118,-4 1 42,0 2 0,67 16 1,3 0-18,-46-9 137,-42-6 0,1-1 0,0-2 0,0 0 0,37-1 0,-13-5 2,-18 3-8,-1-2 0,47-10 0,-21 0-45,88-9 0,-122 20 72,-1 2 0,1 0 0,22 4-1,20 0-108,-6-6 85,103-19 1,-145 19 2,18-1 33,1 1 0,52 3 0,-21 1-4,-2-3-29,-28-1 0,1 2 0,33 4 0,-26 3-26,-24-4 6,0 0-1,0-2 1,0 1-1,25-2 1,-22-2 20,-7 2 0,1-1 0,0-1 0,-1 0 0,12-4 0,50-15 63,103-16 1,-171 36-63,15-2-1,-1 1 0,1 0 0,0 1 0,22 3 0,6 2 33,-35-3-14,1 0 0,-1 1 0,0 0 0,26 8 0,16 11-19,74 25 0,-102-41 6,-1-1 0,0-1 0,34 0 0,34 3 28,-64-2-34,0-2 0,0 0 0,0-3 0,0 0 0,58-11 0,-7-12 40,-55 15-30,1 1 0,36-7 0,5 11-57,-50 4 29,-1-1 1,1-1-1,33-8 0,-24 3 43,0 1-1,0 1 1,1 1-1,-1 2 1,1 1-1,0 1 1,0 1-1,-1 1 1,30 7 0,12-2-25,-48-6 0,32 5 0,-9 4 0,-18-4 0,1 0 0,0-2 0,35 1 0,26-4-2,170-7 14,-222 5 12,-1 1-1,1 1 1,0 2-1,47 10 1,68 13-24,-94-14 0,84 8 0,-22-3 0,4 0 0,-95-16 0,1 1 0,0-1 0,33-4 0,-33 0 0,9-1 0,39-9 0,49-26 52,-21 6-3,-76 26-44,10-4 2,1 1 0,50-4 1,50 11-8,1 0 0,-101 0 14,-1 1 1,0 2 0,71 10-1,-45-3 15,72-2 0,-33-2-17,18-1-12,41 3 0,31 6 0,34 3 0,-171-7 0,-11 0 0,1-3 0,82-2 0,-89-3 20,1 2 0,-1 2 1,54 10-1,-25-3 0,3-1-29,-1-3 1,1-4-1,0-3 1,104-14-1,-67-2 35,188-22 18,-264 37-44,10 0-5,0-2-1,53-12 1,2-11-911,-34 1-2568,-42 20 2428</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30T14:48:39.4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0 261 5888,'3'1'485,"1"1"1,-1-1 0,1 0 0,-1-1-1,1 1 1,-1-1 0,1 1-1,0-1 1,-1 0 0,1-1-1,-1 1 1,1 0 0,0-1-1,6-2 1,41-11 39,-24 6-294,51-7 0,-33 10-124,6 0-27,0-2 0,0-2-1,64-20 1,-33 3-52,0 2 0,2 5 0,141-15 0,78 10 255,-277 22-244,151-2-78,29 0 109,-119 0-44,-34 1-19,1 2 1,-1 3-1,1 2 1,60 13-1,-17 4 53,115 11-1,-157-28-63,-1-2-1,1-2 1,97-14 0,318-38 138,-136 19 62,-271 27-96,-1 3-1,94 8 0,121 27 387,-59-5-305,256 4-122,96-20 10,-45 0-69,-332 0 0,-78-2 0,489-2 103,-362-9-78,-196 2-24,194 5-18,-56-2-66,-109-3 183,135 15 1,-147-5-87,401 48-18,-4-57-108,-239-22 235,-141 14-154,-37 2 44,81 2 0,261 2 381,-159-5-383,-162 4 50,27 1-127,70-2 60,5 0 6,38 6 85,-13 0-42,-177-2-42,220 19 9,195 52 779,-277-56-3188,-130-11 1695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12.004"/>
    </inkml:context>
    <inkml:brush xml:id="br0">
      <inkml:brushProperty name="width" value="0.05" units="cm"/>
      <inkml:brushProperty name="height" value="0.05" units="cm"/>
      <inkml:brushProperty name="color" value="#004F8B"/>
    </inkml:brush>
  </inkml:definitions>
  <inkml:trace contextRef="#ctx0" brushRef="#br0">81 267 7552,'-4'0'1155,"-1"0"1,1 0-1,-1-1 0,1 1 1,0-1-1,-1 0 1,1 0-1,0-1 0,-7-2 1,9 3-1026,0-1 1,0 1-1,0-1 0,1 1 1,-1-1-1,0 0 1,0 0-1,1 0 0,0 0 1,-1 0-1,1 0 1,0 0-1,0 0 0,0-1 1,0 1-1,0 0 1,1-1-1,-2-4 0,1-3-122,-1 0-1,2 0 1,-1 0 0,2 0-1,-1-1 1,1 1-1,1 0 1,0 0-1,0 0 1,1 0 0,4-9-1,-5 14 0,0-1-1,0 1 1,1 0-1,0 1 1,0-1-1,0 0 1,1 1-1,-1 0 1,1 0 0,0 0-1,0 0 1,0 0-1,1 1 1,0 0-1,-1 0 1,1 0-1,0 0 1,0 1-1,0 0 1,1 0-1,6-1 1,-10 2-1,-1 1 0,1 0 0,-1 0 0,0-1 0,1 1 0,-1 0 0,1 0 0,-1 1 0,1-1 0,-1 0 0,1 0 0,-1 1 1,0-1-1,1 1 0,-1-1 0,0 1 0,1 0 0,-1-1 0,0 1 0,0 0 0,0 0 0,1 0 0,-1 0 0,0 0 0,0 0 0,0 0 0,-1 0 0,1 0 0,0 0 0,0 1 0,-1-1 0,1 0 0,0 1 0,-1-1 0,1 0 0,-1 1 1,0-1-1,1 1 0,-1-1 0,0 1 0,0 2 0,0 3 40,0 1 1,0-1 0,-1 1 0,1-1 0,-2 0 0,-3 14-1,1-7 185,-1-1 0,-1 1 0,0-1-1,-1 0 1,0 0 0,-1 0 0,0-1 0,-1-1-1,-1 0 1,-18 18 0,28-28-222,-1-1 1,1 1-1,-1-1 0,1 0 1,-1 1-1,1-1 0,-1 1 0,1-1 1,-1 0-1,1 0 0,-1 1 1,1-1-1,-1 0 0,1 0 1,-1 0-1,1 0 0,-1 1 1,0-1-1,1 0 0,-1 0 1,1 0-1,-1 0 0,0 0 1,1-1-1,-1 1 0,1 0 1,-1 0-1,1 0 0,-1 0 1,1-1-1,-1 1 0,1 0 0,-1 0 1,1-1-1,-2 0 0,1-1-2,0 1 0,0-1 0,0 0 0,0 0 0,0 0 0,1 0 0,-1 0 0,0 0 0,1 0 0,-1-3 0,0-8-9,0-1-1,2-16 1,0 21 1,0-1-1,1 1 1,0 0 0,6-16-1,-7 23 3,0 1 0,0-1 0,0 0 0,0 0 0,0 0 0,0 1 0,0-1 0,1 0 0,-1 1-1,1-1 1,-1 1 0,3-2 0,-3 2 2,0 1 0,0 0-1,0-1 1,0 1 0,0 0-1,0 0 1,0 0 0,0 0-1,0 0 1,0 0 0,0 0-1,0 0 1,0 0 0,0 0-1,0 1 1,0-1 0,0 0-1,0 1 1,0-1 0,0 0-1,0 1 1,0-1 0,-1 1 0,1 0-1,0-1 1,0 1 0,0 0-1,5 5 35,-1-1 1,0 1-1,0-1 0,-1 2 1,1-1-1,-1 0 0,-1 1 0,1-1 1,-1 1-1,0 0 0,-1 0 0,0 1 1,3 12-1,-5-16-20,1 0 1,0-1-1,-1 1 1,0 0-1,0 0 1,0 0-1,-1-1 0,1 1 1,-1 0-1,0 0 1,0-1-1,0 1 1,0-1-1,-1 1 1,1-1-1,-1 1 1,0-1-1,0 0 0,0 0 1,0 0-1,-1 0 1,1 0-1,-1 0 1,0-1-1,0 0 1,0 1-1,0-1 1,0 0-1,-4 2 1,6-4-17,0 1 1,0-1-1,0 1 1,0-1 0,0 0-1,0 1 1,0-1-1,0 0 1,0 0 0,0 0-1,0 1 1,0-1-1,0 0 1,0 0 0,-1-1-1,1 1 1,0 0-1,0 0 1,0 0 0,0-1-1,0 1 1,0-1-1,0 1 1,0-1 0,-1 0-1,0-1-6,1 1 0,0-1 0,-1 0 0,1 0 0,0 1 0,0-1 0,0 0 0,0 0 0,1 0 0,-1 0 0,1 0-1,-1-3 1,-1-3-6,1 0 0,1-1 0,0 1 0,0 0 0,2-14 0,0 15 19,0 0 1,0 1-1,0-1 1,1 0-1,0 1 1,0 0-1,0 0 0,1 0 1,4-6-1,-7 11-5,1-1 0,-1 0 0,0 1 0,1 0 0,-1-1-1,1 1 1,0 0 0,-1 0 0,1 0 0,0 0 0,0 0-1,-1 0 1,1 0 0,0 1 0,0-1 0,0 1 0,0-1-1,0 1 1,0 0 0,0 0 0,0-1 0,0 2 0,0-1-1,0 0 1,0 0 0,0 1 0,0-1 0,0 1 0,0-1-1,0 1 1,0 0 0,-1 0 0,1 0 0,0 0 0,2 1 0,0 3 12,1-1 1,0 1-1,-1-1 1,0 1-1,0 1 1,0-1-1,-1 0 1,0 1 0,0 0-1,0 0 1,2 8-1,-7-23-15,-2-8-5,1-1 1,1 1 0,0-1-1,1 0 1,3-33 0,-2 50 7,0 0 0,0 0 1,0 1-1,1-1 1,-1 0-1,0 0 0,0 1 1,1-1-1,-1 0 1,0 1-1,1-1 0,-1 0 1,0 1-1,1-1 0,-1 1 1,1-1-1,-1 1 1,1-1-1,-1 1 0,1-1 1,0 1-1,-1-1 1,1 1-1,0-1 0,-1 1 1,1 0-1,0 0 1,-1-1-1,1 1 0,0 0 1,0 0-1,-1 0 1,1 0-1,0 0 0,0 0 1,-1 0-1,1 0 1,0 0-1,0 0 0,-1 0 1,2 1-1,5 1-112,-1 0 0,0 0 0,0 1-1,8 5 1,14 4-5039,-11-11 3404,1 3 810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19.140"/>
    </inkml:context>
    <inkml:brush xml:id="br0">
      <inkml:brushProperty name="width" value="0.05" units="cm"/>
      <inkml:brushProperty name="height" value="0.05" units="cm"/>
      <inkml:brushProperty name="color" value="#004F8B"/>
    </inkml:brush>
  </inkml:definitions>
  <inkml:trace contextRef="#ctx0" brushRef="#br0">364 57 9216,'1'-1'452,"2"-2"576,0 0-1,-1 0 0,0 0 1,0 0-1,0-1 1,0 1-1,0 0 1,-1-1-1,1 0 1,-1 1-1,0-1 1,0 0-1,1-7 1,-5 11-808,0 1 0,0 0 1,0 0-1,0 0 1,0 0-1,0 0 1,1 1-1,-5 2 1,-10 11-116,1 1 0,1 0 0,-25 35 1,16-20-95,18-24-11,-51 64-115,-96 153 0,148-214 109,0-1 1,1 1-1,0 0 0,0 0 1,2 1-1,-1-1 0,1 0 0,0 1 1,1 0-1,0-1 0,1 1 1,1 0-1,1 11 0,-1-15 1,0 0 0,1 0-1,0-1 1,1 1 0,0 0-1,0-1 1,0 0 0,1 1-1,-1-1 1,1-1 0,1 1-1,-1-1 1,1 1 0,0-1-1,1-1 1,-1 1 0,1-1-1,0 0 1,0 0 0,7 4-1,-2-4-4,0 1-1,0-1 1,0-1-1,1 0 0,-1 0 1,1-1-1,0-1 1,0 0-1,-1 0 1,1-1-1,0-1 1,0 0-1,20-4 1,-23 2-384,0 1 1,0-2-1,-1 1 1,1-1 0,-1 0-1,12-8 1,-11 5-2023,0-1 0,0 1 0,8-11 0,-4 9 326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19.813"/>
    </inkml:context>
    <inkml:brush xml:id="br0">
      <inkml:brushProperty name="width" value="0.05" units="cm"/>
      <inkml:brushProperty name="height" value="0.05" units="cm"/>
      <inkml:brushProperty name="color" value="#004F8B"/>
    </inkml:brush>
  </inkml:definitions>
  <inkml:trace contextRef="#ctx0" brushRef="#br0">3 26 6912,'-2'-2'2172,"2"1"-1974,0 1 0,0 0-1,0 0 1,0-1-1,0 1 1,0 0-1,0 0 1,-1-1-1,1 1 1,3-6 4740,-2 6-4741,18-7 3204,36 1-2682,-46 6 85,13-2 67,44 3-1,-57 0-672,0 0-1,0 1 1,-1 0 0,1 0 0,0 1-1,-1 0 1,15 8 0,-22-11-171,0 1-1,0 0 1,0-1 0,0 1-1,0 0 1,0 0-1,0 0 1,0 0 0,-1 0-1,1 0 1,0 0 0,-1 0-1,1 0 1,-1 0 0,1 0-1,-1 1 1,0-1 0,1 0-1,-1 0 1,0 2-1,0 0-8,0 0 0,0 1 0,0-1 0,0 0 0,-1 0 0,0 1 0,-1 4 0,-3 5-49,-1 0 1,-13 21 0,19-34 31,-140 209-589,129-194 574,3-4 10,-19 28 2,26-37 2,-1 0 0,1 0 0,0 0 0,0 0 0,1 0 0,-1 1 0,0-1 0,1 0 0,-1 0 0,1 0 0,0 1 0,-1-1 0,1 0 0,0 0 0,1 4 0,0-4 4,0 0-1,0-1 0,0 1 0,0-1 1,0 1-1,0-1 0,0 0 0,1 0 1,-1 1-1,1-1 0,-1 0 0,1 0 1,-1 0-1,1-1 0,-1 1 0,1 0 1,0 0-1,-1-1 0,1 1 0,2-1 1,37 6 109,-15-5-43,45-3 0,-22-8-2299,-41 8 295,-1-1 0,1 0 1,14-9-1,-6 3-71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0.268"/>
    </inkml:context>
    <inkml:brush xml:id="br0">
      <inkml:brushProperty name="width" value="0.05" units="cm"/>
      <inkml:brushProperty name="height" value="0.05" units="cm"/>
      <inkml:brushProperty name="color" value="#004F8B"/>
    </inkml:brush>
  </inkml:definitions>
  <inkml:trace contextRef="#ctx0" brushRef="#br0">22 0 11776,'-4'0'12639,"4"5"-12703,-4 6 32,-1 11-2080,1 13-896,0 4 1504,4 6 736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0.608"/>
    </inkml:context>
    <inkml:brush xml:id="br0">
      <inkml:brushProperty name="width" value="0.05" units="cm"/>
      <inkml:brushProperty name="height" value="0.05" units="cm"/>
      <inkml:brushProperty name="color" value="#004F8B"/>
    </inkml:brush>
  </inkml:definitions>
  <inkml:trace contextRef="#ctx0" brushRef="#br0">1 1 12288,'0'45'4639,"4"-25"-3583,-4 2 512,0-18 0,0 1-864,0-2-288,0-11-2400,0-8-1919,4 2-1409,5-5 2688,4 3 1312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1.420"/>
    </inkml:context>
    <inkml:brush xml:id="br0">
      <inkml:brushProperty name="width" value="0.05" units="cm"/>
      <inkml:brushProperty name="height" value="0.05" units="cm"/>
      <inkml:brushProperty name="color" value="#004F8B"/>
    </inkml:brush>
  </inkml:definitions>
  <inkml:trace contextRef="#ctx0" brushRef="#br0">334 50 8448,'4'-2'1498,"0"-1"0,0 0 1,0 0-1,-1 0 0,1-1 1,-1 1-1,5-8 0,8-7 1513,-22 19-624,-8 7-2054,-14 21-173,1 1 1,-38 53-1,-35 73-248,60-91 31,36-59 60,-2 4-13,0-1 0,0 2-1,1-1 1,-4 12-1,9-20 6,-1 0-1,0-1 0,1 1 1,-1-1-1,1 1 1,0 0-1,-1-1 0,1 1 1,0 0-1,0 0 0,0-1 1,0 1-1,0 0 1,1-1-1,-1 1 0,1 0 1,-1-1-1,1 1 0,-1-1 1,1 1-1,0 0 1,0-1-1,0 0 0,-1 1 1,2-1-1,-1 1 0,0-1 1,0 0-1,0 0 1,0 0-1,1 0 0,-1 0 1,1 0-1,-1 0 0,4 1 1,6 1 8,1 0-1,-1-2 1,1 1 0,0-1 0,0-1 0,0 0-1,-1-1 1,20-3 0,-7 1 79,-7 5 14,-17-2-92,0 0 1,0 0-1,0 1 0,0-1 1,1 0-1,-1 0 1,0 0-1,0 1 0,0-1 1,0 0-1,0 0 1,1 0-1,-1 1 0,0-1 1,0 0-1,0 0 1,0 1-1,0-1 0,0 0 1,0 0-1,0 1 0,0-1 1,0 0-1,0 0 1,0 1-1,0-1 0,0 0 1,0 0-1,0 1 1,0-1-1,-1 0 0,1 1 1,-18 21 146,15-18-181,-25 29 14,2 0 0,2 3 0,1 0 0,2 1 0,-22 51 0,29-56 16,1 2 0,1-1 0,2 1 0,-8 52 0,17-79-88,1-1 0,-1 0-1,1 1 1,0-1 0,1 0 0,0 0-1,0 1 1,0-1 0,1 0-1,0 0 1,0 0 0,0 0 0,1-1-1,0 1 1,0 0 0,0-1 0,1 0-1,-1 0 1,1 0 0,1 0-1,-1-1 1,1 0 0,-1 1 0,1-2-1,1 1 1,-1-1 0,0 1 0,11 3-1,-14-6-350,4 3-645,-1-2 1,1 1-1,0-1 1,0 0-1,0 0 1,0 0-1,0-1 1,0 0-1,10 1 1,10-2-1594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48.112"/>
    </inkml:context>
    <inkml:brush xml:id="br0">
      <inkml:brushProperty name="width" value="0.05" units="cm"/>
      <inkml:brushProperty name="height" value="0.05" units="cm"/>
    </inkml:brush>
  </inkml:definitions>
  <inkml:trace contextRef="#ctx0" brushRef="#br0">273 444 9216,'-9'3'933,"1"0"0,0-1 0,-1 0 0,1 0 1,-1-1-1,0 0 0,-9-1 0,8 0-475,0-1-1,1 0 1,-1 0 0,0-1 0,1 0-1,-12-5 1,14 4-389,0 0-1,1 0 1,-1 0 0,1-1-1,0 0 1,0 0 0,0-1-1,0 1 1,1-1 0,0-1-1,0 1 1,0-1-1,0 0 1,1 0 0,0 0-1,1 0 1,-1-1 0,1 0-1,-3-9 1,3 5-25,1 1 1,0-1-1,1 0 0,0 0 0,1 1 1,0-1-1,1 0 0,0 0 0,0 1 1,1-1-1,1 0 0,-1 1 0,2 0 1,0 0-1,0 0 0,1 0 0,0 0 1,11-15-1,-8 14-42,0 1 1,1 1-1,0-1 1,1 2-1,0-1 1,0 1-1,1 1 1,0 0-1,0 0 0,0 1 1,1 0-1,0 1 1,0 1-1,1 0 1,18-4-1,-27 8-11,0-1 0,-1 1-1,1 0 1,0 0 0,-1 0 0,1 0 0,0 0-1,-1 1 1,1 0 0,-1 0 0,1 0 0,-1 0-1,1 1 1,4 2 0,-3-1-15,0 1 1,0-1 0,-1 1-1,0 0 1,1 0-1,-1 1 1,-1-1 0,5 8-1,2 4-67,-1 1 0,-1 1-1,-1-1 1,9 30 0,-11-33 52,-1 1-1,0 0 1,-1 0 0,-1 1 0,0-1 0,-1 0 0,0 1 0,-2-1 0,0 1 0,0-1-1,-6 21 1,4-23 113,-2 0 0,1-1 0,-2 1-1,0-1 1,0-1 0,-1 1-1,-1-1 1,1 0 0,-11 9 0,15-16-46,-1 0-1,0 0 1,0 0 0,0-1 0,-1 1 0,1-1 0,-1 0 0,0-1 0,0 1 0,0-1-1,0 0 1,0 0 0,0 0 0,-1-1 0,1 0 0,0 0 0,-1 0 0,1-1 0,-1 0 0,1 0-1,-1 0 1,1-1 0,-1 0 0,-6-1 0,9 1-121,0-1-1,0 1 1,0 0 0,0-1 0,1 1-1,-1-1 1,1 0 0,-1 0-1,1 0 1,0 0 0,0 0-1,-1-1 1,2 1 0,-1 0 0,0-1-1,0 0 1,1 1 0,0-1-1,-1 0 1,1 0 0,0 0-1,0 0 1,1 0 0,-2-4 0,1-1-866,0 0 1,1-1-1,0 1 1,0 0 0,1-1-1,0 1 1,4-16-1,4-11-235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3.071"/>
    </inkml:context>
    <inkml:brush xml:id="br0">
      <inkml:brushProperty name="width" value="0.05" units="cm"/>
      <inkml:brushProperty name="height" value="0.05" units="cm"/>
      <inkml:brushProperty name="color" value="#004F8B"/>
    </inkml:brush>
  </inkml:definitions>
  <inkml:trace contextRef="#ctx0" brushRef="#br0">1 707 9216,'4'-12'6954,"5"-14"-4534,4-11-1368,75-278 1281,-51 164-1983,-25 89-279,-10 46-137,1-1-1,6-19 1,-5 21-540,0-5-2903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3.433"/>
    </inkml:context>
    <inkml:brush xml:id="br0">
      <inkml:brushProperty name="width" value="0.05" units="cm"/>
      <inkml:brushProperty name="height" value="0.05" units="cm"/>
      <inkml:brushProperty name="color" value="#004F8B"/>
    </inkml:brush>
  </inkml:definitions>
  <inkml:trace contextRef="#ctx0" brushRef="#br0">0 17 12416,'0'7'8863,"4"-14"-15134,1-2 1663,8 2 2656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3.776"/>
    </inkml:context>
    <inkml:brush xml:id="br0">
      <inkml:brushProperty name="width" value="0.05" units="cm"/>
      <inkml:brushProperty name="height" value="0.05" units="cm"/>
      <inkml:brushProperty name="color" value="#004F8B"/>
    </inkml:brush>
  </inkml:definitions>
  <inkml:trace contextRef="#ctx0" brushRef="#br0">3 13 11648,'0'1'506,"0"0"0,-1 0 0,1 1 1,-1-1-1,1 0 0,0 0 0,0 1 0,0-1 1,0 0-1,0 0 0,0 1 0,0 1 1,0-3-368,1 1 1,-1-1 0,0 1-1,0-1 1,1 1 0,-1-1 0,0 1-1,1-1 1,-1 0 0,0 1 0,1-1-1,-1 1 1,1-1 0,-1 0 0,1 1-1,-1-1 1,1 0 0,-1 0-1,1 1 1,0-1 0,2 1-72,1-1-1,0 1 1,0-1 0,0 0-1,-1 0 1,9-1 0,138-21 359,-45 6 447,-104 16-835,0-1 0,1 1-1,-1 0 1,1 0 0,-1-1 0,0 1-1,1 0 1,-1 1 0,1-1 0,-1 0-1,0 0 1,1 0 0,-1 1 0,0-1-1,1 1 1,-1-1 0,0 1 0,0 0 0,1-1-1,-1 1 1,0 0 0,0 0 0,0 0-1,2 1 1,-2 1 15,0 0-1,0 0 1,0 0-1,0 0 0,0 1 1,-1-1-1,1 0 1,-1 0-1,0 0 1,0 6-1,-4 53 277,-2-1-1,-2 0 0,-25 88 1,-1-28-36,13-45-5500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4.148"/>
    </inkml:context>
    <inkml:brush xml:id="br0">
      <inkml:brushProperty name="width" value="0.05" units="cm"/>
      <inkml:brushProperty name="height" value="0.05" units="cm"/>
      <inkml:brushProperty name="color" value="#004F8B"/>
    </inkml:brush>
  </inkml:definitions>
  <inkml:trace contextRef="#ctx0" brushRef="#br0">91 0 9600,'-1'31'8978,"-2"-1"-4358,-12 60-3885,7-46 249,-5 53-554,-8 39-662,16-111-1769,-14 37 1,14-45 853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5.520"/>
    </inkml:context>
    <inkml:brush xml:id="br0">
      <inkml:brushProperty name="width" value="0.05" units="cm"/>
      <inkml:brushProperty name="height" value="0.05" units="cm"/>
      <inkml:brushProperty name="color" value="#004F8B"/>
    </inkml:brush>
  </inkml:definitions>
  <inkml:trace contextRef="#ctx0" brushRef="#br0">0 34 8064,'0'0'2592,"9"-21"3018,-6 20-5272,1-1 0,-1 0 0,1 1 0,-1-1 0,1 1-1,-1 0 1,1 1 0,0-1 0,0 0 0,-1 1 0,1 0 0,0 0-1,0 0 1,-1 0 0,5 2 0,62 11 369,-63-11-548,13 2-77,-7-1 126,1 0 1,-1 1 0,0 1 0,22 10 0,-32-14-163,0 1-1,0 0 1,0 0 0,-1 1 0,1-1-1,-1 0 1,1 1 0,-1-1 0,0 1-1,0 0 1,0 0 0,0 0 0,0 0-1,-1 0 1,1 0 0,-1 1 0,0-1-1,0 0 1,0 1 0,0-1 0,-1 1-1,1-1 1,-1 7 0,-1 2-23,-1 1 0,0 0 0,0-1 0,-1 0 0,-1 1 0,0-1 0,-1 0 0,0-1 0,-11 18 1,-6 7 23,-40 49 0,19-33-73,22-28-13,0 1 0,-25 43-1,46-67 38,-1-1 0,1 1 0,0-1 0,-1 1-1,1-1 1,-1 1 0,1-1 0,0 1 0,0 0 0,-1-1-1,1 1 1,0 0 0,0-1 0,0 1 0,0 0 0,-1-1-1,1 1 1,0 0 0,0-1 0,0 1 0,1 0 0,-1-1-1,0 1 1,0 0 0,0-1 0,0 1 0,1 0 0,-1-1-1,0 1 1,1 0 0,-1-1 0,0 1 0,1-1 0,-1 1-1,1-1 1,-1 1 0,1-1 0,-1 1 0,1-1 0,-1 1 0,1-1-1,-1 0 1,1 1 0,0-1 0,-1 0 0,1 0 0,-1 1-1,1-1 1,1 0 0,4 1 20,0 0-1,0 0 1,0-1 0,11-1 0,-6 1-4,10 0-191,99-3 514,-100 1-2428,38-9 1,-27 0-3382,-19 7 3467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5.851"/>
    </inkml:context>
    <inkml:brush xml:id="br0">
      <inkml:brushProperty name="width" value="0.05" units="cm"/>
      <inkml:brushProperty name="height" value="0.05" units="cm"/>
      <inkml:brushProperty name="color" value="#004F8B"/>
    </inkml:brush>
  </inkml:definitions>
  <inkml:trace contextRef="#ctx0" brushRef="#br0">14 1 12544,'0'16'5791,"-5"-9"-4191,1-7 320,8 3-1120,-8 1-128,4 1-448,-4-5-352,8 0 64,-4-5-2304,0 1 1280,0-11-1664,4 4 1601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6.445"/>
    </inkml:context>
    <inkml:brush xml:id="br0">
      <inkml:brushProperty name="width" value="0.05" units="cm"/>
      <inkml:brushProperty name="height" value="0.05" units="cm"/>
      <inkml:brushProperty name="color" value="#004F8B"/>
    </inkml:brush>
  </inkml:definitions>
  <inkml:trace contextRef="#ctx0" brushRef="#br0">231 37 7168,'3'-1'898,"0"-1"-1,0 0 1,0 0 0,0 0 0,-1 0-1,1 0 1,-1-1 0,5-5 0,10-3 5606,-29 11-5649,10 0-913,-48-1 160,16 0-36,-43 4 0,73-2-50,1-1-1,-1 1 1,1 0-1,0 0 1,-1 0-1,1 1 1,0-1-1,-1 1 1,1 0-1,0 0 1,1 0-1,-1 0 0,0 0 1,0 1-1,1-1 1,-1 1-1,1 0 1,0 0-1,0 0 1,0 0-1,0 0 1,1 0-1,-1 0 1,1 1-1,-1 2 1,-3 10 106,1 0 0,1 0-1,1 1 1,-1 18 0,1-14-46,-11 229 671,13-250-749,0 1 1,-1 0 0,1-1-1,0 1 1,0 0-1,0-1 1,0 1-1,0 0 1,0 0-1,0-1 1,0 1-1,1 0 1,-1-1 0,0 1-1,0 0 1,0-1-1,1 1 1,-1 0-1,0-1 1,1 1-1,-1-1 1,1 1-1,-1-1 1,0 1-1,1 0 1,-1-1 0,1 0-1,0 1 1,-1-1-1,1 1 1,-1-1-1,1 0 1,0 1-1,-1-1 1,1 0-1,1 1 1,0-2-62,1 1 0,0-1 1,0 1-1,0-1 0,0 0 0,-1 0 1,6-3-1,-6 2 34,1 1-1,0-1 1,0 1 0,0 0 0,0 0 0,0 0-1,0 1 1,0-1 0,0 1 0,0-1-1,5 1 1,-3 2 93,1 0 0,0 1 0,-1-1 0,0 1 0,1 0 0,-1 0-1,0 1 1,-1 0 0,6 4 0,38 40 25,-46-46-86,0 1 24,0 0 1,0 0-1,1 0 0,-2 0 1,1 1-1,0-1 1,-1 1-1,1-1 0,-1 1 1,0-1-1,0 1 1,-1 0-1,1-1 0,-1 1 1,0 0-1,0 0 0,0-1 1,0 1-1,-1 0 1,1 0-1,-1-1 0,0 1 1,0-1-1,0 1 1,-1-1-1,1 1 0,-1-1 1,-3 6-1,-5 7 59,-1-1-1,0 0 0,-1-1 1,-19 18-1,-3-5-427,8-16-3593,16-5-508,11 4 1484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7.176"/>
    </inkml:context>
    <inkml:brush xml:id="br0">
      <inkml:brushProperty name="width" value="0.05" units="cm"/>
      <inkml:brushProperty name="height" value="0.05" units="cm"/>
      <inkml:brushProperty name="color" value="#004F8B"/>
    </inkml:brush>
  </inkml:definitions>
  <inkml:trace contextRef="#ctx0" brushRef="#br0">126 32 8448,'3'-9'1844,"2"-13"9815,-5 41-8613,-3 16-2732,-1-1 1,-2-1 0,-1 1-1,-17 48 1,21-73-288,-42 122-1301,9-47-4903,30-65 4534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8.061"/>
    </inkml:context>
    <inkml:brush xml:id="br0">
      <inkml:brushProperty name="width" value="0.05" units="cm"/>
      <inkml:brushProperty name="height" value="0.05" units="cm"/>
      <inkml:brushProperty name="color" value="#004F8B"/>
    </inkml:brush>
  </inkml:definitions>
  <inkml:trace contextRef="#ctx0" brushRef="#br0">9 4 9728,'-8'5'8215,"17"-6"-3604,41-3-2983,-36 2-1429,1 1-1,23 0 1,124 3 1083,-87-3-6836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8.655"/>
    </inkml:context>
    <inkml:brush xml:id="br0">
      <inkml:brushProperty name="width" value="0.05" units="cm"/>
      <inkml:brushProperty name="height" value="0.05" units="cm"/>
      <inkml:brushProperty name="color" value="#004F8B"/>
    </inkml:brush>
  </inkml:definitions>
  <inkml:trace contextRef="#ctx0" brushRef="#br0">0 694 9600,'0'-12'8293,"1"-7"-4081,7-102-2792,35-243-108,-39 325-1670,-3-57-1,-1 54-5383,4 49 3268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48.956"/>
    </inkml:context>
    <inkml:brush xml:id="br0">
      <inkml:brushProperty name="width" value="0.05" units="cm"/>
      <inkml:brushProperty name="height" value="0.05" units="cm"/>
    </inkml:brush>
  </inkml:definitions>
  <inkml:trace contextRef="#ctx0" brushRef="#br0">66 0 7808,'0'2'8359,"0"4"-4117,0 36-3270,-54 829-236,49-841-863,3-19-229,0 1 0,1-1 0,0 1 0,1 0 0,0-1 0,2 13 0,-2-24 289,0 0 1,0 0-1,0 0 0,0 0 0,0 0 1,0 1-1,0-1 0,0 0 0,0 0 1,0 0-1,0 0 0,0 0 0,0 1 1,0-1-1,0 0 0,0 0 1,0 0-1,0 0 0,0 0 0,0 1 1,0-1-1,0 0 0,1 0 0,-1 0 1,0 0-1,0 0 0,0 0 0,0 0 1,0 1-1,0-1 0,0 0 0,1 0 1,-1 0-1,0 0 0,0 0 0,0 0 1,0 0-1,0 0 0,1 0 1,-1 0-1,0 0 0,0 0 0,0 0 1,0 0-1,1 0 0,-1 0 0,0 0 1,0 0-1,0 0 0,0 0 0,0 0 1,1 0-1,-1 0 0,0 0 0,0 0 1,0 0-1,0-1 0,0 1 1,0 0-1,1 0 0,-1 0 0,6-8-2700,-6 7 2718,5-6-815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9.089"/>
    </inkml:context>
    <inkml:brush xml:id="br0">
      <inkml:brushProperty name="width" value="0.05" units="cm"/>
      <inkml:brushProperty name="height" value="0.05" units="cm"/>
      <inkml:brushProperty name="color" value="#004F8B"/>
    </inkml:brush>
  </inkml:definitions>
  <inkml:trace contextRef="#ctx0" brushRef="#br0">1 32 11392,'0'14'12351,"0"-21"-12479,0 2-1312,0-2-576,0 0-3903,4-5-1761,-4 5 4000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29.950"/>
    </inkml:context>
    <inkml:brush xml:id="br0">
      <inkml:brushProperty name="width" value="0.05" units="cm"/>
      <inkml:brushProperty name="height" value="0.05" units="cm"/>
      <inkml:brushProperty name="color" value="#004F8B"/>
    </inkml:brush>
  </inkml:definitions>
  <inkml:trace contextRef="#ctx0" brushRef="#br0">325 96 9088,'1'-1'230,"-1"1"1,0-1 0,0 1-1,0-1 1,0 1 0,0-1-1,0 1 1,0-1 0,0 0-1,0 1 1,0-1-1,0 1 1,0-1 0,0 1-1,0-1 1,-1 1 0,1-1-1,0 1 1,0-1 0,-1 1-1,1-1 1,0 1-1,-1-1 1,1 1 0,0-1-1,-1 1 1,1 0 0,-1-1-1,1 1 1,-1 0 0,1-1-1,-1 1 1,0-1 0,-25-13 3241,11 6-3032,-4-3-74,1-1-98,0 1-1,-20-8 0,35 18-214,1 1 0,0-1 0,-1 0 1,1 1-1,0 0 0,-1 0 0,1-1 0,0 2 0,-1-1 1,1 0-1,0 0 0,-1 1 0,1-1 0,0 1 0,-1-1 0,1 1 1,0 0-1,0 0 0,0 0 0,0 1 0,0-1 0,0 0 1,0 1-1,0-1 0,0 1 0,1-1 0,-1 1 0,-2 4 0,-4 5 190,0 0-1,1 1 0,-11 24 0,11-21-133,-7 11 51,2 0 1,1 1 0,1 1 0,1 0 0,-4 29 0,12-56-167,1 1 0,0-1 0,0 0 1,0 0-1,0 0 0,0 0 0,0 0 0,0 0 0,0 0 0,0 0 1,1 0-1,-1 1 0,0-1 0,1 0 0,-1 0 0,1 0 1,-1 0-1,1 0 0,-1-1 0,1 1 0,0 0 0,-1 0 0,1 0 1,0 0-1,0-1 0,0 1 0,-1 0 0,1-1 0,0 1 1,0-1-1,0 1 0,0-1 0,0 1 0,0-1 0,0 0 0,2 1 1,4 0-3,0 0 1,0 0-1,0-1 1,14-1-1,5 0 22,-20 1 3,0 1 0,0 0 0,0 0 0,0 0 0,0 1 0,0 0 0,0 0 0,0 0 1,-1 1-1,1 0 0,-1 0 0,8 6 0,-10-7-5,0 1 0,0 0 1,-1 0-1,1 1 0,-1-1 1,0 0-1,0 1 0,0-1 0,0 1 1,0 0-1,-1 0 0,0 0 1,0 0-1,0-1 0,0 1 0,-1 1 1,1-1-1,-1 0 0,0 0 1,-1 6-1,-1 7-228,-1 0 1,0-1-1,-2 1 0,0-1 1,-10 24-1,2-15-4981,0-2-4621,9-15 5381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30.276"/>
    </inkml:context>
    <inkml:brush xml:id="br0">
      <inkml:brushProperty name="width" value="0.05" units="cm"/>
      <inkml:brushProperty name="height" value="0.05" units="cm"/>
      <inkml:brushProperty name="color" value="#004F8B"/>
    </inkml:brush>
  </inkml:definitions>
  <inkml:trace contextRef="#ctx0" brushRef="#br0">104 1 11776,'1'1'663,"0"1"0,-1-1 1,1 1-1,-1-1 1,1 1-1,-1-1 0,0 1 1,1-1-1,-1 1 1,0 0-1,0-1 1,0 1-1,0-1 0,-1 4 1,-5 29 2021,4-22-2570,-47 240 1652,4-89-7470,40-147 5047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31.197"/>
    </inkml:context>
    <inkml:brush xml:id="br0">
      <inkml:brushProperty name="width" value="0.05" units="cm"/>
      <inkml:brushProperty name="height" value="0.05" units="cm"/>
      <inkml:brushProperty name="color" value="#004F8B"/>
    </inkml:brush>
  </inkml:definitions>
  <inkml:trace contextRef="#ctx0" brushRef="#br0">0 20 8704,'10'0'12106,"8"1"-5793,7 1-4182,56 2-4889,-50-5 4394,-23 1-1601,52-3 423,1 3 0,99 12-1,-150-10-615,-1 0-65,-1 0-1,1-1 0,0 0 1,-1 0-1,1-1 0,0 0 1,0-1-1,-1 0 1,12-2-1,-19 2-178,0 0 1,0 1 0,0-1-1,1 0 1,-1 0-1,0 0 1,0 0 0,-1 0-1,1 0 1,0 0-1,0 0 1,0 0 0,-1-1-1,1 1 1,0-2 0,0 1-257,0 1 1,-1-1 0,1 1-1,0-1 1,0 1 0,0 0-1,0 0 1,0-1 0,0 1-1,2-1 1,9-2-676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32.202"/>
    </inkml:context>
    <inkml:brush xml:id="br0">
      <inkml:brushProperty name="width" value="0.05" units="cm"/>
      <inkml:brushProperty name="height" value="0.05" units="cm"/>
      <inkml:brushProperty name="color" value="#004F8B"/>
    </inkml:brush>
  </inkml:definitions>
  <inkml:trace contextRef="#ctx0" brushRef="#br0">4 1 9088,'51'0'11509,"10"-1"-8206,86 8-2942,-142-6-272,0-1 0,0 1 0,0 1 0,1-1 0,-1 1 1,-1 0-1,1 0 0,0 0 0,0 1 0,-1 0 1,0-1-1,1 2 0,4 3 0,-7-4-56,1 0 1,-1 0-1,1 1 0,-1-1 1,0 0-1,0 1 0,-1-1 1,1 1-1,-1 0 0,0-1 0,0 1 1,0 0-1,0 0 0,-1 0 1,1 0-1,-1 0 0,0 0 1,0 0-1,-1 5 0,-1 2-28,0 0-1,-1-1 1,0 1-1,-1 0 0,0-1 1,-1 0-1,0 0 1,0-1-1,-10 13 1,-9 9-282,-38 38 1,29-34-42,1 1 226,1 0 0,1 2 0,3 1 1,-34 62-1,60-99 96,-1 1-1,1 0 1,-1 0 0,1 1 0,0-1-1,0 0 1,1 0 0,-1 1-1,1-1 1,-1 0 0,1 1 0,1 4-1,-1-6 1,1-1-1,-1 1 0,1 0 1,0 0-1,0-1 0,0 1 1,0-1-1,0 1 0,0-1 0,0 1 1,1-1-1,-1 1 0,1-1 1,-1 0-1,1 0 0,-1 0 1,1 0-1,-1 0 0,1 0 1,0 0-1,0-1 0,-1 1 1,4 0-1,8 2-109,-1 0 1,1 0-1,-1-2 0,1 0 1,0 0-1,15-2 0,28-4-3243,-4-6-4231,-27 5 5521,-3-2 1041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32.591"/>
    </inkml:context>
    <inkml:brush xml:id="br0">
      <inkml:brushProperty name="width" value="0.05" units="cm"/>
      <inkml:brushProperty name="height" value="0.05" units="cm"/>
      <inkml:brushProperty name="color" value="#004F8B"/>
    </inkml:brush>
  </inkml:definitions>
  <inkml:trace contextRef="#ctx0" brushRef="#br0">34 124 11776,'-18'19'10202,"17"-22"-9901,-1 1 1,0-1-1,1 1 1,-1-1-1,1 0 1,0 0-1,0 0 0,0 0 1,0 0-1,0 0 1,1 0-1,-1 0 1,1-5-1,1-50-2144,0 31-5979,0 19 5305,3 3 1173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33.382"/>
    </inkml:context>
    <inkml:brush xml:id="br0">
      <inkml:brushProperty name="width" value="0.05" units="cm"/>
      <inkml:brushProperty name="height" value="0.05" units="cm"/>
      <inkml:brushProperty name="color" value="#004F8B"/>
    </inkml:brush>
  </inkml:definitions>
  <inkml:trace contextRef="#ctx0" brushRef="#br0">0 22 10112,'0'0'3285,"2"-3"-2162,-1 1-1,1 0 1,-1 0-1,1 0 1,0 0 0,0 1-1,4-4 1,15 3-280,1 1 1,40 4-1,-30-1-440,-27-2-328,14 1 192,0 0 0,20 5-1,-34-5-194,0 0 0,0 1 0,-1-1-1,1 1 1,0 0 0,-1 0 0,1 1-1,-1-1 1,0 1 0,0 0 0,0 0-1,7 8 1,-7-7-21,0 1-1,-1 0 0,0 0 1,0 0-1,0 1 0,0-1 1,-1 1-1,0 0 1,0-1-1,-1 1 0,0 0 1,1 8-1,-1-5-28,-1-1-1,-1 1 1,1 0 0,-1 0-1,-1-1 1,0 1 0,-5 13 0,-5 6-33,-1 0 0,-1-1 0,-33 46 0,40-63 31,-27 39-102,12-21 61,2 2 1,-17 34-1,36-61 21,-1 1-1,1 0 0,0-1 1,0 1-1,0 0 0,0-1 1,1 1-1,-1 0 0,1 7 1,0-9 0,1 0 0,-1 0 0,0 0 0,1 0 0,-1 0 0,1-1 0,0 1 0,0 0 0,0 0 0,0-1 0,0 1 1,0 0-1,0-1 0,0 1 0,1-1 0,-1 0 0,1 1 0,-1-1 0,1 0 0,-1 0 0,1 0 0,1 1 0,6 2-325,0-1 0,0 0 0,0 0 0,0-1 0,1 0-1,-1-1 1,1 0 0,-1-1 0,1 1 0,-1-2 0,1 1 0,14-4 0,-12 1-160,1 1 0,-1-2-1,0 0 1,-1 0 0,1-1 0,-1-1 0,0 0 0,0 0 0,15-12 0,2-7-486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34.868"/>
    </inkml:context>
    <inkml:brush xml:id="br0">
      <inkml:brushProperty name="width" value="0.05" units="cm"/>
      <inkml:brushProperty name="height" value="0.05" units="cm"/>
      <inkml:brushProperty name="color" value="#004F8B"/>
    </inkml:brush>
  </inkml:definitions>
  <inkml:trace contextRef="#ctx0" brushRef="#br0">181 13 3328,'0'0'11616,"4"-12"-7115,8 12-3865,9 0 247,0 1-1,30 4 1,-45-4-691,-1 0 1,1 0 0,0 1 0,-1 0 0,1 0 0,-1 1 0,0-1-1,1 1 1,-1 0 0,-1 1 0,1-1 0,0 1 0,6 7 0,-9-8-136,0-1 0,-1 1 0,1 0 0,-1 0 1,0 0-1,1 0 0,-1 1 0,-1-1 1,1 0-1,0 0 0,-1 1 0,1-1 0,-1 0 1,0 1-1,0-1 0,-1 0 0,1 1 1,-1-1-1,-1 5 0,-2 8-38,-1-1 0,-13 26 0,13-28 6,-51 93-48,-3 6 14,58-109 9,-1 0 1,1 1-1,0-1 0,1 0 1,-1 1-1,1-1 0,-1 1 0,1-1 1,0 0-1,0 1 0,1-1 1,-1 1-1,2 6 0,1-1 5,1 0 0,0 0 0,7 12 1,-6-12 5,0-1 0,-1 1 0,0 0 0,2 10 0,-3-5 62,-1 0 0,-1 1 0,0-1 0,-1 1 0,0-1 1,-4 18-1,-19 84 258,16-92-226,-1 0 1,0 0-1,-2-1 1,-1 0-1,-19 30 0,21-40-481,0 0 0,-2 0 0,-19 18 0,21-23-580,1-1 0,-1 0 1,-1-1-1,1 0 0,-1-1 0,-10 5 0,-6-2-1166,4-12 996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39.169"/>
    </inkml:context>
    <inkml:brush xml:id="br0">
      <inkml:brushProperty name="width" value="0.05" units="cm"/>
      <inkml:brushProperty name="height" value="0.05" units="cm"/>
      <inkml:brushProperty name="color" value="#E71224"/>
    </inkml:brush>
  </inkml:definitions>
  <inkml:trace contextRef="#ctx0" brushRef="#br0">437 5 8064,'4'-4'10442,"-28"5"-6837,16-1-3391,-8 5-163,0 1-1,0 1 1,1 0 0,0 1 0,1 0 0,0 2 0,0-1 0,1 2 0,0 0 0,-14 15 0,5 0-28,1 1 0,1 0 0,2 2 0,0 0 0,2 1 0,-12 33 0,6-7 259,3 2 0,-18 90 1,32-121-140,0-1 0,2 1 1,2 0-1,1 39 1,1-56-74,0 0 0,0 0-1,1 0 1,1 0 0,0 0 0,0-1 0,1 1 0,0-1 0,1 0 0,0 0-1,0 0 1,1 0 0,0-1 0,11 11 0,-4-7 0,1-1-1,0 0 1,1-1 0,0 0-1,1-2 1,0 1 0,0-2-1,19 6 1,7 0-473,0-3 0,51 8 1,-64-19-3004,-27 1 2583,0-1 0,0 0 0,1 0 0,-1 0 0,0 0 0,0 0-1,0 0 1,0-1 0,0 1 0,0 0 0,-1-1 0,1 0 0,0 1-1,-1-1 1,2-3 0,10-10-2750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39.668"/>
    </inkml:context>
    <inkml:brush xml:id="br0">
      <inkml:brushProperty name="width" value="0.05" units="cm"/>
      <inkml:brushProperty name="height" value="0.05" units="cm"/>
      <inkml:brushProperty name="color" value="#E71224"/>
    </inkml:brush>
  </inkml:definitions>
  <inkml:trace contextRef="#ctx0" brushRef="#br0">1 553 10368,'1'9'9719,"2"-19"-7485,2-20-2486,5-108 791,8-72-44,-15 194-581,-1 2 11,0 0 1,0-1-1,-2 0 1,0 1-1,0-1 1,-3-14-1,1 14-1334,1-1-2374,-5 6-2336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49.398"/>
    </inkml:context>
    <inkml:brush xml:id="br0">
      <inkml:brushProperty name="width" value="0.05" units="cm"/>
      <inkml:brushProperty name="height" value="0.05" units="cm"/>
    </inkml:brush>
  </inkml:definitions>
  <inkml:trace contextRef="#ctx0" brushRef="#br0">2 673 7296,'-2'-128'8948,"4"-113"-5251,-2 127-2733,0 19-2084,5 31-6937,0 49 2542,3-1 1990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0.088"/>
    </inkml:context>
    <inkml:brush xml:id="br0">
      <inkml:brushProperty name="width" value="0.05" units="cm"/>
      <inkml:brushProperty name="height" value="0.05" units="cm"/>
      <inkml:brushProperty name="color" value="#E71224"/>
    </inkml:brush>
  </inkml:definitions>
  <inkml:trace contextRef="#ctx0" brushRef="#br0">13 8 12416,'0'-7'13183,"-4"10"-15039,0 8-2464,-1 8-1471,5 5 2879,0 11 1504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0.448"/>
    </inkml:context>
    <inkml:brush xml:id="br0">
      <inkml:brushProperty name="width" value="0.05" units="cm"/>
      <inkml:brushProperty name="height" value="0.05" units="cm"/>
      <inkml:brushProperty name="color" value="#E71224"/>
    </inkml:brush>
  </inkml:definitions>
  <inkml:trace contextRef="#ctx0" brushRef="#br0">26 1 15104,'-4'30'5695,"4"-25"-4415,-9 6 128,5-8-288,-1 2-576,1-1-1184,4-13-4416,4-2 65,10-4 2559,3-4 1184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1.914"/>
    </inkml:context>
    <inkml:brush xml:id="br0">
      <inkml:brushProperty name="width" value="0.05" units="cm"/>
      <inkml:brushProperty name="height" value="0.05" units="cm"/>
      <inkml:brushProperty name="color" value="#E71224"/>
    </inkml:brush>
  </inkml:definitions>
  <inkml:trace contextRef="#ctx0" brushRef="#br0">319 11 9472,'13'-11'13551,"-24"20"-11962,-13 13-1748,-197 269 1263,220-289-1103,-12 17-19,1 0-1,1 1 1,0 1-1,-13 40 1,23-59 11,0 0 1,1 1-1,-1-1 1,1 0-1,-1 0 1,1 0-1,0 0 1,0 0-1,0 0 1,0 1-1,1-1 0,-1 0 1,0 0-1,1 0 1,0 0-1,-1 0 1,1 0-1,0 0 1,0 0-1,2 3 1,-1-3-1,0 0 1,0-1 0,1 1-1,-1-1 1,0 0 0,0 0-1,1 0 1,-1 0 0,1 0 0,-1 0-1,1-1 1,-1 1 0,1-1-1,-1 0 1,1 0 0,-1 1 0,4-2-1,84 1 7,-89 0 2,-1 0 0,1 0 1,0 0-1,0 0 0,0 0 0,0 0 0,0 1 0,0-1 0,-1 0 1,1 0-1,0 1 0,0-1 0,0 0 0,-1 1 0,1-1 0,0 1 0,0-1 1,-1 1-1,1-1 0,0 1 0,-1 0 0,1-1 0,-1 1 0,1 0 1,-1-1-1,1 1 0,-1 0 0,1 0 0,-1 0 0,0-1 0,0 1 0,1 0 1,-1 0-1,0 0 0,0 0 0,0-1 0,0 1 0,0 2 0,0 4 25,-1-1-1,0 1 0,0 0 0,-3 9 1,1-5-7,-49 143-106,34-107 11,-22 89 1,38-129 71,1 0-1,0-1 1,1 1-1,-1 0 0,1 0 1,1-1-1,-1 1 1,1 0-1,1-1 1,-1 1-1,3 7 1,-2-9 0,1-1 0,-1 0 1,1 1-1,-1-1 0,1 0 1,0 0-1,0-1 0,1 1 1,-1-1-1,1 0 0,0 0 1,0 0-1,0 0 0,0 0 1,8 3-1,17 5-412,0 0 0,0-2 0,1-1 0,0-2-1,52 5 1,-79-11-341,0 0-1,0 0 0,0-1 1,0 1-1,0-1 0,0 1 1,0-1-1,0 0 1,0-1-1,4-1 0,3-2-231,8-2-212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2.700"/>
    </inkml:context>
    <inkml:brush xml:id="br0">
      <inkml:brushProperty name="width" value="0.05" units="cm"/>
      <inkml:brushProperty name="height" value="0.05" units="cm"/>
      <inkml:brushProperty name="color" value="#E71224"/>
    </inkml:brush>
  </inkml:definitions>
  <inkml:trace contextRef="#ctx0" brushRef="#br0">134 564 10496,'-2'1'349,"0"1"0,-1-1 0,1 1 0,0-1 0,-1 0 0,1 0 0,0 0 0,-1 0 0,1 0 0,-1 0 0,0-1 0,1 1 0,-1-1-1,0 0 1,1 0 0,-1 0 0,0 0 0,1 0 0,-1 0 0,1-1 0,-1 0 0,0 1 0,1-1 0,-1 0 0,1 0 0,-3-2 0,1 1-274,0 0 0,0 0-1,1-1 1,-1 0 0,1 1 0,0-1-1,0-1 1,0 1 0,0 0 0,0-1-1,1 1 1,0-1 0,0 0 0,0 0-1,0 0 1,-2-4 0,0-10-79,1 1 0,0-1 0,2 1 0,0-1 1,2-34-1,2 17 84,2 1 1,11-39-1,-9 48-16,1 0 0,1 1 0,1 0 0,1 0 0,2 1 0,19-28 0,-30 48-41,0 1 0,0-1 0,0 1 0,0 0 0,0 0 0,0 0 0,1 0 0,-1 0 0,1 0 0,-1 0 0,1 1 0,0 0 0,0-1 0,0 1 0,0 0 0,0 0 0,0 0 0,0 1 0,0-1 0,0 1 0,0 0 0,0 0 0,0 0 0,0 0 0,0 0 0,0 1 0,0-1 0,0 1 0,0 0 0,0 0 0,0 0 0,0 0 0,0 0 0,3 3 0,-1-1 5,0 1 0,0 0-1,0 0 1,-1 0-1,1 0 1,-1 0 0,0 1-1,-1 0 1,1 0 0,-1 0-1,0 0 1,0 1-1,0-1 1,-1 1 0,0 0-1,3 11 1,-3 0 172,-1-1 0,0 1 1,-1-1-1,-1 0 0,-1 1 0,0-1 1,-1 0-1,-8 26 0,0-8 211,-2-1 0,-1-1-1,-19 31 1,22-46-337,-1 0 0,-24 27 0,26-34-5437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3.372"/>
    </inkml:context>
    <inkml:brush xml:id="br0">
      <inkml:brushProperty name="width" value="0.05" units="cm"/>
      <inkml:brushProperty name="height" value="0.05" units="cm"/>
      <inkml:brushProperty name="color" value="#E71224"/>
    </inkml:brush>
  </inkml:definitions>
  <inkml:trace contextRef="#ctx0" brushRef="#br0">130 10 7552,'6'-4'4008,"9"-2"6844,-10 10-7731,-1 7-3807,-4 1 981,0 0-1,-1 0 1,0 0 0,-1-1-1,0 1 1,-8 21 0,0 5-32,-9 62 186,10-49-414,-1 0 0,-29 78 0,21-92-1520,15-33 663,1-1-1,-1 1 1,0-1-1,0 1 1,0-1-1,-5 4 1,8-7 735,0 0 0,-1 1 0,1-1 0,0 0 0,0 0 0,-1 0 0,1 0 0,0 1 0,-1-1 0,1 0 0,0 0 0,-1 0 0,1 0 0,0 0 0,-1 0 0,1 0 0,0 0 0,-1 0 0,1 0 0,0 0 0,-1 0 0,1 0 0,0 0 0,-1 0 0,0-1 0,-4-5-1113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4.726"/>
    </inkml:context>
    <inkml:brush xml:id="br0">
      <inkml:brushProperty name="width" value="0.05" units="cm"/>
      <inkml:brushProperty name="height" value="0.05" units="cm"/>
      <inkml:brushProperty name="color" value="#E71224"/>
    </inkml:brush>
  </inkml:definitions>
  <inkml:trace contextRef="#ctx0" brushRef="#br0">11 73 8192,'-1'-1'541,"0"0"-1,0 0 1,1 0 0,-1 0 0,0 0 0,0 0-1,1 0 1,-1 0 0,0 0 0,1 0 0,0-1 0,-1 1-1,1 0 1,-1 0 0,1-1 0,0 1 0,0 0-1,0 0 1,0-3 0,0 2-308,1 1 0,-1-1 0,1 1 0,-1-1 0,1 1 0,0 0 0,-1-1 0,1 1 1,0 0-1,0-1 0,0 1 0,0 0 0,0 0 0,2-2 0,1 1-81,-1-1 1,1 1-1,0 0 0,-1 0 1,1 0-1,0 1 0,0-1 1,0 1-1,0 0 0,0 0 1,1 0-1,7 0 1,5 1 184,99-4 547,-111 4-905,-1 0-1,1 0 1,-1 0-1,0 1 1,1 0 0,-1 0-1,0 0 1,7 2-1,-8-1-588,1-1 0,0 0 0,0 0 0,0 0 0,0 0 0,0-1 0,0 1 0,0-1 0,5-1 0,5 1-724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5.306"/>
    </inkml:context>
    <inkml:brush xml:id="br0">
      <inkml:brushProperty name="width" value="0.05" units="cm"/>
      <inkml:brushProperty name="height" value="0.05" units="cm"/>
      <inkml:brushProperty name="color" value="#E71224"/>
    </inkml:brush>
  </inkml:definitions>
  <inkml:trace contextRef="#ctx0" brushRef="#br0">174 575 8064,'-4'1'555,"0"0"0,-1 1-1,1-2 1,0 1 0,0 0 0,-1-1 0,1 0 0,0 0 0,0 0 0,-1 0 0,1-1-1,0 0 1,0 0 0,-8-2 0,8 0-271,-1 1 0,1 0 0,0-1 0,0 0 0,0 0 0,0 0 0,1-1 0,-1 1 0,1-1 0,0 0 0,-4-4 0,1-4-144,-1 0 0,2 0 0,-1 0 0,2 0 0,0-1 0,0 0 0,1 0 0,-2-19 0,0-12 112,1-77 0,5 105-183,0 1-1,1-1 1,0 0-1,2 1 1,0 0-1,0 0 0,2 0 1,8-18-1,-10 27-76,0 0-1,0 0 0,1 1 0,-1 0 1,1-1-1,0 2 0,1-1 0,-1 1 0,1-1 1,0 2-1,0-1 0,0 1 0,1-1 1,-1 2-1,1-1 0,0 1 0,-1 0 1,1 0-1,0 1 0,0 0 0,0 0 1,0 1-1,12 0 0,-11 0-11,0 1-1,0 0 1,-1 0-1,1 1 1,0-1-1,-1 2 1,1-1-1,-1 1 1,0 0-1,1 1 1,-2 0 0,1 0-1,0 0 1,-1 1-1,0 0 1,0 0-1,0 0 1,-1 1-1,1 0 1,6 12-1,-5-8 128,-1 1-1,-1 0 1,0 1-1,-1 0 1,0-1-1,0 1 1,-2 0-1,1 1 1,-2-1-1,1 0 1,-2 1-1,0-1 0,0 1 1,-1-1-1,0 0 1,-1 1-1,-1-1 1,0 0-1,-1 0 1,0 0-1,0-1 1,-2 1-1,1-1 1,-1-1-1,-1 1 1,0-1-1,-15 17 1,13-18-112,0 0 0,-1-1 1,0 0-1,-1 0 1,-11 6-1,15-11-628,1 0 0,-1 0 0,0-1 0,0 0 0,0 0 0,-8 1 0,14-2 480,0-1-1,1 0 1,-1 0 0,0 0 0,1 1-1,-1-1 1,0 0 0,1 0-1,-1 0 1,0 0 0,1 0 0,-1 0-1,0 0 1,1 0 0,-1 0-1,0-1 1,1 1 0,-1 0 0,0 0-1,1-1 1,-1 1 0,0 0-1,1-1 1,-1 1 0,1 0 0,-1-1-1,1 1 1,-1-1 0,1 1-1,-1-1 1,1 1 0,-1-1-1,1 1 1,-1-2 0,0-6-1772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5.648"/>
    </inkml:context>
    <inkml:brush xml:id="br0">
      <inkml:brushProperty name="width" value="0.05" units="cm"/>
      <inkml:brushProperty name="height" value="0.05" units="cm"/>
      <inkml:brushProperty name="color" value="#E71224"/>
    </inkml:brush>
  </inkml:definitions>
  <inkml:trace contextRef="#ctx0" brushRef="#br0">36 17 13952,'-13'19'6431,"4"-15"-5215,0-8-192,5-1-2368,4 2 672,0-13-1120,4 5 1024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6.225"/>
    </inkml:context>
    <inkml:brush xml:id="br0">
      <inkml:brushProperty name="width" value="0.05" units="cm"/>
      <inkml:brushProperty name="height" value="0.05" units="cm"/>
      <inkml:brushProperty name="color" value="#E71224"/>
    </inkml:brush>
  </inkml:definitions>
  <inkml:trace contextRef="#ctx0" brushRef="#br0">368 1 8576,'-33'0'8735,"-4"2"-4345,-12 0-4097,-87 18 0,131-19-261,0 1-1,0 0 0,0 0 1,0 0-1,1 1 0,-1 0 1,1 0-1,0 0 0,0 0 1,0 1-1,0 0 0,1-1 1,-1 1-1,1 0 0,0 1 1,0-1-1,0 1 0,1-1 1,0 1-1,0 0 0,-2 6 1,-3 11 89,1 0 1,1 1 0,-3 32 0,8-53-120,-2 6-21,1 1 0,1-1 0,-1 0 0,1 1 0,1-1 0,0 1 0,0-1 0,4 16 0,-5-23 16,1-1-1,-1 0 0,0 1 1,0-1-1,0 0 0,1 1 1,-1-1-1,0 0 0,1 1 1,-1-1-1,0 0 0,1 1 1,-1-1-1,0 0 0,1 0 1,-1 0-1,0 1 0,1-1 1,-1 0-1,1 0 0,-1 0 1,0 0-1,1 0 0,-1 0 1,1 0-1,-1 0 0,1 0 1,-1 0-1,0 0 0,1 0 1,-1 0-1,1 0 0,-1 0 1,0 0-1,1 0 0,-1-1 1,1 1-1,-1 0 0,1 0 1,16-12-79,-13 8 65,-1 2 33,1-1 0,-1 1 1,1-1-1,0 1 0,0 0 0,0 0 0,0 1 0,0-1 1,0 1-1,0 0 0,1 0 0,-1 0 0,0 1 0,1 0 1,-1-1-1,1 2 0,-1-1 0,0 0 0,1 1 1,-1 0-1,0 0 0,0 0 0,1 0 0,-1 1 0,0 0 1,0 0-1,-1 0 0,1 0 0,7 5 0,-4-1 148,1 0-1,-1 0 0,-1 0 1,1 1-1,-1 0 1,0 1-1,0-1 0,-1 1 1,0 0-1,-1 0 0,0 1 1,0-1-1,3 12 0,-5-13-96,0 0-1,-1 1 1,0-1-1,0 1 1,-1-1-1,0 1 0,0-1 1,-1 1-1,0-1 1,0 0-1,-1 1 0,0-1 1,0 0-1,-1 0 1,0 0-1,0 0 0,-5 7 1,-2 2-180,-1 0 0,-20 22 0,27-33-336,-1 0 1,0 0 0,0-1 0,0 1 0,0-1 0,-1 0-1,1-1 1,-1 0 0,0 0 0,-12 5 0,17-8 306,1 0 0,-1 1 1,0-1-1,1 0 0,-1 0 1,1 0-1,-1 0 0,0 0 1,1 0-1,-1 0 0,1 0 0,-1 0 1,0 0-1,1 0 0,-1 0 1,0 0-1,1 0 0,-1 0 1,1-1-1,-1 1 0,1 0 1,-1-1-1,1 1 0,-1 0 1,1-1-1,-1 1 0,1 0 0,-1-1 1,0 0-1,0-6-685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6.568"/>
    </inkml:context>
    <inkml:brush xml:id="br0">
      <inkml:brushProperty name="width" value="0.05" units="cm"/>
      <inkml:brushProperty name="height" value="0.05" units="cm"/>
      <inkml:brushProperty name="color" value="#E71224"/>
    </inkml:brush>
  </inkml:definitions>
  <inkml:trace contextRef="#ctx0" brushRef="#br0">156 1 12160,'-2'28'8330,"-6"16"-3984,0-6-3540,-1 25-496,-17 80 623,21-123-1131,-1 0 1,-1-1 0,0 0-1,-2-1 1,-11 21 0,11-28-528,-2-1-3870,10-10 4262,1 1 1,-1-1-1,0 1 0,1-1 1,-1 0-1,1 0 0,-1 1 1,0-1-1,1 0 0,-1 0 0,0 0 1,1 0-1,-1 0 0,0 0 1,1 0-1,-1 0 0,0 0 0,1 0 1,-1 0-1,0 0 0,1 0 1,-1 0-1,0-1 0,1 1 1,-1 0-1,1 0 0,-1-1 0,0 1 1,1 0-1,-1-1 0,1 1 1,-1-1-1,1 1 0,-1-1 1,1 1-1,0-1 0,-1 0 0,-4-10-1677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0.130"/>
    </inkml:context>
    <inkml:brush xml:id="br0">
      <inkml:brushProperty name="width" value="0.05" units="cm"/>
      <inkml:brushProperty name="height" value="0.05" units="cm"/>
    </inkml:brush>
  </inkml:definitions>
  <inkml:trace contextRef="#ctx0" brushRef="#br0">173 0 8960,'-6'9'9534,"3"4"-5731,3 19-4673,0-8 1506,-10 139-452,-32 165 0,-65 120-1544,107-445 1784,-3 6-634,1 0-4565,12-17-1895,2-8 5502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7.860"/>
    </inkml:context>
    <inkml:brush xml:id="br0">
      <inkml:brushProperty name="width" value="0.05" units="cm"/>
      <inkml:brushProperty name="height" value="0.05" units="cm"/>
      <inkml:brushProperty name="color" value="#E71224"/>
    </inkml:brush>
  </inkml:definitions>
  <inkml:trace contextRef="#ctx0" brushRef="#br0">109 458 6656,'-15'-6'10329,"-5"-8"-7583,-15-19-2136,31 26-560,-1 0 1,1-1 0,1 1 0,-1-1-1,1 1 1,1-1 0,-1 0 0,1-1-1,-1-14 1,0-7-110,1-37 0,2 62 70,0-10 20,0-1 1,1 1-1,1 0 1,0 0-1,1 0 1,1 0-1,0 1 0,1-1 1,7-13-1,-10 25-13,-1 0 0,1-1 0,0 1-1,1 0 1,-1 1 0,0-1 0,1 0 0,0 1-1,0-1 1,0 1 0,0 0 0,0 0 0,0 0-1,0 0 1,0 1 0,1-1 0,-1 1-1,1 0 1,-1 0 0,1 0 0,0 1 0,-1-1-1,1 1 1,0-1 0,-1 1 0,1 1 0,0-1-1,-1 0 1,1 1 0,7 2 0,1 0-5,-1 1-1,1 0 1,0 1 0,-1 1 0,0-1 0,0 2-1,-1 0 1,14 11 0,-11-7 69,0 1-1,-1 0 1,-1 1 0,17 24-1,-23-31 24,-1 0-1,-1 1 1,1 0 0,-1-1-1,0 1 1,-1 1-1,0-1 1,0 0-1,0 1 1,-1-1-1,0 1 1,-1-1-1,0 14 1,-2-6 79,-1 0 0,-1-1 0,0 1 0,-1-1 0,-1 0 0,-10 18 0,3-9 71,-1-1 0,-32 40 0,40-56-205,1 0-1,-1 0 1,-12 8-1,17-13-194,-1 1 0,1-1 0,-1 0-1,0 0 1,1 0 0,-1-1 0,0 1-1,0 0 1,1-1 0,-1 1 0,0-1-1,0 0 1,0 1 0,0-1 0,0 0-1,0 0 1,0 0 0,0 0 0,0-1-1,1 1 1,-5-1 0,6 0-139,-1 1 0,1 0 0,-1-1 1,0 1-1,1 0 0,-1-1 0,1 1 0,-1-1 0,1 1 0,-1-1 1,1 1-1,0-1 0,-1 0 0,1 1 0,0-1 0,-1 1 0,1-1 1,0 0-1,0 1 0,-1-1 0,1 0 0,0 1 0,0-1 0,0 0 1,0 1-1,0-1 0,0 0 0,0 1 0,0-1 0,0 0 0,0 1 1,1-1-1,-1 0 0,0 1 0,0-1 0,0 0 0,1 1 0,-1-1 0,1 0 1,10-10-1221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8.280"/>
    </inkml:context>
    <inkml:brush xml:id="br0">
      <inkml:brushProperty name="width" value="0.05" units="cm"/>
      <inkml:brushProperty name="height" value="0.05" units="cm"/>
      <inkml:brushProperty name="color" value="#E71224"/>
    </inkml:brush>
  </inkml:definitions>
  <inkml:trace contextRef="#ctx0" brushRef="#br0">27 50 11392,'0'5'9759,"-4"-5"-8191,-1 0-256,1 0-768,0 0-352,-1-5-1408,1-9-8511,8-5 3231,5 3 3808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48.779"/>
    </inkml:context>
    <inkml:brush xml:id="br0">
      <inkml:brushProperty name="width" value="0.05" units="cm"/>
      <inkml:brushProperty name="height" value="0.05" units="cm"/>
      <inkml:brushProperty name="color" value="#E71224"/>
    </inkml:brush>
  </inkml:definitions>
  <inkml:trace contextRef="#ctx0" brushRef="#br0">318 62 6528,'0'0'2144,"1"-12"4711,-2-3-3641,-1 13-3031,1-1 1,-1 1 0,0 0 0,1 0-1,-1 0 1,0 0 0,0 1-1,0-1 1,-1 0 0,1 1-1,0-1 1,-1 1 0,1 0-1,-1 0 1,1 0 0,-1 0-1,1 0 1,-1 1 0,0-1 0,-3 1-1,-9-2-23,-1 0-1,-19 2 0,25 0 50,4 0-172,1 0 1,-1 0 0,1 0 0,0 1-1,-1 0 1,1 0 0,-1 1-1,1 0 1,-7 3 0,8-3 26,0 1 0,0-1 0,1 1 0,0 0 0,-1 1 1,1-1-1,0 1 0,0-1 0,1 1 0,-1 0 0,1 0 0,-3 7 0,-13 26 72,1 1-1,2 0 1,2 2-1,-9 48 1,21-85-147,0 1 1,1-1-1,-1 0 1,1 0-1,0 1 1,0-1 0,1 0-1,-1 0 1,0 0-1,3 6 1,-3-7 6,1-1 0,0 1 0,0-1-1,0 0 1,0 0 0,1 1 0,-1-1 0,0 0 0,0 0 0,1 0 0,-1 0 0,1 0-1,-1-1 1,1 1 0,-1 0 0,1-1 0,-1 1 0,1-1 0,0 1 0,-1-1 0,1 0-1,-1 0 1,4 0 0,51 3 62,-41-4 9,1 2 0,-1 0 1,30 6-1,-39-5-48,-1-1 1,0 1-1,0 0 1,0 1 0,0-1-1,-1 1 1,1 0-1,-1 0 1,1 1 0,-1-1-1,0 1 1,0 0-1,-1 0 1,1 0 0,3 7-1,-6-9 48,1 1 0,-1-1 0,0 1-1,1 0 1,-1-1 0,-1 1 0,1 0-1,0 0 1,-1 0 0,1 0 0,-1 0 0,0-1-1,0 1 1,0 0 0,-1 6 0,0-4 11,-1-1 1,1 1-1,-1 0 1,0 0-1,0-1 0,-1 1 1,1-1-1,-6 7 1,2-4-37,0-1 0,0 0-1,0 0 1,-1 0 0,1 0 0,-1-1 0,-1 0-1,1-1 1,-1 0 0,-10 4 0,11-5-161,0-1-1,0-1 1,0 0 0,0 0 0,0 0 0,-10 0 0,13-2-378,0 1 1,0-1-1,0 1 1,0-1 0,0 0-1,0-1 1,-5-1 0,8 3 153,0-1 1,0 1-1,0-1 1,0 0-1,1 1 1,-1-1 0,0 0-1,0 0 1,0 1-1,1-1 1,-1 0-1,0 0 1,1 0-1,-1 0 1,0 0-1,1 0 1,0 0 0,-1 0-1,1 0 1,0 0-1,-1 0 1,1 0-1,0 0 1,0-1-1,0 1 1,0 0 0,0 0-1,0 0 1,0 0-1,0 0 1,0 0-1,1 0 1,-1-1-1,0 1 1,1 0 0,-1 0-1,2-1 1,9-22-1226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6:55.691"/>
    </inkml:context>
    <inkml:brush xml:id="br0">
      <inkml:brushProperty name="width" value="0.05" units="cm"/>
      <inkml:brushProperty name="height" value="0.05" units="cm"/>
      <inkml:brushProperty name="color" value="#E71224"/>
    </inkml:brush>
  </inkml:definitions>
  <inkml:trace contextRef="#ctx0" brushRef="#br0">325 1 8448,'0'0'2757,"-7"0"1728,0 7-45,-10 17-3163,-44 107 248,30-61-853,-70 115 1,48-111-2609,10-16-6971,38-50 7025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6:56.520"/>
    </inkml:context>
    <inkml:brush xml:id="br0">
      <inkml:brushProperty name="width" value="0.05" units="cm"/>
      <inkml:brushProperty name="height" value="0.05" units="cm"/>
      <inkml:brushProperty name="color" value="#E71224"/>
    </inkml:brush>
  </inkml:definitions>
  <inkml:trace contextRef="#ctx0" brushRef="#br0">118 601 8704,'-3'0'407,"1"0"0,-1 0 1,1 0-1,-1-1 0,1 0 1,0 1-1,-1-1 0,1 0 1,0 0-1,-1 0 0,1 0 1,0-1-1,0 1 1,0-1-1,0 1 0,0-1 1,0 1-1,1-1 0,-1 0 1,-1-2-1,-5-6 263,0 0 0,-13-21 1,15 18-654,1 1-1,0-1 1,1 0 0,0 0 0,1-1 0,1 1 0,0-1-1,0 1 1,2-1 0,-1 0 0,3-17 0,2-5-18,2 0-1,1 0 1,12-38 0,-14 59-4,2-8 44,15-37-1,-19 55-94,-1 0 0,1-1 0,0 1 0,1 1 0,-1-1 0,1 0 0,0 1 0,0 0 0,0 0 0,1 0 0,-1 0 0,8-4 0,-10 7 9,1 0 0,-1 0 0,1 1 0,0-1 0,-1 1 1,1-1-1,0 1 0,-1 0 0,1 0 0,0 0 0,0 0 0,-1 1 0,1-1 0,0 1 0,-1-1 0,1 1 0,0 0 0,-1 0 1,1 0-1,-1 0 0,0 1 0,1-1 0,-1 1 0,0-1 0,0 1 0,0 0 0,3 3 0,4 4-5,0 1 0,-1 0 1,0 0-1,9 16 0,-9-14 277,-1 1 0,-1 0 0,0 0 0,-1 1 0,0-1 0,-1 1 0,-1 0 0,0 1-1,0-1 1,-2 0 0,0 1 0,-1-1 0,0 1 0,-1 0 0,0-1 0,-1 0 0,-1 1 0,-1-1 0,0 0 0,0-1 0,-8 15 0,4-10-5,-1 0 155,0 0 1,-12 18-1,17-31-531,0 0 1,0 1 0,-1-2 0,1 1-1,-1 0 1,0-1 0,-1 0-1,1 0 1,-1-1 0,-8 5-1,-8 1-6553,21-7 5099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6:56.898"/>
    </inkml:context>
    <inkml:brush xml:id="br0">
      <inkml:brushProperty name="width" value="0.05" units="cm"/>
      <inkml:brushProperty name="height" value="0.05" units="cm"/>
      <inkml:brushProperty name="color" value="#E71224"/>
    </inkml:brush>
  </inkml:definitions>
  <inkml:trace contextRef="#ctx0" brushRef="#br0">27 17 11008,'-13'7'5056,"9"12"-3489,-1-19 257,5 4-1056,-4-4-160,8 5-320,-4-10-160,0 1-64,0-3-672,0-1 352,0-3-5759,0 6 3295,0-6-3936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6:57.509"/>
    </inkml:context>
    <inkml:brush xml:id="br0">
      <inkml:brushProperty name="width" value="0.05" units="cm"/>
      <inkml:brushProperty name="height" value="0.05" units="cm"/>
      <inkml:brushProperty name="color" value="#E71224"/>
    </inkml:brush>
  </inkml:definitions>
  <inkml:trace contextRef="#ctx0" brushRef="#br0">1 43 9856,'0'-7'7153,"0"7"-7020,9-9 1434,4 5-1033,0 0 0,1 1-1,-1 0 1,1 1 0,23-1 0,5-1 161,-24 2-518,0 1 0,0 1 0,26 3 0,-35-2-73,0 0-1,1 1 1,-1 0-1,0 1 1,0 0-1,0 0 1,16 9-1,-22-9-64,1 0 0,-1 0-1,0 1 1,0-1 0,0 1-1,-1 0 1,1-1 0,-1 1-1,0 0 1,0 0 0,0 1-1,0-1 1,-1 0 0,0 1-1,0-1 1,0 1 0,0-1-1,-1 1 1,0-1 0,0 1-1,0-1 1,-1 6-1,0 5-19,-1 0 0,0 0 0,-2 0 0,1 0 0,-9 18 0,0-6 0,-2 0 0,-1-1 0,-29 37 0,0 3-159,41-62 139,1 0 0,0-1 0,0 2 0,0-1 0,1 0 0,-1 0 0,1 0 0,0 1 0,-1 8 1,2-11 0,0 0 1,0-1-1,1 1 1,-1 0-1,0 0 1,1-1-1,-1 1 1,1 0-1,-1-1 1,1 1 0,0-1-1,-1 1 1,1-1-1,0 1 1,0-1-1,0 1 1,1-1-1,-1 0 1,0 0-1,0 1 1,1-1 0,-1 0-1,1 0 1,-1 0-1,1 0 1,1 0-1,13 6-104,1-1 0,0 0-1,0-1 1,22 3 0,73 5-1658,-91-12 1277,58 5-4464,-38 3 3995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6:58.704"/>
    </inkml:context>
    <inkml:brush xml:id="br0">
      <inkml:brushProperty name="width" value="0.05" units="cm"/>
      <inkml:brushProperty name="height" value="0.05" units="cm"/>
      <inkml:brushProperty name="color" value="#E71224"/>
    </inkml:brush>
  </inkml:definitions>
  <inkml:trace contextRef="#ctx0" brushRef="#br0">0 1 9984,'5'12'7151,"6"-2"-5496,22 3-1662,4-6 245,1-2-1,60 2 1,-65-6 182,-1 1-1,1 1 1,-1 2-1,44 12 1,-67-14-61,-1 0 1,0 1-1,14 7 1,-20-10-297,-1 0 1,1 0-1,-1 0 1,1 1-1,-1-1 0,1 0 1,-1 1-1,0-1 1,1 1-1,-1-1 1,0 1-1,0-1 0,0 1 1,0 0-1,-1 0 1,1-1-1,0 1 0,-1 0 1,1 0-1,-1 0 1,1 0-1,-1 0 0,0 3 1,-1 0-24,0 0 0,-1 0 0,1 0 0,-1 0 0,0 0 0,0-1 0,-1 1 0,1-1 0,-1 1 0,0-1 0,-1 0 0,-3 4 0,-9 9 8,-27 20-1,42-36-43,-65 50 91,31-25 319,1 1 1,-45 48-1,77-74-410,1 1-1,-1 0 1,1 0 0,-1 0-1,1 0 1,0 0 0,0 0-1,0 0 1,0 0 0,0 0-1,0 0 1,1 1 0,-1-1-1,1 0 1,-1 1-1,1-1 1,0 0 0,0 1-1,0-1 1,0 0 0,1 1-1,-1-1 1,1 0 0,-1 0-1,1 1 1,0-1 0,0 0-1,0 0 1,0 0-1,0 0 1,0 0 0,2 3-1,6 4 42,-1 1 0,1-2 0,1 1-1,-1-1 1,13 7 0,11 10 404,-26-18-359,1-1 1,-1 1-1,-1 0 1,1 0 0,-1 1-1,-1-1 1,1 2 0,-1-1-1,-1 0 1,0 1 0,0 0-1,4 12 1,-5-5-87,0 1 1,-1 0-1,0 0 0,-1 0 0,-1 0 0,-1 0 1,-1 0-1,0 0 0,-1-1 0,0 1 1,-2-1-1,0 1 0,-1-1 0,0-1 0,-1 1 1,-1-1-1,-1-1 0,0 1 0,0-1 1,-2-1-1,0 0 0,0 0 0,-25 20 0,25-24-474,2-2-285,-1 1 0,1-2-1,-1 1 1,0-1-1,-18 7 1,-2-8 104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01.602"/>
    </inkml:context>
    <inkml:brush xml:id="br0">
      <inkml:brushProperty name="width" value="0.05" units="cm"/>
      <inkml:brushProperty name="height" value="0.05" units="cm"/>
      <inkml:brushProperty name="color" value="#E71224"/>
    </inkml:brush>
  </inkml:definitions>
  <inkml:trace contextRef="#ctx0" brushRef="#br0">77 196 6912,'0'1'367,"-1"1"1,1-1 0,-1 0-1,1 1 1,-1-1-1,1 0 1,-1 0 0,0 0-1,0 1 1,1-1 0,-1 0-1,0 0 1,0 0-1,0 0 1,0 0 0,0-1-1,0 1 1,-1 0 0,1 0-1,0-1 1,0 1-1,-1-1 1,1 1 0,0-1-1,0 1 1,-1-1-1,1 0 1,-1 0 0,1 0-1,0 0 1,-3 0 0,-16-5 374,19 4-724,0 0-1,0 0 1,0 0-1,0 0 1,0 0 0,0-1-1,1 1 1,-1 0-1,0 0 1,1-1 0,-1 1-1,1 0 1,0-1-1,-1 1 1,1-1 0,0 1-1,0 0 1,0-1-1,0 1 1,0-3-1,2-28 9,2 15-9,0 0 0,8-23 0,-9 35-50,-1-1 0,0 1 0,1 0 1,0 0-1,0 0 0,1 0 0,-1 0 1,1 1-1,0 0 0,8-7 0,-11 10 28,0 0-1,-1 0 0,1 1 0,0-1 0,0 0 0,0 1 0,0-1 0,0 0 1,0 1-1,0 0 0,0-1 0,1 1 0,-1 0 0,0-1 0,0 1 0,0 0 0,0 0 1,0 0-1,1 0 0,-1 0 0,0 0 0,0 0 0,0 0 0,0 1 0,0-1 1,0 0-1,1 1 0,-1-1 0,0 1 0,0-1 0,0 1 0,0-1 0,0 1 1,0 0-1,-1-1 0,1 1 0,0 0 0,0 0 0,0 0 0,-1 0 0,1 0 1,0 0-1,-1 0 0,1 1 0,1 1 49,-1 1 0,0-1 0,0 1 0,0-1-1,0 1 1,0-1 0,-1 1 0,0 0 0,1-1 0,-1 1 0,-1 0 0,0 6 0,-1-4 99,0-1 0,0 0 1,-1 1-1,1-1 1,-1 0-1,0-1 0,-1 1 1,1 0-1,-1-1 0,-8 8 1,9-9-98,-1 0 0,1 0 1,-1 0-1,0 0 0,0-1 0,0 0 1,0 0-1,0 0 0,0 0 1,0-1-1,-1 1 0,1-1 0,-1 0 1,-5 0-1,9-1-48,1 0 0,-1 0 1,0 0-1,0 0 0,0 0 0,0 0 1,1-1-1,-1 1 0,0 0 0,0 0 1,1-1-1,-1 1 0,0 0 0,1-1 0,-1 1 1,0-1-1,1 1 0,-1-1 0,0 0 1,1 1-1,-1-1 0,1 1 0,-1-1 1,1 0-1,-1 0 0,1 0 0,-1-2-5,0 1 0,0 0 0,1-1 0,0 1 0,-1-1 0,1 1 0,0-1 0,0 1 0,0-3 0,2-4-18,-1 0 1,1 0-1,0 0 1,5-10-1,-7 19 26,3-7-25,0-1-1,1 1 0,-1 0 1,6-7-1,-8 13 25,-1 0-1,1 1 1,-1-1-1,1 0 1,-1 0-1,1 1 1,-1-1 0,1 0-1,0 1 1,-1-1-1,1 1 1,0-1-1,0 1 1,0-1-1,-1 1 1,1-1 0,0 1-1,0 0 1,0-1-1,0 1 1,0 0-1,-1 0 1,1 0 0,0 0-1,0 0 1,0 0-1,0 0 1,0 0-1,0 0 1,0 0-1,0 0 1,0 0 0,-1 1-1,1-1 1,0 0-1,0 1 1,0-1-1,0 1 1,-1-1 0,1 1-1,0-1 1,-1 1-1,1 0 1,0-1-1,-1 1 1,1 0-1,0 0 1,3 5 4,-1 0 1,0-1-1,0 1 1,-1 0-1,0 0 1,0 0-1,0 0 1,-1 1-1,1-1 1,-2 1-1,1-1 1,-1 0-1,0 1 1,0-1-1,-1 1 0,0-1 1,0 0-1,0 1 1,-3 6-1,-1-8-20,3-13-23,5-16-25,2-9 64,-4 24 10,0 0 1,0 0-1,1 0 0,0 0 0,1 0 1,0 1-1,0-1 0,1 1 0,0 0 1,5-9-1,-9 17-7,0 0 0,1 0 0,-1 0 0,0 0 0,0-1 0,0 1 0,0 0 0,0 0 0,0 0-1,0 0 1,0 0 0,1 0 0,-1 0 0,0 0 0,0 0 0,0-1 0,0 1 0,0 0 0,0 0 0,1 0 0,-1 0 0,0 0 0,0 0 0,0 0 0,0 0 0,1 0 0,-1 0 0,0 0-1,0 0 1,0 0 0,0 0 0,0 0 0,1 0 0,-1 0 0,0 0 0,0 0 0,0 1 0,0-1 0,0 0 0,1 0 0,-1 0 0,0 0 0,0 0 0,0 0 0,0 0 0,0 0 0,0 1-1,0-1 1,0 0 0,1 0 0,-1 0 0,0 0 0,4 13 33,-1 15 35,-3-22-5,0 0-1,-1 0 1,0 0-1,0 0 0,-1-1 1,1 1-1,-4 8 1,4-13-54,1 0 0,-1 0 1,1 0-1,-1 0 0,1 0 0,-1 1 1,0-1-1,1 0 0,-1 0 0,0-1 1,0 1-1,0 0 0,0 0 0,0 0 0,0 0 1,0-1-1,0 1 0,0-1 0,0 1 1,0 0-1,0-1 0,0 0 0,0 1 1,-1-1-1,1 0 0,0 0 0,0 1 1,0-1-1,-1 0 0,1 0 0,0 0 0,0-1 1,-1 1-1,1 0 0,0 0 0,0-1 1,0 1-1,-1 0 0,0-2 0,1 1-197,0 0-1,0 0 0,0-1 1,1 1-1,-1-1 0,0 1 1,1 0-1,0-1 0,-1 1 1,1-1-1,0 1 0,-1-1 1,1 1-1,0-1 0,0 1 1,0-3-1,3-11-672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5:02.620"/>
    </inkml:context>
    <inkml:brush xml:id="br0">
      <inkml:brushProperty name="width" value="0.05" units="cm"/>
      <inkml:brushProperty name="height" value="0.05" units="cm"/>
      <inkml:brushProperty name="color" value="#E71224"/>
    </inkml:brush>
  </inkml:definitions>
  <inkml:trace contextRef="#ctx0" brushRef="#br0">124 169 9216,'-3'5'840,"-1"0"0,0 0 0,0-1 0,-1 0 1,1 1-1,-8 4 0,11-8-699,-1 0 1,0 0-1,0 0 1,0 0-1,1 0 0,-1 0 1,0 0-1,-1 0 0,1-1 1,0 1-1,0-1 1,0 1-1,0-1 0,0 0 1,0 0-1,-1 0 0,1 0 1,0-1-1,0 1 1,0 0-1,0-1 0,0 0 1,-4-1-1,4 1-178,-1-1 0,1 1 0,0-1 0,0 1 0,0-1 0,0 0 0,0 0-1,0 0 1,0 0 0,1 0 0,-1-1 0,1 1 0,-1 0 0,1-1 0,0 1 0,-2-5 0,2 2 15,0 0 0,1 1 0,-1-1 0,1 0 0,0 1 0,0-1 0,0 0 0,1 1 0,1-7 0,0 3 38,0 1 1,0-1 0,1 0-1,0 1 1,1 0 0,0 0-1,0 0 1,0 0-1,1 1 1,0 0 0,8-9-1,-10 12 19,1 0-1,0 1 0,-1-1 0,1 1 0,0-1 0,0 1 1,1 1-1,-1-1 0,0 1 0,1-1 0,-1 1 1,0 0-1,1 1 0,6-1 0,-9 1-19,0 0 1,0 0-1,0 1 0,0-1 1,1 1-1,-1-1 0,0 1 1,-1 0-1,1-1 0,0 1 1,0 0-1,0 1 0,0-1 1,-1 0-1,1 0 0,-1 1 1,1-1-1,-1 1 0,1-1 1,-1 1-1,0 0 0,0-1 1,1 1-1,-1 0 0,-1 0 1,1 0-1,0 0 0,0 0 1,-1 0-1,1 0 0,-1 0 1,1 3-1,-1 0 69,1 1 1,-1 0-1,0-1 1,0 1-1,-1 0 0,0-1 1,0 1-1,0-1 1,-1 1-1,0-1 0,0 0 1,0 0-1,0 0 1,-1 0-1,0 0 0,0 0 1,-6 7-1,3-6-4,1 0-1,-1 0 1,0-1 0,0 0-1,0 0 1,-1 0 0,0-1-1,0 0 1,0 0-1,0-1 1,-16 5 0,22-7-81,0-1-1,0 1 1,-1-1 0,1 0 0,0 0 0,0 1 0,0-1-1,-1 0 1,1 0 0,0 0 0,0 0 0,0-1 0,-1 1 0,1 0-1,0 0 1,0-1 0,0 1 0,0-1 0,-1 1 0,1-1 0,0 1-1,0-1 1,0 1 0,0-1 0,0 0 0,1 0 0,-3-1-1,2 0 0,1 0-1,-1 1 0,0-1 0,1 0 0,-1 1 0,1-1 0,0 0 0,-1 0 0,1 1 0,0-1 0,0 0 0,0 0 0,0 0 0,1 1 0,-1-1 0,0 0 0,1-1 0,2-6 4,0 1-1,0 0 1,0 0-1,1 0 1,1 1 0,-1 0-1,9-11 1,-9 13 7,0 1 1,-1 0 0,1 0-1,1 0 1,-1 1 0,0 0 0,1 0-1,0 0 1,0 0 0,0 0-1,0 1 1,8-2 0,-12 3-1,1 1 0,-1-1 0,1 1 1,-1 0-1,1 0 0,-1-1 1,1 1-1,-1 0 0,1 1 0,-1-1 1,1 0-1,-1 0 0,1 1 0,-1-1 1,1 0-1,-1 1 0,0 0 0,1-1 1,-1 1-1,0 0 0,1 0 1,-1-1-1,1 2 0,0 0 14,-1 0 0,0 0-1,1 0 1,-1 0 0,0 1 0,0-1-1,-1 0 1,1 0 0,0 0 0,-1 1-1,1-1 1,-1 0 0,0 4 0,1 4 92,-2 0 1,1 0-1,-1 0 0,-1 0 1,-4 15-1,4-20-75,0 0-1,0 0 1,0-1 0,-1 1-1,0-1 1,0 0 0,0 0-1,0 0 1,-1 0 0,1 0-1,-1-1 1,0 0 0,0 1-1,0-1 1,-1-1 0,1 1-1,-1-1 1,0 0 0,-5 3-1,9-5-39,0 0 0,1 0 0,-1 0 0,1 1 0,-1-1 0,0 0 0,1 0 1,-1 0-1,1 0 0,-1 0 0,0 0 0,1 0 0,-1 0 0,1 0 0,-1-1 0,0 1 0,1 0 0,-1 0 0,1 0 0,-1-1 0,1 1 0,-1 0 0,1-1 0,-1 1 0,1 0 0,-1-1 0,1 1 0,-1-1 0,1 1 0,-1-1 0,1 0 1,-1-1-1,0 1 1,1-1 0,0 1-1,-1-1 1,1 1-1,0-1 1,0 0 0,0 1-1,0-1 1,0-2-1,1-3 2,0-1 0,1 1-1,0-1 1,3-7-1,-1 6-1,0 1-1,0 0 1,1 0-1,1 0 0,-1 0 1,7-6-1,-10 12 8,0 0 0,0 0 0,0 1 0,0-1 0,0 1 0,0-1 0,0 1 0,0 0 0,0 0 0,1 0 0,-1 0 0,4-1 0,-5 2 7,1 0 0,-1 0 0,1 0-1,-1 0 1,1 1 0,-1-1 0,1 0 0,-1 1 0,1-1 0,-1 1 0,0-1-1,1 1 1,-1 0 0,0-1 0,1 1 0,-1 0 0,0 0 0,0 0-1,0 0 1,0 0 0,0 0 0,2 2 0,-1-1 11,0 1-24,0-1-1,0 0 1,0 0 0,0 1 0,-1-1-1,1 1 1,-1 0 0,1-1 0,-1 1 0,2 5-1,-4-30-10,0 15-4,0-1 0,1 1 0,0 0 1,0 0-1,1-1 0,0 1 1,0 0-1,4-10 0,3 59-454,-2-26-146,1 10-5218,-7-22 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0.799"/>
    </inkml:context>
    <inkml:brush xml:id="br0">
      <inkml:brushProperty name="width" value="0.05" units="cm"/>
      <inkml:brushProperty name="height" value="0.05" units="cm"/>
    </inkml:brush>
  </inkml:definitions>
  <inkml:trace contextRef="#ctx0" brushRef="#br0">12 0 7808,'-4'6'806,"-4"9"3218,10-11-2204,9-6-1030,5-2-317,0 0 0,0 1 0,1 0 0,30 1 0,65 7-17,-70 0-117,0 1 1,54 14-1,-93-19-269,1 0-1,-1 0 0,0 1 0,0-1 0,0 1 0,0-1 0,0 1 1,-1 0-1,1 0 0,0 0 0,-1 1 0,1-1 0,2 4 1,-4-4-24,0 0 1,0 1-1,0-1 1,0 0-1,0 0 1,-1 1-1,1-1 1,-1 0-1,1 1 1,-1-1-1,0 0 1,0 1-1,0-1 1,0 1-1,0-1 1,-1 0-1,1 1 1,-1-1 0,-1 4-1,-2 4 8,0 0-1,-1 0 1,0-1-1,0 0 1,-1 0-1,0 0 1,-1 0-1,-12 11 1,-10 7-182,-32 23 1,20-17-52,21-16 93,-79 71-51,85-74 307,1 1 1,0 0-1,1 1 1,-16 27-1,26-39-139,0-1-1,0 1 0,1 0 1,0-1-1,-1 1 0,1 0 1,0 0-1,1 0 1,-1 0-1,1 0 0,0 0 1,0 0-1,0 6 0,1-8-25,0 1 0,-1-1 0,1 1 0,0-1 0,1 0 0,-1 1 0,0-1 0,1 0 0,-1 0 0,1 0 0,0 0 0,-1 0 0,1 0 0,0-1-1,0 1 1,0-1 0,0 1 0,1-1 0,-1 0 0,0 1 0,1-1 0,1 0 0,18 6-3,-1-2 0,1 0 0,0-1 1,0-2-1,0 0 0,0-1 0,0-1 0,0-2 0,38-6 0,-49 6-537,-1-1-1,0 0 1,0-1-1,0 0 0,14-8 1,2 0-5089,-9 8 2936,1 7 1238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02.476"/>
    </inkml:context>
    <inkml:brush xml:id="br0">
      <inkml:brushProperty name="width" value="0.05" units="cm"/>
      <inkml:brushProperty name="height" value="0.05" units="cm"/>
      <inkml:brushProperty name="color" value="#E71224"/>
    </inkml:brush>
  </inkml:definitions>
  <inkml:trace contextRef="#ctx0" brushRef="#br0">45 227 8320,'-2'1'108,"1"-1"1,0 1 0,0-1-1,0 1 1,0-1-1,-1 0 1,1 0 0,0 1-1,0-1 1,-1 0 0,1 0-1,0 0 1,0-1-1,-1 1 1,1 0 0,0 0-1,0-1 1,-1 1 0,1 0-1,0-1 1,0 1-1,0-1 1,0 0 0,0 1-1,0-1 1,0 0-1,0 0 1,0 0 0,0 1-1,0-1 1,0 0 0,1 0-1,-1 0 1,0 0-1,1-1 1,-1 1 0,1 0-1,-1 0 1,1 0-1,-1 0 1,1-1 0,0 1-1,0 0 1,-1-3 0,1-2 304,-1-1 0,1 1 0,0-1 0,0 1 0,1-1 0,0 1 0,2-8-1,1 1-410,1 0-1,0-1 0,1 2 1,0-1-1,1 1 1,1 0-1,14-18 0,-21 28 11,1 0 0,1-1 0,-1 1 0,0 1 0,0-1 0,1 0 0,-1 0 0,1 1 0,0 0 0,-1-1 0,7-1 0,-8 3-5,0 0 1,0 0 0,0 0 0,0 0 0,1 0-1,-1 0 1,0 0 0,0 0 0,0 1-1,1-1 1,-1 0 0,0 1 0,0-1-1,0 1 1,0-1 0,0 1 0,0-1 0,0 1-1,0 0 1,0-1 0,0 1 0,0 0-1,0 0 1,0 0 0,-1 0 0,1 0 0,0 0-1,-1 0 1,1 0 0,-1 0 0,1 0-1,0 2 1,4 14 32,0 0-1,-1 1 1,-1-1 0,0 1-1,-2 0 1,0 33-1,-1-47 45,0 0-1,-1 0 1,1 1-1,-1-1 0,0 0 1,-1 5-1,2-8-66,0-1 0,-1 1 0,1-1 0,0 1 0,0-1 0,-1 0 0,1 1 0,0-1 0,-1 1 0,1-1 0,0 0 0,-1 1 0,1-1 0,0 0 0,-1 1 0,1-1 0,-1 0 0,1 0 0,-1 1 0,1-1 0,-1 0 0,0 0 0,0 0-19,0 0 1,0 0-1,0 0 1,0 0-1,1-1 1,-1 1-1,0 0 1,0-1-1,0 1 1,0-1 0,0 1-1,1-1 1,-1 1-1,0-1 1,0 1-1,-1-2 1,0-1-13,0 0 1,0 1 0,0-1 0,0 0-1,1 0 1,-1 0 0,1 0-1,0 0 1,-1 0 0,1 0-1,1 0 1,-1-1 0,0 1-1,1-5 1,-1-2 32,1 0 1,0-1-1,3-13 0,-3 16-27,1 0 0,1 0 0,-1 0 0,1 0 0,1 1 0,-1-1 0,1 1 0,1 0 0,7-14 0,-10 21 6,-1 0 0,1-1 1,-1 1-1,1 0 0,-1 0 0,0-1 0,1 1 0,-1 0 1,1 0-1,-1 0 0,1 0 0,-1 0 0,1 0 1,-1 0-1,1 0 0,0 0 0,-1 0 0,1 0 0,-1 0 1,1 0-1,-1 0 0,1 0 0,-1 0 0,0 1 0,1-1 1,-1 0-1,1 0 0,-1 1 0,1-1 0,-1 0 0,1 0 1,-1 1-1,0-1 0,1 1 0,-1-1 0,0 0 0,1 1 1,-1-1-1,0 1 0,0-1 0,1 1 0,-1-1 1,0 1-1,0-1 0,0 0 0,0 2 0,11 24 147,-9-14-85,-1 1 0,0-1 0,0 0 0,-2 0 1,1 1-1,-2-1 0,0 0 0,0 0 0,-4 12 0,4-19 34,0 1-1,-1-1 0,1 0 0,-1 0 0,0 0 0,0 0 0,0-1 0,-1 1 1,-5 5-1,6-8 2,0 1 0,0-1 0,0 0 0,0 0 1,0 0-1,-1-1 0,1 1 0,-1-1 0,1 0 1,-1 0-1,1 0 0,-1 0 0,0 0 0,1-1 0,-7 0 1,9 0-94,0 0 0,0 0 0,0-1 0,0 1 0,0 0 1,0-1-1,0 1 0,0-1 0,0 1 0,0-1 0,1 1 1,-1-1-1,0 1 0,0-1 0,0 0 0,1 0 0,-1 1 1,0-1-1,1 0 0,-1 0 0,1 0 0,-1 0 0,1 0 0,-1 0 1,1 0-1,-1 0 0,1 0 0,0 0 0,0 0 0,0 0 1,-1 0-1,1 0 0,0 0 0,0 0 0,1-2 0,-1-4-5,0 0-1,1 0 0,-1 0 0,3-7 0,-1 8 4,0-1 0,1 1-1,0 0 1,-1 0 0,2 1-1,-1-1 1,5-5 0,-6 9 0,-1 1 0,0-1 0,1 1 1,-1-1-1,1 1 0,-1 0 0,1 0 0,-1 0 1,1 0-1,0 0 0,0 0 0,2-1 0,-2 2 1,-1 0-1,0 0 1,0 0-1,0 0 1,0 0-1,0 0 0,1 0 1,-1 0-1,0 1 1,0-1-1,0 0 1,0 1-1,0-1 1,0 1-1,0-1 0,0 1 1,0-1-1,0 1 1,0 0-1,0 0 1,0-1-1,0 1 1,0 1-1,4 4 74,-1 0 1,0 0-1,0 0 0,-1 0 1,0 1-1,0-1 1,-1 1-1,1 0 0,-1 0 1,-1 0-1,1 0 0,-1 0 1,-1 0-1,1 0 1,-1 0-1,0 1 0,-2 8 1,0-13 17,1 0 1,-1 0 0,0 0-1,0-1 1,-1 1-1,1-1 1,0 1 0,-1-1-1,0 0 1,1 0 0,-1 0-1,0 0 1,0 0-1,0-1 1,0 1 0,0-1-1,-5 1 1,5-1-65,0 1 1,1-1 0,-1-1-1,0 1 1,1 0-1,-1-1 1,0 1-1,0-1 1,0 0-1,0 0 1,0 0-1,1 0 1,-1-1-1,0 1 1,0-1 0,0 1-1,1-1 1,-1 0-1,0 0 1,-3-2-1,5 1-31,-1-1 0,0 1 0,1-1 0,-1 1 0,1-1 0,0 0 0,0 1 0,0-1 0,0 0 0,0 0-1,1 0 1,-1 1 0,1-1 0,0 0 0,0 0 0,0 0 0,0 0 0,0 0 0,1 0 0,1-4 0,0-4-20,1 0 1,0 0-1,9-18 1,-9 23 22,-1 1 0,1 0 0,1 0 0,-1 0 0,1 0 1,0 1-1,8-8 0,-11 11-3,0 0 1,0 0-1,1 0 1,-1 0-1,0 0 0,1 0 1,-1 1-1,0-1 1,1 1-1,-1-1 1,1 1-1,-1-1 1,1 1-1,0 0 1,-1 0-1,1 0 0,-1 0 1,1 0-1,-1 0 1,1 0-1,-1 0 1,1 1-1,-1-1 1,1 0-1,-1 1 0,1-1 1,-1 1-1,1 0 1,-1 0-1,0-1 1,1 1-1,-1 0 1,0 0-1,0 0 0,2 2 1,1 3 5,0-1 0,0 1 0,-1 0-1,0 0 1,0 0 0,-1 1 0,0-1 0,0 0 0,0 1 0,-1 0 0,1-1 0,-2 1-1,1 0 1,-1-1 0,0 1 0,0 0 0,-1 0 0,0-1 0,0 1 0,-1-1 0,0 1-1,0-1 1,-5 11 0,4-13 41,0 0 0,-1-1 0,1 0 0,-1 0 0,1 0 0,-1 0 0,0 0 0,-8 3 0,11-5-41,0-1 0,0 1 0,0-1-1,0 1 1,0-1 0,1 1 0,-1-1 0,0 0-1,0 0 1,0 1 0,0-1 0,0 0 0,0 0-1,0 0 1,0 0 0,0 0 0,0 0 0,0 0-1,0-1 1,0 1 0,0 0 0,0 0 0,0-1-1,0 1 1,0-1 0,0 1 0,0-1 0,0 1-1,0-1 1,1 1 0,-1-1 0,0 0-1,0 1 1,1-1 0,-1 0 0,0 0 0,1 0-1,-1 1 1,1-1 0,-1 0 0,1 0 0,0 0-1,-1 0 1,1 0 0,0 0 0,-1 0 0,1 0-1,0 0 1,0 0 0,0-2 0,0-4 1,0 0 1,0 0-1,1 0 1,-1 0-1,2 0 0,-1 0 1,1 0-1,5-12 1,-5 13-20,0 1 0,0 0 0,1 0 0,0 0 0,0 0 0,1 0 1,-1 1-1,1 0 0,0-1 0,0 1 0,9-6 0,-12 9 14,0 0 0,1 1 0,-1-1 0,1 0 0,-1 1 0,1-1 0,-1 1 0,1 0 0,-1-1 0,1 1 0,0 0 0,-1 0 0,1 0 0,-1 0 0,1 0 0,-1 0 0,1 1 0,-1-1 0,1 1 0,-1-1 0,1 1 0,-1-1 0,1 1 0,-1 0 0,1-1 0,-1 1 0,0 0 0,0 0 0,1 0 0,-1 0 0,0 0 0,1 2 0,-1-1 7,0-1 1,0 1-1,0-1 0,0 1 1,0-1-1,0 1 0,0 0 1,-1 0-1,1-1 0,-1 1 1,1 0-1,-1 0 0,0 0 1,0 0-1,1-1 0,-2 1 1,1 0-1,0 0 0,0 0 1,0 0-1,-1 0 0,1-1 1,-1 1-1,1 0 0,-1 0 1,0-1-1,-2 4 0,1-2 18,-1 0 0,1 0 0,-1 0 0,0 0 0,-1 0 0,1-1 0,0 1 1,-1-1-1,1 0 0,-1 0 0,0-1 0,1 1 0,-1-1 0,0 1 0,0-1 0,-8 1 0,10-2-27,1 0 1,-1 1-1,0-1 1,1 0-1,-1-1 1,0 1-1,0 0 1,1 0-1,-1-1 1,1 1-1,-1-1 1,0 1-1,1-1 1,-1 0-1,1 0 1,-1 0-1,1 0 1,0 0 0,-1 0-1,1 0 1,0 0-1,0 0 1,-1 0-1,1-1 1,0 1-1,0-1 1,0 1-1,1 0 1,-1-1-1,0 0 1,1 1-1,-1-1 1,1 1-1,-1-1 1,1 0-1,0 1 1,-1-1-1,1 0 1,0 1-1,0-1 1,1-3-1,-1-4-22,1-1 0,1 1 0,-1-1 0,2 1 0,5-16 0,-7 20 22,1 1 1,-1 0 0,2-1 0,-1 1 0,0 0-1,1 0 1,-1 0 0,1 1 0,0-1 0,0 1-1,1-1 1,-1 1 0,5-3 0,-7 6 5,0-1 0,0 0-1,0 1 1,0 0 0,0-1 0,0 1 0,0 0-1,1-1 1,-1 1 0,0 0 0,0 0 0,0 0-1,0 0 1,0 0 0,0 0 0,1 0 0,-1 1-1,0-1 1,0 0 0,0 1 0,0-1 0,0 0-1,0 1 1,0-1 0,1 2 0,0 0 0,0-1 0,0 1 0,0 1 1,0-1-1,0 0 0,0 0 0,-1 1 0,1-1 0,1 6 0,1 2 1,0 1-1,-1 0 0,4 23 0,-6-31-10,3 41 46,-4-42-35,0 0 0,0 0 0,0 0 0,0 0 1,0 0-1,0 1 0,-1-1 0,1 0 0,-1-1 1,0 1-1,1 0 0,-1 0 0,0 0 0,0 0 0,0 0 1,0-1-1,-3 3 0,4-4-4,0 1 1,-1-1-1,1 0 0,0 0 1,-1 0-1,1 0 1,0 0-1,-1 0 0,1 0 1,0 0-1,-1-1 0,1 1 1,0 0-1,-1 0 1,1 0-1,0 0 0,-1 0 1,1-1-1,0 1 0,0 0 1,-1 0-1,1 0 1,0-1-1,0 1 0,-1 0 1,1 0-1,0-1 0,0 1 1,0 0-1,-1 0 1,1-1-1,0 1 0,0 0 1,0-1-1,0 1 0,0 0 1,0-1-1,-8-19 53,5 7 3,8 26-30,-1-2-665,3 14-3002,-7-24 3552,0-1 0,0 1 0,0-1 0,0 1 0,0-1 0,0 1 0,0-1-1,0 1 1,0-1 0,0 0 0,0 1 0,-1-1 0,1 1 0,0-1 0,0 1 0,0-1-1,-1 0 1,1 1 0,0-1 0,-1 1 0,1-1 0,0 0 0,-1 1 0,1-1 0,0 0-1,-1 0 1,1 1 0,-1-1 0,1 0 0,-1 0 0,1 0 0,0 1 0,-1-1 0,1 0-1,-1 0 1,1 0 0,-1 0 0,1 0 0,-1 0 0,1 0 0,-1 0 0,0 0-1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6.061"/>
    </inkml:context>
    <inkml:brush xml:id="br0">
      <inkml:brushProperty name="width" value="0.05" units="cm"/>
      <inkml:brushProperty name="height" value="0.05" units="cm"/>
    </inkml:brush>
  </inkml:definitions>
  <inkml:trace contextRef="#ctx0" brushRef="#br0">0 110 6656,'0'-2'865,"0"0"1,1-1-1,-1 1 1,0-1 0,1 1-1,0-1 1,-1 1-1,1 0 1,0-1-1,0 1 1,0 0-1,2-3 1,0 3-414,-1-1 0,0 0-1,1 0 1,0 1 0,0-1 0,0 1-1,4-3 1,5-1-513,0 0 0,0 1-1,21-6 1,-17 6 1327,-2-7-758,-7 4-3108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7.229"/>
    </inkml:context>
    <inkml:brush xml:id="br0">
      <inkml:brushProperty name="width" value="0.05" units="cm"/>
      <inkml:brushProperty name="height" value="0.05" units="cm"/>
    </inkml:brush>
  </inkml:definitions>
  <inkml:trace contextRef="#ctx0" brushRef="#br0">5 1449 7680,'0'3'448,"0"-2"-245,0 0 1,0-1 0,1 1-1,-1 0 1,0 0 0,0-1-1,-1 1 1,1 0-1,0 0 1,0-1 0,0 1-1,0 0 1,-1 0 0,1-1-1,0 1 1,-1 0-1,1-1 1,0 1 0,-1 0-1,1-1 1,-1 2 0,1-15 4198,0-28-2878,0 19-715,8-156 995,37-213 0,-8 104-1236,3-132 782,-32 348-1078,-8 69-267,1 1 0,-1 0 0,1-1 0,-1 1 0,1-1 0,0 1 1,0 0-1,0 0 0,0-1 0,0 1 0,0 0 0,0 0 0,0 0 1,0 0-1,0 0 0,0 0 0,1 0 0,1 0 0,0-1 38,-1 0-1,1 1 1,0 0-1,0 0 1,-1 0-1,1 0 1,0 0-1,4 0 1,135-11 165,-123 12-171,0 0 0,0 1 1,1 2-1,-1 0 0,33 10 1,-4 2-10,7 3 26,0 1 1,70 37 0,-110-47-41,-1 1 0,-1 0 0,0 1 1,0 0-1,-1 1 0,0 1 0,-1 0 1,-1 0-1,0 1 0,0 0 0,10 24 1,-5-6 58,-1 2 1,-2-1-1,-1 2 1,9 49-1,-17-68-22,-1-1 0,-1 1-1,0 0 1,-1-1 0,-1 1 0,0 0 0,-1-1-1,-1 1 1,-6 18 0,2-13 44,-1 0 1,-1-1 0,-1 0-1,0-1 1,-26 34 0,0-10 94,-2-1 0,-2-2 0,-1-2 0,-59 42 0,74-62-163,0-1 0,-1-1 0,0-1 0,-42 15 0,-119 31 24,23-9-978,162-51 679,-34 10-1400,19-13-1836,17 2 3188,1 0 0,-1-1 0,1 1 0,-1 0 0,1-1 0,-1 1 0,1 0 0,-1-1 0,1 1 0,0-1 0,-1 1 1,1-1-1,-1 1 0,1-1 0,0 1 0,0-1 0,-1 1 0,1-1 0,0 0 0,0 1 0,0-1 0,-1 1 0,1-1 0,0-1 1,4-19-2345,6-9 1280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7.889"/>
    </inkml:context>
    <inkml:brush xml:id="br0">
      <inkml:brushProperty name="width" value="0.05" units="cm"/>
      <inkml:brushProperty name="height" value="0.05" units="cm"/>
    </inkml:brush>
  </inkml:definitions>
  <inkml:trace contextRef="#ctx0" brushRef="#br0">131 2 9728,'-2'-1'9476,"0"3"-8521,1 2-606,0 1-1,0 0 1,1-1-1,-1 1 1,1 6-1,0 5-33,-30 407 1536,-13 150-892,7-359-624,27-176-318,9-34-37,-1 0-198,0 0 0,0 0-1,0 0 1,1 0 0,0 0 0,0 0 0,0 0-1,1 5 1,-1-9 101,0 0 0,0 1-1,1-1 1,-1 0-1,0 0 1,1 1 0,-1-1-1,0 0 1,0 0 0,1 1-1,-1-1 1,0 0-1,1 0 1,-1 0 0,0 0-1,1 0 1,-1 0 0,1 0-1,-1 1 1,0-1 0,1 0-1,-1 0 1,0 0-1,1 0 1,-1-1 0,0 1-1,1 0 1,-1 0 0,0 0-1,1 0 1,-1 0 0,1 0-1,-1 0 1,0-1-1,0 1 1,1 0 0,-1 0-1,0 0 1,1-1 0,-1 1-1,0 0 1,0-1-1,1 1 1,-1 0 0,0 0-1,0-1 1,16-14-1391,5-10 597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8.518"/>
    </inkml:context>
    <inkml:brush xml:id="br0">
      <inkml:brushProperty name="width" value="0.05" units="cm"/>
      <inkml:brushProperty name="height" value="0.05" units="cm"/>
    </inkml:brush>
  </inkml:definitions>
  <inkml:trace contextRef="#ctx0" brushRef="#br0">22 23 10880,'0'1'265,"-1"0"0,1 0 1,-1 0-1,0-1 1,1 1-1,-1 0 0,0-1 1,1 1-1,-1 0 0,0-1 1,0 1-1,1-1 1,-1 1-1,0-1 0,0 0 1,0 1-1,0-1 0,0 0 1,0 1-1,0-1 1,0 0-1,-4 0 4142,28 0-2317,-7-1-1938,0-1-1,1 0 0,-1-1 1,18-7-1,-13 5-164,35-6 0,-52 11 10,0-1-1,1 2 1,-1-1 0,0 0 0,0 1-1,0 0 1,1 0 0,-1 0 0,0 0-1,0 1 1,0-1 0,-1 1-1,8 5 1,-9-6-206,1 1 1,-1 0-1,0 0 0,0 0 0,0 1 1,0-1-1,0 0 0,3 6 0,-4-6-238,0 0 0,0 0 0,-1 0 0,1 0-1,0 1 1,-1-1 0,1 0 0,-1 1-1,0-1 1,0 0 0,0 1 0,0 2-1,-1 1-854,0 1 0,-1-1-1,1 1 1,-4 6 0,-7 9 54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8.904"/>
    </inkml:context>
    <inkml:brush xml:id="br0">
      <inkml:brushProperty name="width" value="0.05" units="cm"/>
      <inkml:brushProperty name="height" value="0.05" units="cm"/>
    </inkml:brush>
  </inkml:definitions>
  <inkml:trace contextRef="#ctx0" brushRef="#br0">70 29 7040,'-15'15'3349,"0"1"0,-19 29 0,33-44-3251,1-1 0,-1 1 0,1-1 0,-1 1 0,1 0 0,-1-1 0,1 1 0,0 0 0,0-1 0,-1 1 0,1 0 0,0 0 0,0-1 0,0 1 0,0 0 0,0 0 0,0 1 0,0-2-68,0 0 0,0 0 0,0 0 0,1 1 0,-1-1 0,0 0 0,0 0 0,1 0 0,-1 1 0,0-1-1,1 0 1,-1 0 0,0 0 0,0 0 0,1 0 0,-1 0 0,0 0 0,1 1 0,-1-1 0,0 0 0,1 0 0,-1 0-1,0 0 1,1-1 0,-1 1 0,0 0 0,1 0 0,28-9 696,30-22 572,23-10 176,-72 37-1299,0 1-1,0 0 1,0 0 0,0 1-1,1 1 1,18-2 0,-16 4 15,22 0 425,-34-1-651,1 0-1,-1 0 1,0 0-1,1-1 1,-1 1-1,0 0 1,1-1-1,-1 1 1,0 0-1,1-1 1,-1 1-1,0-1 1,0 0-1,0 0 1,0 1-1,1-1 1,-1 0-1,1-1 1,-1-6-3473,-1 4 2175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9.505"/>
    </inkml:context>
    <inkml:brush xml:id="br0">
      <inkml:brushProperty name="width" value="0.05" units="cm"/>
      <inkml:brushProperty name="height" value="0.05" units="cm"/>
    </inkml:brush>
  </inkml:definitions>
  <inkml:trace contextRef="#ctx0" brushRef="#br0">112 628 9984,'0'0'247,"-1"0"0,0-1 0,0 1-1,0-1 1,1 1 0,-1-1 0,0 1 0,0-1 0,1 1 0,-1-1 0,0 0 0,1 1 0,-1-1 0,1 0 0,-1 1 0,1-1 0,-1 0 0,1 0 0,0 0 0,-1 1-1,1-1 1,0 0 0,0 0 0,-1 0 0,1 0 0,0 0 0,0 1 0,0-1 0,0 0 0,0 0 0,0-1 0,1-39 1497,-1 28-1252,0-513 2665,1 524-3052,-1 0 0,0 0 0,0 0 0,-1 0 0,1 0 0,0 0 0,-1 0 0,1 0 0,-2-3 0,-4 3 814,-5 11-514,4 0-227,0 0 0,1 0 1,-9 20-1,2-5 15,6-8-103,5-13-316,1 1 0,-1-1 0,1 0 0,-1 1 1,0-1-1,0 0 0,-5 5 0,6-8 21,1 0 1,0 1-1,0-1 1,-1 0-1,1 0 0,0 1 1,0-1-1,-1 0 1,1 0-1,0 1 0,0-1 1,0 0-1,-1 1 1,1-1-1,0 0 1,0 1-1,0-1 0,0 0 1,0 1-1,0-1 1,0 0-1,0 1 0,0-1 1,0 0-1,0 1 1,0-1-1,0 0 0,0 1 1,0-1-1,0 1 1,9 9-2723,3 1 1690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19.891"/>
    </inkml:context>
    <inkml:brush xml:id="br0">
      <inkml:brushProperty name="width" value="0.05" units="cm"/>
      <inkml:brushProperty name="height" value="0.05" units="cm"/>
    </inkml:brush>
  </inkml:definitions>
  <inkml:trace contextRef="#ctx0" brushRef="#br0">17 141 8448,'-17'17'5156,"26"-30"466,3 2-5384,-1 0 0,1 1 0,1 0 0,0 1 0,0 0 0,1 1-1,0 1 1,0 0 0,1 0 0,19-4 0,7-1 136,1 3 0,68-8 0,-97 15-383,43-2 559,-53 4-630,0 0 1,0 0-1,0 0 1,0 0-1,0 1 1,0-1-1,0 1 1,0 0 0,-1 0-1,1 0 1,0 0-1,0 0 1,-1 1-1,5 2 1,-7-3-35,0-1 1,1 1-1,-1-1 1,0 1-1,0-1 0,0 1 1,0-1-1,0 1 1,1-1-1,-1 1 0,0-1 1,0 1-1,0 0 1,0-1-1,-1 1 0,1-1 1,0 1-1,0-1 1,0 2-1,-4 2-313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3.275"/>
    </inkml:context>
    <inkml:brush xml:id="br0">
      <inkml:brushProperty name="width" value="0.05" units="cm"/>
      <inkml:brushProperty name="height" value="0.05" units="cm"/>
    </inkml:brush>
  </inkml:definitions>
  <inkml:trace contextRef="#ctx0" brushRef="#br0">21 1 8704,'-3'3'10494,"1"3"-9282,-4 118 242,-1-1-3756,6-92-1135,0-23 2007,1 1 0,0 0 0,0-1 0,3 18 1,5 4 37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3.603"/>
    </inkml:context>
    <inkml:brush xml:id="br0">
      <inkml:brushProperty name="width" value="0.05" units="cm"/>
      <inkml:brushProperty name="height" value="0.05" units="cm"/>
    </inkml:brush>
  </inkml:definitions>
  <inkml:trace contextRef="#ctx0" brushRef="#br0">9 0 8704,'-4'19'3232,"4"-7"-2496,-4 7 704,4-8 192,0 5-577,0 6-191,0 1-512,0 8-160,0 1-128,0-2-128,0 1 32,4 0-320,-4-5-160,4 6-2303,-4-6-929,9 5 1920,0 4 928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2.155"/>
    </inkml:context>
    <inkml:brush xml:id="br0">
      <inkml:brushProperty name="width" value="0.05" units="cm"/>
      <inkml:brushProperty name="height" value="0.05" units="cm"/>
    </inkml:brush>
  </inkml:definitions>
  <inkml:trace contextRef="#ctx0" brushRef="#br0">1 54 8320,'0'-6'9925,"4"-41"-7280,10 46-14159,-6 1 8602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3.980"/>
    </inkml:context>
    <inkml:brush xml:id="br0">
      <inkml:brushProperty name="width" value="0.05" units="cm"/>
      <inkml:brushProperty name="height" value="0.05" units="cm"/>
    </inkml:brush>
  </inkml:definitions>
  <inkml:trace contextRef="#ctx0" brushRef="#br0">36 0 7936,'0'23'2976,"-4"-7"-2304,-1 3 512,1-7 128,-1 7-640,1 9-128,0 5-384,-1 6-128,1-1-32,4 1-1408,0-1-576,0 0 992,9-3 480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4.326"/>
    </inkml:context>
    <inkml:brush xml:id="br0">
      <inkml:brushProperty name="width" value="0.05" units="cm"/>
      <inkml:brushProperty name="height" value="0.05" units="cm"/>
    </inkml:brush>
  </inkml:definitions>
  <inkml:trace contextRef="#ctx0" brushRef="#br0">25 1 6656,'-5'19'2464,"1"-8"-1920,0 5 320,-1-9 128,1 9-544,1 8-64,3 6-320,0 8-128,0 1-1888,3-1-768,1 0 1376,1-3 672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4.656"/>
    </inkml:context>
    <inkml:brush xml:id="br0">
      <inkml:brushProperty name="width" value="0.05" units="cm"/>
      <inkml:brushProperty name="height" value="0.05" units="cm"/>
    </inkml:brush>
  </inkml:definitions>
  <inkml:trace contextRef="#ctx0" brushRef="#br0">169 1 6272,'-4'35'2368,"-1"-21"-1856,1 14 288,0-12 0,-1 10-416,1 9-64,-1 7-64,1 8 64,-5 1-160,2-6-160,3 1-32,-1 8-2784,-3 4-1280,8 15 2048</inkml:trace>
  <inkml:trace contextRef="#ctx0" brushRef="#br0" timeOffset="1">39 1961 8320,'-4'51'3072,"0"-29"-2400,-1 10 896,5-18 192,-4 5-736,0 5-161,-1-1-511,1 0-160,0 3-128,-1 2-128,5 7-32,0 3-1215,0 8-545,0 11 832,9 9 480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25.027"/>
    </inkml:context>
    <inkml:brush xml:id="br0">
      <inkml:brushProperty name="width" value="0.05" units="cm"/>
      <inkml:brushProperty name="height" value="0.05" units="cm"/>
    </inkml:brush>
  </inkml:definitions>
  <inkml:trace contextRef="#ctx0" brushRef="#br0">1 0 9088,'0'70'3424,"0"-51"-2656,0 4 128,0-15-64,0 3-544,0 1-160,0-5-1056,0 2-448,0-2 704,0 0 320,4-7 352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34.780"/>
    </inkml:context>
    <inkml:brush xml:id="br0">
      <inkml:brushProperty name="width" value="0.05" units="cm"/>
      <inkml:brushProperty name="height" value="0.05" units="cm"/>
    </inkml:brush>
  </inkml:definitions>
  <inkml:trace contextRef="#ctx0" brushRef="#br0">11 776 9216,'-11'8'8280,"18"-9"-5051,32-9-1705,26-6 104,-29 11-1154,63-18 0,-82 17-404,0 0-1,0-1 1,-1-1-1,1 0 0,24-19 1,5-8-13,-19 13 9,1 2 0,56-32 1,105-28 142,29-14 51,-170 70-120,0 3 0,2 2 0,79-20 0,-113 35-93,302-65 1346,-285 58-1340,-29 9 48,-1 0 0,2 0-1,-1 1 1,0-1 0,0 1-1,0 1 1,8-2 0,-16-14-5,-5-6-73,0 1 0,-2 0 0,0 1 0,-1 0 0,-18-21 0,26 38-18,2 4-17,6 13-45,13 20-76,-1-18 120,0 0 1,2-1-1,24 17 0,-24-20 14,-1 1-1,-1 0 1,0 2 0,20 23-1,-28-27 23,-1-1 0,0 2 0,0-1 0,-1 1 0,-1 0 0,0 0 0,-1 0 0,0 1 0,-1-1 0,4 25 0,-7-27 0,1 1 0,-1-1 0,-1 1 0,0-1 0,0 0 0,-1 0 0,0 0 0,-1 0 0,0 0 0,-1 0 0,0 0 0,0-1 0,-1 0-1,-6 9 1,-7 8 103,-26 30 0,37-48-632,-1-1 0,1 1 0,-1-2 0,-1 1 0,1-1-1,-1 0 1,-16 7 0,23-12 233,0 0 0,-1 0 0,1 0 0,-1 0 0,1-1 0,-1 1 0,1-1 0,-1 0 0,1 0 0,-1 0 0,1 0 0,-1 0 0,1 0 0,-1-1 0,-4 0 0,-17-9-591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38.242"/>
    </inkml:context>
    <inkml:brush xml:id="br0">
      <inkml:brushProperty name="width" value="0.05" units="cm"/>
      <inkml:brushProperty name="height" value="0.05" units="cm"/>
    </inkml:brush>
  </inkml:definitions>
  <inkml:trace contextRef="#ctx0" brushRef="#br0">1 434 9088,'2'-11'7670,"4"-3"-4062,24-37-3735,-20 35 1205,37-63-250,78-122-232,-103 175-461,-5 7-1936,-8 6-3744,-8 10 3721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38.574"/>
    </inkml:context>
    <inkml:brush xml:id="br0">
      <inkml:brushProperty name="width" value="0.05" units="cm"/>
      <inkml:brushProperty name="height" value="0.05" units="cm"/>
    </inkml:brush>
  </inkml:definitions>
  <inkml:trace contextRef="#ctx0" brushRef="#br0">6 0 8832,'0'1'49,"0"-1"193,-1 1 1,1-1-1,-1 1 1,1-1-1,-1 1 0,1 0 1,0-1-1,-1 1 1,1 0-1,0-1 1,0 1-1,-1 0 0,1 0 1,0-1-1,0 1 1,0 0-1,0-1 1,0 1-1,0 0 0,0 0 1,0-1-1,0 1 1,0 0-1,1 0 1,-1-1-1,0 1 0,0 0 1,1-1-1,-1 1 1,0 0-1,1-1 0,-1 1 1,1 0-1,-1-1 1,1 1-1,0 0 1,3 5-441,17 26 462,1-2 1,1 0-1,2-2 1,30 28-1,-51-53-246,27 23 60,-2 2-1,37 42 1,-5 10-451,-61-79 251,0-1 0,1 1 1,-1-1-1,1 1 1,-1-1-1,1 1 0,-1-1 1,1 1-1,-1-1 0,1 1 1,-1-1-1,1 0 0,-1 1 1,1-1-1,0 0 1,-1 0-1,1 1 0,0-1 1,-1 0-1,1 0 0,0 0 1,-1 0-1,1 0 0,0 0 1,-1 0-1,1 0 0,0 0 1,-1 0-1,1 0 1,0 0-1,-1-1 0,1 1 1,0 0-1,-1 0 0,1-1 1,-1 1-1,1 0 0,0-1 1,-1 1-1,1-1 0,-1 1 1,1-1-1,-1 1 1,1-1-1,-1 1 0,1-2 1,10-12-695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39.220"/>
    </inkml:context>
    <inkml:brush xml:id="br0">
      <inkml:brushProperty name="width" value="0.05" units="cm"/>
      <inkml:brushProperty name="height" value="0.05" units="cm"/>
    </inkml:brush>
  </inkml:definitions>
  <inkml:trace contextRef="#ctx0" brushRef="#br0">243 508 9600,'0'0'3120,"-4"-11"682,4-11-2503,-1-108 2892,-1 52-3419,-22-144 1,24 218-669,-1 1 0,0-1-1,-1 1 1,1-1 0,0 1 0,-1 0 0,0 0 0,0-1 0,-3-2 0,5 5-73,-1 1-1,1-1 1,-1 0-1,0 1 1,1-1-1,-1 1 1,0-1-1,1 1 1,-1-1 0,0 1-1,0 0 1,0-1-1,1 1 1,-1 0-1,0 0 1,0 0-1,0-1 1,0 1-1,1 0 1,-1 0-1,0 0 1,0 0-1,0 1 1,0-1-1,0 0 1,1 0 0,-1 0-1,0 1 1,0-1-1,0 0 1,1 1-1,-1-1 1,0 0-1,0 1 1,1-1-1,-1 1 1,0 0-1,1-1 1,-1 1-1,1-1 1,-1 1 0,1 0-1,-1 0 1,1-1-1,-1 1 1,0 1-1,-11 17 228,1 0 0,0 1 1,2 1-1,-13 35 0,11-25 259,-17 33 0,8-30-194,-16 35-48,36-67-519,0-1 0,0 0 0,0 1 0,-1-1 0,1 0 0,1 1 0,-1-1 0,0 0 0,0 1 0,0-1 0,1 0-1,-1 1 1,1-1 0,-1 0 0,1 1 0,-1-1 0,1 0 0,0 0 0,0 0 0,0 0 0,-1 0 0,1 0 0,0 0 0,0 0 0,0 0 0,1 0 0,-1 0 0,2 1 0,7 7-572,10 12 10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39.576"/>
    </inkml:context>
    <inkml:brush xml:id="br0">
      <inkml:brushProperty name="width" value="0.05" units="cm"/>
      <inkml:brushProperty name="height" value="0.05" units="cm"/>
    </inkml:brush>
  </inkml:definitions>
  <inkml:trace contextRef="#ctx0" brushRef="#br0">12 312 9216,'-8'7'3190,"5"-13"365,7-18-759,-1 16-2560,1-1 1,1 1-1,0 1 1,0-1-1,0 1 1,1 0-1,0 0 1,0 0 0,1 1-1,0 0 1,0 0-1,0 1 1,11-7-1,13-5 120,1 2 0,37-14 0,-45 20-223,54-24 178,101-36 332,-171 66-741,0 0-1,1 1 1,0 0 0,-1 1-1,1 0 1,0 0-1,0 1 1,-1 0-1,1 0 1,14 3 0,-15-2-1988,-3-1 646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41.252"/>
    </inkml:context>
    <inkml:brush xml:id="br0">
      <inkml:brushProperty name="width" value="0.05" units="cm"/>
      <inkml:brushProperty name="height" value="0.05" units="cm"/>
    </inkml:brush>
  </inkml:definitions>
  <inkml:trace contextRef="#ctx0" brushRef="#br0">2 3 8320,'-1'-2'13784,"9"4"-14470,92 41 2869,-33-15-1549,82 48 0,3 6-280,3 1-222,-127-66-90,0 2 1,-1 1-1,29 28 1,47 62 135,-71-72-92,2-2 0,2-1 0,66 49 0,24-6-14,15 10 10,-115-69-72,-1 1-1,-1 0 1,28 32-1,-8-1-53,-25-27 2,1-1 0,1-1-1,1-1 1,29 23-1,-4-7 48,-35-26-5,0-1 0,1 0 0,24 14 1,-37-24-2,1 0 1,-1 0 0,0 0 0,0 0 0,1 0 0,-1-1 0,0 1-1,0 0 1,1 0 0,-1 0 0,0 0 0,0 0 0,0 0 0,0-1-1,1 1 1,-1 0 0,0 0 0,0 0 0,0-1 0,0 1-1,1 0 1,-1 0 0,0 0 0,0-1 0,0 1 0,0 0 0,0 0-1,0-1 1,0 1 0,0 0 0,0 0 0,0-1 0,0 1 0,0 0-1,0 0 1,0-1 0,0 1 0,0 0 0,0 0 0,0-1 0,0 1-1,0-1 1,-1-15 12,-8-36 15,-2 1 0,-3 0 0,-19-49 1,6 18-153,17 60 51,8 18 53,0 0-1,1 0 1,-1 1-1,1-1 1,0 0-1,0 0 1,-1-8 0,3 12 15,-1 0 0,1 0 0,0 0 1,-1 0-1,1 0 0,0 0 1,-1 0-1,1 0 0,0 0 1,-1 1-1,1-1 0,-1 0 1,1 0-1,0 1 0,-1-1 1,1 0-1,-1 1 0,1-1 1,-1 1-1,1-1 0,-1 1 0,1-1 1,0 2-1,18 15-151,-11-6 125,0 0-1,0 1 0,-2 0 1,1 0-1,-1 1 1,-1 0-1,0 0 0,-1 0 1,-1 1-1,3 16 1,-4-14 53,0-1-1,-1 1 1,-1-1 0,0 1 0,-1 0 0,-1-1 0,0 1 0,-9 28 0,6-32-13,0-1 0,-1 0 0,0-1 1,0 1-1,-1-1 0,-1 0 1,1-1-1,-2 0 0,1 0 1,-19 14-1,21-19-517,-1 1 1,0-1-1,0 0 1,0 0-1,-15 4 1,18-7 96,-1 0 0,1 0 0,-1-1 0,1 1 0,-1-1 0,1-1 0,0 1 1,-1 0-1,1-1 0,-1 0 0,1 0 0,-6-3 0,-35-9-702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24:52.482"/>
    </inkml:context>
    <inkml:brush xml:id="br0">
      <inkml:brushProperty name="width" value="0.05" units="cm"/>
      <inkml:brushProperty name="height" value="0.05" units="cm"/>
    </inkml:brush>
  </inkml:definitions>
  <inkml:trace contextRef="#ctx0" brushRef="#br0">5 0 9856,'5'19'3680,"-10"-7"-2848,5-1 800,0-8 255,0 2-671,-4-1-192,4-1-608,0 1-192,0 1-160,4-5-64,1 0 32,-1 0-3168,0-5 2240,14-2 417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42.083"/>
    </inkml:context>
    <inkml:brush xml:id="br0">
      <inkml:brushProperty name="width" value="0.05" units="cm"/>
      <inkml:brushProperty name="height" value="0.05" units="cm"/>
    </inkml:brush>
  </inkml:definitions>
  <inkml:trace contextRef="#ctx0" brushRef="#br0">14 139 9472,'-9'15'7697,"4"-8"-3756,16-14-2934,6-4-949,0 1 0,1 0 0,1 2 0,-1 0 0,1 0 0,1 2 1,25-5-1,-3-1-305,7-7-3218,-46 18 2861,0 0-1,-1-1 1,1 0-1,-1 1 1,1-1-1,-1 0 1,1 0-1,-1 0 1,0 0-1,0-1 0,0 1 1,-1-1-1,1 1 1,2-6-1,-2-7-749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42.444"/>
    </inkml:context>
    <inkml:brush xml:id="br0">
      <inkml:brushProperty name="width" value="0.05" units="cm"/>
      <inkml:brushProperty name="height" value="0.05" units="cm"/>
    </inkml:brush>
  </inkml:definitions>
  <inkml:trace contextRef="#ctx0" brushRef="#br0">18 1 8704,'-1'0'461,"0"0"-1,0 1 1,0-1 0,0 1 0,0-1 0,0 1 0,0 0 0,0-1 0,0 1-1,1 0 1,-1 0 0,0 0 0,0-1 0,1 1 0,-1 0 0,1 0-1,-1 0 1,0 2 0,0 13 2022,1-9-2896,1 31 971,11 55-1,-6-55-2546,1 55-1,-6-64 806,2-5 550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42.787"/>
    </inkml:context>
    <inkml:brush xml:id="br0">
      <inkml:brushProperty name="width" value="0.05" units="cm"/>
      <inkml:brushProperty name="height" value="0.05" units="cm"/>
    </inkml:brush>
  </inkml:definitions>
  <inkml:trace contextRef="#ctx0" brushRef="#br0">4 1 11136,'0'0'392,"-1"1"1,1 0 0,0 0 0,-1-1 0,1 1 0,0 0-1,-1 0 1,1 0 0,0-1 0,0 1 0,0 0 0,0 0-1,0 0 1,0 0 0,0 0 0,0-1 0,0 1 0,0 0-1,0 0 1,0 0 0,1 0 0,-1 0 0,2 0-275,0 0 0,-1-1 0,1 1 0,-1-1 0,1 1 0,0-1 0,0 0 1,-1 0-1,1 0 0,0 1 0,-1-2 0,4 1 0,30 0-102,47 0 606,-27 0-3196,-50 0 2259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43.133"/>
    </inkml:context>
    <inkml:brush xml:id="br0">
      <inkml:brushProperty name="width" value="0.05" units="cm"/>
      <inkml:brushProperty name="height" value="0.05" units="cm"/>
    </inkml:brush>
  </inkml:definitions>
  <inkml:trace contextRef="#ctx0" brushRef="#br0">0 501 8064,'2'-78'8500,"2"1"-4263,15-151-5556,-11 147 12,-8 76 644,0 4 389,0-1 0,0 1 1,1-1-1,-1 0 0,0 1 0,0-1 1,1 1-1,-1-1 0,1 1 0,-1 0 1,1-1-1,0 1 0,-1-1 0,1 1 1,0 0-1,2-2 0,5-3-840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44.936"/>
    </inkml:context>
    <inkml:brush xml:id="br0">
      <inkml:brushProperty name="width" value="0.05" units="cm"/>
      <inkml:brushProperty name="height" value="0.05" units="cm"/>
    </inkml:brush>
  </inkml:definitions>
  <inkml:trace contextRef="#ctx0" brushRef="#br0">487 1656 8704,'-3'1'405,"0"0"1,0 0 0,0-1 0,0 1-1,0-1 1,0 1 0,0-1-1,0 0 1,0 0 0,0-1 0,0 1-1,0-1 1,0 1 0,0-1-1,0 0 1,0 0 0,0 0 0,0 0-1,1-1 1,-1 1 0,0-1-1,1 0 1,-4-3 0,-7-4 235,1-1 1,1-1 0,-14-15-1,6 0-78,0-1-1,2-1 1,1 0 0,-24-58-1,-9-18 87,23 58-522,8 15-93,1-2 0,-26-66 0,18 2 308,-14-99 1,21 96 225,15 83-504,1-1 0,1 1 0,0 0-1,1-1 1,1 1 0,1-1 0,7-29 0,0 15-33,1 0 0,2 1 0,17-33 0,-13 30-14,2 2 0,1-1 0,25-30 0,-35 51-19,1 1-1,1 0 1,0 1 0,0 0-1,1 1 1,0 0 0,1 1-1,0 0 1,0 1 0,23-9 0,19-3 39,1 2 0,1 2 1,0 4-1,1 1 0,72-2 1,-100 12-16,1 2 0,-1 0 0,0 2 1,0 1-1,29 10 0,-20-3 14,0 1 0,-1 3 0,43 23 0,-64-28-33,1 1 0,-1 0 0,-1 2 0,0 0 0,-1 0 0,0 2 0,17 23 0,77 129 184,-105-161-174,18 33-20,-2 1 0,-2 0 0,25 85 1,10 136-223,-49-228 188,-1 0 1,-2 1 0,-2-1-1,-1 1 1,-2-1 0,-13 59-1,1-36 60,-2-1 0,-2-1-1,-31 58 1,45-102-19,0-1 1,0 0 0,-1 0-1,-1 0 1,0-1 0,0-1-1,0 1 1,-1-1-1,0-1 1,-1 1 0,0-2-1,0 1 1,0-1-1,-1-1 1,-13 5 0,-14 3 14,-1-1 0,0-3 1,-46 6-1,26-5 58,11-1-39,-178 28-141,189-34 74,0-1-1,0-2 1,0-1-1,-42-7 1,51 3-668,-42-13 0,22-2-3624,44 17 3059,-1 0 1,0 0-1,1-1 1,0 1-1,-1-1 0,-4-5 1,0-8-991,4-1 1168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45.931"/>
    </inkml:context>
    <inkml:brush xml:id="br0">
      <inkml:brushProperty name="width" value="0.05" units="cm"/>
      <inkml:brushProperty name="height" value="0.05" units="cm"/>
    </inkml:brush>
  </inkml:definitions>
  <inkml:trace contextRef="#ctx0" brushRef="#br0">25 332 11136,'-25'14'11055,"39"-14"-10036,121-9 1377,5-1-1608,-128 8-564,0 0 0,0 1 0,0 0 0,0 1 0,0 1 0,0 0 0,16 3 0,-23-3 165,-3-1-340,0 0 0,0 0 0,0 1 0,-1-1 0,1 1 0,0-1 0,0 1 0,-1 0 0,1 0 0,2 1 0,-4 1-12,0-2-26,6-1-16,0-1-1,0 0 1,-1 0 0,1 0 0,-1-1-1,1 1 1,-1-2 0,1 1-1,8-5 1,4-5-20,23-18 0,-26 19 21,151-139 4,-138 123 0,55-62-6933,-84 108-4501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47.214"/>
    </inkml:context>
    <inkml:brush xml:id="br0">
      <inkml:brushProperty name="width" value="0.05" units="cm"/>
      <inkml:brushProperty name="height" value="0.05" units="cm"/>
    </inkml:brush>
  </inkml:definitions>
  <inkml:trace contextRef="#ctx0" brushRef="#br0">619 1964 10240,'0'1'271,"-1"0"0,0-1 1,0 1-1,0 0 0,0 0 1,0-1-1,1 1 0,-1 0 1,0-1-1,0 1 0,0-1 1,-1 1-1,1-1 1,0 0-1,0 1 0,0-1 1,0 0-1,0 0 0,0 0 1,-1 0-1,1 0 0,0 0 1,0 0-1,0 0 0,0 0 1,0 0-1,0-1 0,-1 1 1,1 0-1,0-1 0,0 1 1,0-1-1,-2-1 0,-4-2 279,-1-1 0,1-1 0,-11-10 0,14 13-392,-164-166 1960,138 141-2016,1-2 1,2-1 0,0-1 0,3-2 0,0 0 0,-21-43 0,17 24 27,2-1 1,3-1 0,2-1-1,2-1 1,-22-118 0,38 131-30,1-1 0,2 1 1,2-1-1,15-83 0,-13 105-95,1 1 1,1 0-1,1 1 0,0-1 0,2 1 0,12-21 1,-6 18 8,1 0 1,1 1 0,1 1 0,30-29 0,162-140 77,-175 164-67,1 2 0,1 1 0,0 2 1,65-27-1,-45 27 59,100-25 0,-125 40-7,1 2 0,-1 0 0,1 3 0,58 2 0,-68 2-32,0 2 0,-1 0 0,1 2-1,-1 0 1,0 2 0,-1 0 0,1 2 0,33 20 0,-10 0 24,-1 1 1,63 59-1,-86-68-60,0 0 0,-1 2 0,-2 0 1,0 1-1,-2 1 0,0 0 0,-2 1 0,-1 1 1,-1 0-1,-2 1 0,10 40 0,-7-10-18,-3 1-1,-3 0 1,-2 0-1,-5 107 1,-2-120-1,-2 0-1,-2 0 1,-2-1 0,-21 67-1,21-91 11,-1-1-1,0 1 0,-1-2 1,-2 1-1,0-2 0,-1 1 1,0-2-1,-2 0 0,0 0 1,-35 29-1,11-16-21,-2-2-1,-1-2 1,-1-2 0,-1-1-1,-1-3 1,-1-1 0,0-3 0,-2-1-1,-70 13 1,12-11-92,48-9-838,0 2 0,-104 35 1,140-39-2223,1-6-3809,7-1 2076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47.915"/>
    </inkml:context>
    <inkml:brush xml:id="br0">
      <inkml:brushProperty name="width" value="0.05" units="cm"/>
      <inkml:brushProperty name="height" value="0.05" units="cm"/>
    </inkml:brush>
  </inkml:definitions>
  <inkml:trace contextRef="#ctx0" brushRef="#br0">0 492 10624,'0'0'8149,"18"-6"-4341,32 7-2529,107-4-468,20 7 290,-53 0 347,-117 1-1229,-7-5-220,0 0-1,0 1 1,0-1 0,1 0 0,-1 0 0,0 1 0,0-1-1,1 0 1,-1 0 0,0 1 0,0-1 0,1 0 0,-1 0 0,0 0-1,1 1 1,-1-1 0,0 0 0,1 0 0,-1 0 0,0 0-1,1 0 1,-1 0 0,0 0 0,1 0 0,-1 0 0,0 0-1,1 0 1,-1 0 0,0 0 0,1 0 0,-1 0 0,0 0-1,1 0 1,-1 0 0,0 0 0,1 0 0,-1-1 0,0 1 0,1 0-1,-1 0 1,13-11 1,0 1 0,-1-2 0,0 1 0,-1-2 0,15-21 0,-11 8 32,-1 0 0,-1-2 0,11-36 0,-17 47-32,8-24 23,-3 5-16,3 0-1,21-39 1,-32 68-323,15-25 334,-6 12-6211,-11 19 4705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55.998"/>
    </inkml:context>
    <inkml:brush xml:id="br0">
      <inkml:brushProperty name="width" value="0.05" units="cm"/>
      <inkml:brushProperty name="height" value="0.05" units="cm"/>
    </inkml:brush>
  </inkml:definitions>
  <inkml:trace contextRef="#ctx0" brushRef="#br0">121 1069 8576,'0'0'242,"-1"1"0,1 0-1,-1 0 1,1 0 0,-1-1 0,1 1 0,-1 0 0,0-1 0,1 1 0,-1 0 0,0-1 0,1 1-1,-1-1 1,0 1 0,0-1 0,0 1 0,1-1 0,-1 0 0,0 1 0,0-1 0,0 0 0,0 0 0,0 1-1,0-1 1,0 0 0,0 0 0,0 0 0,1 0 0,-1 0 0,0-1 0,0 1 0,0 0 0,0 0-1,0-1 1,0 1 0,-1-1 0,0 0-55,1 0 1,-1-1-1,1 1 0,-1 0 0,1-1 0,-1 1 1,1-1-1,0 0 0,0 0 0,-1 1 0,1-1 1,1 0-1,-1 0 0,0 0 0,0 0 1,0-3-1,-6-32 102,2 1 1,0-47-1,-1-5-21,-12-62 275,-11-182 1346,30 269-1665,12-78 0,-12 134-196,1 0 0,0 1 0,0-1 0,0 0 0,1 0 0,0 1 0,1 0 0,7-11 0,-9 14-21,0-1 0,1 1-1,-1 1 1,1-1 0,0 0-1,0 1 1,0-1 0,0 1 0,0 0-1,0 0 1,1 0 0,-1 0-1,1 1 1,0-1 0,-1 1-1,1 0 1,5-1 0,22-1 42,-12 1-4,0 0 1,1 1 0,20 3-1,-34-2-27,0 1-1,0 0 0,0 1 1,0 0-1,0 0 0,0 0 1,-1 0-1,1 1 1,-1 0-1,1 0 0,-1 1 1,0-1-1,8 9 1,-8-5 0,0-1 0,0 1 0,-1 0 0,0 0 0,0 0 0,0 0 0,-1 1 0,0 0 0,-1 0 0,0 0 0,0 0 0,-1 0 0,0 0 0,0 0 0,0 0 0,-1 0 0,-3 16 0,1-3 10,-1-1-1,-1 0 1,-1-1-1,-1 1 1,-1-1-1,-11 22 1,15-34-26,-1 0 1,-1 0-1,1 0 1,-1 0-1,-1-1 0,1 1 1,-1-2-1,0 1 1,0 0-1,-9 5 1,1-3-5,-1 1 1,-1-2 0,-29 12-1,30-14-19,0 1 0,0 0-1,1 1 1,0 1 0,-25 18-1,38-26 20,1 1 1,-1-1-1,0 1 0,0 0 0,1 0 0,-1-1 0,0 1 1,1 0-1,-1 0 0,1-1 0,-1 1 0,1 0 0,-1 0 0,1 0 1,-1 0-1,1 0 0,0 0 0,0 0 0,-1 0 0,1 0 1,0 0-1,0 0 0,0 0 0,0 0 0,0 0 0,0 0 1,1 0-1,-1 0 0,0 0 0,0 0 0,1 0 0,-1 0 1,1 0-1,-1-1 0,0 1 0,1 0 0,0 0 0,-1 0 1,1 0-1,0-1 0,-1 1 0,1 0 0,0-1 0,0 1 1,1 0-1,4 4-23,0-1 1,1 0-1,0 0 1,11 4-1,-15-7 19,71 26-20,-48-18 69,-1 0 0,33 17 1,-50-21-30,0 0 0,0 0 1,-1 1-1,0 0 0,0 0 1,0 1-1,-1 0 0,1 0 1,-2 0-1,9 15 0,-10-16-428,1 0 1,-1 0-1,1 0 0,7 7 0,-4-26-6203,-5 8 5768,7-3-95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9T15:37:56.545"/>
    </inkml:context>
    <inkml:brush xml:id="br0">
      <inkml:brushProperty name="width" value="0.05" units="cm"/>
      <inkml:brushProperty name="height" value="0.05" units="cm"/>
    </inkml:brush>
  </inkml:definitions>
  <inkml:trace contextRef="#ctx0" brushRef="#br0">35 120 9088,'1'1'474,"1"0"0,-1 0-1,1-1 1,0 1 0,-1 0 0,1-1 0,0 0 0,0 1 0,-1-1 0,1 0 0,0 0 0,0 0 0,-1 0-1,1 0 1,2-1 0,2 0 132,-1-1 0,0 1 0,1-1 0,8-5 0,-5 2-325,0 0 0,0-1 0,-1 0 0,0 0 0,8-8 0,-14 11-200,0 1-1,0-1 1,0 1 0,0-1-1,0 0 1,-1 0 0,1 0-1,-1 0 1,0 0-1,0 0 1,0 0 0,1-4-1,-2 5-62,0 1-1,0 0 0,0 0 0,-1 0 0,1 0 0,0 0 0,0 0 1,-1 0-1,1-1 0,-1 1 0,1 0 0,-1 0 0,1 0 1,-1 0-1,0 1 0,1-1 0,-1 0 0,0 0 0,0 0 0,1 0 1,-1 1-1,0-1 0,0 0 0,0 1 0,0-1 0,0 1 0,0-1 1,0 1-1,0-1 0,0 1 0,-1 0 0,1 0 0,0-1 1,0 1-1,0 0 0,0 0 0,0 0 0,-3 1 0,-2-2-50,0 1 0,-1 0 0,1 0-1,0 1 1,-1 0 0,1 0 0,0 1-1,0 0 1,0 0 0,0 0 0,0 0-1,0 1 1,1 0 0,-1 1 0,-9 6-1,11-6-11,1-1 0,-1 1 0,0 0 0,1 0 0,0 1 0,0-1-1,0 1 1,1-1 0,-1 1 0,1 0 0,0 0 0,1 0 0,-1 0-1,1 0 1,0 0 0,0 0 0,0 1 0,1-1 0,0 9 0,2 3 55,0 0 1,1 0 0,1-1 0,0 1-1,1-1 1,1 0 0,0-1-1,11 18 1,-12-24 11,0-1 1,0 1-1,1-1 0,0-1 1,0 1-1,1-1 0,0 0 1,0-1-1,1 1 0,0-2 0,0 1 1,0-1-1,1 0 0,0-1 1,14 6-1,-21-9-90,0-1 0,1 1 0,-1-1-1,0 1 1,0-1 0,0 0 0,0 0 0,0 0 0,0 0 0,1 0 0,-1 0-1,0 0 1,0-1 0,0 1 0,0-1 0,0 0 0,0 0 0,0 0 0,0 0-1,0 0 1,0 0 0,-1 0 0,1 0 0,0-1 0,2-2 0,0-2-985,1 0 1,-1 0 0,0-1 0,-1 0-1,5-13 1,0 2-255,5-9 161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9CD62-EC61-4DF6-A0D1-412428534752}" type="datetimeFigureOut">
              <a:rPr lang="en-US" smtClean="0"/>
              <a:t>4/29/2023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9C234-1992-4F1B-B6AE-20AA420EDDE5}" type="slidenum">
              <a:rPr lang="en-US" smtClean="0"/>
              <a:t>‹#›</a:t>
            </a:fld>
            <a:endParaRPr lang="en-US"/>
          </a:p>
        </p:txBody>
      </p:sp>
    </p:spTree>
    <p:extLst>
      <p:ext uri="{BB962C8B-B14F-4D97-AF65-F5344CB8AC3E}">
        <p14:creationId xmlns:p14="http://schemas.microsoft.com/office/powerpoint/2010/main" val="35795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Delay_differential_equa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similarity to kernels in normal ML, except instead of being fixed they’re entirely randomly decided AND you don’t need to have the normal guarantees of the kernel function (namely, that you need to be able to write them in terms of dot products) and they’re more compatible with really big datasets </a:t>
            </a:r>
          </a:p>
        </p:txBody>
      </p:sp>
      <p:sp>
        <p:nvSpPr>
          <p:cNvPr id="4" name="Slide Number Placeholder 3"/>
          <p:cNvSpPr>
            <a:spLocks noGrp="1"/>
          </p:cNvSpPr>
          <p:nvPr>
            <p:ph type="sldNum" sz="quarter" idx="5"/>
          </p:nvPr>
        </p:nvSpPr>
        <p:spPr/>
        <p:txBody>
          <a:bodyPr/>
          <a:lstStyle/>
          <a:p>
            <a:fld id="{4899C234-1992-4F1B-B6AE-20AA420EDDE5}" type="slidenum">
              <a:rPr lang="en-US" smtClean="0"/>
              <a:t>2</a:t>
            </a:fld>
            <a:endParaRPr lang="en-US"/>
          </a:p>
        </p:txBody>
      </p:sp>
    </p:spTree>
    <p:extLst>
      <p:ext uri="{BB962C8B-B14F-4D97-AF65-F5344CB8AC3E}">
        <p14:creationId xmlns:p14="http://schemas.microsoft.com/office/powerpoint/2010/main" val="260448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Times New Roman" panose="02020603050405020304" pitchFamily="18" charset="0"/>
              </a:rPr>
              <a:t>In other words: in order to identify or</a:t>
            </a:r>
            <a:br>
              <a:rPr lang="en-US" dirty="0"/>
            </a:br>
            <a:r>
              <a:rPr lang="en-US" dirty="0">
                <a:effectLst/>
                <a:latin typeface="Times New Roman" panose="02020603050405020304" pitchFamily="18" charset="0"/>
              </a:rPr>
              <a:t>characterize a time-invariant filter F we just have to observe its output values at time 0</a:t>
            </a:r>
            <a:r>
              <a:rPr lang="en-US" dirty="0">
                <a:effectLst/>
                <a:latin typeface="Arial" panose="020B0604020202020204" pitchFamily="34" charset="0"/>
              </a:rPr>
              <a:t>; </a:t>
            </a:r>
            <a:r>
              <a:rPr lang="en-US" dirty="0">
                <a:effectLst/>
                <a:latin typeface="Times New Roman" panose="02020603050405020304" pitchFamily="18" charset="0"/>
              </a:rPr>
              <a:t>while its</a:t>
            </a:r>
            <a:br>
              <a:rPr lang="en-US" dirty="0"/>
            </a:br>
            <a:r>
              <a:rPr lang="en-US" dirty="0">
                <a:effectLst/>
                <a:latin typeface="Times New Roman" panose="02020603050405020304" pitchFamily="18" charset="0"/>
              </a:rPr>
              <a:t>input varies over all functions u element of big U space. </a:t>
            </a:r>
          </a:p>
          <a:p>
            <a:endParaRPr lang="en-US" dirty="0">
              <a:effectLst/>
              <a:latin typeface="Times New Roman" panose="02020603050405020304" pitchFamily="18" charset="0"/>
            </a:endParaRPr>
          </a:p>
          <a:p>
            <a:r>
              <a:rPr lang="en-US" dirty="0">
                <a:effectLst/>
                <a:latin typeface="Times New Roman" panose="02020603050405020304" pitchFamily="18" charset="0"/>
              </a:rPr>
              <a:t>Why is this important – replaces weird analysis of filter by functionals over real values instead of time! </a:t>
            </a:r>
          </a:p>
          <a:p>
            <a:endParaRPr lang="en-US" dirty="0">
              <a:effectLst/>
              <a:latin typeface="Times New Roman" panose="02020603050405020304" pitchFamily="18" charset="0"/>
            </a:endParaRPr>
          </a:p>
          <a:p>
            <a:r>
              <a:rPr lang="en-US" dirty="0">
                <a:effectLst/>
                <a:latin typeface="Times New Roman" panose="02020603050405020304" pitchFamily="18" charset="0"/>
              </a:rPr>
              <a:t>What is temporal shift – shifting input function’s input by t0 causes temporal shift in output function by same amount </a:t>
            </a:r>
          </a:p>
          <a:p>
            <a:endParaRPr lang="en-US" dirty="0">
              <a:effectLst/>
              <a:latin typeface="Times New Roman" panose="02020603050405020304" pitchFamily="18" charset="0"/>
            </a:endParaRPr>
          </a:p>
          <a:p>
            <a:r>
              <a:rPr lang="en-US" dirty="0">
                <a:effectLst/>
                <a:latin typeface="Times New Roman" panose="02020603050405020304" pitchFamily="18" charset="0"/>
              </a:rPr>
              <a:t>Note – I was previously under the impression polynomials DON’T have universal </a:t>
            </a:r>
            <a:r>
              <a:rPr lang="en-US" dirty="0" err="1">
                <a:effectLst/>
                <a:latin typeface="Times New Roman" panose="02020603050405020304" pitchFamily="18" charset="0"/>
              </a:rPr>
              <a:t>approxivness</a:t>
            </a:r>
            <a:r>
              <a:rPr lang="en-US" dirty="0">
                <a:effectLst/>
                <a:latin typeface="Times New Roman" panose="02020603050405020304" pitchFamily="18" charset="0"/>
              </a:rPr>
              <a:t>? So I have no clue what’s really going on </a:t>
            </a:r>
          </a:p>
          <a:p>
            <a:endParaRPr lang="en-US" dirty="0">
              <a:effectLst/>
              <a:latin typeface="Times New Roman" panose="02020603050405020304" pitchFamily="18" charset="0"/>
            </a:endParaRPr>
          </a:p>
          <a:p>
            <a:r>
              <a:rPr lang="en-US" dirty="0">
                <a:effectLst/>
                <a:latin typeface="Times New Roman" panose="02020603050405020304" pitchFamily="18" charset="0"/>
              </a:rPr>
              <a:t>Another note – this </a:t>
            </a:r>
            <a:r>
              <a:rPr lang="en-US" dirty="0" err="1">
                <a:effectLst/>
                <a:latin typeface="Times New Roman" panose="02020603050405020304" pitchFamily="18" charset="0"/>
              </a:rPr>
              <a:t>sorta</a:t>
            </a:r>
            <a:r>
              <a:rPr lang="en-US" dirty="0">
                <a:effectLst/>
                <a:latin typeface="Times New Roman" panose="02020603050405020304" pitchFamily="18" charset="0"/>
              </a:rPr>
              <a:t> proves nothing because it just means your reservoir CAN make your data linearly </a:t>
            </a:r>
            <a:r>
              <a:rPr lang="en-US" dirty="0" err="1">
                <a:effectLst/>
                <a:latin typeface="Times New Roman" panose="02020603050405020304" pitchFamily="18" charset="0"/>
              </a:rPr>
              <a:t>seperatble</a:t>
            </a:r>
            <a:r>
              <a:rPr lang="en-US" dirty="0">
                <a:effectLst/>
                <a:latin typeface="Times New Roman" panose="02020603050405020304" pitchFamily="18" charset="0"/>
              </a:rPr>
              <a:t>, not that it will – the right random initializations/parameters hatter a lot! Big focus on modern RC literature </a:t>
            </a:r>
            <a:endParaRPr lang="en-US" dirty="0"/>
          </a:p>
        </p:txBody>
      </p:sp>
      <p:sp>
        <p:nvSpPr>
          <p:cNvPr id="4" name="Slide Number Placeholder 3"/>
          <p:cNvSpPr>
            <a:spLocks noGrp="1"/>
          </p:cNvSpPr>
          <p:nvPr>
            <p:ph type="sldNum" sz="quarter" idx="5"/>
          </p:nvPr>
        </p:nvSpPr>
        <p:spPr/>
        <p:txBody>
          <a:bodyPr/>
          <a:lstStyle/>
          <a:p>
            <a:fld id="{4899C234-1992-4F1B-B6AE-20AA420EDDE5}" type="slidenum">
              <a:rPr lang="en-US" smtClean="0"/>
              <a:t>8</a:t>
            </a:fld>
            <a:endParaRPr lang="en-US"/>
          </a:p>
        </p:txBody>
      </p:sp>
    </p:spTree>
    <p:extLst>
      <p:ext uri="{BB962C8B-B14F-4D97-AF65-F5344CB8AC3E}">
        <p14:creationId xmlns:p14="http://schemas.microsoft.com/office/powerpoint/2010/main" val="115491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you get the </a:t>
            </a:r>
            <a:r>
              <a:rPr lang="en-US" dirty="0" err="1"/>
              <a:t>the</a:t>
            </a:r>
            <a:r>
              <a:rPr lang="en-US" dirty="0"/>
              <a:t> benefits of RNNs but also the downsides – upsides are only need partial state information/can capture a rich previous frame history as part of the state without needing to stack frames explicitly – reduces dimension of observed space! But downsides of catastrophic forgetting, “requiring” some initial warmup steps w/o training, and needing to reset network </a:t>
            </a:r>
          </a:p>
          <a:p>
            <a:endParaRPr lang="en-US" dirty="0"/>
          </a:p>
          <a:p>
            <a:r>
              <a:rPr lang="en-US" dirty="0"/>
              <a:t>Mackey-Glass: refer to a family of </a:t>
            </a:r>
            <a:r>
              <a:rPr lang="en-US" dirty="0">
                <a:hlinkClick r:id="rId3" tooltip="Delay differential equation"/>
              </a:rPr>
              <a:t>delay differential equations</a:t>
            </a:r>
            <a:r>
              <a:rPr lang="en-US" dirty="0"/>
              <a:t> whose behavior manages to mimic both healthy and pathological </a:t>
            </a:r>
            <a:r>
              <a:rPr lang="en-US" dirty="0" err="1"/>
              <a:t>behaviour</a:t>
            </a:r>
            <a:r>
              <a:rPr lang="en-US" dirty="0"/>
              <a:t> in certain biological contexts, controlled by the equation's parameters. Both big RC libraries use this as their default learning thing, because its not super complicated but is a huge bitch to learn with a normal recurrent ne t</a:t>
            </a:r>
          </a:p>
        </p:txBody>
      </p:sp>
      <p:sp>
        <p:nvSpPr>
          <p:cNvPr id="4" name="Slide Number Placeholder 3"/>
          <p:cNvSpPr>
            <a:spLocks noGrp="1"/>
          </p:cNvSpPr>
          <p:nvPr>
            <p:ph type="sldNum" sz="quarter" idx="5"/>
          </p:nvPr>
        </p:nvSpPr>
        <p:spPr/>
        <p:txBody>
          <a:bodyPr/>
          <a:lstStyle/>
          <a:p>
            <a:fld id="{4899C234-1992-4F1B-B6AE-20AA420EDDE5}" type="slidenum">
              <a:rPr lang="en-US" smtClean="0"/>
              <a:t>9</a:t>
            </a:fld>
            <a:endParaRPr lang="en-US"/>
          </a:p>
        </p:txBody>
      </p:sp>
    </p:spTree>
    <p:extLst>
      <p:ext uri="{BB962C8B-B14F-4D97-AF65-F5344CB8AC3E}">
        <p14:creationId xmlns:p14="http://schemas.microsoft.com/office/powerpoint/2010/main" val="201037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an earlier paper from 2018 that does hardware RC RL first, including a hardware readout layer with like, changing the angle of mirrors of a laser system, but its really a supervised task because it just predicts Mackey-Glass and the “</a:t>
            </a:r>
            <a:r>
              <a:rPr lang="en-US" dirty="0" err="1"/>
              <a:t>rl</a:t>
            </a:r>
            <a:r>
              <a:rPr lang="en-US" dirty="0"/>
              <a:t>” is just an online averaging step. That obviously does not count </a:t>
            </a:r>
          </a:p>
        </p:txBody>
      </p:sp>
      <p:sp>
        <p:nvSpPr>
          <p:cNvPr id="4" name="Slide Number Placeholder 3"/>
          <p:cNvSpPr>
            <a:spLocks noGrp="1"/>
          </p:cNvSpPr>
          <p:nvPr>
            <p:ph type="sldNum" sz="quarter" idx="5"/>
          </p:nvPr>
        </p:nvSpPr>
        <p:spPr/>
        <p:txBody>
          <a:bodyPr/>
          <a:lstStyle/>
          <a:p>
            <a:fld id="{4899C234-1992-4F1B-B6AE-20AA420EDDE5}" type="slidenum">
              <a:rPr lang="en-US" smtClean="0"/>
              <a:t>14</a:t>
            </a:fld>
            <a:endParaRPr lang="en-US"/>
          </a:p>
        </p:txBody>
      </p:sp>
    </p:spTree>
    <p:extLst>
      <p:ext uri="{BB962C8B-B14F-4D97-AF65-F5344CB8AC3E}">
        <p14:creationId xmlns:p14="http://schemas.microsoft.com/office/powerpoint/2010/main" val="300669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1F97-6B4F-3952-8661-FA66A684F2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AF7E6-3595-19E6-93CF-8CFC5CC128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22F2A1-0E3A-D843-7EBF-2AE72ECBFDCE}"/>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5" name="Footer Placeholder 4">
            <a:extLst>
              <a:ext uri="{FF2B5EF4-FFF2-40B4-BE49-F238E27FC236}">
                <a16:creationId xmlns:a16="http://schemas.microsoft.com/office/drawing/2014/main" id="{0ECD404D-5453-F905-2A71-51DFDBB13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214C8-6DFF-F806-18BC-C4848403C78F}"/>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426807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D178-6F1F-BC2B-9DCD-D8DDCDA94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D0C563-7D6D-A6E3-9428-794DEFDD9F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83757-DFA5-F0D5-8A1B-AE672E32A986}"/>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5" name="Footer Placeholder 4">
            <a:extLst>
              <a:ext uri="{FF2B5EF4-FFF2-40B4-BE49-F238E27FC236}">
                <a16:creationId xmlns:a16="http://schemas.microsoft.com/office/drawing/2014/main" id="{C74B35BC-1440-9CAD-C2B6-2600A7B9A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714C5-274C-4BAA-FD75-A3AC8311F6BC}"/>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247369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77492-DE70-07C6-E69D-10C7AED6BC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6EF06-6528-F357-F15E-A52C8CB2C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B9BD3-CB1C-74D5-108C-2BF6B40824F6}"/>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5" name="Footer Placeholder 4">
            <a:extLst>
              <a:ext uri="{FF2B5EF4-FFF2-40B4-BE49-F238E27FC236}">
                <a16:creationId xmlns:a16="http://schemas.microsoft.com/office/drawing/2014/main" id="{48AD80D3-0920-0FA1-2E04-C6BAE628B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15E26-0C02-8D68-B76F-70F60B418C2A}"/>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425019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1963-3784-0CEA-FE49-F0FD0B5CB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132B6-DE35-92F5-DA44-1D5D8DA866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6EAD0-8DE1-73ED-6966-2DCC47167C0A}"/>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5" name="Footer Placeholder 4">
            <a:extLst>
              <a:ext uri="{FF2B5EF4-FFF2-40B4-BE49-F238E27FC236}">
                <a16:creationId xmlns:a16="http://schemas.microsoft.com/office/drawing/2014/main" id="{B1CAF14C-C296-2547-6EB9-19AE45CC2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187CB-3478-B614-68B8-ED03D52DDFCD}"/>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418334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A3E6-51C3-A35F-AAC3-E3B022976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96469B-AF05-453A-4049-47FAB0B09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172F53-34BB-E1FD-6148-70735D08A671}"/>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5" name="Footer Placeholder 4">
            <a:extLst>
              <a:ext uri="{FF2B5EF4-FFF2-40B4-BE49-F238E27FC236}">
                <a16:creationId xmlns:a16="http://schemas.microsoft.com/office/drawing/2014/main" id="{D239150A-8398-77E9-472F-954D6C8A0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99B63-2AFE-9185-5348-CF0910BA0AF7}"/>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191247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FA4E-4167-12AA-0114-EAFEDC52F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36CA23-9A08-ACF5-1A0E-170F993FCD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C0E970-583A-E72B-B761-1AD2EDAD7B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D53CD0-B4FA-4363-B612-AA719946872C}"/>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6" name="Footer Placeholder 5">
            <a:extLst>
              <a:ext uri="{FF2B5EF4-FFF2-40B4-BE49-F238E27FC236}">
                <a16:creationId xmlns:a16="http://schemas.microsoft.com/office/drawing/2014/main" id="{0676B976-6D1B-4C3F-FB71-F6DB41FD0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C762A-E0C9-5E16-53E2-1509EE6B06ED}"/>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254053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43F9-8A74-2ADC-9F2F-B8FE60646C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F954D1-334C-7E10-8AFF-0168565FE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E87919-544E-2938-2A09-2C24136E4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97E1F0-A94F-F57F-7FAB-FB64327D6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1267A-3FD1-0294-91A5-60865349FB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6BFCB-03C5-FFD2-9542-C7417E50D5F7}"/>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8" name="Footer Placeholder 7">
            <a:extLst>
              <a:ext uri="{FF2B5EF4-FFF2-40B4-BE49-F238E27FC236}">
                <a16:creationId xmlns:a16="http://schemas.microsoft.com/office/drawing/2014/main" id="{73D58384-16F5-1870-1019-C1339B7492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E64743-2A94-4237-18B4-162EC14AA314}"/>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77147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C832-FFAC-5E6C-F620-7F03738B7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7368D8-D578-B382-B3B0-CA760380F441}"/>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4" name="Footer Placeholder 3">
            <a:extLst>
              <a:ext uri="{FF2B5EF4-FFF2-40B4-BE49-F238E27FC236}">
                <a16:creationId xmlns:a16="http://schemas.microsoft.com/office/drawing/2014/main" id="{2F5C1E81-B8FF-B8FE-2072-6986689B8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D221A1-B7F2-0B03-EBBF-476F989144D6}"/>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112991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7DF33-88F8-9302-E6CE-8C46C2FA297D}"/>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3" name="Footer Placeholder 2">
            <a:extLst>
              <a:ext uri="{FF2B5EF4-FFF2-40B4-BE49-F238E27FC236}">
                <a16:creationId xmlns:a16="http://schemas.microsoft.com/office/drawing/2014/main" id="{0299A7F9-739A-FB13-C36E-E16393C1CB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7BD041-2962-08BC-129B-D696DF0CEB43}"/>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323985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2E7A-CF5D-30CF-503C-1DFB69D65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CC205E-00FA-1DC5-3DEE-09ECC3E1D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4294E3-B4DC-4FEC-1E09-158DECD69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241A2-1E23-E66C-AEF4-4009ED345219}"/>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6" name="Footer Placeholder 5">
            <a:extLst>
              <a:ext uri="{FF2B5EF4-FFF2-40B4-BE49-F238E27FC236}">
                <a16:creationId xmlns:a16="http://schemas.microsoft.com/office/drawing/2014/main" id="{721A0F70-AB16-30F7-18E0-71C85BB1D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58E7B-E5E1-E98E-D697-A0CDA9C3DE8F}"/>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356978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0F22-2FD2-4E4F-9E86-3C04C4A02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79A8F2-6A2B-0DEA-CDAA-B4E59AD66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2540B-0FA0-8F1C-CFE1-E29CAA02B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16DED-5A26-0D43-5092-A7DFECBF051C}"/>
              </a:ext>
            </a:extLst>
          </p:cNvPr>
          <p:cNvSpPr>
            <a:spLocks noGrp="1"/>
          </p:cNvSpPr>
          <p:nvPr>
            <p:ph type="dt" sz="half" idx="10"/>
          </p:nvPr>
        </p:nvSpPr>
        <p:spPr/>
        <p:txBody>
          <a:bodyPr/>
          <a:lstStyle/>
          <a:p>
            <a:fld id="{83CB9467-700F-42CA-A92B-CF4C10D0293F}" type="datetimeFigureOut">
              <a:rPr lang="en-US" smtClean="0"/>
              <a:t>4/29/2023</a:t>
            </a:fld>
            <a:endParaRPr lang="en-US"/>
          </a:p>
        </p:txBody>
      </p:sp>
      <p:sp>
        <p:nvSpPr>
          <p:cNvPr id="6" name="Footer Placeholder 5">
            <a:extLst>
              <a:ext uri="{FF2B5EF4-FFF2-40B4-BE49-F238E27FC236}">
                <a16:creationId xmlns:a16="http://schemas.microsoft.com/office/drawing/2014/main" id="{2061615C-AA0D-1CF2-4951-C00316CC5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708DE-7D85-F8AB-386E-CC875A0C5FF9}"/>
              </a:ext>
            </a:extLst>
          </p:cNvPr>
          <p:cNvSpPr>
            <a:spLocks noGrp="1"/>
          </p:cNvSpPr>
          <p:nvPr>
            <p:ph type="sldNum" sz="quarter" idx="12"/>
          </p:nvPr>
        </p:nvSpPr>
        <p:spPr/>
        <p:txBody>
          <a:bodyPr/>
          <a:lstStyle/>
          <a:p>
            <a:fld id="{F3DC35C0-B574-49FD-B539-9EC331D46F5C}" type="slidenum">
              <a:rPr lang="en-US" smtClean="0"/>
              <a:t>‹#›</a:t>
            </a:fld>
            <a:endParaRPr lang="en-US"/>
          </a:p>
        </p:txBody>
      </p:sp>
    </p:spTree>
    <p:extLst>
      <p:ext uri="{BB962C8B-B14F-4D97-AF65-F5344CB8AC3E}">
        <p14:creationId xmlns:p14="http://schemas.microsoft.com/office/powerpoint/2010/main" val="85537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9AA77-F626-7D5A-6FAA-2D0F813B3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D3373-EB7D-AB33-ADAE-B60E8A436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42785-C000-26E4-97A0-7735A7821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B9467-700F-42CA-A92B-CF4C10D0293F}" type="datetimeFigureOut">
              <a:rPr lang="en-US" smtClean="0"/>
              <a:t>4/29/2023</a:t>
            </a:fld>
            <a:endParaRPr lang="en-US"/>
          </a:p>
        </p:txBody>
      </p:sp>
      <p:sp>
        <p:nvSpPr>
          <p:cNvPr id="5" name="Footer Placeholder 4">
            <a:extLst>
              <a:ext uri="{FF2B5EF4-FFF2-40B4-BE49-F238E27FC236}">
                <a16:creationId xmlns:a16="http://schemas.microsoft.com/office/drawing/2014/main" id="{B0AB4EF7-D324-3CB6-44D0-22FF3FB88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1269D2-5A16-93BB-50EB-E9A98DC4D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C35C0-B574-49FD-B539-9EC331D46F5C}" type="slidenum">
              <a:rPr lang="en-US" smtClean="0"/>
              <a:t>‹#›</a:t>
            </a:fld>
            <a:endParaRPr lang="en-US"/>
          </a:p>
        </p:txBody>
      </p:sp>
    </p:spTree>
    <p:extLst>
      <p:ext uri="{BB962C8B-B14F-4D97-AF65-F5344CB8AC3E}">
        <p14:creationId xmlns:p14="http://schemas.microsoft.com/office/powerpoint/2010/main" val="214132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216.png"/><Relationship Id="rId18" Type="http://schemas.openxmlformats.org/officeDocument/2006/relationships/customXml" Target="../ink/ink207.xml"/><Relationship Id="rId26" Type="http://schemas.openxmlformats.org/officeDocument/2006/relationships/customXml" Target="../ink/ink211.xml"/><Relationship Id="rId39" Type="http://schemas.openxmlformats.org/officeDocument/2006/relationships/image" Target="../media/image229.png"/><Relationship Id="rId21" Type="http://schemas.openxmlformats.org/officeDocument/2006/relationships/image" Target="../media/image220.png"/><Relationship Id="rId34" Type="http://schemas.openxmlformats.org/officeDocument/2006/relationships/customXml" Target="../ink/ink215.xml"/><Relationship Id="rId42" Type="http://schemas.openxmlformats.org/officeDocument/2006/relationships/customXml" Target="../ink/ink219.xml"/><Relationship Id="rId47" Type="http://schemas.openxmlformats.org/officeDocument/2006/relationships/image" Target="../media/image233.png"/><Relationship Id="rId50" Type="http://schemas.openxmlformats.org/officeDocument/2006/relationships/customXml" Target="../ink/ink223.xml"/><Relationship Id="rId7" Type="http://schemas.openxmlformats.org/officeDocument/2006/relationships/image" Target="../media/image213.png"/><Relationship Id="rId2" Type="http://schemas.openxmlformats.org/officeDocument/2006/relationships/image" Target="../media/image210.png"/><Relationship Id="rId16" Type="http://schemas.openxmlformats.org/officeDocument/2006/relationships/customXml" Target="../ink/ink206.xml"/><Relationship Id="rId29" Type="http://schemas.openxmlformats.org/officeDocument/2006/relationships/image" Target="../media/image224.png"/><Relationship Id="rId11" Type="http://schemas.openxmlformats.org/officeDocument/2006/relationships/image" Target="../media/image215.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228.png"/><Relationship Id="rId40" Type="http://schemas.openxmlformats.org/officeDocument/2006/relationships/customXml" Target="../ink/ink218.xml"/><Relationship Id="rId45" Type="http://schemas.openxmlformats.org/officeDocument/2006/relationships/image" Target="../media/image232.png"/><Relationship Id="rId53" Type="http://schemas.openxmlformats.org/officeDocument/2006/relationships/image" Target="../media/image236.png"/><Relationship Id="rId5" Type="http://schemas.openxmlformats.org/officeDocument/2006/relationships/image" Target="../media/image212.png"/><Relationship Id="rId10" Type="http://schemas.openxmlformats.org/officeDocument/2006/relationships/customXml" Target="../ink/ink203.xml"/><Relationship Id="rId19" Type="http://schemas.openxmlformats.org/officeDocument/2006/relationships/image" Target="../media/image219.png"/><Relationship Id="rId31" Type="http://schemas.openxmlformats.org/officeDocument/2006/relationships/image" Target="../media/image225.png"/><Relationship Id="rId44" Type="http://schemas.openxmlformats.org/officeDocument/2006/relationships/customXml" Target="../ink/ink220.xml"/><Relationship Id="rId52" Type="http://schemas.openxmlformats.org/officeDocument/2006/relationships/customXml" Target="../ink/ink224.xml"/><Relationship Id="rId4" Type="http://schemas.openxmlformats.org/officeDocument/2006/relationships/customXml" Target="../ink/ink200.xml"/><Relationship Id="rId9" Type="http://schemas.openxmlformats.org/officeDocument/2006/relationships/image" Target="../media/image214.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223.png"/><Relationship Id="rId30" Type="http://schemas.openxmlformats.org/officeDocument/2006/relationships/customXml" Target="../ink/ink213.xml"/><Relationship Id="rId35" Type="http://schemas.openxmlformats.org/officeDocument/2006/relationships/image" Target="../media/image227.png"/><Relationship Id="rId43" Type="http://schemas.openxmlformats.org/officeDocument/2006/relationships/image" Target="../media/image231.png"/><Relationship Id="rId48" Type="http://schemas.openxmlformats.org/officeDocument/2006/relationships/customXml" Target="../ink/ink222.xml"/><Relationship Id="rId8" Type="http://schemas.openxmlformats.org/officeDocument/2006/relationships/customXml" Target="../ink/ink202.xml"/><Relationship Id="rId51" Type="http://schemas.openxmlformats.org/officeDocument/2006/relationships/image" Target="../media/image235.png"/><Relationship Id="rId3" Type="http://schemas.openxmlformats.org/officeDocument/2006/relationships/image" Target="../media/image211.png"/><Relationship Id="rId12" Type="http://schemas.openxmlformats.org/officeDocument/2006/relationships/customXml" Target="../ink/ink204.xml"/><Relationship Id="rId17" Type="http://schemas.openxmlformats.org/officeDocument/2006/relationships/image" Target="../media/image218.png"/><Relationship Id="rId25" Type="http://schemas.openxmlformats.org/officeDocument/2006/relationships/image" Target="../media/image222.png"/><Relationship Id="rId33" Type="http://schemas.openxmlformats.org/officeDocument/2006/relationships/image" Target="../media/image226.png"/><Relationship Id="rId38" Type="http://schemas.openxmlformats.org/officeDocument/2006/relationships/customXml" Target="../ink/ink217.xml"/><Relationship Id="rId46" Type="http://schemas.openxmlformats.org/officeDocument/2006/relationships/customXml" Target="../ink/ink221.xml"/><Relationship Id="rId20" Type="http://schemas.openxmlformats.org/officeDocument/2006/relationships/customXml" Target="../ink/ink208.xml"/><Relationship Id="rId41" Type="http://schemas.openxmlformats.org/officeDocument/2006/relationships/image" Target="../media/image230.png"/><Relationship Id="rId1" Type="http://schemas.openxmlformats.org/officeDocument/2006/relationships/slideLayout" Target="../slideLayouts/slideLayout5.xml"/><Relationship Id="rId6" Type="http://schemas.openxmlformats.org/officeDocument/2006/relationships/customXml" Target="../ink/ink201.xml"/><Relationship Id="rId15" Type="http://schemas.openxmlformats.org/officeDocument/2006/relationships/image" Target="../media/image217.png"/><Relationship Id="rId23" Type="http://schemas.openxmlformats.org/officeDocument/2006/relationships/image" Target="../media/image221.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234.png"/></Relationships>
</file>

<file path=ppt/slides/_rels/slide12.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customXml" Target="../ink/ink230.xml"/><Relationship Id="rId18" Type="http://schemas.openxmlformats.org/officeDocument/2006/relationships/image" Target="../media/image245.png"/><Relationship Id="rId3" Type="http://schemas.openxmlformats.org/officeDocument/2006/relationships/customXml" Target="../ink/ink225.xml"/><Relationship Id="rId7" Type="http://schemas.openxmlformats.org/officeDocument/2006/relationships/customXml" Target="../ink/ink227.xml"/><Relationship Id="rId12" Type="http://schemas.openxmlformats.org/officeDocument/2006/relationships/image" Target="../media/image242.png"/><Relationship Id="rId17" Type="http://schemas.openxmlformats.org/officeDocument/2006/relationships/customXml" Target="../ink/ink232.xml"/><Relationship Id="rId2" Type="http://schemas.openxmlformats.org/officeDocument/2006/relationships/image" Target="../media/image237.png"/><Relationship Id="rId16" Type="http://schemas.openxmlformats.org/officeDocument/2006/relationships/image" Target="../media/image244.png"/><Relationship Id="rId20" Type="http://schemas.openxmlformats.org/officeDocument/2006/relationships/image" Target="../media/image246.png"/><Relationship Id="rId1" Type="http://schemas.openxmlformats.org/officeDocument/2006/relationships/slideLayout" Target="../slideLayouts/slideLayout2.xml"/><Relationship Id="rId6" Type="http://schemas.openxmlformats.org/officeDocument/2006/relationships/image" Target="../media/image239.png"/><Relationship Id="rId11" Type="http://schemas.openxmlformats.org/officeDocument/2006/relationships/customXml" Target="../ink/ink229.xml"/><Relationship Id="rId5" Type="http://schemas.openxmlformats.org/officeDocument/2006/relationships/customXml" Target="../ink/ink226.xml"/><Relationship Id="rId15" Type="http://schemas.openxmlformats.org/officeDocument/2006/relationships/customXml" Target="../ink/ink231.xml"/><Relationship Id="rId10" Type="http://schemas.openxmlformats.org/officeDocument/2006/relationships/image" Target="../media/image241.png"/><Relationship Id="rId19" Type="http://schemas.openxmlformats.org/officeDocument/2006/relationships/customXml" Target="../ink/ink233.xml"/><Relationship Id="rId4" Type="http://schemas.openxmlformats.org/officeDocument/2006/relationships/image" Target="../media/image238.png"/><Relationship Id="rId9" Type="http://schemas.openxmlformats.org/officeDocument/2006/relationships/customXml" Target="../ink/ink228.xml"/><Relationship Id="rId14" Type="http://schemas.openxmlformats.org/officeDocument/2006/relationships/image" Target="../media/image2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7" Type="http://schemas.openxmlformats.org/officeDocument/2006/relationships/image" Target="../media/image59.png"/><Relationship Id="rId299" Type="http://schemas.openxmlformats.org/officeDocument/2006/relationships/image" Target="../media/image150.png"/><Relationship Id="rId21" Type="http://schemas.openxmlformats.org/officeDocument/2006/relationships/image" Target="../media/image11.png"/><Relationship Id="rId63" Type="http://schemas.openxmlformats.org/officeDocument/2006/relationships/image" Target="../media/image32.png"/><Relationship Id="rId159" Type="http://schemas.openxmlformats.org/officeDocument/2006/relationships/image" Target="../media/image80.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68.png"/><Relationship Id="rId377" Type="http://schemas.openxmlformats.org/officeDocument/2006/relationships/image" Target="../media/image189.png"/><Relationship Id="rId5" Type="http://schemas.openxmlformats.org/officeDocument/2006/relationships/image" Target="../media/image3.png"/><Relationship Id="rId181" Type="http://schemas.openxmlformats.org/officeDocument/2006/relationships/image" Target="../media/image91.png"/><Relationship Id="rId237" Type="http://schemas.openxmlformats.org/officeDocument/2006/relationships/image" Target="../media/image119.png"/><Relationship Id="rId279" Type="http://schemas.openxmlformats.org/officeDocument/2006/relationships/image" Target="../media/image140.png"/><Relationship Id="rId43" Type="http://schemas.openxmlformats.org/officeDocument/2006/relationships/image" Target="../media/image22.png"/><Relationship Id="rId139" Type="http://schemas.openxmlformats.org/officeDocument/2006/relationships/image" Target="../media/image70.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85" Type="http://schemas.openxmlformats.org/officeDocument/2006/relationships/image" Target="../media/image43.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58.png"/><Relationship Id="rId357" Type="http://schemas.openxmlformats.org/officeDocument/2006/relationships/image" Target="../media/image179.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1.png"/><Relationship Id="rId217" Type="http://schemas.openxmlformats.org/officeDocument/2006/relationships/image" Target="../media/image109.png"/><Relationship Id="rId399" Type="http://schemas.openxmlformats.org/officeDocument/2006/relationships/image" Target="../media/image200.png"/><Relationship Id="rId259" Type="http://schemas.openxmlformats.org/officeDocument/2006/relationships/image" Target="../media/image130.png"/><Relationship Id="rId23" Type="http://schemas.openxmlformats.org/officeDocument/2006/relationships/image" Target="../media/image12.png"/><Relationship Id="rId119" Type="http://schemas.openxmlformats.org/officeDocument/2006/relationships/image" Target="../media/image60.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3.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1.png"/><Relationship Id="rId337" Type="http://schemas.openxmlformats.org/officeDocument/2006/relationships/image" Target="../media/image169.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1.png"/><Relationship Id="rId379" Type="http://schemas.openxmlformats.org/officeDocument/2006/relationships/image" Target="../media/image190.png"/><Relationship Id="rId7" Type="http://schemas.openxmlformats.org/officeDocument/2006/relationships/image" Target="../media/image4.png"/><Relationship Id="rId183" Type="http://schemas.openxmlformats.org/officeDocument/2006/relationships/image" Target="../media/image92.png"/><Relationship Id="rId239" Type="http://schemas.openxmlformats.org/officeDocument/2006/relationships/image" Target="../media/image120.png"/><Relationship Id="rId390" Type="http://schemas.openxmlformats.org/officeDocument/2006/relationships/customXml" Target="../ink/ink195.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23.png"/><Relationship Id="rId87" Type="http://schemas.openxmlformats.org/officeDocument/2006/relationships/image" Target="../media/image44.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image" Target="../media/image131.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59.png"/><Relationship Id="rId359" Type="http://schemas.openxmlformats.org/officeDocument/2006/relationships/image" Target="../media/image180.png"/><Relationship Id="rId98" Type="http://schemas.openxmlformats.org/officeDocument/2006/relationships/customXml" Target="../ink/ink49.xml"/><Relationship Id="rId121" Type="http://schemas.openxmlformats.org/officeDocument/2006/relationships/image" Target="../media/image61.png"/><Relationship Id="rId163" Type="http://schemas.openxmlformats.org/officeDocument/2006/relationships/image" Target="../media/image82.png"/><Relationship Id="rId219" Type="http://schemas.openxmlformats.org/officeDocument/2006/relationships/image" Target="../media/image110.png"/><Relationship Id="rId370" Type="http://schemas.openxmlformats.org/officeDocument/2006/relationships/customXml" Target="../ink/ink185.xml"/><Relationship Id="rId230" Type="http://schemas.openxmlformats.org/officeDocument/2006/relationships/customXml" Target="../ink/ink115.xml"/><Relationship Id="rId25" Type="http://schemas.openxmlformats.org/officeDocument/2006/relationships/image" Target="../media/image13.png"/><Relationship Id="rId67" Type="http://schemas.openxmlformats.org/officeDocument/2006/relationships/image" Target="../media/image34.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1.png"/><Relationship Id="rId241" Type="http://schemas.openxmlformats.org/officeDocument/2006/relationships/image" Target="../media/image121.png"/><Relationship Id="rId36" Type="http://schemas.openxmlformats.org/officeDocument/2006/relationships/customXml" Target="../ink/ink18.xml"/><Relationship Id="rId283" Type="http://schemas.openxmlformats.org/officeDocument/2006/relationships/image" Target="../media/image142.png"/><Relationship Id="rId339" Type="http://schemas.openxmlformats.org/officeDocument/2006/relationships/image" Target="../media/image170.png"/><Relationship Id="rId78" Type="http://schemas.openxmlformats.org/officeDocument/2006/relationships/customXml" Target="../ink/ink39.xml"/><Relationship Id="rId101" Type="http://schemas.openxmlformats.org/officeDocument/2006/relationships/image" Target="../media/image51.png"/><Relationship Id="rId143" Type="http://schemas.openxmlformats.org/officeDocument/2006/relationships/image" Target="../media/image72.png"/><Relationship Id="rId185" Type="http://schemas.openxmlformats.org/officeDocument/2006/relationships/image" Target="../media/image93.png"/><Relationship Id="rId350" Type="http://schemas.openxmlformats.org/officeDocument/2006/relationships/customXml" Target="../ink/ink175.xml"/><Relationship Id="rId9" Type="http://schemas.openxmlformats.org/officeDocument/2006/relationships/image" Target="../media/image5.png"/><Relationship Id="rId210" Type="http://schemas.openxmlformats.org/officeDocument/2006/relationships/customXml" Target="../ink/ink105.xml"/><Relationship Id="rId392" Type="http://schemas.openxmlformats.org/officeDocument/2006/relationships/customXml" Target="../ink/ink196.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24.png"/><Relationship Id="rId89" Type="http://schemas.openxmlformats.org/officeDocument/2006/relationships/image" Target="../media/image45.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1.png"/><Relationship Id="rId196" Type="http://schemas.openxmlformats.org/officeDocument/2006/relationships/customXml" Target="../ink/ink98.xml"/><Relationship Id="rId16" Type="http://schemas.openxmlformats.org/officeDocument/2006/relationships/customXml" Target="../ink/ink8.xml"/><Relationship Id="rId221" Type="http://schemas.openxmlformats.org/officeDocument/2006/relationships/image" Target="../media/image111.png"/><Relationship Id="rId263" Type="http://schemas.openxmlformats.org/officeDocument/2006/relationships/image" Target="../media/image132.png"/><Relationship Id="rId319" Type="http://schemas.openxmlformats.org/officeDocument/2006/relationships/image" Target="../media/image160.png"/><Relationship Id="rId37" Type="http://schemas.openxmlformats.org/officeDocument/2006/relationships/image" Target="../media/image19.png"/><Relationship Id="rId58" Type="http://schemas.openxmlformats.org/officeDocument/2006/relationships/customXml" Target="../ink/ink29.xml"/><Relationship Id="rId79" Type="http://schemas.openxmlformats.org/officeDocument/2006/relationships/image" Target="../media/image40.png"/><Relationship Id="rId102" Type="http://schemas.openxmlformats.org/officeDocument/2006/relationships/customXml" Target="../ink/ink51.xml"/><Relationship Id="rId123" Type="http://schemas.openxmlformats.org/officeDocument/2006/relationships/image" Target="../media/image62.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83.png"/><Relationship Id="rId186" Type="http://schemas.openxmlformats.org/officeDocument/2006/relationships/customXml" Target="../ink/ink93.xml"/><Relationship Id="rId351" Type="http://schemas.openxmlformats.org/officeDocument/2006/relationships/image" Target="../media/image176.png"/><Relationship Id="rId372" Type="http://schemas.openxmlformats.org/officeDocument/2006/relationships/customXml" Target="../ink/ink186.xml"/><Relationship Id="rId393" Type="http://schemas.openxmlformats.org/officeDocument/2006/relationships/image" Target="../media/image197.png"/><Relationship Id="rId211" Type="http://schemas.openxmlformats.org/officeDocument/2006/relationships/image" Target="../media/image106.png"/><Relationship Id="rId232" Type="http://schemas.openxmlformats.org/officeDocument/2006/relationships/customXml" Target="../ink/ink116.xml"/><Relationship Id="rId253" Type="http://schemas.openxmlformats.org/officeDocument/2006/relationships/image" Target="../media/image127.png"/><Relationship Id="rId274" Type="http://schemas.openxmlformats.org/officeDocument/2006/relationships/customXml" Target="../ink/ink137.xml"/><Relationship Id="rId295" Type="http://schemas.openxmlformats.org/officeDocument/2006/relationships/image" Target="../media/image148.png"/><Relationship Id="rId309" Type="http://schemas.openxmlformats.org/officeDocument/2006/relationships/image" Target="../media/image155.png"/><Relationship Id="rId27" Type="http://schemas.openxmlformats.org/officeDocument/2006/relationships/image" Target="../media/image14.png"/><Relationship Id="rId48" Type="http://schemas.openxmlformats.org/officeDocument/2006/relationships/customXml" Target="../ink/ink24.xml"/><Relationship Id="rId69" Type="http://schemas.openxmlformats.org/officeDocument/2006/relationships/image" Target="../media/image35.png"/><Relationship Id="rId113" Type="http://schemas.openxmlformats.org/officeDocument/2006/relationships/image" Target="../media/image57.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78.png"/><Relationship Id="rId176" Type="http://schemas.openxmlformats.org/officeDocument/2006/relationships/customXml" Target="../ink/ink88.xml"/><Relationship Id="rId197" Type="http://schemas.openxmlformats.org/officeDocument/2006/relationships/image" Target="../media/image99.png"/><Relationship Id="rId341" Type="http://schemas.openxmlformats.org/officeDocument/2006/relationships/image" Target="../media/image171.png"/><Relationship Id="rId362" Type="http://schemas.openxmlformats.org/officeDocument/2006/relationships/customXml" Target="../ink/ink181.xml"/><Relationship Id="rId383" Type="http://schemas.openxmlformats.org/officeDocument/2006/relationships/image" Target="../media/image192.png"/><Relationship Id="rId201" Type="http://schemas.openxmlformats.org/officeDocument/2006/relationships/image" Target="../media/image101.png"/><Relationship Id="rId222" Type="http://schemas.openxmlformats.org/officeDocument/2006/relationships/customXml" Target="../ink/ink111.xml"/><Relationship Id="rId243" Type="http://schemas.openxmlformats.org/officeDocument/2006/relationships/image" Target="../media/image122.png"/><Relationship Id="rId264" Type="http://schemas.openxmlformats.org/officeDocument/2006/relationships/customXml" Target="../ink/ink132.xml"/><Relationship Id="rId285" Type="http://schemas.openxmlformats.org/officeDocument/2006/relationships/image" Target="../media/image143.png"/><Relationship Id="rId17" Type="http://schemas.openxmlformats.org/officeDocument/2006/relationships/image" Target="../media/image9.png"/><Relationship Id="rId38" Type="http://schemas.openxmlformats.org/officeDocument/2006/relationships/customXml" Target="../ink/ink19.xml"/><Relationship Id="rId59" Type="http://schemas.openxmlformats.org/officeDocument/2006/relationships/image" Target="../media/image30.png"/><Relationship Id="rId103" Type="http://schemas.openxmlformats.org/officeDocument/2006/relationships/image" Target="../media/image52.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6.png"/><Relationship Id="rId145" Type="http://schemas.openxmlformats.org/officeDocument/2006/relationships/image" Target="../media/image73.png"/><Relationship Id="rId166" Type="http://schemas.openxmlformats.org/officeDocument/2006/relationships/customXml" Target="../ink/ink83.xml"/><Relationship Id="rId187" Type="http://schemas.openxmlformats.org/officeDocument/2006/relationships/image" Target="../media/image94.png"/><Relationship Id="rId331" Type="http://schemas.openxmlformats.org/officeDocument/2006/relationships/image" Target="../media/image166.png"/><Relationship Id="rId352" Type="http://schemas.openxmlformats.org/officeDocument/2006/relationships/customXml" Target="../ink/ink176.xml"/><Relationship Id="rId373" Type="http://schemas.openxmlformats.org/officeDocument/2006/relationships/image" Target="../media/image187.png"/><Relationship Id="rId394" Type="http://schemas.openxmlformats.org/officeDocument/2006/relationships/customXml" Target="../ink/ink197.xml"/><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17.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5.png"/><Relationship Id="rId114" Type="http://schemas.openxmlformats.org/officeDocument/2006/relationships/customXml" Target="../ink/ink57.xml"/><Relationship Id="rId275" Type="http://schemas.openxmlformats.org/officeDocument/2006/relationships/image" Target="../media/image138.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1.png"/><Relationship Id="rId135" Type="http://schemas.openxmlformats.org/officeDocument/2006/relationships/image" Target="../media/image68.png"/><Relationship Id="rId156" Type="http://schemas.openxmlformats.org/officeDocument/2006/relationships/customXml" Target="../ink/ink78.xml"/><Relationship Id="rId177" Type="http://schemas.openxmlformats.org/officeDocument/2006/relationships/image" Target="../media/image89.png"/><Relationship Id="rId198" Type="http://schemas.openxmlformats.org/officeDocument/2006/relationships/customXml" Target="../ink/ink99.xml"/><Relationship Id="rId321" Type="http://schemas.openxmlformats.org/officeDocument/2006/relationships/image" Target="../media/image161.png"/><Relationship Id="rId342" Type="http://schemas.openxmlformats.org/officeDocument/2006/relationships/customXml" Target="../ink/ink171.xml"/><Relationship Id="rId363" Type="http://schemas.openxmlformats.org/officeDocument/2006/relationships/image" Target="../media/image182.png"/><Relationship Id="rId384" Type="http://schemas.openxmlformats.org/officeDocument/2006/relationships/customXml" Target="../ink/ink192.xml"/><Relationship Id="rId202" Type="http://schemas.openxmlformats.org/officeDocument/2006/relationships/customXml" Target="../ink/ink101.xml"/><Relationship Id="rId223" Type="http://schemas.openxmlformats.org/officeDocument/2006/relationships/image" Target="../media/image112.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0.png"/><Relationship Id="rId265" Type="http://schemas.openxmlformats.org/officeDocument/2006/relationships/image" Target="../media/image133.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3.png"/><Relationship Id="rId146" Type="http://schemas.openxmlformats.org/officeDocument/2006/relationships/customXml" Target="../ink/ink73.xml"/><Relationship Id="rId167" Type="http://schemas.openxmlformats.org/officeDocument/2006/relationships/image" Target="../media/image84.png"/><Relationship Id="rId188" Type="http://schemas.openxmlformats.org/officeDocument/2006/relationships/customXml" Target="../ink/ink94.xml"/><Relationship Id="rId311" Type="http://schemas.openxmlformats.org/officeDocument/2006/relationships/image" Target="../media/image156.png"/><Relationship Id="rId332" Type="http://schemas.openxmlformats.org/officeDocument/2006/relationships/customXml" Target="../ink/ink166.xml"/><Relationship Id="rId353" Type="http://schemas.openxmlformats.org/officeDocument/2006/relationships/image" Target="../media/image177.png"/><Relationship Id="rId374" Type="http://schemas.openxmlformats.org/officeDocument/2006/relationships/customXml" Target="../ink/ink187.xml"/><Relationship Id="rId395" Type="http://schemas.openxmlformats.org/officeDocument/2006/relationships/image" Target="../media/image198.png"/><Relationship Id="rId71" Type="http://schemas.openxmlformats.org/officeDocument/2006/relationships/image" Target="../media/image36.png"/><Relationship Id="rId92" Type="http://schemas.openxmlformats.org/officeDocument/2006/relationships/customXml" Target="../ink/ink46.xml"/><Relationship Id="rId213" Type="http://schemas.openxmlformats.org/officeDocument/2006/relationships/image" Target="../media/image107.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5.png"/><Relationship Id="rId255" Type="http://schemas.openxmlformats.org/officeDocument/2006/relationships/image" Target="../media/image128.png"/><Relationship Id="rId276" Type="http://schemas.openxmlformats.org/officeDocument/2006/relationships/customXml" Target="../ink/ink138.xml"/><Relationship Id="rId297" Type="http://schemas.openxmlformats.org/officeDocument/2006/relationships/image" Target="../media/image149.png"/><Relationship Id="rId40" Type="http://schemas.openxmlformats.org/officeDocument/2006/relationships/customXml" Target="../ink/ink20.xml"/><Relationship Id="rId115" Type="http://schemas.openxmlformats.org/officeDocument/2006/relationships/image" Target="../media/image58.png"/><Relationship Id="rId136" Type="http://schemas.openxmlformats.org/officeDocument/2006/relationships/customXml" Target="../ink/ink68.xml"/><Relationship Id="rId157" Type="http://schemas.openxmlformats.org/officeDocument/2006/relationships/image" Target="../media/image79.png"/><Relationship Id="rId178" Type="http://schemas.openxmlformats.org/officeDocument/2006/relationships/customXml" Target="../ink/ink89.xml"/><Relationship Id="rId301" Type="http://schemas.openxmlformats.org/officeDocument/2006/relationships/image" Target="../media/image151.png"/><Relationship Id="rId322" Type="http://schemas.openxmlformats.org/officeDocument/2006/relationships/customXml" Target="../ink/ink161.xml"/><Relationship Id="rId343" Type="http://schemas.openxmlformats.org/officeDocument/2006/relationships/image" Target="../media/image172.png"/><Relationship Id="rId364" Type="http://schemas.openxmlformats.org/officeDocument/2006/relationships/customXml" Target="../ink/ink182.xml"/><Relationship Id="rId61" Type="http://schemas.openxmlformats.org/officeDocument/2006/relationships/image" Target="../media/image31.png"/><Relationship Id="rId82" Type="http://schemas.openxmlformats.org/officeDocument/2006/relationships/customXml" Target="../ink/ink41.xml"/><Relationship Id="rId199" Type="http://schemas.openxmlformats.org/officeDocument/2006/relationships/image" Target="../media/image100.png"/><Relationship Id="rId203" Type="http://schemas.openxmlformats.org/officeDocument/2006/relationships/image" Target="../media/image102.png"/><Relationship Id="rId385" Type="http://schemas.openxmlformats.org/officeDocument/2006/relationships/image" Target="../media/image193.png"/><Relationship Id="rId19" Type="http://schemas.openxmlformats.org/officeDocument/2006/relationships/image" Target="../media/image10.png"/><Relationship Id="rId224" Type="http://schemas.openxmlformats.org/officeDocument/2006/relationships/customXml" Target="../ink/ink112.xml"/><Relationship Id="rId245" Type="http://schemas.openxmlformats.org/officeDocument/2006/relationships/image" Target="../media/image123.png"/><Relationship Id="rId266" Type="http://schemas.openxmlformats.org/officeDocument/2006/relationships/customXml" Target="../ink/ink133.xml"/><Relationship Id="rId287" Type="http://schemas.openxmlformats.org/officeDocument/2006/relationships/image" Target="../media/image144.png"/><Relationship Id="rId30" Type="http://schemas.openxmlformats.org/officeDocument/2006/relationships/customXml" Target="../ink/ink15.xml"/><Relationship Id="rId105" Type="http://schemas.openxmlformats.org/officeDocument/2006/relationships/image" Target="../media/image53.png"/><Relationship Id="rId126" Type="http://schemas.openxmlformats.org/officeDocument/2006/relationships/customXml" Target="../ink/ink63.xml"/><Relationship Id="rId147" Type="http://schemas.openxmlformats.org/officeDocument/2006/relationships/image" Target="../media/image74.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67.png"/><Relationship Id="rId354" Type="http://schemas.openxmlformats.org/officeDocument/2006/relationships/customXml" Target="../ink/ink177.xml"/><Relationship Id="rId51" Type="http://schemas.openxmlformats.org/officeDocument/2006/relationships/image" Target="../media/image26.png"/><Relationship Id="rId72" Type="http://schemas.openxmlformats.org/officeDocument/2006/relationships/customXml" Target="../ink/ink36.xml"/><Relationship Id="rId93" Type="http://schemas.openxmlformats.org/officeDocument/2006/relationships/image" Target="../media/image47.png"/><Relationship Id="rId189" Type="http://schemas.openxmlformats.org/officeDocument/2006/relationships/image" Target="../media/image95.png"/><Relationship Id="rId375" Type="http://schemas.openxmlformats.org/officeDocument/2006/relationships/image" Target="../media/image188.png"/><Relationship Id="rId396" Type="http://schemas.openxmlformats.org/officeDocument/2006/relationships/customXml" Target="../ink/ink198.xml"/><Relationship Id="rId3" Type="http://schemas.openxmlformats.org/officeDocument/2006/relationships/image" Target="../media/image2.png"/><Relationship Id="rId214" Type="http://schemas.openxmlformats.org/officeDocument/2006/relationships/customXml" Target="../ink/ink107.xml"/><Relationship Id="rId235" Type="http://schemas.openxmlformats.org/officeDocument/2006/relationships/image" Target="../media/image118.png"/><Relationship Id="rId256" Type="http://schemas.openxmlformats.org/officeDocument/2006/relationships/customXml" Target="../ink/ink128.xml"/><Relationship Id="rId277" Type="http://schemas.openxmlformats.org/officeDocument/2006/relationships/image" Target="../media/image139.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69.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2.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1.png"/><Relationship Id="rId62" Type="http://schemas.openxmlformats.org/officeDocument/2006/relationships/customXml" Target="../ink/ink31.xml"/><Relationship Id="rId83" Type="http://schemas.openxmlformats.org/officeDocument/2006/relationships/image" Target="../media/image42.png"/><Relationship Id="rId179" Type="http://schemas.openxmlformats.org/officeDocument/2006/relationships/image" Target="../media/image90.png"/><Relationship Id="rId365" Type="http://schemas.openxmlformats.org/officeDocument/2006/relationships/image" Target="../media/image183.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3.png"/><Relationship Id="rId246" Type="http://schemas.openxmlformats.org/officeDocument/2006/relationships/customXml" Target="../ink/ink123.xml"/><Relationship Id="rId267" Type="http://schemas.openxmlformats.org/officeDocument/2006/relationships/image" Target="../media/image134.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4.png"/><Relationship Id="rId313" Type="http://schemas.openxmlformats.org/officeDocument/2006/relationships/image" Target="../media/image157.png"/><Relationship Id="rId10" Type="http://schemas.openxmlformats.org/officeDocument/2006/relationships/customXml" Target="../ink/ink5.xml"/><Relationship Id="rId31" Type="http://schemas.openxmlformats.org/officeDocument/2006/relationships/image" Target="../media/image16.png"/><Relationship Id="rId52" Type="http://schemas.openxmlformats.org/officeDocument/2006/relationships/customXml" Target="../ink/ink26.xml"/><Relationship Id="rId73" Type="http://schemas.openxmlformats.org/officeDocument/2006/relationships/image" Target="../media/image37.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5.png"/><Relationship Id="rId334" Type="http://schemas.openxmlformats.org/officeDocument/2006/relationships/customXml" Target="../ink/ink167.xml"/><Relationship Id="rId355" Type="http://schemas.openxmlformats.org/officeDocument/2006/relationships/image" Target="../media/image178.png"/><Relationship Id="rId376" Type="http://schemas.openxmlformats.org/officeDocument/2006/relationships/customXml" Target="../ink/ink188.xml"/><Relationship Id="rId397" Type="http://schemas.openxmlformats.org/officeDocument/2006/relationships/image" Target="../media/image199.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08.png"/><Relationship Id="rId236" Type="http://schemas.openxmlformats.org/officeDocument/2006/relationships/customXml" Target="../ink/ink118.xml"/><Relationship Id="rId257" Type="http://schemas.openxmlformats.org/officeDocument/2006/relationships/image" Target="../media/image129.png"/><Relationship Id="rId278" Type="http://schemas.openxmlformats.org/officeDocument/2006/relationships/customXml" Target="../ink/ink139.xml"/><Relationship Id="rId303" Type="http://schemas.openxmlformats.org/officeDocument/2006/relationships/image" Target="../media/image152.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3.png"/><Relationship Id="rId387" Type="http://schemas.openxmlformats.org/officeDocument/2006/relationships/image" Target="../media/image194.png"/><Relationship Id="rId191" Type="http://schemas.openxmlformats.org/officeDocument/2006/relationships/image" Target="../media/image96.png"/><Relationship Id="rId205" Type="http://schemas.openxmlformats.org/officeDocument/2006/relationships/image" Target="../media/image103.png"/><Relationship Id="rId247" Type="http://schemas.openxmlformats.org/officeDocument/2006/relationships/image" Target="../media/image124.png"/><Relationship Id="rId107" Type="http://schemas.openxmlformats.org/officeDocument/2006/relationships/image" Target="../media/image54.png"/><Relationship Id="rId289" Type="http://schemas.openxmlformats.org/officeDocument/2006/relationships/image" Target="../media/image145.png"/><Relationship Id="rId11" Type="http://schemas.openxmlformats.org/officeDocument/2006/relationships/image" Target="../media/image6.png"/><Relationship Id="rId53" Type="http://schemas.openxmlformats.org/officeDocument/2006/relationships/image" Target="../media/image27.png"/><Relationship Id="rId149" Type="http://schemas.openxmlformats.org/officeDocument/2006/relationships/image" Target="../media/image75.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48.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3.png"/><Relationship Id="rId367" Type="http://schemas.openxmlformats.org/officeDocument/2006/relationships/image" Target="../media/image184.png"/><Relationship Id="rId171" Type="http://schemas.openxmlformats.org/officeDocument/2006/relationships/image" Target="../media/image86.png"/><Relationship Id="rId227" Type="http://schemas.openxmlformats.org/officeDocument/2006/relationships/image" Target="../media/image114.png"/><Relationship Id="rId269" Type="http://schemas.openxmlformats.org/officeDocument/2006/relationships/image" Target="../media/image135.png"/><Relationship Id="rId33" Type="http://schemas.openxmlformats.org/officeDocument/2006/relationships/image" Target="../media/image17.png"/><Relationship Id="rId129" Type="http://schemas.openxmlformats.org/officeDocument/2006/relationships/image" Target="../media/image65.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38.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46.png"/><Relationship Id="rId305" Type="http://schemas.openxmlformats.org/officeDocument/2006/relationships/image" Target="../media/image153.png"/><Relationship Id="rId347" Type="http://schemas.openxmlformats.org/officeDocument/2006/relationships/image" Target="../media/image174.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6.png"/><Relationship Id="rId389" Type="http://schemas.openxmlformats.org/officeDocument/2006/relationships/image" Target="../media/image195.png"/><Relationship Id="rId193" Type="http://schemas.openxmlformats.org/officeDocument/2006/relationships/image" Target="../media/image97.png"/><Relationship Id="rId207" Type="http://schemas.openxmlformats.org/officeDocument/2006/relationships/image" Target="../media/image104.png"/><Relationship Id="rId249" Type="http://schemas.openxmlformats.org/officeDocument/2006/relationships/image" Target="../media/image125.png"/><Relationship Id="rId13" Type="http://schemas.openxmlformats.org/officeDocument/2006/relationships/image" Target="../media/image7.png"/><Relationship Id="rId109" Type="http://schemas.openxmlformats.org/officeDocument/2006/relationships/image" Target="../media/image55.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28.png"/><Relationship Id="rId97" Type="http://schemas.openxmlformats.org/officeDocument/2006/relationships/image" Target="../media/image49.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36.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6.png"/><Relationship Id="rId327" Type="http://schemas.openxmlformats.org/officeDocument/2006/relationships/image" Target="../media/image164.png"/><Relationship Id="rId369" Type="http://schemas.openxmlformats.org/officeDocument/2006/relationships/image" Target="../media/image185.png"/><Relationship Id="rId173" Type="http://schemas.openxmlformats.org/officeDocument/2006/relationships/image" Target="../media/image87.png"/><Relationship Id="rId229" Type="http://schemas.openxmlformats.org/officeDocument/2006/relationships/image" Target="../media/image115.png"/><Relationship Id="rId380" Type="http://schemas.openxmlformats.org/officeDocument/2006/relationships/customXml" Target="../ink/ink190.xml"/><Relationship Id="rId240" Type="http://schemas.openxmlformats.org/officeDocument/2006/relationships/customXml" Target="../ink/ink120.xml"/><Relationship Id="rId35" Type="http://schemas.openxmlformats.org/officeDocument/2006/relationships/image" Target="../media/image18.png"/><Relationship Id="rId77" Type="http://schemas.openxmlformats.org/officeDocument/2006/relationships/image" Target="../media/image39.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196.png"/><Relationship Id="rId251" Type="http://schemas.openxmlformats.org/officeDocument/2006/relationships/image" Target="../media/image126.png"/><Relationship Id="rId46" Type="http://schemas.openxmlformats.org/officeDocument/2006/relationships/customXml" Target="../ink/ink23.xml"/><Relationship Id="rId293" Type="http://schemas.openxmlformats.org/officeDocument/2006/relationships/image" Target="../media/image147.png"/><Relationship Id="rId307" Type="http://schemas.openxmlformats.org/officeDocument/2006/relationships/image" Target="../media/image154.png"/><Relationship Id="rId349" Type="http://schemas.openxmlformats.org/officeDocument/2006/relationships/image" Target="../media/image175.png"/><Relationship Id="rId88" Type="http://schemas.openxmlformats.org/officeDocument/2006/relationships/customXml" Target="../ink/ink44.xml"/><Relationship Id="rId111" Type="http://schemas.openxmlformats.org/officeDocument/2006/relationships/image" Target="../media/image56.png"/><Relationship Id="rId153" Type="http://schemas.openxmlformats.org/officeDocument/2006/relationships/image" Target="../media/image77.png"/><Relationship Id="rId195" Type="http://schemas.openxmlformats.org/officeDocument/2006/relationships/image" Target="../media/image98.png"/><Relationship Id="rId209" Type="http://schemas.openxmlformats.org/officeDocument/2006/relationships/image" Target="../media/image105.png"/><Relationship Id="rId360" Type="http://schemas.openxmlformats.org/officeDocument/2006/relationships/customXml" Target="../ink/ink180.xml"/><Relationship Id="rId220" Type="http://schemas.openxmlformats.org/officeDocument/2006/relationships/customXml" Target="../ink/ink110.xml"/><Relationship Id="rId15" Type="http://schemas.openxmlformats.org/officeDocument/2006/relationships/image" Target="../media/image8.png"/><Relationship Id="rId57" Type="http://schemas.openxmlformats.org/officeDocument/2006/relationships/image" Target="../media/image29.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0.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86.png"/><Relationship Id="rId26" Type="http://schemas.openxmlformats.org/officeDocument/2006/relationships/customXml" Target="../ink/ink13.xml"/><Relationship Id="rId231" Type="http://schemas.openxmlformats.org/officeDocument/2006/relationships/image" Target="../media/image116.png"/><Relationship Id="rId273" Type="http://schemas.openxmlformats.org/officeDocument/2006/relationships/image" Target="../media/image137.png"/><Relationship Id="rId329" Type="http://schemas.openxmlformats.org/officeDocument/2006/relationships/image" Target="../media/image165.png"/><Relationship Id="rId68" Type="http://schemas.openxmlformats.org/officeDocument/2006/relationships/customXml" Target="../ink/ink34.xml"/><Relationship Id="rId133" Type="http://schemas.openxmlformats.org/officeDocument/2006/relationships/image" Target="../media/image67.png"/><Relationship Id="rId175" Type="http://schemas.openxmlformats.org/officeDocument/2006/relationships/image" Target="../media/image88.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242" Type="http://schemas.openxmlformats.org/officeDocument/2006/relationships/customXml" Target="../ink/ink121.xml"/><Relationship Id="rId284" Type="http://schemas.openxmlformats.org/officeDocument/2006/relationships/customXml" Target="../ink/ink142.xml"/></Relationships>
</file>

<file path=ppt/slides/_rels/slide4.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5.png"/></Relationships>
</file>

<file path=ppt/slides/_rels/slide9.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E351-F0EF-F62B-DEB7-029E39997853}"/>
              </a:ext>
            </a:extLst>
          </p:cNvPr>
          <p:cNvSpPr>
            <a:spLocks noGrp="1"/>
          </p:cNvSpPr>
          <p:nvPr>
            <p:ph type="ctrTitle"/>
          </p:nvPr>
        </p:nvSpPr>
        <p:spPr/>
        <p:txBody>
          <a:bodyPr/>
          <a:lstStyle/>
          <a:p>
            <a:r>
              <a:rPr lang="en-US" dirty="0"/>
              <a:t>Reservoir Computing for Reinforcement Learning </a:t>
            </a:r>
          </a:p>
        </p:txBody>
      </p:sp>
      <p:sp>
        <p:nvSpPr>
          <p:cNvPr id="3" name="Subtitle 2">
            <a:extLst>
              <a:ext uri="{FF2B5EF4-FFF2-40B4-BE49-F238E27FC236}">
                <a16:creationId xmlns:a16="http://schemas.microsoft.com/office/drawing/2014/main" id="{6919195A-7B0C-BFFC-2B33-BE5527A3E494}"/>
              </a:ext>
            </a:extLst>
          </p:cNvPr>
          <p:cNvSpPr>
            <a:spLocks noGrp="1"/>
          </p:cNvSpPr>
          <p:nvPr>
            <p:ph type="subTitle" idx="1"/>
          </p:nvPr>
        </p:nvSpPr>
        <p:spPr/>
        <p:txBody>
          <a:bodyPr/>
          <a:lstStyle/>
          <a:p>
            <a:r>
              <a:rPr lang="en-US" dirty="0"/>
              <a:t>Quentin Clark </a:t>
            </a:r>
          </a:p>
        </p:txBody>
      </p:sp>
    </p:spTree>
    <p:extLst>
      <p:ext uri="{BB962C8B-B14F-4D97-AF65-F5344CB8AC3E}">
        <p14:creationId xmlns:p14="http://schemas.microsoft.com/office/powerpoint/2010/main" val="28685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DA83-90CB-F5ED-20D3-B73F9A5925FB}"/>
              </a:ext>
            </a:extLst>
          </p:cNvPr>
          <p:cNvSpPr>
            <a:spLocks noGrp="1"/>
          </p:cNvSpPr>
          <p:nvPr>
            <p:ph type="title"/>
          </p:nvPr>
        </p:nvSpPr>
        <p:spPr>
          <a:xfrm>
            <a:off x="838200" y="365126"/>
            <a:ext cx="10515600" cy="629174"/>
          </a:xfrm>
        </p:spPr>
        <p:txBody>
          <a:bodyPr>
            <a:normAutofit fontScale="90000"/>
          </a:bodyPr>
          <a:lstStyle/>
          <a:p>
            <a:r>
              <a:rPr lang="en-US" dirty="0"/>
              <a:t>RC Sample Efficiency </a:t>
            </a:r>
          </a:p>
        </p:txBody>
      </p:sp>
      <p:sp>
        <p:nvSpPr>
          <p:cNvPr id="3" name="Content Placeholder 2">
            <a:extLst>
              <a:ext uri="{FF2B5EF4-FFF2-40B4-BE49-F238E27FC236}">
                <a16:creationId xmlns:a16="http://schemas.microsoft.com/office/drawing/2014/main" id="{1D319440-B387-2806-2DBB-663428A57A26}"/>
              </a:ext>
            </a:extLst>
          </p:cNvPr>
          <p:cNvSpPr>
            <a:spLocks noGrp="1"/>
          </p:cNvSpPr>
          <p:nvPr>
            <p:ph idx="1"/>
          </p:nvPr>
        </p:nvSpPr>
        <p:spPr>
          <a:xfrm>
            <a:off x="838200" y="1149618"/>
            <a:ext cx="10515600" cy="1859912"/>
          </a:xfrm>
        </p:spPr>
        <p:txBody>
          <a:bodyPr>
            <a:normAutofit lnSpcReduction="10000"/>
          </a:bodyPr>
          <a:lstStyle/>
          <a:p>
            <a:r>
              <a:rPr lang="en-US" dirty="0"/>
              <a:t>Virtually always more efficient than SOTA deep learning approaches</a:t>
            </a:r>
          </a:p>
          <a:p>
            <a:r>
              <a:rPr lang="en-US" dirty="0"/>
              <a:t>But much lower performance ceiling, depending on task  </a:t>
            </a:r>
          </a:p>
          <a:p>
            <a:r>
              <a:rPr lang="en-US" dirty="0"/>
              <a:t>Do these benefits apply for RL (different kind of task than supervised learning? </a:t>
            </a:r>
          </a:p>
        </p:txBody>
      </p:sp>
      <p:pic>
        <p:nvPicPr>
          <p:cNvPr id="5" name="Picture 4">
            <a:extLst>
              <a:ext uri="{FF2B5EF4-FFF2-40B4-BE49-F238E27FC236}">
                <a16:creationId xmlns:a16="http://schemas.microsoft.com/office/drawing/2014/main" id="{39A59654-ADFD-09AA-C834-8A271FD0901B}"/>
              </a:ext>
            </a:extLst>
          </p:cNvPr>
          <p:cNvPicPr>
            <a:picLocks noChangeAspect="1"/>
          </p:cNvPicPr>
          <p:nvPr/>
        </p:nvPicPr>
        <p:blipFill>
          <a:blip r:embed="rId2"/>
          <a:stretch>
            <a:fillRect/>
          </a:stretch>
        </p:blipFill>
        <p:spPr>
          <a:xfrm>
            <a:off x="106014" y="3086254"/>
            <a:ext cx="5415065" cy="3074849"/>
          </a:xfrm>
          <a:prstGeom prst="rect">
            <a:avLst/>
          </a:prstGeom>
        </p:spPr>
      </p:pic>
      <p:pic>
        <p:nvPicPr>
          <p:cNvPr id="7" name="Picture 6">
            <a:extLst>
              <a:ext uri="{FF2B5EF4-FFF2-40B4-BE49-F238E27FC236}">
                <a16:creationId xmlns:a16="http://schemas.microsoft.com/office/drawing/2014/main" id="{674BFFD3-A257-428D-FDE0-60BA3C022C3C}"/>
              </a:ext>
            </a:extLst>
          </p:cNvPr>
          <p:cNvPicPr>
            <a:picLocks noChangeAspect="1"/>
          </p:cNvPicPr>
          <p:nvPr/>
        </p:nvPicPr>
        <p:blipFill>
          <a:blip r:embed="rId3"/>
          <a:stretch>
            <a:fillRect/>
          </a:stretch>
        </p:blipFill>
        <p:spPr>
          <a:xfrm>
            <a:off x="5764329" y="3175524"/>
            <a:ext cx="5501433" cy="2978634"/>
          </a:xfrm>
          <a:prstGeom prst="rect">
            <a:avLst/>
          </a:prstGeom>
        </p:spPr>
      </p:pic>
    </p:spTree>
    <p:extLst>
      <p:ext uri="{BB962C8B-B14F-4D97-AF65-F5344CB8AC3E}">
        <p14:creationId xmlns:p14="http://schemas.microsoft.com/office/powerpoint/2010/main" val="288298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4520-723D-D8F9-372E-B14CA2C56C50}"/>
              </a:ext>
            </a:extLst>
          </p:cNvPr>
          <p:cNvSpPr>
            <a:spLocks noGrp="1"/>
          </p:cNvSpPr>
          <p:nvPr>
            <p:ph type="title"/>
          </p:nvPr>
        </p:nvSpPr>
        <p:spPr/>
        <p:txBody>
          <a:bodyPr/>
          <a:lstStyle/>
          <a:p>
            <a:r>
              <a:rPr lang="en-US" dirty="0"/>
              <a:t>Algorithms for RCRL </a:t>
            </a:r>
          </a:p>
        </p:txBody>
      </p:sp>
      <p:sp>
        <p:nvSpPr>
          <p:cNvPr id="4" name="Text Placeholder 3">
            <a:extLst>
              <a:ext uri="{FF2B5EF4-FFF2-40B4-BE49-F238E27FC236}">
                <a16:creationId xmlns:a16="http://schemas.microsoft.com/office/drawing/2014/main" id="{9A96B38D-34DB-A89C-2FD2-D8ECAEA72025}"/>
              </a:ext>
            </a:extLst>
          </p:cNvPr>
          <p:cNvSpPr>
            <a:spLocks noGrp="1"/>
          </p:cNvSpPr>
          <p:nvPr>
            <p:ph type="body" idx="1"/>
          </p:nvPr>
        </p:nvSpPr>
        <p:spPr>
          <a:xfrm>
            <a:off x="839788" y="1681163"/>
            <a:ext cx="5157787" cy="307435"/>
          </a:xfrm>
        </p:spPr>
        <p:txBody>
          <a:bodyPr>
            <a:normAutofit fontScale="77500" lnSpcReduction="20000"/>
          </a:bodyPr>
          <a:lstStyle/>
          <a:p>
            <a:r>
              <a:rPr lang="en-US" dirty="0"/>
              <a:t>Q-Learning</a:t>
            </a:r>
          </a:p>
        </p:txBody>
      </p:sp>
      <p:sp>
        <p:nvSpPr>
          <p:cNvPr id="5" name="Content Placeholder 4">
            <a:extLst>
              <a:ext uri="{FF2B5EF4-FFF2-40B4-BE49-F238E27FC236}">
                <a16:creationId xmlns:a16="http://schemas.microsoft.com/office/drawing/2014/main" id="{50D114D5-77ED-2A33-A966-49539ECA4063}"/>
              </a:ext>
            </a:extLst>
          </p:cNvPr>
          <p:cNvSpPr>
            <a:spLocks noGrp="1"/>
          </p:cNvSpPr>
          <p:nvPr>
            <p:ph sz="half" idx="2"/>
          </p:nvPr>
        </p:nvSpPr>
        <p:spPr>
          <a:xfrm>
            <a:off x="1267590" y="1945635"/>
            <a:ext cx="6336132" cy="4556118"/>
          </a:xfrm>
        </p:spPr>
        <p:txBody>
          <a:bodyPr/>
          <a:lstStyle/>
          <a:p>
            <a:endParaRPr lang="en-US"/>
          </a:p>
        </p:txBody>
      </p:sp>
      <p:sp>
        <p:nvSpPr>
          <p:cNvPr id="6" name="Text Placeholder 5">
            <a:extLst>
              <a:ext uri="{FF2B5EF4-FFF2-40B4-BE49-F238E27FC236}">
                <a16:creationId xmlns:a16="http://schemas.microsoft.com/office/drawing/2014/main" id="{46C755D5-491B-02BF-DA68-21E3362B2B2D}"/>
              </a:ext>
            </a:extLst>
          </p:cNvPr>
          <p:cNvSpPr>
            <a:spLocks noGrp="1"/>
          </p:cNvSpPr>
          <p:nvPr>
            <p:ph type="body" sz="quarter" idx="3"/>
          </p:nvPr>
        </p:nvSpPr>
        <p:spPr>
          <a:xfrm>
            <a:off x="8175934" y="1681163"/>
            <a:ext cx="3179453" cy="307435"/>
          </a:xfrm>
        </p:spPr>
        <p:txBody>
          <a:bodyPr>
            <a:normAutofit fontScale="77500" lnSpcReduction="20000"/>
          </a:bodyPr>
          <a:lstStyle/>
          <a:p>
            <a:r>
              <a:rPr lang="en-US" dirty="0"/>
              <a:t>PPO/Policy Gradient </a:t>
            </a:r>
          </a:p>
        </p:txBody>
      </p:sp>
      <p:sp>
        <p:nvSpPr>
          <p:cNvPr id="7" name="Content Placeholder 6">
            <a:extLst>
              <a:ext uri="{FF2B5EF4-FFF2-40B4-BE49-F238E27FC236}">
                <a16:creationId xmlns:a16="http://schemas.microsoft.com/office/drawing/2014/main" id="{59F9600B-4A29-19FF-6E31-A9F8F18EA257}"/>
              </a:ext>
            </a:extLst>
          </p:cNvPr>
          <p:cNvSpPr>
            <a:spLocks noGrp="1"/>
          </p:cNvSpPr>
          <p:nvPr>
            <p:ph sz="quarter" idx="4"/>
          </p:nvPr>
        </p:nvSpPr>
        <p:spPr>
          <a:xfrm>
            <a:off x="8175934" y="2505075"/>
            <a:ext cx="3179453" cy="3684588"/>
          </a:xfrm>
        </p:spPr>
        <p:txBody>
          <a:bodyPr/>
          <a:lstStyle/>
          <a:p>
            <a:r>
              <a:rPr lang="en-US" dirty="0"/>
              <a:t>Not really sure – the paper said it did PPO but it looked </a:t>
            </a:r>
            <a:r>
              <a:rPr lang="en-US"/>
              <a:t>like ACN </a:t>
            </a:r>
            <a:r>
              <a:rPr lang="en-US" dirty="0"/>
              <a:t>under the hood</a:t>
            </a:r>
          </a:p>
        </p:txBody>
      </p:sp>
      <p:pic>
        <p:nvPicPr>
          <p:cNvPr id="9" name="Picture 8">
            <a:extLst>
              <a:ext uri="{FF2B5EF4-FFF2-40B4-BE49-F238E27FC236}">
                <a16:creationId xmlns:a16="http://schemas.microsoft.com/office/drawing/2014/main" id="{CB3060A7-B8D0-858A-679F-9D118AEED101}"/>
              </a:ext>
            </a:extLst>
          </p:cNvPr>
          <p:cNvPicPr>
            <a:picLocks noChangeAspect="1"/>
          </p:cNvPicPr>
          <p:nvPr/>
        </p:nvPicPr>
        <p:blipFill>
          <a:blip r:embed="rId2"/>
          <a:stretch>
            <a:fillRect/>
          </a:stretch>
        </p:blipFill>
        <p:spPr>
          <a:xfrm>
            <a:off x="657938" y="1993253"/>
            <a:ext cx="7131633" cy="3907744"/>
          </a:xfrm>
          <a:prstGeom prst="rect">
            <a:avLst/>
          </a:prstGeom>
        </p:spPr>
      </p:pic>
      <p:pic>
        <p:nvPicPr>
          <p:cNvPr id="11" name="Picture 10">
            <a:extLst>
              <a:ext uri="{FF2B5EF4-FFF2-40B4-BE49-F238E27FC236}">
                <a16:creationId xmlns:a16="http://schemas.microsoft.com/office/drawing/2014/main" id="{F887DD9C-0E4D-E129-2E8D-81835E66EBC0}"/>
              </a:ext>
            </a:extLst>
          </p:cNvPr>
          <p:cNvPicPr>
            <a:picLocks noChangeAspect="1"/>
          </p:cNvPicPr>
          <p:nvPr/>
        </p:nvPicPr>
        <p:blipFill>
          <a:blip r:embed="rId3"/>
          <a:stretch>
            <a:fillRect/>
          </a:stretch>
        </p:blipFill>
        <p:spPr>
          <a:xfrm>
            <a:off x="3056981" y="5571918"/>
            <a:ext cx="6210884" cy="845556"/>
          </a:xfrm>
          <a:prstGeom prst="rect">
            <a:avLst/>
          </a:prstGeom>
        </p:spPr>
      </p:pic>
      <p:grpSp>
        <p:nvGrpSpPr>
          <p:cNvPr id="33" name="Group 32">
            <a:extLst>
              <a:ext uri="{FF2B5EF4-FFF2-40B4-BE49-F238E27FC236}">
                <a16:creationId xmlns:a16="http://schemas.microsoft.com/office/drawing/2014/main" id="{DF654AD8-FBF0-F040-CE82-94E8A0112A71}"/>
              </a:ext>
            </a:extLst>
          </p:cNvPr>
          <p:cNvGrpSpPr/>
          <p:nvPr/>
        </p:nvGrpSpPr>
        <p:grpSpPr>
          <a:xfrm>
            <a:off x="1738569" y="2552495"/>
            <a:ext cx="5649242" cy="876505"/>
            <a:chOff x="1069183" y="2891908"/>
            <a:chExt cx="4598640" cy="708840"/>
          </a:xfrm>
        </p:grpSpPr>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181280C3-A061-2A52-E79F-79039115EF92}"/>
                    </a:ext>
                  </a:extLst>
                </p14:cNvPr>
                <p14:cNvContentPartPr/>
                <p14:nvPr/>
              </p14:nvContentPartPr>
              <p14:xfrm>
                <a:off x="1069183" y="2950948"/>
                <a:ext cx="2232720" cy="72000"/>
              </p14:xfrm>
            </p:contentPart>
          </mc:Choice>
          <mc:Fallback>
            <p:pic>
              <p:nvPicPr>
                <p:cNvPr id="12" name="Ink 11">
                  <a:extLst>
                    <a:ext uri="{FF2B5EF4-FFF2-40B4-BE49-F238E27FC236}">
                      <a16:creationId xmlns:a16="http://schemas.microsoft.com/office/drawing/2014/main" id="{181280C3-A061-2A52-E79F-79039115EF92}"/>
                    </a:ext>
                  </a:extLst>
                </p:cNvPr>
                <p:cNvPicPr/>
                <p:nvPr/>
              </p:nvPicPr>
              <p:blipFill>
                <a:blip r:embed="rId5"/>
                <a:stretch>
                  <a:fillRect/>
                </a:stretch>
              </p:blipFill>
              <p:spPr>
                <a:xfrm>
                  <a:off x="1062149" y="2943952"/>
                  <a:ext cx="2247081" cy="8628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7966E48D-36CC-CB9C-1F1F-04E8CBEF514A}"/>
                    </a:ext>
                  </a:extLst>
                </p14:cNvPr>
                <p14:cNvContentPartPr/>
                <p14:nvPr/>
              </p14:nvContentPartPr>
              <p14:xfrm>
                <a:off x="3247543" y="2964988"/>
                <a:ext cx="538200" cy="18720"/>
              </p14:xfrm>
            </p:contentPart>
          </mc:Choice>
          <mc:Fallback>
            <p:pic>
              <p:nvPicPr>
                <p:cNvPr id="13" name="Ink 12">
                  <a:extLst>
                    <a:ext uri="{FF2B5EF4-FFF2-40B4-BE49-F238E27FC236}">
                      <a16:creationId xmlns:a16="http://schemas.microsoft.com/office/drawing/2014/main" id="{7966E48D-36CC-CB9C-1F1F-04E8CBEF514A}"/>
                    </a:ext>
                  </a:extLst>
                </p:cNvPr>
                <p:cNvPicPr/>
                <p:nvPr/>
              </p:nvPicPr>
              <p:blipFill>
                <a:blip r:embed="rId7"/>
                <a:stretch>
                  <a:fillRect/>
                </a:stretch>
              </p:blipFill>
              <p:spPr>
                <a:xfrm>
                  <a:off x="3240215" y="2957968"/>
                  <a:ext cx="552564" cy="3305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CC9992D3-298A-420A-AE53-CDBEC6F2AB62}"/>
                    </a:ext>
                  </a:extLst>
                </p14:cNvPr>
                <p14:cNvContentPartPr/>
                <p14:nvPr/>
              </p14:nvContentPartPr>
              <p14:xfrm>
                <a:off x="4001383" y="2891908"/>
                <a:ext cx="172440" cy="136440"/>
              </p14:xfrm>
            </p:contentPart>
          </mc:Choice>
          <mc:Fallback>
            <p:pic>
              <p:nvPicPr>
                <p:cNvPr id="15" name="Ink 14">
                  <a:extLst>
                    <a:ext uri="{FF2B5EF4-FFF2-40B4-BE49-F238E27FC236}">
                      <a16:creationId xmlns:a16="http://schemas.microsoft.com/office/drawing/2014/main" id="{CC9992D3-298A-420A-AE53-CDBEC6F2AB62}"/>
                    </a:ext>
                  </a:extLst>
                </p:cNvPr>
                <p:cNvPicPr/>
                <p:nvPr/>
              </p:nvPicPr>
              <p:blipFill>
                <a:blip r:embed="rId9"/>
                <a:stretch>
                  <a:fillRect/>
                </a:stretch>
              </p:blipFill>
              <p:spPr>
                <a:xfrm>
                  <a:off x="3994051" y="2884911"/>
                  <a:ext cx="186810" cy="150725"/>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4B809786-1C1B-1D06-9078-464F9F9D07AE}"/>
                    </a:ext>
                  </a:extLst>
                </p14:cNvPr>
                <p14:cNvContentPartPr/>
                <p14:nvPr/>
              </p14:nvContentPartPr>
              <p14:xfrm>
                <a:off x="4234303" y="2948788"/>
                <a:ext cx="36360" cy="125640"/>
              </p14:xfrm>
            </p:contentPart>
          </mc:Choice>
          <mc:Fallback>
            <p:pic>
              <p:nvPicPr>
                <p:cNvPr id="16" name="Ink 15">
                  <a:extLst>
                    <a:ext uri="{FF2B5EF4-FFF2-40B4-BE49-F238E27FC236}">
                      <a16:creationId xmlns:a16="http://schemas.microsoft.com/office/drawing/2014/main" id="{4B809786-1C1B-1D06-9078-464F9F9D07AE}"/>
                    </a:ext>
                  </a:extLst>
                </p:cNvPr>
                <p:cNvPicPr/>
                <p:nvPr/>
              </p:nvPicPr>
              <p:blipFill>
                <a:blip r:embed="rId11"/>
                <a:stretch>
                  <a:fillRect/>
                </a:stretch>
              </p:blipFill>
              <p:spPr>
                <a:xfrm>
                  <a:off x="4226972" y="2941500"/>
                  <a:ext cx="50728" cy="13992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A4A4DBC5-434E-2BBC-11CD-7A98459D2C7E}"/>
                    </a:ext>
                  </a:extLst>
                </p14:cNvPr>
                <p14:cNvContentPartPr/>
                <p14:nvPr/>
              </p14:nvContentPartPr>
              <p14:xfrm>
                <a:off x="4262023" y="2964268"/>
                <a:ext cx="12240" cy="120960"/>
              </p14:xfrm>
            </p:contentPart>
          </mc:Choice>
          <mc:Fallback>
            <p:pic>
              <p:nvPicPr>
                <p:cNvPr id="17" name="Ink 16">
                  <a:extLst>
                    <a:ext uri="{FF2B5EF4-FFF2-40B4-BE49-F238E27FC236}">
                      <a16:creationId xmlns:a16="http://schemas.microsoft.com/office/drawing/2014/main" id="{A4A4DBC5-434E-2BBC-11CD-7A98459D2C7E}"/>
                    </a:ext>
                  </a:extLst>
                </p:cNvPr>
                <p:cNvPicPr/>
                <p:nvPr/>
              </p:nvPicPr>
              <p:blipFill>
                <a:blip r:embed="rId13"/>
                <a:stretch>
                  <a:fillRect/>
                </a:stretch>
              </p:blipFill>
              <p:spPr>
                <a:xfrm>
                  <a:off x="4254737" y="2957290"/>
                  <a:ext cx="26520" cy="135208"/>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8C2204FA-93A1-3C20-B780-4C88D06E24DA}"/>
                    </a:ext>
                  </a:extLst>
                </p14:cNvPr>
                <p14:cNvContentPartPr/>
                <p14:nvPr/>
              </p14:nvContentPartPr>
              <p14:xfrm>
                <a:off x="4342663" y="2953828"/>
                <a:ext cx="79560" cy="124560"/>
              </p14:xfrm>
            </p:contentPart>
          </mc:Choice>
          <mc:Fallback>
            <p:pic>
              <p:nvPicPr>
                <p:cNvPr id="18" name="Ink 17">
                  <a:extLst>
                    <a:ext uri="{FF2B5EF4-FFF2-40B4-BE49-F238E27FC236}">
                      <a16:creationId xmlns:a16="http://schemas.microsoft.com/office/drawing/2014/main" id="{8C2204FA-93A1-3C20-B780-4C88D06E24DA}"/>
                    </a:ext>
                  </a:extLst>
                </p:cNvPr>
                <p:cNvPicPr/>
                <p:nvPr/>
              </p:nvPicPr>
              <p:blipFill>
                <a:blip r:embed="rId15"/>
                <a:stretch>
                  <a:fillRect/>
                </a:stretch>
              </p:blipFill>
              <p:spPr>
                <a:xfrm>
                  <a:off x="4335350" y="2946552"/>
                  <a:ext cx="93893" cy="1388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Ink 18">
                  <a:extLst>
                    <a:ext uri="{FF2B5EF4-FFF2-40B4-BE49-F238E27FC236}">
                      <a16:creationId xmlns:a16="http://schemas.microsoft.com/office/drawing/2014/main" id="{83126EAC-78B5-806E-3B98-30A5E79F12B8}"/>
                    </a:ext>
                  </a:extLst>
                </p14:cNvPr>
                <p14:cNvContentPartPr/>
                <p14:nvPr/>
              </p14:nvContentPartPr>
              <p14:xfrm>
                <a:off x="4600063" y="2992348"/>
                <a:ext cx="151200" cy="126000"/>
              </p14:xfrm>
            </p:contentPart>
          </mc:Choice>
          <mc:Fallback>
            <p:pic>
              <p:nvPicPr>
                <p:cNvPr id="19" name="Ink 18">
                  <a:extLst>
                    <a:ext uri="{FF2B5EF4-FFF2-40B4-BE49-F238E27FC236}">
                      <a16:creationId xmlns:a16="http://schemas.microsoft.com/office/drawing/2014/main" id="{83126EAC-78B5-806E-3B98-30A5E79F12B8}"/>
                    </a:ext>
                  </a:extLst>
                </p:cNvPr>
                <p:cNvPicPr/>
                <p:nvPr/>
              </p:nvPicPr>
              <p:blipFill>
                <a:blip r:embed="rId17"/>
                <a:stretch>
                  <a:fillRect/>
                </a:stretch>
              </p:blipFill>
              <p:spPr>
                <a:xfrm>
                  <a:off x="4593030" y="2985348"/>
                  <a:ext cx="165558" cy="140292"/>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Ink 19">
                  <a:extLst>
                    <a:ext uri="{FF2B5EF4-FFF2-40B4-BE49-F238E27FC236}">
                      <a16:creationId xmlns:a16="http://schemas.microsoft.com/office/drawing/2014/main" id="{9B720358-24D8-4226-1B2C-0E58A03C9896}"/>
                    </a:ext>
                  </a:extLst>
                </p14:cNvPr>
                <p14:cNvContentPartPr/>
                <p14:nvPr/>
              </p14:nvContentPartPr>
              <p14:xfrm>
                <a:off x="4784743" y="2916388"/>
                <a:ext cx="66960" cy="268920"/>
              </p14:xfrm>
            </p:contentPart>
          </mc:Choice>
          <mc:Fallback>
            <p:pic>
              <p:nvPicPr>
                <p:cNvPr id="20" name="Ink 19">
                  <a:extLst>
                    <a:ext uri="{FF2B5EF4-FFF2-40B4-BE49-F238E27FC236}">
                      <a16:creationId xmlns:a16="http://schemas.microsoft.com/office/drawing/2014/main" id="{9B720358-24D8-4226-1B2C-0E58A03C9896}"/>
                    </a:ext>
                  </a:extLst>
                </p:cNvPr>
                <p:cNvPicPr/>
                <p:nvPr/>
              </p:nvPicPr>
              <p:blipFill>
                <a:blip r:embed="rId19"/>
                <a:stretch>
                  <a:fillRect/>
                </a:stretch>
              </p:blipFill>
              <p:spPr>
                <a:xfrm>
                  <a:off x="4777725" y="2909104"/>
                  <a:ext cx="81288" cy="283196"/>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Ink 20">
                  <a:extLst>
                    <a:ext uri="{FF2B5EF4-FFF2-40B4-BE49-F238E27FC236}">
                      <a16:creationId xmlns:a16="http://schemas.microsoft.com/office/drawing/2014/main" id="{5973BE7A-377D-3E3E-14D2-8FAEB57E1AB2}"/>
                    </a:ext>
                  </a:extLst>
                </p14:cNvPr>
                <p14:cNvContentPartPr/>
                <p14:nvPr/>
              </p14:nvContentPartPr>
              <p14:xfrm>
                <a:off x="4967983" y="3111148"/>
                <a:ext cx="6840" cy="57960"/>
              </p14:xfrm>
            </p:contentPart>
          </mc:Choice>
          <mc:Fallback>
            <p:pic>
              <p:nvPicPr>
                <p:cNvPr id="21" name="Ink 20">
                  <a:extLst>
                    <a:ext uri="{FF2B5EF4-FFF2-40B4-BE49-F238E27FC236}">
                      <a16:creationId xmlns:a16="http://schemas.microsoft.com/office/drawing/2014/main" id="{5973BE7A-377D-3E3E-14D2-8FAEB57E1AB2}"/>
                    </a:ext>
                  </a:extLst>
                </p:cNvPr>
                <p:cNvPicPr/>
                <p:nvPr/>
              </p:nvPicPr>
              <p:blipFill>
                <a:blip r:embed="rId21"/>
                <a:stretch>
                  <a:fillRect/>
                </a:stretch>
              </p:blipFill>
              <p:spPr>
                <a:xfrm>
                  <a:off x="4960846" y="3103867"/>
                  <a:ext cx="21412" cy="72232"/>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4721F0E4-EE47-80EC-5B78-96344DACA11A}"/>
                    </a:ext>
                  </a:extLst>
                </p14:cNvPr>
                <p14:cNvContentPartPr/>
                <p14:nvPr/>
              </p14:nvContentPartPr>
              <p14:xfrm>
                <a:off x="4982743" y="2968588"/>
                <a:ext cx="8640" cy="3960"/>
              </p14:xfrm>
            </p:contentPart>
          </mc:Choice>
          <mc:Fallback>
            <p:pic>
              <p:nvPicPr>
                <p:cNvPr id="22" name="Ink 21">
                  <a:extLst>
                    <a:ext uri="{FF2B5EF4-FFF2-40B4-BE49-F238E27FC236}">
                      <a16:creationId xmlns:a16="http://schemas.microsoft.com/office/drawing/2014/main" id="{4721F0E4-EE47-80EC-5B78-96344DACA11A}"/>
                    </a:ext>
                  </a:extLst>
                </p:cNvPr>
                <p:cNvPicPr/>
                <p:nvPr/>
              </p:nvPicPr>
              <p:blipFill>
                <a:blip r:embed="rId23"/>
                <a:stretch>
                  <a:fillRect/>
                </a:stretch>
              </p:blipFill>
              <p:spPr>
                <a:xfrm>
                  <a:off x="4975831" y="2960973"/>
                  <a:ext cx="22752" cy="18886"/>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FB434E6C-0BAC-1275-4765-99FBCC10FF6A}"/>
                    </a:ext>
                  </a:extLst>
                </p14:cNvPr>
                <p14:cNvContentPartPr/>
                <p14:nvPr/>
              </p14:nvContentPartPr>
              <p14:xfrm>
                <a:off x="5057983" y="2968588"/>
                <a:ext cx="31680" cy="156240"/>
              </p14:xfrm>
            </p:contentPart>
          </mc:Choice>
          <mc:Fallback>
            <p:pic>
              <p:nvPicPr>
                <p:cNvPr id="23" name="Ink 22">
                  <a:extLst>
                    <a:ext uri="{FF2B5EF4-FFF2-40B4-BE49-F238E27FC236}">
                      <a16:creationId xmlns:a16="http://schemas.microsoft.com/office/drawing/2014/main" id="{FB434E6C-0BAC-1275-4765-99FBCC10FF6A}"/>
                    </a:ext>
                  </a:extLst>
                </p:cNvPr>
                <p:cNvPicPr/>
                <p:nvPr/>
              </p:nvPicPr>
              <p:blipFill>
                <a:blip r:embed="rId25"/>
                <a:stretch>
                  <a:fillRect/>
                </a:stretch>
              </p:blipFill>
              <p:spPr>
                <a:xfrm>
                  <a:off x="5050650" y="2961301"/>
                  <a:ext cx="46053" cy="170523"/>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4A39D92A-24A8-088D-53A3-E26FA12B5BEA}"/>
                    </a:ext>
                  </a:extLst>
                </p14:cNvPr>
                <p14:cNvContentPartPr/>
                <p14:nvPr/>
              </p14:nvContentPartPr>
              <p14:xfrm>
                <a:off x="5124223" y="3046348"/>
                <a:ext cx="72720" cy="160560"/>
              </p14:xfrm>
            </p:contentPart>
          </mc:Choice>
          <mc:Fallback>
            <p:pic>
              <p:nvPicPr>
                <p:cNvPr id="24" name="Ink 23">
                  <a:extLst>
                    <a:ext uri="{FF2B5EF4-FFF2-40B4-BE49-F238E27FC236}">
                      <a16:creationId xmlns:a16="http://schemas.microsoft.com/office/drawing/2014/main" id="{4A39D92A-24A8-088D-53A3-E26FA12B5BEA}"/>
                    </a:ext>
                  </a:extLst>
                </p:cNvPr>
                <p:cNvPicPr/>
                <p:nvPr/>
              </p:nvPicPr>
              <p:blipFill>
                <a:blip r:embed="rId27"/>
                <a:stretch>
                  <a:fillRect/>
                </a:stretch>
              </p:blipFill>
              <p:spPr>
                <a:xfrm>
                  <a:off x="5117186" y="3039076"/>
                  <a:ext cx="87088" cy="174813"/>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F413E026-F3F6-4BAE-38FD-58CEBE3972B5}"/>
                    </a:ext>
                  </a:extLst>
                </p14:cNvPr>
                <p14:cNvContentPartPr/>
                <p14:nvPr/>
              </p14:nvContentPartPr>
              <p14:xfrm>
                <a:off x="5272543" y="3038788"/>
                <a:ext cx="46800" cy="72720"/>
              </p14:xfrm>
            </p:contentPart>
          </mc:Choice>
          <mc:Fallback>
            <p:pic>
              <p:nvPicPr>
                <p:cNvPr id="25" name="Ink 24">
                  <a:extLst>
                    <a:ext uri="{FF2B5EF4-FFF2-40B4-BE49-F238E27FC236}">
                      <a16:creationId xmlns:a16="http://schemas.microsoft.com/office/drawing/2014/main" id="{F413E026-F3F6-4BAE-38FD-58CEBE3972B5}"/>
                    </a:ext>
                  </a:extLst>
                </p:cNvPr>
                <p:cNvPicPr/>
                <p:nvPr/>
              </p:nvPicPr>
              <p:blipFill>
                <a:blip r:embed="rId29"/>
                <a:stretch>
                  <a:fillRect/>
                </a:stretch>
              </p:blipFill>
              <p:spPr>
                <a:xfrm>
                  <a:off x="5265185" y="3031516"/>
                  <a:ext cx="61223" cy="86973"/>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2C621B49-CE89-1FC3-5261-C99D3293251A}"/>
                    </a:ext>
                  </a:extLst>
                </p14:cNvPr>
                <p14:cNvContentPartPr/>
                <p14:nvPr/>
              </p14:nvContentPartPr>
              <p14:xfrm>
                <a:off x="5360383" y="2966428"/>
                <a:ext cx="81720" cy="171000"/>
              </p14:xfrm>
            </p:contentPart>
          </mc:Choice>
          <mc:Fallback>
            <p:pic>
              <p:nvPicPr>
                <p:cNvPr id="26" name="Ink 25">
                  <a:extLst>
                    <a:ext uri="{FF2B5EF4-FFF2-40B4-BE49-F238E27FC236}">
                      <a16:creationId xmlns:a16="http://schemas.microsoft.com/office/drawing/2014/main" id="{2C621B49-CE89-1FC3-5261-C99D3293251A}"/>
                    </a:ext>
                  </a:extLst>
                </p:cNvPr>
                <p:cNvPicPr/>
                <p:nvPr/>
              </p:nvPicPr>
              <p:blipFill>
                <a:blip r:embed="rId31"/>
                <a:stretch>
                  <a:fillRect/>
                </a:stretch>
              </p:blipFill>
              <p:spPr>
                <a:xfrm>
                  <a:off x="5353353" y="2959437"/>
                  <a:ext cx="96072" cy="185274"/>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7F690CF0-57C3-25ED-D622-D87CD3FA53FF}"/>
                    </a:ext>
                  </a:extLst>
                </p14:cNvPr>
                <p14:cNvContentPartPr/>
                <p14:nvPr/>
              </p14:nvContentPartPr>
              <p14:xfrm>
                <a:off x="5239783" y="3258028"/>
                <a:ext cx="93960" cy="222120"/>
              </p14:xfrm>
            </p:contentPart>
          </mc:Choice>
          <mc:Fallback>
            <p:pic>
              <p:nvPicPr>
                <p:cNvPr id="27" name="Ink 26">
                  <a:extLst>
                    <a:ext uri="{FF2B5EF4-FFF2-40B4-BE49-F238E27FC236}">
                      <a16:creationId xmlns:a16="http://schemas.microsoft.com/office/drawing/2014/main" id="{7F690CF0-57C3-25ED-D622-D87CD3FA53FF}"/>
                    </a:ext>
                  </a:extLst>
                </p:cNvPr>
                <p:cNvPicPr/>
                <p:nvPr/>
              </p:nvPicPr>
              <p:blipFill>
                <a:blip r:embed="rId33"/>
                <a:stretch>
                  <a:fillRect/>
                </a:stretch>
              </p:blipFill>
              <p:spPr>
                <a:xfrm>
                  <a:off x="5232736" y="3250750"/>
                  <a:ext cx="108348" cy="236385"/>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8" name="Ink 27">
                  <a:extLst>
                    <a:ext uri="{FF2B5EF4-FFF2-40B4-BE49-F238E27FC236}">
                      <a16:creationId xmlns:a16="http://schemas.microsoft.com/office/drawing/2014/main" id="{CE357ED6-D1F2-148A-2229-C9AD7A085D69}"/>
                    </a:ext>
                  </a:extLst>
                </p14:cNvPr>
                <p14:cNvContentPartPr/>
                <p14:nvPr/>
              </p14:nvContentPartPr>
              <p14:xfrm>
                <a:off x="5408263" y="3439468"/>
                <a:ext cx="6840" cy="35280"/>
              </p14:xfrm>
            </p:contentPart>
          </mc:Choice>
          <mc:Fallback>
            <p:pic>
              <p:nvPicPr>
                <p:cNvPr id="28" name="Ink 27">
                  <a:extLst>
                    <a:ext uri="{FF2B5EF4-FFF2-40B4-BE49-F238E27FC236}">
                      <a16:creationId xmlns:a16="http://schemas.microsoft.com/office/drawing/2014/main" id="{CE357ED6-D1F2-148A-2229-C9AD7A085D69}"/>
                    </a:ext>
                  </a:extLst>
                </p:cNvPr>
                <p:cNvPicPr/>
                <p:nvPr/>
              </p:nvPicPr>
              <p:blipFill>
                <a:blip r:embed="rId35"/>
                <a:stretch>
                  <a:fillRect/>
                </a:stretch>
              </p:blipFill>
              <p:spPr>
                <a:xfrm>
                  <a:off x="5400828" y="3432528"/>
                  <a:ext cx="21412" cy="4945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3A47A961-4910-EB39-EFC6-21503467568E}"/>
                    </a:ext>
                  </a:extLst>
                </p14:cNvPr>
                <p14:cNvContentPartPr/>
                <p14:nvPr/>
              </p14:nvContentPartPr>
              <p14:xfrm>
                <a:off x="5416543" y="3287188"/>
                <a:ext cx="10800" cy="13680"/>
              </p14:xfrm>
            </p:contentPart>
          </mc:Choice>
          <mc:Fallback>
            <p:pic>
              <p:nvPicPr>
                <p:cNvPr id="29" name="Ink 28">
                  <a:extLst>
                    <a:ext uri="{FF2B5EF4-FFF2-40B4-BE49-F238E27FC236}">
                      <a16:creationId xmlns:a16="http://schemas.microsoft.com/office/drawing/2014/main" id="{3A47A961-4910-EB39-EFC6-21503467568E}"/>
                    </a:ext>
                  </a:extLst>
                </p:cNvPr>
                <p:cNvPicPr/>
                <p:nvPr/>
              </p:nvPicPr>
              <p:blipFill>
                <a:blip r:embed="rId37"/>
                <a:stretch>
                  <a:fillRect/>
                </a:stretch>
              </p:blipFill>
              <p:spPr>
                <a:xfrm>
                  <a:off x="5409538" y="3280202"/>
                  <a:ext cx="25103" cy="27942"/>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Ink 29">
                  <a:extLst>
                    <a:ext uri="{FF2B5EF4-FFF2-40B4-BE49-F238E27FC236}">
                      <a16:creationId xmlns:a16="http://schemas.microsoft.com/office/drawing/2014/main" id="{604FAE97-7E99-64DC-115B-C0ACE9720F3F}"/>
                    </a:ext>
                  </a:extLst>
                </p14:cNvPr>
                <p14:cNvContentPartPr/>
                <p14:nvPr/>
              </p14:nvContentPartPr>
              <p14:xfrm>
                <a:off x="5483143" y="3384028"/>
                <a:ext cx="94320" cy="68400"/>
              </p14:xfrm>
            </p:contentPart>
          </mc:Choice>
          <mc:Fallback>
            <p:pic>
              <p:nvPicPr>
                <p:cNvPr id="30" name="Ink 29">
                  <a:extLst>
                    <a:ext uri="{FF2B5EF4-FFF2-40B4-BE49-F238E27FC236}">
                      <a16:creationId xmlns:a16="http://schemas.microsoft.com/office/drawing/2014/main" id="{604FAE97-7E99-64DC-115B-C0ACE9720F3F}"/>
                    </a:ext>
                  </a:extLst>
                </p:cNvPr>
                <p:cNvPicPr/>
                <p:nvPr/>
              </p:nvPicPr>
              <p:blipFill>
                <a:blip r:embed="rId39"/>
                <a:stretch>
                  <a:fillRect/>
                </a:stretch>
              </p:blipFill>
              <p:spPr>
                <a:xfrm>
                  <a:off x="5476113" y="3377042"/>
                  <a:ext cx="108673" cy="82662"/>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3ABCB76A-F6D5-A7B4-0A78-FC1A6B2C0576}"/>
                    </a:ext>
                  </a:extLst>
                </p14:cNvPr>
                <p14:cNvContentPartPr/>
                <p14:nvPr/>
              </p14:nvContentPartPr>
              <p14:xfrm>
                <a:off x="5629303" y="3420748"/>
                <a:ext cx="38520" cy="180000"/>
              </p14:xfrm>
            </p:contentPart>
          </mc:Choice>
          <mc:Fallback>
            <p:pic>
              <p:nvPicPr>
                <p:cNvPr id="31" name="Ink 30">
                  <a:extLst>
                    <a:ext uri="{FF2B5EF4-FFF2-40B4-BE49-F238E27FC236}">
                      <a16:creationId xmlns:a16="http://schemas.microsoft.com/office/drawing/2014/main" id="{3ABCB76A-F6D5-A7B4-0A78-FC1A6B2C0576}"/>
                    </a:ext>
                  </a:extLst>
                </p:cNvPr>
                <p:cNvPicPr/>
                <p:nvPr/>
              </p:nvPicPr>
              <p:blipFill>
                <a:blip r:embed="rId41"/>
                <a:stretch>
                  <a:fillRect/>
                </a:stretch>
              </p:blipFill>
              <p:spPr>
                <a:xfrm>
                  <a:off x="5621952" y="3413466"/>
                  <a:ext cx="52928" cy="194272"/>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34" name="Ink 33">
                <a:extLst>
                  <a:ext uri="{FF2B5EF4-FFF2-40B4-BE49-F238E27FC236}">
                    <a16:creationId xmlns:a16="http://schemas.microsoft.com/office/drawing/2014/main" id="{0310330B-F292-3ECE-F11A-1A0623489735}"/>
                  </a:ext>
                </a:extLst>
              </p14:cNvPr>
              <p14:cNvContentPartPr/>
              <p14:nvPr/>
            </p14:nvContentPartPr>
            <p14:xfrm>
              <a:off x="1491393" y="5272139"/>
              <a:ext cx="6063626" cy="107727"/>
            </p14:xfrm>
          </p:contentPart>
        </mc:Choice>
        <mc:Fallback>
          <p:pic>
            <p:nvPicPr>
              <p:cNvPr id="34" name="Ink 33">
                <a:extLst>
                  <a:ext uri="{FF2B5EF4-FFF2-40B4-BE49-F238E27FC236}">
                    <a16:creationId xmlns:a16="http://schemas.microsoft.com/office/drawing/2014/main" id="{0310330B-F292-3ECE-F11A-1A0623489735}"/>
                  </a:ext>
                </a:extLst>
              </p:cNvPr>
              <p:cNvPicPr/>
              <p:nvPr/>
            </p:nvPicPr>
            <p:blipFill>
              <a:blip r:embed="rId43"/>
              <a:stretch>
                <a:fillRect/>
              </a:stretch>
            </p:blipFill>
            <p:spPr>
              <a:xfrm>
                <a:off x="1482393" y="5263492"/>
                <a:ext cx="6081266" cy="125381"/>
              </a:xfrm>
              <a:prstGeom prst="rect">
                <a:avLst/>
              </a:prstGeom>
            </p:spPr>
          </p:pic>
        </mc:Fallback>
      </mc:AlternateContent>
      <p:grpSp>
        <p:nvGrpSpPr>
          <p:cNvPr id="40" name="Group 39">
            <a:extLst>
              <a:ext uri="{FF2B5EF4-FFF2-40B4-BE49-F238E27FC236}">
                <a16:creationId xmlns:a16="http://schemas.microsoft.com/office/drawing/2014/main" id="{84B2659B-1C67-F335-CB4F-2561DF93964A}"/>
              </a:ext>
            </a:extLst>
          </p:cNvPr>
          <p:cNvGrpSpPr/>
          <p:nvPr/>
        </p:nvGrpSpPr>
        <p:grpSpPr>
          <a:xfrm>
            <a:off x="2007091" y="5491868"/>
            <a:ext cx="1049890" cy="427791"/>
            <a:chOff x="1377343" y="5380588"/>
            <a:chExt cx="854640" cy="345960"/>
          </a:xfrm>
        </p:grpSpPr>
        <mc:AlternateContent xmlns:mc="http://schemas.openxmlformats.org/markup-compatibility/2006">
          <mc:Choice xmlns:p14="http://schemas.microsoft.com/office/powerpoint/2010/main" Requires="p14">
            <p:contentPart p14:bwMode="auto" r:id="rId44">
              <p14:nvContentPartPr>
                <p14:cNvPr id="35" name="Ink 34">
                  <a:extLst>
                    <a:ext uri="{FF2B5EF4-FFF2-40B4-BE49-F238E27FC236}">
                      <a16:creationId xmlns:a16="http://schemas.microsoft.com/office/drawing/2014/main" id="{462CBBA1-859F-9C3A-E017-A01AB87827C3}"/>
                    </a:ext>
                  </a:extLst>
                </p14:cNvPr>
                <p14:cNvContentPartPr/>
                <p14:nvPr/>
              </p14:nvContentPartPr>
              <p14:xfrm>
                <a:off x="1377343" y="5414068"/>
                <a:ext cx="386280" cy="312480"/>
              </p14:xfrm>
            </p:contentPart>
          </mc:Choice>
          <mc:Fallback>
            <p:pic>
              <p:nvPicPr>
                <p:cNvPr id="35" name="Ink 34">
                  <a:extLst>
                    <a:ext uri="{FF2B5EF4-FFF2-40B4-BE49-F238E27FC236}">
                      <a16:creationId xmlns:a16="http://schemas.microsoft.com/office/drawing/2014/main" id="{462CBBA1-859F-9C3A-E017-A01AB87827C3}"/>
                    </a:ext>
                  </a:extLst>
                </p:cNvPr>
                <p:cNvPicPr/>
                <p:nvPr/>
              </p:nvPicPr>
              <p:blipFill>
                <a:blip r:embed="rId45"/>
                <a:stretch>
                  <a:fillRect/>
                </a:stretch>
              </p:blipFill>
              <p:spPr>
                <a:xfrm>
                  <a:off x="1370016" y="5407079"/>
                  <a:ext cx="400641" cy="32675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Ink 35">
                  <a:extLst>
                    <a:ext uri="{FF2B5EF4-FFF2-40B4-BE49-F238E27FC236}">
                      <a16:creationId xmlns:a16="http://schemas.microsoft.com/office/drawing/2014/main" id="{8CBA877D-6C2A-6C66-5439-038EE11E2C83}"/>
                    </a:ext>
                  </a:extLst>
                </p14:cNvPr>
                <p14:cNvContentPartPr/>
                <p14:nvPr/>
              </p14:nvContentPartPr>
              <p14:xfrm>
                <a:off x="1774423" y="5417668"/>
                <a:ext cx="112680" cy="227520"/>
              </p14:xfrm>
            </p:contentPart>
          </mc:Choice>
          <mc:Fallback>
            <p:pic>
              <p:nvPicPr>
                <p:cNvPr id="36" name="Ink 35">
                  <a:extLst>
                    <a:ext uri="{FF2B5EF4-FFF2-40B4-BE49-F238E27FC236}">
                      <a16:creationId xmlns:a16="http://schemas.microsoft.com/office/drawing/2014/main" id="{8CBA877D-6C2A-6C66-5439-038EE11E2C83}"/>
                    </a:ext>
                  </a:extLst>
                </p:cNvPr>
                <p:cNvPicPr/>
                <p:nvPr/>
              </p:nvPicPr>
              <p:blipFill>
                <a:blip r:embed="rId47"/>
                <a:stretch>
                  <a:fillRect/>
                </a:stretch>
              </p:blipFill>
              <p:spPr>
                <a:xfrm>
                  <a:off x="1767106" y="5410394"/>
                  <a:ext cx="127021" cy="241776"/>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7" name="Ink 36">
                  <a:extLst>
                    <a:ext uri="{FF2B5EF4-FFF2-40B4-BE49-F238E27FC236}">
                      <a16:creationId xmlns:a16="http://schemas.microsoft.com/office/drawing/2014/main" id="{75969177-0BB9-342F-D232-568CE48BE095}"/>
                    </a:ext>
                  </a:extLst>
                </p14:cNvPr>
                <p14:cNvContentPartPr/>
                <p14:nvPr/>
              </p14:nvContentPartPr>
              <p14:xfrm>
                <a:off x="1971343" y="5454388"/>
                <a:ext cx="57960" cy="151560"/>
              </p14:xfrm>
            </p:contentPart>
          </mc:Choice>
          <mc:Fallback>
            <p:pic>
              <p:nvPicPr>
                <p:cNvPr id="37" name="Ink 36">
                  <a:extLst>
                    <a:ext uri="{FF2B5EF4-FFF2-40B4-BE49-F238E27FC236}">
                      <a16:creationId xmlns:a16="http://schemas.microsoft.com/office/drawing/2014/main" id="{75969177-0BB9-342F-D232-568CE48BE095}"/>
                    </a:ext>
                  </a:extLst>
                </p:cNvPr>
                <p:cNvPicPr/>
                <p:nvPr/>
              </p:nvPicPr>
              <p:blipFill>
                <a:blip r:embed="rId49"/>
                <a:stretch>
                  <a:fillRect/>
                </a:stretch>
              </p:blipFill>
              <p:spPr>
                <a:xfrm>
                  <a:off x="1964025" y="5447101"/>
                  <a:ext cx="72304" cy="165842"/>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8" name="Ink 37">
                  <a:extLst>
                    <a:ext uri="{FF2B5EF4-FFF2-40B4-BE49-F238E27FC236}">
                      <a16:creationId xmlns:a16="http://schemas.microsoft.com/office/drawing/2014/main" id="{7C469F39-E6EF-B239-FD87-78EC2DC8C95A}"/>
                    </a:ext>
                  </a:extLst>
                </p14:cNvPr>
                <p14:cNvContentPartPr/>
                <p14:nvPr/>
              </p14:nvContentPartPr>
              <p14:xfrm>
                <a:off x="2155303" y="5380588"/>
                <a:ext cx="7560" cy="210960"/>
              </p14:xfrm>
            </p:contentPart>
          </mc:Choice>
          <mc:Fallback>
            <p:pic>
              <p:nvPicPr>
                <p:cNvPr id="38" name="Ink 37">
                  <a:extLst>
                    <a:ext uri="{FF2B5EF4-FFF2-40B4-BE49-F238E27FC236}">
                      <a16:creationId xmlns:a16="http://schemas.microsoft.com/office/drawing/2014/main" id="{7C469F39-E6EF-B239-FD87-78EC2DC8C95A}"/>
                    </a:ext>
                  </a:extLst>
                </p:cNvPr>
                <p:cNvPicPr/>
                <p:nvPr/>
              </p:nvPicPr>
              <p:blipFill>
                <a:blip r:embed="rId51"/>
                <a:stretch>
                  <a:fillRect/>
                </a:stretch>
              </p:blipFill>
              <p:spPr>
                <a:xfrm>
                  <a:off x="2147743" y="5373303"/>
                  <a:ext cx="22378" cy="225238"/>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9" name="Ink 38">
                  <a:extLst>
                    <a:ext uri="{FF2B5EF4-FFF2-40B4-BE49-F238E27FC236}">
                      <a16:creationId xmlns:a16="http://schemas.microsoft.com/office/drawing/2014/main" id="{9FC92C07-E658-2BB6-6231-3F8D0BDAC5B2}"/>
                    </a:ext>
                  </a:extLst>
                </p14:cNvPr>
                <p14:cNvContentPartPr/>
                <p14:nvPr/>
              </p14:nvContentPartPr>
              <p14:xfrm>
                <a:off x="2093383" y="5428828"/>
                <a:ext cx="138600" cy="44640"/>
              </p14:xfrm>
            </p:contentPart>
          </mc:Choice>
          <mc:Fallback>
            <p:pic>
              <p:nvPicPr>
                <p:cNvPr id="39" name="Ink 38">
                  <a:extLst>
                    <a:ext uri="{FF2B5EF4-FFF2-40B4-BE49-F238E27FC236}">
                      <a16:creationId xmlns:a16="http://schemas.microsoft.com/office/drawing/2014/main" id="{9FC92C07-E658-2BB6-6231-3F8D0BDAC5B2}"/>
                    </a:ext>
                  </a:extLst>
                </p:cNvPr>
                <p:cNvPicPr/>
                <p:nvPr/>
              </p:nvPicPr>
              <p:blipFill>
                <a:blip r:embed="rId53"/>
                <a:stretch>
                  <a:fillRect/>
                </a:stretch>
              </p:blipFill>
              <p:spPr>
                <a:xfrm>
                  <a:off x="2086350" y="5421826"/>
                  <a:ext cx="152958" cy="58936"/>
                </a:xfrm>
                <a:prstGeom prst="rect">
                  <a:avLst/>
                </a:prstGeom>
              </p:spPr>
            </p:pic>
          </mc:Fallback>
        </mc:AlternateContent>
      </p:grpSp>
    </p:spTree>
    <p:extLst>
      <p:ext uri="{BB962C8B-B14F-4D97-AF65-F5344CB8AC3E}">
        <p14:creationId xmlns:p14="http://schemas.microsoft.com/office/powerpoint/2010/main" val="96882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EDD9-B522-09EC-60B2-4DB0721A90C1}"/>
              </a:ext>
            </a:extLst>
          </p:cNvPr>
          <p:cNvSpPr>
            <a:spLocks noGrp="1"/>
          </p:cNvSpPr>
          <p:nvPr>
            <p:ph type="title"/>
          </p:nvPr>
        </p:nvSpPr>
        <p:spPr/>
        <p:txBody>
          <a:bodyPr/>
          <a:lstStyle/>
          <a:p>
            <a:r>
              <a:rPr lang="en-US" dirty="0"/>
              <a:t>Why is RCRL hard? </a:t>
            </a:r>
          </a:p>
        </p:txBody>
      </p:sp>
      <p:sp>
        <p:nvSpPr>
          <p:cNvPr id="3" name="Content Placeholder 2">
            <a:extLst>
              <a:ext uri="{FF2B5EF4-FFF2-40B4-BE49-F238E27FC236}">
                <a16:creationId xmlns:a16="http://schemas.microsoft.com/office/drawing/2014/main" id="{0C4DEB00-431C-8EBB-A387-265B28BEFF7D}"/>
              </a:ext>
            </a:extLst>
          </p:cNvPr>
          <p:cNvSpPr>
            <a:spLocks noGrp="1"/>
          </p:cNvSpPr>
          <p:nvPr>
            <p:ph idx="1"/>
          </p:nvPr>
        </p:nvSpPr>
        <p:spPr>
          <a:xfrm>
            <a:off x="838200" y="1825625"/>
            <a:ext cx="3884720" cy="4351338"/>
          </a:xfrm>
        </p:spPr>
        <p:txBody>
          <a:bodyPr/>
          <a:lstStyle/>
          <a:p>
            <a:r>
              <a:rPr lang="en-US" dirty="0"/>
              <a:t>TL:DR: because RL is hard, and RC gives you lots of new parameters and hyperparameters to worry about </a:t>
            </a:r>
          </a:p>
        </p:txBody>
      </p:sp>
      <p:pic>
        <p:nvPicPr>
          <p:cNvPr id="5" name="Picture 4">
            <a:extLst>
              <a:ext uri="{FF2B5EF4-FFF2-40B4-BE49-F238E27FC236}">
                <a16:creationId xmlns:a16="http://schemas.microsoft.com/office/drawing/2014/main" id="{641440BD-9991-8C38-047D-52AE4B0BBAF8}"/>
              </a:ext>
            </a:extLst>
          </p:cNvPr>
          <p:cNvPicPr>
            <a:picLocks noChangeAspect="1"/>
          </p:cNvPicPr>
          <p:nvPr/>
        </p:nvPicPr>
        <p:blipFill>
          <a:blip r:embed="rId2"/>
          <a:stretch>
            <a:fillRect/>
          </a:stretch>
        </p:blipFill>
        <p:spPr>
          <a:xfrm>
            <a:off x="5288584" y="161600"/>
            <a:ext cx="6426530" cy="6331275"/>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083F010-31ED-D3E7-D5EF-7FD7C273AD09}"/>
                  </a:ext>
                </a:extLst>
              </p14:cNvPr>
              <p14:cNvContentPartPr/>
              <p14:nvPr/>
            </p14:nvContentPartPr>
            <p14:xfrm>
              <a:off x="5435623" y="597268"/>
              <a:ext cx="2622240" cy="40320"/>
            </p14:xfrm>
          </p:contentPart>
        </mc:Choice>
        <mc:Fallback>
          <p:pic>
            <p:nvPicPr>
              <p:cNvPr id="6" name="Ink 5">
                <a:extLst>
                  <a:ext uri="{FF2B5EF4-FFF2-40B4-BE49-F238E27FC236}">
                    <a16:creationId xmlns:a16="http://schemas.microsoft.com/office/drawing/2014/main" id="{9083F010-31ED-D3E7-D5EF-7FD7C273AD09}"/>
                  </a:ext>
                </a:extLst>
              </p:cNvPr>
              <p:cNvPicPr/>
              <p:nvPr/>
            </p:nvPicPr>
            <p:blipFill>
              <a:blip r:embed="rId4"/>
              <a:stretch>
                <a:fillRect/>
              </a:stretch>
            </p:blipFill>
            <p:spPr>
              <a:xfrm>
                <a:off x="5381623" y="489628"/>
                <a:ext cx="27298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3D1415E4-57B1-BEAA-292D-1D2EBF39EA3C}"/>
                  </a:ext>
                </a:extLst>
              </p14:cNvPr>
              <p14:cNvContentPartPr/>
              <p14:nvPr/>
            </p14:nvContentPartPr>
            <p14:xfrm>
              <a:off x="5433463" y="843508"/>
              <a:ext cx="2140560" cy="65160"/>
            </p14:xfrm>
          </p:contentPart>
        </mc:Choice>
        <mc:Fallback>
          <p:pic>
            <p:nvPicPr>
              <p:cNvPr id="7" name="Ink 6">
                <a:extLst>
                  <a:ext uri="{FF2B5EF4-FFF2-40B4-BE49-F238E27FC236}">
                    <a16:creationId xmlns:a16="http://schemas.microsoft.com/office/drawing/2014/main" id="{3D1415E4-57B1-BEAA-292D-1D2EBF39EA3C}"/>
                  </a:ext>
                </a:extLst>
              </p:cNvPr>
              <p:cNvPicPr/>
              <p:nvPr/>
            </p:nvPicPr>
            <p:blipFill>
              <a:blip r:embed="rId6"/>
              <a:stretch>
                <a:fillRect/>
              </a:stretch>
            </p:blipFill>
            <p:spPr>
              <a:xfrm>
                <a:off x="5379463" y="735868"/>
                <a:ext cx="224820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8C6C66C5-FAFD-39AD-FD9C-8181E1AB7C47}"/>
                  </a:ext>
                </a:extLst>
              </p14:cNvPr>
              <p14:cNvContentPartPr/>
              <p14:nvPr/>
            </p14:nvContentPartPr>
            <p14:xfrm>
              <a:off x="5441743" y="1141588"/>
              <a:ext cx="3270960" cy="39240"/>
            </p14:xfrm>
          </p:contentPart>
        </mc:Choice>
        <mc:Fallback>
          <p:pic>
            <p:nvPicPr>
              <p:cNvPr id="8" name="Ink 7">
                <a:extLst>
                  <a:ext uri="{FF2B5EF4-FFF2-40B4-BE49-F238E27FC236}">
                    <a16:creationId xmlns:a16="http://schemas.microsoft.com/office/drawing/2014/main" id="{8C6C66C5-FAFD-39AD-FD9C-8181E1AB7C47}"/>
                  </a:ext>
                </a:extLst>
              </p:cNvPr>
              <p:cNvPicPr/>
              <p:nvPr/>
            </p:nvPicPr>
            <p:blipFill>
              <a:blip r:embed="rId8"/>
              <a:stretch>
                <a:fillRect/>
              </a:stretch>
            </p:blipFill>
            <p:spPr>
              <a:xfrm>
                <a:off x="5388103" y="1033948"/>
                <a:ext cx="33786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37BDC835-AD6E-1C5F-7735-E08857920125}"/>
                  </a:ext>
                </a:extLst>
              </p14:cNvPr>
              <p14:cNvContentPartPr/>
              <p14:nvPr/>
            </p14:nvContentPartPr>
            <p14:xfrm>
              <a:off x="5454343" y="2130508"/>
              <a:ext cx="4639680" cy="93240"/>
            </p14:xfrm>
          </p:contentPart>
        </mc:Choice>
        <mc:Fallback>
          <p:pic>
            <p:nvPicPr>
              <p:cNvPr id="9" name="Ink 8">
                <a:extLst>
                  <a:ext uri="{FF2B5EF4-FFF2-40B4-BE49-F238E27FC236}">
                    <a16:creationId xmlns:a16="http://schemas.microsoft.com/office/drawing/2014/main" id="{37BDC835-AD6E-1C5F-7735-E08857920125}"/>
                  </a:ext>
                </a:extLst>
              </p:cNvPr>
              <p:cNvPicPr/>
              <p:nvPr/>
            </p:nvPicPr>
            <p:blipFill>
              <a:blip r:embed="rId10"/>
              <a:stretch>
                <a:fillRect/>
              </a:stretch>
            </p:blipFill>
            <p:spPr>
              <a:xfrm>
                <a:off x="5400703" y="2022868"/>
                <a:ext cx="47473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2EA38A42-DDFC-87E8-9E86-2E9752A976FC}"/>
                  </a:ext>
                </a:extLst>
              </p14:cNvPr>
              <p14:cNvContentPartPr/>
              <p14:nvPr/>
            </p14:nvContentPartPr>
            <p14:xfrm>
              <a:off x="5426983" y="2385748"/>
              <a:ext cx="4005720" cy="108720"/>
            </p14:xfrm>
          </p:contentPart>
        </mc:Choice>
        <mc:Fallback>
          <p:pic>
            <p:nvPicPr>
              <p:cNvPr id="10" name="Ink 9">
                <a:extLst>
                  <a:ext uri="{FF2B5EF4-FFF2-40B4-BE49-F238E27FC236}">
                    <a16:creationId xmlns:a16="http://schemas.microsoft.com/office/drawing/2014/main" id="{2EA38A42-DDFC-87E8-9E86-2E9752A976FC}"/>
                  </a:ext>
                </a:extLst>
              </p:cNvPr>
              <p:cNvPicPr/>
              <p:nvPr/>
            </p:nvPicPr>
            <p:blipFill>
              <a:blip r:embed="rId12"/>
              <a:stretch>
                <a:fillRect/>
              </a:stretch>
            </p:blipFill>
            <p:spPr>
              <a:xfrm>
                <a:off x="5373343" y="2277748"/>
                <a:ext cx="411336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8F23BCC5-7B34-A7EE-A12F-D6246A6A40CB}"/>
                  </a:ext>
                </a:extLst>
              </p14:cNvPr>
              <p14:cNvContentPartPr/>
              <p14:nvPr/>
            </p14:nvContentPartPr>
            <p14:xfrm>
              <a:off x="5497903" y="3204028"/>
              <a:ext cx="3742560" cy="54360"/>
            </p14:xfrm>
          </p:contentPart>
        </mc:Choice>
        <mc:Fallback>
          <p:pic>
            <p:nvPicPr>
              <p:cNvPr id="11" name="Ink 10">
                <a:extLst>
                  <a:ext uri="{FF2B5EF4-FFF2-40B4-BE49-F238E27FC236}">
                    <a16:creationId xmlns:a16="http://schemas.microsoft.com/office/drawing/2014/main" id="{8F23BCC5-7B34-A7EE-A12F-D6246A6A40CB}"/>
                  </a:ext>
                </a:extLst>
              </p:cNvPr>
              <p:cNvPicPr/>
              <p:nvPr/>
            </p:nvPicPr>
            <p:blipFill>
              <a:blip r:embed="rId14"/>
              <a:stretch>
                <a:fillRect/>
              </a:stretch>
            </p:blipFill>
            <p:spPr>
              <a:xfrm>
                <a:off x="5444263" y="3096028"/>
                <a:ext cx="38502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CDD9ECD2-E529-82E4-4998-5591D0F1F5A6}"/>
                  </a:ext>
                </a:extLst>
              </p14:cNvPr>
              <p14:cNvContentPartPr/>
              <p14:nvPr/>
            </p14:nvContentPartPr>
            <p14:xfrm>
              <a:off x="5448223" y="3453508"/>
              <a:ext cx="3191400" cy="69840"/>
            </p14:xfrm>
          </p:contentPart>
        </mc:Choice>
        <mc:Fallback>
          <p:pic>
            <p:nvPicPr>
              <p:cNvPr id="12" name="Ink 11">
                <a:extLst>
                  <a:ext uri="{FF2B5EF4-FFF2-40B4-BE49-F238E27FC236}">
                    <a16:creationId xmlns:a16="http://schemas.microsoft.com/office/drawing/2014/main" id="{CDD9ECD2-E529-82E4-4998-5591D0F1F5A6}"/>
                  </a:ext>
                </a:extLst>
              </p:cNvPr>
              <p:cNvPicPr/>
              <p:nvPr/>
            </p:nvPicPr>
            <p:blipFill>
              <a:blip r:embed="rId16"/>
              <a:stretch>
                <a:fillRect/>
              </a:stretch>
            </p:blipFill>
            <p:spPr>
              <a:xfrm>
                <a:off x="5394223" y="3345508"/>
                <a:ext cx="329904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E1504EF8-9B74-4741-D7B5-9251682EE3DD}"/>
                  </a:ext>
                </a:extLst>
              </p14:cNvPr>
              <p14:cNvContentPartPr/>
              <p14:nvPr/>
            </p14:nvContentPartPr>
            <p14:xfrm>
              <a:off x="5420863" y="5513428"/>
              <a:ext cx="5511600" cy="134280"/>
            </p14:xfrm>
          </p:contentPart>
        </mc:Choice>
        <mc:Fallback>
          <p:pic>
            <p:nvPicPr>
              <p:cNvPr id="13" name="Ink 12">
                <a:extLst>
                  <a:ext uri="{FF2B5EF4-FFF2-40B4-BE49-F238E27FC236}">
                    <a16:creationId xmlns:a16="http://schemas.microsoft.com/office/drawing/2014/main" id="{E1504EF8-9B74-4741-D7B5-9251682EE3DD}"/>
                  </a:ext>
                </a:extLst>
              </p:cNvPr>
              <p:cNvPicPr/>
              <p:nvPr/>
            </p:nvPicPr>
            <p:blipFill>
              <a:blip r:embed="rId18"/>
              <a:stretch>
                <a:fillRect/>
              </a:stretch>
            </p:blipFill>
            <p:spPr>
              <a:xfrm>
                <a:off x="5366863" y="5405428"/>
                <a:ext cx="561924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124028CD-BE76-B162-15C3-7BC4E074A447}"/>
                  </a:ext>
                </a:extLst>
              </p14:cNvPr>
              <p14:cNvContentPartPr/>
              <p14:nvPr/>
            </p14:nvContentPartPr>
            <p14:xfrm>
              <a:off x="5437783" y="5765428"/>
              <a:ext cx="4178520" cy="109080"/>
            </p14:xfrm>
          </p:contentPart>
        </mc:Choice>
        <mc:Fallback>
          <p:pic>
            <p:nvPicPr>
              <p:cNvPr id="14" name="Ink 13">
                <a:extLst>
                  <a:ext uri="{FF2B5EF4-FFF2-40B4-BE49-F238E27FC236}">
                    <a16:creationId xmlns:a16="http://schemas.microsoft.com/office/drawing/2014/main" id="{124028CD-BE76-B162-15C3-7BC4E074A447}"/>
                  </a:ext>
                </a:extLst>
              </p:cNvPr>
              <p:cNvPicPr/>
              <p:nvPr/>
            </p:nvPicPr>
            <p:blipFill>
              <a:blip r:embed="rId20"/>
              <a:stretch>
                <a:fillRect/>
              </a:stretch>
            </p:blipFill>
            <p:spPr>
              <a:xfrm>
                <a:off x="5383783" y="5657428"/>
                <a:ext cx="4286160" cy="324720"/>
              </a:xfrm>
              <a:prstGeom prst="rect">
                <a:avLst/>
              </a:prstGeom>
            </p:spPr>
          </p:pic>
        </mc:Fallback>
      </mc:AlternateContent>
    </p:spTree>
    <p:extLst>
      <p:ext uri="{BB962C8B-B14F-4D97-AF65-F5344CB8AC3E}">
        <p14:creationId xmlns:p14="http://schemas.microsoft.com/office/powerpoint/2010/main" val="27587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C17B4-3926-8F61-CF44-AFD4DF268B5D}"/>
              </a:ext>
            </a:extLst>
          </p:cNvPr>
          <p:cNvSpPr>
            <a:spLocks noGrp="1"/>
          </p:cNvSpPr>
          <p:nvPr>
            <p:ph type="title"/>
          </p:nvPr>
        </p:nvSpPr>
        <p:spPr/>
        <p:txBody>
          <a:bodyPr/>
          <a:lstStyle/>
          <a:p>
            <a:r>
              <a:rPr lang="en-US" dirty="0"/>
              <a:t>State of the Field </a:t>
            </a:r>
          </a:p>
        </p:txBody>
      </p:sp>
      <p:sp>
        <p:nvSpPr>
          <p:cNvPr id="3" name="Content Placeholder 2">
            <a:extLst>
              <a:ext uri="{FF2B5EF4-FFF2-40B4-BE49-F238E27FC236}">
                <a16:creationId xmlns:a16="http://schemas.microsoft.com/office/drawing/2014/main" id="{F884DCE3-B987-1BCF-492C-A0CF31BE3B52}"/>
              </a:ext>
            </a:extLst>
          </p:cNvPr>
          <p:cNvSpPr>
            <a:spLocks noGrp="1"/>
          </p:cNvSpPr>
          <p:nvPr>
            <p:ph idx="1"/>
          </p:nvPr>
        </p:nvSpPr>
        <p:spPr/>
        <p:txBody>
          <a:bodyPr/>
          <a:lstStyle/>
          <a:p>
            <a:r>
              <a:rPr lang="en-US" dirty="0"/>
              <a:t>Couple dozen papers, best of which are very new </a:t>
            </a:r>
          </a:p>
          <a:p>
            <a:r>
              <a:rPr lang="en-US" dirty="0"/>
              <a:t>Both Q-Value Based and Policy Gradient based solutions implemented</a:t>
            </a:r>
          </a:p>
          <a:p>
            <a:r>
              <a:rPr lang="en-US" dirty="0"/>
              <a:t>Weirdly large amount for edge computing spectrum analysis</a:t>
            </a:r>
          </a:p>
          <a:p>
            <a:pPr lvl="1"/>
            <a:r>
              <a:rPr lang="en-US" dirty="0"/>
              <a:t>Why? RC is great for edge computing applications</a:t>
            </a:r>
          </a:p>
          <a:p>
            <a:r>
              <a:rPr lang="en-US" dirty="0"/>
              <a:t>Used for robotics, Atari games, control tasks, couple of engineering applications </a:t>
            </a:r>
          </a:p>
          <a:p>
            <a:r>
              <a:rPr lang="en-US" dirty="0"/>
              <a:t>Weirdly large amount of work in Japan on this – almost all papers I read were from Japanese universities or research institutions</a:t>
            </a:r>
          </a:p>
          <a:p>
            <a:pPr lvl="1"/>
            <a:r>
              <a:rPr lang="en-US" dirty="0"/>
              <a:t>Maybe aging crisis reasons for this who knows </a:t>
            </a:r>
          </a:p>
        </p:txBody>
      </p:sp>
    </p:spTree>
    <p:extLst>
      <p:ext uri="{BB962C8B-B14F-4D97-AF65-F5344CB8AC3E}">
        <p14:creationId xmlns:p14="http://schemas.microsoft.com/office/powerpoint/2010/main" val="4156571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1A07-DE17-33D0-EB76-EEC38D9B0F0D}"/>
              </a:ext>
            </a:extLst>
          </p:cNvPr>
          <p:cNvSpPr>
            <a:spLocks noGrp="1"/>
          </p:cNvSpPr>
          <p:nvPr>
            <p:ph type="title"/>
          </p:nvPr>
        </p:nvSpPr>
        <p:spPr/>
        <p:txBody>
          <a:bodyPr/>
          <a:lstStyle/>
          <a:p>
            <a:r>
              <a:rPr lang="en-US" dirty="0"/>
              <a:t>Highlight: Hardware Photonic Reservoir</a:t>
            </a:r>
          </a:p>
        </p:txBody>
      </p:sp>
      <p:sp>
        <p:nvSpPr>
          <p:cNvPr id="3" name="Content Placeholder 2">
            <a:extLst>
              <a:ext uri="{FF2B5EF4-FFF2-40B4-BE49-F238E27FC236}">
                <a16:creationId xmlns:a16="http://schemas.microsoft.com/office/drawing/2014/main" id="{65EDE426-CD91-2E49-F5E1-177AB2D80B50}"/>
              </a:ext>
            </a:extLst>
          </p:cNvPr>
          <p:cNvSpPr>
            <a:spLocks noGrp="1"/>
          </p:cNvSpPr>
          <p:nvPr>
            <p:ph idx="1"/>
          </p:nvPr>
        </p:nvSpPr>
        <p:spPr>
          <a:xfrm>
            <a:off x="838200" y="1402672"/>
            <a:ext cx="5828930" cy="5228947"/>
          </a:xfrm>
        </p:spPr>
        <p:txBody>
          <a:bodyPr>
            <a:normAutofit/>
          </a:bodyPr>
          <a:lstStyle/>
          <a:p>
            <a:r>
              <a:rPr lang="en-US" dirty="0"/>
              <a:t>Only paper I saw, and claims to be only one to do hardware RCRL </a:t>
            </a:r>
          </a:p>
          <a:p>
            <a:r>
              <a:rPr lang="en-US" dirty="0"/>
              <a:t>Trained Photonic ELM </a:t>
            </a:r>
            <a:r>
              <a:rPr lang="en-US" u="sng" dirty="0"/>
              <a:t>without</a:t>
            </a:r>
            <a:r>
              <a:rPr lang="en-US" dirty="0"/>
              <a:t> some of the guarantees from before</a:t>
            </a:r>
          </a:p>
          <a:p>
            <a:r>
              <a:rPr lang="en-US" dirty="0"/>
              <a:t>Training a hardware RC is non-trivial</a:t>
            </a:r>
          </a:p>
          <a:p>
            <a:r>
              <a:rPr lang="en-US" dirty="0"/>
              <a:t>Did training processing in software, but you can do in hardware </a:t>
            </a:r>
          </a:p>
          <a:p>
            <a:r>
              <a:rPr lang="en-US" dirty="0"/>
              <a:t>Both had physical reservoir and simulation, but seemed to only train in hardware</a:t>
            </a:r>
          </a:p>
        </p:txBody>
      </p:sp>
      <p:pic>
        <p:nvPicPr>
          <p:cNvPr id="5" name="Picture 4">
            <a:extLst>
              <a:ext uri="{FF2B5EF4-FFF2-40B4-BE49-F238E27FC236}">
                <a16:creationId xmlns:a16="http://schemas.microsoft.com/office/drawing/2014/main" id="{82CF7C9B-2FD0-2BC1-3EA6-3FF02874EDAC}"/>
              </a:ext>
            </a:extLst>
          </p:cNvPr>
          <p:cNvPicPr>
            <a:picLocks noChangeAspect="1"/>
          </p:cNvPicPr>
          <p:nvPr/>
        </p:nvPicPr>
        <p:blipFill>
          <a:blip r:embed="rId3"/>
          <a:stretch>
            <a:fillRect/>
          </a:stretch>
        </p:blipFill>
        <p:spPr>
          <a:xfrm>
            <a:off x="6850602" y="2480282"/>
            <a:ext cx="4978656" cy="2749691"/>
          </a:xfrm>
          <a:prstGeom prst="rect">
            <a:avLst/>
          </a:prstGeom>
        </p:spPr>
      </p:pic>
    </p:spTree>
    <p:extLst>
      <p:ext uri="{BB962C8B-B14F-4D97-AF65-F5344CB8AC3E}">
        <p14:creationId xmlns:p14="http://schemas.microsoft.com/office/powerpoint/2010/main" val="3089682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E3AC-506D-0DF6-5A1B-80BC4CBFC986}"/>
              </a:ext>
            </a:extLst>
          </p:cNvPr>
          <p:cNvSpPr>
            <a:spLocks noGrp="1"/>
          </p:cNvSpPr>
          <p:nvPr>
            <p:ph type="title"/>
          </p:nvPr>
        </p:nvSpPr>
        <p:spPr/>
        <p:txBody>
          <a:bodyPr/>
          <a:lstStyle/>
          <a:p>
            <a:r>
              <a:rPr lang="en-US" dirty="0"/>
              <a:t>what I did </a:t>
            </a:r>
          </a:p>
        </p:txBody>
      </p:sp>
      <p:sp>
        <p:nvSpPr>
          <p:cNvPr id="3" name="Content Placeholder 2">
            <a:extLst>
              <a:ext uri="{FF2B5EF4-FFF2-40B4-BE49-F238E27FC236}">
                <a16:creationId xmlns:a16="http://schemas.microsoft.com/office/drawing/2014/main" id="{69B4BE5E-CBC4-E3F8-0751-BC77E8EB2102}"/>
              </a:ext>
            </a:extLst>
          </p:cNvPr>
          <p:cNvSpPr>
            <a:spLocks noGrp="1"/>
          </p:cNvSpPr>
          <p:nvPr>
            <p:ph idx="1"/>
          </p:nvPr>
        </p:nvSpPr>
        <p:spPr>
          <a:xfrm>
            <a:off x="838200" y="1825625"/>
            <a:ext cx="6370468" cy="4877016"/>
          </a:xfrm>
        </p:spPr>
        <p:txBody>
          <a:bodyPr>
            <a:normAutofit/>
          </a:bodyPr>
          <a:lstStyle/>
          <a:p>
            <a:r>
              <a:rPr lang="en-US" dirty="0"/>
              <a:t>Vanilla implementation of DQN w/ RC</a:t>
            </a:r>
          </a:p>
          <a:p>
            <a:r>
              <a:rPr lang="en-US" dirty="0"/>
              <a:t>Used </a:t>
            </a:r>
            <a:r>
              <a:rPr lang="en-US" dirty="0" err="1"/>
              <a:t>ReservoirPy</a:t>
            </a:r>
            <a:r>
              <a:rPr lang="en-US" dirty="0"/>
              <a:t> library</a:t>
            </a:r>
          </a:p>
          <a:p>
            <a:r>
              <a:rPr lang="en-US" dirty="0"/>
              <a:t>Support for both ELMs/ESNs, w/same training/model framework as HW4 code </a:t>
            </a:r>
          </a:p>
          <a:p>
            <a:r>
              <a:rPr lang="en-US" dirty="0"/>
              <a:t>Output linear layer trained w/least mean squares </a:t>
            </a:r>
          </a:p>
          <a:p>
            <a:r>
              <a:rPr lang="en-US" dirty="0" err="1"/>
              <a:t>ReLU</a:t>
            </a:r>
            <a:r>
              <a:rPr lang="en-US" dirty="0"/>
              <a:t> activations </a:t>
            </a:r>
          </a:p>
          <a:p>
            <a:r>
              <a:rPr lang="en-US" dirty="0"/>
              <a:t>Probably put it on </a:t>
            </a:r>
            <a:r>
              <a:rPr lang="en-US" dirty="0" err="1"/>
              <a:t>github</a:t>
            </a:r>
            <a:r>
              <a:rPr lang="en-US" dirty="0"/>
              <a:t> at some point b/c RCRL repos are just not around I guess </a:t>
            </a:r>
          </a:p>
        </p:txBody>
      </p:sp>
      <p:pic>
        <p:nvPicPr>
          <p:cNvPr id="5" name="Picture 4" descr="Diagram, schematic&#10;&#10;Description automatically generated">
            <a:extLst>
              <a:ext uri="{FF2B5EF4-FFF2-40B4-BE49-F238E27FC236}">
                <a16:creationId xmlns:a16="http://schemas.microsoft.com/office/drawing/2014/main" id="{79EA7B92-164A-A152-57DB-B23D1CC64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784" y="725166"/>
            <a:ext cx="4406283" cy="2200917"/>
          </a:xfrm>
          <a:prstGeom prst="rect">
            <a:avLst/>
          </a:prstGeom>
        </p:spPr>
      </p:pic>
      <p:sp>
        <p:nvSpPr>
          <p:cNvPr id="6" name="TextBox 5">
            <a:extLst>
              <a:ext uri="{FF2B5EF4-FFF2-40B4-BE49-F238E27FC236}">
                <a16:creationId xmlns:a16="http://schemas.microsoft.com/office/drawing/2014/main" id="{DFC98492-ECC3-A565-FB1E-0631EB4A9EDC}"/>
              </a:ext>
            </a:extLst>
          </p:cNvPr>
          <p:cNvSpPr txBox="1"/>
          <p:nvPr/>
        </p:nvSpPr>
        <p:spPr>
          <a:xfrm>
            <a:off x="7617040" y="3013501"/>
            <a:ext cx="4406283" cy="3785652"/>
          </a:xfrm>
          <a:prstGeom prst="rect">
            <a:avLst/>
          </a:prstGeom>
          <a:noFill/>
        </p:spPr>
        <p:txBody>
          <a:bodyPr wrap="square" rtlCol="0">
            <a:spAutoFit/>
          </a:bodyPr>
          <a:lstStyle/>
          <a:p>
            <a:r>
              <a:rPr lang="en-US" sz="2400" dirty="0"/>
              <a:t>Big takeaways</a:t>
            </a:r>
          </a:p>
          <a:p>
            <a:pPr marL="342900" indent="-342900">
              <a:buFontTx/>
              <a:buChar char="-"/>
            </a:pPr>
            <a:r>
              <a:rPr lang="en-US" sz="2400" dirty="0"/>
              <a:t>Very </a:t>
            </a:r>
            <a:r>
              <a:rPr lang="en-US" sz="2400" dirty="0" err="1"/>
              <a:t>very</a:t>
            </a:r>
            <a:r>
              <a:rPr lang="en-US" sz="2400" dirty="0"/>
              <a:t> </a:t>
            </a:r>
            <a:r>
              <a:rPr lang="en-US" sz="2400" dirty="0" err="1"/>
              <a:t>very</a:t>
            </a:r>
            <a:r>
              <a:rPr lang="en-US" sz="2400" dirty="0"/>
              <a:t> sensitive to learning rate – roughly degree of magnitude range where it will actually learn – using decaying alpha like in theory might actually be important</a:t>
            </a:r>
          </a:p>
          <a:p>
            <a:pPr marL="342900" indent="-342900">
              <a:buFontTx/>
              <a:buChar char="-"/>
            </a:pPr>
            <a:r>
              <a:rPr lang="en-US" sz="2400" dirty="0"/>
              <a:t>Training RCs online harder than offline </a:t>
            </a:r>
          </a:p>
          <a:p>
            <a:endParaRPr lang="en-US" sz="2400" dirty="0"/>
          </a:p>
        </p:txBody>
      </p:sp>
    </p:spTree>
    <p:extLst>
      <p:ext uri="{BB962C8B-B14F-4D97-AF65-F5344CB8AC3E}">
        <p14:creationId xmlns:p14="http://schemas.microsoft.com/office/powerpoint/2010/main" val="236027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0076-8C5C-6FE4-CF8A-E909602B0E0E}"/>
              </a:ext>
            </a:extLst>
          </p:cNvPr>
          <p:cNvSpPr>
            <a:spLocks noGrp="1"/>
          </p:cNvSpPr>
          <p:nvPr>
            <p:ph type="title"/>
          </p:nvPr>
        </p:nvSpPr>
        <p:spPr>
          <a:xfrm>
            <a:off x="314416" y="334750"/>
            <a:ext cx="2313373" cy="682440"/>
          </a:xfrm>
        </p:spPr>
        <p:txBody>
          <a:bodyPr>
            <a:normAutofit fontScale="90000"/>
          </a:bodyPr>
          <a:lstStyle/>
          <a:p>
            <a:r>
              <a:rPr lang="en-US" dirty="0"/>
              <a:t>My results </a:t>
            </a:r>
          </a:p>
        </p:txBody>
      </p:sp>
      <p:sp>
        <p:nvSpPr>
          <p:cNvPr id="3" name="Content Placeholder 2">
            <a:extLst>
              <a:ext uri="{FF2B5EF4-FFF2-40B4-BE49-F238E27FC236}">
                <a16:creationId xmlns:a16="http://schemas.microsoft.com/office/drawing/2014/main" id="{E907760C-A63D-1EDC-5A18-5439CDFEB384}"/>
              </a:ext>
            </a:extLst>
          </p:cNvPr>
          <p:cNvSpPr>
            <a:spLocks noGrp="1"/>
          </p:cNvSpPr>
          <p:nvPr>
            <p:ph idx="1"/>
          </p:nvPr>
        </p:nvSpPr>
        <p:spPr>
          <a:xfrm>
            <a:off x="9259410" y="675970"/>
            <a:ext cx="2932590" cy="5653809"/>
          </a:xfrm>
        </p:spPr>
        <p:txBody>
          <a:bodyPr>
            <a:normAutofit/>
          </a:bodyPr>
          <a:lstStyle/>
          <a:p>
            <a:r>
              <a:rPr lang="en-US" dirty="0"/>
              <a:t>Generally – RCs are fiddly to get working online </a:t>
            </a:r>
          </a:p>
          <a:p>
            <a:r>
              <a:rPr lang="en-US" dirty="0"/>
              <a:t>Works a bit better than normal DQN </a:t>
            </a:r>
          </a:p>
          <a:p>
            <a:r>
              <a:rPr lang="en-US" dirty="0"/>
              <a:t>ELM&gt;ESM for some weird reason</a:t>
            </a:r>
          </a:p>
          <a:p>
            <a:r>
              <a:rPr lang="en-US" dirty="0"/>
              <a:t>ELM very prone to catastrophic forgetting (clearly)</a:t>
            </a:r>
          </a:p>
          <a:p>
            <a:endParaRPr lang="en-US" dirty="0"/>
          </a:p>
        </p:txBody>
      </p:sp>
      <p:pic>
        <p:nvPicPr>
          <p:cNvPr id="5" name="Picture 4">
            <a:extLst>
              <a:ext uri="{FF2B5EF4-FFF2-40B4-BE49-F238E27FC236}">
                <a16:creationId xmlns:a16="http://schemas.microsoft.com/office/drawing/2014/main" id="{14D89842-7A78-B36A-2729-7774BF7F2A24}"/>
              </a:ext>
            </a:extLst>
          </p:cNvPr>
          <p:cNvPicPr>
            <a:picLocks noChangeAspect="1"/>
          </p:cNvPicPr>
          <p:nvPr/>
        </p:nvPicPr>
        <p:blipFill>
          <a:blip r:embed="rId2"/>
          <a:stretch>
            <a:fillRect/>
          </a:stretch>
        </p:blipFill>
        <p:spPr>
          <a:xfrm>
            <a:off x="4697229" y="2295321"/>
            <a:ext cx="4582991" cy="4128986"/>
          </a:xfrm>
          <a:prstGeom prst="rect">
            <a:avLst/>
          </a:prstGeom>
        </p:spPr>
      </p:pic>
      <p:pic>
        <p:nvPicPr>
          <p:cNvPr id="7" name="Picture 6">
            <a:extLst>
              <a:ext uri="{FF2B5EF4-FFF2-40B4-BE49-F238E27FC236}">
                <a16:creationId xmlns:a16="http://schemas.microsoft.com/office/drawing/2014/main" id="{80DC353B-5876-C833-768C-C6D6E7CCAF3F}"/>
              </a:ext>
            </a:extLst>
          </p:cNvPr>
          <p:cNvPicPr>
            <a:picLocks noChangeAspect="1"/>
          </p:cNvPicPr>
          <p:nvPr/>
        </p:nvPicPr>
        <p:blipFill>
          <a:blip r:embed="rId3"/>
          <a:stretch>
            <a:fillRect/>
          </a:stretch>
        </p:blipFill>
        <p:spPr>
          <a:xfrm>
            <a:off x="135047" y="2346268"/>
            <a:ext cx="4582991" cy="4176982"/>
          </a:xfrm>
          <a:prstGeom prst="rect">
            <a:avLst/>
          </a:prstGeom>
        </p:spPr>
      </p:pic>
      <p:sp>
        <p:nvSpPr>
          <p:cNvPr id="8" name="TextBox 7">
            <a:extLst>
              <a:ext uri="{FF2B5EF4-FFF2-40B4-BE49-F238E27FC236}">
                <a16:creationId xmlns:a16="http://schemas.microsoft.com/office/drawing/2014/main" id="{02032EC6-A8A7-1DCF-CA02-5165CC43954F}"/>
              </a:ext>
            </a:extLst>
          </p:cNvPr>
          <p:cNvSpPr txBox="1"/>
          <p:nvPr/>
        </p:nvSpPr>
        <p:spPr>
          <a:xfrm>
            <a:off x="5868005" y="1823048"/>
            <a:ext cx="2539014" cy="523220"/>
          </a:xfrm>
          <a:prstGeom prst="rect">
            <a:avLst/>
          </a:prstGeom>
          <a:noFill/>
        </p:spPr>
        <p:txBody>
          <a:bodyPr wrap="square" rtlCol="0">
            <a:spAutoFit/>
          </a:bodyPr>
          <a:lstStyle/>
          <a:p>
            <a:r>
              <a:rPr lang="en-US" sz="2800" dirty="0"/>
              <a:t>RC DQN w/ELM </a:t>
            </a:r>
          </a:p>
        </p:txBody>
      </p:sp>
      <p:sp>
        <p:nvSpPr>
          <p:cNvPr id="9" name="TextBox 8">
            <a:extLst>
              <a:ext uri="{FF2B5EF4-FFF2-40B4-BE49-F238E27FC236}">
                <a16:creationId xmlns:a16="http://schemas.microsoft.com/office/drawing/2014/main" id="{F99627EA-B810-5743-0B8D-5EBFE31D7877}"/>
              </a:ext>
            </a:extLst>
          </p:cNvPr>
          <p:cNvSpPr txBox="1"/>
          <p:nvPr/>
        </p:nvSpPr>
        <p:spPr>
          <a:xfrm>
            <a:off x="1969132" y="1823048"/>
            <a:ext cx="1429305" cy="523220"/>
          </a:xfrm>
          <a:prstGeom prst="rect">
            <a:avLst/>
          </a:prstGeom>
          <a:noFill/>
        </p:spPr>
        <p:txBody>
          <a:bodyPr wrap="square" rtlCol="0">
            <a:spAutoFit/>
          </a:bodyPr>
          <a:lstStyle/>
          <a:p>
            <a:r>
              <a:rPr lang="en-US" sz="2800" dirty="0"/>
              <a:t>DQN</a:t>
            </a:r>
          </a:p>
        </p:txBody>
      </p:sp>
      <p:sp>
        <p:nvSpPr>
          <p:cNvPr id="10" name="TextBox 9">
            <a:extLst>
              <a:ext uri="{FF2B5EF4-FFF2-40B4-BE49-F238E27FC236}">
                <a16:creationId xmlns:a16="http://schemas.microsoft.com/office/drawing/2014/main" id="{2D1532BF-9979-4969-D1E2-480F9498297C}"/>
              </a:ext>
            </a:extLst>
          </p:cNvPr>
          <p:cNvSpPr txBox="1"/>
          <p:nvPr/>
        </p:nvSpPr>
        <p:spPr>
          <a:xfrm>
            <a:off x="2771944" y="638108"/>
            <a:ext cx="6356412" cy="923330"/>
          </a:xfrm>
          <a:prstGeom prst="rect">
            <a:avLst/>
          </a:prstGeom>
          <a:noFill/>
        </p:spPr>
        <p:txBody>
          <a:bodyPr wrap="square" rtlCol="0">
            <a:spAutoFit/>
          </a:bodyPr>
          <a:lstStyle/>
          <a:p>
            <a:r>
              <a:rPr lang="en-US" dirty="0"/>
              <a:t>Both had neurons s/t they trained for the same amount of wall clock time – all on CPU, DQN w/ 1 hidden layer ~200 neurons, ELM w/ ~1000 neuron reservoir </a:t>
            </a:r>
          </a:p>
        </p:txBody>
      </p:sp>
    </p:spTree>
    <p:extLst>
      <p:ext uri="{BB962C8B-B14F-4D97-AF65-F5344CB8AC3E}">
        <p14:creationId xmlns:p14="http://schemas.microsoft.com/office/powerpoint/2010/main" val="256793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0230-E341-DD50-126B-272802A75F38}"/>
              </a:ext>
            </a:extLst>
          </p:cNvPr>
          <p:cNvSpPr>
            <a:spLocks noGrp="1"/>
          </p:cNvSpPr>
          <p:nvPr>
            <p:ph type="title"/>
          </p:nvPr>
        </p:nvSpPr>
        <p:spPr>
          <a:xfrm>
            <a:off x="838200" y="365125"/>
            <a:ext cx="10515600" cy="590203"/>
          </a:xfrm>
        </p:spPr>
        <p:txBody>
          <a:bodyPr>
            <a:normAutofit fontScale="90000"/>
          </a:bodyPr>
          <a:lstStyle/>
          <a:p>
            <a:r>
              <a:rPr lang="en-US" dirty="0"/>
              <a:t>Reservoir Computing Basics </a:t>
            </a:r>
          </a:p>
        </p:txBody>
      </p:sp>
      <p:pic>
        <p:nvPicPr>
          <p:cNvPr id="5" name="Content Placeholder 4" descr="Diagram, shape&#10;&#10;Description automatically generated">
            <a:extLst>
              <a:ext uri="{FF2B5EF4-FFF2-40B4-BE49-F238E27FC236}">
                <a16:creationId xmlns:a16="http://schemas.microsoft.com/office/drawing/2014/main" id="{24CF887F-4DD5-B3EC-AAA5-6309A0FC71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3144" y="1551334"/>
            <a:ext cx="8518072" cy="4351338"/>
          </a:xfrm>
        </p:spPr>
      </p:pic>
    </p:spTree>
    <p:extLst>
      <p:ext uri="{BB962C8B-B14F-4D97-AF65-F5344CB8AC3E}">
        <p14:creationId xmlns:p14="http://schemas.microsoft.com/office/powerpoint/2010/main" val="235242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A3EF-F993-3DF7-0EA0-EDE3924A1821}"/>
              </a:ext>
            </a:extLst>
          </p:cNvPr>
          <p:cNvSpPr>
            <a:spLocks noGrp="1"/>
          </p:cNvSpPr>
          <p:nvPr>
            <p:ph type="title"/>
          </p:nvPr>
        </p:nvSpPr>
        <p:spPr>
          <a:xfrm>
            <a:off x="221022" y="166100"/>
            <a:ext cx="3643837" cy="1325563"/>
          </a:xfrm>
        </p:spPr>
        <p:txBody>
          <a:bodyPr/>
          <a:lstStyle/>
          <a:p>
            <a:r>
              <a:rPr lang="en-US" dirty="0"/>
              <a:t>Toy Example:</a:t>
            </a:r>
            <a:br>
              <a:rPr lang="en-US" dirty="0"/>
            </a:br>
            <a:r>
              <a:rPr lang="en-US" dirty="0"/>
              <a:t>Classification </a:t>
            </a:r>
          </a:p>
        </p:txBody>
      </p:sp>
      <p:grpSp>
        <p:nvGrpSpPr>
          <p:cNvPr id="12" name="Group 11">
            <a:extLst>
              <a:ext uri="{FF2B5EF4-FFF2-40B4-BE49-F238E27FC236}">
                <a16:creationId xmlns:a16="http://schemas.microsoft.com/office/drawing/2014/main" id="{30878CAB-E5BF-BE71-280C-5D167A059889}"/>
              </a:ext>
            </a:extLst>
          </p:cNvPr>
          <p:cNvGrpSpPr/>
          <p:nvPr/>
        </p:nvGrpSpPr>
        <p:grpSpPr>
          <a:xfrm>
            <a:off x="1105957" y="1668783"/>
            <a:ext cx="8164800" cy="834480"/>
            <a:chOff x="1105957" y="1668783"/>
            <a:chExt cx="8164800" cy="83448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9FC4B4F-DB79-462B-20BB-F95E200A1DBD}"/>
                    </a:ext>
                  </a:extLst>
                </p14:cNvPr>
                <p14:cNvContentPartPr/>
                <p14:nvPr/>
              </p14:nvContentPartPr>
              <p14:xfrm>
                <a:off x="1105957" y="1754103"/>
                <a:ext cx="8164800" cy="106200"/>
              </p14:xfrm>
            </p:contentPart>
          </mc:Choice>
          <mc:Fallback>
            <p:pic>
              <p:nvPicPr>
                <p:cNvPr id="4" name="Ink 3">
                  <a:extLst>
                    <a:ext uri="{FF2B5EF4-FFF2-40B4-BE49-F238E27FC236}">
                      <a16:creationId xmlns:a16="http://schemas.microsoft.com/office/drawing/2014/main" id="{C9FC4B4F-DB79-462B-20BB-F95E200A1DBD}"/>
                    </a:ext>
                  </a:extLst>
                </p:cNvPr>
                <p:cNvPicPr/>
                <p:nvPr/>
              </p:nvPicPr>
              <p:blipFill>
                <a:blip r:embed="rId3"/>
                <a:stretch>
                  <a:fillRect/>
                </a:stretch>
              </p:blipFill>
              <p:spPr>
                <a:xfrm>
                  <a:off x="1096957" y="1745463"/>
                  <a:ext cx="81824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ABDC08E-103C-99BA-4719-25109C539AC8}"/>
                    </a:ext>
                  </a:extLst>
                </p14:cNvPr>
                <p14:cNvContentPartPr/>
                <p14:nvPr/>
              </p14:nvContentPartPr>
              <p14:xfrm>
                <a:off x="5312917" y="1668783"/>
                <a:ext cx="11160" cy="368280"/>
              </p14:xfrm>
            </p:contentPart>
          </mc:Choice>
          <mc:Fallback>
            <p:pic>
              <p:nvPicPr>
                <p:cNvPr id="5" name="Ink 4">
                  <a:extLst>
                    <a:ext uri="{FF2B5EF4-FFF2-40B4-BE49-F238E27FC236}">
                      <a16:creationId xmlns:a16="http://schemas.microsoft.com/office/drawing/2014/main" id="{4ABDC08E-103C-99BA-4719-25109C539AC8}"/>
                    </a:ext>
                  </a:extLst>
                </p:cNvPr>
                <p:cNvPicPr/>
                <p:nvPr/>
              </p:nvPicPr>
              <p:blipFill>
                <a:blip r:embed="rId5"/>
                <a:stretch>
                  <a:fillRect/>
                </a:stretch>
              </p:blipFill>
              <p:spPr>
                <a:xfrm>
                  <a:off x="5303917" y="1660143"/>
                  <a:ext cx="2880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9783289-AC30-F113-002C-CE737B784CA6}"/>
                    </a:ext>
                  </a:extLst>
                </p14:cNvPr>
                <p14:cNvContentPartPr/>
                <p14:nvPr/>
              </p14:nvContentPartPr>
              <p14:xfrm>
                <a:off x="5214637" y="2213463"/>
                <a:ext cx="147960" cy="197280"/>
              </p14:xfrm>
            </p:contentPart>
          </mc:Choice>
          <mc:Fallback>
            <p:pic>
              <p:nvPicPr>
                <p:cNvPr id="6" name="Ink 5">
                  <a:extLst>
                    <a:ext uri="{FF2B5EF4-FFF2-40B4-BE49-F238E27FC236}">
                      <a16:creationId xmlns:a16="http://schemas.microsoft.com/office/drawing/2014/main" id="{39783289-AC30-F113-002C-CE737B784CA6}"/>
                    </a:ext>
                  </a:extLst>
                </p:cNvPr>
                <p:cNvPicPr/>
                <p:nvPr/>
              </p:nvPicPr>
              <p:blipFill>
                <a:blip r:embed="rId7"/>
                <a:stretch>
                  <a:fillRect/>
                </a:stretch>
              </p:blipFill>
              <p:spPr>
                <a:xfrm>
                  <a:off x="5205997" y="2204823"/>
                  <a:ext cx="1656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9A195B9-2E8C-6276-8040-1ECD8E7F57E4}"/>
                    </a:ext>
                  </a:extLst>
                </p14:cNvPr>
                <p14:cNvContentPartPr/>
                <p14:nvPr/>
              </p14:nvContentPartPr>
              <p14:xfrm>
                <a:off x="6111037" y="1701903"/>
                <a:ext cx="23760" cy="377640"/>
              </p14:xfrm>
            </p:contentPart>
          </mc:Choice>
          <mc:Fallback>
            <p:pic>
              <p:nvPicPr>
                <p:cNvPr id="7" name="Ink 6">
                  <a:extLst>
                    <a:ext uri="{FF2B5EF4-FFF2-40B4-BE49-F238E27FC236}">
                      <a16:creationId xmlns:a16="http://schemas.microsoft.com/office/drawing/2014/main" id="{C9A195B9-2E8C-6276-8040-1ECD8E7F57E4}"/>
                    </a:ext>
                  </a:extLst>
                </p:cNvPr>
                <p:cNvPicPr/>
                <p:nvPr/>
              </p:nvPicPr>
              <p:blipFill>
                <a:blip r:embed="rId9"/>
                <a:stretch>
                  <a:fillRect/>
                </a:stretch>
              </p:blipFill>
              <p:spPr>
                <a:xfrm>
                  <a:off x="6102397" y="1692903"/>
                  <a:ext cx="4140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0431A18-68A5-E38C-F5AE-9B25D374EC54}"/>
                    </a:ext>
                  </a:extLst>
                </p14:cNvPr>
                <p14:cNvContentPartPr/>
                <p14:nvPr/>
              </p14:nvContentPartPr>
              <p14:xfrm>
                <a:off x="6156037" y="2260983"/>
                <a:ext cx="7200" cy="242280"/>
              </p14:xfrm>
            </p:contentPart>
          </mc:Choice>
          <mc:Fallback>
            <p:pic>
              <p:nvPicPr>
                <p:cNvPr id="8" name="Ink 7">
                  <a:extLst>
                    <a:ext uri="{FF2B5EF4-FFF2-40B4-BE49-F238E27FC236}">
                      <a16:creationId xmlns:a16="http://schemas.microsoft.com/office/drawing/2014/main" id="{A0431A18-68A5-E38C-F5AE-9B25D374EC54}"/>
                    </a:ext>
                  </a:extLst>
                </p:cNvPr>
                <p:cNvPicPr/>
                <p:nvPr/>
              </p:nvPicPr>
              <p:blipFill>
                <a:blip r:embed="rId11"/>
                <a:stretch>
                  <a:fillRect/>
                </a:stretch>
              </p:blipFill>
              <p:spPr>
                <a:xfrm>
                  <a:off x="6147037" y="2251983"/>
                  <a:ext cx="248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D97F1230-E00F-E64C-BD56-A5D7985B455E}"/>
                    </a:ext>
                  </a:extLst>
                </p14:cNvPr>
                <p14:cNvContentPartPr/>
                <p14:nvPr/>
              </p14:nvContentPartPr>
              <p14:xfrm>
                <a:off x="6857317" y="1699383"/>
                <a:ext cx="62640" cy="374040"/>
              </p14:xfrm>
            </p:contentPart>
          </mc:Choice>
          <mc:Fallback>
            <p:pic>
              <p:nvPicPr>
                <p:cNvPr id="9" name="Ink 8">
                  <a:extLst>
                    <a:ext uri="{FF2B5EF4-FFF2-40B4-BE49-F238E27FC236}">
                      <a16:creationId xmlns:a16="http://schemas.microsoft.com/office/drawing/2014/main" id="{D97F1230-E00F-E64C-BD56-A5D7985B455E}"/>
                    </a:ext>
                  </a:extLst>
                </p:cNvPr>
                <p:cNvPicPr/>
                <p:nvPr/>
              </p:nvPicPr>
              <p:blipFill>
                <a:blip r:embed="rId13"/>
                <a:stretch>
                  <a:fillRect/>
                </a:stretch>
              </p:blipFill>
              <p:spPr>
                <a:xfrm>
                  <a:off x="6848317" y="1690383"/>
                  <a:ext cx="8028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BF781232-841E-5D6E-FBAD-ABCB339468CD}"/>
                    </a:ext>
                  </a:extLst>
                </p14:cNvPr>
                <p14:cNvContentPartPr/>
                <p14:nvPr/>
              </p14:nvContentPartPr>
              <p14:xfrm>
                <a:off x="6814117" y="2200143"/>
                <a:ext cx="177840" cy="238680"/>
              </p14:xfrm>
            </p:contentPart>
          </mc:Choice>
          <mc:Fallback>
            <p:pic>
              <p:nvPicPr>
                <p:cNvPr id="10" name="Ink 9">
                  <a:extLst>
                    <a:ext uri="{FF2B5EF4-FFF2-40B4-BE49-F238E27FC236}">
                      <a16:creationId xmlns:a16="http://schemas.microsoft.com/office/drawing/2014/main" id="{BF781232-841E-5D6E-FBAD-ABCB339468CD}"/>
                    </a:ext>
                  </a:extLst>
                </p:cNvPr>
                <p:cNvPicPr/>
                <p:nvPr/>
              </p:nvPicPr>
              <p:blipFill>
                <a:blip r:embed="rId15"/>
                <a:stretch>
                  <a:fillRect/>
                </a:stretch>
              </p:blipFill>
              <p:spPr>
                <a:xfrm>
                  <a:off x="6805117" y="2191143"/>
                  <a:ext cx="195480" cy="256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60688E6A-ACFF-A651-705E-BB1C3BE955B8}"/>
                  </a:ext>
                </a:extLst>
              </p14:cNvPr>
              <p14:cNvContentPartPr/>
              <p14:nvPr/>
            </p14:nvContentPartPr>
            <p14:xfrm>
              <a:off x="7595317" y="2267823"/>
              <a:ext cx="9720" cy="19800"/>
            </p14:xfrm>
          </p:contentPart>
        </mc:Choice>
        <mc:Fallback>
          <p:pic>
            <p:nvPicPr>
              <p:cNvPr id="13" name="Ink 12">
                <a:extLst>
                  <a:ext uri="{FF2B5EF4-FFF2-40B4-BE49-F238E27FC236}">
                    <a16:creationId xmlns:a16="http://schemas.microsoft.com/office/drawing/2014/main" id="{60688E6A-ACFF-A651-705E-BB1C3BE955B8}"/>
                  </a:ext>
                </a:extLst>
              </p:cNvPr>
              <p:cNvPicPr/>
              <p:nvPr/>
            </p:nvPicPr>
            <p:blipFill>
              <a:blip r:embed="rId17"/>
              <a:stretch>
                <a:fillRect/>
              </a:stretch>
            </p:blipFill>
            <p:spPr>
              <a:xfrm>
                <a:off x="7586677" y="2258823"/>
                <a:ext cx="273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14E3D00D-188A-890E-1206-2E9D6A3B3229}"/>
                  </a:ext>
                </a:extLst>
              </p14:cNvPr>
              <p14:cNvContentPartPr/>
              <p14:nvPr/>
            </p14:nvContentPartPr>
            <p14:xfrm>
              <a:off x="7847317" y="2266743"/>
              <a:ext cx="12960" cy="23760"/>
            </p14:xfrm>
          </p:contentPart>
        </mc:Choice>
        <mc:Fallback>
          <p:pic>
            <p:nvPicPr>
              <p:cNvPr id="14" name="Ink 13">
                <a:extLst>
                  <a:ext uri="{FF2B5EF4-FFF2-40B4-BE49-F238E27FC236}">
                    <a16:creationId xmlns:a16="http://schemas.microsoft.com/office/drawing/2014/main" id="{14E3D00D-188A-890E-1206-2E9D6A3B3229}"/>
                  </a:ext>
                </a:extLst>
              </p:cNvPr>
              <p:cNvPicPr/>
              <p:nvPr/>
            </p:nvPicPr>
            <p:blipFill>
              <a:blip r:embed="rId19"/>
              <a:stretch>
                <a:fillRect/>
              </a:stretch>
            </p:blipFill>
            <p:spPr>
              <a:xfrm>
                <a:off x="7838677" y="2257743"/>
                <a:ext cx="306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24FD992C-2924-0E9A-5D55-16815FE22298}"/>
                  </a:ext>
                </a:extLst>
              </p14:cNvPr>
              <p14:cNvContentPartPr/>
              <p14:nvPr/>
            </p14:nvContentPartPr>
            <p14:xfrm>
              <a:off x="8214877" y="2280423"/>
              <a:ext cx="51840" cy="25560"/>
            </p14:xfrm>
          </p:contentPart>
        </mc:Choice>
        <mc:Fallback>
          <p:pic>
            <p:nvPicPr>
              <p:cNvPr id="15" name="Ink 14">
                <a:extLst>
                  <a:ext uri="{FF2B5EF4-FFF2-40B4-BE49-F238E27FC236}">
                    <a16:creationId xmlns:a16="http://schemas.microsoft.com/office/drawing/2014/main" id="{24FD992C-2924-0E9A-5D55-16815FE22298}"/>
                  </a:ext>
                </a:extLst>
              </p:cNvPr>
              <p:cNvPicPr/>
              <p:nvPr/>
            </p:nvPicPr>
            <p:blipFill>
              <a:blip r:embed="rId21"/>
              <a:stretch>
                <a:fillRect/>
              </a:stretch>
            </p:blipFill>
            <p:spPr>
              <a:xfrm>
                <a:off x="8205877" y="2271423"/>
                <a:ext cx="694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1A284AE1-4B60-3EDB-D590-89BD6F120489}"/>
                  </a:ext>
                </a:extLst>
              </p14:cNvPr>
              <p14:cNvContentPartPr/>
              <p14:nvPr/>
            </p14:nvContentPartPr>
            <p14:xfrm>
              <a:off x="4629997" y="1678143"/>
              <a:ext cx="45000" cy="324000"/>
            </p14:xfrm>
          </p:contentPart>
        </mc:Choice>
        <mc:Fallback>
          <p:pic>
            <p:nvPicPr>
              <p:cNvPr id="16" name="Ink 15">
                <a:extLst>
                  <a:ext uri="{FF2B5EF4-FFF2-40B4-BE49-F238E27FC236}">
                    <a16:creationId xmlns:a16="http://schemas.microsoft.com/office/drawing/2014/main" id="{1A284AE1-4B60-3EDB-D590-89BD6F120489}"/>
                  </a:ext>
                </a:extLst>
              </p:cNvPr>
              <p:cNvPicPr/>
              <p:nvPr/>
            </p:nvPicPr>
            <p:blipFill>
              <a:blip r:embed="rId23"/>
              <a:stretch>
                <a:fillRect/>
              </a:stretch>
            </p:blipFill>
            <p:spPr>
              <a:xfrm>
                <a:off x="4620997" y="1669503"/>
                <a:ext cx="626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7846B82F-4CE8-A824-201A-82CFC1B3254D}"/>
                  </a:ext>
                </a:extLst>
              </p14:cNvPr>
              <p14:cNvContentPartPr/>
              <p14:nvPr/>
            </p14:nvContentPartPr>
            <p14:xfrm>
              <a:off x="4299157" y="2269263"/>
              <a:ext cx="201240" cy="7200"/>
            </p14:xfrm>
          </p:contentPart>
        </mc:Choice>
        <mc:Fallback>
          <p:pic>
            <p:nvPicPr>
              <p:cNvPr id="17" name="Ink 16">
                <a:extLst>
                  <a:ext uri="{FF2B5EF4-FFF2-40B4-BE49-F238E27FC236}">
                    <a16:creationId xmlns:a16="http://schemas.microsoft.com/office/drawing/2014/main" id="{7846B82F-4CE8-A824-201A-82CFC1B3254D}"/>
                  </a:ext>
                </a:extLst>
              </p:cNvPr>
              <p:cNvPicPr/>
              <p:nvPr/>
            </p:nvPicPr>
            <p:blipFill>
              <a:blip r:embed="rId25"/>
              <a:stretch>
                <a:fillRect/>
              </a:stretch>
            </p:blipFill>
            <p:spPr>
              <a:xfrm>
                <a:off x="4290517" y="2260263"/>
                <a:ext cx="2188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C0CFDCA6-43CF-6EF0-8125-436417F82B4B}"/>
                  </a:ext>
                </a:extLst>
              </p14:cNvPr>
              <p14:cNvContentPartPr/>
              <p14:nvPr/>
            </p14:nvContentPartPr>
            <p14:xfrm>
              <a:off x="4781917" y="2216703"/>
              <a:ext cx="21960" cy="176040"/>
            </p14:xfrm>
          </p:contentPart>
        </mc:Choice>
        <mc:Fallback>
          <p:pic>
            <p:nvPicPr>
              <p:cNvPr id="18" name="Ink 17">
                <a:extLst>
                  <a:ext uri="{FF2B5EF4-FFF2-40B4-BE49-F238E27FC236}">
                    <a16:creationId xmlns:a16="http://schemas.microsoft.com/office/drawing/2014/main" id="{C0CFDCA6-43CF-6EF0-8125-436417F82B4B}"/>
                  </a:ext>
                </a:extLst>
              </p:cNvPr>
              <p:cNvPicPr/>
              <p:nvPr/>
            </p:nvPicPr>
            <p:blipFill>
              <a:blip r:embed="rId27"/>
              <a:stretch>
                <a:fillRect/>
              </a:stretch>
            </p:blipFill>
            <p:spPr>
              <a:xfrm>
                <a:off x="4772917" y="2208063"/>
                <a:ext cx="396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878BDA89-5B2D-5A82-340E-9C6D2FD041F2}"/>
                  </a:ext>
                </a:extLst>
              </p14:cNvPr>
              <p14:cNvContentPartPr/>
              <p14:nvPr/>
            </p14:nvContentPartPr>
            <p14:xfrm>
              <a:off x="3830437" y="1674183"/>
              <a:ext cx="28800" cy="349920"/>
            </p14:xfrm>
          </p:contentPart>
        </mc:Choice>
        <mc:Fallback>
          <p:pic>
            <p:nvPicPr>
              <p:cNvPr id="19" name="Ink 18">
                <a:extLst>
                  <a:ext uri="{FF2B5EF4-FFF2-40B4-BE49-F238E27FC236}">
                    <a16:creationId xmlns:a16="http://schemas.microsoft.com/office/drawing/2014/main" id="{878BDA89-5B2D-5A82-340E-9C6D2FD041F2}"/>
                  </a:ext>
                </a:extLst>
              </p:cNvPr>
              <p:cNvPicPr/>
              <p:nvPr/>
            </p:nvPicPr>
            <p:blipFill>
              <a:blip r:embed="rId29"/>
              <a:stretch>
                <a:fillRect/>
              </a:stretch>
            </p:blipFill>
            <p:spPr>
              <a:xfrm>
                <a:off x="3821437" y="1665543"/>
                <a:ext cx="464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A60FFF30-B609-9BBD-3086-D9344C21DAC2}"/>
                  </a:ext>
                </a:extLst>
              </p14:cNvPr>
              <p14:cNvContentPartPr/>
              <p14:nvPr/>
            </p14:nvContentPartPr>
            <p14:xfrm>
              <a:off x="3286117" y="2313183"/>
              <a:ext cx="175680" cy="14760"/>
            </p14:xfrm>
          </p:contentPart>
        </mc:Choice>
        <mc:Fallback>
          <p:pic>
            <p:nvPicPr>
              <p:cNvPr id="20" name="Ink 19">
                <a:extLst>
                  <a:ext uri="{FF2B5EF4-FFF2-40B4-BE49-F238E27FC236}">
                    <a16:creationId xmlns:a16="http://schemas.microsoft.com/office/drawing/2014/main" id="{A60FFF30-B609-9BBD-3086-D9344C21DAC2}"/>
                  </a:ext>
                </a:extLst>
              </p:cNvPr>
              <p:cNvPicPr/>
              <p:nvPr/>
            </p:nvPicPr>
            <p:blipFill>
              <a:blip r:embed="rId31"/>
              <a:stretch>
                <a:fillRect/>
              </a:stretch>
            </p:blipFill>
            <p:spPr>
              <a:xfrm>
                <a:off x="3277477" y="2304543"/>
                <a:ext cx="1933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08CC4935-2A9A-8C72-DD90-55AD75966F40}"/>
                  </a:ext>
                </a:extLst>
              </p14:cNvPr>
              <p14:cNvContentPartPr/>
              <p14:nvPr/>
            </p14:nvContentPartPr>
            <p14:xfrm>
              <a:off x="3670237" y="2241903"/>
              <a:ext cx="120240" cy="202320"/>
            </p14:xfrm>
          </p:contentPart>
        </mc:Choice>
        <mc:Fallback>
          <p:pic>
            <p:nvPicPr>
              <p:cNvPr id="21" name="Ink 20">
                <a:extLst>
                  <a:ext uri="{FF2B5EF4-FFF2-40B4-BE49-F238E27FC236}">
                    <a16:creationId xmlns:a16="http://schemas.microsoft.com/office/drawing/2014/main" id="{08CC4935-2A9A-8C72-DD90-55AD75966F40}"/>
                  </a:ext>
                </a:extLst>
              </p:cNvPr>
              <p:cNvPicPr/>
              <p:nvPr/>
            </p:nvPicPr>
            <p:blipFill>
              <a:blip r:embed="rId33"/>
              <a:stretch>
                <a:fillRect/>
              </a:stretch>
            </p:blipFill>
            <p:spPr>
              <a:xfrm>
                <a:off x="3661597" y="2233263"/>
                <a:ext cx="137880" cy="219960"/>
              </a:xfrm>
              <a:prstGeom prst="rect">
                <a:avLst/>
              </a:prstGeom>
            </p:spPr>
          </p:pic>
        </mc:Fallback>
      </mc:AlternateContent>
      <p:grpSp>
        <p:nvGrpSpPr>
          <p:cNvPr id="25" name="Group 24">
            <a:extLst>
              <a:ext uri="{FF2B5EF4-FFF2-40B4-BE49-F238E27FC236}">
                <a16:creationId xmlns:a16="http://schemas.microsoft.com/office/drawing/2014/main" id="{E2A4C2CD-8B55-CDE5-CC01-B267E11BA7A9}"/>
              </a:ext>
            </a:extLst>
          </p:cNvPr>
          <p:cNvGrpSpPr/>
          <p:nvPr/>
        </p:nvGrpSpPr>
        <p:grpSpPr>
          <a:xfrm>
            <a:off x="2234557" y="2241543"/>
            <a:ext cx="269640" cy="56160"/>
            <a:chOff x="2234557" y="2241543"/>
            <a:chExt cx="269640" cy="56160"/>
          </a:xfrm>
        </p:grpSpPr>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A1DAB29B-7BC8-6ED0-F029-8334FD9A1EB0}"/>
                    </a:ext>
                  </a:extLst>
                </p14:cNvPr>
                <p14:cNvContentPartPr/>
                <p14:nvPr/>
              </p14:nvContentPartPr>
              <p14:xfrm>
                <a:off x="2234557" y="2241543"/>
                <a:ext cx="96840" cy="30600"/>
              </p14:xfrm>
            </p:contentPart>
          </mc:Choice>
          <mc:Fallback>
            <p:pic>
              <p:nvPicPr>
                <p:cNvPr id="22" name="Ink 21">
                  <a:extLst>
                    <a:ext uri="{FF2B5EF4-FFF2-40B4-BE49-F238E27FC236}">
                      <a16:creationId xmlns:a16="http://schemas.microsoft.com/office/drawing/2014/main" id="{A1DAB29B-7BC8-6ED0-F029-8334FD9A1EB0}"/>
                    </a:ext>
                  </a:extLst>
                </p:cNvPr>
                <p:cNvPicPr/>
                <p:nvPr/>
              </p:nvPicPr>
              <p:blipFill>
                <a:blip r:embed="rId35"/>
                <a:stretch>
                  <a:fillRect/>
                </a:stretch>
              </p:blipFill>
              <p:spPr>
                <a:xfrm>
                  <a:off x="2225557" y="2232543"/>
                  <a:ext cx="1144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AFCDD61B-7473-AE33-7D86-5E98F15D47A3}"/>
                    </a:ext>
                  </a:extLst>
                </p14:cNvPr>
                <p14:cNvContentPartPr/>
                <p14:nvPr/>
              </p14:nvContentPartPr>
              <p14:xfrm>
                <a:off x="2480797" y="2267823"/>
                <a:ext cx="23400" cy="29880"/>
              </p14:xfrm>
            </p:contentPart>
          </mc:Choice>
          <mc:Fallback>
            <p:pic>
              <p:nvPicPr>
                <p:cNvPr id="23" name="Ink 22">
                  <a:extLst>
                    <a:ext uri="{FF2B5EF4-FFF2-40B4-BE49-F238E27FC236}">
                      <a16:creationId xmlns:a16="http://schemas.microsoft.com/office/drawing/2014/main" id="{AFCDD61B-7473-AE33-7D86-5E98F15D47A3}"/>
                    </a:ext>
                  </a:extLst>
                </p:cNvPr>
                <p:cNvPicPr/>
                <p:nvPr/>
              </p:nvPicPr>
              <p:blipFill>
                <a:blip r:embed="rId37"/>
                <a:stretch>
                  <a:fillRect/>
                </a:stretch>
              </p:blipFill>
              <p:spPr>
                <a:xfrm>
                  <a:off x="2471797" y="2258823"/>
                  <a:ext cx="4104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9CECB2B8-6A8D-63E4-7392-65E304079EF3}"/>
                  </a:ext>
                </a:extLst>
              </p14:cNvPr>
              <p14:cNvContentPartPr/>
              <p14:nvPr/>
            </p14:nvContentPartPr>
            <p14:xfrm>
              <a:off x="2777797" y="2309583"/>
              <a:ext cx="50040" cy="18000"/>
            </p14:xfrm>
          </p:contentPart>
        </mc:Choice>
        <mc:Fallback>
          <p:pic>
            <p:nvPicPr>
              <p:cNvPr id="24" name="Ink 23">
                <a:extLst>
                  <a:ext uri="{FF2B5EF4-FFF2-40B4-BE49-F238E27FC236}">
                    <a16:creationId xmlns:a16="http://schemas.microsoft.com/office/drawing/2014/main" id="{9CECB2B8-6A8D-63E4-7392-65E304079EF3}"/>
                  </a:ext>
                </a:extLst>
              </p:cNvPr>
              <p:cNvPicPr/>
              <p:nvPr/>
            </p:nvPicPr>
            <p:blipFill>
              <a:blip r:embed="rId39"/>
              <a:stretch>
                <a:fillRect/>
              </a:stretch>
            </p:blipFill>
            <p:spPr>
              <a:xfrm>
                <a:off x="2769157" y="2300943"/>
                <a:ext cx="676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EA11EC19-9C5C-0854-2FDC-D2E6E38E1375}"/>
                  </a:ext>
                </a:extLst>
              </p14:cNvPr>
              <p14:cNvContentPartPr/>
              <p14:nvPr/>
            </p14:nvContentPartPr>
            <p14:xfrm>
              <a:off x="4944637" y="1796943"/>
              <a:ext cx="95400" cy="117720"/>
            </p14:xfrm>
          </p:contentPart>
        </mc:Choice>
        <mc:Fallback>
          <p:pic>
            <p:nvPicPr>
              <p:cNvPr id="28" name="Ink 27">
                <a:extLst>
                  <a:ext uri="{FF2B5EF4-FFF2-40B4-BE49-F238E27FC236}">
                    <a16:creationId xmlns:a16="http://schemas.microsoft.com/office/drawing/2014/main" id="{EA11EC19-9C5C-0854-2FDC-D2E6E38E1375}"/>
                  </a:ext>
                </a:extLst>
              </p:cNvPr>
              <p:cNvPicPr/>
              <p:nvPr/>
            </p:nvPicPr>
            <p:blipFill>
              <a:blip r:embed="rId41"/>
              <a:stretch>
                <a:fillRect/>
              </a:stretch>
            </p:blipFill>
            <p:spPr>
              <a:xfrm>
                <a:off x="4935637" y="1788303"/>
                <a:ext cx="1130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79F170C4-B119-E944-9BA3-5FAA96CFBA64}"/>
                  </a:ext>
                </a:extLst>
              </p14:cNvPr>
              <p14:cNvContentPartPr/>
              <p14:nvPr/>
            </p14:nvContentPartPr>
            <p14:xfrm>
              <a:off x="6569677" y="1749783"/>
              <a:ext cx="85320" cy="141480"/>
            </p14:xfrm>
          </p:contentPart>
        </mc:Choice>
        <mc:Fallback>
          <p:pic>
            <p:nvPicPr>
              <p:cNvPr id="29" name="Ink 28">
                <a:extLst>
                  <a:ext uri="{FF2B5EF4-FFF2-40B4-BE49-F238E27FC236}">
                    <a16:creationId xmlns:a16="http://schemas.microsoft.com/office/drawing/2014/main" id="{79F170C4-B119-E944-9BA3-5FAA96CFBA64}"/>
                  </a:ext>
                </a:extLst>
              </p:cNvPr>
              <p:cNvPicPr/>
              <p:nvPr/>
            </p:nvPicPr>
            <p:blipFill>
              <a:blip r:embed="rId43"/>
              <a:stretch>
                <a:fillRect/>
              </a:stretch>
            </p:blipFill>
            <p:spPr>
              <a:xfrm>
                <a:off x="6561037" y="1741143"/>
                <a:ext cx="1029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791E833E-C7E5-FE7A-A05C-F1A4CA41C6A4}"/>
                  </a:ext>
                </a:extLst>
              </p14:cNvPr>
              <p14:cNvContentPartPr/>
              <p14:nvPr/>
            </p14:nvContentPartPr>
            <p14:xfrm>
              <a:off x="7394077" y="1780383"/>
              <a:ext cx="51480" cy="88200"/>
            </p14:xfrm>
          </p:contentPart>
        </mc:Choice>
        <mc:Fallback>
          <p:pic>
            <p:nvPicPr>
              <p:cNvPr id="30" name="Ink 29">
                <a:extLst>
                  <a:ext uri="{FF2B5EF4-FFF2-40B4-BE49-F238E27FC236}">
                    <a16:creationId xmlns:a16="http://schemas.microsoft.com/office/drawing/2014/main" id="{791E833E-C7E5-FE7A-A05C-F1A4CA41C6A4}"/>
                  </a:ext>
                </a:extLst>
              </p:cNvPr>
              <p:cNvPicPr/>
              <p:nvPr/>
            </p:nvPicPr>
            <p:blipFill>
              <a:blip r:embed="rId45"/>
              <a:stretch>
                <a:fillRect/>
              </a:stretch>
            </p:blipFill>
            <p:spPr>
              <a:xfrm>
                <a:off x="7385437" y="1771383"/>
                <a:ext cx="691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6209E6C4-D38C-D2DA-7B6E-89841EA6DA52}"/>
                  </a:ext>
                </a:extLst>
              </p14:cNvPr>
              <p14:cNvContentPartPr/>
              <p14:nvPr/>
            </p14:nvContentPartPr>
            <p14:xfrm>
              <a:off x="3655477" y="1800183"/>
              <a:ext cx="55800" cy="86040"/>
            </p14:xfrm>
          </p:contentPart>
        </mc:Choice>
        <mc:Fallback>
          <p:pic>
            <p:nvPicPr>
              <p:cNvPr id="31" name="Ink 30">
                <a:extLst>
                  <a:ext uri="{FF2B5EF4-FFF2-40B4-BE49-F238E27FC236}">
                    <a16:creationId xmlns:a16="http://schemas.microsoft.com/office/drawing/2014/main" id="{6209E6C4-D38C-D2DA-7B6E-89841EA6DA52}"/>
                  </a:ext>
                </a:extLst>
              </p:cNvPr>
              <p:cNvPicPr/>
              <p:nvPr/>
            </p:nvPicPr>
            <p:blipFill>
              <a:blip r:embed="rId47"/>
              <a:stretch>
                <a:fillRect/>
              </a:stretch>
            </p:blipFill>
            <p:spPr>
              <a:xfrm>
                <a:off x="3646837" y="1791543"/>
                <a:ext cx="734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12BC9B76-FD8A-7F8B-AAE4-64CA778FDA7F}"/>
                  </a:ext>
                </a:extLst>
              </p14:cNvPr>
              <p14:cNvContentPartPr/>
              <p14:nvPr/>
            </p14:nvContentPartPr>
            <p14:xfrm>
              <a:off x="4282237" y="1784703"/>
              <a:ext cx="109080" cy="109440"/>
            </p14:xfrm>
          </p:contentPart>
        </mc:Choice>
        <mc:Fallback>
          <p:pic>
            <p:nvPicPr>
              <p:cNvPr id="32" name="Ink 31">
                <a:extLst>
                  <a:ext uri="{FF2B5EF4-FFF2-40B4-BE49-F238E27FC236}">
                    <a16:creationId xmlns:a16="http://schemas.microsoft.com/office/drawing/2014/main" id="{12BC9B76-FD8A-7F8B-AAE4-64CA778FDA7F}"/>
                  </a:ext>
                </a:extLst>
              </p:cNvPr>
              <p:cNvPicPr/>
              <p:nvPr/>
            </p:nvPicPr>
            <p:blipFill>
              <a:blip r:embed="rId49"/>
              <a:stretch>
                <a:fillRect/>
              </a:stretch>
            </p:blipFill>
            <p:spPr>
              <a:xfrm>
                <a:off x="4273237" y="1775703"/>
                <a:ext cx="126720" cy="127080"/>
              </a:xfrm>
              <a:prstGeom prst="rect">
                <a:avLst/>
              </a:prstGeom>
            </p:spPr>
          </p:pic>
        </mc:Fallback>
      </mc:AlternateContent>
      <p:grpSp>
        <p:nvGrpSpPr>
          <p:cNvPr id="38" name="Group 37">
            <a:extLst>
              <a:ext uri="{FF2B5EF4-FFF2-40B4-BE49-F238E27FC236}">
                <a16:creationId xmlns:a16="http://schemas.microsoft.com/office/drawing/2014/main" id="{499C0609-2AF5-E147-9ED2-FAC680D888FD}"/>
              </a:ext>
            </a:extLst>
          </p:cNvPr>
          <p:cNvGrpSpPr/>
          <p:nvPr/>
        </p:nvGrpSpPr>
        <p:grpSpPr>
          <a:xfrm>
            <a:off x="4960477" y="275223"/>
            <a:ext cx="360360" cy="344160"/>
            <a:chOff x="4960477" y="275223"/>
            <a:chExt cx="360360" cy="344160"/>
          </a:xfrm>
        </p:grpSpPr>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18B70D26-4B37-D222-A462-880EF0A4EA38}"/>
                    </a:ext>
                  </a:extLst>
                </p14:cNvPr>
                <p14:cNvContentPartPr/>
                <p14:nvPr/>
              </p14:nvContentPartPr>
              <p14:xfrm>
                <a:off x="4960477" y="275223"/>
                <a:ext cx="145800" cy="269640"/>
              </p14:xfrm>
            </p:contentPart>
          </mc:Choice>
          <mc:Fallback>
            <p:pic>
              <p:nvPicPr>
                <p:cNvPr id="33" name="Ink 32">
                  <a:extLst>
                    <a:ext uri="{FF2B5EF4-FFF2-40B4-BE49-F238E27FC236}">
                      <a16:creationId xmlns:a16="http://schemas.microsoft.com/office/drawing/2014/main" id="{18B70D26-4B37-D222-A462-880EF0A4EA38}"/>
                    </a:ext>
                  </a:extLst>
                </p:cNvPr>
                <p:cNvPicPr/>
                <p:nvPr/>
              </p:nvPicPr>
              <p:blipFill>
                <a:blip r:embed="rId51"/>
                <a:stretch>
                  <a:fillRect/>
                </a:stretch>
              </p:blipFill>
              <p:spPr>
                <a:xfrm>
                  <a:off x="4951477" y="266583"/>
                  <a:ext cx="1634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30BEBC95-A1D1-03AB-9986-70829389D701}"/>
                    </a:ext>
                  </a:extLst>
                </p14:cNvPr>
                <p14:cNvContentPartPr/>
                <p14:nvPr/>
              </p14:nvContentPartPr>
              <p14:xfrm>
                <a:off x="5204197" y="445863"/>
                <a:ext cx="116640" cy="173520"/>
              </p14:xfrm>
            </p:contentPart>
          </mc:Choice>
          <mc:Fallback>
            <p:pic>
              <p:nvPicPr>
                <p:cNvPr id="34" name="Ink 33">
                  <a:extLst>
                    <a:ext uri="{FF2B5EF4-FFF2-40B4-BE49-F238E27FC236}">
                      <a16:creationId xmlns:a16="http://schemas.microsoft.com/office/drawing/2014/main" id="{30BEBC95-A1D1-03AB-9986-70829389D701}"/>
                    </a:ext>
                  </a:extLst>
                </p:cNvPr>
                <p:cNvPicPr/>
                <p:nvPr/>
              </p:nvPicPr>
              <p:blipFill>
                <a:blip r:embed="rId53"/>
                <a:stretch>
                  <a:fillRect/>
                </a:stretch>
              </p:blipFill>
              <p:spPr>
                <a:xfrm>
                  <a:off x="5195197" y="436863"/>
                  <a:ext cx="134280" cy="191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7D8206C1-EF3B-1402-A16B-B5AAD71F08B5}"/>
                  </a:ext>
                </a:extLst>
              </p14:cNvPr>
              <p14:cNvContentPartPr/>
              <p14:nvPr/>
            </p14:nvContentPartPr>
            <p14:xfrm>
              <a:off x="5536837" y="323463"/>
              <a:ext cx="8280" cy="56880"/>
            </p14:xfrm>
          </p:contentPart>
        </mc:Choice>
        <mc:Fallback>
          <p:pic>
            <p:nvPicPr>
              <p:cNvPr id="35" name="Ink 34">
                <a:extLst>
                  <a:ext uri="{FF2B5EF4-FFF2-40B4-BE49-F238E27FC236}">
                    <a16:creationId xmlns:a16="http://schemas.microsoft.com/office/drawing/2014/main" id="{7D8206C1-EF3B-1402-A16B-B5AAD71F08B5}"/>
                  </a:ext>
                </a:extLst>
              </p:cNvPr>
              <p:cNvPicPr/>
              <p:nvPr/>
            </p:nvPicPr>
            <p:blipFill>
              <a:blip r:embed="rId55"/>
              <a:stretch>
                <a:fillRect/>
              </a:stretch>
            </p:blipFill>
            <p:spPr>
              <a:xfrm>
                <a:off x="5528197" y="314463"/>
                <a:ext cx="2592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9A9BBB9E-623A-C16D-848D-55929ABCF4F6}"/>
                  </a:ext>
                </a:extLst>
              </p14:cNvPr>
              <p14:cNvContentPartPr/>
              <p14:nvPr/>
            </p14:nvContentPartPr>
            <p14:xfrm>
              <a:off x="5524237" y="564303"/>
              <a:ext cx="11520" cy="36000"/>
            </p14:xfrm>
          </p:contentPart>
        </mc:Choice>
        <mc:Fallback>
          <p:pic>
            <p:nvPicPr>
              <p:cNvPr id="36" name="Ink 35">
                <a:extLst>
                  <a:ext uri="{FF2B5EF4-FFF2-40B4-BE49-F238E27FC236}">
                    <a16:creationId xmlns:a16="http://schemas.microsoft.com/office/drawing/2014/main" id="{9A9BBB9E-623A-C16D-848D-55929ABCF4F6}"/>
                  </a:ext>
                </a:extLst>
              </p:cNvPr>
              <p:cNvPicPr/>
              <p:nvPr/>
            </p:nvPicPr>
            <p:blipFill>
              <a:blip r:embed="rId57"/>
              <a:stretch>
                <a:fillRect/>
              </a:stretch>
            </p:blipFill>
            <p:spPr>
              <a:xfrm>
                <a:off x="5515597" y="555663"/>
                <a:ext cx="2916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143D173F-CCF8-540E-9D90-D36A91B63163}"/>
                  </a:ext>
                </a:extLst>
              </p14:cNvPr>
              <p14:cNvContentPartPr/>
              <p14:nvPr/>
            </p14:nvContentPartPr>
            <p14:xfrm>
              <a:off x="5770477" y="270903"/>
              <a:ext cx="138600" cy="429840"/>
            </p14:xfrm>
          </p:contentPart>
        </mc:Choice>
        <mc:Fallback>
          <p:pic>
            <p:nvPicPr>
              <p:cNvPr id="37" name="Ink 36">
                <a:extLst>
                  <a:ext uri="{FF2B5EF4-FFF2-40B4-BE49-F238E27FC236}">
                    <a16:creationId xmlns:a16="http://schemas.microsoft.com/office/drawing/2014/main" id="{143D173F-CCF8-540E-9D90-D36A91B63163}"/>
                  </a:ext>
                </a:extLst>
              </p:cNvPr>
              <p:cNvPicPr/>
              <p:nvPr/>
            </p:nvPicPr>
            <p:blipFill>
              <a:blip r:embed="rId59"/>
              <a:stretch>
                <a:fillRect/>
              </a:stretch>
            </p:blipFill>
            <p:spPr>
              <a:xfrm>
                <a:off x="5761477" y="261903"/>
                <a:ext cx="156240" cy="447480"/>
              </a:xfrm>
              <a:prstGeom prst="rect">
                <a:avLst/>
              </a:prstGeom>
            </p:spPr>
          </p:pic>
        </mc:Fallback>
      </mc:AlternateContent>
      <p:grpSp>
        <p:nvGrpSpPr>
          <p:cNvPr id="44" name="Group 43">
            <a:extLst>
              <a:ext uri="{FF2B5EF4-FFF2-40B4-BE49-F238E27FC236}">
                <a16:creationId xmlns:a16="http://schemas.microsoft.com/office/drawing/2014/main" id="{474B7509-DC00-3F5B-E225-6E9EE0374899}"/>
              </a:ext>
            </a:extLst>
          </p:cNvPr>
          <p:cNvGrpSpPr/>
          <p:nvPr/>
        </p:nvGrpSpPr>
        <p:grpSpPr>
          <a:xfrm>
            <a:off x="6044437" y="405543"/>
            <a:ext cx="181440" cy="258480"/>
            <a:chOff x="6044437" y="405543"/>
            <a:chExt cx="181440" cy="258480"/>
          </a:xfrm>
        </p:grpSpPr>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EA58D84E-4F61-F8E5-CB14-A3F09C75BB5A}"/>
                    </a:ext>
                  </a:extLst>
                </p14:cNvPr>
                <p14:cNvContentPartPr/>
                <p14:nvPr/>
              </p14:nvContentPartPr>
              <p14:xfrm>
                <a:off x="6044437" y="405543"/>
                <a:ext cx="66960" cy="254520"/>
              </p14:xfrm>
            </p:contentPart>
          </mc:Choice>
          <mc:Fallback>
            <p:pic>
              <p:nvPicPr>
                <p:cNvPr id="39" name="Ink 38">
                  <a:extLst>
                    <a:ext uri="{FF2B5EF4-FFF2-40B4-BE49-F238E27FC236}">
                      <a16:creationId xmlns:a16="http://schemas.microsoft.com/office/drawing/2014/main" id="{EA58D84E-4F61-F8E5-CB14-A3F09C75BB5A}"/>
                    </a:ext>
                  </a:extLst>
                </p:cNvPr>
                <p:cNvPicPr/>
                <p:nvPr/>
              </p:nvPicPr>
              <p:blipFill>
                <a:blip r:embed="rId61"/>
                <a:stretch>
                  <a:fillRect/>
                </a:stretch>
              </p:blipFill>
              <p:spPr>
                <a:xfrm>
                  <a:off x="6035797" y="396543"/>
                  <a:ext cx="846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074CAA27-26F4-413F-5A30-9F9CE9EDBB53}"/>
                    </a:ext>
                  </a:extLst>
                </p14:cNvPr>
                <p14:cNvContentPartPr/>
                <p14:nvPr/>
              </p14:nvContentPartPr>
              <p14:xfrm>
                <a:off x="6217597" y="655383"/>
                <a:ext cx="8280" cy="8640"/>
              </p14:xfrm>
            </p:contentPart>
          </mc:Choice>
          <mc:Fallback>
            <p:pic>
              <p:nvPicPr>
                <p:cNvPr id="40" name="Ink 39">
                  <a:extLst>
                    <a:ext uri="{FF2B5EF4-FFF2-40B4-BE49-F238E27FC236}">
                      <a16:creationId xmlns:a16="http://schemas.microsoft.com/office/drawing/2014/main" id="{074CAA27-26F4-413F-5A30-9F9CE9EDBB53}"/>
                    </a:ext>
                  </a:extLst>
                </p:cNvPr>
                <p:cNvPicPr/>
                <p:nvPr/>
              </p:nvPicPr>
              <p:blipFill>
                <a:blip r:embed="rId63"/>
                <a:stretch>
                  <a:fillRect/>
                </a:stretch>
              </p:blipFill>
              <p:spPr>
                <a:xfrm>
                  <a:off x="6208597" y="646743"/>
                  <a:ext cx="25920" cy="26280"/>
                </a:xfrm>
                <a:prstGeom prst="rect">
                  <a:avLst/>
                </a:prstGeom>
              </p:spPr>
            </p:pic>
          </mc:Fallback>
        </mc:AlternateContent>
      </p:grpSp>
      <p:grpSp>
        <p:nvGrpSpPr>
          <p:cNvPr id="43" name="Group 42">
            <a:extLst>
              <a:ext uri="{FF2B5EF4-FFF2-40B4-BE49-F238E27FC236}">
                <a16:creationId xmlns:a16="http://schemas.microsoft.com/office/drawing/2014/main" id="{14B30AD9-44A4-C67E-8A78-947523B4A93E}"/>
              </a:ext>
            </a:extLst>
          </p:cNvPr>
          <p:cNvGrpSpPr/>
          <p:nvPr/>
        </p:nvGrpSpPr>
        <p:grpSpPr>
          <a:xfrm>
            <a:off x="6399757" y="446223"/>
            <a:ext cx="228600" cy="377280"/>
            <a:chOff x="6399757" y="446223"/>
            <a:chExt cx="228600" cy="377280"/>
          </a:xfrm>
        </p:grpSpPr>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60A222DF-4335-8C24-82C2-8F77D0E05D45}"/>
                    </a:ext>
                  </a:extLst>
                </p14:cNvPr>
                <p14:cNvContentPartPr/>
                <p14:nvPr/>
              </p14:nvContentPartPr>
              <p14:xfrm>
                <a:off x="6399757" y="446223"/>
                <a:ext cx="122400" cy="209160"/>
              </p14:xfrm>
            </p:contentPart>
          </mc:Choice>
          <mc:Fallback>
            <p:pic>
              <p:nvPicPr>
                <p:cNvPr id="41" name="Ink 40">
                  <a:extLst>
                    <a:ext uri="{FF2B5EF4-FFF2-40B4-BE49-F238E27FC236}">
                      <a16:creationId xmlns:a16="http://schemas.microsoft.com/office/drawing/2014/main" id="{60A222DF-4335-8C24-82C2-8F77D0E05D45}"/>
                    </a:ext>
                  </a:extLst>
                </p:cNvPr>
                <p:cNvPicPr/>
                <p:nvPr/>
              </p:nvPicPr>
              <p:blipFill>
                <a:blip r:embed="rId65"/>
                <a:stretch>
                  <a:fillRect/>
                </a:stretch>
              </p:blipFill>
              <p:spPr>
                <a:xfrm>
                  <a:off x="6391117" y="437223"/>
                  <a:ext cx="1400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0D1A5AA1-AC61-9C67-3C0F-7C7339B12637}"/>
                    </a:ext>
                  </a:extLst>
                </p14:cNvPr>
                <p14:cNvContentPartPr/>
                <p14:nvPr/>
              </p14:nvContentPartPr>
              <p14:xfrm>
                <a:off x="6595597" y="631983"/>
                <a:ext cx="32760" cy="191520"/>
              </p14:xfrm>
            </p:contentPart>
          </mc:Choice>
          <mc:Fallback>
            <p:pic>
              <p:nvPicPr>
                <p:cNvPr id="42" name="Ink 41">
                  <a:extLst>
                    <a:ext uri="{FF2B5EF4-FFF2-40B4-BE49-F238E27FC236}">
                      <a16:creationId xmlns:a16="http://schemas.microsoft.com/office/drawing/2014/main" id="{0D1A5AA1-AC61-9C67-3C0F-7C7339B12637}"/>
                    </a:ext>
                  </a:extLst>
                </p:cNvPr>
                <p:cNvPicPr/>
                <p:nvPr/>
              </p:nvPicPr>
              <p:blipFill>
                <a:blip r:embed="rId67"/>
                <a:stretch>
                  <a:fillRect/>
                </a:stretch>
              </p:blipFill>
              <p:spPr>
                <a:xfrm>
                  <a:off x="6586957" y="622983"/>
                  <a:ext cx="50400" cy="209160"/>
                </a:xfrm>
                <a:prstGeom prst="rect">
                  <a:avLst/>
                </a:prstGeom>
              </p:spPr>
            </p:pic>
          </mc:Fallback>
        </mc:AlternateContent>
      </p:grpSp>
      <p:grpSp>
        <p:nvGrpSpPr>
          <p:cNvPr id="61" name="Group 60">
            <a:extLst>
              <a:ext uri="{FF2B5EF4-FFF2-40B4-BE49-F238E27FC236}">
                <a16:creationId xmlns:a16="http://schemas.microsoft.com/office/drawing/2014/main" id="{16CD938F-9E3C-9592-C734-2AC55C4CE1B5}"/>
              </a:ext>
            </a:extLst>
          </p:cNvPr>
          <p:cNvGrpSpPr/>
          <p:nvPr/>
        </p:nvGrpSpPr>
        <p:grpSpPr>
          <a:xfrm>
            <a:off x="6818437" y="477543"/>
            <a:ext cx="226080" cy="229680"/>
            <a:chOff x="6818437" y="477543"/>
            <a:chExt cx="226080" cy="229680"/>
          </a:xfrm>
        </p:grpSpPr>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115368C2-10C6-E287-3E5E-4C48095C791A}"/>
                    </a:ext>
                  </a:extLst>
                </p14:cNvPr>
                <p14:cNvContentPartPr/>
                <p14:nvPr/>
              </p14:nvContentPartPr>
              <p14:xfrm>
                <a:off x="6818437" y="477543"/>
                <a:ext cx="130680" cy="210600"/>
              </p14:xfrm>
            </p:contentPart>
          </mc:Choice>
          <mc:Fallback>
            <p:pic>
              <p:nvPicPr>
                <p:cNvPr id="45" name="Ink 44">
                  <a:extLst>
                    <a:ext uri="{FF2B5EF4-FFF2-40B4-BE49-F238E27FC236}">
                      <a16:creationId xmlns:a16="http://schemas.microsoft.com/office/drawing/2014/main" id="{115368C2-10C6-E287-3E5E-4C48095C791A}"/>
                    </a:ext>
                  </a:extLst>
                </p:cNvPr>
                <p:cNvPicPr/>
                <p:nvPr/>
              </p:nvPicPr>
              <p:blipFill>
                <a:blip r:embed="rId69"/>
                <a:stretch>
                  <a:fillRect/>
                </a:stretch>
              </p:blipFill>
              <p:spPr>
                <a:xfrm>
                  <a:off x="6809437" y="468903"/>
                  <a:ext cx="1483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6E97C8E5-F102-D93D-01FF-DE2660D5B8A9}"/>
                    </a:ext>
                  </a:extLst>
                </p14:cNvPr>
                <p14:cNvContentPartPr/>
                <p14:nvPr/>
              </p14:nvContentPartPr>
              <p14:xfrm>
                <a:off x="7039477" y="694263"/>
                <a:ext cx="5040" cy="12960"/>
              </p14:xfrm>
            </p:contentPart>
          </mc:Choice>
          <mc:Fallback>
            <p:pic>
              <p:nvPicPr>
                <p:cNvPr id="46" name="Ink 45">
                  <a:extLst>
                    <a:ext uri="{FF2B5EF4-FFF2-40B4-BE49-F238E27FC236}">
                      <a16:creationId xmlns:a16="http://schemas.microsoft.com/office/drawing/2014/main" id="{6E97C8E5-F102-D93D-01FF-DE2660D5B8A9}"/>
                    </a:ext>
                  </a:extLst>
                </p:cNvPr>
                <p:cNvPicPr/>
                <p:nvPr/>
              </p:nvPicPr>
              <p:blipFill>
                <a:blip r:embed="rId71"/>
                <a:stretch>
                  <a:fillRect/>
                </a:stretch>
              </p:blipFill>
              <p:spPr>
                <a:xfrm>
                  <a:off x="7030837" y="685623"/>
                  <a:ext cx="22680" cy="3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F0A41C93-46BC-0B58-0DE0-46CE010469AA}"/>
                  </a:ext>
                </a:extLst>
              </p14:cNvPr>
              <p14:cNvContentPartPr/>
              <p14:nvPr/>
            </p14:nvContentPartPr>
            <p14:xfrm>
              <a:off x="7239997" y="445863"/>
              <a:ext cx="100080" cy="277920"/>
            </p14:xfrm>
          </p:contentPart>
        </mc:Choice>
        <mc:Fallback>
          <p:pic>
            <p:nvPicPr>
              <p:cNvPr id="47" name="Ink 46">
                <a:extLst>
                  <a:ext uri="{FF2B5EF4-FFF2-40B4-BE49-F238E27FC236}">
                    <a16:creationId xmlns:a16="http://schemas.microsoft.com/office/drawing/2014/main" id="{F0A41C93-46BC-0B58-0DE0-46CE010469AA}"/>
                  </a:ext>
                </a:extLst>
              </p:cNvPr>
              <p:cNvPicPr/>
              <p:nvPr/>
            </p:nvPicPr>
            <p:blipFill>
              <a:blip r:embed="rId73"/>
              <a:stretch>
                <a:fillRect/>
              </a:stretch>
            </p:blipFill>
            <p:spPr>
              <a:xfrm>
                <a:off x="7230997" y="436863"/>
                <a:ext cx="11772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F0309E39-407A-6E3E-13CC-3D64A491C0D4}"/>
                  </a:ext>
                </a:extLst>
              </p14:cNvPr>
              <p14:cNvContentPartPr/>
              <p14:nvPr/>
            </p14:nvContentPartPr>
            <p14:xfrm>
              <a:off x="7488037" y="661143"/>
              <a:ext cx="48600" cy="173160"/>
            </p14:xfrm>
          </p:contentPart>
        </mc:Choice>
        <mc:Fallback>
          <p:pic>
            <p:nvPicPr>
              <p:cNvPr id="48" name="Ink 47">
                <a:extLst>
                  <a:ext uri="{FF2B5EF4-FFF2-40B4-BE49-F238E27FC236}">
                    <a16:creationId xmlns:a16="http://schemas.microsoft.com/office/drawing/2014/main" id="{F0309E39-407A-6E3E-13CC-3D64A491C0D4}"/>
                  </a:ext>
                </a:extLst>
              </p:cNvPr>
              <p:cNvPicPr/>
              <p:nvPr/>
            </p:nvPicPr>
            <p:blipFill>
              <a:blip r:embed="rId75"/>
              <a:stretch>
                <a:fillRect/>
              </a:stretch>
            </p:blipFill>
            <p:spPr>
              <a:xfrm>
                <a:off x="7479037" y="652503"/>
                <a:ext cx="662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2483AD5F-B4F6-200E-2B06-FBE1F6B15D43}"/>
                  </a:ext>
                </a:extLst>
              </p14:cNvPr>
              <p14:cNvContentPartPr/>
              <p14:nvPr/>
            </p14:nvContentPartPr>
            <p14:xfrm>
              <a:off x="7825357" y="648543"/>
              <a:ext cx="131040" cy="3600"/>
            </p14:xfrm>
          </p:contentPart>
        </mc:Choice>
        <mc:Fallback>
          <p:pic>
            <p:nvPicPr>
              <p:cNvPr id="49" name="Ink 48">
                <a:extLst>
                  <a:ext uri="{FF2B5EF4-FFF2-40B4-BE49-F238E27FC236}">
                    <a16:creationId xmlns:a16="http://schemas.microsoft.com/office/drawing/2014/main" id="{2483AD5F-B4F6-200E-2B06-FBE1F6B15D43}"/>
                  </a:ext>
                </a:extLst>
              </p:cNvPr>
              <p:cNvPicPr/>
              <p:nvPr/>
            </p:nvPicPr>
            <p:blipFill>
              <a:blip r:embed="rId77"/>
              <a:stretch>
                <a:fillRect/>
              </a:stretch>
            </p:blipFill>
            <p:spPr>
              <a:xfrm>
                <a:off x="7816717" y="639543"/>
                <a:ext cx="148680" cy="21240"/>
              </a:xfrm>
              <a:prstGeom prst="rect">
                <a:avLst/>
              </a:prstGeom>
            </p:spPr>
          </p:pic>
        </mc:Fallback>
      </mc:AlternateContent>
      <p:grpSp>
        <p:nvGrpSpPr>
          <p:cNvPr id="60" name="Group 59">
            <a:extLst>
              <a:ext uri="{FF2B5EF4-FFF2-40B4-BE49-F238E27FC236}">
                <a16:creationId xmlns:a16="http://schemas.microsoft.com/office/drawing/2014/main" id="{24C09B9A-C1FB-59B2-2581-C5B60EA3859E}"/>
              </a:ext>
            </a:extLst>
          </p:cNvPr>
          <p:cNvGrpSpPr/>
          <p:nvPr/>
        </p:nvGrpSpPr>
        <p:grpSpPr>
          <a:xfrm>
            <a:off x="8161957" y="539103"/>
            <a:ext cx="127800" cy="261720"/>
            <a:chOff x="8161957" y="539103"/>
            <a:chExt cx="127800" cy="261720"/>
          </a:xfrm>
        </p:grpSpPr>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1843B4B8-67B5-D76B-2058-3D715423F72B}"/>
                    </a:ext>
                  </a:extLst>
                </p14:cNvPr>
                <p14:cNvContentPartPr/>
                <p14:nvPr/>
              </p14:nvContentPartPr>
              <p14:xfrm>
                <a:off x="8161957" y="539103"/>
                <a:ext cx="22320" cy="249840"/>
              </p14:xfrm>
            </p:contentPart>
          </mc:Choice>
          <mc:Fallback>
            <p:pic>
              <p:nvPicPr>
                <p:cNvPr id="50" name="Ink 49">
                  <a:extLst>
                    <a:ext uri="{FF2B5EF4-FFF2-40B4-BE49-F238E27FC236}">
                      <a16:creationId xmlns:a16="http://schemas.microsoft.com/office/drawing/2014/main" id="{1843B4B8-67B5-D76B-2058-3D715423F72B}"/>
                    </a:ext>
                  </a:extLst>
                </p:cNvPr>
                <p:cNvPicPr/>
                <p:nvPr/>
              </p:nvPicPr>
              <p:blipFill>
                <a:blip r:embed="rId79"/>
                <a:stretch>
                  <a:fillRect/>
                </a:stretch>
              </p:blipFill>
              <p:spPr>
                <a:xfrm>
                  <a:off x="8152957" y="530463"/>
                  <a:ext cx="399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52B0B0EE-F5F5-6E28-3C46-273EFA198717}"/>
                    </a:ext>
                  </a:extLst>
                </p14:cNvPr>
                <p14:cNvContentPartPr/>
                <p14:nvPr/>
              </p14:nvContentPartPr>
              <p14:xfrm>
                <a:off x="8287957" y="784263"/>
                <a:ext cx="1800" cy="16560"/>
              </p14:xfrm>
            </p:contentPart>
          </mc:Choice>
          <mc:Fallback>
            <p:pic>
              <p:nvPicPr>
                <p:cNvPr id="51" name="Ink 50">
                  <a:extLst>
                    <a:ext uri="{FF2B5EF4-FFF2-40B4-BE49-F238E27FC236}">
                      <a16:creationId xmlns:a16="http://schemas.microsoft.com/office/drawing/2014/main" id="{52B0B0EE-F5F5-6E28-3C46-273EFA198717}"/>
                    </a:ext>
                  </a:extLst>
                </p:cNvPr>
                <p:cNvPicPr/>
                <p:nvPr/>
              </p:nvPicPr>
              <p:blipFill>
                <a:blip r:embed="rId81"/>
                <a:stretch>
                  <a:fillRect/>
                </a:stretch>
              </p:blipFill>
              <p:spPr>
                <a:xfrm>
                  <a:off x="8279317" y="775623"/>
                  <a:ext cx="19440" cy="34200"/>
                </a:xfrm>
                <a:prstGeom prst="rect">
                  <a:avLst/>
                </a:prstGeom>
              </p:spPr>
            </p:pic>
          </mc:Fallback>
        </mc:AlternateContent>
      </p:grpSp>
      <p:grpSp>
        <p:nvGrpSpPr>
          <p:cNvPr id="59" name="Group 58">
            <a:extLst>
              <a:ext uri="{FF2B5EF4-FFF2-40B4-BE49-F238E27FC236}">
                <a16:creationId xmlns:a16="http://schemas.microsoft.com/office/drawing/2014/main" id="{D54CCC79-14A3-BD8D-9FCE-0EE7DA0A0A6A}"/>
              </a:ext>
            </a:extLst>
          </p:cNvPr>
          <p:cNvGrpSpPr/>
          <p:nvPr/>
        </p:nvGrpSpPr>
        <p:grpSpPr>
          <a:xfrm>
            <a:off x="8508997" y="532623"/>
            <a:ext cx="232560" cy="330840"/>
            <a:chOff x="8508997" y="532623"/>
            <a:chExt cx="232560" cy="330840"/>
          </a:xfrm>
        </p:grpSpPr>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9BE84652-A368-FDEE-FAD4-06A3CBEF807B}"/>
                    </a:ext>
                  </a:extLst>
                </p14:cNvPr>
                <p14:cNvContentPartPr/>
                <p14:nvPr/>
              </p14:nvContentPartPr>
              <p14:xfrm>
                <a:off x="8508997" y="532623"/>
                <a:ext cx="117720" cy="225360"/>
              </p14:xfrm>
            </p:contentPart>
          </mc:Choice>
          <mc:Fallback>
            <p:pic>
              <p:nvPicPr>
                <p:cNvPr id="52" name="Ink 51">
                  <a:extLst>
                    <a:ext uri="{FF2B5EF4-FFF2-40B4-BE49-F238E27FC236}">
                      <a16:creationId xmlns:a16="http://schemas.microsoft.com/office/drawing/2014/main" id="{9BE84652-A368-FDEE-FAD4-06A3CBEF807B}"/>
                    </a:ext>
                  </a:extLst>
                </p:cNvPr>
                <p:cNvPicPr/>
                <p:nvPr/>
              </p:nvPicPr>
              <p:blipFill>
                <a:blip r:embed="rId83"/>
                <a:stretch>
                  <a:fillRect/>
                </a:stretch>
              </p:blipFill>
              <p:spPr>
                <a:xfrm>
                  <a:off x="8500357" y="523623"/>
                  <a:ext cx="1353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F9D2AAAB-58E2-5C36-FBB3-0976E93C22BC}"/>
                    </a:ext>
                  </a:extLst>
                </p14:cNvPr>
                <p14:cNvContentPartPr/>
                <p14:nvPr/>
              </p14:nvContentPartPr>
              <p14:xfrm>
                <a:off x="8702317" y="681663"/>
                <a:ext cx="39240" cy="181800"/>
              </p14:xfrm>
            </p:contentPart>
          </mc:Choice>
          <mc:Fallback>
            <p:pic>
              <p:nvPicPr>
                <p:cNvPr id="53" name="Ink 52">
                  <a:extLst>
                    <a:ext uri="{FF2B5EF4-FFF2-40B4-BE49-F238E27FC236}">
                      <a16:creationId xmlns:a16="http://schemas.microsoft.com/office/drawing/2014/main" id="{F9D2AAAB-58E2-5C36-FBB3-0976E93C22BC}"/>
                    </a:ext>
                  </a:extLst>
                </p:cNvPr>
                <p:cNvPicPr/>
                <p:nvPr/>
              </p:nvPicPr>
              <p:blipFill>
                <a:blip r:embed="rId85"/>
                <a:stretch>
                  <a:fillRect/>
                </a:stretch>
              </p:blipFill>
              <p:spPr>
                <a:xfrm>
                  <a:off x="8693677" y="673023"/>
                  <a:ext cx="56880" cy="19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59D856AB-B6DE-CFE0-48DF-857B438771BC}"/>
                  </a:ext>
                </a:extLst>
              </p14:cNvPr>
              <p14:cNvContentPartPr/>
              <p14:nvPr/>
            </p14:nvContentPartPr>
            <p14:xfrm>
              <a:off x="8954677" y="571143"/>
              <a:ext cx="216720" cy="15840"/>
            </p14:xfrm>
          </p:contentPart>
        </mc:Choice>
        <mc:Fallback>
          <p:pic>
            <p:nvPicPr>
              <p:cNvPr id="54" name="Ink 53">
                <a:extLst>
                  <a:ext uri="{FF2B5EF4-FFF2-40B4-BE49-F238E27FC236}">
                    <a16:creationId xmlns:a16="http://schemas.microsoft.com/office/drawing/2014/main" id="{59D856AB-B6DE-CFE0-48DF-857B438771BC}"/>
                  </a:ext>
                </a:extLst>
              </p:cNvPr>
              <p:cNvPicPr/>
              <p:nvPr/>
            </p:nvPicPr>
            <p:blipFill>
              <a:blip r:embed="rId87"/>
              <a:stretch>
                <a:fillRect/>
              </a:stretch>
            </p:blipFill>
            <p:spPr>
              <a:xfrm>
                <a:off x="8945677" y="562503"/>
                <a:ext cx="23436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E613612D-D37A-DD59-9BD5-AA8554B055E0}"/>
                  </a:ext>
                </a:extLst>
              </p14:cNvPr>
              <p14:cNvContentPartPr/>
              <p14:nvPr/>
            </p14:nvContentPartPr>
            <p14:xfrm>
              <a:off x="9361477" y="468183"/>
              <a:ext cx="129960" cy="254520"/>
            </p14:xfrm>
          </p:contentPart>
        </mc:Choice>
        <mc:Fallback>
          <p:pic>
            <p:nvPicPr>
              <p:cNvPr id="55" name="Ink 54">
                <a:extLst>
                  <a:ext uri="{FF2B5EF4-FFF2-40B4-BE49-F238E27FC236}">
                    <a16:creationId xmlns:a16="http://schemas.microsoft.com/office/drawing/2014/main" id="{E613612D-D37A-DD59-9BD5-AA8554B055E0}"/>
                  </a:ext>
                </a:extLst>
              </p:cNvPr>
              <p:cNvPicPr/>
              <p:nvPr/>
            </p:nvPicPr>
            <p:blipFill>
              <a:blip r:embed="rId89"/>
              <a:stretch>
                <a:fillRect/>
              </a:stretch>
            </p:blipFill>
            <p:spPr>
              <a:xfrm>
                <a:off x="9352477" y="459183"/>
                <a:ext cx="147600" cy="272160"/>
              </a:xfrm>
              <a:prstGeom prst="rect">
                <a:avLst/>
              </a:prstGeom>
            </p:spPr>
          </p:pic>
        </mc:Fallback>
      </mc:AlternateContent>
      <p:grpSp>
        <p:nvGrpSpPr>
          <p:cNvPr id="58" name="Group 57">
            <a:extLst>
              <a:ext uri="{FF2B5EF4-FFF2-40B4-BE49-F238E27FC236}">
                <a16:creationId xmlns:a16="http://schemas.microsoft.com/office/drawing/2014/main" id="{81EE9496-999C-6051-5490-B2897058FFEF}"/>
              </a:ext>
            </a:extLst>
          </p:cNvPr>
          <p:cNvGrpSpPr/>
          <p:nvPr/>
        </p:nvGrpSpPr>
        <p:grpSpPr>
          <a:xfrm>
            <a:off x="9647677" y="481863"/>
            <a:ext cx="273960" cy="262800"/>
            <a:chOff x="9647677" y="481863"/>
            <a:chExt cx="273960" cy="262800"/>
          </a:xfrm>
        </p:grpSpPr>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40970851-61DF-6CF9-5E56-5CA35BD6D727}"/>
                    </a:ext>
                  </a:extLst>
                </p14:cNvPr>
                <p14:cNvContentPartPr/>
                <p14:nvPr/>
              </p14:nvContentPartPr>
              <p14:xfrm>
                <a:off x="9647677" y="692823"/>
                <a:ext cx="12240" cy="51840"/>
              </p14:xfrm>
            </p:contentPart>
          </mc:Choice>
          <mc:Fallback>
            <p:pic>
              <p:nvPicPr>
                <p:cNvPr id="56" name="Ink 55">
                  <a:extLst>
                    <a:ext uri="{FF2B5EF4-FFF2-40B4-BE49-F238E27FC236}">
                      <a16:creationId xmlns:a16="http://schemas.microsoft.com/office/drawing/2014/main" id="{40970851-61DF-6CF9-5E56-5CA35BD6D727}"/>
                    </a:ext>
                  </a:extLst>
                </p:cNvPr>
                <p:cNvPicPr/>
                <p:nvPr/>
              </p:nvPicPr>
              <p:blipFill>
                <a:blip r:embed="rId91"/>
                <a:stretch>
                  <a:fillRect/>
                </a:stretch>
              </p:blipFill>
              <p:spPr>
                <a:xfrm>
                  <a:off x="9639037" y="683823"/>
                  <a:ext cx="2988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C4BAA9BC-E0F5-3E1F-BB1E-8E088D5DD304}"/>
                    </a:ext>
                  </a:extLst>
                </p14:cNvPr>
                <p14:cNvContentPartPr/>
                <p14:nvPr/>
              </p14:nvContentPartPr>
              <p14:xfrm>
                <a:off x="9767197" y="481863"/>
                <a:ext cx="154440" cy="233280"/>
              </p14:xfrm>
            </p:contentPart>
          </mc:Choice>
          <mc:Fallback>
            <p:pic>
              <p:nvPicPr>
                <p:cNvPr id="57" name="Ink 56">
                  <a:extLst>
                    <a:ext uri="{FF2B5EF4-FFF2-40B4-BE49-F238E27FC236}">
                      <a16:creationId xmlns:a16="http://schemas.microsoft.com/office/drawing/2014/main" id="{C4BAA9BC-E0F5-3E1F-BB1E-8E088D5DD304}"/>
                    </a:ext>
                  </a:extLst>
                </p:cNvPr>
                <p:cNvPicPr/>
                <p:nvPr/>
              </p:nvPicPr>
              <p:blipFill>
                <a:blip r:embed="rId93"/>
                <a:stretch>
                  <a:fillRect/>
                </a:stretch>
              </p:blipFill>
              <p:spPr>
                <a:xfrm>
                  <a:off x="9758197" y="472863"/>
                  <a:ext cx="172080" cy="25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4D1B867C-EA2D-3FC9-014E-C73819812EA7}"/>
                  </a:ext>
                </a:extLst>
              </p14:cNvPr>
              <p14:cNvContentPartPr/>
              <p14:nvPr/>
            </p14:nvContentPartPr>
            <p14:xfrm>
              <a:off x="10078957" y="424263"/>
              <a:ext cx="138600" cy="399240"/>
            </p14:xfrm>
          </p:contentPart>
        </mc:Choice>
        <mc:Fallback>
          <p:pic>
            <p:nvPicPr>
              <p:cNvPr id="62" name="Ink 61">
                <a:extLst>
                  <a:ext uri="{FF2B5EF4-FFF2-40B4-BE49-F238E27FC236}">
                    <a16:creationId xmlns:a16="http://schemas.microsoft.com/office/drawing/2014/main" id="{4D1B867C-EA2D-3FC9-014E-C73819812EA7}"/>
                  </a:ext>
                </a:extLst>
              </p:cNvPr>
              <p:cNvPicPr/>
              <p:nvPr/>
            </p:nvPicPr>
            <p:blipFill>
              <a:blip r:embed="rId95"/>
              <a:stretch>
                <a:fillRect/>
              </a:stretch>
            </p:blipFill>
            <p:spPr>
              <a:xfrm>
                <a:off x="10069957" y="415623"/>
                <a:ext cx="15624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A5B245F7-1B13-DE69-4CEC-CF6453FDAD09}"/>
                  </a:ext>
                </a:extLst>
              </p14:cNvPr>
              <p14:cNvContentPartPr/>
              <p14:nvPr/>
            </p14:nvContentPartPr>
            <p14:xfrm>
              <a:off x="4923397" y="867063"/>
              <a:ext cx="169920" cy="381240"/>
            </p14:xfrm>
          </p:contentPart>
        </mc:Choice>
        <mc:Fallback>
          <p:pic>
            <p:nvPicPr>
              <p:cNvPr id="63" name="Ink 62">
                <a:extLst>
                  <a:ext uri="{FF2B5EF4-FFF2-40B4-BE49-F238E27FC236}">
                    <a16:creationId xmlns:a16="http://schemas.microsoft.com/office/drawing/2014/main" id="{A5B245F7-1B13-DE69-4CEC-CF6453FDAD09}"/>
                  </a:ext>
                </a:extLst>
              </p:cNvPr>
              <p:cNvPicPr/>
              <p:nvPr/>
            </p:nvPicPr>
            <p:blipFill>
              <a:blip r:embed="rId97"/>
              <a:stretch>
                <a:fillRect/>
              </a:stretch>
            </p:blipFill>
            <p:spPr>
              <a:xfrm>
                <a:off x="4914757" y="858423"/>
                <a:ext cx="18756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4270C05B-3BFF-F94D-34CD-7B6620B0B98E}"/>
                  </a:ext>
                </a:extLst>
              </p14:cNvPr>
              <p14:cNvContentPartPr/>
              <p14:nvPr/>
            </p14:nvContentPartPr>
            <p14:xfrm>
              <a:off x="5289517" y="1087383"/>
              <a:ext cx="17280" cy="202320"/>
            </p14:xfrm>
          </p:contentPart>
        </mc:Choice>
        <mc:Fallback>
          <p:pic>
            <p:nvPicPr>
              <p:cNvPr id="64" name="Ink 63">
                <a:extLst>
                  <a:ext uri="{FF2B5EF4-FFF2-40B4-BE49-F238E27FC236}">
                    <a16:creationId xmlns:a16="http://schemas.microsoft.com/office/drawing/2014/main" id="{4270C05B-3BFF-F94D-34CD-7B6620B0B98E}"/>
                  </a:ext>
                </a:extLst>
              </p:cNvPr>
              <p:cNvPicPr/>
              <p:nvPr/>
            </p:nvPicPr>
            <p:blipFill>
              <a:blip r:embed="rId99"/>
              <a:stretch>
                <a:fillRect/>
              </a:stretch>
            </p:blipFill>
            <p:spPr>
              <a:xfrm>
                <a:off x="5280877" y="1078743"/>
                <a:ext cx="349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5" name="Ink 64">
                <a:extLst>
                  <a:ext uri="{FF2B5EF4-FFF2-40B4-BE49-F238E27FC236}">
                    <a16:creationId xmlns:a16="http://schemas.microsoft.com/office/drawing/2014/main" id="{8018F47E-9838-5392-03BE-F148343910E7}"/>
                  </a:ext>
                </a:extLst>
              </p14:cNvPr>
              <p14:cNvContentPartPr/>
              <p14:nvPr/>
            </p14:nvContentPartPr>
            <p14:xfrm>
              <a:off x="5527477" y="973983"/>
              <a:ext cx="5040" cy="33480"/>
            </p14:xfrm>
          </p:contentPart>
        </mc:Choice>
        <mc:Fallback>
          <p:pic>
            <p:nvPicPr>
              <p:cNvPr id="65" name="Ink 64">
                <a:extLst>
                  <a:ext uri="{FF2B5EF4-FFF2-40B4-BE49-F238E27FC236}">
                    <a16:creationId xmlns:a16="http://schemas.microsoft.com/office/drawing/2014/main" id="{8018F47E-9838-5392-03BE-F148343910E7}"/>
                  </a:ext>
                </a:extLst>
              </p:cNvPr>
              <p:cNvPicPr/>
              <p:nvPr/>
            </p:nvPicPr>
            <p:blipFill>
              <a:blip r:embed="rId101"/>
              <a:stretch>
                <a:fillRect/>
              </a:stretch>
            </p:blipFill>
            <p:spPr>
              <a:xfrm>
                <a:off x="5518477" y="965343"/>
                <a:ext cx="226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Ink 65">
                <a:extLst>
                  <a:ext uri="{FF2B5EF4-FFF2-40B4-BE49-F238E27FC236}">
                    <a16:creationId xmlns:a16="http://schemas.microsoft.com/office/drawing/2014/main" id="{F3A46FE5-7AA6-BD31-1B0E-EB1AE6311A7B}"/>
                  </a:ext>
                </a:extLst>
              </p14:cNvPr>
              <p14:cNvContentPartPr/>
              <p14:nvPr/>
            </p14:nvContentPartPr>
            <p14:xfrm>
              <a:off x="5530717" y="1261623"/>
              <a:ext cx="12960" cy="21240"/>
            </p14:xfrm>
          </p:contentPart>
        </mc:Choice>
        <mc:Fallback>
          <p:pic>
            <p:nvPicPr>
              <p:cNvPr id="66" name="Ink 65">
                <a:extLst>
                  <a:ext uri="{FF2B5EF4-FFF2-40B4-BE49-F238E27FC236}">
                    <a16:creationId xmlns:a16="http://schemas.microsoft.com/office/drawing/2014/main" id="{F3A46FE5-7AA6-BD31-1B0E-EB1AE6311A7B}"/>
                  </a:ext>
                </a:extLst>
              </p:cNvPr>
              <p:cNvPicPr/>
              <p:nvPr/>
            </p:nvPicPr>
            <p:blipFill>
              <a:blip r:embed="rId103"/>
              <a:stretch>
                <a:fillRect/>
              </a:stretch>
            </p:blipFill>
            <p:spPr>
              <a:xfrm>
                <a:off x="5521717" y="1252983"/>
                <a:ext cx="306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8DA88848-3100-307C-BA9B-F277D477B17D}"/>
                  </a:ext>
                </a:extLst>
              </p14:cNvPr>
              <p14:cNvContentPartPr/>
              <p14:nvPr/>
            </p14:nvContentPartPr>
            <p14:xfrm>
              <a:off x="5779117" y="932583"/>
              <a:ext cx="145800" cy="412200"/>
            </p14:xfrm>
          </p:contentPart>
        </mc:Choice>
        <mc:Fallback>
          <p:pic>
            <p:nvPicPr>
              <p:cNvPr id="67" name="Ink 66">
                <a:extLst>
                  <a:ext uri="{FF2B5EF4-FFF2-40B4-BE49-F238E27FC236}">
                    <a16:creationId xmlns:a16="http://schemas.microsoft.com/office/drawing/2014/main" id="{8DA88848-3100-307C-BA9B-F277D477B17D}"/>
                  </a:ext>
                </a:extLst>
              </p:cNvPr>
              <p:cNvPicPr/>
              <p:nvPr/>
            </p:nvPicPr>
            <p:blipFill>
              <a:blip r:embed="rId105"/>
              <a:stretch>
                <a:fillRect/>
              </a:stretch>
            </p:blipFill>
            <p:spPr>
              <a:xfrm>
                <a:off x="5770117" y="923583"/>
                <a:ext cx="163440" cy="429840"/>
              </a:xfrm>
              <a:prstGeom prst="rect">
                <a:avLst/>
              </a:prstGeom>
            </p:spPr>
          </p:pic>
        </mc:Fallback>
      </mc:AlternateContent>
      <p:grpSp>
        <p:nvGrpSpPr>
          <p:cNvPr id="70" name="Group 69">
            <a:extLst>
              <a:ext uri="{FF2B5EF4-FFF2-40B4-BE49-F238E27FC236}">
                <a16:creationId xmlns:a16="http://schemas.microsoft.com/office/drawing/2014/main" id="{4A9BBF38-ACFB-7333-2210-6822E1FE913E}"/>
              </a:ext>
            </a:extLst>
          </p:cNvPr>
          <p:cNvGrpSpPr/>
          <p:nvPr/>
        </p:nvGrpSpPr>
        <p:grpSpPr>
          <a:xfrm>
            <a:off x="6114997" y="1078383"/>
            <a:ext cx="245880" cy="380160"/>
            <a:chOff x="6114997" y="1078383"/>
            <a:chExt cx="245880" cy="380160"/>
          </a:xfrm>
        </p:grpSpPr>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D072C41E-70FA-B3E3-AB3E-65A798F157C0}"/>
                    </a:ext>
                  </a:extLst>
                </p14:cNvPr>
                <p14:cNvContentPartPr/>
                <p14:nvPr/>
              </p14:nvContentPartPr>
              <p14:xfrm>
                <a:off x="6114997" y="1078383"/>
                <a:ext cx="102240" cy="208440"/>
              </p14:xfrm>
            </p:contentPart>
          </mc:Choice>
          <mc:Fallback>
            <p:pic>
              <p:nvPicPr>
                <p:cNvPr id="68" name="Ink 67">
                  <a:extLst>
                    <a:ext uri="{FF2B5EF4-FFF2-40B4-BE49-F238E27FC236}">
                      <a16:creationId xmlns:a16="http://schemas.microsoft.com/office/drawing/2014/main" id="{D072C41E-70FA-B3E3-AB3E-65A798F157C0}"/>
                    </a:ext>
                  </a:extLst>
                </p:cNvPr>
                <p:cNvPicPr/>
                <p:nvPr/>
              </p:nvPicPr>
              <p:blipFill>
                <a:blip r:embed="rId107"/>
                <a:stretch>
                  <a:fillRect/>
                </a:stretch>
              </p:blipFill>
              <p:spPr>
                <a:xfrm>
                  <a:off x="6106357" y="1069743"/>
                  <a:ext cx="1198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4867232B-4258-87DD-4145-B202FB67861B}"/>
                    </a:ext>
                  </a:extLst>
                </p14:cNvPr>
                <p14:cNvContentPartPr/>
                <p14:nvPr/>
              </p14:nvContentPartPr>
              <p14:xfrm>
                <a:off x="6302917" y="1258383"/>
                <a:ext cx="57960" cy="200160"/>
              </p14:xfrm>
            </p:contentPart>
          </mc:Choice>
          <mc:Fallback>
            <p:pic>
              <p:nvPicPr>
                <p:cNvPr id="69" name="Ink 68">
                  <a:extLst>
                    <a:ext uri="{FF2B5EF4-FFF2-40B4-BE49-F238E27FC236}">
                      <a16:creationId xmlns:a16="http://schemas.microsoft.com/office/drawing/2014/main" id="{4867232B-4258-87DD-4145-B202FB67861B}"/>
                    </a:ext>
                  </a:extLst>
                </p:cNvPr>
                <p:cNvPicPr/>
                <p:nvPr/>
              </p:nvPicPr>
              <p:blipFill>
                <a:blip r:embed="rId109"/>
                <a:stretch>
                  <a:fillRect/>
                </a:stretch>
              </p:blipFill>
              <p:spPr>
                <a:xfrm>
                  <a:off x="6293917" y="1249383"/>
                  <a:ext cx="75600" cy="217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71" name="Ink 70">
                <a:extLst>
                  <a:ext uri="{FF2B5EF4-FFF2-40B4-BE49-F238E27FC236}">
                    <a16:creationId xmlns:a16="http://schemas.microsoft.com/office/drawing/2014/main" id="{95AD39D1-36BE-E7A4-30AF-916E5C5B9D08}"/>
                  </a:ext>
                </a:extLst>
              </p14:cNvPr>
              <p14:cNvContentPartPr/>
              <p14:nvPr/>
            </p14:nvContentPartPr>
            <p14:xfrm>
              <a:off x="6535837" y="1153983"/>
              <a:ext cx="111600" cy="26280"/>
            </p14:xfrm>
          </p:contentPart>
        </mc:Choice>
        <mc:Fallback>
          <p:pic>
            <p:nvPicPr>
              <p:cNvPr id="71" name="Ink 70">
                <a:extLst>
                  <a:ext uri="{FF2B5EF4-FFF2-40B4-BE49-F238E27FC236}">
                    <a16:creationId xmlns:a16="http://schemas.microsoft.com/office/drawing/2014/main" id="{95AD39D1-36BE-E7A4-30AF-916E5C5B9D08}"/>
                  </a:ext>
                </a:extLst>
              </p:cNvPr>
              <p:cNvPicPr/>
              <p:nvPr/>
            </p:nvPicPr>
            <p:blipFill>
              <a:blip r:embed="rId111"/>
              <a:stretch>
                <a:fillRect/>
              </a:stretch>
            </p:blipFill>
            <p:spPr>
              <a:xfrm>
                <a:off x="6527197" y="1145343"/>
                <a:ext cx="129240" cy="43920"/>
              </a:xfrm>
              <a:prstGeom prst="rect">
                <a:avLst/>
              </a:prstGeom>
            </p:spPr>
          </p:pic>
        </mc:Fallback>
      </mc:AlternateContent>
      <p:grpSp>
        <p:nvGrpSpPr>
          <p:cNvPr id="77" name="Group 76">
            <a:extLst>
              <a:ext uri="{FF2B5EF4-FFF2-40B4-BE49-F238E27FC236}">
                <a16:creationId xmlns:a16="http://schemas.microsoft.com/office/drawing/2014/main" id="{F002CBBF-023E-0E10-BE3D-898A52AE6C5C}"/>
              </a:ext>
            </a:extLst>
          </p:cNvPr>
          <p:cNvGrpSpPr/>
          <p:nvPr/>
        </p:nvGrpSpPr>
        <p:grpSpPr>
          <a:xfrm>
            <a:off x="6823117" y="1114743"/>
            <a:ext cx="234000" cy="209160"/>
            <a:chOff x="6823117" y="1114743"/>
            <a:chExt cx="234000" cy="209160"/>
          </a:xfrm>
        </p:grpSpPr>
        <mc:AlternateContent xmlns:mc="http://schemas.openxmlformats.org/markup-compatibility/2006">
          <mc:Choice xmlns:p14="http://schemas.microsoft.com/office/powerpoint/2010/main" Requires="p14">
            <p:contentPart p14:bwMode="auto" r:id="rId112">
              <p14:nvContentPartPr>
                <p14:cNvPr id="72" name="Ink 71">
                  <a:extLst>
                    <a:ext uri="{FF2B5EF4-FFF2-40B4-BE49-F238E27FC236}">
                      <a16:creationId xmlns:a16="http://schemas.microsoft.com/office/drawing/2014/main" id="{4C58910B-E4E0-ECF4-9A9B-9C87E3FCD368}"/>
                    </a:ext>
                  </a:extLst>
                </p14:cNvPr>
                <p14:cNvContentPartPr/>
                <p14:nvPr/>
              </p14:nvContentPartPr>
              <p14:xfrm>
                <a:off x="6823117" y="1114743"/>
                <a:ext cx="139320" cy="209160"/>
              </p14:xfrm>
            </p:contentPart>
          </mc:Choice>
          <mc:Fallback>
            <p:pic>
              <p:nvPicPr>
                <p:cNvPr id="72" name="Ink 71">
                  <a:extLst>
                    <a:ext uri="{FF2B5EF4-FFF2-40B4-BE49-F238E27FC236}">
                      <a16:creationId xmlns:a16="http://schemas.microsoft.com/office/drawing/2014/main" id="{4C58910B-E4E0-ECF4-9A9B-9C87E3FCD368}"/>
                    </a:ext>
                  </a:extLst>
                </p:cNvPr>
                <p:cNvPicPr/>
                <p:nvPr/>
              </p:nvPicPr>
              <p:blipFill>
                <a:blip r:embed="rId113"/>
                <a:stretch>
                  <a:fillRect/>
                </a:stretch>
              </p:blipFill>
              <p:spPr>
                <a:xfrm>
                  <a:off x="6814477" y="1106103"/>
                  <a:ext cx="1569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EE6EF4AB-497A-8908-BCA8-D9C09DD08E45}"/>
                    </a:ext>
                  </a:extLst>
                </p14:cNvPr>
                <p14:cNvContentPartPr/>
                <p14:nvPr/>
              </p14:nvContentPartPr>
              <p14:xfrm>
                <a:off x="7044157" y="1303023"/>
                <a:ext cx="12960" cy="14400"/>
              </p14:xfrm>
            </p:contentPart>
          </mc:Choice>
          <mc:Fallback>
            <p:pic>
              <p:nvPicPr>
                <p:cNvPr id="73" name="Ink 72">
                  <a:extLst>
                    <a:ext uri="{FF2B5EF4-FFF2-40B4-BE49-F238E27FC236}">
                      <a16:creationId xmlns:a16="http://schemas.microsoft.com/office/drawing/2014/main" id="{EE6EF4AB-497A-8908-BCA8-D9C09DD08E45}"/>
                    </a:ext>
                  </a:extLst>
                </p:cNvPr>
                <p:cNvPicPr/>
                <p:nvPr/>
              </p:nvPicPr>
              <p:blipFill>
                <a:blip r:embed="rId115"/>
                <a:stretch>
                  <a:fillRect/>
                </a:stretch>
              </p:blipFill>
              <p:spPr>
                <a:xfrm>
                  <a:off x="7035517" y="1294383"/>
                  <a:ext cx="30600" cy="32040"/>
                </a:xfrm>
                <a:prstGeom prst="rect">
                  <a:avLst/>
                </a:prstGeom>
              </p:spPr>
            </p:pic>
          </mc:Fallback>
        </mc:AlternateContent>
      </p:grpSp>
      <p:grpSp>
        <p:nvGrpSpPr>
          <p:cNvPr id="76" name="Group 75">
            <a:extLst>
              <a:ext uri="{FF2B5EF4-FFF2-40B4-BE49-F238E27FC236}">
                <a16:creationId xmlns:a16="http://schemas.microsoft.com/office/drawing/2014/main" id="{809878AB-1DAE-50B0-9512-0A9470A37939}"/>
              </a:ext>
            </a:extLst>
          </p:cNvPr>
          <p:cNvGrpSpPr/>
          <p:nvPr/>
        </p:nvGrpSpPr>
        <p:grpSpPr>
          <a:xfrm>
            <a:off x="7229557" y="1078743"/>
            <a:ext cx="219600" cy="382320"/>
            <a:chOff x="7229557" y="1078743"/>
            <a:chExt cx="219600" cy="382320"/>
          </a:xfrm>
        </p:grpSpPr>
        <mc:AlternateContent xmlns:mc="http://schemas.openxmlformats.org/markup-compatibility/2006">
          <mc:Choice xmlns:p14="http://schemas.microsoft.com/office/powerpoint/2010/main" Requires="p14">
            <p:contentPart p14:bwMode="auto" r:id="rId116">
              <p14:nvContentPartPr>
                <p14:cNvPr id="74" name="Ink 73">
                  <a:extLst>
                    <a:ext uri="{FF2B5EF4-FFF2-40B4-BE49-F238E27FC236}">
                      <a16:creationId xmlns:a16="http://schemas.microsoft.com/office/drawing/2014/main" id="{3E01EBBE-015E-22D7-BC5C-A6930493EE95}"/>
                    </a:ext>
                  </a:extLst>
                </p14:cNvPr>
                <p14:cNvContentPartPr/>
                <p14:nvPr/>
              </p14:nvContentPartPr>
              <p14:xfrm>
                <a:off x="7229557" y="1078743"/>
                <a:ext cx="132480" cy="245520"/>
              </p14:xfrm>
            </p:contentPart>
          </mc:Choice>
          <mc:Fallback>
            <p:pic>
              <p:nvPicPr>
                <p:cNvPr id="74" name="Ink 73">
                  <a:extLst>
                    <a:ext uri="{FF2B5EF4-FFF2-40B4-BE49-F238E27FC236}">
                      <a16:creationId xmlns:a16="http://schemas.microsoft.com/office/drawing/2014/main" id="{3E01EBBE-015E-22D7-BC5C-A6930493EE95}"/>
                    </a:ext>
                  </a:extLst>
                </p:cNvPr>
                <p:cNvPicPr/>
                <p:nvPr/>
              </p:nvPicPr>
              <p:blipFill>
                <a:blip r:embed="rId117"/>
                <a:stretch>
                  <a:fillRect/>
                </a:stretch>
              </p:blipFill>
              <p:spPr>
                <a:xfrm>
                  <a:off x="7220557" y="1070103"/>
                  <a:ext cx="1501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5" name="Ink 74">
                  <a:extLst>
                    <a:ext uri="{FF2B5EF4-FFF2-40B4-BE49-F238E27FC236}">
                      <a16:creationId xmlns:a16="http://schemas.microsoft.com/office/drawing/2014/main" id="{C2227BF3-9CF6-3978-F6C8-12FD514E5D30}"/>
                    </a:ext>
                  </a:extLst>
                </p14:cNvPr>
                <p14:cNvContentPartPr/>
                <p14:nvPr/>
              </p14:nvContentPartPr>
              <p14:xfrm>
                <a:off x="7392637" y="1289343"/>
                <a:ext cx="56520" cy="171720"/>
              </p14:xfrm>
            </p:contentPart>
          </mc:Choice>
          <mc:Fallback>
            <p:pic>
              <p:nvPicPr>
                <p:cNvPr id="75" name="Ink 74">
                  <a:extLst>
                    <a:ext uri="{FF2B5EF4-FFF2-40B4-BE49-F238E27FC236}">
                      <a16:creationId xmlns:a16="http://schemas.microsoft.com/office/drawing/2014/main" id="{C2227BF3-9CF6-3978-F6C8-12FD514E5D30}"/>
                    </a:ext>
                  </a:extLst>
                </p:cNvPr>
                <p:cNvPicPr/>
                <p:nvPr/>
              </p:nvPicPr>
              <p:blipFill>
                <a:blip r:embed="rId119"/>
                <a:stretch>
                  <a:fillRect/>
                </a:stretch>
              </p:blipFill>
              <p:spPr>
                <a:xfrm>
                  <a:off x="7383997" y="1280703"/>
                  <a:ext cx="74160" cy="18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0">
            <p14:nvContentPartPr>
              <p14:cNvPr id="78" name="Ink 77">
                <a:extLst>
                  <a:ext uri="{FF2B5EF4-FFF2-40B4-BE49-F238E27FC236}">
                    <a16:creationId xmlns:a16="http://schemas.microsoft.com/office/drawing/2014/main" id="{A28B79E2-8CB8-EF8E-7E5F-1AF865B6C2C1}"/>
                  </a:ext>
                </a:extLst>
              </p14:cNvPr>
              <p14:cNvContentPartPr/>
              <p14:nvPr/>
            </p14:nvContentPartPr>
            <p14:xfrm>
              <a:off x="7652917" y="1153623"/>
              <a:ext cx="129960" cy="190800"/>
            </p14:xfrm>
          </p:contentPart>
        </mc:Choice>
        <mc:Fallback>
          <p:pic>
            <p:nvPicPr>
              <p:cNvPr id="78" name="Ink 77">
                <a:extLst>
                  <a:ext uri="{FF2B5EF4-FFF2-40B4-BE49-F238E27FC236}">
                    <a16:creationId xmlns:a16="http://schemas.microsoft.com/office/drawing/2014/main" id="{A28B79E2-8CB8-EF8E-7E5F-1AF865B6C2C1}"/>
                  </a:ext>
                </a:extLst>
              </p:cNvPr>
              <p:cNvPicPr/>
              <p:nvPr/>
            </p:nvPicPr>
            <p:blipFill>
              <a:blip r:embed="rId121"/>
              <a:stretch>
                <a:fillRect/>
              </a:stretch>
            </p:blipFill>
            <p:spPr>
              <a:xfrm>
                <a:off x="7644277" y="1144623"/>
                <a:ext cx="1476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9" name="Ink 78">
                <a:extLst>
                  <a:ext uri="{FF2B5EF4-FFF2-40B4-BE49-F238E27FC236}">
                    <a16:creationId xmlns:a16="http://schemas.microsoft.com/office/drawing/2014/main" id="{ECA0C542-1F59-A765-C283-B1EA37D64582}"/>
                  </a:ext>
                </a:extLst>
              </p14:cNvPr>
              <p14:cNvContentPartPr/>
              <p14:nvPr/>
            </p14:nvContentPartPr>
            <p14:xfrm>
              <a:off x="7922197" y="1315623"/>
              <a:ext cx="9720" cy="19800"/>
            </p14:xfrm>
          </p:contentPart>
        </mc:Choice>
        <mc:Fallback>
          <p:pic>
            <p:nvPicPr>
              <p:cNvPr id="79" name="Ink 78">
                <a:extLst>
                  <a:ext uri="{FF2B5EF4-FFF2-40B4-BE49-F238E27FC236}">
                    <a16:creationId xmlns:a16="http://schemas.microsoft.com/office/drawing/2014/main" id="{ECA0C542-1F59-A765-C283-B1EA37D64582}"/>
                  </a:ext>
                </a:extLst>
              </p:cNvPr>
              <p:cNvPicPr/>
              <p:nvPr/>
            </p:nvPicPr>
            <p:blipFill>
              <a:blip r:embed="rId123"/>
              <a:stretch>
                <a:fillRect/>
              </a:stretch>
            </p:blipFill>
            <p:spPr>
              <a:xfrm>
                <a:off x="7913557" y="1306983"/>
                <a:ext cx="273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0" name="Ink 79">
                <a:extLst>
                  <a:ext uri="{FF2B5EF4-FFF2-40B4-BE49-F238E27FC236}">
                    <a16:creationId xmlns:a16="http://schemas.microsoft.com/office/drawing/2014/main" id="{2C2A3C4A-CECC-696B-D5F4-A06088873859}"/>
                  </a:ext>
                </a:extLst>
              </p14:cNvPr>
              <p14:cNvContentPartPr/>
              <p14:nvPr/>
            </p14:nvContentPartPr>
            <p14:xfrm>
              <a:off x="8148997" y="1091343"/>
              <a:ext cx="114840" cy="216720"/>
            </p14:xfrm>
          </p:contentPart>
        </mc:Choice>
        <mc:Fallback>
          <p:pic>
            <p:nvPicPr>
              <p:cNvPr id="80" name="Ink 79">
                <a:extLst>
                  <a:ext uri="{FF2B5EF4-FFF2-40B4-BE49-F238E27FC236}">
                    <a16:creationId xmlns:a16="http://schemas.microsoft.com/office/drawing/2014/main" id="{2C2A3C4A-CECC-696B-D5F4-A06088873859}"/>
                  </a:ext>
                </a:extLst>
              </p:cNvPr>
              <p:cNvPicPr/>
              <p:nvPr/>
            </p:nvPicPr>
            <p:blipFill>
              <a:blip r:embed="rId125"/>
              <a:stretch>
                <a:fillRect/>
              </a:stretch>
            </p:blipFill>
            <p:spPr>
              <a:xfrm>
                <a:off x="8139997" y="1082703"/>
                <a:ext cx="1324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1">
                <a:extLst>
                  <a:ext uri="{FF2B5EF4-FFF2-40B4-BE49-F238E27FC236}">
                    <a16:creationId xmlns:a16="http://schemas.microsoft.com/office/drawing/2014/main" id="{D0D4543A-CD4A-24F7-BBCB-9286948BDEA3}"/>
                  </a:ext>
                </a:extLst>
              </p14:cNvPr>
              <p14:cNvContentPartPr/>
              <p14:nvPr/>
            </p14:nvContentPartPr>
            <p14:xfrm>
              <a:off x="8339437" y="1281063"/>
              <a:ext cx="117360" cy="200880"/>
            </p14:xfrm>
          </p:contentPart>
        </mc:Choice>
        <mc:Fallback>
          <p:pic>
            <p:nvPicPr>
              <p:cNvPr id="82" name="Ink 81">
                <a:extLst>
                  <a:ext uri="{FF2B5EF4-FFF2-40B4-BE49-F238E27FC236}">
                    <a16:creationId xmlns:a16="http://schemas.microsoft.com/office/drawing/2014/main" id="{D0D4543A-CD4A-24F7-BBCB-9286948BDEA3}"/>
                  </a:ext>
                </a:extLst>
              </p:cNvPr>
              <p:cNvPicPr/>
              <p:nvPr/>
            </p:nvPicPr>
            <p:blipFill>
              <a:blip r:embed="rId127"/>
              <a:stretch>
                <a:fillRect/>
              </a:stretch>
            </p:blipFill>
            <p:spPr>
              <a:xfrm>
                <a:off x="8330437" y="1272423"/>
                <a:ext cx="1350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3" name="Ink 82">
                <a:extLst>
                  <a:ext uri="{FF2B5EF4-FFF2-40B4-BE49-F238E27FC236}">
                    <a16:creationId xmlns:a16="http://schemas.microsoft.com/office/drawing/2014/main" id="{3B476D71-1905-67AE-FEA7-6734E751AC41}"/>
                  </a:ext>
                </a:extLst>
              </p14:cNvPr>
              <p14:cNvContentPartPr/>
              <p14:nvPr/>
            </p14:nvContentPartPr>
            <p14:xfrm>
              <a:off x="8650837" y="1131303"/>
              <a:ext cx="109440" cy="216720"/>
            </p14:xfrm>
          </p:contentPart>
        </mc:Choice>
        <mc:Fallback>
          <p:pic>
            <p:nvPicPr>
              <p:cNvPr id="83" name="Ink 82">
                <a:extLst>
                  <a:ext uri="{FF2B5EF4-FFF2-40B4-BE49-F238E27FC236}">
                    <a16:creationId xmlns:a16="http://schemas.microsoft.com/office/drawing/2014/main" id="{3B476D71-1905-67AE-FEA7-6734E751AC41}"/>
                  </a:ext>
                </a:extLst>
              </p:cNvPr>
              <p:cNvPicPr/>
              <p:nvPr/>
            </p:nvPicPr>
            <p:blipFill>
              <a:blip r:embed="rId129"/>
              <a:stretch>
                <a:fillRect/>
              </a:stretch>
            </p:blipFill>
            <p:spPr>
              <a:xfrm>
                <a:off x="8641837" y="1122663"/>
                <a:ext cx="1270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4" name="Ink 83">
                <a:extLst>
                  <a:ext uri="{FF2B5EF4-FFF2-40B4-BE49-F238E27FC236}">
                    <a16:creationId xmlns:a16="http://schemas.microsoft.com/office/drawing/2014/main" id="{3BABCC36-E16B-8545-0F5F-8071D4AC4A0B}"/>
                  </a:ext>
                </a:extLst>
              </p14:cNvPr>
              <p14:cNvContentPartPr/>
              <p14:nvPr/>
            </p14:nvContentPartPr>
            <p14:xfrm>
              <a:off x="8896717" y="1363863"/>
              <a:ext cx="9720" cy="18720"/>
            </p14:xfrm>
          </p:contentPart>
        </mc:Choice>
        <mc:Fallback>
          <p:pic>
            <p:nvPicPr>
              <p:cNvPr id="84" name="Ink 83">
                <a:extLst>
                  <a:ext uri="{FF2B5EF4-FFF2-40B4-BE49-F238E27FC236}">
                    <a16:creationId xmlns:a16="http://schemas.microsoft.com/office/drawing/2014/main" id="{3BABCC36-E16B-8545-0F5F-8071D4AC4A0B}"/>
                  </a:ext>
                </a:extLst>
              </p:cNvPr>
              <p:cNvPicPr/>
              <p:nvPr/>
            </p:nvPicPr>
            <p:blipFill>
              <a:blip r:embed="rId131"/>
              <a:stretch>
                <a:fillRect/>
              </a:stretch>
            </p:blipFill>
            <p:spPr>
              <a:xfrm>
                <a:off x="8888077" y="1355223"/>
                <a:ext cx="273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5" name="Ink 84">
                <a:extLst>
                  <a:ext uri="{FF2B5EF4-FFF2-40B4-BE49-F238E27FC236}">
                    <a16:creationId xmlns:a16="http://schemas.microsoft.com/office/drawing/2014/main" id="{7D419165-FFC9-916F-0B31-6470B960255C}"/>
                  </a:ext>
                </a:extLst>
              </p14:cNvPr>
              <p14:cNvContentPartPr/>
              <p14:nvPr/>
            </p14:nvContentPartPr>
            <p14:xfrm>
              <a:off x="9048997" y="1112223"/>
              <a:ext cx="213840" cy="214560"/>
            </p14:xfrm>
          </p:contentPart>
        </mc:Choice>
        <mc:Fallback>
          <p:pic>
            <p:nvPicPr>
              <p:cNvPr id="85" name="Ink 84">
                <a:extLst>
                  <a:ext uri="{FF2B5EF4-FFF2-40B4-BE49-F238E27FC236}">
                    <a16:creationId xmlns:a16="http://schemas.microsoft.com/office/drawing/2014/main" id="{7D419165-FFC9-916F-0B31-6470B960255C}"/>
                  </a:ext>
                </a:extLst>
              </p:cNvPr>
              <p:cNvPicPr/>
              <p:nvPr/>
            </p:nvPicPr>
            <p:blipFill>
              <a:blip r:embed="rId133"/>
              <a:stretch>
                <a:fillRect/>
              </a:stretch>
            </p:blipFill>
            <p:spPr>
              <a:xfrm>
                <a:off x="9040357" y="1103583"/>
                <a:ext cx="2314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6" name="Ink 85">
                <a:extLst>
                  <a:ext uri="{FF2B5EF4-FFF2-40B4-BE49-F238E27FC236}">
                    <a16:creationId xmlns:a16="http://schemas.microsoft.com/office/drawing/2014/main" id="{0E6C42D3-221F-4838-88AC-AA72BAD1179C}"/>
                  </a:ext>
                </a:extLst>
              </p14:cNvPr>
              <p14:cNvContentPartPr/>
              <p14:nvPr/>
            </p14:nvContentPartPr>
            <p14:xfrm>
              <a:off x="9530317" y="1044183"/>
              <a:ext cx="179640" cy="421200"/>
            </p14:xfrm>
          </p:contentPart>
        </mc:Choice>
        <mc:Fallback>
          <p:pic>
            <p:nvPicPr>
              <p:cNvPr id="86" name="Ink 85">
                <a:extLst>
                  <a:ext uri="{FF2B5EF4-FFF2-40B4-BE49-F238E27FC236}">
                    <a16:creationId xmlns:a16="http://schemas.microsoft.com/office/drawing/2014/main" id="{0E6C42D3-221F-4838-88AC-AA72BAD1179C}"/>
                  </a:ext>
                </a:extLst>
              </p:cNvPr>
              <p:cNvPicPr/>
              <p:nvPr/>
            </p:nvPicPr>
            <p:blipFill>
              <a:blip r:embed="rId135"/>
              <a:stretch>
                <a:fillRect/>
              </a:stretch>
            </p:blipFill>
            <p:spPr>
              <a:xfrm>
                <a:off x="9521317" y="1035543"/>
                <a:ext cx="197280" cy="438840"/>
              </a:xfrm>
              <a:prstGeom prst="rect">
                <a:avLst/>
              </a:prstGeom>
            </p:spPr>
          </p:pic>
        </mc:Fallback>
      </mc:AlternateContent>
      <p:grpSp>
        <p:nvGrpSpPr>
          <p:cNvPr id="88" name="Group 87">
            <a:extLst>
              <a:ext uri="{FF2B5EF4-FFF2-40B4-BE49-F238E27FC236}">
                <a16:creationId xmlns:a16="http://schemas.microsoft.com/office/drawing/2014/main" id="{BCE39BE6-7578-ACAD-820E-336BD69CBFAF}"/>
              </a:ext>
            </a:extLst>
          </p:cNvPr>
          <p:cNvGrpSpPr/>
          <p:nvPr/>
        </p:nvGrpSpPr>
        <p:grpSpPr>
          <a:xfrm>
            <a:off x="5286637" y="1790463"/>
            <a:ext cx="418680" cy="119880"/>
            <a:chOff x="5286637" y="1790463"/>
            <a:chExt cx="418680" cy="119880"/>
          </a:xfrm>
        </p:grpSpPr>
        <mc:AlternateContent xmlns:mc="http://schemas.openxmlformats.org/markup-compatibility/2006">
          <mc:Choice xmlns:p14="http://schemas.microsoft.com/office/powerpoint/2010/main" Requires="p14">
            <p:contentPart p14:bwMode="auto" r:id="rId136">
              <p14:nvContentPartPr>
                <p14:cNvPr id="26" name="Ink 25">
                  <a:extLst>
                    <a:ext uri="{FF2B5EF4-FFF2-40B4-BE49-F238E27FC236}">
                      <a16:creationId xmlns:a16="http://schemas.microsoft.com/office/drawing/2014/main" id="{4679BD11-FCEF-A5AC-9830-7E97D190CB4B}"/>
                    </a:ext>
                  </a:extLst>
                </p14:cNvPr>
                <p14:cNvContentPartPr/>
                <p14:nvPr/>
              </p14:nvContentPartPr>
              <p14:xfrm>
                <a:off x="5286637" y="1822143"/>
                <a:ext cx="50040" cy="79920"/>
              </p14:xfrm>
            </p:contentPart>
          </mc:Choice>
          <mc:Fallback>
            <p:pic>
              <p:nvPicPr>
                <p:cNvPr id="26" name="Ink 25">
                  <a:extLst>
                    <a:ext uri="{FF2B5EF4-FFF2-40B4-BE49-F238E27FC236}">
                      <a16:creationId xmlns:a16="http://schemas.microsoft.com/office/drawing/2014/main" id="{4679BD11-FCEF-A5AC-9830-7E97D190CB4B}"/>
                    </a:ext>
                  </a:extLst>
                </p:cNvPr>
                <p:cNvPicPr/>
                <p:nvPr/>
              </p:nvPicPr>
              <p:blipFill>
                <a:blip r:embed="rId137"/>
                <a:stretch>
                  <a:fillRect/>
                </a:stretch>
              </p:blipFill>
              <p:spPr>
                <a:xfrm>
                  <a:off x="5277637" y="1813143"/>
                  <a:ext cx="676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7" name="Ink 26">
                  <a:extLst>
                    <a:ext uri="{FF2B5EF4-FFF2-40B4-BE49-F238E27FC236}">
                      <a16:creationId xmlns:a16="http://schemas.microsoft.com/office/drawing/2014/main" id="{1685AA3F-14B1-145B-ECEB-CBCE7350963E}"/>
                    </a:ext>
                  </a:extLst>
                </p14:cNvPr>
                <p14:cNvContentPartPr/>
                <p14:nvPr/>
              </p14:nvContentPartPr>
              <p14:xfrm>
                <a:off x="5626477" y="1808823"/>
                <a:ext cx="78840" cy="87480"/>
              </p14:xfrm>
            </p:contentPart>
          </mc:Choice>
          <mc:Fallback>
            <p:pic>
              <p:nvPicPr>
                <p:cNvPr id="27" name="Ink 26">
                  <a:extLst>
                    <a:ext uri="{FF2B5EF4-FFF2-40B4-BE49-F238E27FC236}">
                      <a16:creationId xmlns:a16="http://schemas.microsoft.com/office/drawing/2014/main" id="{1685AA3F-14B1-145B-ECEB-CBCE7350963E}"/>
                    </a:ext>
                  </a:extLst>
                </p:cNvPr>
                <p:cNvPicPr/>
                <p:nvPr/>
              </p:nvPicPr>
              <p:blipFill>
                <a:blip r:embed="rId139"/>
                <a:stretch>
                  <a:fillRect/>
                </a:stretch>
              </p:blipFill>
              <p:spPr>
                <a:xfrm>
                  <a:off x="5617837" y="1800183"/>
                  <a:ext cx="964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BBA8AEE0-7609-ABF7-3343-AFE117F560ED}"/>
                    </a:ext>
                  </a:extLst>
                </p14:cNvPr>
                <p14:cNvContentPartPr/>
                <p14:nvPr/>
              </p14:nvContentPartPr>
              <p14:xfrm>
                <a:off x="5445037" y="1790463"/>
                <a:ext cx="75960" cy="119880"/>
              </p14:xfrm>
            </p:contentPart>
          </mc:Choice>
          <mc:Fallback>
            <p:pic>
              <p:nvPicPr>
                <p:cNvPr id="87" name="Ink 86">
                  <a:extLst>
                    <a:ext uri="{FF2B5EF4-FFF2-40B4-BE49-F238E27FC236}">
                      <a16:creationId xmlns:a16="http://schemas.microsoft.com/office/drawing/2014/main" id="{BBA8AEE0-7609-ABF7-3343-AFE117F560ED}"/>
                    </a:ext>
                  </a:extLst>
                </p:cNvPr>
                <p:cNvPicPr/>
                <p:nvPr/>
              </p:nvPicPr>
              <p:blipFill>
                <a:blip r:embed="rId141"/>
                <a:stretch>
                  <a:fillRect/>
                </a:stretch>
              </p:blipFill>
              <p:spPr>
                <a:xfrm>
                  <a:off x="5436397" y="1781823"/>
                  <a:ext cx="93600" cy="137520"/>
                </a:xfrm>
                <a:prstGeom prst="rect">
                  <a:avLst/>
                </a:prstGeom>
              </p:spPr>
            </p:pic>
          </mc:Fallback>
        </mc:AlternateContent>
      </p:grpSp>
      <p:grpSp>
        <p:nvGrpSpPr>
          <p:cNvPr id="107" name="Group 106">
            <a:extLst>
              <a:ext uri="{FF2B5EF4-FFF2-40B4-BE49-F238E27FC236}">
                <a16:creationId xmlns:a16="http://schemas.microsoft.com/office/drawing/2014/main" id="{130F0B0F-8D0D-32BC-BD7D-5287B1219198}"/>
              </a:ext>
            </a:extLst>
          </p:cNvPr>
          <p:cNvGrpSpPr/>
          <p:nvPr/>
        </p:nvGrpSpPr>
        <p:grpSpPr>
          <a:xfrm>
            <a:off x="920557" y="3550143"/>
            <a:ext cx="639000" cy="580680"/>
            <a:chOff x="920557" y="3550143"/>
            <a:chExt cx="639000" cy="580680"/>
          </a:xfrm>
        </p:grpSpPr>
        <mc:AlternateContent xmlns:mc="http://schemas.openxmlformats.org/markup-compatibility/2006">
          <mc:Choice xmlns:p14="http://schemas.microsoft.com/office/powerpoint/2010/main" Requires="p14">
            <p:contentPart p14:bwMode="auto" r:id="rId142">
              <p14:nvContentPartPr>
                <p14:cNvPr id="98" name="Ink 97">
                  <a:extLst>
                    <a:ext uri="{FF2B5EF4-FFF2-40B4-BE49-F238E27FC236}">
                      <a16:creationId xmlns:a16="http://schemas.microsoft.com/office/drawing/2014/main" id="{4F559835-093D-CC4D-5255-108E03BC8B51}"/>
                    </a:ext>
                  </a:extLst>
                </p14:cNvPr>
                <p14:cNvContentPartPr/>
                <p14:nvPr/>
              </p14:nvContentPartPr>
              <p14:xfrm>
                <a:off x="920557" y="3649503"/>
                <a:ext cx="51480" cy="39960"/>
              </p14:xfrm>
            </p:contentPart>
          </mc:Choice>
          <mc:Fallback>
            <p:pic>
              <p:nvPicPr>
                <p:cNvPr id="98" name="Ink 97">
                  <a:extLst>
                    <a:ext uri="{FF2B5EF4-FFF2-40B4-BE49-F238E27FC236}">
                      <a16:creationId xmlns:a16="http://schemas.microsoft.com/office/drawing/2014/main" id="{4F559835-093D-CC4D-5255-108E03BC8B51}"/>
                    </a:ext>
                  </a:extLst>
                </p:cNvPr>
                <p:cNvPicPr/>
                <p:nvPr/>
              </p:nvPicPr>
              <p:blipFill>
                <a:blip r:embed="rId143"/>
                <a:stretch>
                  <a:fillRect/>
                </a:stretch>
              </p:blipFill>
              <p:spPr>
                <a:xfrm>
                  <a:off x="911557" y="3640863"/>
                  <a:ext cx="691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9" name="Ink 98">
                  <a:extLst>
                    <a:ext uri="{FF2B5EF4-FFF2-40B4-BE49-F238E27FC236}">
                      <a16:creationId xmlns:a16="http://schemas.microsoft.com/office/drawing/2014/main" id="{794D146F-FA12-E818-386A-C7F3540704BE}"/>
                    </a:ext>
                  </a:extLst>
                </p14:cNvPr>
                <p14:cNvContentPartPr/>
                <p14:nvPr/>
              </p14:nvContentPartPr>
              <p14:xfrm>
                <a:off x="939277" y="3601983"/>
                <a:ext cx="357120" cy="528840"/>
              </p14:xfrm>
            </p:contentPart>
          </mc:Choice>
          <mc:Fallback>
            <p:pic>
              <p:nvPicPr>
                <p:cNvPr id="99" name="Ink 98">
                  <a:extLst>
                    <a:ext uri="{FF2B5EF4-FFF2-40B4-BE49-F238E27FC236}">
                      <a16:creationId xmlns:a16="http://schemas.microsoft.com/office/drawing/2014/main" id="{794D146F-FA12-E818-386A-C7F3540704BE}"/>
                    </a:ext>
                  </a:extLst>
                </p:cNvPr>
                <p:cNvPicPr/>
                <p:nvPr/>
              </p:nvPicPr>
              <p:blipFill>
                <a:blip r:embed="rId145"/>
                <a:stretch>
                  <a:fillRect/>
                </a:stretch>
              </p:blipFill>
              <p:spPr>
                <a:xfrm>
                  <a:off x="930637" y="3593343"/>
                  <a:ext cx="37476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0" name="Ink 99">
                  <a:extLst>
                    <a:ext uri="{FF2B5EF4-FFF2-40B4-BE49-F238E27FC236}">
                      <a16:creationId xmlns:a16="http://schemas.microsoft.com/office/drawing/2014/main" id="{950C8700-B744-7FE5-AC88-C31C41A6F657}"/>
                    </a:ext>
                  </a:extLst>
                </p14:cNvPr>
                <p14:cNvContentPartPr/>
                <p14:nvPr/>
              </p14:nvContentPartPr>
              <p14:xfrm>
                <a:off x="1038637" y="3550143"/>
                <a:ext cx="47160" cy="486000"/>
              </p14:xfrm>
            </p:contentPart>
          </mc:Choice>
          <mc:Fallback>
            <p:pic>
              <p:nvPicPr>
                <p:cNvPr id="100" name="Ink 99">
                  <a:extLst>
                    <a:ext uri="{FF2B5EF4-FFF2-40B4-BE49-F238E27FC236}">
                      <a16:creationId xmlns:a16="http://schemas.microsoft.com/office/drawing/2014/main" id="{950C8700-B744-7FE5-AC88-C31C41A6F657}"/>
                    </a:ext>
                  </a:extLst>
                </p:cNvPr>
                <p:cNvPicPr/>
                <p:nvPr/>
              </p:nvPicPr>
              <p:blipFill>
                <a:blip r:embed="rId147"/>
                <a:stretch>
                  <a:fillRect/>
                </a:stretch>
              </p:blipFill>
              <p:spPr>
                <a:xfrm>
                  <a:off x="1029997" y="3541503"/>
                  <a:ext cx="6480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2" name="Ink 101">
                  <a:extLst>
                    <a:ext uri="{FF2B5EF4-FFF2-40B4-BE49-F238E27FC236}">
                      <a16:creationId xmlns:a16="http://schemas.microsoft.com/office/drawing/2014/main" id="{DB163594-C662-E141-665F-110590F679F2}"/>
                    </a:ext>
                  </a:extLst>
                </p14:cNvPr>
                <p14:cNvContentPartPr/>
                <p14:nvPr/>
              </p14:nvContentPartPr>
              <p14:xfrm>
                <a:off x="1454437" y="3769383"/>
                <a:ext cx="105120" cy="48960"/>
              </p14:xfrm>
            </p:contentPart>
          </mc:Choice>
          <mc:Fallback>
            <p:pic>
              <p:nvPicPr>
                <p:cNvPr id="102" name="Ink 101">
                  <a:extLst>
                    <a:ext uri="{FF2B5EF4-FFF2-40B4-BE49-F238E27FC236}">
                      <a16:creationId xmlns:a16="http://schemas.microsoft.com/office/drawing/2014/main" id="{DB163594-C662-E141-665F-110590F679F2}"/>
                    </a:ext>
                  </a:extLst>
                </p:cNvPr>
                <p:cNvPicPr/>
                <p:nvPr/>
              </p:nvPicPr>
              <p:blipFill>
                <a:blip r:embed="rId149"/>
                <a:stretch>
                  <a:fillRect/>
                </a:stretch>
              </p:blipFill>
              <p:spPr>
                <a:xfrm>
                  <a:off x="1445437" y="3760383"/>
                  <a:ext cx="1227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3" name="Ink 102">
                  <a:extLst>
                    <a:ext uri="{FF2B5EF4-FFF2-40B4-BE49-F238E27FC236}">
                      <a16:creationId xmlns:a16="http://schemas.microsoft.com/office/drawing/2014/main" id="{37A53024-16D4-8F26-433F-CEA8E4555152}"/>
                    </a:ext>
                  </a:extLst>
                </p14:cNvPr>
                <p14:cNvContentPartPr/>
                <p14:nvPr/>
              </p14:nvContentPartPr>
              <p14:xfrm>
                <a:off x="1415557" y="3918423"/>
                <a:ext cx="123480" cy="43920"/>
              </p14:xfrm>
            </p:contentPart>
          </mc:Choice>
          <mc:Fallback>
            <p:pic>
              <p:nvPicPr>
                <p:cNvPr id="103" name="Ink 102">
                  <a:extLst>
                    <a:ext uri="{FF2B5EF4-FFF2-40B4-BE49-F238E27FC236}">
                      <a16:creationId xmlns:a16="http://schemas.microsoft.com/office/drawing/2014/main" id="{37A53024-16D4-8F26-433F-CEA8E4555152}"/>
                    </a:ext>
                  </a:extLst>
                </p:cNvPr>
                <p:cNvPicPr/>
                <p:nvPr/>
              </p:nvPicPr>
              <p:blipFill>
                <a:blip r:embed="rId151"/>
                <a:stretch>
                  <a:fillRect/>
                </a:stretch>
              </p:blipFill>
              <p:spPr>
                <a:xfrm>
                  <a:off x="1406917" y="3909783"/>
                  <a:ext cx="141120" cy="61560"/>
                </a:xfrm>
                <a:prstGeom prst="rect">
                  <a:avLst/>
                </a:prstGeom>
              </p:spPr>
            </p:pic>
          </mc:Fallback>
        </mc:AlternateContent>
      </p:grpSp>
      <p:grpSp>
        <p:nvGrpSpPr>
          <p:cNvPr id="106" name="Group 105">
            <a:extLst>
              <a:ext uri="{FF2B5EF4-FFF2-40B4-BE49-F238E27FC236}">
                <a16:creationId xmlns:a16="http://schemas.microsoft.com/office/drawing/2014/main" id="{54DEE967-D503-B953-49A7-B2F3949D4EE5}"/>
              </a:ext>
            </a:extLst>
          </p:cNvPr>
          <p:cNvGrpSpPr/>
          <p:nvPr/>
        </p:nvGrpSpPr>
        <p:grpSpPr>
          <a:xfrm>
            <a:off x="1725517" y="3719343"/>
            <a:ext cx="174600" cy="280800"/>
            <a:chOff x="1725517" y="3719343"/>
            <a:chExt cx="174600" cy="280800"/>
          </a:xfrm>
        </p:grpSpPr>
        <mc:AlternateContent xmlns:mc="http://schemas.openxmlformats.org/markup-compatibility/2006">
          <mc:Choice xmlns:p14="http://schemas.microsoft.com/office/powerpoint/2010/main" Requires="p14">
            <p:contentPart p14:bwMode="auto" r:id="rId152">
              <p14:nvContentPartPr>
                <p14:cNvPr id="104" name="Ink 103">
                  <a:extLst>
                    <a:ext uri="{FF2B5EF4-FFF2-40B4-BE49-F238E27FC236}">
                      <a16:creationId xmlns:a16="http://schemas.microsoft.com/office/drawing/2014/main" id="{6352D645-2C21-56D6-5EFC-E0DD159C6CA9}"/>
                    </a:ext>
                  </a:extLst>
                </p14:cNvPr>
                <p14:cNvContentPartPr/>
                <p14:nvPr/>
              </p14:nvContentPartPr>
              <p14:xfrm>
                <a:off x="1745677" y="3719343"/>
                <a:ext cx="40680" cy="226440"/>
              </p14:xfrm>
            </p:contentPart>
          </mc:Choice>
          <mc:Fallback>
            <p:pic>
              <p:nvPicPr>
                <p:cNvPr id="104" name="Ink 103">
                  <a:extLst>
                    <a:ext uri="{FF2B5EF4-FFF2-40B4-BE49-F238E27FC236}">
                      <a16:creationId xmlns:a16="http://schemas.microsoft.com/office/drawing/2014/main" id="{6352D645-2C21-56D6-5EFC-E0DD159C6CA9}"/>
                    </a:ext>
                  </a:extLst>
                </p:cNvPr>
                <p:cNvPicPr/>
                <p:nvPr/>
              </p:nvPicPr>
              <p:blipFill>
                <a:blip r:embed="rId153"/>
                <a:stretch>
                  <a:fillRect/>
                </a:stretch>
              </p:blipFill>
              <p:spPr>
                <a:xfrm>
                  <a:off x="1737037" y="3710343"/>
                  <a:ext cx="5832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5" name="Ink 104">
                  <a:extLst>
                    <a:ext uri="{FF2B5EF4-FFF2-40B4-BE49-F238E27FC236}">
                      <a16:creationId xmlns:a16="http://schemas.microsoft.com/office/drawing/2014/main" id="{794695B3-9728-E400-ABBA-E79DBA3C5DD8}"/>
                    </a:ext>
                  </a:extLst>
                </p14:cNvPr>
                <p14:cNvContentPartPr/>
                <p14:nvPr/>
              </p14:nvContentPartPr>
              <p14:xfrm>
                <a:off x="1725517" y="3942903"/>
                <a:ext cx="174600" cy="57240"/>
              </p14:xfrm>
            </p:contentPart>
          </mc:Choice>
          <mc:Fallback>
            <p:pic>
              <p:nvPicPr>
                <p:cNvPr id="105" name="Ink 104">
                  <a:extLst>
                    <a:ext uri="{FF2B5EF4-FFF2-40B4-BE49-F238E27FC236}">
                      <a16:creationId xmlns:a16="http://schemas.microsoft.com/office/drawing/2014/main" id="{794695B3-9728-E400-ABBA-E79DBA3C5DD8}"/>
                    </a:ext>
                  </a:extLst>
                </p:cNvPr>
                <p:cNvPicPr/>
                <p:nvPr/>
              </p:nvPicPr>
              <p:blipFill>
                <a:blip r:embed="rId155"/>
                <a:stretch>
                  <a:fillRect/>
                </a:stretch>
              </p:blipFill>
              <p:spPr>
                <a:xfrm>
                  <a:off x="1716517" y="3934263"/>
                  <a:ext cx="192240" cy="74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108" name="Ink 107">
                <a:extLst>
                  <a:ext uri="{FF2B5EF4-FFF2-40B4-BE49-F238E27FC236}">
                    <a16:creationId xmlns:a16="http://schemas.microsoft.com/office/drawing/2014/main" id="{713CE90B-5F63-6310-88E6-3BED2525B89C}"/>
                  </a:ext>
                </a:extLst>
              </p14:cNvPr>
              <p14:cNvContentPartPr/>
              <p14:nvPr/>
            </p14:nvContentPartPr>
            <p14:xfrm>
              <a:off x="2625877" y="3041463"/>
              <a:ext cx="7560" cy="136080"/>
            </p14:xfrm>
          </p:contentPart>
        </mc:Choice>
        <mc:Fallback>
          <p:pic>
            <p:nvPicPr>
              <p:cNvPr id="108" name="Ink 107">
                <a:extLst>
                  <a:ext uri="{FF2B5EF4-FFF2-40B4-BE49-F238E27FC236}">
                    <a16:creationId xmlns:a16="http://schemas.microsoft.com/office/drawing/2014/main" id="{713CE90B-5F63-6310-88E6-3BED2525B89C}"/>
                  </a:ext>
                </a:extLst>
              </p:cNvPr>
              <p:cNvPicPr/>
              <p:nvPr/>
            </p:nvPicPr>
            <p:blipFill>
              <a:blip r:embed="rId157"/>
              <a:stretch>
                <a:fillRect/>
              </a:stretch>
            </p:blipFill>
            <p:spPr>
              <a:xfrm>
                <a:off x="2617237" y="3032823"/>
                <a:ext cx="252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9" name="Ink 108">
                <a:extLst>
                  <a:ext uri="{FF2B5EF4-FFF2-40B4-BE49-F238E27FC236}">
                    <a16:creationId xmlns:a16="http://schemas.microsoft.com/office/drawing/2014/main" id="{7C8CE577-065A-46CC-BB48-3B7F603B79CB}"/>
                  </a:ext>
                </a:extLst>
              </p14:cNvPr>
              <p14:cNvContentPartPr/>
              <p14:nvPr/>
            </p14:nvContentPartPr>
            <p14:xfrm>
              <a:off x="2628397" y="3447183"/>
              <a:ext cx="9720" cy="153720"/>
            </p14:xfrm>
          </p:contentPart>
        </mc:Choice>
        <mc:Fallback>
          <p:pic>
            <p:nvPicPr>
              <p:cNvPr id="109" name="Ink 108">
                <a:extLst>
                  <a:ext uri="{FF2B5EF4-FFF2-40B4-BE49-F238E27FC236}">
                    <a16:creationId xmlns:a16="http://schemas.microsoft.com/office/drawing/2014/main" id="{7C8CE577-065A-46CC-BB48-3B7F603B79CB}"/>
                  </a:ext>
                </a:extLst>
              </p:cNvPr>
              <p:cNvPicPr/>
              <p:nvPr/>
            </p:nvPicPr>
            <p:blipFill>
              <a:blip r:embed="rId159"/>
              <a:stretch>
                <a:fillRect/>
              </a:stretch>
            </p:blipFill>
            <p:spPr>
              <a:xfrm>
                <a:off x="2619757" y="3438183"/>
                <a:ext cx="273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0" name="Ink 109">
                <a:extLst>
                  <a:ext uri="{FF2B5EF4-FFF2-40B4-BE49-F238E27FC236}">
                    <a16:creationId xmlns:a16="http://schemas.microsoft.com/office/drawing/2014/main" id="{C3FBDB74-0F6D-A94B-B2FD-82AF73003F8A}"/>
                  </a:ext>
                </a:extLst>
              </p14:cNvPr>
              <p14:cNvContentPartPr/>
              <p14:nvPr/>
            </p14:nvContentPartPr>
            <p14:xfrm>
              <a:off x="2660797" y="3857943"/>
              <a:ext cx="12960" cy="136080"/>
            </p14:xfrm>
          </p:contentPart>
        </mc:Choice>
        <mc:Fallback>
          <p:pic>
            <p:nvPicPr>
              <p:cNvPr id="110" name="Ink 109">
                <a:extLst>
                  <a:ext uri="{FF2B5EF4-FFF2-40B4-BE49-F238E27FC236}">
                    <a16:creationId xmlns:a16="http://schemas.microsoft.com/office/drawing/2014/main" id="{C3FBDB74-0F6D-A94B-B2FD-82AF73003F8A}"/>
                  </a:ext>
                </a:extLst>
              </p:cNvPr>
              <p:cNvPicPr/>
              <p:nvPr/>
            </p:nvPicPr>
            <p:blipFill>
              <a:blip r:embed="rId161"/>
              <a:stretch>
                <a:fillRect/>
              </a:stretch>
            </p:blipFill>
            <p:spPr>
              <a:xfrm>
                <a:off x="2652157" y="3848943"/>
                <a:ext cx="306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1" name="Ink 110">
                <a:extLst>
                  <a:ext uri="{FF2B5EF4-FFF2-40B4-BE49-F238E27FC236}">
                    <a16:creationId xmlns:a16="http://schemas.microsoft.com/office/drawing/2014/main" id="{587C97B9-C970-7823-4EFE-62A6A8997EEA}"/>
                  </a:ext>
                </a:extLst>
              </p14:cNvPr>
              <p14:cNvContentPartPr/>
              <p14:nvPr/>
            </p14:nvContentPartPr>
            <p14:xfrm>
              <a:off x="2660077" y="4297863"/>
              <a:ext cx="9360" cy="112320"/>
            </p14:xfrm>
          </p:contentPart>
        </mc:Choice>
        <mc:Fallback>
          <p:pic>
            <p:nvPicPr>
              <p:cNvPr id="111" name="Ink 110">
                <a:extLst>
                  <a:ext uri="{FF2B5EF4-FFF2-40B4-BE49-F238E27FC236}">
                    <a16:creationId xmlns:a16="http://schemas.microsoft.com/office/drawing/2014/main" id="{587C97B9-C970-7823-4EFE-62A6A8997EEA}"/>
                  </a:ext>
                </a:extLst>
              </p:cNvPr>
              <p:cNvPicPr/>
              <p:nvPr/>
            </p:nvPicPr>
            <p:blipFill>
              <a:blip r:embed="rId163"/>
              <a:stretch>
                <a:fillRect/>
              </a:stretch>
            </p:blipFill>
            <p:spPr>
              <a:xfrm>
                <a:off x="2651077" y="4289223"/>
                <a:ext cx="270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2" name="Ink 111">
                <a:extLst>
                  <a:ext uri="{FF2B5EF4-FFF2-40B4-BE49-F238E27FC236}">
                    <a16:creationId xmlns:a16="http://schemas.microsoft.com/office/drawing/2014/main" id="{21F3A193-B8D6-4DF7-F82B-AC0DDC6D4648}"/>
                  </a:ext>
                </a:extLst>
              </p14:cNvPr>
              <p14:cNvContentPartPr/>
              <p14:nvPr/>
            </p14:nvContentPartPr>
            <p14:xfrm>
              <a:off x="2617597" y="4707543"/>
              <a:ext cx="61200" cy="887400"/>
            </p14:xfrm>
          </p:contentPart>
        </mc:Choice>
        <mc:Fallback>
          <p:pic>
            <p:nvPicPr>
              <p:cNvPr id="112" name="Ink 111">
                <a:extLst>
                  <a:ext uri="{FF2B5EF4-FFF2-40B4-BE49-F238E27FC236}">
                    <a16:creationId xmlns:a16="http://schemas.microsoft.com/office/drawing/2014/main" id="{21F3A193-B8D6-4DF7-F82B-AC0DDC6D4648}"/>
                  </a:ext>
                </a:extLst>
              </p:cNvPr>
              <p:cNvPicPr/>
              <p:nvPr/>
            </p:nvPicPr>
            <p:blipFill>
              <a:blip r:embed="rId165"/>
              <a:stretch>
                <a:fillRect/>
              </a:stretch>
            </p:blipFill>
            <p:spPr>
              <a:xfrm>
                <a:off x="2608597" y="4698903"/>
                <a:ext cx="78840" cy="905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3" name="Ink 112">
                <a:extLst>
                  <a:ext uri="{FF2B5EF4-FFF2-40B4-BE49-F238E27FC236}">
                    <a16:creationId xmlns:a16="http://schemas.microsoft.com/office/drawing/2014/main" id="{B62CCD2A-DA0F-729A-6FA5-A52A93947F8B}"/>
                  </a:ext>
                </a:extLst>
              </p14:cNvPr>
              <p14:cNvContentPartPr/>
              <p14:nvPr/>
            </p14:nvContentPartPr>
            <p14:xfrm>
              <a:off x="2655037" y="5899143"/>
              <a:ext cx="1800" cy="62640"/>
            </p14:xfrm>
          </p:contentPart>
        </mc:Choice>
        <mc:Fallback>
          <p:pic>
            <p:nvPicPr>
              <p:cNvPr id="113" name="Ink 112">
                <a:extLst>
                  <a:ext uri="{FF2B5EF4-FFF2-40B4-BE49-F238E27FC236}">
                    <a16:creationId xmlns:a16="http://schemas.microsoft.com/office/drawing/2014/main" id="{B62CCD2A-DA0F-729A-6FA5-A52A93947F8B}"/>
                  </a:ext>
                </a:extLst>
              </p:cNvPr>
              <p:cNvPicPr/>
              <p:nvPr/>
            </p:nvPicPr>
            <p:blipFill>
              <a:blip r:embed="rId167"/>
              <a:stretch>
                <a:fillRect/>
              </a:stretch>
            </p:blipFill>
            <p:spPr>
              <a:xfrm>
                <a:off x="2646397" y="5890143"/>
                <a:ext cx="194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6" name="Ink 125">
                <a:extLst>
                  <a:ext uri="{FF2B5EF4-FFF2-40B4-BE49-F238E27FC236}">
                    <a16:creationId xmlns:a16="http://schemas.microsoft.com/office/drawing/2014/main" id="{B8CBAA92-5F4D-3892-2F03-9E41439C45BD}"/>
                  </a:ext>
                </a:extLst>
              </p14:cNvPr>
              <p14:cNvContentPartPr/>
              <p14:nvPr/>
            </p14:nvContentPartPr>
            <p14:xfrm>
              <a:off x="2853757" y="4186263"/>
              <a:ext cx="660240" cy="282240"/>
            </p14:xfrm>
          </p:contentPart>
        </mc:Choice>
        <mc:Fallback>
          <p:pic>
            <p:nvPicPr>
              <p:cNvPr id="126" name="Ink 125">
                <a:extLst>
                  <a:ext uri="{FF2B5EF4-FFF2-40B4-BE49-F238E27FC236}">
                    <a16:creationId xmlns:a16="http://schemas.microsoft.com/office/drawing/2014/main" id="{B8CBAA92-5F4D-3892-2F03-9E41439C45BD}"/>
                  </a:ext>
                </a:extLst>
              </p:cNvPr>
              <p:cNvPicPr/>
              <p:nvPr/>
            </p:nvPicPr>
            <p:blipFill>
              <a:blip r:embed="rId169"/>
              <a:stretch>
                <a:fillRect/>
              </a:stretch>
            </p:blipFill>
            <p:spPr>
              <a:xfrm>
                <a:off x="2844757" y="4177623"/>
                <a:ext cx="677880" cy="299880"/>
              </a:xfrm>
              <a:prstGeom prst="rect">
                <a:avLst/>
              </a:prstGeom>
            </p:spPr>
          </p:pic>
        </mc:Fallback>
      </mc:AlternateContent>
      <p:grpSp>
        <p:nvGrpSpPr>
          <p:cNvPr id="129" name="Group 128">
            <a:extLst>
              <a:ext uri="{FF2B5EF4-FFF2-40B4-BE49-F238E27FC236}">
                <a16:creationId xmlns:a16="http://schemas.microsoft.com/office/drawing/2014/main" id="{8E486607-ABE7-E0D4-50D3-91EF58D875E0}"/>
              </a:ext>
            </a:extLst>
          </p:cNvPr>
          <p:cNvGrpSpPr/>
          <p:nvPr/>
        </p:nvGrpSpPr>
        <p:grpSpPr>
          <a:xfrm>
            <a:off x="2888317" y="4077903"/>
            <a:ext cx="157320" cy="162000"/>
            <a:chOff x="2888317" y="4077903"/>
            <a:chExt cx="157320" cy="162000"/>
          </a:xfrm>
        </p:grpSpPr>
        <mc:AlternateContent xmlns:mc="http://schemas.openxmlformats.org/markup-compatibility/2006">
          <mc:Choice xmlns:p14="http://schemas.microsoft.com/office/powerpoint/2010/main" Requires="p14">
            <p:contentPart p14:bwMode="auto" r:id="rId170">
              <p14:nvContentPartPr>
                <p14:cNvPr id="127" name="Ink 126">
                  <a:extLst>
                    <a:ext uri="{FF2B5EF4-FFF2-40B4-BE49-F238E27FC236}">
                      <a16:creationId xmlns:a16="http://schemas.microsoft.com/office/drawing/2014/main" id="{834F41AE-80B0-64D3-C862-ED619D102C70}"/>
                    </a:ext>
                  </a:extLst>
                </p14:cNvPr>
                <p14:cNvContentPartPr/>
                <p14:nvPr/>
              </p14:nvContentPartPr>
              <p14:xfrm>
                <a:off x="2888317" y="4083663"/>
                <a:ext cx="97200" cy="156240"/>
              </p14:xfrm>
            </p:contentPart>
          </mc:Choice>
          <mc:Fallback>
            <p:pic>
              <p:nvPicPr>
                <p:cNvPr id="127" name="Ink 126">
                  <a:extLst>
                    <a:ext uri="{FF2B5EF4-FFF2-40B4-BE49-F238E27FC236}">
                      <a16:creationId xmlns:a16="http://schemas.microsoft.com/office/drawing/2014/main" id="{834F41AE-80B0-64D3-C862-ED619D102C70}"/>
                    </a:ext>
                  </a:extLst>
                </p:cNvPr>
                <p:cNvPicPr/>
                <p:nvPr/>
              </p:nvPicPr>
              <p:blipFill>
                <a:blip r:embed="rId171"/>
                <a:stretch>
                  <a:fillRect/>
                </a:stretch>
              </p:blipFill>
              <p:spPr>
                <a:xfrm>
                  <a:off x="2879677" y="4075023"/>
                  <a:ext cx="1148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8" name="Ink 127">
                  <a:extLst>
                    <a:ext uri="{FF2B5EF4-FFF2-40B4-BE49-F238E27FC236}">
                      <a16:creationId xmlns:a16="http://schemas.microsoft.com/office/drawing/2014/main" id="{290AB953-0664-BEF2-4B67-B7BF8DCE3420}"/>
                    </a:ext>
                  </a:extLst>
                </p14:cNvPr>
                <p14:cNvContentPartPr/>
                <p14:nvPr/>
              </p14:nvContentPartPr>
              <p14:xfrm>
                <a:off x="2906677" y="4077903"/>
                <a:ext cx="138960" cy="152640"/>
              </p14:xfrm>
            </p:contentPart>
          </mc:Choice>
          <mc:Fallback>
            <p:pic>
              <p:nvPicPr>
                <p:cNvPr id="128" name="Ink 127">
                  <a:extLst>
                    <a:ext uri="{FF2B5EF4-FFF2-40B4-BE49-F238E27FC236}">
                      <a16:creationId xmlns:a16="http://schemas.microsoft.com/office/drawing/2014/main" id="{290AB953-0664-BEF2-4B67-B7BF8DCE3420}"/>
                    </a:ext>
                  </a:extLst>
                </p:cNvPr>
                <p:cNvPicPr/>
                <p:nvPr/>
              </p:nvPicPr>
              <p:blipFill>
                <a:blip r:embed="rId173"/>
                <a:stretch>
                  <a:fillRect/>
                </a:stretch>
              </p:blipFill>
              <p:spPr>
                <a:xfrm>
                  <a:off x="2898037" y="4068903"/>
                  <a:ext cx="156600" cy="170280"/>
                </a:xfrm>
                <a:prstGeom prst="rect">
                  <a:avLst/>
                </a:prstGeom>
              </p:spPr>
            </p:pic>
          </mc:Fallback>
        </mc:AlternateContent>
      </p:grpSp>
      <p:grpSp>
        <p:nvGrpSpPr>
          <p:cNvPr id="132" name="Group 131">
            <a:extLst>
              <a:ext uri="{FF2B5EF4-FFF2-40B4-BE49-F238E27FC236}">
                <a16:creationId xmlns:a16="http://schemas.microsoft.com/office/drawing/2014/main" id="{E9B04F91-EC5C-CE82-18E9-9E8C24CD550B}"/>
              </a:ext>
            </a:extLst>
          </p:cNvPr>
          <p:cNvGrpSpPr/>
          <p:nvPr/>
        </p:nvGrpSpPr>
        <p:grpSpPr>
          <a:xfrm>
            <a:off x="3202957" y="3914463"/>
            <a:ext cx="233640" cy="280080"/>
            <a:chOff x="3202957" y="3914463"/>
            <a:chExt cx="233640" cy="280080"/>
          </a:xfrm>
        </p:grpSpPr>
        <mc:AlternateContent xmlns:mc="http://schemas.openxmlformats.org/markup-compatibility/2006">
          <mc:Choice xmlns:p14="http://schemas.microsoft.com/office/powerpoint/2010/main" Requires="p14">
            <p:contentPart p14:bwMode="auto" r:id="rId174">
              <p14:nvContentPartPr>
                <p14:cNvPr id="130" name="Ink 129">
                  <a:extLst>
                    <a:ext uri="{FF2B5EF4-FFF2-40B4-BE49-F238E27FC236}">
                      <a16:creationId xmlns:a16="http://schemas.microsoft.com/office/drawing/2014/main" id="{6EECF1E4-65DD-219A-9BDF-D6816F8CE0A6}"/>
                    </a:ext>
                  </a:extLst>
                </p14:cNvPr>
                <p14:cNvContentPartPr/>
                <p14:nvPr/>
              </p14:nvContentPartPr>
              <p14:xfrm>
                <a:off x="3202957" y="3914463"/>
                <a:ext cx="87480" cy="183240"/>
              </p14:xfrm>
            </p:contentPart>
          </mc:Choice>
          <mc:Fallback>
            <p:pic>
              <p:nvPicPr>
                <p:cNvPr id="130" name="Ink 129">
                  <a:extLst>
                    <a:ext uri="{FF2B5EF4-FFF2-40B4-BE49-F238E27FC236}">
                      <a16:creationId xmlns:a16="http://schemas.microsoft.com/office/drawing/2014/main" id="{6EECF1E4-65DD-219A-9BDF-D6816F8CE0A6}"/>
                    </a:ext>
                  </a:extLst>
                </p:cNvPr>
                <p:cNvPicPr/>
                <p:nvPr/>
              </p:nvPicPr>
              <p:blipFill>
                <a:blip r:embed="rId175"/>
                <a:stretch>
                  <a:fillRect/>
                </a:stretch>
              </p:blipFill>
              <p:spPr>
                <a:xfrm>
                  <a:off x="3193957" y="3905463"/>
                  <a:ext cx="10512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31" name="Ink 130">
                  <a:extLst>
                    <a:ext uri="{FF2B5EF4-FFF2-40B4-BE49-F238E27FC236}">
                      <a16:creationId xmlns:a16="http://schemas.microsoft.com/office/drawing/2014/main" id="{25465DD8-1786-B171-8347-A44DF57B111A}"/>
                    </a:ext>
                  </a:extLst>
                </p14:cNvPr>
                <p14:cNvContentPartPr/>
                <p14:nvPr/>
              </p14:nvContentPartPr>
              <p14:xfrm>
                <a:off x="3209437" y="4079343"/>
                <a:ext cx="227160" cy="115200"/>
              </p14:xfrm>
            </p:contentPart>
          </mc:Choice>
          <mc:Fallback>
            <p:pic>
              <p:nvPicPr>
                <p:cNvPr id="131" name="Ink 130">
                  <a:extLst>
                    <a:ext uri="{FF2B5EF4-FFF2-40B4-BE49-F238E27FC236}">
                      <a16:creationId xmlns:a16="http://schemas.microsoft.com/office/drawing/2014/main" id="{25465DD8-1786-B171-8347-A44DF57B111A}"/>
                    </a:ext>
                  </a:extLst>
                </p:cNvPr>
                <p:cNvPicPr/>
                <p:nvPr/>
              </p:nvPicPr>
              <p:blipFill>
                <a:blip r:embed="rId177"/>
                <a:stretch>
                  <a:fillRect/>
                </a:stretch>
              </p:blipFill>
              <p:spPr>
                <a:xfrm>
                  <a:off x="3200797" y="4070703"/>
                  <a:ext cx="244800" cy="132840"/>
                </a:xfrm>
                <a:prstGeom prst="rect">
                  <a:avLst/>
                </a:prstGeom>
              </p:spPr>
            </p:pic>
          </mc:Fallback>
        </mc:AlternateContent>
      </p:grpSp>
      <p:grpSp>
        <p:nvGrpSpPr>
          <p:cNvPr id="138" name="Group 137">
            <a:extLst>
              <a:ext uri="{FF2B5EF4-FFF2-40B4-BE49-F238E27FC236}">
                <a16:creationId xmlns:a16="http://schemas.microsoft.com/office/drawing/2014/main" id="{FAC8F541-A584-61D9-7C97-F3496E08F0E2}"/>
              </a:ext>
            </a:extLst>
          </p:cNvPr>
          <p:cNvGrpSpPr/>
          <p:nvPr/>
        </p:nvGrpSpPr>
        <p:grpSpPr>
          <a:xfrm>
            <a:off x="2878957" y="4666143"/>
            <a:ext cx="639360" cy="629280"/>
            <a:chOff x="2878957" y="4666143"/>
            <a:chExt cx="639360" cy="629280"/>
          </a:xfrm>
        </p:grpSpPr>
        <mc:AlternateContent xmlns:mc="http://schemas.openxmlformats.org/markup-compatibility/2006">
          <mc:Choice xmlns:p14="http://schemas.microsoft.com/office/powerpoint/2010/main" Requires="p14">
            <p:contentPart p14:bwMode="auto" r:id="rId178">
              <p14:nvContentPartPr>
                <p14:cNvPr id="133" name="Ink 132">
                  <a:extLst>
                    <a:ext uri="{FF2B5EF4-FFF2-40B4-BE49-F238E27FC236}">
                      <a16:creationId xmlns:a16="http://schemas.microsoft.com/office/drawing/2014/main" id="{F6492EB2-1F4C-8C23-26D0-3D0838793177}"/>
                    </a:ext>
                  </a:extLst>
                </p14:cNvPr>
                <p14:cNvContentPartPr/>
                <p14:nvPr/>
              </p14:nvContentPartPr>
              <p14:xfrm>
                <a:off x="2878957" y="4806183"/>
                <a:ext cx="639360" cy="489240"/>
              </p14:xfrm>
            </p:contentPart>
          </mc:Choice>
          <mc:Fallback>
            <p:pic>
              <p:nvPicPr>
                <p:cNvPr id="133" name="Ink 132">
                  <a:extLst>
                    <a:ext uri="{FF2B5EF4-FFF2-40B4-BE49-F238E27FC236}">
                      <a16:creationId xmlns:a16="http://schemas.microsoft.com/office/drawing/2014/main" id="{F6492EB2-1F4C-8C23-26D0-3D0838793177}"/>
                    </a:ext>
                  </a:extLst>
                </p:cNvPr>
                <p:cNvPicPr/>
                <p:nvPr/>
              </p:nvPicPr>
              <p:blipFill>
                <a:blip r:embed="rId179"/>
                <a:stretch>
                  <a:fillRect/>
                </a:stretch>
              </p:blipFill>
              <p:spPr>
                <a:xfrm>
                  <a:off x="2870317" y="4797543"/>
                  <a:ext cx="65700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4" name="Ink 133">
                  <a:extLst>
                    <a:ext uri="{FF2B5EF4-FFF2-40B4-BE49-F238E27FC236}">
                      <a16:creationId xmlns:a16="http://schemas.microsoft.com/office/drawing/2014/main" id="{8AC19D6F-9337-9CCA-590D-1EF58D4748A7}"/>
                    </a:ext>
                  </a:extLst>
                </p14:cNvPr>
                <p14:cNvContentPartPr/>
                <p14:nvPr/>
              </p14:nvContentPartPr>
              <p14:xfrm>
                <a:off x="3014317" y="4688103"/>
                <a:ext cx="112680" cy="57960"/>
              </p14:xfrm>
            </p:contentPart>
          </mc:Choice>
          <mc:Fallback>
            <p:pic>
              <p:nvPicPr>
                <p:cNvPr id="134" name="Ink 133">
                  <a:extLst>
                    <a:ext uri="{FF2B5EF4-FFF2-40B4-BE49-F238E27FC236}">
                      <a16:creationId xmlns:a16="http://schemas.microsoft.com/office/drawing/2014/main" id="{8AC19D6F-9337-9CCA-590D-1EF58D4748A7}"/>
                    </a:ext>
                  </a:extLst>
                </p:cNvPr>
                <p:cNvPicPr/>
                <p:nvPr/>
              </p:nvPicPr>
              <p:blipFill>
                <a:blip r:embed="rId181"/>
                <a:stretch>
                  <a:fillRect/>
                </a:stretch>
              </p:blipFill>
              <p:spPr>
                <a:xfrm>
                  <a:off x="3005317" y="4679463"/>
                  <a:ext cx="13032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35" name="Ink 134">
                  <a:extLst>
                    <a:ext uri="{FF2B5EF4-FFF2-40B4-BE49-F238E27FC236}">
                      <a16:creationId xmlns:a16="http://schemas.microsoft.com/office/drawing/2014/main" id="{DEB57A12-6DDF-53A1-F72E-F18EB126C99F}"/>
                    </a:ext>
                  </a:extLst>
                </p14:cNvPr>
                <p14:cNvContentPartPr/>
                <p14:nvPr/>
              </p14:nvContentPartPr>
              <p14:xfrm>
                <a:off x="3069037" y="4666143"/>
                <a:ext cx="11520" cy="127800"/>
              </p14:xfrm>
            </p:contentPart>
          </mc:Choice>
          <mc:Fallback>
            <p:pic>
              <p:nvPicPr>
                <p:cNvPr id="135" name="Ink 134">
                  <a:extLst>
                    <a:ext uri="{FF2B5EF4-FFF2-40B4-BE49-F238E27FC236}">
                      <a16:creationId xmlns:a16="http://schemas.microsoft.com/office/drawing/2014/main" id="{DEB57A12-6DDF-53A1-F72E-F18EB126C99F}"/>
                    </a:ext>
                  </a:extLst>
                </p:cNvPr>
                <p:cNvPicPr/>
                <p:nvPr/>
              </p:nvPicPr>
              <p:blipFill>
                <a:blip r:embed="rId183"/>
                <a:stretch>
                  <a:fillRect/>
                </a:stretch>
              </p:blipFill>
              <p:spPr>
                <a:xfrm>
                  <a:off x="3060397" y="4657503"/>
                  <a:ext cx="2916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6" name="Ink 135">
                  <a:extLst>
                    <a:ext uri="{FF2B5EF4-FFF2-40B4-BE49-F238E27FC236}">
                      <a16:creationId xmlns:a16="http://schemas.microsoft.com/office/drawing/2014/main" id="{E1B7427F-07AE-C5FC-077C-097154DB9B69}"/>
                    </a:ext>
                  </a:extLst>
                </p14:cNvPr>
                <p14:cNvContentPartPr/>
                <p14:nvPr/>
              </p14:nvContentPartPr>
              <p14:xfrm>
                <a:off x="3220237" y="4789263"/>
                <a:ext cx="73440" cy="9000"/>
              </p14:xfrm>
            </p:contentPart>
          </mc:Choice>
          <mc:Fallback>
            <p:pic>
              <p:nvPicPr>
                <p:cNvPr id="136" name="Ink 135">
                  <a:extLst>
                    <a:ext uri="{FF2B5EF4-FFF2-40B4-BE49-F238E27FC236}">
                      <a16:creationId xmlns:a16="http://schemas.microsoft.com/office/drawing/2014/main" id="{E1B7427F-07AE-C5FC-077C-097154DB9B69}"/>
                    </a:ext>
                  </a:extLst>
                </p:cNvPr>
                <p:cNvPicPr/>
                <p:nvPr/>
              </p:nvPicPr>
              <p:blipFill>
                <a:blip r:embed="rId185"/>
                <a:stretch>
                  <a:fillRect/>
                </a:stretch>
              </p:blipFill>
              <p:spPr>
                <a:xfrm>
                  <a:off x="3211597" y="4780623"/>
                  <a:ext cx="910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7" name="Ink 136">
                  <a:extLst>
                    <a:ext uri="{FF2B5EF4-FFF2-40B4-BE49-F238E27FC236}">
                      <a16:creationId xmlns:a16="http://schemas.microsoft.com/office/drawing/2014/main" id="{4C7B8E14-43F5-B268-26CD-F742074CCE49}"/>
                    </a:ext>
                  </a:extLst>
                </p14:cNvPr>
                <p14:cNvContentPartPr/>
                <p14:nvPr/>
              </p14:nvContentPartPr>
              <p14:xfrm>
                <a:off x="3419677" y="4753263"/>
                <a:ext cx="18720" cy="180720"/>
              </p14:xfrm>
            </p:contentPart>
          </mc:Choice>
          <mc:Fallback>
            <p:pic>
              <p:nvPicPr>
                <p:cNvPr id="137" name="Ink 136">
                  <a:extLst>
                    <a:ext uri="{FF2B5EF4-FFF2-40B4-BE49-F238E27FC236}">
                      <a16:creationId xmlns:a16="http://schemas.microsoft.com/office/drawing/2014/main" id="{4C7B8E14-43F5-B268-26CD-F742074CCE49}"/>
                    </a:ext>
                  </a:extLst>
                </p:cNvPr>
                <p:cNvPicPr/>
                <p:nvPr/>
              </p:nvPicPr>
              <p:blipFill>
                <a:blip r:embed="rId187"/>
                <a:stretch>
                  <a:fillRect/>
                </a:stretch>
              </p:blipFill>
              <p:spPr>
                <a:xfrm>
                  <a:off x="3410677" y="4744263"/>
                  <a:ext cx="36360" cy="198360"/>
                </a:xfrm>
                <a:prstGeom prst="rect">
                  <a:avLst/>
                </a:prstGeom>
              </p:spPr>
            </p:pic>
          </mc:Fallback>
        </mc:AlternateContent>
      </p:grpSp>
      <p:grpSp>
        <p:nvGrpSpPr>
          <p:cNvPr id="141" name="Group 140">
            <a:extLst>
              <a:ext uri="{FF2B5EF4-FFF2-40B4-BE49-F238E27FC236}">
                <a16:creationId xmlns:a16="http://schemas.microsoft.com/office/drawing/2014/main" id="{197137FB-2FB4-08CC-8647-31E62377DC43}"/>
              </a:ext>
            </a:extLst>
          </p:cNvPr>
          <p:cNvGrpSpPr/>
          <p:nvPr/>
        </p:nvGrpSpPr>
        <p:grpSpPr>
          <a:xfrm>
            <a:off x="3776797" y="3861183"/>
            <a:ext cx="563040" cy="630000"/>
            <a:chOff x="3776797" y="3861183"/>
            <a:chExt cx="563040" cy="630000"/>
          </a:xfrm>
        </p:grpSpPr>
        <mc:AlternateContent xmlns:mc="http://schemas.openxmlformats.org/markup-compatibility/2006">
          <mc:Choice xmlns:p14="http://schemas.microsoft.com/office/powerpoint/2010/main" Requires="p14">
            <p:contentPart p14:bwMode="auto" r:id="rId188">
              <p14:nvContentPartPr>
                <p14:cNvPr id="139" name="Ink 138">
                  <a:extLst>
                    <a:ext uri="{FF2B5EF4-FFF2-40B4-BE49-F238E27FC236}">
                      <a16:creationId xmlns:a16="http://schemas.microsoft.com/office/drawing/2014/main" id="{28BCF6AD-9DC1-BA40-7893-AC708A38C4F3}"/>
                    </a:ext>
                  </a:extLst>
                </p14:cNvPr>
                <p14:cNvContentPartPr/>
                <p14:nvPr/>
              </p14:nvContentPartPr>
              <p14:xfrm>
                <a:off x="3776797" y="3861183"/>
                <a:ext cx="563040" cy="630000"/>
              </p14:xfrm>
            </p:contentPart>
          </mc:Choice>
          <mc:Fallback>
            <p:pic>
              <p:nvPicPr>
                <p:cNvPr id="139" name="Ink 138">
                  <a:extLst>
                    <a:ext uri="{FF2B5EF4-FFF2-40B4-BE49-F238E27FC236}">
                      <a16:creationId xmlns:a16="http://schemas.microsoft.com/office/drawing/2014/main" id="{28BCF6AD-9DC1-BA40-7893-AC708A38C4F3}"/>
                    </a:ext>
                  </a:extLst>
                </p:cNvPr>
                <p:cNvPicPr/>
                <p:nvPr/>
              </p:nvPicPr>
              <p:blipFill>
                <a:blip r:embed="rId189"/>
                <a:stretch>
                  <a:fillRect/>
                </a:stretch>
              </p:blipFill>
              <p:spPr>
                <a:xfrm>
                  <a:off x="3767797" y="3852183"/>
                  <a:ext cx="580680" cy="6476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40" name="Ink 139">
                  <a:extLst>
                    <a:ext uri="{FF2B5EF4-FFF2-40B4-BE49-F238E27FC236}">
                      <a16:creationId xmlns:a16="http://schemas.microsoft.com/office/drawing/2014/main" id="{8E94D1C6-ED81-2369-30DE-2757CC3757DA}"/>
                    </a:ext>
                  </a:extLst>
                </p14:cNvPr>
                <p14:cNvContentPartPr/>
                <p14:nvPr/>
              </p14:nvContentPartPr>
              <p14:xfrm>
                <a:off x="3917917" y="4123623"/>
                <a:ext cx="303840" cy="124920"/>
              </p14:xfrm>
            </p:contentPart>
          </mc:Choice>
          <mc:Fallback>
            <p:pic>
              <p:nvPicPr>
                <p:cNvPr id="140" name="Ink 139">
                  <a:extLst>
                    <a:ext uri="{FF2B5EF4-FFF2-40B4-BE49-F238E27FC236}">
                      <a16:creationId xmlns:a16="http://schemas.microsoft.com/office/drawing/2014/main" id="{8E94D1C6-ED81-2369-30DE-2757CC3757DA}"/>
                    </a:ext>
                  </a:extLst>
                </p:cNvPr>
                <p:cNvPicPr/>
                <p:nvPr/>
              </p:nvPicPr>
              <p:blipFill>
                <a:blip r:embed="rId191"/>
                <a:stretch>
                  <a:fillRect/>
                </a:stretch>
              </p:blipFill>
              <p:spPr>
                <a:xfrm>
                  <a:off x="3908917" y="4114983"/>
                  <a:ext cx="321480" cy="142560"/>
                </a:xfrm>
                <a:prstGeom prst="rect">
                  <a:avLst/>
                </a:prstGeom>
              </p:spPr>
            </p:pic>
          </mc:Fallback>
        </mc:AlternateContent>
      </p:grpSp>
      <p:grpSp>
        <p:nvGrpSpPr>
          <p:cNvPr id="144" name="Group 143">
            <a:extLst>
              <a:ext uri="{FF2B5EF4-FFF2-40B4-BE49-F238E27FC236}">
                <a16:creationId xmlns:a16="http://schemas.microsoft.com/office/drawing/2014/main" id="{B89E19BF-6DC4-E5CB-065E-4025F08CAD85}"/>
              </a:ext>
            </a:extLst>
          </p:cNvPr>
          <p:cNvGrpSpPr/>
          <p:nvPr/>
        </p:nvGrpSpPr>
        <p:grpSpPr>
          <a:xfrm>
            <a:off x="3844477" y="4738503"/>
            <a:ext cx="629640" cy="711000"/>
            <a:chOff x="3844477" y="4738503"/>
            <a:chExt cx="629640" cy="711000"/>
          </a:xfrm>
        </p:grpSpPr>
        <mc:AlternateContent xmlns:mc="http://schemas.openxmlformats.org/markup-compatibility/2006">
          <mc:Choice xmlns:p14="http://schemas.microsoft.com/office/powerpoint/2010/main" Requires="p14">
            <p:contentPart p14:bwMode="auto" r:id="rId192">
              <p14:nvContentPartPr>
                <p14:cNvPr id="142" name="Ink 141">
                  <a:extLst>
                    <a:ext uri="{FF2B5EF4-FFF2-40B4-BE49-F238E27FC236}">
                      <a16:creationId xmlns:a16="http://schemas.microsoft.com/office/drawing/2014/main" id="{DEF4E2A6-E960-B11E-65FC-A9BBF01F97E0}"/>
                    </a:ext>
                  </a:extLst>
                </p14:cNvPr>
                <p14:cNvContentPartPr/>
                <p14:nvPr/>
              </p14:nvContentPartPr>
              <p14:xfrm>
                <a:off x="3844477" y="4738503"/>
                <a:ext cx="629640" cy="711000"/>
              </p14:xfrm>
            </p:contentPart>
          </mc:Choice>
          <mc:Fallback>
            <p:pic>
              <p:nvPicPr>
                <p:cNvPr id="142" name="Ink 141">
                  <a:extLst>
                    <a:ext uri="{FF2B5EF4-FFF2-40B4-BE49-F238E27FC236}">
                      <a16:creationId xmlns:a16="http://schemas.microsoft.com/office/drawing/2014/main" id="{DEF4E2A6-E960-B11E-65FC-A9BBF01F97E0}"/>
                    </a:ext>
                  </a:extLst>
                </p:cNvPr>
                <p:cNvPicPr/>
                <p:nvPr/>
              </p:nvPicPr>
              <p:blipFill>
                <a:blip r:embed="rId193"/>
                <a:stretch>
                  <a:fillRect/>
                </a:stretch>
              </p:blipFill>
              <p:spPr>
                <a:xfrm>
                  <a:off x="3835837" y="4729863"/>
                  <a:ext cx="647280" cy="728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43" name="Ink 142">
                  <a:extLst>
                    <a:ext uri="{FF2B5EF4-FFF2-40B4-BE49-F238E27FC236}">
                      <a16:creationId xmlns:a16="http://schemas.microsoft.com/office/drawing/2014/main" id="{5D4EC599-92F5-760C-5692-916DBDCB686D}"/>
                    </a:ext>
                  </a:extLst>
                </p14:cNvPr>
                <p14:cNvContentPartPr/>
                <p14:nvPr/>
              </p14:nvContentPartPr>
              <p14:xfrm>
                <a:off x="4014397" y="4958103"/>
                <a:ext cx="295920" cy="180720"/>
              </p14:xfrm>
            </p:contentPart>
          </mc:Choice>
          <mc:Fallback>
            <p:pic>
              <p:nvPicPr>
                <p:cNvPr id="143" name="Ink 142">
                  <a:extLst>
                    <a:ext uri="{FF2B5EF4-FFF2-40B4-BE49-F238E27FC236}">
                      <a16:creationId xmlns:a16="http://schemas.microsoft.com/office/drawing/2014/main" id="{5D4EC599-92F5-760C-5692-916DBDCB686D}"/>
                    </a:ext>
                  </a:extLst>
                </p:cNvPr>
                <p:cNvPicPr/>
                <p:nvPr/>
              </p:nvPicPr>
              <p:blipFill>
                <a:blip r:embed="rId195"/>
                <a:stretch>
                  <a:fillRect/>
                </a:stretch>
              </p:blipFill>
              <p:spPr>
                <a:xfrm>
                  <a:off x="4005397" y="4949103"/>
                  <a:ext cx="313560" cy="198360"/>
                </a:xfrm>
                <a:prstGeom prst="rect">
                  <a:avLst/>
                </a:prstGeom>
              </p:spPr>
            </p:pic>
          </mc:Fallback>
        </mc:AlternateContent>
      </p:grpSp>
      <p:grpSp>
        <p:nvGrpSpPr>
          <p:cNvPr id="162" name="Group 161">
            <a:extLst>
              <a:ext uri="{FF2B5EF4-FFF2-40B4-BE49-F238E27FC236}">
                <a16:creationId xmlns:a16="http://schemas.microsoft.com/office/drawing/2014/main" id="{A45B52E5-32AD-1678-EE09-5219C048D4A2}"/>
              </a:ext>
            </a:extLst>
          </p:cNvPr>
          <p:cNvGrpSpPr/>
          <p:nvPr/>
        </p:nvGrpSpPr>
        <p:grpSpPr>
          <a:xfrm>
            <a:off x="3498877" y="5563263"/>
            <a:ext cx="750960" cy="389520"/>
            <a:chOff x="3498877" y="5563263"/>
            <a:chExt cx="750960" cy="389520"/>
          </a:xfrm>
        </p:grpSpPr>
        <mc:AlternateContent xmlns:mc="http://schemas.openxmlformats.org/markup-compatibility/2006">
          <mc:Choice xmlns:p14="http://schemas.microsoft.com/office/powerpoint/2010/main" Requires="p14">
            <p:contentPart p14:bwMode="auto" r:id="rId196">
              <p14:nvContentPartPr>
                <p14:cNvPr id="150" name="Ink 149">
                  <a:extLst>
                    <a:ext uri="{FF2B5EF4-FFF2-40B4-BE49-F238E27FC236}">
                      <a16:creationId xmlns:a16="http://schemas.microsoft.com/office/drawing/2014/main" id="{D24FF195-7A4D-339D-11B5-04928863EA3C}"/>
                    </a:ext>
                  </a:extLst>
                </p14:cNvPr>
                <p14:cNvContentPartPr/>
                <p14:nvPr/>
              </p14:nvContentPartPr>
              <p14:xfrm>
                <a:off x="3498877" y="5563263"/>
                <a:ext cx="151200" cy="389520"/>
              </p14:xfrm>
            </p:contentPart>
          </mc:Choice>
          <mc:Fallback>
            <p:pic>
              <p:nvPicPr>
                <p:cNvPr id="150" name="Ink 149">
                  <a:extLst>
                    <a:ext uri="{FF2B5EF4-FFF2-40B4-BE49-F238E27FC236}">
                      <a16:creationId xmlns:a16="http://schemas.microsoft.com/office/drawing/2014/main" id="{D24FF195-7A4D-339D-11B5-04928863EA3C}"/>
                    </a:ext>
                  </a:extLst>
                </p:cNvPr>
                <p:cNvPicPr/>
                <p:nvPr/>
              </p:nvPicPr>
              <p:blipFill>
                <a:blip r:embed="rId197"/>
                <a:stretch>
                  <a:fillRect/>
                </a:stretch>
              </p:blipFill>
              <p:spPr>
                <a:xfrm>
                  <a:off x="3489877" y="5554263"/>
                  <a:ext cx="16884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51" name="Ink 150">
                  <a:extLst>
                    <a:ext uri="{FF2B5EF4-FFF2-40B4-BE49-F238E27FC236}">
                      <a16:creationId xmlns:a16="http://schemas.microsoft.com/office/drawing/2014/main" id="{C20E7A80-C67F-B568-DA15-42C9E145C2C6}"/>
                    </a:ext>
                  </a:extLst>
                </p14:cNvPr>
                <p14:cNvContentPartPr/>
                <p14:nvPr/>
              </p14:nvContentPartPr>
              <p14:xfrm>
                <a:off x="3734317" y="5746863"/>
                <a:ext cx="101160" cy="149040"/>
              </p14:xfrm>
            </p:contentPart>
          </mc:Choice>
          <mc:Fallback>
            <p:pic>
              <p:nvPicPr>
                <p:cNvPr id="151" name="Ink 150">
                  <a:extLst>
                    <a:ext uri="{FF2B5EF4-FFF2-40B4-BE49-F238E27FC236}">
                      <a16:creationId xmlns:a16="http://schemas.microsoft.com/office/drawing/2014/main" id="{C20E7A80-C67F-B568-DA15-42C9E145C2C6}"/>
                    </a:ext>
                  </a:extLst>
                </p:cNvPr>
                <p:cNvPicPr/>
                <p:nvPr/>
              </p:nvPicPr>
              <p:blipFill>
                <a:blip r:embed="rId199"/>
                <a:stretch>
                  <a:fillRect/>
                </a:stretch>
              </p:blipFill>
              <p:spPr>
                <a:xfrm>
                  <a:off x="3725317" y="5738223"/>
                  <a:ext cx="1188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52" name="Ink 151">
                  <a:extLst>
                    <a:ext uri="{FF2B5EF4-FFF2-40B4-BE49-F238E27FC236}">
                      <a16:creationId xmlns:a16="http://schemas.microsoft.com/office/drawing/2014/main" id="{0F5A1777-B787-09AE-CC8A-A1936CE6EAD3}"/>
                    </a:ext>
                  </a:extLst>
                </p14:cNvPr>
                <p14:cNvContentPartPr/>
                <p14:nvPr/>
              </p14:nvContentPartPr>
              <p14:xfrm>
                <a:off x="3896677" y="5637783"/>
                <a:ext cx="158400" cy="292680"/>
              </p14:xfrm>
            </p:contentPart>
          </mc:Choice>
          <mc:Fallback>
            <p:pic>
              <p:nvPicPr>
                <p:cNvPr id="152" name="Ink 151">
                  <a:extLst>
                    <a:ext uri="{FF2B5EF4-FFF2-40B4-BE49-F238E27FC236}">
                      <a16:creationId xmlns:a16="http://schemas.microsoft.com/office/drawing/2014/main" id="{0F5A1777-B787-09AE-CC8A-A1936CE6EAD3}"/>
                    </a:ext>
                  </a:extLst>
                </p:cNvPr>
                <p:cNvPicPr/>
                <p:nvPr/>
              </p:nvPicPr>
              <p:blipFill>
                <a:blip r:embed="rId201"/>
                <a:stretch>
                  <a:fillRect/>
                </a:stretch>
              </p:blipFill>
              <p:spPr>
                <a:xfrm>
                  <a:off x="3887677" y="5628783"/>
                  <a:ext cx="17604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53" name="Ink 152">
                  <a:extLst>
                    <a:ext uri="{FF2B5EF4-FFF2-40B4-BE49-F238E27FC236}">
                      <a16:creationId xmlns:a16="http://schemas.microsoft.com/office/drawing/2014/main" id="{12D2C6BE-FBC0-F5B7-06B6-7B6B7446714D}"/>
                    </a:ext>
                  </a:extLst>
                </p14:cNvPr>
                <p14:cNvContentPartPr/>
                <p14:nvPr/>
              </p14:nvContentPartPr>
              <p14:xfrm>
                <a:off x="4138957" y="5642103"/>
                <a:ext cx="110880" cy="144000"/>
              </p14:xfrm>
            </p:contentPart>
          </mc:Choice>
          <mc:Fallback>
            <p:pic>
              <p:nvPicPr>
                <p:cNvPr id="153" name="Ink 152">
                  <a:extLst>
                    <a:ext uri="{FF2B5EF4-FFF2-40B4-BE49-F238E27FC236}">
                      <a16:creationId xmlns:a16="http://schemas.microsoft.com/office/drawing/2014/main" id="{12D2C6BE-FBC0-F5B7-06B6-7B6B7446714D}"/>
                    </a:ext>
                  </a:extLst>
                </p:cNvPr>
                <p:cNvPicPr/>
                <p:nvPr/>
              </p:nvPicPr>
              <p:blipFill>
                <a:blip r:embed="rId203"/>
                <a:stretch>
                  <a:fillRect/>
                </a:stretch>
              </p:blipFill>
              <p:spPr>
                <a:xfrm>
                  <a:off x="4130317" y="5633103"/>
                  <a:ext cx="128520" cy="161640"/>
                </a:xfrm>
                <a:prstGeom prst="rect">
                  <a:avLst/>
                </a:prstGeom>
              </p:spPr>
            </p:pic>
          </mc:Fallback>
        </mc:AlternateContent>
      </p:grpSp>
      <p:grpSp>
        <p:nvGrpSpPr>
          <p:cNvPr id="161" name="Group 160">
            <a:extLst>
              <a:ext uri="{FF2B5EF4-FFF2-40B4-BE49-F238E27FC236}">
                <a16:creationId xmlns:a16="http://schemas.microsoft.com/office/drawing/2014/main" id="{DC1F0AE9-98D7-BD90-A94A-E8926983A025}"/>
              </a:ext>
            </a:extLst>
          </p:cNvPr>
          <p:cNvGrpSpPr/>
          <p:nvPr/>
        </p:nvGrpSpPr>
        <p:grpSpPr>
          <a:xfrm>
            <a:off x="3424357" y="6168063"/>
            <a:ext cx="1026360" cy="250560"/>
            <a:chOff x="3424357" y="6168063"/>
            <a:chExt cx="1026360" cy="250560"/>
          </a:xfrm>
        </p:grpSpPr>
        <mc:AlternateContent xmlns:mc="http://schemas.openxmlformats.org/markup-compatibility/2006">
          <mc:Choice xmlns:p14="http://schemas.microsoft.com/office/powerpoint/2010/main" Requires="p14">
            <p:contentPart p14:bwMode="auto" r:id="rId204">
              <p14:nvContentPartPr>
                <p14:cNvPr id="154" name="Ink 153">
                  <a:extLst>
                    <a:ext uri="{FF2B5EF4-FFF2-40B4-BE49-F238E27FC236}">
                      <a16:creationId xmlns:a16="http://schemas.microsoft.com/office/drawing/2014/main" id="{493BC587-7732-8864-AFCC-4CD96534E740}"/>
                    </a:ext>
                  </a:extLst>
                </p14:cNvPr>
                <p14:cNvContentPartPr/>
                <p14:nvPr/>
              </p14:nvContentPartPr>
              <p14:xfrm>
                <a:off x="3424357" y="6168063"/>
                <a:ext cx="180720" cy="250560"/>
              </p14:xfrm>
            </p:contentPart>
          </mc:Choice>
          <mc:Fallback>
            <p:pic>
              <p:nvPicPr>
                <p:cNvPr id="154" name="Ink 153">
                  <a:extLst>
                    <a:ext uri="{FF2B5EF4-FFF2-40B4-BE49-F238E27FC236}">
                      <a16:creationId xmlns:a16="http://schemas.microsoft.com/office/drawing/2014/main" id="{493BC587-7732-8864-AFCC-4CD96534E740}"/>
                    </a:ext>
                  </a:extLst>
                </p:cNvPr>
                <p:cNvPicPr/>
                <p:nvPr/>
              </p:nvPicPr>
              <p:blipFill>
                <a:blip r:embed="rId205"/>
                <a:stretch>
                  <a:fillRect/>
                </a:stretch>
              </p:blipFill>
              <p:spPr>
                <a:xfrm>
                  <a:off x="3415357" y="6159063"/>
                  <a:ext cx="1983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55" name="Ink 154">
                  <a:extLst>
                    <a:ext uri="{FF2B5EF4-FFF2-40B4-BE49-F238E27FC236}">
                      <a16:creationId xmlns:a16="http://schemas.microsoft.com/office/drawing/2014/main" id="{AED02568-5817-59B2-35BA-C221E5B01A95}"/>
                    </a:ext>
                  </a:extLst>
                </p14:cNvPr>
                <p14:cNvContentPartPr/>
                <p14:nvPr/>
              </p14:nvContentPartPr>
              <p14:xfrm>
                <a:off x="3681037" y="6289383"/>
                <a:ext cx="79560" cy="127800"/>
              </p14:xfrm>
            </p:contentPart>
          </mc:Choice>
          <mc:Fallback>
            <p:pic>
              <p:nvPicPr>
                <p:cNvPr id="155" name="Ink 154">
                  <a:extLst>
                    <a:ext uri="{FF2B5EF4-FFF2-40B4-BE49-F238E27FC236}">
                      <a16:creationId xmlns:a16="http://schemas.microsoft.com/office/drawing/2014/main" id="{AED02568-5817-59B2-35BA-C221E5B01A95}"/>
                    </a:ext>
                  </a:extLst>
                </p:cNvPr>
                <p:cNvPicPr/>
                <p:nvPr/>
              </p:nvPicPr>
              <p:blipFill>
                <a:blip r:embed="rId207"/>
                <a:stretch>
                  <a:fillRect/>
                </a:stretch>
              </p:blipFill>
              <p:spPr>
                <a:xfrm>
                  <a:off x="3672397" y="6280383"/>
                  <a:ext cx="972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6" name="Ink 155">
                  <a:extLst>
                    <a:ext uri="{FF2B5EF4-FFF2-40B4-BE49-F238E27FC236}">
                      <a16:creationId xmlns:a16="http://schemas.microsoft.com/office/drawing/2014/main" id="{CA783D10-4E7C-38CB-5CE5-FA94B7E3AA0C}"/>
                    </a:ext>
                  </a:extLst>
                </p14:cNvPr>
                <p14:cNvContentPartPr/>
                <p14:nvPr/>
              </p14:nvContentPartPr>
              <p14:xfrm>
                <a:off x="3828637" y="6269943"/>
                <a:ext cx="66240" cy="79200"/>
              </p14:xfrm>
            </p:contentPart>
          </mc:Choice>
          <mc:Fallback>
            <p:pic>
              <p:nvPicPr>
                <p:cNvPr id="156" name="Ink 155">
                  <a:extLst>
                    <a:ext uri="{FF2B5EF4-FFF2-40B4-BE49-F238E27FC236}">
                      <a16:creationId xmlns:a16="http://schemas.microsoft.com/office/drawing/2014/main" id="{CA783D10-4E7C-38CB-5CE5-FA94B7E3AA0C}"/>
                    </a:ext>
                  </a:extLst>
                </p:cNvPr>
                <p:cNvPicPr/>
                <p:nvPr/>
              </p:nvPicPr>
              <p:blipFill>
                <a:blip r:embed="rId209"/>
                <a:stretch>
                  <a:fillRect/>
                </a:stretch>
              </p:blipFill>
              <p:spPr>
                <a:xfrm>
                  <a:off x="3819637" y="6261303"/>
                  <a:ext cx="838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7" name="Ink 156">
                  <a:extLst>
                    <a:ext uri="{FF2B5EF4-FFF2-40B4-BE49-F238E27FC236}">
                      <a16:creationId xmlns:a16="http://schemas.microsoft.com/office/drawing/2014/main" id="{5C81B7F7-AFA5-EBF9-EED4-66D5A703EA13}"/>
                    </a:ext>
                  </a:extLst>
                </p14:cNvPr>
                <p14:cNvContentPartPr/>
                <p14:nvPr/>
              </p14:nvContentPartPr>
              <p14:xfrm>
                <a:off x="3958237" y="6206583"/>
                <a:ext cx="81000" cy="168480"/>
              </p14:xfrm>
            </p:contentPart>
          </mc:Choice>
          <mc:Fallback>
            <p:pic>
              <p:nvPicPr>
                <p:cNvPr id="157" name="Ink 156">
                  <a:extLst>
                    <a:ext uri="{FF2B5EF4-FFF2-40B4-BE49-F238E27FC236}">
                      <a16:creationId xmlns:a16="http://schemas.microsoft.com/office/drawing/2014/main" id="{5C81B7F7-AFA5-EBF9-EED4-66D5A703EA13}"/>
                    </a:ext>
                  </a:extLst>
                </p:cNvPr>
                <p:cNvPicPr/>
                <p:nvPr/>
              </p:nvPicPr>
              <p:blipFill>
                <a:blip r:embed="rId211"/>
                <a:stretch>
                  <a:fillRect/>
                </a:stretch>
              </p:blipFill>
              <p:spPr>
                <a:xfrm>
                  <a:off x="3949237" y="6197583"/>
                  <a:ext cx="986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8" name="Ink 157">
                  <a:extLst>
                    <a:ext uri="{FF2B5EF4-FFF2-40B4-BE49-F238E27FC236}">
                      <a16:creationId xmlns:a16="http://schemas.microsoft.com/office/drawing/2014/main" id="{144B8B9C-E8D8-7672-5017-55D2851932D4}"/>
                    </a:ext>
                  </a:extLst>
                </p14:cNvPr>
                <p14:cNvContentPartPr/>
                <p14:nvPr/>
              </p14:nvContentPartPr>
              <p14:xfrm>
                <a:off x="4088917" y="6220983"/>
                <a:ext cx="86040" cy="153360"/>
              </p14:xfrm>
            </p:contentPart>
          </mc:Choice>
          <mc:Fallback>
            <p:pic>
              <p:nvPicPr>
                <p:cNvPr id="158" name="Ink 157">
                  <a:extLst>
                    <a:ext uri="{FF2B5EF4-FFF2-40B4-BE49-F238E27FC236}">
                      <a16:creationId xmlns:a16="http://schemas.microsoft.com/office/drawing/2014/main" id="{144B8B9C-E8D8-7672-5017-55D2851932D4}"/>
                    </a:ext>
                  </a:extLst>
                </p:cNvPr>
                <p:cNvPicPr/>
                <p:nvPr/>
              </p:nvPicPr>
              <p:blipFill>
                <a:blip r:embed="rId213"/>
                <a:stretch>
                  <a:fillRect/>
                </a:stretch>
              </p:blipFill>
              <p:spPr>
                <a:xfrm>
                  <a:off x="4079917" y="6212343"/>
                  <a:ext cx="1036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9" name="Ink 158">
                  <a:extLst>
                    <a:ext uri="{FF2B5EF4-FFF2-40B4-BE49-F238E27FC236}">
                      <a16:creationId xmlns:a16="http://schemas.microsoft.com/office/drawing/2014/main" id="{3E571831-0707-B603-A1C8-9F4D3D865935}"/>
                    </a:ext>
                  </a:extLst>
                </p14:cNvPr>
                <p14:cNvContentPartPr/>
                <p14:nvPr/>
              </p14:nvContentPartPr>
              <p14:xfrm>
                <a:off x="4248037" y="6193983"/>
                <a:ext cx="71640" cy="123120"/>
              </p14:xfrm>
            </p:contentPart>
          </mc:Choice>
          <mc:Fallback>
            <p:pic>
              <p:nvPicPr>
                <p:cNvPr id="159" name="Ink 158">
                  <a:extLst>
                    <a:ext uri="{FF2B5EF4-FFF2-40B4-BE49-F238E27FC236}">
                      <a16:creationId xmlns:a16="http://schemas.microsoft.com/office/drawing/2014/main" id="{3E571831-0707-B603-A1C8-9F4D3D865935}"/>
                    </a:ext>
                  </a:extLst>
                </p:cNvPr>
                <p:cNvPicPr/>
                <p:nvPr/>
              </p:nvPicPr>
              <p:blipFill>
                <a:blip r:embed="rId215"/>
                <a:stretch>
                  <a:fillRect/>
                </a:stretch>
              </p:blipFill>
              <p:spPr>
                <a:xfrm>
                  <a:off x="4239037" y="6185343"/>
                  <a:ext cx="892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60" name="Ink 159">
                  <a:extLst>
                    <a:ext uri="{FF2B5EF4-FFF2-40B4-BE49-F238E27FC236}">
                      <a16:creationId xmlns:a16="http://schemas.microsoft.com/office/drawing/2014/main" id="{306D5E99-AE9C-156B-4E53-8F84F8584640}"/>
                    </a:ext>
                  </a:extLst>
                </p14:cNvPr>
                <p14:cNvContentPartPr/>
                <p14:nvPr/>
              </p14:nvContentPartPr>
              <p14:xfrm>
                <a:off x="4367557" y="6172023"/>
                <a:ext cx="83160" cy="243360"/>
              </p14:xfrm>
            </p:contentPart>
          </mc:Choice>
          <mc:Fallback>
            <p:pic>
              <p:nvPicPr>
                <p:cNvPr id="160" name="Ink 159">
                  <a:extLst>
                    <a:ext uri="{FF2B5EF4-FFF2-40B4-BE49-F238E27FC236}">
                      <a16:creationId xmlns:a16="http://schemas.microsoft.com/office/drawing/2014/main" id="{306D5E99-AE9C-156B-4E53-8F84F8584640}"/>
                    </a:ext>
                  </a:extLst>
                </p:cNvPr>
                <p:cNvPicPr/>
                <p:nvPr/>
              </p:nvPicPr>
              <p:blipFill>
                <a:blip r:embed="rId217"/>
                <a:stretch>
                  <a:fillRect/>
                </a:stretch>
              </p:blipFill>
              <p:spPr>
                <a:xfrm>
                  <a:off x="4358557" y="6163023"/>
                  <a:ext cx="100800" cy="26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8">
            <p14:nvContentPartPr>
              <p14:cNvPr id="163" name="Ink 162">
                <a:extLst>
                  <a:ext uri="{FF2B5EF4-FFF2-40B4-BE49-F238E27FC236}">
                    <a16:creationId xmlns:a16="http://schemas.microsoft.com/office/drawing/2014/main" id="{DAE57AD3-0AE9-FC3A-E648-48B6BE4ED9BC}"/>
                  </a:ext>
                </a:extLst>
              </p14:cNvPr>
              <p14:cNvContentPartPr/>
              <p14:nvPr/>
            </p14:nvContentPartPr>
            <p14:xfrm>
              <a:off x="4916917" y="3001143"/>
              <a:ext cx="5400" cy="102960"/>
            </p14:xfrm>
          </p:contentPart>
        </mc:Choice>
        <mc:Fallback>
          <p:pic>
            <p:nvPicPr>
              <p:cNvPr id="163" name="Ink 162">
                <a:extLst>
                  <a:ext uri="{FF2B5EF4-FFF2-40B4-BE49-F238E27FC236}">
                    <a16:creationId xmlns:a16="http://schemas.microsoft.com/office/drawing/2014/main" id="{DAE57AD3-0AE9-FC3A-E648-48B6BE4ED9BC}"/>
                  </a:ext>
                </a:extLst>
              </p:cNvPr>
              <p:cNvPicPr/>
              <p:nvPr/>
            </p:nvPicPr>
            <p:blipFill>
              <a:blip r:embed="rId219"/>
              <a:stretch>
                <a:fillRect/>
              </a:stretch>
            </p:blipFill>
            <p:spPr>
              <a:xfrm>
                <a:off x="4907917" y="2992503"/>
                <a:ext cx="230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64" name="Ink 163">
                <a:extLst>
                  <a:ext uri="{FF2B5EF4-FFF2-40B4-BE49-F238E27FC236}">
                    <a16:creationId xmlns:a16="http://schemas.microsoft.com/office/drawing/2014/main" id="{D6A1DD31-46D0-84A2-62A0-79EB65ECC180}"/>
                  </a:ext>
                </a:extLst>
              </p14:cNvPr>
              <p14:cNvContentPartPr/>
              <p14:nvPr/>
            </p14:nvContentPartPr>
            <p14:xfrm>
              <a:off x="4911157" y="3500823"/>
              <a:ext cx="2880" cy="109440"/>
            </p14:xfrm>
          </p:contentPart>
        </mc:Choice>
        <mc:Fallback>
          <p:pic>
            <p:nvPicPr>
              <p:cNvPr id="164" name="Ink 163">
                <a:extLst>
                  <a:ext uri="{FF2B5EF4-FFF2-40B4-BE49-F238E27FC236}">
                    <a16:creationId xmlns:a16="http://schemas.microsoft.com/office/drawing/2014/main" id="{D6A1DD31-46D0-84A2-62A0-79EB65ECC180}"/>
                  </a:ext>
                </a:extLst>
              </p:cNvPr>
              <p:cNvPicPr/>
              <p:nvPr/>
            </p:nvPicPr>
            <p:blipFill>
              <a:blip r:embed="rId221"/>
              <a:stretch>
                <a:fillRect/>
              </a:stretch>
            </p:blipFill>
            <p:spPr>
              <a:xfrm>
                <a:off x="4902517" y="3492183"/>
                <a:ext cx="205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65" name="Ink 164">
                <a:extLst>
                  <a:ext uri="{FF2B5EF4-FFF2-40B4-BE49-F238E27FC236}">
                    <a16:creationId xmlns:a16="http://schemas.microsoft.com/office/drawing/2014/main" id="{DBCFCF3F-3399-1DFA-FB08-AF5BFD5FA02D}"/>
                  </a:ext>
                </a:extLst>
              </p14:cNvPr>
              <p14:cNvContentPartPr/>
              <p14:nvPr/>
            </p14:nvContentPartPr>
            <p14:xfrm>
              <a:off x="4906477" y="3952263"/>
              <a:ext cx="3600" cy="112320"/>
            </p14:xfrm>
          </p:contentPart>
        </mc:Choice>
        <mc:Fallback>
          <p:pic>
            <p:nvPicPr>
              <p:cNvPr id="165" name="Ink 164">
                <a:extLst>
                  <a:ext uri="{FF2B5EF4-FFF2-40B4-BE49-F238E27FC236}">
                    <a16:creationId xmlns:a16="http://schemas.microsoft.com/office/drawing/2014/main" id="{DBCFCF3F-3399-1DFA-FB08-AF5BFD5FA02D}"/>
                  </a:ext>
                </a:extLst>
              </p:cNvPr>
              <p:cNvPicPr/>
              <p:nvPr/>
            </p:nvPicPr>
            <p:blipFill>
              <a:blip r:embed="rId223"/>
              <a:stretch>
                <a:fillRect/>
              </a:stretch>
            </p:blipFill>
            <p:spPr>
              <a:xfrm>
                <a:off x="4897837" y="3943263"/>
                <a:ext cx="212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6" name="Ink 165">
                <a:extLst>
                  <a:ext uri="{FF2B5EF4-FFF2-40B4-BE49-F238E27FC236}">
                    <a16:creationId xmlns:a16="http://schemas.microsoft.com/office/drawing/2014/main" id="{05DBDB4A-8996-85A4-C892-FA21A7C512FC}"/>
                  </a:ext>
                </a:extLst>
              </p14:cNvPr>
              <p14:cNvContentPartPr/>
              <p14:nvPr/>
            </p14:nvContentPartPr>
            <p14:xfrm>
              <a:off x="4912957" y="4328463"/>
              <a:ext cx="2880" cy="120960"/>
            </p14:xfrm>
          </p:contentPart>
        </mc:Choice>
        <mc:Fallback>
          <p:pic>
            <p:nvPicPr>
              <p:cNvPr id="166" name="Ink 165">
                <a:extLst>
                  <a:ext uri="{FF2B5EF4-FFF2-40B4-BE49-F238E27FC236}">
                    <a16:creationId xmlns:a16="http://schemas.microsoft.com/office/drawing/2014/main" id="{05DBDB4A-8996-85A4-C892-FA21A7C512FC}"/>
                  </a:ext>
                </a:extLst>
              </p:cNvPr>
              <p:cNvPicPr/>
              <p:nvPr/>
            </p:nvPicPr>
            <p:blipFill>
              <a:blip r:embed="rId225"/>
              <a:stretch>
                <a:fillRect/>
              </a:stretch>
            </p:blipFill>
            <p:spPr>
              <a:xfrm>
                <a:off x="4903957" y="4319463"/>
                <a:ext cx="205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7" name="Ink 166">
                <a:extLst>
                  <a:ext uri="{FF2B5EF4-FFF2-40B4-BE49-F238E27FC236}">
                    <a16:creationId xmlns:a16="http://schemas.microsoft.com/office/drawing/2014/main" id="{A3ED0389-FB09-F271-C7B4-7E86F4F7E7DB}"/>
                  </a:ext>
                </a:extLst>
              </p14:cNvPr>
              <p14:cNvContentPartPr/>
              <p14:nvPr/>
            </p14:nvContentPartPr>
            <p14:xfrm>
              <a:off x="4901797" y="4720143"/>
              <a:ext cx="20160" cy="613440"/>
            </p14:xfrm>
          </p:contentPart>
        </mc:Choice>
        <mc:Fallback>
          <p:pic>
            <p:nvPicPr>
              <p:cNvPr id="167" name="Ink 166">
                <a:extLst>
                  <a:ext uri="{FF2B5EF4-FFF2-40B4-BE49-F238E27FC236}">
                    <a16:creationId xmlns:a16="http://schemas.microsoft.com/office/drawing/2014/main" id="{A3ED0389-FB09-F271-C7B4-7E86F4F7E7DB}"/>
                  </a:ext>
                </a:extLst>
              </p:cNvPr>
              <p:cNvPicPr/>
              <p:nvPr/>
            </p:nvPicPr>
            <p:blipFill>
              <a:blip r:embed="rId227"/>
              <a:stretch>
                <a:fillRect/>
              </a:stretch>
            </p:blipFill>
            <p:spPr>
              <a:xfrm>
                <a:off x="4893157" y="4711503"/>
                <a:ext cx="37800" cy="6310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68" name="Ink 167">
                <a:extLst>
                  <a:ext uri="{FF2B5EF4-FFF2-40B4-BE49-F238E27FC236}">
                    <a16:creationId xmlns:a16="http://schemas.microsoft.com/office/drawing/2014/main" id="{0BB976B0-D2B6-EF04-536D-358E5F94416A}"/>
                  </a:ext>
                </a:extLst>
              </p14:cNvPr>
              <p14:cNvContentPartPr/>
              <p14:nvPr/>
            </p14:nvContentPartPr>
            <p14:xfrm>
              <a:off x="4909717" y="5524383"/>
              <a:ext cx="360" cy="149760"/>
            </p14:xfrm>
          </p:contentPart>
        </mc:Choice>
        <mc:Fallback>
          <p:pic>
            <p:nvPicPr>
              <p:cNvPr id="168" name="Ink 167">
                <a:extLst>
                  <a:ext uri="{FF2B5EF4-FFF2-40B4-BE49-F238E27FC236}">
                    <a16:creationId xmlns:a16="http://schemas.microsoft.com/office/drawing/2014/main" id="{0BB976B0-D2B6-EF04-536D-358E5F94416A}"/>
                  </a:ext>
                </a:extLst>
              </p:cNvPr>
              <p:cNvPicPr/>
              <p:nvPr/>
            </p:nvPicPr>
            <p:blipFill>
              <a:blip r:embed="rId229"/>
              <a:stretch>
                <a:fillRect/>
              </a:stretch>
            </p:blipFill>
            <p:spPr>
              <a:xfrm>
                <a:off x="4900717" y="5515743"/>
                <a:ext cx="18000" cy="167400"/>
              </a:xfrm>
              <a:prstGeom prst="rect">
                <a:avLst/>
              </a:prstGeom>
            </p:spPr>
          </p:pic>
        </mc:Fallback>
      </mc:AlternateContent>
      <p:grpSp>
        <p:nvGrpSpPr>
          <p:cNvPr id="177" name="Group 176">
            <a:extLst>
              <a:ext uri="{FF2B5EF4-FFF2-40B4-BE49-F238E27FC236}">
                <a16:creationId xmlns:a16="http://schemas.microsoft.com/office/drawing/2014/main" id="{7B4F2884-CC6E-FB64-6F7B-8083B67BC07E}"/>
              </a:ext>
            </a:extLst>
          </p:cNvPr>
          <p:cNvGrpSpPr/>
          <p:nvPr/>
        </p:nvGrpSpPr>
        <p:grpSpPr>
          <a:xfrm>
            <a:off x="5222557" y="2986383"/>
            <a:ext cx="985680" cy="419760"/>
            <a:chOff x="5222557" y="2986383"/>
            <a:chExt cx="985680" cy="419760"/>
          </a:xfrm>
        </p:grpSpPr>
        <mc:AlternateContent xmlns:mc="http://schemas.openxmlformats.org/markup-compatibility/2006">
          <mc:Choice xmlns:p14="http://schemas.microsoft.com/office/powerpoint/2010/main" Requires="p14">
            <p:contentPart p14:bwMode="auto" r:id="rId230">
              <p14:nvContentPartPr>
                <p14:cNvPr id="169" name="Ink 168">
                  <a:extLst>
                    <a:ext uri="{FF2B5EF4-FFF2-40B4-BE49-F238E27FC236}">
                      <a16:creationId xmlns:a16="http://schemas.microsoft.com/office/drawing/2014/main" id="{BFBAE9E9-D2A8-EF49-C94B-A6EF7A5EC8E6}"/>
                    </a:ext>
                  </a:extLst>
                </p14:cNvPr>
                <p14:cNvContentPartPr/>
                <p14:nvPr/>
              </p14:nvContentPartPr>
              <p14:xfrm>
                <a:off x="5222557" y="2986383"/>
                <a:ext cx="195840" cy="289800"/>
              </p14:xfrm>
            </p:contentPart>
          </mc:Choice>
          <mc:Fallback>
            <p:pic>
              <p:nvPicPr>
                <p:cNvPr id="169" name="Ink 168">
                  <a:extLst>
                    <a:ext uri="{FF2B5EF4-FFF2-40B4-BE49-F238E27FC236}">
                      <a16:creationId xmlns:a16="http://schemas.microsoft.com/office/drawing/2014/main" id="{BFBAE9E9-D2A8-EF49-C94B-A6EF7A5EC8E6}"/>
                    </a:ext>
                  </a:extLst>
                </p:cNvPr>
                <p:cNvPicPr/>
                <p:nvPr/>
              </p:nvPicPr>
              <p:blipFill>
                <a:blip r:embed="rId231"/>
                <a:stretch>
                  <a:fillRect/>
                </a:stretch>
              </p:blipFill>
              <p:spPr>
                <a:xfrm>
                  <a:off x="5213557" y="2977743"/>
                  <a:ext cx="2134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70" name="Ink 169">
                  <a:extLst>
                    <a:ext uri="{FF2B5EF4-FFF2-40B4-BE49-F238E27FC236}">
                      <a16:creationId xmlns:a16="http://schemas.microsoft.com/office/drawing/2014/main" id="{DF534993-C561-F02F-EE69-72A41372C229}"/>
                    </a:ext>
                  </a:extLst>
                </p14:cNvPr>
                <p14:cNvContentPartPr/>
                <p14:nvPr/>
              </p14:nvContentPartPr>
              <p14:xfrm>
                <a:off x="5532517" y="3123183"/>
                <a:ext cx="93960" cy="145440"/>
              </p14:xfrm>
            </p:contentPart>
          </mc:Choice>
          <mc:Fallback>
            <p:pic>
              <p:nvPicPr>
                <p:cNvPr id="170" name="Ink 169">
                  <a:extLst>
                    <a:ext uri="{FF2B5EF4-FFF2-40B4-BE49-F238E27FC236}">
                      <a16:creationId xmlns:a16="http://schemas.microsoft.com/office/drawing/2014/main" id="{DF534993-C561-F02F-EE69-72A41372C229}"/>
                    </a:ext>
                  </a:extLst>
                </p:cNvPr>
                <p:cNvPicPr/>
                <p:nvPr/>
              </p:nvPicPr>
              <p:blipFill>
                <a:blip r:embed="rId233"/>
                <a:stretch>
                  <a:fillRect/>
                </a:stretch>
              </p:blipFill>
              <p:spPr>
                <a:xfrm>
                  <a:off x="5523517" y="3114543"/>
                  <a:ext cx="1116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71" name="Ink 170">
                  <a:extLst>
                    <a:ext uri="{FF2B5EF4-FFF2-40B4-BE49-F238E27FC236}">
                      <a16:creationId xmlns:a16="http://schemas.microsoft.com/office/drawing/2014/main" id="{DC5C7CCD-2224-081C-E8FE-3F4C0894E200}"/>
                    </a:ext>
                  </a:extLst>
                </p14:cNvPr>
                <p14:cNvContentPartPr/>
                <p14:nvPr/>
              </p14:nvContentPartPr>
              <p14:xfrm>
                <a:off x="5708197" y="3172863"/>
                <a:ext cx="67320" cy="233280"/>
              </p14:xfrm>
            </p:contentPart>
          </mc:Choice>
          <mc:Fallback>
            <p:pic>
              <p:nvPicPr>
                <p:cNvPr id="171" name="Ink 170">
                  <a:extLst>
                    <a:ext uri="{FF2B5EF4-FFF2-40B4-BE49-F238E27FC236}">
                      <a16:creationId xmlns:a16="http://schemas.microsoft.com/office/drawing/2014/main" id="{DC5C7CCD-2224-081C-E8FE-3F4C0894E200}"/>
                    </a:ext>
                  </a:extLst>
                </p:cNvPr>
                <p:cNvPicPr/>
                <p:nvPr/>
              </p:nvPicPr>
              <p:blipFill>
                <a:blip r:embed="rId235"/>
                <a:stretch>
                  <a:fillRect/>
                </a:stretch>
              </p:blipFill>
              <p:spPr>
                <a:xfrm>
                  <a:off x="5699197" y="3163863"/>
                  <a:ext cx="849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2" name="Ink 171">
                  <a:extLst>
                    <a:ext uri="{FF2B5EF4-FFF2-40B4-BE49-F238E27FC236}">
                      <a16:creationId xmlns:a16="http://schemas.microsoft.com/office/drawing/2014/main" id="{6A9A0392-C1B2-658F-C965-AA01E5185D69}"/>
                    </a:ext>
                  </a:extLst>
                </p14:cNvPr>
                <p14:cNvContentPartPr/>
                <p14:nvPr/>
              </p14:nvContentPartPr>
              <p14:xfrm>
                <a:off x="5675797" y="3045063"/>
                <a:ext cx="26280" cy="202680"/>
              </p14:xfrm>
            </p:contentPart>
          </mc:Choice>
          <mc:Fallback>
            <p:pic>
              <p:nvPicPr>
                <p:cNvPr id="172" name="Ink 171">
                  <a:extLst>
                    <a:ext uri="{FF2B5EF4-FFF2-40B4-BE49-F238E27FC236}">
                      <a16:creationId xmlns:a16="http://schemas.microsoft.com/office/drawing/2014/main" id="{6A9A0392-C1B2-658F-C965-AA01E5185D69}"/>
                    </a:ext>
                  </a:extLst>
                </p:cNvPr>
                <p:cNvPicPr/>
                <p:nvPr/>
              </p:nvPicPr>
              <p:blipFill>
                <a:blip r:embed="rId237"/>
                <a:stretch>
                  <a:fillRect/>
                </a:stretch>
              </p:blipFill>
              <p:spPr>
                <a:xfrm>
                  <a:off x="5666797" y="3036063"/>
                  <a:ext cx="439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73" name="Ink 172">
                  <a:extLst>
                    <a:ext uri="{FF2B5EF4-FFF2-40B4-BE49-F238E27FC236}">
                      <a16:creationId xmlns:a16="http://schemas.microsoft.com/office/drawing/2014/main" id="{A3977A6C-12D4-ADF6-9B0E-2008ACF8F622}"/>
                    </a:ext>
                  </a:extLst>
                </p14:cNvPr>
                <p14:cNvContentPartPr/>
                <p14:nvPr/>
              </p14:nvContentPartPr>
              <p14:xfrm>
                <a:off x="5616397" y="3114903"/>
                <a:ext cx="141840" cy="19800"/>
              </p14:xfrm>
            </p:contentPart>
          </mc:Choice>
          <mc:Fallback>
            <p:pic>
              <p:nvPicPr>
                <p:cNvPr id="173" name="Ink 172">
                  <a:extLst>
                    <a:ext uri="{FF2B5EF4-FFF2-40B4-BE49-F238E27FC236}">
                      <a16:creationId xmlns:a16="http://schemas.microsoft.com/office/drawing/2014/main" id="{A3977A6C-12D4-ADF6-9B0E-2008ACF8F622}"/>
                    </a:ext>
                  </a:extLst>
                </p:cNvPr>
                <p:cNvPicPr/>
                <p:nvPr/>
              </p:nvPicPr>
              <p:blipFill>
                <a:blip r:embed="rId239"/>
                <a:stretch>
                  <a:fillRect/>
                </a:stretch>
              </p:blipFill>
              <p:spPr>
                <a:xfrm>
                  <a:off x="5607757" y="3105903"/>
                  <a:ext cx="1594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4" name="Ink 173">
                  <a:extLst>
                    <a:ext uri="{FF2B5EF4-FFF2-40B4-BE49-F238E27FC236}">
                      <a16:creationId xmlns:a16="http://schemas.microsoft.com/office/drawing/2014/main" id="{2B15D993-229B-341C-D7E3-6F05A9B62445}"/>
                    </a:ext>
                  </a:extLst>
                </p14:cNvPr>
                <p14:cNvContentPartPr/>
                <p14:nvPr/>
              </p14:nvContentPartPr>
              <p14:xfrm>
                <a:off x="5851117" y="3182583"/>
                <a:ext cx="159480" cy="60120"/>
              </p14:xfrm>
            </p:contentPart>
          </mc:Choice>
          <mc:Fallback>
            <p:pic>
              <p:nvPicPr>
                <p:cNvPr id="174" name="Ink 173">
                  <a:extLst>
                    <a:ext uri="{FF2B5EF4-FFF2-40B4-BE49-F238E27FC236}">
                      <a16:creationId xmlns:a16="http://schemas.microsoft.com/office/drawing/2014/main" id="{2B15D993-229B-341C-D7E3-6F05A9B62445}"/>
                    </a:ext>
                  </a:extLst>
                </p:cNvPr>
                <p:cNvPicPr/>
                <p:nvPr/>
              </p:nvPicPr>
              <p:blipFill>
                <a:blip r:embed="rId241"/>
                <a:stretch>
                  <a:fillRect/>
                </a:stretch>
              </p:blipFill>
              <p:spPr>
                <a:xfrm>
                  <a:off x="5842477" y="3173583"/>
                  <a:ext cx="1771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75" name="Ink 174">
                  <a:extLst>
                    <a:ext uri="{FF2B5EF4-FFF2-40B4-BE49-F238E27FC236}">
                      <a16:creationId xmlns:a16="http://schemas.microsoft.com/office/drawing/2014/main" id="{B45B7D55-BCD6-A17A-567D-2F17DDBF6C83}"/>
                    </a:ext>
                  </a:extLst>
                </p14:cNvPr>
                <p14:cNvContentPartPr/>
                <p14:nvPr/>
              </p14:nvContentPartPr>
              <p14:xfrm>
                <a:off x="6119317" y="3042543"/>
                <a:ext cx="37440" cy="248040"/>
              </p14:xfrm>
            </p:contentPart>
          </mc:Choice>
          <mc:Fallback>
            <p:pic>
              <p:nvPicPr>
                <p:cNvPr id="175" name="Ink 174">
                  <a:extLst>
                    <a:ext uri="{FF2B5EF4-FFF2-40B4-BE49-F238E27FC236}">
                      <a16:creationId xmlns:a16="http://schemas.microsoft.com/office/drawing/2014/main" id="{B45B7D55-BCD6-A17A-567D-2F17DDBF6C83}"/>
                    </a:ext>
                  </a:extLst>
                </p:cNvPr>
                <p:cNvPicPr/>
                <p:nvPr/>
              </p:nvPicPr>
              <p:blipFill>
                <a:blip r:embed="rId243"/>
                <a:stretch>
                  <a:fillRect/>
                </a:stretch>
              </p:blipFill>
              <p:spPr>
                <a:xfrm>
                  <a:off x="6110677" y="3033903"/>
                  <a:ext cx="550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76" name="Ink 175">
                  <a:extLst>
                    <a:ext uri="{FF2B5EF4-FFF2-40B4-BE49-F238E27FC236}">
                      <a16:creationId xmlns:a16="http://schemas.microsoft.com/office/drawing/2014/main" id="{BBCC48AE-1481-5B58-8474-7DF4CDDB3F07}"/>
                    </a:ext>
                  </a:extLst>
                </p14:cNvPr>
                <p14:cNvContentPartPr/>
                <p14:nvPr/>
              </p14:nvContentPartPr>
              <p14:xfrm>
                <a:off x="6075397" y="3141183"/>
                <a:ext cx="132840" cy="8640"/>
              </p14:xfrm>
            </p:contentPart>
          </mc:Choice>
          <mc:Fallback>
            <p:pic>
              <p:nvPicPr>
                <p:cNvPr id="176" name="Ink 175">
                  <a:extLst>
                    <a:ext uri="{FF2B5EF4-FFF2-40B4-BE49-F238E27FC236}">
                      <a16:creationId xmlns:a16="http://schemas.microsoft.com/office/drawing/2014/main" id="{BBCC48AE-1481-5B58-8474-7DF4CDDB3F07}"/>
                    </a:ext>
                  </a:extLst>
                </p:cNvPr>
                <p:cNvPicPr/>
                <p:nvPr/>
              </p:nvPicPr>
              <p:blipFill>
                <a:blip r:embed="rId245"/>
                <a:stretch>
                  <a:fillRect/>
                </a:stretch>
              </p:blipFill>
              <p:spPr>
                <a:xfrm>
                  <a:off x="6066757" y="3132183"/>
                  <a:ext cx="150480" cy="26280"/>
                </a:xfrm>
                <a:prstGeom prst="rect">
                  <a:avLst/>
                </a:prstGeom>
              </p:spPr>
            </p:pic>
          </mc:Fallback>
        </mc:AlternateContent>
      </p:grpSp>
      <p:grpSp>
        <p:nvGrpSpPr>
          <p:cNvPr id="184" name="Group 183">
            <a:extLst>
              <a:ext uri="{FF2B5EF4-FFF2-40B4-BE49-F238E27FC236}">
                <a16:creationId xmlns:a16="http://schemas.microsoft.com/office/drawing/2014/main" id="{E8F4748C-8C98-61A3-0E86-1F845E877C39}"/>
              </a:ext>
            </a:extLst>
          </p:cNvPr>
          <p:cNvGrpSpPr/>
          <p:nvPr/>
        </p:nvGrpSpPr>
        <p:grpSpPr>
          <a:xfrm>
            <a:off x="1038997" y="2986023"/>
            <a:ext cx="887760" cy="453240"/>
            <a:chOff x="1038997" y="2986023"/>
            <a:chExt cx="887760" cy="453240"/>
          </a:xfrm>
        </p:grpSpPr>
        <mc:AlternateContent xmlns:mc="http://schemas.openxmlformats.org/markup-compatibility/2006">
          <mc:Choice xmlns:p14="http://schemas.microsoft.com/office/powerpoint/2010/main" Requires="p14">
            <p:contentPart p14:bwMode="auto" r:id="rId246">
              <p14:nvContentPartPr>
                <p14:cNvPr id="89" name="Ink 88">
                  <a:extLst>
                    <a:ext uri="{FF2B5EF4-FFF2-40B4-BE49-F238E27FC236}">
                      <a16:creationId xmlns:a16="http://schemas.microsoft.com/office/drawing/2014/main" id="{B09438AB-E03C-B593-60BC-FFC86E17C697}"/>
                    </a:ext>
                  </a:extLst>
                </p14:cNvPr>
                <p14:cNvContentPartPr/>
                <p14:nvPr/>
              </p14:nvContentPartPr>
              <p14:xfrm>
                <a:off x="1110637" y="2986023"/>
                <a:ext cx="26640" cy="330480"/>
              </p14:xfrm>
            </p:contentPart>
          </mc:Choice>
          <mc:Fallback>
            <p:pic>
              <p:nvPicPr>
                <p:cNvPr id="89" name="Ink 88">
                  <a:extLst>
                    <a:ext uri="{FF2B5EF4-FFF2-40B4-BE49-F238E27FC236}">
                      <a16:creationId xmlns:a16="http://schemas.microsoft.com/office/drawing/2014/main" id="{B09438AB-E03C-B593-60BC-FFC86E17C697}"/>
                    </a:ext>
                  </a:extLst>
                </p:cNvPr>
                <p:cNvPicPr/>
                <p:nvPr/>
              </p:nvPicPr>
              <p:blipFill>
                <a:blip r:embed="rId247"/>
                <a:stretch>
                  <a:fillRect/>
                </a:stretch>
              </p:blipFill>
              <p:spPr>
                <a:xfrm>
                  <a:off x="1101637" y="2977383"/>
                  <a:ext cx="4428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90" name="Ink 89">
                  <a:extLst>
                    <a:ext uri="{FF2B5EF4-FFF2-40B4-BE49-F238E27FC236}">
                      <a16:creationId xmlns:a16="http://schemas.microsoft.com/office/drawing/2014/main" id="{665AB034-A8FE-6A83-D793-D5CD03E1C557}"/>
                    </a:ext>
                  </a:extLst>
                </p14:cNvPr>
                <p14:cNvContentPartPr/>
                <p14:nvPr/>
              </p14:nvContentPartPr>
              <p14:xfrm>
                <a:off x="1078237" y="2989623"/>
                <a:ext cx="118440" cy="27000"/>
              </p14:xfrm>
            </p:contentPart>
          </mc:Choice>
          <mc:Fallback>
            <p:pic>
              <p:nvPicPr>
                <p:cNvPr id="90" name="Ink 89">
                  <a:extLst>
                    <a:ext uri="{FF2B5EF4-FFF2-40B4-BE49-F238E27FC236}">
                      <a16:creationId xmlns:a16="http://schemas.microsoft.com/office/drawing/2014/main" id="{665AB034-A8FE-6A83-D793-D5CD03E1C557}"/>
                    </a:ext>
                  </a:extLst>
                </p:cNvPr>
                <p:cNvPicPr/>
                <p:nvPr/>
              </p:nvPicPr>
              <p:blipFill>
                <a:blip r:embed="rId249"/>
                <a:stretch>
                  <a:fillRect/>
                </a:stretch>
              </p:blipFill>
              <p:spPr>
                <a:xfrm>
                  <a:off x="1069237" y="2980983"/>
                  <a:ext cx="1360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91" name="Ink 90">
                  <a:extLst>
                    <a:ext uri="{FF2B5EF4-FFF2-40B4-BE49-F238E27FC236}">
                      <a16:creationId xmlns:a16="http://schemas.microsoft.com/office/drawing/2014/main" id="{8D34CF8B-05E3-26F1-3A19-DB3F4FEC556F}"/>
                    </a:ext>
                  </a:extLst>
                </p14:cNvPr>
                <p14:cNvContentPartPr/>
                <p14:nvPr/>
              </p14:nvContentPartPr>
              <p14:xfrm>
                <a:off x="1038997" y="3211743"/>
                <a:ext cx="181080" cy="16560"/>
              </p14:xfrm>
            </p:contentPart>
          </mc:Choice>
          <mc:Fallback>
            <p:pic>
              <p:nvPicPr>
                <p:cNvPr id="91" name="Ink 90">
                  <a:extLst>
                    <a:ext uri="{FF2B5EF4-FFF2-40B4-BE49-F238E27FC236}">
                      <a16:creationId xmlns:a16="http://schemas.microsoft.com/office/drawing/2014/main" id="{8D34CF8B-05E3-26F1-3A19-DB3F4FEC556F}"/>
                    </a:ext>
                  </a:extLst>
                </p:cNvPr>
                <p:cNvPicPr/>
                <p:nvPr/>
              </p:nvPicPr>
              <p:blipFill>
                <a:blip r:embed="rId251"/>
                <a:stretch>
                  <a:fillRect/>
                </a:stretch>
              </p:blipFill>
              <p:spPr>
                <a:xfrm>
                  <a:off x="1029997" y="3203103"/>
                  <a:ext cx="1987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92" name="Ink 91">
                  <a:extLst>
                    <a:ext uri="{FF2B5EF4-FFF2-40B4-BE49-F238E27FC236}">
                      <a16:creationId xmlns:a16="http://schemas.microsoft.com/office/drawing/2014/main" id="{47ACC764-0EFB-0F2E-5236-9CCD3E0A88BE}"/>
                    </a:ext>
                  </a:extLst>
                </p14:cNvPr>
                <p14:cNvContentPartPr/>
                <p14:nvPr/>
              </p14:nvContentPartPr>
              <p14:xfrm>
                <a:off x="1325917" y="3140463"/>
                <a:ext cx="65520" cy="134280"/>
              </p14:xfrm>
            </p:contentPart>
          </mc:Choice>
          <mc:Fallback>
            <p:pic>
              <p:nvPicPr>
                <p:cNvPr id="92" name="Ink 91">
                  <a:extLst>
                    <a:ext uri="{FF2B5EF4-FFF2-40B4-BE49-F238E27FC236}">
                      <a16:creationId xmlns:a16="http://schemas.microsoft.com/office/drawing/2014/main" id="{47ACC764-0EFB-0F2E-5236-9CCD3E0A88BE}"/>
                    </a:ext>
                  </a:extLst>
                </p:cNvPr>
                <p:cNvPicPr/>
                <p:nvPr/>
              </p:nvPicPr>
              <p:blipFill>
                <a:blip r:embed="rId253"/>
                <a:stretch>
                  <a:fillRect/>
                </a:stretch>
              </p:blipFill>
              <p:spPr>
                <a:xfrm>
                  <a:off x="1316917" y="3131463"/>
                  <a:ext cx="831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93" name="Ink 92">
                  <a:extLst>
                    <a:ext uri="{FF2B5EF4-FFF2-40B4-BE49-F238E27FC236}">
                      <a16:creationId xmlns:a16="http://schemas.microsoft.com/office/drawing/2014/main" id="{61796199-9BFF-9166-308C-DEFC2A099E97}"/>
                    </a:ext>
                  </a:extLst>
                </p14:cNvPr>
                <p14:cNvContentPartPr/>
                <p14:nvPr/>
              </p14:nvContentPartPr>
              <p14:xfrm>
                <a:off x="1464157" y="3214623"/>
                <a:ext cx="79560" cy="224640"/>
              </p14:xfrm>
            </p:contentPart>
          </mc:Choice>
          <mc:Fallback>
            <p:pic>
              <p:nvPicPr>
                <p:cNvPr id="93" name="Ink 92">
                  <a:extLst>
                    <a:ext uri="{FF2B5EF4-FFF2-40B4-BE49-F238E27FC236}">
                      <a16:creationId xmlns:a16="http://schemas.microsoft.com/office/drawing/2014/main" id="{61796199-9BFF-9166-308C-DEFC2A099E97}"/>
                    </a:ext>
                  </a:extLst>
                </p:cNvPr>
                <p:cNvPicPr/>
                <p:nvPr/>
              </p:nvPicPr>
              <p:blipFill>
                <a:blip r:embed="rId255"/>
                <a:stretch>
                  <a:fillRect/>
                </a:stretch>
              </p:blipFill>
              <p:spPr>
                <a:xfrm>
                  <a:off x="1455517" y="3205623"/>
                  <a:ext cx="972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94" name="Ink 93">
                  <a:extLst>
                    <a:ext uri="{FF2B5EF4-FFF2-40B4-BE49-F238E27FC236}">
                      <a16:creationId xmlns:a16="http://schemas.microsoft.com/office/drawing/2014/main" id="{ECA2DA1B-9FFD-E3DC-2D28-086B28D1EB3F}"/>
                    </a:ext>
                  </a:extLst>
                </p14:cNvPr>
                <p14:cNvContentPartPr/>
                <p14:nvPr/>
              </p14:nvContentPartPr>
              <p14:xfrm>
                <a:off x="1628317" y="3184023"/>
                <a:ext cx="120960" cy="66960"/>
              </p14:xfrm>
            </p:contentPart>
          </mc:Choice>
          <mc:Fallback>
            <p:pic>
              <p:nvPicPr>
                <p:cNvPr id="94" name="Ink 93">
                  <a:extLst>
                    <a:ext uri="{FF2B5EF4-FFF2-40B4-BE49-F238E27FC236}">
                      <a16:creationId xmlns:a16="http://schemas.microsoft.com/office/drawing/2014/main" id="{ECA2DA1B-9FFD-E3DC-2D28-086B28D1EB3F}"/>
                    </a:ext>
                  </a:extLst>
                </p:cNvPr>
                <p:cNvPicPr/>
                <p:nvPr/>
              </p:nvPicPr>
              <p:blipFill>
                <a:blip r:embed="rId257"/>
                <a:stretch>
                  <a:fillRect/>
                </a:stretch>
              </p:blipFill>
              <p:spPr>
                <a:xfrm>
                  <a:off x="1619317" y="3175383"/>
                  <a:ext cx="1386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95" name="Ink 94">
                  <a:extLst>
                    <a:ext uri="{FF2B5EF4-FFF2-40B4-BE49-F238E27FC236}">
                      <a16:creationId xmlns:a16="http://schemas.microsoft.com/office/drawing/2014/main" id="{6EC870AC-25E1-80C9-DAF8-CD03B1A03B8D}"/>
                    </a:ext>
                  </a:extLst>
                </p14:cNvPr>
                <p14:cNvContentPartPr/>
                <p14:nvPr/>
              </p14:nvContentPartPr>
              <p14:xfrm>
                <a:off x="1798597" y="3066303"/>
                <a:ext cx="17640" cy="209520"/>
              </p14:xfrm>
            </p:contentPart>
          </mc:Choice>
          <mc:Fallback>
            <p:pic>
              <p:nvPicPr>
                <p:cNvPr id="95" name="Ink 94">
                  <a:extLst>
                    <a:ext uri="{FF2B5EF4-FFF2-40B4-BE49-F238E27FC236}">
                      <a16:creationId xmlns:a16="http://schemas.microsoft.com/office/drawing/2014/main" id="{6EC870AC-25E1-80C9-DAF8-CD03B1A03B8D}"/>
                    </a:ext>
                  </a:extLst>
                </p:cNvPr>
                <p:cNvPicPr/>
                <p:nvPr/>
              </p:nvPicPr>
              <p:blipFill>
                <a:blip r:embed="rId259"/>
                <a:stretch>
                  <a:fillRect/>
                </a:stretch>
              </p:blipFill>
              <p:spPr>
                <a:xfrm>
                  <a:off x="1789597" y="3057303"/>
                  <a:ext cx="352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96" name="Ink 95">
                  <a:extLst>
                    <a:ext uri="{FF2B5EF4-FFF2-40B4-BE49-F238E27FC236}">
                      <a16:creationId xmlns:a16="http://schemas.microsoft.com/office/drawing/2014/main" id="{D082829D-04DA-1BEF-1A62-ACF67736170E}"/>
                    </a:ext>
                  </a:extLst>
                </p14:cNvPr>
                <p14:cNvContentPartPr/>
                <p14:nvPr/>
              </p14:nvContentPartPr>
              <p14:xfrm>
                <a:off x="1758277" y="3104823"/>
                <a:ext cx="146520" cy="43200"/>
              </p14:xfrm>
            </p:contentPart>
          </mc:Choice>
          <mc:Fallback>
            <p:pic>
              <p:nvPicPr>
                <p:cNvPr id="96" name="Ink 95">
                  <a:extLst>
                    <a:ext uri="{FF2B5EF4-FFF2-40B4-BE49-F238E27FC236}">
                      <a16:creationId xmlns:a16="http://schemas.microsoft.com/office/drawing/2014/main" id="{D082829D-04DA-1BEF-1A62-ACF67736170E}"/>
                    </a:ext>
                  </a:extLst>
                </p:cNvPr>
                <p:cNvPicPr/>
                <p:nvPr/>
              </p:nvPicPr>
              <p:blipFill>
                <a:blip r:embed="rId261"/>
                <a:stretch>
                  <a:fillRect/>
                </a:stretch>
              </p:blipFill>
              <p:spPr>
                <a:xfrm>
                  <a:off x="1749277" y="3096183"/>
                  <a:ext cx="16416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8" name="Ink 177">
                  <a:extLst>
                    <a:ext uri="{FF2B5EF4-FFF2-40B4-BE49-F238E27FC236}">
                      <a16:creationId xmlns:a16="http://schemas.microsoft.com/office/drawing/2014/main" id="{74BCB473-A619-2380-20C7-16FF3A783FC4}"/>
                    </a:ext>
                  </a:extLst>
                </p14:cNvPr>
                <p14:cNvContentPartPr/>
                <p14:nvPr/>
              </p14:nvContentPartPr>
              <p14:xfrm>
                <a:off x="1067437" y="3369423"/>
                <a:ext cx="259920" cy="46080"/>
              </p14:xfrm>
            </p:contentPart>
          </mc:Choice>
          <mc:Fallback>
            <p:pic>
              <p:nvPicPr>
                <p:cNvPr id="178" name="Ink 177">
                  <a:extLst>
                    <a:ext uri="{FF2B5EF4-FFF2-40B4-BE49-F238E27FC236}">
                      <a16:creationId xmlns:a16="http://schemas.microsoft.com/office/drawing/2014/main" id="{74BCB473-A619-2380-20C7-16FF3A783FC4}"/>
                    </a:ext>
                  </a:extLst>
                </p:cNvPr>
                <p:cNvPicPr/>
                <p:nvPr/>
              </p:nvPicPr>
              <p:blipFill>
                <a:blip r:embed="rId263"/>
                <a:stretch>
                  <a:fillRect/>
                </a:stretch>
              </p:blipFill>
              <p:spPr>
                <a:xfrm>
                  <a:off x="1058437" y="3360783"/>
                  <a:ext cx="2775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9" name="Ink 178">
                  <a:extLst>
                    <a:ext uri="{FF2B5EF4-FFF2-40B4-BE49-F238E27FC236}">
                      <a16:creationId xmlns:a16="http://schemas.microsoft.com/office/drawing/2014/main" id="{4BD463C4-934D-3BCB-81B6-73BAD130B501}"/>
                    </a:ext>
                  </a:extLst>
                </p14:cNvPr>
                <p14:cNvContentPartPr/>
                <p14:nvPr/>
              </p14:nvContentPartPr>
              <p14:xfrm>
                <a:off x="1510237" y="3333423"/>
                <a:ext cx="416520" cy="70920"/>
              </p14:xfrm>
            </p:contentPart>
          </mc:Choice>
          <mc:Fallback>
            <p:pic>
              <p:nvPicPr>
                <p:cNvPr id="179" name="Ink 178">
                  <a:extLst>
                    <a:ext uri="{FF2B5EF4-FFF2-40B4-BE49-F238E27FC236}">
                      <a16:creationId xmlns:a16="http://schemas.microsoft.com/office/drawing/2014/main" id="{4BD463C4-934D-3BCB-81B6-73BAD130B501}"/>
                    </a:ext>
                  </a:extLst>
                </p:cNvPr>
                <p:cNvPicPr/>
                <p:nvPr/>
              </p:nvPicPr>
              <p:blipFill>
                <a:blip r:embed="rId265"/>
                <a:stretch>
                  <a:fillRect/>
                </a:stretch>
              </p:blipFill>
              <p:spPr>
                <a:xfrm>
                  <a:off x="1501597" y="3324423"/>
                  <a:ext cx="434160" cy="88560"/>
                </a:xfrm>
                <a:prstGeom prst="rect">
                  <a:avLst/>
                </a:prstGeom>
              </p:spPr>
            </p:pic>
          </mc:Fallback>
        </mc:AlternateContent>
      </p:grpSp>
      <p:grpSp>
        <p:nvGrpSpPr>
          <p:cNvPr id="183" name="Group 182">
            <a:extLst>
              <a:ext uri="{FF2B5EF4-FFF2-40B4-BE49-F238E27FC236}">
                <a16:creationId xmlns:a16="http://schemas.microsoft.com/office/drawing/2014/main" id="{1D9C4A47-BA6B-9358-CA30-60C53B254669}"/>
              </a:ext>
            </a:extLst>
          </p:cNvPr>
          <p:cNvGrpSpPr/>
          <p:nvPr/>
        </p:nvGrpSpPr>
        <p:grpSpPr>
          <a:xfrm>
            <a:off x="3085597" y="3013743"/>
            <a:ext cx="1475640" cy="491400"/>
            <a:chOff x="3085597" y="3013743"/>
            <a:chExt cx="1475640" cy="491400"/>
          </a:xfrm>
        </p:grpSpPr>
        <mc:AlternateContent xmlns:mc="http://schemas.openxmlformats.org/markup-compatibility/2006">
          <mc:Choice xmlns:p14="http://schemas.microsoft.com/office/powerpoint/2010/main" Requires="p14">
            <p:contentPart p14:bwMode="auto" r:id="rId266">
              <p14:nvContentPartPr>
                <p14:cNvPr id="114" name="Ink 113">
                  <a:extLst>
                    <a:ext uri="{FF2B5EF4-FFF2-40B4-BE49-F238E27FC236}">
                      <a16:creationId xmlns:a16="http://schemas.microsoft.com/office/drawing/2014/main" id="{DBE9C405-251F-3F07-8149-66800744D9BF}"/>
                    </a:ext>
                  </a:extLst>
                </p14:cNvPr>
                <p14:cNvContentPartPr/>
                <p14:nvPr/>
              </p14:nvContentPartPr>
              <p14:xfrm>
                <a:off x="3085597" y="3013743"/>
                <a:ext cx="152640" cy="383760"/>
              </p14:xfrm>
            </p:contentPart>
          </mc:Choice>
          <mc:Fallback>
            <p:pic>
              <p:nvPicPr>
                <p:cNvPr id="114" name="Ink 113">
                  <a:extLst>
                    <a:ext uri="{FF2B5EF4-FFF2-40B4-BE49-F238E27FC236}">
                      <a16:creationId xmlns:a16="http://schemas.microsoft.com/office/drawing/2014/main" id="{DBE9C405-251F-3F07-8149-66800744D9BF}"/>
                    </a:ext>
                  </a:extLst>
                </p:cNvPr>
                <p:cNvPicPr/>
                <p:nvPr/>
              </p:nvPicPr>
              <p:blipFill>
                <a:blip r:embed="rId267"/>
                <a:stretch>
                  <a:fillRect/>
                </a:stretch>
              </p:blipFill>
              <p:spPr>
                <a:xfrm>
                  <a:off x="3076597" y="3005103"/>
                  <a:ext cx="17028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15" name="Ink 114">
                  <a:extLst>
                    <a:ext uri="{FF2B5EF4-FFF2-40B4-BE49-F238E27FC236}">
                      <a16:creationId xmlns:a16="http://schemas.microsoft.com/office/drawing/2014/main" id="{97440C43-B2E5-95C0-732B-40DCC10F9B66}"/>
                    </a:ext>
                  </a:extLst>
                </p14:cNvPr>
                <p14:cNvContentPartPr/>
                <p14:nvPr/>
              </p14:nvContentPartPr>
              <p14:xfrm>
                <a:off x="3366757" y="3206343"/>
                <a:ext cx="62280" cy="157320"/>
              </p14:xfrm>
            </p:contentPart>
          </mc:Choice>
          <mc:Fallback>
            <p:pic>
              <p:nvPicPr>
                <p:cNvPr id="115" name="Ink 114">
                  <a:extLst>
                    <a:ext uri="{FF2B5EF4-FFF2-40B4-BE49-F238E27FC236}">
                      <a16:creationId xmlns:a16="http://schemas.microsoft.com/office/drawing/2014/main" id="{97440C43-B2E5-95C0-732B-40DCC10F9B66}"/>
                    </a:ext>
                  </a:extLst>
                </p:cNvPr>
                <p:cNvPicPr/>
                <p:nvPr/>
              </p:nvPicPr>
              <p:blipFill>
                <a:blip r:embed="rId269"/>
                <a:stretch>
                  <a:fillRect/>
                </a:stretch>
              </p:blipFill>
              <p:spPr>
                <a:xfrm>
                  <a:off x="3357757" y="3197343"/>
                  <a:ext cx="799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16" name="Ink 115">
                  <a:extLst>
                    <a:ext uri="{FF2B5EF4-FFF2-40B4-BE49-F238E27FC236}">
                      <a16:creationId xmlns:a16="http://schemas.microsoft.com/office/drawing/2014/main" id="{B59C6174-6E35-1BBF-1E31-47D4056C7822}"/>
                    </a:ext>
                  </a:extLst>
                </p14:cNvPr>
                <p14:cNvContentPartPr/>
                <p14:nvPr/>
              </p14:nvContentPartPr>
              <p14:xfrm>
                <a:off x="3534517" y="3197703"/>
                <a:ext cx="83520" cy="208440"/>
              </p14:xfrm>
            </p:contentPart>
          </mc:Choice>
          <mc:Fallback>
            <p:pic>
              <p:nvPicPr>
                <p:cNvPr id="116" name="Ink 115">
                  <a:extLst>
                    <a:ext uri="{FF2B5EF4-FFF2-40B4-BE49-F238E27FC236}">
                      <a16:creationId xmlns:a16="http://schemas.microsoft.com/office/drawing/2014/main" id="{B59C6174-6E35-1BBF-1E31-47D4056C7822}"/>
                    </a:ext>
                  </a:extLst>
                </p:cNvPr>
                <p:cNvPicPr/>
                <p:nvPr/>
              </p:nvPicPr>
              <p:blipFill>
                <a:blip r:embed="rId271"/>
                <a:stretch>
                  <a:fillRect/>
                </a:stretch>
              </p:blipFill>
              <p:spPr>
                <a:xfrm>
                  <a:off x="3525877" y="3189063"/>
                  <a:ext cx="101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17" name="Ink 116">
                  <a:extLst>
                    <a:ext uri="{FF2B5EF4-FFF2-40B4-BE49-F238E27FC236}">
                      <a16:creationId xmlns:a16="http://schemas.microsoft.com/office/drawing/2014/main" id="{EF678629-D152-1BC2-BFBA-CF4AF022E06B}"/>
                    </a:ext>
                  </a:extLst>
                </p14:cNvPr>
                <p14:cNvContentPartPr/>
                <p14:nvPr/>
              </p14:nvContentPartPr>
              <p14:xfrm>
                <a:off x="3692557" y="3218223"/>
                <a:ext cx="91800" cy="159840"/>
              </p14:xfrm>
            </p:contentPart>
          </mc:Choice>
          <mc:Fallback>
            <p:pic>
              <p:nvPicPr>
                <p:cNvPr id="117" name="Ink 116">
                  <a:extLst>
                    <a:ext uri="{FF2B5EF4-FFF2-40B4-BE49-F238E27FC236}">
                      <a16:creationId xmlns:a16="http://schemas.microsoft.com/office/drawing/2014/main" id="{EF678629-D152-1BC2-BFBA-CF4AF022E06B}"/>
                    </a:ext>
                  </a:extLst>
                </p:cNvPr>
                <p:cNvPicPr/>
                <p:nvPr/>
              </p:nvPicPr>
              <p:blipFill>
                <a:blip r:embed="rId273"/>
                <a:stretch>
                  <a:fillRect/>
                </a:stretch>
              </p:blipFill>
              <p:spPr>
                <a:xfrm>
                  <a:off x="3683557" y="3209223"/>
                  <a:ext cx="1094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18" name="Ink 117">
                  <a:extLst>
                    <a:ext uri="{FF2B5EF4-FFF2-40B4-BE49-F238E27FC236}">
                      <a16:creationId xmlns:a16="http://schemas.microsoft.com/office/drawing/2014/main" id="{9ECB1751-3B77-B9BC-3D8F-88F27EB86F00}"/>
                    </a:ext>
                  </a:extLst>
                </p14:cNvPr>
                <p14:cNvContentPartPr/>
                <p14:nvPr/>
              </p14:nvContentPartPr>
              <p14:xfrm>
                <a:off x="3846277" y="3201663"/>
                <a:ext cx="61200" cy="90000"/>
              </p14:xfrm>
            </p:contentPart>
          </mc:Choice>
          <mc:Fallback>
            <p:pic>
              <p:nvPicPr>
                <p:cNvPr id="118" name="Ink 117">
                  <a:extLst>
                    <a:ext uri="{FF2B5EF4-FFF2-40B4-BE49-F238E27FC236}">
                      <a16:creationId xmlns:a16="http://schemas.microsoft.com/office/drawing/2014/main" id="{9ECB1751-3B77-B9BC-3D8F-88F27EB86F00}"/>
                    </a:ext>
                  </a:extLst>
                </p:cNvPr>
                <p:cNvPicPr/>
                <p:nvPr/>
              </p:nvPicPr>
              <p:blipFill>
                <a:blip r:embed="rId275"/>
                <a:stretch>
                  <a:fillRect/>
                </a:stretch>
              </p:blipFill>
              <p:spPr>
                <a:xfrm>
                  <a:off x="3837277" y="3193023"/>
                  <a:ext cx="788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19" name="Ink 118">
                  <a:extLst>
                    <a:ext uri="{FF2B5EF4-FFF2-40B4-BE49-F238E27FC236}">
                      <a16:creationId xmlns:a16="http://schemas.microsoft.com/office/drawing/2014/main" id="{931E2B55-6E98-1366-A988-F9CD8A526A6F}"/>
                    </a:ext>
                  </a:extLst>
                </p14:cNvPr>
                <p14:cNvContentPartPr/>
                <p14:nvPr/>
              </p14:nvContentPartPr>
              <p14:xfrm>
                <a:off x="3961477" y="3148023"/>
                <a:ext cx="101520" cy="169920"/>
              </p14:xfrm>
            </p:contentPart>
          </mc:Choice>
          <mc:Fallback>
            <p:pic>
              <p:nvPicPr>
                <p:cNvPr id="119" name="Ink 118">
                  <a:extLst>
                    <a:ext uri="{FF2B5EF4-FFF2-40B4-BE49-F238E27FC236}">
                      <a16:creationId xmlns:a16="http://schemas.microsoft.com/office/drawing/2014/main" id="{931E2B55-6E98-1366-A988-F9CD8A526A6F}"/>
                    </a:ext>
                  </a:extLst>
                </p:cNvPr>
                <p:cNvPicPr/>
                <p:nvPr/>
              </p:nvPicPr>
              <p:blipFill>
                <a:blip r:embed="rId277"/>
                <a:stretch>
                  <a:fillRect/>
                </a:stretch>
              </p:blipFill>
              <p:spPr>
                <a:xfrm>
                  <a:off x="3952477" y="3139023"/>
                  <a:ext cx="1191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20" name="Ink 119">
                  <a:extLst>
                    <a:ext uri="{FF2B5EF4-FFF2-40B4-BE49-F238E27FC236}">
                      <a16:creationId xmlns:a16="http://schemas.microsoft.com/office/drawing/2014/main" id="{950B42F6-2984-F00A-7757-ADBBD604DE5A}"/>
                    </a:ext>
                  </a:extLst>
                </p14:cNvPr>
                <p14:cNvContentPartPr/>
                <p14:nvPr/>
              </p14:nvContentPartPr>
              <p14:xfrm>
                <a:off x="4117357" y="3197703"/>
                <a:ext cx="112680" cy="166320"/>
              </p14:xfrm>
            </p:contentPart>
          </mc:Choice>
          <mc:Fallback>
            <p:pic>
              <p:nvPicPr>
                <p:cNvPr id="120" name="Ink 119">
                  <a:extLst>
                    <a:ext uri="{FF2B5EF4-FFF2-40B4-BE49-F238E27FC236}">
                      <a16:creationId xmlns:a16="http://schemas.microsoft.com/office/drawing/2014/main" id="{950B42F6-2984-F00A-7757-ADBBD604DE5A}"/>
                    </a:ext>
                  </a:extLst>
                </p:cNvPr>
                <p:cNvPicPr/>
                <p:nvPr/>
              </p:nvPicPr>
              <p:blipFill>
                <a:blip r:embed="rId279"/>
                <a:stretch>
                  <a:fillRect/>
                </a:stretch>
              </p:blipFill>
              <p:spPr>
                <a:xfrm>
                  <a:off x="4108357" y="3188703"/>
                  <a:ext cx="1303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21" name="Ink 120">
                  <a:extLst>
                    <a:ext uri="{FF2B5EF4-FFF2-40B4-BE49-F238E27FC236}">
                      <a16:creationId xmlns:a16="http://schemas.microsoft.com/office/drawing/2014/main" id="{1A671DA2-431E-23A2-04D4-0C37D05FDADC}"/>
                    </a:ext>
                  </a:extLst>
                </p14:cNvPr>
                <p14:cNvContentPartPr/>
                <p14:nvPr/>
              </p14:nvContentPartPr>
              <p14:xfrm>
                <a:off x="4327237" y="3268263"/>
                <a:ext cx="8280" cy="100080"/>
              </p14:xfrm>
            </p:contentPart>
          </mc:Choice>
          <mc:Fallback>
            <p:pic>
              <p:nvPicPr>
                <p:cNvPr id="121" name="Ink 120">
                  <a:extLst>
                    <a:ext uri="{FF2B5EF4-FFF2-40B4-BE49-F238E27FC236}">
                      <a16:creationId xmlns:a16="http://schemas.microsoft.com/office/drawing/2014/main" id="{1A671DA2-431E-23A2-04D4-0C37D05FDADC}"/>
                    </a:ext>
                  </a:extLst>
                </p:cNvPr>
                <p:cNvPicPr/>
                <p:nvPr/>
              </p:nvPicPr>
              <p:blipFill>
                <a:blip r:embed="rId281"/>
                <a:stretch>
                  <a:fillRect/>
                </a:stretch>
              </p:blipFill>
              <p:spPr>
                <a:xfrm>
                  <a:off x="4318237" y="3259623"/>
                  <a:ext cx="259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22" name="Ink 121">
                  <a:extLst>
                    <a:ext uri="{FF2B5EF4-FFF2-40B4-BE49-F238E27FC236}">
                      <a16:creationId xmlns:a16="http://schemas.microsoft.com/office/drawing/2014/main" id="{DB4AB31A-445A-0A6E-5ECE-8FF4B8959F80}"/>
                    </a:ext>
                  </a:extLst>
                </p14:cNvPr>
                <p14:cNvContentPartPr/>
                <p14:nvPr/>
              </p14:nvContentPartPr>
              <p14:xfrm>
                <a:off x="4345957" y="3060903"/>
                <a:ext cx="21960" cy="15480"/>
              </p14:xfrm>
            </p:contentPart>
          </mc:Choice>
          <mc:Fallback>
            <p:pic>
              <p:nvPicPr>
                <p:cNvPr id="122" name="Ink 121">
                  <a:extLst>
                    <a:ext uri="{FF2B5EF4-FFF2-40B4-BE49-F238E27FC236}">
                      <a16:creationId xmlns:a16="http://schemas.microsoft.com/office/drawing/2014/main" id="{DB4AB31A-445A-0A6E-5ECE-8FF4B8959F80}"/>
                    </a:ext>
                  </a:extLst>
                </p:cNvPr>
                <p:cNvPicPr/>
                <p:nvPr/>
              </p:nvPicPr>
              <p:blipFill>
                <a:blip r:embed="rId283"/>
                <a:stretch>
                  <a:fillRect/>
                </a:stretch>
              </p:blipFill>
              <p:spPr>
                <a:xfrm>
                  <a:off x="4336957" y="3051903"/>
                  <a:ext cx="396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23" name="Ink 122">
                  <a:extLst>
                    <a:ext uri="{FF2B5EF4-FFF2-40B4-BE49-F238E27FC236}">
                      <a16:creationId xmlns:a16="http://schemas.microsoft.com/office/drawing/2014/main" id="{D929C1C8-28EC-B6E7-3EA8-986AEE8E29D3}"/>
                    </a:ext>
                  </a:extLst>
                </p14:cNvPr>
                <p14:cNvContentPartPr/>
                <p14:nvPr/>
              </p14:nvContentPartPr>
              <p14:xfrm>
                <a:off x="4467637" y="3154863"/>
                <a:ext cx="93600" cy="152640"/>
              </p14:xfrm>
            </p:contentPart>
          </mc:Choice>
          <mc:Fallback>
            <p:pic>
              <p:nvPicPr>
                <p:cNvPr id="123" name="Ink 122">
                  <a:extLst>
                    <a:ext uri="{FF2B5EF4-FFF2-40B4-BE49-F238E27FC236}">
                      <a16:creationId xmlns:a16="http://schemas.microsoft.com/office/drawing/2014/main" id="{D929C1C8-28EC-B6E7-3EA8-986AEE8E29D3}"/>
                    </a:ext>
                  </a:extLst>
                </p:cNvPr>
                <p:cNvPicPr/>
                <p:nvPr/>
              </p:nvPicPr>
              <p:blipFill>
                <a:blip r:embed="rId285"/>
                <a:stretch>
                  <a:fillRect/>
                </a:stretch>
              </p:blipFill>
              <p:spPr>
                <a:xfrm>
                  <a:off x="4458637" y="3145863"/>
                  <a:ext cx="1112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0" name="Ink 179">
                  <a:extLst>
                    <a:ext uri="{FF2B5EF4-FFF2-40B4-BE49-F238E27FC236}">
                      <a16:creationId xmlns:a16="http://schemas.microsoft.com/office/drawing/2014/main" id="{3C96F0D0-BB54-D898-3021-6A40E06E7DB6}"/>
                    </a:ext>
                  </a:extLst>
                </p14:cNvPr>
                <p14:cNvContentPartPr/>
                <p14:nvPr/>
              </p14:nvContentPartPr>
              <p14:xfrm>
                <a:off x="3165517" y="3471663"/>
                <a:ext cx="1114200" cy="33480"/>
              </p14:xfrm>
            </p:contentPart>
          </mc:Choice>
          <mc:Fallback>
            <p:pic>
              <p:nvPicPr>
                <p:cNvPr id="180" name="Ink 179">
                  <a:extLst>
                    <a:ext uri="{FF2B5EF4-FFF2-40B4-BE49-F238E27FC236}">
                      <a16:creationId xmlns:a16="http://schemas.microsoft.com/office/drawing/2014/main" id="{3C96F0D0-BB54-D898-3021-6A40E06E7DB6}"/>
                    </a:ext>
                  </a:extLst>
                </p:cNvPr>
                <p:cNvPicPr/>
                <p:nvPr/>
              </p:nvPicPr>
              <p:blipFill>
                <a:blip r:embed="rId287"/>
                <a:stretch>
                  <a:fillRect/>
                </a:stretch>
              </p:blipFill>
              <p:spPr>
                <a:xfrm>
                  <a:off x="3156517" y="3462663"/>
                  <a:ext cx="1131840" cy="51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8">
            <p14:nvContentPartPr>
              <p14:cNvPr id="181" name="Ink 180">
                <a:extLst>
                  <a:ext uri="{FF2B5EF4-FFF2-40B4-BE49-F238E27FC236}">
                    <a16:creationId xmlns:a16="http://schemas.microsoft.com/office/drawing/2014/main" id="{C473A7F0-EEAA-8C97-DA22-0130F5B067E1}"/>
                  </a:ext>
                </a:extLst>
              </p14:cNvPr>
              <p14:cNvContentPartPr/>
              <p14:nvPr/>
            </p14:nvContentPartPr>
            <p14:xfrm>
              <a:off x="5225797" y="3406863"/>
              <a:ext cx="263160" cy="30240"/>
            </p14:xfrm>
          </p:contentPart>
        </mc:Choice>
        <mc:Fallback>
          <p:pic>
            <p:nvPicPr>
              <p:cNvPr id="181" name="Ink 180">
                <a:extLst>
                  <a:ext uri="{FF2B5EF4-FFF2-40B4-BE49-F238E27FC236}">
                    <a16:creationId xmlns:a16="http://schemas.microsoft.com/office/drawing/2014/main" id="{C473A7F0-EEAA-8C97-DA22-0130F5B067E1}"/>
                  </a:ext>
                </a:extLst>
              </p:cNvPr>
              <p:cNvPicPr/>
              <p:nvPr/>
            </p:nvPicPr>
            <p:blipFill>
              <a:blip r:embed="rId289"/>
              <a:stretch>
                <a:fillRect/>
              </a:stretch>
            </p:blipFill>
            <p:spPr>
              <a:xfrm>
                <a:off x="5216797" y="3397863"/>
                <a:ext cx="2808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2" name="Ink 181">
                <a:extLst>
                  <a:ext uri="{FF2B5EF4-FFF2-40B4-BE49-F238E27FC236}">
                    <a16:creationId xmlns:a16="http://schemas.microsoft.com/office/drawing/2014/main" id="{655D0F6C-7716-B852-3C99-04B2CDFA6A0E}"/>
                  </a:ext>
                </a:extLst>
              </p14:cNvPr>
              <p14:cNvContentPartPr/>
              <p14:nvPr/>
            </p14:nvContentPartPr>
            <p14:xfrm>
              <a:off x="5736637" y="3413343"/>
              <a:ext cx="496440" cy="16200"/>
            </p14:xfrm>
          </p:contentPart>
        </mc:Choice>
        <mc:Fallback>
          <p:pic>
            <p:nvPicPr>
              <p:cNvPr id="182" name="Ink 181">
                <a:extLst>
                  <a:ext uri="{FF2B5EF4-FFF2-40B4-BE49-F238E27FC236}">
                    <a16:creationId xmlns:a16="http://schemas.microsoft.com/office/drawing/2014/main" id="{655D0F6C-7716-B852-3C99-04B2CDFA6A0E}"/>
                  </a:ext>
                </a:extLst>
              </p:cNvPr>
              <p:cNvPicPr/>
              <p:nvPr/>
            </p:nvPicPr>
            <p:blipFill>
              <a:blip r:embed="rId291"/>
              <a:stretch>
                <a:fillRect/>
              </a:stretch>
            </p:blipFill>
            <p:spPr>
              <a:xfrm>
                <a:off x="5727637" y="3404703"/>
                <a:ext cx="514080" cy="33840"/>
              </a:xfrm>
              <a:prstGeom prst="rect">
                <a:avLst/>
              </a:prstGeom>
            </p:spPr>
          </p:pic>
        </mc:Fallback>
      </mc:AlternateContent>
      <p:grpSp>
        <p:nvGrpSpPr>
          <p:cNvPr id="191" name="Group 190">
            <a:extLst>
              <a:ext uri="{FF2B5EF4-FFF2-40B4-BE49-F238E27FC236}">
                <a16:creationId xmlns:a16="http://schemas.microsoft.com/office/drawing/2014/main" id="{48B9C219-12E0-C8E5-BA33-C6242EEB8723}"/>
              </a:ext>
            </a:extLst>
          </p:cNvPr>
          <p:cNvGrpSpPr/>
          <p:nvPr/>
        </p:nvGrpSpPr>
        <p:grpSpPr>
          <a:xfrm>
            <a:off x="5164237" y="3868383"/>
            <a:ext cx="1216800" cy="871560"/>
            <a:chOff x="5164237" y="3868383"/>
            <a:chExt cx="1216800" cy="871560"/>
          </a:xfrm>
        </p:grpSpPr>
        <mc:AlternateContent xmlns:mc="http://schemas.openxmlformats.org/markup-compatibility/2006">
          <mc:Choice xmlns:p14="http://schemas.microsoft.com/office/powerpoint/2010/main" Requires="p14">
            <p:contentPart p14:bwMode="auto" r:id="rId292">
              <p14:nvContentPartPr>
                <p14:cNvPr id="185" name="Ink 184">
                  <a:extLst>
                    <a:ext uri="{FF2B5EF4-FFF2-40B4-BE49-F238E27FC236}">
                      <a16:creationId xmlns:a16="http://schemas.microsoft.com/office/drawing/2014/main" id="{A235F99E-52D5-55FF-D254-8B4FC1FFB9E5}"/>
                    </a:ext>
                  </a:extLst>
                </p14:cNvPr>
                <p14:cNvContentPartPr/>
                <p14:nvPr/>
              </p14:nvContentPartPr>
              <p14:xfrm>
                <a:off x="5164237" y="3880623"/>
                <a:ext cx="257760" cy="859320"/>
              </p14:xfrm>
            </p:contentPart>
          </mc:Choice>
          <mc:Fallback>
            <p:pic>
              <p:nvPicPr>
                <p:cNvPr id="185" name="Ink 184">
                  <a:extLst>
                    <a:ext uri="{FF2B5EF4-FFF2-40B4-BE49-F238E27FC236}">
                      <a16:creationId xmlns:a16="http://schemas.microsoft.com/office/drawing/2014/main" id="{A235F99E-52D5-55FF-D254-8B4FC1FFB9E5}"/>
                    </a:ext>
                  </a:extLst>
                </p:cNvPr>
                <p:cNvPicPr/>
                <p:nvPr/>
              </p:nvPicPr>
              <p:blipFill>
                <a:blip r:embed="rId293"/>
                <a:stretch>
                  <a:fillRect/>
                </a:stretch>
              </p:blipFill>
              <p:spPr>
                <a:xfrm>
                  <a:off x="5155237" y="3871623"/>
                  <a:ext cx="275400" cy="8769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6" name="Ink 185">
                  <a:extLst>
                    <a:ext uri="{FF2B5EF4-FFF2-40B4-BE49-F238E27FC236}">
                      <a16:creationId xmlns:a16="http://schemas.microsoft.com/office/drawing/2014/main" id="{57B2F297-D3AE-AD13-9F36-DD10B0CA1EE6}"/>
                    </a:ext>
                  </a:extLst>
                </p14:cNvPr>
                <p14:cNvContentPartPr/>
                <p14:nvPr/>
              </p14:nvContentPartPr>
              <p14:xfrm>
                <a:off x="5306437" y="3942183"/>
                <a:ext cx="12960" cy="682200"/>
              </p14:xfrm>
            </p:contentPart>
          </mc:Choice>
          <mc:Fallback>
            <p:pic>
              <p:nvPicPr>
                <p:cNvPr id="186" name="Ink 185">
                  <a:extLst>
                    <a:ext uri="{FF2B5EF4-FFF2-40B4-BE49-F238E27FC236}">
                      <a16:creationId xmlns:a16="http://schemas.microsoft.com/office/drawing/2014/main" id="{57B2F297-D3AE-AD13-9F36-DD10B0CA1EE6}"/>
                    </a:ext>
                  </a:extLst>
                </p:cNvPr>
                <p:cNvPicPr/>
                <p:nvPr/>
              </p:nvPicPr>
              <p:blipFill>
                <a:blip r:embed="rId295"/>
                <a:stretch>
                  <a:fillRect/>
                </a:stretch>
              </p:blipFill>
              <p:spPr>
                <a:xfrm>
                  <a:off x="5297437" y="3933543"/>
                  <a:ext cx="30600" cy="6998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7" name="Ink 186">
                  <a:extLst>
                    <a:ext uri="{FF2B5EF4-FFF2-40B4-BE49-F238E27FC236}">
                      <a16:creationId xmlns:a16="http://schemas.microsoft.com/office/drawing/2014/main" id="{C4702593-14DF-FFB3-40EB-CBA773173B60}"/>
                    </a:ext>
                  </a:extLst>
                </p14:cNvPr>
                <p14:cNvContentPartPr/>
                <p14:nvPr/>
              </p14:nvContentPartPr>
              <p14:xfrm>
                <a:off x="5369437" y="3868383"/>
                <a:ext cx="308520" cy="728640"/>
              </p14:xfrm>
            </p:contentPart>
          </mc:Choice>
          <mc:Fallback>
            <p:pic>
              <p:nvPicPr>
                <p:cNvPr id="187" name="Ink 186">
                  <a:extLst>
                    <a:ext uri="{FF2B5EF4-FFF2-40B4-BE49-F238E27FC236}">
                      <a16:creationId xmlns:a16="http://schemas.microsoft.com/office/drawing/2014/main" id="{C4702593-14DF-FFB3-40EB-CBA773173B60}"/>
                    </a:ext>
                  </a:extLst>
                </p:cNvPr>
                <p:cNvPicPr/>
                <p:nvPr/>
              </p:nvPicPr>
              <p:blipFill>
                <a:blip r:embed="rId297"/>
                <a:stretch>
                  <a:fillRect/>
                </a:stretch>
              </p:blipFill>
              <p:spPr>
                <a:xfrm>
                  <a:off x="5360797" y="3859743"/>
                  <a:ext cx="326160" cy="7462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8" name="Ink 187">
                  <a:extLst>
                    <a:ext uri="{FF2B5EF4-FFF2-40B4-BE49-F238E27FC236}">
                      <a16:creationId xmlns:a16="http://schemas.microsoft.com/office/drawing/2014/main" id="{FF745397-D0AC-E398-3418-5FCE9D10AA23}"/>
                    </a:ext>
                  </a:extLst>
                </p14:cNvPr>
                <p14:cNvContentPartPr/>
                <p14:nvPr/>
              </p14:nvContentPartPr>
              <p14:xfrm>
                <a:off x="5761837" y="4059543"/>
                <a:ext cx="149040" cy="9000"/>
              </p14:xfrm>
            </p:contentPart>
          </mc:Choice>
          <mc:Fallback>
            <p:pic>
              <p:nvPicPr>
                <p:cNvPr id="188" name="Ink 187">
                  <a:extLst>
                    <a:ext uri="{FF2B5EF4-FFF2-40B4-BE49-F238E27FC236}">
                      <a16:creationId xmlns:a16="http://schemas.microsoft.com/office/drawing/2014/main" id="{FF745397-D0AC-E398-3418-5FCE9D10AA23}"/>
                    </a:ext>
                  </a:extLst>
                </p:cNvPr>
                <p:cNvPicPr/>
                <p:nvPr/>
              </p:nvPicPr>
              <p:blipFill>
                <a:blip r:embed="rId299"/>
                <a:stretch>
                  <a:fillRect/>
                </a:stretch>
              </p:blipFill>
              <p:spPr>
                <a:xfrm>
                  <a:off x="5753197" y="4050543"/>
                  <a:ext cx="1666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9" name="Ink 188">
                  <a:extLst>
                    <a:ext uri="{FF2B5EF4-FFF2-40B4-BE49-F238E27FC236}">
                      <a16:creationId xmlns:a16="http://schemas.microsoft.com/office/drawing/2014/main" id="{56A4F1EE-E6A3-9FD0-E85D-31B01A997243}"/>
                    </a:ext>
                  </a:extLst>
                </p14:cNvPr>
                <p14:cNvContentPartPr/>
                <p14:nvPr/>
              </p14:nvContentPartPr>
              <p14:xfrm>
                <a:off x="5742397" y="4306143"/>
                <a:ext cx="174960" cy="47160"/>
              </p14:xfrm>
            </p:contentPart>
          </mc:Choice>
          <mc:Fallback>
            <p:pic>
              <p:nvPicPr>
                <p:cNvPr id="189" name="Ink 188">
                  <a:extLst>
                    <a:ext uri="{FF2B5EF4-FFF2-40B4-BE49-F238E27FC236}">
                      <a16:creationId xmlns:a16="http://schemas.microsoft.com/office/drawing/2014/main" id="{56A4F1EE-E6A3-9FD0-E85D-31B01A997243}"/>
                    </a:ext>
                  </a:extLst>
                </p:cNvPr>
                <p:cNvPicPr/>
                <p:nvPr/>
              </p:nvPicPr>
              <p:blipFill>
                <a:blip r:embed="rId301"/>
                <a:stretch>
                  <a:fillRect/>
                </a:stretch>
              </p:blipFill>
              <p:spPr>
                <a:xfrm>
                  <a:off x="5733397" y="4297503"/>
                  <a:ext cx="1926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0" name="Ink 189">
                  <a:extLst>
                    <a:ext uri="{FF2B5EF4-FFF2-40B4-BE49-F238E27FC236}">
                      <a16:creationId xmlns:a16="http://schemas.microsoft.com/office/drawing/2014/main" id="{865F526D-8123-BC1E-54E4-B4E26DED3977}"/>
                    </a:ext>
                  </a:extLst>
                </p14:cNvPr>
                <p14:cNvContentPartPr/>
                <p14:nvPr/>
              </p14:nvContentPartPr>
              <p14:xfrm>
                <a:off x="6057037" y="3992583"/>
                <a:ext cx="324000" cy="447840"/>
              </p14:xfrm>
            </p:contentPart>
          </mc:Choice>
          <mc:Fallback>
            <p:pic>
              <p:nvPicPr>
                <p:cNvPr id="190" name="Ink 189">
                  <a:extLst>
                    <a:ext uri="{FF2B5EF4-FFF2-40B4-BE49-F238E27FC236}">
                      <a16:creationId xmlns:a16="http://schemas.microsoft.com/office/drawing/2014/main" id="{865F526D-8123-BC1E-54E4-B4E26DED3977}"/>
                    </a:ext>
                  </a:extLst>
                </p:cNvPr>
                <p:cNvPicPr/>
                <p:nvPr/>
              </p:nvPicPr>
              <p:blipFill>
                <a:blip r:embed="rId303"/>
                <a:stretch>
                  <a:fillRect/>
                </a:stretch>
              </p:blipFill>
              <p:spPr>
                <a:xfrm>
                  <a:off x="6048397" y="3983583"/>
                  <a:ext cx="341640" cy="465480"/>
                </a:xfrm>
                <a:prstGeom prst="rect">
                  <a:avLst/>
                </a:prstGeom>
              </p:spPr>
            </p:pic>
          </mc:Fallback>
        </mc:AlternateContent>
      </p:grpSp>
      <p:grpSp>
        <p:nvGrpSpPr>
          <p:cNvPr id="203" name="Group 202">
            <a:extLst>
              <a:ext uri="{FF2B5EF4-FFF2-40B4-BE49-F238E27FC236}">
                <a16:creationId xmlns:a16="http://schemas.microsoft.com/office/drawing/2014/main" id="{D43E8004-546F-2C36-1F87-322893C3292E}"/>
              </a:ext>
            </a:extLst>
          </p:cNvPr>
          <p:cNvGrpSpPr/>
          <p:nvPr/>
        </p:nvGrpSpPr>
        <p:grpSpPr>
          <a:xfrm>
            <a:off x="8017237" y="3037503"/>
            <a:ext cx="726120" cy="482760"/>
            <a:chOff x="8017237" y="3037503"/>
            <a:chExt cx="726120" cy="482760"/>
          </a:xfrm>
        </p:grpSpPr>
        <mc:AlternateContent xmlns:mc="http://schemas.openxmlformats.org/markup-compatibility/2006">
          <mc:Choice xmlns:p14="http://schemas.microsoft.com/office/powerpoint/2010/main" Requires="p14">
            <p:contentPart p14:bwMode="auto" r:id="rId304">
              <p14:nvContentPartPr>
                <p14:cNvPr id="192" name="Ink 191">
                  <a:extLst>
                    <a:ext uri="{FF2B5EF4-FFF2-40B4-BE49-F238E27FC236}">
                      <a16:creationId xmlns:a16="http://schemas.microsoft.com/office/drawing/2014/main" id="{C95EAE88-36E3-E802-314A-24DC25259C58}"/>
                    </a:ext>
                  </a:extLst>
                </p14:cNvPr>
                <p14:cNvContentPartPr/>
                <p14:nvPr/>
              </p14:nvContentPartPr>
              <p14:xfrm>
                <a:off x="8017237" y="3037503"/>
                <a:ext cx="241560" cy="346320"/>
              </p14:xfrm>
            </p:contentPart>
          </mc:Choice>
          <mc:Fallback>
            <p:pic>
              <p:nvPicPr>
                <p:cNvPr id="192" name="Ink 191">
                  <a:extLst>
                    <a:ext uri="{FF2B5EF4-FFF2-40B4-BE49-F238E27FC236}">
                      <a16:creationId xmlns:a16="http://schemas.microsoft.com/office/drawing/2014/main" id="{C95EAE88-36E3-E802-314A-24DC25259C58}"/>
                    </a:ext>
                  </a:extLst>
                </p:cNvPr>
                <p:cNvPicPr/>
                <p:nvPr/>
              </p:nvPicPr>
              <p:blipFill>
                <a:blip r:embed="rId305"/>
                <a:stretch>
                  <a:fillRect/>
                </a:stretch>
              </p:blipFill>
              <p:spPr>
                <a:xfrm>
                  <a:off x="8008237" y="3028503"/>
                  <a:ext cx="25920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3" name="Ink 192">
                  <a:extLst>
                    <a:ext uri="{FF2B5EF4-FFF2-40B4-BE49-F238E27FC236}">
                      <a16:creationId xmlns:a16="http://schemas.microsoft.com/office/drawing/2014/main" id="{470EC6CA-47A2-00FE-11DF-3E3BA1C5B4BB}"/>
                    </a:ext>
                  </a:extLst>
                </p14:cNvPr>
                <p14:cNvContentPartPr/>
                <p14:nvPr/>
              </p14:nvContentPartPr>
              <p14:xfrm>
                <a:off x="8301997" y="3207423"/>
                <a:ext cx="117360" cy="117720"/>
              </p14:xfrm>
            </p:contentPart>
          </mc:Choice>
          <mc:Fallback>
            <p:pic>
              <p:nvPicPr>
                <p:cNvPr id="193" name="Ink 192">
                  <a:extLst>
                    <a:ext uri="{FF2B5EF4-FFF2-40B4-BE49-F238E27FC236}">
                      <a16:creationId xmlns:a16="http://schemas.microsoft.com/office/drawing/2014/main" id="{470EC6CA-47A2-00FE-11DF-3E3BA1C5B4BB}"/>
                    </a:ext>
                  </a:extLst>
                </p:cNvPr>
                <p:cNvPicPr/>
                <p:nvPr/>
              </p:nvPicPr>
              <p:blipFill>
                <a:blip r:embed="rId307"/>
                <a:stretch>
                  <a:fillRect/>
                </a:stretch>
              </p:blipFill>
              <p:spPr>
                <a:xfrm>
                  <a:off x="8293357" y="3198783"/>
                  <a:ext cx="1350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4" name="Ink 193">
                  <a:extLst>
                    <a:ext uri="{FF2B5EF4-FFF2-40B4-BE49-F238E27FC236}">
                      <a16:creationId xmlns:a16="http://schemas.microsoft.com/office/drawing/2014/main" id="{60A0B9FC-8FAD-649C-32DE-FD4CB6F4222C}"/>
                    </a:ext>
                  </a:extLst>
                </p14:cNvPr>
                <p14:cNvContentPartPr/>
                <p14:nvPr/>
              </p14:nvContentPartPr>
              <p14:xfrm>
                <a:off x="8484877" y="3261783"/>
                <a:ext cx="43560" cy="258480"/>
              </p14:xfrm>
            </p:contentPart>
          </mc:Choice>
          <mc:Fallback>
            <p:pic>
              <p:nvPicPr>
                <p:cNvPr id="194" name="Ink 193">
                  <a:extLst>
                    <a:ext uri="{FF2B5EF4-FFF2-40B4-BE49-F238E27FC236}">
                      <a16:creationId xmlns:a16="http://schemas.microsoft.com/office/drawing/2014/main" id="{60A0B9FC-8FAD-649C-32DE-FD4CB6F4222C}"/>
                    </a:ext>
                  </a:extLst>
                </p:cNvPr>
                <p:cNvPicPr/>
                <p:nvPr/>
              </p:nvPicPr>
              <p:blipFill>
                <a:blip r:embed="rId309"/>
                <a:stretch>
                  <a:fillRect/>
                </a:stretch>
              </p:blipFill>
              <p:spPr>
                <a:xfrm>
                  <a:off x="8475877" y="3252783"/>
                  <a:ext cx="612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5" name="Ink 194">
                  <a:extLst>
                    <a:ext uri="{FF2B5EF4-FFF2-40B4-BE49-F238E27FC236}">
                      <a16:creationId xmlns:a16="http://schemas.microsoft.com/office/drawing/2014/main" id="{72CE7AB7-78FC-8B5E-460E-56950A06CA16}"/>
                    </a:ext>
                  </a:extLst>
                </p14:cNvPr>
                <p14:cNvContentPartPr/>
                <p14:nvPr/>
              </p14:nvContentPartPr>
              <p14:xfrm>
                <a:off x="8589997" y="3162063"/>
                <a:ext cx="153360" cy="149760"/>
              </p14:xfrm>
            </p:contentPart>
          </mc:Choice>
          <mc:Fallback>
            <p:pic>
              <p:nvPicPr>
                <p:cNvPr id="195" name="Ink 194">
                  <a:extLst>
                    <a:ext uri="{FF2B5EF4-FFF2-40B4-BE49-F238E27FC236}">
                      <a16:creationId xmlns:a16="http://schemas.microsoft.com/office/drawing/2014/main" id="{72CE7AB7-78FC-8B5E-460E-56950A06CA16}"/>
                    </a:ext>
                  </a:extLst>
                </p:cNvPr>
                <p:cNvPicPr/>
                <p:nvPr/>
              </p:nvPicPr>
              <p:blipFill>
                <a:blip r:embed="rId311"/>
                <a:stretch>
                  <a:fillRect/>
                </a:stretch>
              </p:blipFill>
              <p:spPr>
                <a:xfrm>
                  <a:off x="8580997" y="3153423"/>
                  <a:ext cx="171000" cy="167400"/>
                </a:xfrm>
                <a:prstGeom prst="rect">
                  <a:avLst/>
                </a:prstGeom>
              </p:spPr>
            </p:pic>
          </mc:Fallback>
        </mc:AlternateContent>
      </p:grpSp>
      <p:grpSp>
        <p:nvGrpSpPr>
          <p:cNvPr id="202" name="Group 201">
            <a:extLst>
              <a:ext uri="{FF2B5EF4-FFF2-40B4-BE49-F238E27FC236}">
                <a16:creationId xmlns:a16="http://schemas.microsoft.com/office/drawing/2014/main" id="{9F8C7816-192F-4B20-9B93-9EBE3A870EDB}"/>
              </a:ext>
            </a:extLst>
          </p:cNvPr>
          <p:cNvGrpSpPr/>
          <p:nvPr/>
        </p:nvGrpSpPr>
        <p:grpSpPr>
          <a:xfrm>
            <a:off x="9130357" y="3057663"/>
            <a:ext cx="465120" cy="313200"/>
            <a:chOff x="9130357" y="3057663"/>
            <a:chExt cx="465120" cy="313200"/>
          </a:xfrm>
        </p:grpSpPr>
        <mc:AlternateContent xmlns:mc="http://schemas.openxmlformats.org/markup-compatibility/2006">
          <mc:Choice xmlns:p14="http://schemas.microsoft.com/office/powerpoint/2010/main" Requires="p14">
            <p:contentPart p14:bwMode="auto" r:id="rId312">
              <p14:nvContentPartPr>
                <p14:cNvPr id="196" name="Ink 195">
                  <a:extLst>
                    <a:ext uri="{FF2B5EF4-FFF2-40B4-BE49-F238E27FC236}">
                      <a16:creationId xmlns:a16="http://schemas.microsoft.com/office/drawing/2014/main" id="{6689F588-BB20-C7BA-4D9E-F723AE751F79}"/>
                    </a:ext>
                  </a:extLst>
                </p14:cNvPr>
                <p14:cNvContentPartPr/>
                <p14:nvPr/>
              </p14:nvContentPartPr>
              <p14:xfrm>
                <a:off x="9130357" y="3057663"/>
                <a:ext cx="145080" cy="272520"/>
              </p14:xfrm>
            </p:contentPart>
          </mc:Choice>
          <mc:Fallback>
            <p:pic>
              <p:nvPicPr>
                <p:cNvPr id="196" name="Ink 195">
                  <a:extLst>
                    <a:ext uri="{FF2B5EF4-FFF2-40B4-BE49-F238E27FC236}">
                      <a16:creationId xmlns:a16="http://schemas.microsoft.com/office/drawing/2014/main" id="{6689F588-BB20-C7BA-4D9E-F723AE751F79}"/>
                    </a:ext>
                  </a:extLst>
                </p:cNvPr>
                <p:cNvPicPr/>
                <p:nvPr/>
              </p:nvPicPr>
              <p:blipFill>
                <a:blip r:embed="rId313"/>
                <a:stretch>
                  <a:fillRect/>
                </a:stretch>
              </p:blipFill>
              <p:spPr>
                <a:xfrm>
                  <a:off x="9121357" y="3049023"/>
                  <a:ext cx="1627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7" name="Ink 196">
                  <a:extLst>
                    <a:ext uri="{FF2B5EF4-FFF2-40B4-BE49-F238E27FC236}">
                      <a16:creationId xmlns:a16="http://schemas.microsoft.com/office/drawing/2014/main" id="{C7648C65-C0BB-6A76-2F68-3B6A5FE3AE52}"/>
                    </a:ext>
                  </a:extLst>
                </p14:cNvPr>
                <p14:cNvContentPartPr/>
                <p14:nvPr/>
              </p14:nvContentPartPr>
              <p14:xfrm>
                <a:off x="9372997" y="3204903"/>
                <a:ext cx="106200" cy="70560"/>
              </p14:xfrm>
            </p:contentPart>
          </mc:Choice>
          <mc:Fallback>
            <p:pic>
              <p:nvPicPr>
                <p:cNvPr id="197" name="Ink 196">
                  <a:extLst>
                    <a:ext uri="{FF2B5EF4-FFF2-40B4-BE49-F238E27FC236}">
                      <a16:creationId xmlns:a16="http://schemas.microsoft.com/office/drawing/2014/main" id="{C7648C65-C0BB-6A76-2F68-3B6A5FE3AE52}"/>
                    </a:ext>
                  </a:extLst>
                </p:cNvPr>
                <p:cNvPicPr/>
                <p:nvPr/>
              </p:nvPicPr>
              <p:blipFill>
                <a:blip r:embed="rId315"/>
                <a:stretch>
                  <a:fillRect/>
                </a:stretch>
              </p:blipFill>
              <p:spPr>
                <a:xfrm>
                  <a:off x="9364357" y="3196263"/>
                  <a:ext cx="12384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8" name="Ink 197">
                  <a:extLst>
                    <a:ext uri="{FF2B5EF4-FFF2-40B4-BE49-F238E27FC236}">
                      <a16:creationId xmlns:a16="http://schemas.microsoft.com/office/drawing/2014/main" id="{A1535795-6C4F-D4E3-E370-B6F9D870AFAE}"/>
                    </a:ext>
                  </a:extLst>
                </p14:cNvPr>
                <p14:cNvContentPartPr/>
                <p14:nvPr/>
              </p14:nvContentPartPr>
              <p14:xfrm>
                <a:off x="9531757" y="3204903"/>
                <a:ext cx="63720" cy="165960"/>
              </p14:xfrm>
            </p:contentPart>
          </mc:Choice>
          <mc:Fallback>
            <p:pic>
              <p:nvPicPr>
                <p:cNvPr id="198" name="Ink 197">
                  <a:extLst>
                    <a:ext uri="{FF2B5EF4-FFF2-40B4-BE49-F238E27FC236}">
                      <a16:creationId xmlns:a16="http://schemas.microsoft.com/office/drawing/2014/main" id="{A1535795-6C4F-D4E3-E370-B6F9D870AFAE}"/>
                    </a:ext>
                  </a:extLst>
                </p:cNvPr>
                <p:cNvPicPr/>
                <p:nvPr/>
              </p:nvPicPr>
              <p:blipFill>
                <a:blip r:embed="rId317"/>
                <a:stretch>
                  <a:fillRect/>
                </a:stretch>
              </p:blipFill>
              <p:spPr>
                <a:xfrm>
                  <a:off x="9522757" y="3196263"/>
                  <a:ext cx="81360" cy="183600"/>
                </a:xfrm>
                <a:prstGeom prst="rect">
                  <a:avLst/>
                </a:prstGeom>
              </p:spPr>
            </p:pic>
          </mc:Fallback>
        </mc:AlternateContent>
      </p:grpSp>
      <p:grpSp>
        <p:nvGrpSpPr>
          <p:cNvPr id="201" name="Group 200">
            <a:extLst>
              <a:ext uri="{FF2B5EF4-FFF2-40B4-BE49-F238E27FC236}">
                <a16:creationId xmlns:a16="http://schemas.microsoft.com/office/drawing/2014/main" id="{5AD96A6D-2881-24B7-9CA2-D80DAA65BDCE}"/>
              </a:ext>
            </a:extLst>
          </p:cNvPr>
          <p:cNvGrpSpPr/>
          <p:nvPr/>
        </p:nvGrpSpPr>
        <p:grpSpPr>
          <a:xfrm>
            <a:off x="9749917" y="3181503"/>
            <a:ext cx="167040" cy="124200"/>
            <a:chOff x="9749917" y="3181503"/>
            <a:chExt cx="167040" cy="124200"/>
          </a:xfrm>
        </p:grpSpPr>
        <mc:AlternateContent xmlns:mc="http://schemas.openxmlformats.org/markup-compatibility/2006">
          <mc:Choice xmlns:p14="http://schemas.microsoft.com/office/powerpoint/2010/main" Requires="p14">
            <p:contentPart p14:bwMode="auto" r:id="rId318">
              <p14:nvContentPartPr>
                <p14:cNvPr id="199" name="Ink 198">
                  <a:extLst>
                    <a:ext uri="{FF2B5EF4-FFF2-40B4-BE49-F238E27FC236}">
                      <a16:creationId xmlns:a16="http://schemas.microsoft.com/office/drawing/2014/main" id="{358C6F27-A936-EF25-BAB1-CCAF6F8D3C28}"/>
                    </a:ext>
                  </a:extLst>
                </p14:cNvPr>
                <p14:cNvContentPartPr/>
                <p14:nvPr/>
              </p14:nvContentPartPr>
              <p14:xfrm>
                <a:off x="9749917" y="3181503"/>
                <a:ext cx="29880" cy="124200"/>
              </p14:xfrm>
            </p:contentPart>
          </mc:Choice>
          <mc:Fallback>
            <p:pic>
              <p:nvPicPr>
                <p:cNvPr id="199" name="Ink 198">
                  <a:extLst>
                    <a:ext uri="{FF2B5EF4-FFF2-40B4-BE49-F238E27FC236}">
                      <a16:creationId xmlns:a16="http://schemas.microsoft.com/office/drawing/2014/main" id="{358C6F27-A936-EF25-BAB1-CCAF6F8D3C28}"/>
                    </a:ext>
                  </a:extLst>
                </p:cNvPr>
                <p:cNvPicPr/>
                <p:nvPr/>
              </p:nvPicPr>
              <p:blipFill>
                <a:blip r:embed="rId319"/>
                <a:stretch>
                  <a:fillRect/>
                </a:stretch>
              </p:blipFill>
              <p:spPr>
                <a:xfrm>
                  <a:off x="9740917" y="3172863"/>
                  <a:ext cx="475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00" name="Ink 199">
                  <a:extLst>
                    <a:ext uri="{FF2B5EF4-FFF2-40B4-BE49-F238E27FC236}">
                      <a16:creationId xmlns:a16="http://schemas.microsoft.com/office/drawing/2014/main" id="{AD68622F-0EB5-B5AE-265B-EB70394BFE0E}"/>
                    </a:ext>
                  </a:extLst>
                </p14:cNvPr>
                <p14:cNvContentPartPr/>
                <p14:nvPr/>
              </p14:nvContentPartPr>
              <p14:xfrm>
                <a:off x="9846757" y="3226863"/>
                <a:ext cx="70200" cy="41760"/>
              </p14:xfrm>
            </p:contentPart>
          </mc:Choice>
          <mc:Fallback>
            <p:pic>
              <p:nvPicPr>
                <p:cNvPr id="200" name="Ink 199">
                  <a:extLst>
                    <a:ext uri="{FF2B5EF4-FFF2-40B4-BE49-F238E27FC236}">
                      <a16:creationId xmlns:a16="http://schemas.microsoft.com/office/drawing/2014/main" id="{AD68622F-0EB5-B5AE-265B-EB70394BFE0E}"/>
                    </a:ext>
                  </a:extLst>
                </p:cNvPr>
                <p:cNvPicPr/>
                <p:nvPr/>
              </p:nvPicPr>
              <p:blipFill>
                <a:blip r:embed="rId321"/>
                <a:stretch>
                  <a:fillRect/>
                </a:stretch>
              </p:blipFill>
              <p:spPr>
                <a:xfrm>
                  <a:off x="9838117" y="3218223"/>
                  <a:ext cx="87840" cy="59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2">
            <p14:nvContentPartPr>
              <p14:cNvPr id="207" name="Ink 206">
                <a:extLst>
                  <a:ext uri="{FF2B5EF4-FFF2-40B4-BE49-F238E27FC236}">
                    <a16:creationId xmlns:a16="http://schemas.microsoft.com/office/drawing/2014/main" id="{5194901D-6224-E45E-5958-AA6B6BE26CA2}"/>
                  </a:ext>
                </a:extLst>
              </p14:cNvPr>
              <p14:cNvContentPartPr/>
              <p14:nvPr/>
            </p14:nvContentPartPr>
            <p14:xfrm>
              <a:off x="8940277" y="6152583"/>
              <a:ext cx="20880" cy="197280"/>
            </p14:xfrm>
          </p:contentPart>
        </mc:Choice>
        <mc:Fallback>
          <p:pic>
            <p:nvPicPr>
              <p:cNvPr id="207" name="Ink 206">
                <a:extLst>
                  <a:ext uri="{FF2B5EF4-FFF2-40B4-BE49-F238E27FC236}">
                    <a16:creationId xmlns:a16="http://schemas.microsoft.com/office/drawing/2014/main" id="{5194901D-6224-E45E-5958-AA6B6BE26CA2}"/>
                  </a:ext>
                </a:extLst>
              </p:cNvPr>
              <p:cNvPicPr/>
              <p:nvPr/>
            </p:nvPicPr>
            <p:blipFill>
              <a:blip r:embed="rId323"/>
              <a:stretch>
                <a:fillRect/>
              </a:stretch>
            </p:blipFill>
            <p:spPr>
              <a:xfrm>
                <a:off x="8931637" y="6143943"/>
                <a:ext cx="38520" cy="214920"/>
              </a:xfrm>
              <a:prstGeom prst="rect">
                <a:avLst/>
              </a:prstGeom>
            </p:spPr>
          </p:pic>
        </mc:Fallback>
      </mc:AlternateContent>
      <p:grpSp>
        <p:nvGrpSpPr>
          <p:cNvPr id="210" name="Group 209">
            <a:extLst>
              <a:ext uri="{FF2B5EF4-FFF2-40B4-BE49-F238E27FC236}">
                <a16:creationId xmlns:a16="http://schemas.microsoft.com/office/drawing/2014/main" id="{92DE31E7-7E41-BA63-7A3C-D85CD6A7086E}"/>
              </a:ext>
            </a:extLst>
          </p:cNvPr>
          <p:cNvGrpSpPr/>
          <p:nvPr/>
        </p:nvGrpSpPr>
        <p:grpSpPr>
          <a:xfrm>
            <a:off x="8090677" y="3925983"/>
            <a:ext cx="2397960" cy="2004120"/>
            <a:chOff x="8090677" y="3925983"/>
            <a:chExt cx="2397960" cy="2004120"/>
          </a:xfrm>
        </p:grpSpPr>
        <mc:AlternateContent xmlns:mc="http://schemas.openxmlformats.org/markup-compatibility/2006">
          <mc:Choice xmlns:p14="http://schemas.microsoft.com/office/powerpoint/2010/main" Requires="p14">
            <p:contentPart p14:bwMode="auto" r:id="rId324">
              <p14:nvContentPartPr>
                <p14:cNvPr id="204" name="Ink 203">
                  <a:extLst>
                    <a:ext uri="{FF2B5EF4-FFF2-40B4-BE49-F238E27FC236}">
                      <a16:creationId xmlns:a16="http://schemas.microsoft.com/office/drawing/2014/main" id="{4190F1DC-3547-108C-C000-09558B5C7218}"/>
                    </a:ext>
                  </a:extLst>
                </p14:cNvPr>
                <p14:cNvContentPartPr/>
                <p14:nvPr/>
              </p14:nvContentPartPr>
              <p14:xfrm>
                <a:off x="8090677" y="3925983"/>
                <a:ext cx="83160" cy="1957320"/>
              </p14:xfrm>
            </p:contentPart>
          </mc:Choice>
          <mc:Fallback>
            <p:pic>
              <p:nvPicPr>
                <p:cNvPr id="204" name="Ink 203">
                  <a:extLst>
                    <a:ext uri="{FF2B5EF4-FFF2-40B4-BE49-F238E27FC236}">
                      <a16:creationId xmlns:a16="http://schemas.microsoft.com/office/drawing/2014/main" id="{4190F1DC-3547-108C-C000-09558B5C7218}"/>
                    </a:ext>
                  </a:extLst>
                </p:cNvPr>
                <p:cNvPicPr/>
                <p:nvPr/>
              </p:nvPicPr>
              <p:blipFill>
                <a:blip r:embed="rId325"/>
                <a:stretch>
                  <a:fillRect/>
                </a:stretch>
              </p:blipFill>
              <p:spPr>
                <a:xfrm>
                  <a:off x="8081677" y="3916983"/>
                  <a:ext cx="100800" cy="19749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5" name="Ink 204">
                  <a:extLst>
                    <a:ext uri="{FF2B5EF4-FFF2-40B4-BE49-F238E27FC236}">
                      <a16:creationId xmlns:a16="http://schemas.microsoft.com/office/drawing/2014/main" id="{E7C729C9-4B6A-3FE7-2270-76309ADF2C4F}"/>
                    </a:ext>
                  </a:extLst>
                </p14:cNvPr>
                <p14:cNvContentPartPr/>
                <p14:nvPr/>
              </p14:nvContentPartPr>
              <p14:xfrm>
                <a:off x="8146477" y="5725983"/>
                <a:ext cx="2342160" cy="73080"/>
              </p14:xfrm>
            </p:contentPart>
          </mc:Choice>
          <mc:Fallback>
            <p:pic>
              <p:nvPicPr>
                <p:cNvPr id="205" name="Ink 204">
                  <a:extLst>
                    <a:ext uri="{FF2B5EF4-FFF2-40B4-BE49-F238E27FC236}">
                      <a16:creationId xmlns:a16="http://schemas.microsoft.com/office/drawing/2014/main" id="{E7C729C9-4B6A-3FE7-2270-76309ADF2C4F}"/>
                    </a:ext>
                  </a:extLst>
                </p:cNvPr>
                <p:cNvPicPr/>
                <p:nvPr/>
              </p:nvPicPr>
              <p:blipFill>
                <a:blip r:embed="rId327"/>
                <a:stretch>
                  <a:fillRect/>
                </a:stretch>
              </p:blipFill>
              <p:spPr>
                <a:xfrm>
                  <a:off x="8137837" y="5717343"/>
                  <a:ext cx="23598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6" name="Ink 205">
                  <a:extLst>
                    <a:ext uri="{FF2B5EF4-FFF2-40B4-BE49-F238E27FC236}">
                      <a16:creationId xmlns:a16="http://schemas.microsoft.com/office/drawing/2014/main" id="{59FEEE61-46F9-DE5C-CB4A-DA8B3F3F2FF0}"/>
                    </a:ext>
                  </a:extLst>
                </p14:cNvPr>
                <p14:cNvContentPartPr/>
                <p14:nvPr/>
              </p14:nvContentPartPr>
              <p14:xfrm>
                <a:off x="8909317" y="5593503"/>
                <a:ext cx="14400" cy="305640"/>
              </p14:xfrm>
            </p:contentPart>
          </mc:Choice>
          <mc:Fallback>
            <p:pic>
              <p:nvPicPr>
                <p:cNvPr id="206" name="Ink 205">
                  <a:extLst>
                    <a:ext uri="{FF2B5EF4-FFF2-40B4-BE49-F238E27FC236}">
                      <a16:creationId xmlns:a16="http://schemas.microsoft.com/office/drawing/2014/main" id="{59FEEE61-46F9-DE5C-CB4A-DA8B3F3F2FF0}"/>
                    </a:ext>
                  </a:extLst>
                </p:cNvPr>
                <p:cNvPicPr/>
                <p:nvPr/>
              </p:nvPicPr>
              <p:blipFill>
                <a:blip r:embed="rId329"/>
                <a:stretch>
                  <a:fillRect/>
                </a:stretch>
              </p:blipFill>
              <p:spPr>
                <a:xfrm>
                  <a:off x="8900677" y="5584863"/>
                  <a:ext cx="3204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8" name="Ink 207">
                  <a:extLst>
                    <a:ext uri="{FF2B5EF4-FFF2-40B4-BE49-F238E27FC236}">
                      <a16:creationId xmlns:a16="http://schemas.microsoft.com/office/drawing/2014/main" id="{2E4E520E-E83C-30F5-3E58-68272D6B9FB4}"/>
                    </a:ext>
                  </a:extLst>
                </p14:cNvPr>
                <p14:cNvContentPartPr/>
                <p14:nvPr/>
              </p14:nvContentPartPr>
              <p14:xfrm>
                <a:off x="9702037" y="5576583"/>
                <a:ext cx="49680" cy="353520"/>
              </p14:xfrm>
            </p:contentPart>
          </mc:Choice>
          <mc:Fallback>
            <p:pic>
              <p:nvPicPr>
                <p:cNvPr id="208" name="Ink 207">
                  <a:extLst>
                    <a:ext uri="{FF2B5EF4-FFF2-40B4-BE49-F238E27FC236}">
                      <a16:creationId xmlns:a16="http://schemas.microsoft.com/office/drawing/2014/main" id="{2E4E520E-E83C-30F5-3E58-68272D6B9FB4}"/>
                    </a:ext>
                  </a:extLst>
                </p:cNvPr>
                <p:cNvPicPr/>
                <p:nvPr/>
              </p:nvPicPr>
              <p:blipFill>
                <a:blip r:embed="rId331"/>
                <a:stretch>
                  <a:fillRect/>
                </a:stretch>
              </p:blipFill>
              <p:spPr>
                <a:xfrm>
                  <a:off x="9693397" y="5567943"/>
                  <a:ext cx="67320" cy="371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2">
            <p14:nvContentPartPr>
              <p14:cNvPr id="209" name="Ink 208">
                <a:extLst>
                  <a:ext uri="{FF2B5EF4-FFF2-40B4-BE49-F238E27FC236}">
                    <a16:creationId xmlns:a16="http://schemas.microsoft.com/office/drawing/2014/main" id="{D54C104E-7CDA-5C12-FB4E-C9A10E6A67F0}"/>
                  </a:ext>
                </a:extLst>
              </p14:cNvPr>
              <p14:cNvContentPartPr/>
              <p14:nvPr/>
            </p14:nvContentPartPr>
            <p14:xfrm>
              <a:off x="9619237" y="6115503"/>
              <a:ext cx="147960" cy="203760"/>
            </p14:xfrm>
          </p:contentPart>
        </mc:Choice>
        <mc:Fallback>
          <p:pic>
            <p:nvPicPr>
              <p:cNvPr id="209" name="Ink 208">
                <a:extLst>
                  <a:ext uri="{FF2B5EF4-FFF2-40B4-BE49-F238E27FC236}">
                    <a16:creationId xmlns:a16="http://schemas.microsoft.com/office/drawing/2014/main" id="{D54C104E-7CDA-5C12-FB4E-C9A10E6A67F0}"/>
                  </a:ext>
                </a:extLst>
              </p:cNvPr>
              <p:cNvPicPr/>
              <p:nvPr/>
            </p:nvPicPr>
            <p:blipFill>
              <a:blip r:embed="rId333"/>
              <a:stretch>
                <a:fillRect/>
              </a:stretch>
            </p:blipFill>
            <p:spPr>
              <a:xfrm>
                <a:off x="9610597" y="6106503"/>
                <a:ext cx="165600" cy="221400"/>
              </a:xfrm>
              <a:prstGeom prst="rect">
                <a:avLst/>
              </a:prstGeom>
            </p:spPr>
          </p:pic>
        </mc:Fallback>
      </mc:AlternateContent>
      <p:grpSp>
        <p:nvGrpSpPr>
          <p:cNvPr id="216" name="Group 215">
            <a:extLst>
              <a:ext uri="{FF2B5EF4-FFF2-40B4-BE49-F238E27FC236}">
                <a16:creationId xmlns:a16="http://schemas.microsoft.com/office/drawing/2014/main" id="{87D7CE20-F148-5104-D4D3-A411DD0296EA}"/>
              </a:ext>
            </a:extLst>
          </p:cNvPr>
          <p:cNvGrpSpPr/>
          <p:nvPr/>
        </p:nvGrpSpPr>
        <p:grpSpPr>
          <a:xfrm>
            <a:off x="7872517" y="5085183"/>
            <a:ext cx="380160" cy="207720"/>
            <a:chOff x="7872517" y="5085183"/>
            <a:chExt cx="380160" cy="207720"/>
          </a:xfrm>
        </p:grpSpPr>
        <mc:AlternateContent xmlns:mc="http://schemas.openxmlformats.org/markup-compatibility/2006">
          <mc:Choice xmlns:p14="http://schemas.microsoft.com/office/powerpoint/2010/main" Requires="p14">
            <p:contentPart p14:bwMode="auto" r:id="rId334">
              <p14:nvContentPartPr>
                <p14:cNvPr id="211" name="Ink 210">
                  <a:extLst>
                    <a:ext uri="{FF2B5EF4-FFF2-40B4-BE49-F238E27FC236}">
                      <a16:creationId xmlns:a16="http://schemas.microsoft.com/office/drawing/2014/main" id="{3FA160D9-4B82-9A1A-F23C-30475419B4A7}"/>
                    </a:ext>
                  </a:extLst>
                </p14:cNvPr>
                <p14:cNvContentPartPr/>
                <p14:nvPr/>
              </p14:nvContentPartPr>
              <p14:xfrm>
                <a:off x="8066557" y="5179863"/>
                <a:ext cx="186120" cy="56520"/>
              </p14:xfrm>
            </p:contentPart>
          </mc:Choice>
          <mc:Fallback>
            <p:pic>
              <p:nvPicPr>
                <p:cNvPr id="211" name="Ink 210">
                  <a:extLst>
                    <a:ext uri="{FF2B5EF4-FFF2-40B4-BE49-F238E27FC236}">
                      <a16:creationId xmlns:a16="http://schemas.microsoft.com/office/drawing/2014/main" id="{3FA160D9-4B82-9A1A-F23C-30475419B4A7}"/>
                    </a:ext>
                  </a:extLst>
                </p:cNvPr>
                <p:cNvPicPr/>
                <p:nvPr/>
              </p:nvPicPr>
              <p:blipFill>
                <a:blip r:embed="rId335"/>
                <a:stretch>
                  <a:fillRect/>
                </a:stretch>
              </p:blipFill>
              <p:spPr>
                <a:xfrm>
                  <a:off x="8057557" y="5171223"/>
                  <a:ext cx="20376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2" name="Ink 211">
                  <a:extLst>
                    <a:ext uri="{FF2B5EF4-FFF2-40B4-BE49-F238E27FC236}">
                      <a16:creationId xmlns:a16="http://schemas.microsoft.com/office/drawing/2014/main" id="{D676338E-86E2-E73C-B880-108A5A3C3894}"/>
                    </a:ext>
                  </a:extLst>
                </p14:cNvPr>
                <p14:cNvContentPartPr/>
                <p14:nvPr/>
              </p14:nvContentPartPr>
              <p14:xfrm>
                <a:off x="7872517" y="5085183"/>
                <a:ext cx="15480" cy="207720"/>
              </p14:xfrm>
            </p:contentPart>
          </mc:Choice>
          <mc:Fallback>
            <p:pic>
              <p:nvPicPr>
                <p:cNvPr id="212" name="Ink 211">
                  <a:extLst>
                    <a:ext uri="{FF2B5EF4-FFF2-40B4-BE49-F238E27FC236}">
                      <a16:creationId xmlns:a16="http://schemas.microsoft.com/office/drawing/2014/main" id="{D676338E-86E2-E73C-B880-108A5A3C3894}"/>
                    </a:ext>
                  </a:extLst>
                </p:cNvPr>
                <p:cNvPicPr/>
                <p:nvPr/>
              </p:nvPicPr>
              <p:blipFill>
                <a:blip r:embed="rId337"/>
                <a:stretch>
                  <a:fillRect/>
                </a:stretch>
              </p:blipFill>
              <p:spPr>
                <a:xfrm>
                  <a:off x="7863877" y="5076543"/>
                  <a:ext cx="33120" cy="225360"/>
                </a:xfrm>
                <a:prstGeom prst="rect">
                  <a:avLst/>
                </a:prstGeom>
              </p:spPr>
            </p:pic>
          </mc:Fallback>
        </mc:AlternateContent>
      </p:grpSp>
      <p:grpSp>
        <p:nvGrpSpPr>
          <p:cNvPr id="215" name="Group 214">
            <a:extLst>
              <a:ext uri="{FF2B5EF4-FFF2-40B4-BE49-F238E27FC236}">
                <a16:creationId xmlns:a16="http://schemas.microsoft.com/office/drawing/2014/main" id="{FA905C1F-0296-4ECF-DF1A-1CF5F7B31F60}"/>
              </a:ext>
            </a:extLst>
          </p:cNvPr>
          <p:cNvGrpSpPr/>
          <p:nvPr/>
        </p:nvGrpSpPr>
        <p:grpSpPr>
          <a:xfrm>
            <a:off x="7761997" y="4327383"/>
            <a:ext cx="433080" cy="140040"/>
            <a:chOff x="7761997" y="4327383"/>
            <a:chExt cx="433080" cy="140040"/>
          </a:xfrm>
        </p:grpSpPr>
        <mc:AlternateContent xmlns:mc="http://schemas.openxmlformats.org/markup-compatibility/2006">
          <mc:Choice xmlns:p14="http://schemas.microsoft.com/office/powerpoint/2010/main" Requires="p14">
            <p:contentPart p14:bwMode="auto" r:id="rId338">
              <p14:nvContentPartPr>
                <p14:cNvPr id="213" name="Ink 212">
                  <a:extLst>
                    <a:ext uri="{FF2B5EF4-FFF2-40B4-BE49-F238E27FC236}">
                      <a16:creationId xmlns:a16="http://schemas.microsoft.com/office/drawing/2014/main" id="{3D3BFCD6-D839-DDB9-871F-3ECC79C9BB2A}"/>
                    </a:ext>
                  </a:extLst>
                </p14:cNvPr>
                <p14:cNvContentPartPr/>
                <p14:nvPr/>
              </p14:nvContentPartPr>
              <p14:xfrm>
                <a:off x="8040277" y="4377423"/>
                <a:ext cx="154800" cy="45000"/>
              </p14:xfrm>
            </p:contentPart>
          </mc:Choice>
          <mc:Fallback>
            <p:pic>
              <p:nvPicPr>
                <p:cNvPr id="213" name="Ink 212">
                  <a:extLst>
                    <a:ext uri="{FF2B5EF4-FFF2-40B4-BE49-F238E27FC236}">
                      <a16:creationId xmlns:a16="http://schemas.microsoft.com/office/drawing/2014/main" id="{3D3BFCD6-D839-DDB9-871F-3ECC79C9BB2A}"/>
                    </a:ext>
                  </a:extLst>
                </p:cNvPr>
                <p:cNvPicPr/>
                <p:nvPr/>
              </p:nvPicPr>
              <p:blipFill>
                <a:blip r:embed="rId339"/>
                <a:stretch>
                  <a:fillRect/>
                </a:stretch>
              </p:blipFill>
              <p:spPr>
                <a:xfrm>
                  <a:off x="8031637" y="4368423"/>
                  <a:ext cx="1724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4" name="Ink 213">
                  <a:extLst>
                    <a:ext uri="{FF2B5EF4-FFF2-40B4-BE49-F238E27FC236}">
                      <a16:creationId xmlns:a16="http://schemas.microsoft.com/office/drawing/2014/main" id="{24F52E2F-5A72-B864-AE1B-E9BAF8BABEF7}"/>
                    </a:ext>
                  </a:extLst>
                </p14:cNvPr>
                <p14:cNvContentPartPr/>
                <p14:nvPr/>
              </p14:nvContentPartPr>
              <p14:xfrm>
                <a:off x="7761997" y="4327383"/>
                <a:ext cx="110880" cy="140040"/>
              </p14:xfrm>
            </p:contentPart>
          </mc:Choice>
          <mc:Fallback>
            <p:pic>
              <p:nvPicPr>
                <p:cNvPr id="214" name="Ink 213">
                  <a:extLst>
                    <a:ext uri="{FF2B5EF4-FFF2-40B4-BE49-F238E27FC236}">
                      <a16:creationId xmlns:a16="http://schemas.microsoft.com/office/drawing/2014/main" id="{24F52E2F-5A72-B864-AE1B-E9BAF8BABEF7}"/>
                    </a:ext>
                  </a:extLst>
                </p:cNvPr>
                <p:cNvPicPr/>
                <p:nvPr/>
              </p:nvPicPr>
              <p:blipFill>
                <a:blip r:embed="rId341"/>
                <a:stretch>
                  <a:fillRect/>
                </a:stretch>
              </p:blipFill>
              <p:spPr>
                <a:xfrm>
                  <a:off x="7753357" y="4318743"/>
                  <a:ext cx="128520" cy="157680"/>
                </a:xfrm>
                <a:prstGeom prst="rect">
                  <a:avLst/>
                </a:prstGeom>
              </p:spPr>
            </p:pic>
          </mc:Fallback>
        </mc:AlternateContent>
      </p:grpSp>
      <p:grpSp>
        <p:nvGrpSpPr>
          <p:cNvPr id="222" name="Group 221">
            <a:extLst>
              <a:ext uri="{FF2B5EF4-FFF2-40B4-BE49-F238E27FC236}">
                <a16:creationId xmlns:a16="http://schemas.microsoft.com/office/drawing/2014/main" id="{BFC33F55-0F69-F5BD-DFA4-4301CB91AFED}"/>
              </a:ext>
            </a:extLst>
          </p:cNvPr>
          <p:cNvGrpSpPr/>
          <p:nvPr/>
        </p:nvGrpSpPr>
        <p:grpSpPr>
          <a:xfrm>
            <a:off x="10650277" y="5660823"/>
            <a:ext cx="167040" cy="240120"/>
            <a:chOff x="10650277" y="5660823"/>
            <a:chExt cx="167040" cy="240120"/>
          </a:xfrm>
        </p:grpSpPr>
        <mc:AlternateContent xmlns:mc="http://schemas.openxmlformats.org/markup-compatibility/2006">
          <mc:Choice xmlns:p14="http://schemas.microsoft.com/office/powerpoint/2010/main" Requires="p14">
            <p:contentPart p14:bwMode="auto" r:id="rId342">
              <p14:nvContentPartPr>
                <p14:cNvPr id="217" name="Ink 216">
                  <a:extLst>
                    <a:ext uri="{FF2B5EF4-FFF2-40B4-BE49-F238E27FC236}">
                      <a16:creationId xmlns:a16="http://schemas.microsoft.com/office/drawing/2014/main" id="{5128E36F-621F-49DA-C53F-0BE1409BB9B6}"/>
                    </a:ext>
                  </a:extLst>
                </p14:cNvPr>
                <p14:cNvContentPartPr/>
                <p14:nvPr/>
              </p14:nvContentPartPr>
              <p14:xfrm>
                <a:off x="10650277" y="5660823"/>
                <a:ext cx="90000" cy="159120"/>
              </p14:xfrm>
            </p:contentPart>
          </mc:Choice>
          <mc:Fallback>
            <p:pic>
              <p:nvPicPr>
                <p:cNvPr id="217" name="Ink 216">
                  <a:extLst>
                    <a:ext uri="{FF2B5EF4-FFF2-40B4-BE49-F238E27FC236}">
                      <a16:creationId xmlns:a16="http://schemas.microsoft.com/office/drawing/2014/main" id="{5128E36F-621F-49DA-C53F-0BE1409BB9B6}"/>
                    </a:ext>
                  </a:extLst>
                </p:cNvPr>
                <p:cNvPicPr/>
                <p:nvPr/>
              </p:nvPicPr>
              <p:blipFill>
                <a:blip r:embed="rId343"/>
                <a:stretch>
                  <a:fillRect/>
                </a:stretch>
              </p:blipFill>
              <p:spPr>
                <a:xfrm>
                  <a:off x="10641277" y="5651823"/>
                  <a:ext cx="1076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8" name="Ink 217">
                  <a:extLst>
                    <a:ext uri="{FF2B5EF4-FFF2-40B4-BE49-F238E27FC236}">
                      <a16:creationId xmlns:a16="http://schemas.microsoft.com/office/drawing/2014/main" id="{10264974-0EC2-BC0A-80B6-54C269D4BABC}"/>
                    </a:ext>
                  </a:extLst>
                </p14:cNvPr>
                <p14:cNvContentPartPr/>
                <p14:nvPr/>
              </p14:nvContentPartPr>
              <p14:xfrm>
                <a:off x="10809397" y="5818863"/>
                <a:ext cx="7920" cy="82080"/>
              </p14:xfrm>
            </p:contentPart>
          </mc:Choice>
          <mc:Fallback>
            <p:pic>
              <p:nvPicPr>
                <p:cNvPr id="218" name="Ink 217">
                  <a:extLst>
                    <a:ext uri="{FF2B5EF4-FFF2-40B4-BE49-F238E27FC236}">
                      <a16:creationId xmlns:a16="http://schemas.microsoft.com/office/drawing/2014/main" id="{10264974-0EC2-BC0A-80B6-54C269D4BABC}"/>
                    </a:ext>
                  </a:extLst>
                </p:cNvPr>
                <p:cNvPicPr/>
                <p:nvPr/>
              </p:nvPicPr>
              <p:blipFill>
                <a:blip r:embed="rId345"/>
                <a:stretch>
                  <a:fillRect/>
                </a:stretch>
              </p:blipFill>
              <p:spPr>
                <a:xfrm>
                  <a:off x="10800757" y="5809863"/>
                  <a:ext cx="25560" cy="99720"/>
                </a:xfrm>
                <a:prstGeom prst="rect">
                  <a:avLst/>
                </a:prstGeom>
              </p:spPr>
            </p:pic>
          </mc:Fallback>
        </mc:AlternateContent>
      </p:grpSp>
      <p:grpSp>
        <p:nvGrpSpPr>
          <p:cNvPr id="221" name="Group 220">
            <a:extLst>
              <a:ext uri="{FF2B5EF4-FFF2-40B4-BE49-F238E27FC236}">
                <a16:creationId xmlns:a16="http://schemas.microsoft.com/office/drawing/2014/main" id="{798FE531-83E7-5147-584E-9627089AB1A6}"/>
              </a:ext>
            </a:extLst>
          </p:cNvPr>
          <p:cNvGrpSpPr/>
          <p:nvPr/>
        </p:nvGrpSpPr>
        <p:grpSpPr>
          <a:xfrm>
            <a:off x="7933357" y="3658863"/>
            <a:ext cx="183600" cy="155880"/>
            <a:chOff x="7933357" y="3658863"/>
            <a:chExt cx="183600" cy="155880"/>
          </a:xfrm>
        </p:grpSpPr>
        <mc:AlternateContent xmlns:mc="http://schemas.openxmlformats.org/markup-compatibility/2006">
          <mc:Choice xmlns:p14="http://schemas.microsoft.com/office/powerpoint/2010/main" Requires="p14">
            <p:contentPart p14:bwMode="auto" r:id="rId346">
              <p14:nvContentPartPr>
                <p14:cNvPr id="219" name="Ink 218">
                  <a:extLst>
                    <a:ext uri="{FF2B5EF4-FFF2-40B4-BE49-F238E27FC236}">
                      <a16:creationId xmlns:a16="http://schemas.microsoft.com/office/drawing/2014/main" id="{3C8C751A-07C9-11A3-0CB9-21C1630C2C2C}"/>
                    </a:ext>
                  </a:extLst>
                </p14:cNvPr>
                <p14:cNvContentPartPr/>
                <p14:nvPr/>
              </p14:nvContentPartPr>
              <p14:xfrm>
                <a:off x="7933357" y="3658863"/>
                <a:ext cx="49320" cy="150840"/>
              </p14:xfrm>
            </p:contentPart>
          </mc:Choice>
          <mc:Fallback>
            <p:pic>
              <p:nvPicPr>
                <p:cNvPr id="219" name="Ink 218">
                  <a:extLst>
                    <a:ext uri="{FF2B5EF4-FFF2-40B4-BE49-F238E27FC236}">
                      <a16:creationId xmlns:a16="http://schemas.microsoft.com/office/drawing/2014/main" id="{3C8C751A-07C9-11A3-0CB9-21C1630C2C2C}"/>
                    </a:ext>
                  </a:extLst>
                </p:cNvPr>
                <p:cNvPicPr/>
                <p:nvPr/>
              </p:nvPicPr>
              <p:blipFill>
                <a:blip r:embed="rId347"/>
                <a:stretch>
                  <a:fillRect/>
                </a:stretch>
              </p:blipFill>
              <p:spPr>
                <a:xfrm>
                  <a:off x="7924357" y="3649863"/>
                  <a:ext cx="66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20" name="Ink 219">
                  <a:extLst>
                    <a:ext uri="{FF2B5EF4-FFF2-40B4-BE49-F238E27FC236}">
                      <a16:creationId xmlns:a16="http://schemas.microsoft.com/office/drawing/2014/main" id="{10ADDAAD-6134-3C6B-5E85-7EE51437E4B0}"/>
                    </a:ext>
                  </a:extLst>
                </p14:cNvPr>
                <p14:cNvContentPartPr/>
                <p14:nvPr/>
              </p14:nvContentPartPr>
              <p14:xfrm>
                <a:off x="8066917" y="3715383"/>
                <a:ext cx="50040" cy="99360"/>
              </p14:xfrm>
            </p:contentPart>
          </mc:Choice>
          <mc:Fallback>
            <p:pic>
              <p:nvPicPr>
                <p:cNvPr id="220" name="Ink 219">
                  <a:extLst>
                    <a:ext uri="{FF2B5EF4-FFF2-40B4-BE49-F238E27FC236}">
                      <a16:creationId xmlns:a16="http://schemas.microsoft.com/office/drawing/2014/main" id="{10ADDAAD-6134-3C6B-5E85-7EE51437E4B0}"/>
                    </a:ext>
                  </a:extLst>
                </p:cNvPr>
                <p:cNvPicPr/>
                <p:nvPr/>
              </p:nvPicPr>
              <p:blipFill>
                <a:blip r:embed="rId349"/>
                <a:stretch>
                  <a:fillRect/>
                </a:stretch>
              </p:blipFill>
              <p:spPr>
                <a:xfrm>
                  <a:off x="8058277" y="3706383"/>
                  <a:ext cx="67680" cy="11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0">
            <p14:nvContentPartPr>
              <p14:cNvPr id="223" name="Ink 222">
                <a:extLst>
                  <a:ext uri="{FF2B5EF4-FFF2-40B4-BE49-F238E27FC236}">
                    <a16:creationId xmlns:a16="http://schemas.microsoft.com/office/drawing/2014/main" id="{68311946-6C20-73E6-02A6-9355F6A265E3}"/>
                  </a:ext>
                </a:extLst>
              </p14:cNvPr>
              <p14:cNvContentPartPr/>
              <p14:nvPr/>
            </p14:nvContentPartPr>
            <p14:xfrm>
              <a:off x="9439237" y="5687823"/>
              <a:ext cx="97920" cy="112320"/>
            </p14:xfrm>
          </p:contentPart>
        </mc:Choice>
        <mc:Fallback>
          <p:pic>
            <p:nvPicPr>
              <p:cNvPr id="223" name="Ink 222">
                <a:extLst>
                  <a:ext uri="{FF2B5EF4-FFF2-40B4-BE49-F238E27FC236}">
                    <a16:creationId xmlns:a16="http://schemas.microsoft.com/office/drawing/2014/main" id="{68311946-6C20-73E6-02A6-9355F6A265E3}"/>
                  </a:ext>
                </a:extLst>
              </p:cNvPr>
              <p:cNvPicPr/>
              <p:nvPr/>
            </p:nvPicPr>
            <p:blipFill>
              <a:blip r:embed="rId351"/>
              <a:stretch>
                <a:fillRect/>
              </a:stretch>
            </p:blipFill>
            <p:spPr>
              <a:xfrm>
                <a:off x="9430237" y="5678823"/>
                <a:ext cx="1155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4" name="Ink 223">
                <a:extLst>
                  <a:ext uri="{FF2B5EF4-FFF2-40B4-BE49-F238E27FC236}">
                    <a16:creationId xmlns:a16="http://schemas.microsoft.com/office/drawing/2014/main" id="{8DCAD00B-BC4D-92E2-85D2-C909733B931F}"/>
                  </a:ext>
                </a:extLst>
              </p14:cNvPr>
              <p14:cNvContentPartPr/>
              <p14:nvPr/>
            </p14:nvContentPartPr>
            <p14:xfrm>
              <a:off x="10089397" y="5695743"/>
              <a:ext cx="102960" cy="95760"/>
            </p14:xfrm>
          </p:contentPart>
        </mc:Choice>
        <mc:Fallback>
          <p:pic>
            <p:nvPicPr>
              <p:cNvPr id="224" name="Ink 223">
                <a:extLst>
                  <a:ext uri="{FF2B5EF4-FFF2-40B4-BE49-F238E27FC236}">
                    <a16:creationId xmlns:a16="http://schemas.microsoft.com/office/drawing/2014/main" id="{8DCAD00B-BC4D-92E2-85D2-C909733B931F}"/>
                  </a:ext>
                </a:extLst>
              </p:cNvPr>
              <p:cNvPicPr/>
              <p:nvPr/>
            </p:nvPicPr>
            <p:blipFill>
              <a:blip r:embed="rId353"/>
              <a:stretch>
                <a:fillRect/>
              </a:stretch>
            </p:blipFill>
            <p:spPr>
              <a:xfrm>
                <a:off x="10080397" y="5686743"/>
                <a:ext cx="1206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5" name="Ink 224">
                <a:extLst>
                  <a:ext uri="{FF2B5EF4-FFF2-40B4-BE49-F238E27FC236}">
                    <a16:creationId xmlns:a16="http://schemas.microsoft.com/office/drawing/2014/main" id="{8DA10430-707B-B95C-3A24-93AC8241983C}"/>
                  </a:ext>
                </a:extLst>
              </p14:cNvPr>
              <p14:cNvContentPartPr/>
              <p14:nvPr/>
            </p14:nvContentPartPr>
            <p14:xfrm>
              <a:off x="8070157" y="4202103"/>
              <a:ext cx="48600" cy="73440"/>
            </p14:xfrm>
          </p:contentPart>
        </mc:Choice>
        <mc:Fallback>
          <p:pic>
            <p:nvPicPr>
              <p:cNvPr id="225" name="Ink 224">
                <a:extLst>
                  <a:ext uri="{FF2B5EF4-FFF2-40B4-BE49-F238E27FC236}">
                    <a16:creationId xmlns:a16="http://schemas.microsoft.com/office/drawing/2014/main" id="{8DA10430-707B-B95C-3A24-93AC8241983C}"/>
                  </a:ext>
                </a:extLst>
              </p:cNvPr>
              <p:cNvPicPr/>
              <p:nvPr/>
            </p:nvPicPr>
            <p:blipFill>
              <a:blip r:embed="rId355"/>
              <a:stretch>
                <a:fillRect/>
              </a:stretch>
            </p:blipFill>
            <p:spPr>
              <a:xfrm>
                <a:off x="8061157" y="4193463"/>
                <a:ext cx="662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6" name="Ink 225">
                <a:extLst>
                  <a:ext uri="{FF2B5EF4-FFF2-40B4-BE49-F238E27FC236}">
                    <a16:creationId xmlns:a16="http://schemas.microsoft.com/office/drawing/2014/main" id="{CDC0028D-6CE4-E7F6-7CC9-1C5A45A1A948}"/>
                  </a:ext>
                </a:extLst>
              </p14:cNvPr>
              <p14:cNvContentPartPr/>
              <p14:nvPr/>
            </p14:nvContentPartPr>
            <p14:xfrm>
              <a:off x="8087077" y="4746423"/>
              <a:ext cx="77040" cy="135000"/>
            </p14:xfrm>
          </p:contentPart>
        </mc:Choice>
        <mc:Fallback>
          <p:pic>
            <p:nvPicPr>
              <p:cNvPr id="226" name="Ink 225">
                <a:extLst>
                  <a:ext uri="{FF2B5EF4-FFF2-40B4-BE49-F238E27FC236}">
                    <a16:creationId xmlns:a16="http://schemas.microsoft.com/office/drawing/2014/main" id="{CDC0028D-6CE4-E7F6-7CC9-1C5A45A1A948}"/>
                  </a:ext>
                </a:extLst>
              </p:cNvPr>
              <p:cNvPicPr/>
              <p:nvPr/>
            </p:nvPicPr>
            <p:blipFill>
              <a:blip r:embed="rId357"/>
              <a:stretch>
                <a:fillRect/>
              </a:stretch>
            </p:blipFill>
            <p:spPr>
              <a:xfrm>
                <a:off x="8078437" y="4737423"/>
                <a:ext cx="946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7" name="Ink 226">
                <a:extLst>
                  <a:ext uri="{FF2B5EF4-FFF2-40B4-BE49-F238E27FC236}">
                    <a16:creationId xmlns:a16="http://schemas.microsoft.com/office/drawing/2014/main" id="{D1004076-6707-6BEB-6289-7EB894C01853}"/>
                  </a:ext>
                </a:extLst>
              </p14:cNvPr>
              <p14:cNvContentPartPr/>
              <p14:nvPr/>
            </p14:nvContentPartPr>
            <p14:xfrm>
              <a:off x="8075197" y="4208583"/>
              <a:ext cx="91080" cy="76320"/>
            </p14:xfrm>
          </p:contentPart>
        </mc:Choice>
        <mc:Fallback>
          <p:pic>
            <p:nvPicPr>
              <p:cNvPr id="227" name="Ink 226">
                <a:extLst>
                  <a:ext uri="{FF2B5EF4-FFF2-40B4-BE49-F238E27FC236}">
                    <a16:creationId xmlns:a16="http://schemas.microsoft.com/office/drawing/2014/main" id="{D1004076-6707-6BEB-6289-7EB894C01853}"/>
                  </a:ext>
                </a:extLst>
              </p:cNvPr>
              <p:cNvPicPr/>
              <p:nvPr/>
            </p:nvPicPr>
            <p:blipFill>
              <a:blip r:embed="rId359"/>
              <a:stretch>
                <a:fillRect/>
              </a:stretch>
            </p:blipFill>
            <p:spPr>
              <a:xfrm>
                <a:off x="8066557" y="4199943"/>
                <a:ext cx="1087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30" name="Ink 229">
                <a:extLst>
                  <a:ext uri="{FF2B5EF4-FFF2-40B4-BE49-F238E27FC236}">
                    <a16:creationId xmlns:a16="http://schemas.microsoft.com/office/drawing/2014/main" id="{B5E1A90F-1C18-3567-1FAA-D2454C248F85}"/>
                  </a:ext>
                </a:extLst>
              </p14:cNvPr>
              <p14:cNvContentPartPr/>
              <p14:nvPr/>
            </p14:nvContentPartPr>
            <p14:xfrm>
              <a:off x="8116237" y="5402703"/>
              <a:ext cx="82440" cy="120240"/>
            </p14:xfrm>
          </p:contentPart>
        </mc:Choice>
        <mc:Fallback>
          <p:pic>
            <p:nvPicPr>
              <p:cNvPr id="230" name="Ink 229">
                <a:extLst>
                  <a:ext uri="{FF2B5EF4-FFF2-40B4-BE49-F238E27FC236}">
                    <a16:creationId xmlns:a16="http://schemas.microsoft.com/office/drawing/2014/main" id="{B5E1A90F-1C18-3567-1FAA-D2454C248F85}"/>
                  </a:ext>
                </a:extLst>
              </p:cNvPr>
              <p:cNvPicPr/>
              <p:nvPr/>
            </p:nvPicPr>
            <p:blipFill>
              <a:blip r:embed="rId361"/>
              <a:stretch>
                <a:fillRect/>
              </a:stretch>
            </p:blipFill>
            <p:spPr>
              <a:xfrm>
                <a:off x="8107597" y="5394063"/>
                <a:ext cx="100080" cy="137880"/>
              </a:xfrm>
              <a:prstGeom prst="rect">
                <a:avLst/>
              </a:prstGeom>
            </p:spPr>
          </p:pic>
        </mc:Fallback>
      </mc:AlternateContent>
      <p:grpSp>
        <p:nvGrpSpPr>
          <p:cNvPr id="232" name="Group 231">
            <a:extLst>
              <a:ext uri="{FF2B5EF4-FFF2-40B4-BE49-F238E27FC236}">
                <a16:creationId xmlns:a16="http://schemas.microsoft.com/office/drawing/2014/main" id="{B60325C7-AE1E-F1E8-5E2B-F8C6C03DCF06}"/>
              </a:ext>
            </a:extLst>
          </p:cNvPr>
          <p:cNvGrpSpPr/>
          <p:nvPr/>
        </p:nvGrpSpPr>
        <p:grpSpPr>
          <a:xfrm>
            <a:off x="8145757" y="5702223"/>
            <a:ext cx="494280" cy="117000"/>
            <a:chOff x="8145757" y="5702223"/>
            <a:chExt cx="494280" cy="117000"/>
          </a:xfrm>
        </p:grpSpPr>
        <mc:AlternateContent xmlns:mc="http://schemas.openxmlformats.org/markup-compatibility/2006">
          <mc:Choice xmlns:p14="http://schemas.microsoft.com/office/powerpoint/2010/main" Requires="p14">
            <p:contentPart p14:bwMode="auto" r:id="rId362">
              <p14:nvContentPartPr>
                <p14:cNvPr id="228" name="Ink 227">
                  <a:extLst>
                    <a:ext uri="{FF2B5EF4-FFF2-40B4-BE49-F238E27FC236}">
                      <a16:creationId xmlns:a16="http://schemas.microsoft.com/office/drawing/2014/main" id="{AECB138B-BD91-1B11-A10A-EC732AB814A8}"/>
                    </a:ext>
                  </a:extLst>
                </p14:cNvPr>
                <p14:cNvContentPartPr/>
                <p14:nvPr/>
              </p14:nvContentPartPr>
              <p14:xfrm>
                <a:off x="8145757" y="5728863"/>
                <a:ext cx="101160" cy="90360"/>
              </p14:xfrm>
            </p:contentPart>
          </mc:Choice>
          <mc:Fallback>
            <p:pic>
              <p:nvPicPr>
                <p:cNvPr id="228" name="Ink 227">
                  <a:extLst>
                    <a:ext uri="{FF2B5EF4-FFF2-40B4-BE49-F238E27FC236}">
                      <a16:creationId xmlns:a16="http://schemas.microsoft.com/office/drawing/2014/main" id="{AECB138B-BD91-1B11-A10A-EC732AB814A8}"/>
                    </a:ext>
                  </a:extLst>
                </p:cNvPr>
                <p:cNvPicPr/>
                <p:nvPr/>
              </p:nvPicPr>
              <p:blipFill>
                <a:blip r:embed="rId363"/>
                <a:stretch>
                  <a:fillRect/>
                </a:stretch>
              </p:blipFill>
              <p:spPr>
                <a:xfrm>
                  <a:off x="8137117" y="5720223"/>
                  <a:ext cx="11880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9" name="Ink 228">
                  <a:extLst>
                    <a:ext uri="{FF2B5EF4-FFF2-40B4-BE49-F238E27FC236}">
                      <a16:creationId xmlns:a16="http://schemas.microsoft.com/office/drawing/2014/main" id="{2565838E-E822-F391-A5FF-CE9234E50EDB}"/>
                    </a:ext>
                  </a:extLst>
                </p14:cNvPr>
                <p14:cNvContentPartPr/>
                <p14:nvPr/>
              </p14:nvContentPartPr>
              <p14:xfrm>
                <a:off x="8557597" y="5702223"/>
                <a:ext cx="82440" cy="75600"/>
              </p14:xfrm>
            </p:contentPart>
          </mc:Choice>
          <mc:Fallback>
            <p:pic>
              <p:nvPicPr>
                <p:cNvPr id="229" name="Ink 228">
                  <a:extLst>
                    <a:ext uri="{FF2B5EF4-FFF2-40B4-BE49-F238E27FC236}">
                      <a16:creationId xmlns:a16="http://schemas.microsoft.com/office/drawing/2014/main" id="{2565838E-E822-F391-A5FF-CE9234E50EDB}"/>
                    </a:ext>
                  </a:extLst>
                </p:cNvPr>
                <p:cNvPicPr/>
                <p:nvPr/>
              </p:nvPicPr>
              <p:blipFill>
                <a:blip r:embed="rId365"/>
                <a:stretch>
                  <a:fillRect/>
                </a:stretch>
              </p:blipFill>
              <p:spPr>
                <a:xfrm>
                  <a:off x="8548597" y="5693223"/>
                  <a:ext cx="1000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31" name="Ink 230">
                  <a:extLst>
                    <a:ext uri="{FF2B5EF4-FFF2-40B4-BE49-F238E27FC236}">
                      <a16:creationId xmlns:a16="http://schemas.microsoft.com/office/drawing/2014/main" id="{92F1DB9E-C78E-90FE-1C27-F32331267F55}"/>
                    </a:ext>
                  </a:extLst>
                </p14:cNvPr>
                <p14:cNvContentPartPr/>
                <p14:nvPr/>
              </p14:nvContentPartPr>
              <p14:xfrm>
                <a:off x="8337997" y="5727783"/>
                <a:ext cx="122400" cy="88560"/>
              </p14:xfrm>
            </p:contentPart>
          </mc:Choice>
          <mc:Fallback>
            <p:pic>
              <p:nvPicPr>
                <p:cNvPr id="231" name="Ink 230">
                  <a:extLst>
                    <a:ext uri="{FF2B5EF4-FFF2-40B4-BE49-F238E27FC236}">
                      <a16:creationId xmlns:a16="http://schemas.microsoft.com/office/drawing/2014/main" id="{92F1DB9E-C78E-90FE-1C27-F32331267F55}"/>
                    </a:ext>
                  </a:extLst>
                </p:cNvPr>
                <p:cNvPicPr/>
                <p:nvPr/>
              </p:nvPicPr>
              <p:blipFill>
                <a:blip r:embed="rId367"/>
                <a:stretch>
                  <a:fillRect/>
                </a:stretch>
              </p:blipFill>
              <p:spPr>
                <a:xfrm>
                  <a:off x="8328997" y="5719143"/>
                  <a:ext cx="140040" cy="10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8">
            <p14:nvContentPartPr>
              <p14:cNvPr id="235" name="Ink 234">
                <a:extLst>
                  <a:ext uri="{FF2B5EF4-FFF2-40B4-BE49-F238E27FC236}">
                    <a16:creationId xmlns:a16="http://schemas.microsoft.com/office/drawing/2014/main" id="{0248AF27-9B07-BF3D-4A55-B5F2EBD8EC9E}"/>
                  </a:ext>
                </a:extLst>
              </p14:cNvPr>
              <p14:cNvContentPartPr/>
              <p14:nvPr/>
            </p14:nvContentPartPr>
            <p14:xfrm>
              <a:off x="7065757" y="4234503"/>
              <a:ext cx="2991600" cy="2328480"/>
            </p14:xfrm>
          </p:contentPart>
        </mc:Choice>
        <mc:Fallback>
          <p:pic>
            <p:nvPicPr>
              <p:cNvPr id="235" name="Ink 234">
                <a:extLst>
                  <a:ext uri="{FF2B5EF4-FFF2-40B4-BE49-F238E27FC236}">
                    <a16:creationId xmlns:a16="http://schemas.microsoft.com/office/drawing/2014/main" id="{0248AF27-9B07-BF3D-4A55-B5F2EBD8EC9E}"/>
                  </a:ext>
                </a:extLst>
              </p:cNvPr>
              <p:cNvPicPr/>
              <p:nvPr/>
            </p:nvPicPr>
            <p:blipFill>
              <a:blip r:embed="rId369"/>
              <a:stretch>
                <a:fillRect/>
              </a:stretch>
            </p:blipFill>
            <p:spPr>
              <a:xfrm>
                <a:off x="7056757" y="4225503"/>
                <a:ext cx="3009240" cy="2346120"/>
              </a:xfrm>
              <a:prstGeom prst="rect">
                <a:avLst/>
              </a:prstGeom>
            </p:spPr>
          </p:pic>
        </mc:Fallback>
      </mc:AlternateContent>
      <p:grpSp>
        <p:nvGrpSpPr>
          <p:cNvPr id="256" name="Group 255">
            <a:extLst>
              <a:ext uri="{FF2B5EF4-FFF2-40B4-BE49-F238E27FC236}">
                <a16:creationId xmlns:a16="http://schemas.microsoft.com/office/drawing/2014/main" id="{B8CF571A-20A6-70AF-D187-43ED1AFFA70E}"/>
              </a:ext>
            </a:extLst>
          </p:cNvPr>
          <p:cNvGrpSpPr/>
          <p:nvPr/>
        </p:nvGrpSpPr>
        <p:grpSpPr>
          <a:xfrm>
            <a:off x="8671357" y="4335663"/>
            <a:ext cx="2043000" cy="715320"/>
            <a:chOff x="8671357" y="4335663"/>
            <a:chExt cx="2043000" cy="715320"/>
          </a:xfrm>
        </p:grpSpPr>
        <mc:AlternateContent xmlns:mc="http://schemas.openxmlformats.org/markup-compatibility/2006">
          <mc:Choice xmlns:p14="http://schemas.microsoft.com/office/powerpoint/2010/main" Requires="p14">
            <p:contentPart p14:bwMode="auto" r:id="rId370">
              <p14:nvContentPartPr>
                <p14:cNvPr id="237" name="Ink 236">
                  <a:extLst>
                    <a:ext uri="{FF2B5EF4-FFF2-40B4-BE49-F238E27FC236}">
                      <a16:creationId xmlns:a16="http://schemas.microsoft.com/office/drawing/2014/main" id="{752D0EDE-6605-9002-D8C9-6B8203D1F3CD}"/>
                    </a:ext>
                  </a:extLst>
                </p14:cNvPr>
                <p14:cNvContentPartPr/>
                <p14:nvPr/>
              </p14:nvContentPartPr>
              <p14:xfrm>
                <a:off x="8671357" y="4447983"/>
                <a:ext cx="786600" cy="539640"/>
              </p14:xfrm>
            </p:contentPart>
          </mc:Choice>
          <mc:Fallback>
            <p:pic>
              <p:nvPicPr>
                <p:cNvPr id="237" name="Ink 236">
                  <a:extLst>
                    <a:ext uri="{FF2B5EF4-FFF2-40B4-BE49-F238E27FC236}">
                      <a16:creationId xmlns:a16="http://schemas.microsoft.com/office/drawing/2014/main" id="{752D0EDE-6605-9002-D8C9-6B8203D1F3CD}"/>
                    </a:ext>
                  </a:extLst>
                </p:cNvPr>
                <p:cNvPicPr/>
                <p:nvPr/>
              </p:nvPicPr>
              <p:blipFill>
                <a:blip r:embed="rId371"/>
                <a:stretch>
                  <a:fillRect/>
                </a:stretch>
              </p:blipFill>
              <p:spPr>
                <a:xfrm>
                  <a:off x="8662357" y="4439343"/>
                  <a:ext cx="804240" cy="5572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8" name="Ink 237">
                  <a:extLst>
                    <a:ext uri="{FF2B5EF4-FFF2-40B4-BE49-F238E27FC236}">
                      <a16:creationId xmlns:a16="http://schemas.microsoft.com/office/drawing/2014/main" id="{F0FDEE53-FDD2-9C7C-0983-728A08094C8E}"/>
                    </a:ext>
                  </a:extLst>
                </p14:cNvPr>
                <p14:cNvContentPartPr/>
                <p14:nvPr/>
              </p14:nvContentPartPr>
              <p14:xfrm>
                <a:off x="9614557" y="4401543"/>
                <a:ext cx="120600" cy="218520"/>
              </p14:xfrm>
            </p:contentPart>
          </mc:Choice>
          <mc:Fallback>
            <p:pic>
              <p:nvPicPr>
                <p:cNvPr id="238" name="Ink 237">
                  <a:extLst>
                    <a:ext uri="{FF2B5EF4-FFF2-40B4-BE49-F238E27FC236}">
                      <a16:creationId xmlns:a16="http://schemas.microsoft.com/office/drawing/2014/main" id="{F0FDEE53-FDD2-9C7C-0983-728A08094C8E}"/>
                    </a:ext>
                  </a:extLst>
                </p:cNvPr>
                <p:cNvPicPr/>
                <p:nvPr/>
              </p:nvPicPr>
              <p:blipFill>
                <a:blip r:embed="rId373"/>
                <a:stretch>
                  <a:fillRect/>
                </a:stretch>
              </p:blipFill>
              <p:spPr>
                <a:xfrm>
                  <a:off x="9605917" y="4392903"/>
                  <a:ext cx="1382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40" name="Ink 239">
                  <a:extLst>
                    <a:ext uri="{FF2B5EF4-FFF2-40B4-BE49-F238E27FC236}">
                      <a16:creationId xmlns:a16="http://schemas.microsoft.com/office/drawing/2014/main" id="{72AC706A-3BEE-F60B-5A7C-16503039A8C2}"/>
                    </a:ext>
                  </a:extLst>
                </p14:cNvPr>
                <p14:cNvContentPartPr/>
                <p14:nvPr/>
              </p14:nvContentPartPr>
              <p14:xfrm>
                <a:off x="9983917" y="4486143"/>
                <a:ext cx="168120" cy="98640"/>
              </p14:xfrm>
            </p:contentPart>
          </mc:Choice>
          <mc:Fallback>
            <p:pic>
              <p:nvPicPr>
                <p:cNvPr id="240" name="Ink 239">
                  <a:extLst>
                    <a:ext uri="{FF2B5EF4-FFF2-40B4-BE49-F238E27FC236}">
                      <a16:creationId xmlns:a16="http://schemas.microsoft.com/office/drawing/2014/main" id="{72AC706A-3BEE-F60B-5A7C-16503039A8C2}"/>
                    </a:ext>
                  </a:extLst>
                </p:cNvPr>
                <p:cNvPicPr/>
                <p:nvPr/>
              </p:nvPicPr>
              <p:blipFill>
                <a:blip r:embed="rId375"/>
                <a:stretch>
                  <a:fillRect/>
                </a:stretch>
              </p:blipFill>
              <p:spPr>
                <a:xfrm>
                  <a:off x="9975277" y="4477143"/>
                  <a:ext cx="1857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41" name="Ink 240">
                  <a:extLst>
                    <a:ext uri="{FF2B5EF4-FFF2-40B4-BE49-F238E27FC236}">
                      <a16:creationId xmlns:a16="http://schemas.microsoft.com/office/drawing/2014/main" id="{72CA244F-A337-E86C-AB11-6255DBF0E67A}"/>
                    </a:ext>
                  </a:extLst>
                </p14:cNvPr>
                <p14:cNvContentPartPr/>
                <p14:nvPr/>
              </p14:nvContentPartPr>
              <p14:xfrm>
                <a:off x="10438237" y="4486863"/>
                <a:ext cx="105480" cy="132480"/>
              </p14:xfrm>
            </p:contentPart>
          </mc:Choice>
          <mc:Fallback>
            <p:pic>
              <p:nvPicPr>
                <p:cNvPr id="241" name="Ink 240">
                  <a:extLst>
                    <a:ext uri="{FF2B5EF4-FFF2-40B4-BE49-F238E27FC236}">
                      <a16:creationId xmlns:a16="http://schemas.microsoft.com/office/drawing/2014/main" id="{72CA244F-A337-E86C-AB11-6255DBF0E67A}"/>
                    </a:ext>
                  </a:extLst>
                </p:cNvPr>
                <p:cNvPicPr/>
                <p:nvPr/>
              </p:nvPicPr>
              <p:blipFill>
                <a:blip r:embed="rId377"/>
                <a:stretch>
                  <a:fillRect/>
                </a:stretch>
              </p:blipFill>
              <p:spPr>
                <a:xfrm>
                  <a:off x="10429597" y="4478223"/>
                  <a:ext cx="1231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42" name="Ink 241">
                  <a:extLst>
                    <a:ext uri="{FF2B5EF4-FFF2-40B4-BE49-F238E27FC236}">
                      <a16:creationId xmlns:a16="http://schemas.microsoft.com/office/drawing/2014/main" id="{33998C4D-655E-0390-8B77-E704FFEED34B}"/>
                    </a:ext>
                  </a:extLst>
                </p14:cNvPr>
                <p14:cNvContentPartPr/>
                <p14:nvPr/>
              </p14:nvContentPartPr>
              <p14:xfrm>
                <a:off x="10596637" y="4482903"/>
                <a:ext cx="66240" cy="79560"/>
              </p14:xfrm>
            </p:contentPart>
          </mc:Choice>
          <mc:Fallback>
            <p:pic>
              <p:nvPicPr>
                <p:cNvPr id="242" name="Ink 241">
                  <a:extLst>
                    <a:ext uri="{FF2B5EF4-FFF2-40B4-BE49-F238E27FC236}">
                      <a16:creationId xmlns:a16="http://schemas.microsoft.com/office/drawing/2014/main" id="{33998C4D-655E-0390-8B77-E704FFEED34B}"/>
                    </a:ext>
                  </a:extLst>
                </p:cNvPr>
                <p:cNvPicPr/>
                <p:nvPr/>
              </p:nvPicPr>
              <p:blipFill>
                <a:blip r:embed="rId379"/>
                <a:stretch>
                  <a:fillRect/>
                </a:stretch>
              </p:blipFill>
              <p:spPr>
                <a:xfrm>
                  <a:off x="10587997" y="4474263"/>
                  <a:ext cx="8388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45" name="Ink 244">
                  <a:extLst>
                    <a:ext uri="{FF2B5EF4-FFF2-40B4-BE49-F238E27FC236}">
                      <a16:creationId xmlns:a16="http://schemas.microsoft.com/office/drawing/2014/main" id="{F342AF27-20B3-DD67-7016-A4BED289BFA3}"/>
                    </a:ext>
                  </a:extLst>
                </p14:cNvPr>
                <p14:cNvContentPartPr/>
                <p14:nvPr/>
              </p14:nvContentPartPr>
              <p14:xfrm>
                <a:off x="9613117" y="4857303"/>
                <a:ext cx="131400" cy="109800"/>
              </p14:xfrm>
            </p:contentPart>
          </mc:Choice>
          <mc:Fallback>
            <p:pic>
              <p:nvPicPr>
                <p:cNvPr id="245" name="Ink 244">
                  <a:extLst>
                    <a:ext uri="{FF2B5EF4-FFF2-40B4-BE49-F238E27FC236}">
                      <a16:creationId xmlns:a16="http://schemas.microsoft.com/office/drawing/2014/main" id="{F342AF27-20B3-DD67-7016-A4BED289BFA3}"/>
                    </a:ext>
                  </a:extLst>
                </p:cNvPr>
                <p:cNvPicPr/>
                <p:nvPr/>
              </p:nvPicPr>
              <p:blipFill>
                <a:blip r:embed="rId381"/>
                <a:stretch>
                  <a:fillRect/>
                </a:stretch>
              </p:blipFill>
              <p:spPr>
                <a:xfrm>
                  <a:off x="9604117" y="4848663"/>
                  <a:ext cx="1490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46" name="Ink 245">
                  <a:extLst>
                    <a:ext uri="{FF2B5EF4-FFF2-40B4-BE49-F238E27FC236}">
                      <a16:creationId xmlns:a16="http://schemas.microsoft.com/office/drawing/2014/main" id="{03AF4FB7-AD1E-BE48-4482-14523335A7B4}"/>
                    </a:ext>
                  </a:extLst>
                </p14:cNvPr>
                <p14:cNvContentPartPr/>
                <p14:nvPr/>
              </p14:nvContentPartPr>
              <p14:xfrm>
                <a:off x="9820117" y="4732383"/>
                <a:ext cx="95040" cy="266040"/>
              </p14:xfrm>
            </p:contentPart>
          </mc:Choice>
          <mc:Fallback>
            <p:pic>
              <p:nvPicPr>
                <p:cNvPr id="246" name="Ink 245">
                  <a:extLst>
                    <a:ext uri="{FF2B5EF4-FFF2-40B4-BE49-F238E27FC236}">
                      <a16:creationId xmlns:a16="http://schemas.microsoft.com/office/drawing/2014/main" id="{03AF4FB7-AD1E-BE48-4482-14523335A7B4}"/>
                    </a:ext>
                  </a:extLst>
                </p:cNvPr>
                <p:cNvPicPr/>
                <p:nvPr/>
              </p:nvPicPr>
              <p:blipFill>
                <a:blip r:embed="rId383"/>
                <a:stretch>
                  <a:fillRect/>
                </a:stretch>
              </p:blipFill>
              <p:spPr>
                <a:xfrm>
                  <a:off x="9811117" y="4723383"/>
                  <a:ext cx="1126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47" name="Ink 246">
                  <a:extLst>
                    <a:ext uri="{FF2B5EF4-FFF2-40B4-BE49-F238E27FC236}">
                      <a16:creationId xmlns:a16="http://schemas.microsoft.com/office/drawing/2014/main" id="{ADC7F039-F493-58F3-18B1-8BE87255C37E}"/>
                    </a:ext>
                  </a:extLst>
                </p14:cNvPr>
                <p14:cNvContentPartPr/>
                <p14:nvPr/>
              </p14:nvContentPartPr>
              <p14:xfrm>
                <a:off x="9967357" y="4905183"/>
                <a:ext cx="58680" cy="111600"/>
              </p14:xfrm>
            </p:contentPart>
          </mc:Choice>
          <mc:Fallback>
            <p:pic>
              <p:nvPicPr>
                <p:cNvPr id="247" name="Ink 246">
                  <a:extLst>
                    <a:ext uri="{FF2B5EF4-FFF2-40B4-BE49-F238E27FC236}">
                      <a16:creationId xmlns:a16="http://schemas.microsoft.com/office/drawing/2014/main" id="{ADC7F039-F493-58F3-18B1-8BE87255C37E}"/>
                    </a:ext>
                  </a:extLst>
                </p:cNvPr>
                <p:cNvPicPr/>
                <p:nvPr/>
              </p:nvPicPr>
              <p:blipFill>
                <a:blip r:embed="rId385"/>
                <a:stretch>
                  <a:fillRect/>
                </a:stretch>
              </p:blipFill>
              <p:spPr>
                <a:xfrm>
                  <a:off x="9958357" y="4896183"/>
                  <a:ext cx="763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48" name="Ink 247">
                  <a:extLst>
                    <a:ext uri="{FF2B5EF4-FFF2-40B4-BE49-F238E27FC236}">
                      <a16:creationId xmlns:a16="http://schemas.microsoft.com/office/drawing/2014/main" id="{A45A37CA-50F1-5922-C0CA-06249CA48DBA}"/>
                    </a:ext>
                  </a:extLst>
                </p14:cNvPr>
                <p14:cNvContentPartPr/>
                <p14:nvPr/>
              </p14:nvContentPartPr>
              <p14:xfrm>
                <a:off x="10082917" y="4858383"/>
                <a:ext cx="16920" cy="192600"/>
              </p14:xfrm>
            </p:contentPart>
          </mc:Choice>
          <mc:Fallback>
            <p:pic>
              <p:nvPicPr>
                <p:cNvPr id="248" name="Ink 247">
                  <a:extLst>
                    <a:ext uri="{FF2B5EF4-FFF2-40B4-BE49-F238E27FC236}">
                      <a16:creationId xmlns:a16="http://schemas.microsoft.com/office/drawing/2014/main" id="{A45A37CA-50F1-5922-C0CA-06249CA48DBA}"/>
                    </a:ext>
                  </a:extLst>
                </p:cNvPr>
                <p:cNvPicPr/>
                <p:nvPr/>
              </p:nvPicPr>
              <p:blipFill>
                <a:blip r:embed="rId387"/>
                <a:stretch>
                  <a:fillRect/>
                </a:stretch>
              </p:blipFill>
              <p:spPr>
                <a:xfrm>
                  <a:off x="10074277" y="4849743"/>
                  <a:ext cx="345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9" name="Ink 248">
                  <a:extLst>
                    <a:ext uri="{FF2B5EF4-FFF2-40B4-BE49-F238E27FC236}">
                      <a16:creationId xmlns:a16="http://schemas.microsoft.com/office/drawing/2014/main" id="{206CA02D-E3A0-4220-0FB0-01A0DB542979}"/>
                    </a:ext>
                  </a:extLst>
                </p14:cNvPr>
                <p14:cNvContentPartPr/>
                <p14:nvPr/>
              </p14:nvContentPartPr>
              <p14:xfrm>
                <a:off x="10039717" y="4864143"/>
                <a:ext cx="112320" cy="26640"/>
              </p14:xfrm>
            </p:contentPart>
          </mc:Choice>
          <mc:Fallback>
            <p:pic>
              <p:nvPicPr>
                <p:cNvPr id="249" name="Ink 248">
                  <a:extLst>
                    <a:ext uri="{FF2B5EF4-FFF2-40B4-BE49-F238E27FC236}">
                      <a16:creationId xmlns:a16="http://schemas.microsoft.com/office/drawing/2014/main" id="{206CA02D-E3A0-4220-0FB0-01A0DB542979}"/>
                    </a:ext>
                  </a:extLst>
                </p:cNvPr>
                <p:cNvPicPr/>
                <p:nvPr/>
              </p:nvPicPr>
              <p:blipFill>
                <a:blip r:embed="rId389"/>
                <a:stretch>
                  <a:fillRect/>
                </a:stretch>
              </p:blipFill>
              <p:spPr>
                <a:xfrm>
                  <a:off x="10030717" y="4855503"/>
                  <a:ext cx="1299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50" name="Ink 249">
                  <a:extLst>
                    <a:ext uri="{FF2B5EF4-FFF2-40B4-BE49-F238E27FC236}">
                      <a16:creationId xmlns:a16="http://schemas.microsoft.com/office/drawing/2014/main" id="{446F6775-0419-4047-B46F-B00E2C3A11F4}"/>
                    </a:ext>
                  </a:extLst>
                </p14:cNvPr>
                <p14:cNvContentPartPr/>
                <p14:nvPr/>
              </p14:nvContentPartPr>
              <p14:xfrm>
                <a:off x="10192717" y="4898703"/>
                <a:ext cx="67680" cy="117720"/>
              </p14:xfrm>
            </p:contentPart>
          </mc:Choice>
          <mc:Fallback>
            <p:pic>
              <p:nvPicPr>
                <p:cNvPr id="250" name="Ink 249">
                  <a:extLst>
                    <a:ext uri="{FF2B5EF4-FFF2-40B4-BE49-F238E27FC236}">
                      <a16:creationId xmlns:a16="http://schemas.microsoft.com/office/drawing/2014/main" id="{446F6775-0419-4047-B46F-B00E2C3A11F4}"/>
                    </a:ext>
                  </a:extLst>
                </p:cNvPr>
                <p:cNvPicPr/>
                <p:nvPr/>
              </p:nvPicPr>
              <p:blipFill>
                <a:blip r:embed="rId391"/>
                <a:stretch>
                  <a:fillRect/>
                </a:stretch>
              </p:blipFill>
              <p:spPr>
                <a:xfrm>
                  <a:off x="10183717" y="4889703"/>
                  <a:ext cx="853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51" name="Ink 250">
                  <a:extLst>
                    <a:ext uri="{FF2B5EF4-FFF2-40B4-BE49-F238E27FC236}">
                      <a16:creationId xmlns:a16="http://schemas.microsoft.com/office/drawing/2014/main" id="{1068BEAF-EE75-5570-07BF-9806F20ED9EE}"/>
                    </a:ext>
                  </a:extLst>
                </p14:cNvPr>
                <p14:cNvContentPartPr/>
                <p14:nvPr/>
              </p14:nvContentPartPr>
              <p14:xfrm>
                <a:off x="10337077" y="4880343"/>
                <a:ext cx="67320" cy="109080"/>
              </p14:xfrm>
            </p:contentPart>
          </mc:Choice>
          <mc:Fallback>
            <p:pic>
              <p:nvPicPr>
                <p:cNvPr id="251" name="Ink 250">
                  <a:extLst>
                    <a:ext uri="{FF2B5EF4-FFF2-40B4-BE49-F238E27FC236}">
                      <a16:creationId xmlns:a16="http://schemas.microsoft.com/office/drawing/2014/main" id="{1068BEAF-EE75-5570-07BF-9806F20ED9EE}"/>
                    </a:ext>
                  </a:extLst>
                </p:cNvPr>
                <p:cNvPicPr/>
                <p:nvPr/>
              </p:nvPicPr>
              <p:blipFill>
                <a:blip r:embed="rId393"/>
                <a:stretch>
                  <a:fillRect/>
                </a:stretch>
              </p:blipFill>
              <p:spPr>
                <a:xfrm>
                  <a:off x="10328437" y="4871703"/>
                  <a:ext cx="849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52" name="Ink 251">
                  <a:extLst>
                    <a:ext uri="{FF2B5EF4-FFF2-40B4-BE49-F238E27FC236}">
                      <a16:creationId xmlns:a16="http://schemas.microsoft.com/office/drawing/2014/main" id="{D16E245C-109F-D17A-22F9-F2171AECAD98}"/>
                    </a:ext>
                  </a:extLst>
                </p14:cNvPr>
                <p14:cNvContentPartPr/>
                <p14:nvPr/>
              </p14:nvContentPartPr>
              <p14:xfrm>
                <a:off x="10489357" y="4901583"/>
                <a:ext cx="63000" cy="90000"/>
              </p14:xfrm>
            </p:contentPart>
          </mc:Choice>
          <mc:Fallback>
            <p:pic>
              <p:nvPicPr>
                <p:cNvPr id="252" name="Ink 251">
                  <a:extLst>
                    <a:ext uri="{FF2B5EF4-FFF2-40B4-BE49-F238E27FC236}">
                      <a16:creationId xmlns:a16="http://schemas.microsoft.com/office/drawing/2014/main" id="{D16E245C-109F-D17A-22F9-F2171AECAD98}"/>
                    </a:ext>
                  </a:extLst>
                </p:cNvPr>
                <p:cNvPicPr/>
                <p:nvPr/>
              </p:nvPicPr>
              <p:blipFill>
                <a:blip r:embed="rId395"/>
                <a:stretch>
                  <a:fillRect/>
                </a:stretch>
              </p:blipFill>
              <p:spPr>
                <a:xfrm>
                  <a:off x="10480717" y="4892943"/>
                  <a:ext cx="806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53" name="Ink 252">
                  <a:extLst>
                    <a:ext uri="{FF2B5EF4-FFF2-40B4-BE49-F238E27FC236}">
                      <a16:creationId xmlns:a16="http://schemas.microsoft.com/office/drawing/2014/main" id="{A8200F72-EEEA-45C6-263E-B062962264A0}"/>
                    </a:ext>
                  </a:extLst>
                </p14:cNvPr>
                <p14:cNvContentPartPr/>
                <p14:nvPr/>
              </p14:nvContentPartPr>
              <p14:xfrm>
                <a:off x="10612477" y="4905543"/>
                <a:ext cx="101880" cy="104040"/>
              </p14:xfrm>
            </p:contentPart>
          </mc:Choice>
          <mc:Fallback>
            <p:pic>
              <p:nvPicPr>
                <p:cNvPr id="253" name="Ink 252">
                  <a:extLst>
                    <a:ext uri="{FF2B5EF4-FFF2-40B4-BE49-F238E27FC236}">
                      <a16:creationId xmlns:a16="http://schemas.microsoft.com/office/drawing/2014/main" id="{A8200F72-EEEA-45C6-263E-B062962264A0}"/>
                    </a:ext>
                  </a:extLst>
                </p:cNvPr>
                <p:cNvPicPr/>
                <p:nvPr/>
              </p:nvPicPr>
              <p:blipFill>
                <a:blip r:embed="rId397"/>
                <a:stretch>
                  <a:fillRect/>
                </a:stretch>
              </p:blipFill>
              <p:spPr>
                <a:xfrm>
                  <a:off x="10603837" y="4896903"/>
                  <a:ext cx="1195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55" name="Ink 254">
                  <a:extLst>
                    <a:ext uri="{FF2B5EF4-FFF2-40B4-BE49-F238E27FC236}">
                      <a16:creationId xmlns:a16="http://schemas.microsoft.com/office/drawing/2014/main" id="{90AC08E2-4C3E-19CF-B6E8-3A98A9609C23}"/>
                    </a:ext>
                  </a:extLst>
                </p14:cNvPr>
                <p14:cNvContentPartPr/>
                <p14:nvPr/>
              </p14:nvContentPartPr>
              <p14:xfrm>
                <a:off x="9789157" y="4335663"/>
                <a:ext cx="159120" cy="263160"/>
              </p14:xfrm>
            </p:contentPart>
          </mc:Choice>
          <mc:Fallback>
            <p:pic>
              <p:nvPicPr>
                <p:cNvPr id="255" name="Ink 254">
                  <a:extLst>
                    <a:ext uri="{FF2B5EF4-FFF2-40B4-BE49-F238E27FC236}">
                      <a16:creationId xmlns:a16="http://schemas.microsoft.com/office/drawing/2014/main" id="{90AC08E2-4C3E-19CF-B6E8-3A98A9609C23}"/>
                    </a:ext>
                  </a:extLst>
                </p:cNvPr>
                <p:cNvPicPr/>
                <p:nvPr/>
              </p:nvPicPr>
              <p:blipFill>
                <a:blip r:embed="rId399"/>
                <a:stretch>
                  <a:fillRect/>
                </a:stretch>
              </p:blipFill>
              <p:spPr>
                <a:xfrm>
                  <a:off x="9780157" y="4326663"/>
                  <a:ext cx="176760" cy="280800"/>
                </a:xfrm>
                <a:prstGeom prst="rect">
                  <a:avLst/>
                </a:prstGeom>
              </p:spPr>
            </p:pic>
          </mc:Fallback>
        </mc:AlternateContent>
      </p:grpSp>
    </p:spTree>
    <p:extLst>
      <p:ext uri="{BB962C8B-B14F-4D97-AF65-F5344CB8AC3E}">
        <p14:creationId xmlns:p14="http://schemas.microsoft.com/office/powerpoint/2010/main" val="189557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1EF0-33EE-A6AD-020D-052F8019DCC4}"/>
              </a:ext>
            </a:extLst>
          </p:cNvPr>
          <p:cNvSpPr>
            <a:spLocks noGrp="1"/>
          </p:cNvSpPr>
          <p:nvPr>
            <p:ph type="title"/>
          </p:nvPr>
        </p:nvSpPr>
        <p:spPr/>
        <p:txBody>
          <a:bodyPr/>
          <a:lstStyle/>
          <a:p>
            <a:r>
              <a:rPr lang="en-US" dirty="0"/>
              <a:t>More RC Terminology</a:t>
            </a:r>
          </a:p>
        </p:txBody>
      </p:sp>
      <p:sp>
        <p:nvSpPr>
          <p:cNvPr id="3" name="Content Placeholder 2">
            <a:extLst>
              <a:ext uri="{FF2B5EF4-FFF2-40B4-BE49-F238E27FC236}">
                <a16:creationId xmlns:a16="http://schemas.microsoft.com/office/drawing/2014/main" id="{E13C4639-3255-D090-CF8A-434A58235EE9}"/>
              </a:ext>
            </a:extLst>
          </p:cNvPr>
          <p:cNvSpPr>
            <a:spLocks noGrp="1"/>
          </p:cNvSpPr>
          <p:nvPr>
            <p:ph idx="1"/>
          </p:nvPr>
        </p:nvSpPr>
        <p:spPr>
          <a:xfrm>
            <a:off x="838200" y="1825625"/>
            <a:ext cx="5988728" cy="4351338"/>
          </a:xfrm>
        </p:spPr>
        <p:txBody>
          <a:bodyPr/>
          <a:lstStyle/>
          <a:p>
            <a:r>
              <a:rPr lang="en-US" dirty="0"/>
              <a:t>Liquid State Machine (LSM) – uses biologically inspired spiking</a:t>
            </a:r>
          </a:p>
          <a:p>
            <a:pPr lvl="1"/>
            <a:r>
              <a:rPr lang="en-US" dirty="0"/>
              <a:t>Some other guarantees about long-term behavior </a:t>
            </a:r>
          </a:p>
          <a:p>
            <a:r>
              <a:rPr lang="en-US" dirty="0"/>
              <a:t>Echo State Network (ESN) – like a traditional recurrent neural net</a:t>
            </a:r>
          </a:p>
          <a:p>
            <a:r>
              <a:rPr lang="en-US" dirty="0"/>
              <a:t>Extreme Learning Machine (ELM) – a RC system </a:t>
            </a:r>
            <a:r>
              <a:rPr lang="en-US" u="sng" dirty="0"/>
              <a:t>without recurrence </a:t>
            </a:r>
          </a:p>
        </p:txBody>
      </p:sp>
      <p:pic>
        <p:nvPicPr>
          <p:cNvPr id="5" name="Picture 4" descr="Diagram, histogram&#10;&#10;Description automatically generated">
            <a:extLst>
              <a:ext uri="{FF2B5EF4-FFF2-40B4-BE49-F238E27FC236}">
                <a16:creationId xmlns:a16="http://schemas.microsoft.com/office/drawing/2014/main" id="{F33046A5-6227-43DE-769E-1DF2D63E9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865" y="1553593"/>
            <a:ext cx="4434521" cy="4252280"/>
          </a:xfrm>
          <a:prstGeom prst="rect">
            <a:avLst/>
          </a:prstGeom>
        </p:spPr>
      </p:pic>
    </p:spTree>
    <p:extLst>
      <p:ext uri="{BB962C8B-B14F-4D97-AF65-F5344CB8AC3E}">
        <p14:creationId xmlns:p14="http://schemas.microsoft.com/office/powerpoint/2010/main" val="355469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545C-1AF1-149A-444E-0D0E760E77C1}"/>
              </a:ext>
            </a:extLst>
          </p:cNvPr>
          <p:cNvSpPr>
            <a:spLocks noGrp="1"/>
          </p:cNvSpPr>
          <p:nvPr>
            <p:ph type="title"/>
          </p:nvPr>
        </p:nvSpPr>
        <p:spPr/>
        <p:txBody>
          <a:bodyPr/>
          <a:lstStyle/>
          <a:p>
            <a:r>
              <a:rPr lang="en-US" dirty="0"/>
              <a:t>Why Reservoir Computing?</a:t>
            </a:r>
          </a:p>
        </p:txBody>
      </p:sp>
      <p:sp>
        <p:nvSpPr>
          <p:cNvPr id="3" name="Content Placeholder 2">
            <a:extLst>
              <a:ext uri="{FF2B5EF4-FFF2-40B4-BE49-F238E27FC236}">
                <a16:creationId xmlns:a16="http://schemas.microsoft.com/office/drawing/2014/main" id="{11FA1B70-B7D3-C6C6-44E9-865B1E9DED43}"/>
              </a:ext>
            </a:extLst>
          </p:cNvPr>
          <p:cNvSpPr>
            <a:spLocks noGrp="1"/>
          </p:cNvSpPr>
          <p:nvPr>
            <p:ph idx="1"/>
          </p:nvPr>
        </p:nvSpPr>
        <p:spPr>
          <a:xfrm>
            <a:off x="838200" y="1825625"/>
            <a:ext cx="10515600" cy="4752728"/>
          </a:xfrm>
        </p:spPr>
        <p:txBody>
          <a:bodyPr>
            <a:normAutofit/>
          </a:bodyPr>
          <a:lstStyle/>
          <a:p>
            <a:pPr marL="0" indent="0">
              <a:buNone/>
            </a:pPr>
            <a:r>
              <a:rPr lang="en-US" dirty="0"/>
              <a:t>Not intuitive why learning on a linear layer would be better than backpropagation</a:t>
            </a:r>
          </a:p>
          <a:p>
            <a:pPr marL="0" indent="0">
              <a:buNone/>
            </a:pPr>
            <a:endParaRPr lang="en-US" dirty="0"/>
          </a:p>
          <a:p>
            <a:pPr marL="0" indent="0">
              <a:buNone/>
            </a:pPr>
            <a:r>
              <a:rPr lang="en-US" dirty="0"/>
              <a:t>Can immediately see you need </a:t>
            </a:r>
            <a:r>
              <a:rPr lang="en-US" u="sng" dirty="0"/>
              <a:t>more neurons </a:t>
            </a:r>
            <a:r>
              <a:rPr lang="en-US" dirty="0"/>
              <a:t>for the same network capacity because your connections are entirely random </a:t>
            </a:r>
          </a:p>
          <a:p>
            <a:pPr marL="0" indent="0">
              <a:buNone/>
            </a:pPr>
            <a:endParaRPr lang="en-US" dirty="0"/>
          </a:p>
          <a:p>
            <a:pPr marL="0" indent="0">
              <a:buNone/>
            </a:pPr>
            <a:r>
              <a:rPr lang="en-US" dirty="0"/>
              <a:t>Making a good reservoir turns out to be non-trivial – requires more thought than just a random NN initialization and backprop</a:t>
            </a:r>
          </a:p>
          <a:p>
            <a:pPr marL="0" indent="0">
              <a:buNone/>
            </a:pPr>
            <a:endParaRPr lang="en-US" dirty="0"/>
          </a:p>
          <a:p>
            <a:pPr marL="0" indent="0">
              <a:buNone/>
            </a:pPr>
            <a:r>
              <a:rPr lang="en-US" dirty="0"/>
              <a:t>But first things first – what </a:t>
            </a:r>
            <a:r>
              <a:rPr lang="en-US" u="sng" dirty="0"/>
              <a:t>theoretical guarantees </a:t>
            </a:r>
            <a:r>
              <a:rPr lang="en-US" dirty="0"/>
              <a:t>do they have?</a:t>
            </a:r>
          </a:p>
        </p:txBody>
      </p:sp>
    </p:spTree>
    <p:extLst>
      <p:ext uri="{BB962C8B-B14F-4D97-AF65-F5344CB8AC3E}">
        <p14:creationId xmlns:p14="http://schemas.microsoft.com/office/powerpoint/2010/main" val="163606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F627-C458-ECCB-E822-B415E0B249F4}"/>
              </a:ext>
            </a:extLst>
          </p:cNvPr>
          <p:cNvSpPr>
            <a:spLocks noGrp="1"/>
          </p:cNvSpPr>
          <p:nvPr>
            <p:ph type="title"/>
          </p:nvPr>
        </p:nvSpPr>
        <p:spPr>
          <a:xfrm>
            <a:off x="500849" y="107672"/>
            <a:ext cx="10515600" cy="611419"/>
          </a:xfrm>
        </p:spPr>
        <p:txBody>
          <a:bodyPr>
            <a:normAutofit/>
          </a:bodyPr>
          <a:lstStyle/>
          <a:p>
            <a:r>
              <a:rPr lang="en-US" sz="3200" dirty="0"/>
              <a:t>Reservoir Computers are Universal Function Approximators </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C1435B3-D8B9-5043-E656-749D22156C40}"/>
                  </a:ext>
                </a:extLst>
              </p:cNvPr>
              <p:cNvSpPr>
                <a:spLocks noGrp="1"/>
              </p:cNvSpPr>
              <p:nvPr>
                <p:ph idx="1"/>
              </p:nvPr>
            </p:nvSpPr>
            <p:spPr>
              <a:xfrm>
                <a:off x="838200" y="621437"/>
                <a:ext cx="10515600" cy="5965794"/>
              </a:xfrm>
            </p:spPr>
            <p:txBody>
              <a:bodyPr>
                <a:normAutofit fontScale="92500" lnSpcReduction="10000"/>
              </a:bodyPr>
              <a:lstStyle/>
              <a:p>
                <a:pPr marL="0" indent="0">
                  <a:buNone/>
                </a:pPr>
                <a:r>
                  <a:rPr lang="en-US" dirty="0"/>
                  <a:t>Background terminology </a:t>
                </a:r>
              </a:p>
              <a:p>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oMath>
                </a14:m>
                <a:r>
                  <a:rPr lang="en-US" dirty="0"/>
                  <a:t>: analog input function of time</a:t>
                </a:r>
              </a:p>
              <a:p>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analog output function of time</a:t>
                </a:r>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F maps input to output: operation/filter</a:t>
                </a:r>
              </a:p>
              <a:p>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=&lt;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&gt;</m:t>
                    </m:r>
                  </m:oMath>
                </a14:m>
                <a:r>
                  <a:rPr lang="en-US" dirty="0"/>
                  <a:t>: M is RC, L is finite basis filters B, f is readout linear map</a:t>
                </a:r>
              </a:p>
              <a:p>
                <a:r>
                  <a:rPr lang="en-US" b="0" dirty="0"/>
                  <a:t>M maps input to output: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𝑀𝑢</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𝐹𝑢</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𝑀𝑢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𝑀</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𝑀</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oMath>
                </a14:m>
                <a:endParaRPr lang="en-US" dirty="0"/>
              </a:p>
              <a:p>
                <a:pPr marL="0" indent="0">
                  <a:buNone/>
                </a:pPr>
                <a:r>
                  <a:rPr lang="en-US" dirty="0"/>
                  <a:t>Speak of filter having “time invariance”:</a:t>
                </a:r>
              </a:p>
              <a:p>
                <a14:m>
                  <m:oMath xmlns:m="http://schemas.openxmlformats.org/officeDocument/2006/math">
                    <m:r>
                      <a:rPr lang="en-US" b="0" i="1" smtClean="0">
                        <a:latin typeface="Cambria Math" panose="02040503050406030204" pitchFamily="18" charset="0"/>
                      </a:rPr>
                      <m:t>𝐹</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𝐹𝑢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m:t>
                        </m:r>
                      </m:e>
                    </m:d>
                  </m:oMath>
                </a14:m>
                <a:endParaRPr lang="en-US" b="0"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0</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0" smtClean="0">
                        <a:latin typeface="Cambria Math" panose="02040503050406030204" pitchFamily="18" charset="0"/>
                      </a:rPr>
                      <m:t>=</m:t>
                    </m:r>
                    <m:r>
                      <m:rPr>
                        <m:sty m:val="p"/>
                      </m:rPr>
                      <a:rPr lang="en-US" b="0" i="0" smtClean="0">
                        <a:latin typeface="Cambria Math" panose="02040503050406030204" pitchFamily="18" charset="0"/>
                      </a:rPr>
                      <m:t>u</m:t>
                    </m:r>
                    <m:d>
                      <m:dPr>
                        <m:ctrlPr>
                          <a:rPr lang="en-US" b="0" i="0"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t</m:t>
                        </m:r>
                        <m:r>
                          <a:rPr lang="en-US" b="0" i="0" smtClean="0">
                            <a:latin typeface="Cambria Math" panose="02040503050406030204" pitchFamily="18" charset="0"/>
                          </a:rPr>
                          <m:t>0</m:t>
                        </m:r>
                      </m:e>
                    </m:d>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𝑁</m:t>
                        </m:r>
                      </m:sup>
                    </m:sSup>
                  </m:oMath>
                </a14:m>
                <a:r>
                  <a:rPr lang="en-US" dirty="0"/>
                  <a:t>: so input function element of input function space</a:t>
                </a:r>
              </a:p>
              <a:p>
                <a:pPr marL="0" indent="0">
                  <a:buNone/>
                </a:pPr>
                <a:r>
                  <a:rPr lang="en-US" dirty="0"/>
                  <a:t>Properties of Filters</a:t>
                </a:r>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𝑁</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𝑅</m:t>
                        </m:r>
                      </m:sup>
                    </m:sSup>
                  </m:oMath>
                </a14:m>
                <a:r>
                  <a:rPr lang="en-US" dirty="0"/>
                  <a:t>exists uniquely for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𝐹𝑢</m:t>
                    </m:r>
                    <m:r>
                      <a:rPr lang="en-US" b="0" i="1" smtClean="0">
                        <a:latin typeface="Cambria Math" panose="02040503050406030204" pitchFamily="18" charset="0"/>
                      </a:rPr>
                      <m:t>(0)</m:t>
                    </m:r>
                  </m:oMath>
                </a14:m>
                <a:endParaRPr lang="en-US" dirty="0"/>
              </a:p>
              <a:p>
                <a:endParaRPr lang="en-US" dirty="0"/>
              </a:p>
              <a:p>
                <a:endParaRPr lang="en-US" dirty="0"/>
              </a:p>
            </p:txBody>
          </p:sp>
        </mc:Choice>
        <mc:Fallback>
          <p:sp>
            <p:nvSpPr>
              <p:cNvPr id="5" name="Content Placeholder 4">
                <a:extLst>
                  <a:ext uri="{FF2B5EF4-FFF2-40B4-BE49-F238E27FC236}">
                    <a16:creationId xmlns:a16="http://schemas.microsoft.com/office/drawing/2014/main" id="{0C1435B3-D8B9-5043-E656-749D22156C40}"/>
                  </a:ext>
                </a:extLst>
              </p:cNvPr>
              <p:cNvSpPr>
                <a:spLocks noGrp="1" noRot="1" noChangeAspect="1" noMove="1" noResize="1" noEditPoints="1" noAdjustHandles="1" noChangeArrowheads="1" noChangeShapeType="1" noTextEdit="1"/>
              </p:cNvSpPr>
              <p:nvPr>
                <p:ph idx="1"/>
              </p:nvPr>
            </p:nvSpPr>
            <p:spPr>
              <a:xfrm>
                <a:off x="838200" y="621437"/>
                <a:ext cx="10515600" cy="5965794"/>
              </a:xfrm>
              <a:blipFill>
                <a:blip r:embed="rId2"/>
                <a:stretch>
                  <a:fillRect l="-1043" t="-2043" b="-1736"/>
                </a:stretch>
              </a:blipFill>
            </p:spPr>
            <p:txBody>
              <a:bodyPr/>
              <a:lstStyle/>
              <a:p>
                <a:r>
                  <a:rPr lang="en-US">
                    <a:noFill/>
                  </a:rPr>
                  <a:t> </a:t>
                </a:r>
              </a:p>
            </p:txBody>
          </p:sp>
        </mc:Fallback>
      </mc:AlternateContent>
    </p:spTree>
    <p:extLst>
      <p:ext uri="{BB962C8B-B14F-4D97-AF65-F5344CB8AC3E}">
        <p14:creationId xmlns:p14="http://schemas.microsoft.com/office/powerpoint/2010/main" val="267709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DCE7-DA61-E1FB-74E5-03DB36C43CD9}"/>
              </a:ext>
            </a:extLst>
          </p:cNvPr>
          <p:cNvSpPr>
            <a:spLocks noGrp="1"/>
          </p:cNvSpPr>
          <p:nvPr>
            <p:ph type="title"/>
          </p:nvPr>
        </p:nvSpPr>
        <p:spPr/>
        <p:txBody>
          <a:bodyPr/>
          <a:lstStyle/>
          <a:p>
            <a:r>
              <a:rPr lang="en-US" dirty="0"/>
              <a:t>Proof: Theorem Proper</a:t>
            </a:r>
          </a:p>
        </p:txBody>
      </p:sp>
      <p:sp>
        <p:nvSpPr>
          <p:cNvPr id="3" name="Content Placeholder 2">
            <a:extLst>
              <a:ext uri="{FF2B5EF4-FFF2-40B4-BE49-F238E27FC236}">
                <a16:creationId xmlns:a16="http://schemas.microsoft.com/office/drawing/2014/main" id="{22930904-2C70-D7E8-AC72-B4B252E240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49DAF60-E195-4C4A-6BB9-369E2A5A11E0}"/>
              </a:ext>
            </a:extLst>
          </p:cNvPr>
          <p:cNvPicPr>
            <a:picLocks noChangeAspect="1"/>
          </p:cNvPicPr>
          <p:nvPr/>
        </p:nvPicPr>
        <p:blipFill>
          <a:blip r:embed="rId2"/>
          <a:stretch>
            <a:fillRect/>
          </a:stretch>
        </p:blipFill>
        <p:spPr>
          <a:xfrm>
            <a:off x="322620" y="1301301"/>
            <a:ext cx="11438218" cy="3516284"/>
          </a:xfrm>
          <a:prstGeom prst="rect">
            <a:avLst/>
          </a:prstGeom>
        </p:spPr>
      </p:pic>
      <p:sp>
        <p:nvSpPr>
          <p:cNvPr id="5" name="Content Placeholder 4">
            <a:extLst>
              <a:ext uri="{FF2B5EF4-FFF2-40B4-BE49-F238E27FC236}">
                <a16:creationId xmlns:a16="http://schemas.microsoft.com/office/drawing/2014/main" id="{774D110C-E994-A1BA-E01B-5D8ABED58275}"/>
              </a:ext>
            </a:extLst>
          </p:cNvPr>
          <p:cNvSpPr txBox="1">
            <a:spLocks/>
          </p:cNvSpPr>
          <p:nvPr/>
        </p:nvSpPr>
        <p:spPr>
          <a:xfrm>
            <a:off x="838200" y="4756534"/>
            <a:ext cx="10515600" cy="19944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Note our filter must be time invariant – ie, </a:t>
            </a:r>
            <a:r>
              <a:rPr lang="en-US" u="sng"/>
              <a:t>shift invariant</a:t>
            </a:r>
            <a:r>
              <a:rPr lang="en-US"/>
              <a:t>, and have </a:t>
            </a:r>
            <a:r>
              <a:rPr lang="en-US" u="sng"/>
              <a:t>fading memory</a:t>
            </a:r>
            <a:r>
              <a:rPr lang="en-US"/>
              <a:t> </a:t>
            </a:r>
          </a:p>
          <a:p>
            <a:r>
              <a:rPr lang="en-US"/>
              <a:t>Same paper has similar proof for LSMs </a:t>
            </a:r>
            <a:endParaRPr lang="en-US" dirty="0"/>
          </a:p>
        </p:txBody>
      </p:sp>
    </p:spTree>
    <p:extLst>
      <p:ext uri="{BB962C8B-B14F-4D97-AF65-F5344CB8AC3E}">
        <p14:creationId xmlns:p14="http://schemas.microsoft.com/office/powerpoint/2010/main" val="258070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43FB-4DE1-7BE2-47D8-7B826FF95957}"/>
              </a:ext>
            </a:extLst>
          </p:cNvPr>
          <p:cNvSpPr>
            <a:spLocks noGrp="1"/>
          </p:cNvSpPr>
          <p:nvPr>
            <p:ph type="title"/>
          </p:nvPr>
        </p:nvSpPr>
        <p:spPr>
          <a:xfrm>
            <a:off x="838200" y="365125"/>
            <a:ext cx="10515600" cy="389477"/>
          </a:xfrm>
        </p:spPr>
        <p:txBody>
          <a:bodyPr>
            <a:normAutofit fontScale="90000"/>
          </a:bodyPr>
          <a:lstStyle/>
          <a:p>
            <a:r>
              <a:rPr lang="en-US" dirty="0"/>
              <a:t>Proof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C5FDEE-3966-96E4-3F56-358D7352AA8C}"/>
                  </a:ext>
                </a:extLst>
              </p:cNvPr>
              <p:cNvSpPr>
                <a:spLocks noGrp="1"/>
              </p:cNvSpPr>
              <p:nvPr>
                <p:ph idx="1"/>
              </p:nvPr>
            </p:nvSpPr>
            <p:spPr>
              <a:xfrm>
                <a:off x="838200" y="2070350"/>
                <a:ext cx="10515600" cy="4641167"/>
              </a:xfrm>
            </p:spPr>
            <p:txBody>
              <a:bodyPr>
                <a:normAutofit fontScale="92500"/>
              </a:bodyPr>
              <a:lstStyle/>
              <a:p>
                <a:pPr marL="0" indent="0">
                  <a:buNone/>
                </a:pPr>
                <a:r>
                  <a:rPr lang="en-US" sz="2400" dirty="0"/>
                  <a:t>But we don’t want to deal with analysis of </a:t>
                </a:r>
                <a:r>
                  <a:rPr lang="en-US" sz="2400" i="1" dirty="0"/>
                  <a:t>filters – </a:t>
                </a:r>
                <a:r>
                  <a:rPr lang="en-US" sz="2400" dirty="0"/>
                  <a:t>rather think about functions </a:t>
                </a:r>
              </a:p>
              <a:p>
                <a:pPr marL="0" indent="0">
                  <a:buNone/>
                </a:pPr>
                <a:r>
                  <a:rPr lang="en-US" sz="2400" dirty="0"/>
                  <a:t>R</a:t>
                </a:r>
                <a14:m>
                  <m:oMath xmlns:m="http://schemas.openxmlformats.org/officeDocument/2006/math">
                    <m:r>
                      <m:rPr>
                        <m:sty m:val="p"/>
                      </m:rPr>
                      <a:rPr lang="en-US" sz="2400" b="0" i="0" smtClean="0">
                        <a:latin typeface="Cambria Math" panose="02040503050406030204" pitchFamily="18" charset="0"/>
                      </a:rPr>
                      <m:t>ecall</m:t>
                    </m:r>
                    <m:r>
                      <a:rPr lang="en-US" sz="2400" b="0" i="0" smtClean="0">
                        <a:latin typeface="Cambria Math" panose="02040503050406030204" pitchFamily="18" charset="0"/>
                      </a:rPr>
                      <m:t> </m:t>
                    </m:r>
                    <m:r>
                      <a:rPr lang="en-US" sz="2400" b="0" i="1" smtClean="0">
                        <a:latin typeface="Cambria Math" panose="02040503050406030204" pitchFamily="18" charset="0"/>
                      </a:rPr>
                      <m:t>𝐹</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𝑈</m:t>
                        </m:r>
                      </m:e>
                      <m:sup>
                        <m:r>
                          <a:rPr lang="en-US" sz="2400" b="0" i="1" smtClean="0">
                            <a:latin typeface="Cambria Math" panose="02040503050406030204" pitchFamily="18" charset="0"/>
                          </a:rPr>
                          <m:t>𝑛</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𝑅</m:t>
                        </m:r>
                      </m:sup>
                    </m:sSup>
                  </m:oMath>
                </a14:m>
                <a:r>
                  <a:rPr lang="en-US" sz="2400" dirty="0"/>
                  <a:t>identified uniquely by values </a:t>
                </a:r>
                <a14:m>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𝐹𝑢</m:t>
                        </m:r>
                      </m:e>
                    </m:d>
                    <m:r>
                      <a:rPr lang="en-US" sz="2400" b="0" i="1" smtClean="0">
                        <a:latin typeface="Cambria Math" panose="02040503050406030204" pitchFamily="18" charset="0"/>
                      </a:rPr>
                      <m:t>(0)</m:t>
                    </m:r>
                  </m:oMath>
                </a14:m>
                <a:r>
                  <a:rPr lang="en-US" sz="2400" dirty="0"/>
                  <a:t> of outputs </a:t>
                </a:r>
                <a14:m>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e>
                    </m:d>
                  </m:oMath>
                </a14:m>
                <a:r>
                  <a:rPr lang="en-US" sz="2400" dirty="0"/>
                  <a:t> at time 0</a:t>
                </a:r>
              </a:p>
              <a:p>
                <a:pPr marL="0" indent="0">
                  <a:buNone/>
                </a:pPr>
                <a:r>
                  <a:rPr lang="en-US" sz="2400" dirty="0"/>
                  <a:t>Apply version of Stone-</a:t>
                </a:r>
                <a:r>
                  <a:rPr lang="en-US" sz="2400" dirty="0" err="1"/>
                  <a:t>Weierstrass</a:t>
                </a:r>
                <a:r>
                  <a:rPr lang="en-US" sz="2400" dirty="0"/>
                  <a:t>: given E </a:t>
                </a:r>
                <a:r>
                  <a:rPr lang="en-US" sz="2400" u="sng" dirty="0"/>
                  <a:t>compact matrix space </a:t>
                </a:r>
                <a:r>
                  <a:rPr lang="en-US" sz="2400" dirty="0"/>
                  <a:t>and S set of functions from E to R that are pointwise separable, there must exists a </a:t>
                </a:r>
                <a:r>
                  <a:rPr lang="en-US" sz="2400" u="sng" dirty="0"/>
                  <a:t>polynomial approximation</a:t>
                </a:r>
              </a:p>
              <a:p>
                <a:pPr marL="0" indent="0">
                  <a:buNone/>
                </a:pPr>
                <a:r>
                  <a:rPr lang="en-US" sz="2400" dirty="0"/>
                  <a:t>Define: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𝑈</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𝑖𝑛𝑓</m:t>
                            </m:r>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e>
                    </m:d>
                  </m:oMath>
                </a14:m>
                <a:r>
                  <a:rPr lang="en-US" sz="2400" dirty="0"/>
                  <a:t>: restricts domain of u</a:t>
                </a:r>
              </a:p>
              <a:p>
                <a:pPr marL="0" indent="0">
                  <a:buNone/>
                </a:pPr>
                <a:r>
                  <a:rPr lang="en-US" sz="2400" dirty="0"/>
                  <a:t>But first have to prove we can turn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𝑈</m:t>
                        </m:r>
                      </m:e>
                      <m:sup>
                        <m:r>
                          <a:rPr lang="en-US" sz="2400" b="0" i="1" smtClean="0">
                            <a:latin typeface="Cambria Math" panose="02040503050406030204" pitchFamily="18" charset="0"/>
                          </a:rPr>
                          <m:t>−</m:t>
                        </m:r>
                      </m:sup>
                    </m:sSup>
                  </m:oMath>
                </a14:m>
                <a:r>
                  <a:rPr lang="en-US" sz="2400" dirty="0"/>
                  <a:t> into a compact metric space – they prove that exists in the form </a:t>
                </a:r>
                <a14:m>
                  <m:oMath xmlns:m="http://schemas.openxmlformats.org/officeDocument/2006/math">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sup</m:t>
                            </m:r>
                          </m:e>
                          <m:lim>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≤0</m:t>
                                </m:r>
                              </m:e>
                            </m:d>
                          </m:lim>
                        </m:limLow>
                      </m:fName>
                      <m:e>
                        <m:f>
                          <m:fPr>
                            <m:ctrlPr>
                              <a:rPr lang="en-US" sz="2400" b="0" i="1" smtClean="0">
                                <a:latin typeface="Cambria Math" panose="02040503050406030204" pitchFamily="18" charset="0"/>
                              </a:rPr>
                            </m:ctrlPr>
                          </m:fPr>
                          <m:num>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𝑣</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d>
                          </m:num>
                          <m:den>
                            <m:r>
                              <a:rPr lang="en-US" sz="2400" b="0" i="1" smtClean="0">
                                <a:latin typeface="Cambria Math" panose="02040503050406030204" pitchFamily="18" charset="0"/>
                              </a:rPr>
                              <m:t>1+|</m:t>
                            </m:r>
                            <m:r>
                              <a:rPr lang="en-US" sz="2400" b="0" i="1" smtClean="0">
                                <a:latin typeface="Cambria Math" panose="02040503050406030204" pitchFamily="18" charset="0"/>
                              </a:rPr>
                              <m:t>𝑡</m:t>
                            </m:r>
                            <m:r>
                              <a:rPr lang="en-US" sz="2400" b="0" i="1" smtClean="0">
                                <a:latin typeface="Cambria Math" panose="02040503050406030204" pitchFamily="18" charset="0"/>
                              </a:rPr>
                              <m:t>|</m:t>
                            </m:r>
                          </m:den>
                        </m:f>
                      </m:e>
                    </m:func>
                  </m:oMath>
                </a14:m>
                <a:r>
                  <a:rPr lang="en-US" sz="2400" dirty="0"/>
                  <a:t> . Not </a:t>
                </a:r>
                <a:r>
                  <a:rPr lang="en-US" sz="2400" dirty="0" err="1"/>
                  <a:t>gonna</a:t>
                </a:r>
                <a:r>
                  <a:rPr lang="en-US" sz="2400" dirty="0"/>
                  <a:t> go over the proof </a:t>
                </a:r>
              </a:p>
              <a:p>
                <a:pPr marL="0" indent="0">
                  <a:buNone/>
                </a:pPr>
                <a:r>
                  <a:rPr lang="en-US" sz="2400" dirty="0"/>
                  <a:t>Now we’re almost home – recall that our basis filters have fading memory as premise, they yield continuous functions from metric space into R, so our function has a bounded range, and so we’ve met all the premises required for Stone-</a:t>
                </a:r>
                <a:r>
                  <a:rPr lang="en-US" sz="2400" dirty="0" err="1"/>
                  <a:t>Weierstrass</a:t>
                </a:r>
                <a:r>
                  <a:rPr lang="en-US" sz="2400" dirty="0"/>
                  <a:t>, so there exists a polynomial approximation of our ESN function properly transformed, which means it must be universally approximative. </a:t>
                </a:r>
              </a:p>
            </p:txBody>
          </p:sp>
        </mc:Choice>
        <mc:Fallback>
          <p:sp>
            <p:nvSpPr>
              <p:cNvPr id="3" name="Content Placeholder 2">
                <a:extLst>
                  <a:ext uri="{FF2B5EF4-FFF2-40B4-BE49-F238E27FC236}">
                    <a16:creationId xmlns:a16="http://schemas.microsoft.com/office/drawing/2014/main" id="{53C5FDEE-3966-96E4-3F56-358D7352AA8C}"/>
                  </a:ext>
                </a:extLst>
              </p:cNvPr>
              <p:cNvSpPr>
                <a:spLocks noGrp="1" noRot="1" noChangeAspect="1" noMove="1" noResize="1" noEditPoints="1" noAdjustHandles="1" noChangeArrowheads="1" noChangeShapeType="1" noTextEdit="1"/>
              </p:cNvSpPr>
              <p:nvPr>
                <p:ph idx="1"/>
              </p:nvPr>
            </p:nvSpPr>
            <p:spPr>
              <a:xfrm>
                <a:off x="838200" y="2070350"/>
                <a:ext cx="10515600" cy="4641167"/>
              </a:xfrm>
              <a:blipFill>
                <a:blip r:embed="rId3"/>
                <a:stretch>
                  <a:fillRect l="-754" t="-1708" r="-928" b="-26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4589CF6-4A87-56CF-BA9E-E7ECF3C8CDB6}"/>
              </a:ext>
            </a:extLst>
          </p:cNvPr>
          <p:cNvPicPr>
            <a:picLocks noChangeAspect="1"/>
          </p:cNvPicPr>
          <p:nvPr/>
        </p:nvPicPr>
        <p:blipFill>
          <a:blip r:embed="rId4"/>
          <a:stretch>
            <a:fillRect/>
          </a:stretch>
        </p:blipFill>
        <p:spPr>
          <a:xfrm>
            <a:off x="497798" y="1039969"/>
            <a:ext cx="11419943" cy="672282"/>
          </a:xfrm>
          <a:prstGeom prst="rect">
            <a:avLst/>
          </a:prstGeom>
        </p:spPr>
      </p:pic>
    </p:spTree>
    <p:extLst>
      <p:ext uri="{BB962C8B-B14F-4D97-AF65-F5344CB8AC3E}">
        <p14:creationId xmlns:p14="http://schemas.microsoft.com/office/powerpoint/2010/main" val="315356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8F54-3CBE-7F63-F435-8E56C3DFD701}"/>
              </a:ext>
            </a:extLst>
          </p:cNvPr>
          <p:cNvSpPr>
            <a:spLocks noGrp="1"/>
          </p:cNvSpPr>
          <p:nvPr>
            <p:ph type="title"/>
          </p:nvPr>
        </p:nvSpPr>
        <p:spPr>
          <a:xfrm>
            <a:off x="838200" y="365125"/>
            <a:ext cx="10515600" cy="602541"/>
          </a:xfrm>
        </p:spPr>
        <p:txBody>
          <a:bodyPr>
            <a:normAutofit fontScale="90000"/>
          </a:bodyPr>
          <a:lstStyle/>
          <a:p>
            <a:r>
              <a:rPr lang="en-US" dirty="0"/>
              <a:t>RC Benefits </a:t>
            </a:r>
          </a:p>
        </p:txBody>
      </p:sp>
      <p:sp>
        <p:nvSpPr>
          <p:cNvPr id="3" name="Content Placeholder 2">
            <a:extLst>
              <a:ext uri="{FF2B5EF4-FFF2-40B4-BE49-F238E27FC236}">
                <a16:creationId xmlns:a16="http://schemas.microsoft.com/office/drawing/2014/main" id="{4634336B-D2E3-28E7-EBD5-DE601427E3FE}"/>
              </a:ext>
            </a:extLst>
          </p:cNvPr>
          <p:cNvSpPr>
            <a:spLocks noGrp="1"/>
          </p:cNvSpPr>
          <p:nvPr>
            <p:ph idx="1"/>
          </p:nvPr>
        </p:nvSpPr>
        <p:spPr>
          <a:xfrm>
            <a:off x="838200" y="967666"/>
            <a:ext cx="5514583" cy="5890334"/>
          </a:xfrm>
        </p:spPr>
        <p:txBody>
          <a:bodyPr>
            <a:normAutofit/>
          </a:bodyPr>
          <a:lstStyle/>
          <a:p>
            <a:pPr marL="514350" indent="-514350">
              <a:buFont typeface="+mj-lt"/>
              <a:buAutoNum type="arabicPeriod"/>
            </a:pPr>
            <a:r>
              <a:rPr lang="en-US" u="sng" dirty="0"/>
              <a:t>Recurrent properties </a:t>
            </a:r>
            <a:r>
              <a:rPr lang="en-US" dirty="0"/>
              <a:t>without time-rolled backpropagation – also eliminates vanishing gradients and training complexity </a:t>
            </a:r>
          </a:p>
          <a:p>
            <a:pPr marL="514350" indent="-514350">
              <a:buFont typeface="+mj-lt"/>
              <a:buAutoNum type="arabicPeriod"/>
            </a:pPr>
            <a:r>
              <a:rPr lang="en-US" u="sng" dirty="0"/>
              <a:t>Hardware Neural Networks </a:t>
            </a:r>
            <a:r>
              <a:rPr lang="en-US" dirty="0"/>
              <a:t>– they are possible with RC b/c you don’t need to do backpropagation – those are incredibly energy and space efficient </a:t>
            </a:r>
          </a:p>
          <a:p>
            <a:pPr marL="514350" indent="-514350">
              <a:buFont typeface="+mj-lt"/>
              <a:buAutoNum type="arabicPeriod"/>
            </a:pPr>
            <a:r>
              <a:rPr lang="en-US" u="sng" dirty="0"/>
              <a:t>Sample Efficiency</a:t>
            </a:r>
            <a:r>
              <a:rPr lang="en-US" dirty="0"/>
              <a:t> – compelling work that they are much more sample efficient than modern NN architectures – crucial for RL </a:t>
            </a:r>
          </a:p>
        </p:txBody>
      </p:sp>
      <p:pic>
        <p:nvPicPr>
          <p:cNvPr id="5" name="Picture 4" descr="A picture containing shape&#10;&#10;Description automatically generated">
            <a:extLst>
              <a:ext uri="{FF2B5EF4-FFF2-40B4-BE49-F238E27FC236}">
                <a16:creationId xmlns:a16="http://schemas.microsoft.com/office/drawing/2014/main" id="{C5B744AD-D2F2-11B0-80CF-7381DC471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783" y="525304"/>
            <a:ext cx="5079365" cy="5079365"/>
          </a:xfrm>
          <a:prstGeom prst="rect">
            <a:avLst/>
          </a:prstGeom>
        </p:spPr>
      </p:pic>
      <p:sp>
        <p:nvSpPr>
          <p:cNvPr id="6" name="TextBox 5">
            <a:extLst>
              <a:ext uri="{FF2B5EF4-FFF2-40B4-BE49-F238E27FC236}">
                <a16:creationId xmlns:a16="http://schemas.microsoft.com/office/drawing/2014/main" id="{83FBF76F-9ED9-F0FE-3A72-9D8B9A29588B}"/>
              </a:ext>
            </a:extLst>
          </p:cNvPr>
          <p:cNvSpPr txBox="1"/>
          <p:nvPr/>
        </p:nvSpPr>
        <p:spPr>
          <a:xfrm>
            <a:off x="6906827" y="5211192"/>
            <a:ext cx="4446973" cy="369332"/>
          </a:xfrm>
          <a:prstGeom prst="rect">
            <a:avLst/>
          </a:prstGeom>
          <a:noFill/>
        </p:spPr>
        <p:txBody>
          <a:bodyPr wrap="square" rtlCol="0">
            <a:spAutoFit/>
          </a:bodyPr>
          <a:lstStyle/>
          <a:p>
            <a:r>
              <a:rPr lang="en-US" dirty="0"/>
              <a:t>Image: Mackey-Glass Series Representation</a:t>
            </a:r>
          </a:p>
        </p:txBody>
      </p:sp>
      <p:pic>
        <p:nvPicPr>
          <p:cNvPr id="8" name="Picture 7">
            <a:extLst>
              <a:ext uri="{FF2B5EF4-FFF2-40B4-BE49-F238E27FC236}">
                <a16:creationId xmlns:a16="http://schemas.microsoft.com/office/drawing/2014/main" id="{184E7B26-4DBB-A3D9-A9BD-BD766E54F137}"/>
              </a:ext>
            </a:extLst>
          </p:cNvPr>
          <p:cNvPicPr>
            <a:picLocks noChangeAspect="1"/>
          </p:cNvPicPr>
          <p:nvPr/>
        </p:nvPicPr>
        <p:blipFill>
          <a:blip r:embed="rId4"/>
          <a:stretch>
            <a:fillRect/>
          </a:stretch>
        </p:blipFill>
        <p:spPr>
          <a:xfrm>
            <a:off x="7568132" y="5709817"/>
            <a:ext cx="3124361" cy="863644"/>
          </a:xfrm>
          <a:prstGeom prst="rect">
            <a:avLst/>
          </a:prstGeom>
        </p:spPr>
      </p:pic>
    </p:spTree>
    <p:extLst>
      <p:ext uri="{BB962C8B-B14F-4D97-AF65-F5344CB8AC3E}">
        <p14:creationId xmlns:p14="http://schemas.microsoft.com/office/powerpoint/2010/main" val="2139545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3159</TotalTime>
  <Words>1344</Words>
  <Application>Microsoft Office PowerPoint</Application>
  <PresentationFormat>Widescreen</PresentationFormat>
  <Paragraphs>106</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Reservoir Computing for Reinforcement Learning </vt:lpstr>
      <vt:lpstr>Reservoir Computing Basics </vt:lpstr>
      <vt:lpstr>Toy Example: Classification </vt:lpstr>
      <vt:lpstr>More RC Terminology</vt:lpstr>
      <vt:lpstr>Why Reservoir Computing?</vt:lpstr>
      <vt:lpstr>Reservoir Computers are Universal Function Approximators </vt:lpstr>
      <vt:lpstr>Proof: Theorem Proper</vt:lpstr>
      <vt:lpstr>Proof</vt:lpstr>
      <vt:lpstr>RC Benefits </vt:lpstr>
      <vt:lpstr>RC Sample Efficiency </vt:lpstr>
      <vt:lpstr>Algorithms for RCRL </vt:lpstr>
      <vt:lpstr>Why is RCRL hard? </vt:lpstr>
      <vt:lpstr>State of the Field </vt:lpstr>
      <vt:lpstr>Highlight: Hardware Photonic Reservoir</vt:lpstr>
      <vt:lpstr>what I did </vt:lpstr>
      <vt:lpstr>My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Reservoir Computing for Reinforcement Learning </dc:title>
  <dc:creator>Quentin T Clark</dc:creator>
  <cp:lastModifiedBy>Quentin T Clark</cp:lastModifiedBy>
  <cp:revision>42</cp:revision>
  <dcterms:created xsi:type="dcterms:W3CDTF">2023-04-29T14:52:37Z</dcterms:created>
  <dcterms:modified xsi:type="dcterms:W3CDTF">2023-05-01T19:31:52Z</dcterms:modified>
</cp:coreProperties>
</file>