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Lilita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LilitaOne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e96c0b5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e96c0b5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e96c0b5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e96c0b5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e96c0b57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e96c0b57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e96c0b57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e96c0b5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e96c0b5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e96c0b5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96c0b57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96c0b57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e96c0b5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e96c0b5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e96c0b57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e96c0b57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e96c0b57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e96c0b57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e96c0b5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e96c0b5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8e49a9d6a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8e49a9d6a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e96c0b57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e96c0b57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e96c0b57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e96c0b57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e96c0b57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e96c0b57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e96c0b5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e96c0b5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e96c0b57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e96c0b57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e96c0b57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e96c0b57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e96c0b57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e96c0b5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e96c0b57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8e96c0b57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8e96c0b57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8e96c0b57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e96c0b5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e96c0b5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e96c0b5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e96c0b5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e96c0b5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e96c0b5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e96c0b5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e96c0b5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e96c0b5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e96c0b5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e96c0b5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e96c0b5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e96c0b5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e96c0b5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1024800" y="939647"/>
            <a:ext cx="7094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1024800" y="2803064"/>
            <a:ext cx="4029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1"/>
          <p:cNvSpPr/>
          <p:nvPr/>
        </p:nvSpPr>
        <p:spPr>
          <a:xfrm rot="-5400000">
            <a:off x="2518825" y="2446400"/>
            <a:ext cx="82500" cy="2866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 flipH="1" rot="9122183">
            <a:off x="4569886" y="-1426500"/>
            <a:ext cx="9560057" cy="6156033"/>
            <a:chOff x="9889538" y="-782041"/>
            <a:chExt cx="7050666" cy="4540155"/>
          </a:xfrm>
        </p:grpSpPr>
        <p:sp>
          <p:nvSpPr>
            <p:cNvPr id="131" name="Google Shape;131;p11"/>
            <p:cNvSpPr/>
            <p:nvPr/>
          </p:nvSpPr>
          <p:spPr>
            <a:xfrm flipH="1">
              <a:off x="9889538" y="-782041"/>
              <a:ext cx="7050666" cy="4540155"/>
            </a:xfrm>
            <a:custGeom>
              <a:rect b="b" l="l" r="r" t="t"/>
              <a:pathLst>
                <a:path extrusionOk="0" h="94038" w="146037">
                  <a:moveTo>
                    <a:pt x="68933" y="651"/>
                  </a:moveTo>
                  <a:cubicBezTo>
                    <a:pt x="71300" y="651"/>
                    <a:pt x="73666" y="772"/>
                    <a:pt x="76022" y="1012"/>
                  </a:cubicBezTo>
                  <a:cubicBezTo>
                    <a:pt x="79457" y="1371"/>
                    <a:pt x="83040" y="1961"/>
                    <a:pt x="86223" y="3394"/>
                  </a:cubicBezTo>
                  <a:cubicBezTo>
                    <a:pt x="94126" y="6977"/>
                    <a:pt x="102009" y="10581"/>
                    <a:pt x="109554" y="14817"/>
                  </a:cubicBezTo>
                  <a:cubicBezTo>
                    <a:pt x="119523" y="20423"/>
                    <a:pt x="128818" y="27168"/>
                    <a:pt x="137227" y="34924"/>
                  </a:cubicBezTo>
                  <a:cubicBezTo>
                    <a:pt x="139208" y="36820"/>
                    <a:pt x="141485" y="39602"/>
                    <a:pt x="140578" y="42574"/>
                  </a:cubicBezTo>
                  <a:cubicBezTo>
                    <a:pt x="140199" y="43860"/>
                    <a:pt x="139208" y="44745"/>
                    <a:pt x="138323" y="45714"/>
                  </a:cubicBezTo>
                  <a:cubicBezTo>
                    <a:pt x="137122" y="46979"/>
                    <a:pt x="135689" y="48012"/>
                    <a:pt x="134108" y="48770"/>
                  </a:cubicBezTo>
                  <a:cubicBezTo>
                    <a:pt x="128691" y="51363"/>
                    <a:pt x="123317" y="54039"/>
                    <a:pt x="117985" y="56843"/>
                  </a:cubicBezTo>
                  <a:cubicBezTo>
                    <a:pt x="100281" y="66053"/>
                    <a:pt x="82956" y="75959"/>
                    <a:pt x="65358" y="85380"/>
                  </a:cubicBezTo>
                  <a:cubicBezTo>
                    <a:pt x="60600" y="87849"/>
                    <a:pt x="55218" y="89371"/>
                    <a:pt x="49843" y="89371"/>
                  </a:cubicBezTo>
                  <a:cubicBezTo>
                    <a:pt x="47694" y="89371"/>
                    <a:pt x="45545" y="89128"/>
                    <a:pt x="43438" y="88604"/>
                  </a:cubicBezTo>
                  <a:cubicBezTo>
                    <a:pt x="39360" y="87652"/>
                    <a:pt x="35205" y="87075"/>
                    <a:pt x="31050" y="87075"/>
                  </a:cubicBezTo>
                  <a:cubicBezTo>
                    <a:pt x="28676" y="87075"/>
                    <a:pt x="26303" y="87263"/>
                    <a:pt x="23943" y="87677"/>
                  </a:cubicBezTo>
                  <a:cubicBezTo>
                    <a:pt x="18800" y="88583"/>
                    <a:pt x="13932" y="90585"/>
                    <a:pt x="9000" y="92145"/>
                  </a:cubicBezTo>
                  <a:cubicBezTo>
                    <a:pt x="8605" y="92249"/>
                    <a:pt x="8270" y="92297"/>
                    <a:pt x="7988" y="92297"/>
                  </a:cubicBezTo>
                  <a:cubicBezTo>
                    <a:pt x="5295" y="92297"/>
                    <a:pt x="7459" y="87927"/>
                    <a:pt x="8241" y="86286"/>
                  </a:cubicBezTo>
                  <a:cubicBezTo>
                    <a:pt x="11129" y="80300"/>
                    <a:pt x="13068" y="73830"/>
                    <a:pt x="12920" y="67128"/>
                  </a:cubicBezTo>
                  <a:cubicBezTo>
                    <a:pt x="12920" y="64303"/>
                    <a:pt x="12478" y="61521"/>
                    <a:pt x="11635" y="58824"/>
                  </a:cubicBezTo>
                  <a:cubicBezTo>
                    <a:pt x="10370" y="55135"/>
                    <a:pt x="8895" y="51510"/>
                    <a:pt x="7251" y="47970"/>
                  </a:cubicBezTo>
                  <a:cubicBezTo>
                    <a:pt x="5733" y="44555"/>
                    <a:pt x="4195" y="40804"/>
                    <a:pt x="3984" y="37031"/>
                  </a:cubicBezTo>
                  <a:cubicBezTo>
                    <a:pt x="3562" y="28664"/>
                    <a:pt x="1413" y="20508"/>
                    <a:pt x="949" y="12140"/>
                  </a:cubicBezTo>
                  <a:cubicBezTo>
                    <a:pt x="964" y="9964"/>
                    <a:pt x="2283" y="9415"/>
                    <a:pt x="3909" y="9415"/>
                  </a:cubicBezTo>
                  <a:cubicBezTo>
                    <a:pt x="4520" y="9415"/>
                    <a:pt x="5173" y="9492"/>
                    <a:pt x="5818" y="9590"/>
                  </a:cubicBezTo>
                  <a:cubicBezTo>
                    <a:pt x="6645" y="9732"/>
                    <a:pt x="7473" y="9791"/>
                    <a:pt x="8301" y="9791"/>
                  </a:cubicBezTo>
                  <a:cubicBezTo>
                    <a:pt x="10801" y="9791"/>
                    <a:pt x="13295" y="9249"/>
                    <a:pt x="15765" y="8789"/>
                  </a:cubicBezTo>
                  <a:cubicBezTo>
                    <a:pt x="19391" y="8115"/>
                    <a:pt x="22995" y="7377"/>
                    <a:pt x="26641" y="6703"/>
                  </a:cubicBezTo>
                  <a:cubicBezTo>
                    <a:pt x="31425" y="5839"/>
                    <a:pt x="36188" y="4785"/>
                    <a:pt x="40973" y="3921"/>
                  </a:cubicBezTo>
                  <a:cubicBezTo>
                    <a:pt x="48054" y="2656"/>
                    <a:pt x="55178" y="1666"/>
                    <a:pt x="62323" y="970"/>
                  </a:cubicBezTo>
                  <a:cubicBezTo>
                    <a:pt x="64519" y="757"/>
                    <a:pt x="66726" y="651"/>
                    <a:pt x="68933" y="651"/>
                  </a:cubicBezTo>
                  <a:close/>
                  <a:moveTo>
                    <a:pt x="76471" y="0"/>
                  </a:moveTo>
                  <a:cubicBezTo>
                    <a:pt x="75633" y="0"/>
                    <a:pt x="74795" y="14"/>
                    <a:pt x="73957" y="43"/>
                  </a:cubicBezTo>
                  <a:cubicBezTo>
                    <a:pt x="59962" y="485"/>
                    <a:pt x="46115" y="2066"/>
                    <a:pt x="32268" y="4174"/>
                  </a:cubicBezTo>
                  <a:cubicBezTo>
                    <a:pt x="28053" y="4827"/>
                    <a:pt x="23753" y="5185"/>
                    <a:pt x="19496" y="5628"/>
                  </a:cubicBezTo>
                  <a:cubicBezTo>
                    <a:pt x="16292" y="5955"/>
                    <a:pt x="13074" y="6268"/>
                    <a:pt x="9854" y="6268"/>
                  </a:cubicBezTo>
                  <a:cubicBezTo>
                    <a:pt x="9134" y="6268"/>
                    <a:pt x="8414" y="6253"/>
                    <a:pt x="7693" y="6218"/>
                  </a:cubicBezTo>
                  <a:cubicBezTo>
                    <a:pt x="7554" y="6214"/>
                    <a:pt x="7415" y="6213"/>
                    <a:pt x="7276" y="6213"/>
                  </a:cubicBezTo>
                  <a:cubicBezTo>
                    <a:pt x="5754" y="6213"/>
                    <a:pt x="4250" y="6424"/>
                    <a:pt x="2783" y="6829"/>
                  </a:cubicBezTo>
                  <a:cubicBezTo>
                    <a:pt x="1729" y="7124"/>
                    <a:pt x="1012" y="7862"/>
                    <a:pt x="886" y="8979"/>
                  </a:cubicBezTo>
                  <a:cubicBezTo>
                    <a:pt x="1" y="16356"/>
                    <a:pt x="1265" y="23669"/>
                    <a:pt x="1265" y="31024"/>
                  </a:cubicBezTo>
                  <a:cubicBezTo>
                    <a:pt x="1265" y="34902"/>
                    <a:pt x="3204" y="39012"/>
                    <a:pt x="4743" y="42469"/>
                  </a:cubicBezTo>
                  <a:cubicBezTo>
                    <a:pt x="6471" y="46368"/>
                    <a:pt x="8157" y="50309"/>
                    <a:pt x="9506" y="54377"/>
                  </a:cubicBezTo>
                  <a:cubicBezTo>
                    <a:pt x="10496" y="57369"/>
                    <a:pt x="11529" y="60510"/>
                    <a:pt x="11656" y="63671"/>
                  </a:cubicBezTo>
                  <a:cubicBezTo>
                    <a:pt x="11951" y="71153"/>
                    <a:pt x="9738" y="78319"/>
                    <a:pt x="6387" y="84916"/>
                  </a:cubicBezTo>
                  <a:cubicBezTo>
                    <a:pt x="5880" y="85909"/>
                    <a:pt x="2160" y="92939"/>
                    <a:pt x="5243" y="92939"/>
                  </a:cubicBezTo>
                  <a:cubicBezTo>
                    <a:pt x="5367" y="92939"/>
                    <a:pt x="5502" y="92927"/>
                    <a:pt x="5649" y="92904"/>
                  </a:cubicBezTo>
                  <a:cubicBezTo>
                    <a:pt x="10054" y="92398"/>
                    <a:pt x="14396" y="90859"/>
                    <a:pt x="18822" y="90627"/>
                  </a:cubicBezTo>
                  <a:cubicBezTo>
                    <a:pt x="19320" y="90603"/>
                    <a:pt x="19818" y="90591"/>
                    <a:pt x="20313" y="90591"/>
                  </a:cubicBezTo>
                  <a:cubicBezTo>
                    <a:pt x="24991" y="90591"/>
                    <a:pt x="29529" y="91646"/>
                    <a:pt x="33912" y="93304"/>
                  </a:cubicBezTo>
                  <a:cubicBezTo>
                    <a:pt x="35321" y="93841"/>
                    <a:pt x="36853" y="94037"/>
                    <a:pt x="38395" y="94037"/>
                  </a:cubicBezTo>
                  <a:cubicBezTo>
                    <a:pt x="40060" y="94037"/>
                    <a:pt x="41738" y="93809"/>
                    <a:pt x="43291" y="93536"/>
                  </a:cubicBezTo>
                  <a:cubicBezTo>
                    <a:pt x="47654" y="92798"/>
                    <a:pt x="51869" y="91850"/>
                    <a:pt x="55915" y="90058"/>
                  </a:cubicBezTo>
                  <a:cubicBezTo>
                    <a:pt x="76001" y="81017"/>
                    <a:pt x="96171" y="72123"/>
                    <a:pt x="116741" y="64282"/>
                  </a:cubicBezTo>
                  <a:cubicBezTo>
                    <a:pt x="123296" y="61795"/>
                    <a:pt x="129872" y="59414"/>
                    <a:pt x="136511" y="57138"/>
                  </a:cubicBezTo>
                  <a:cubicBezTo>
                    <a:pt x="140051" y="55873"/>
                    <a:pt x="143592" y="53829"/>
                    <a:pt x="145046" y="50161"/>
                  </a:cubicBezTo>
                  <a:cubicBezTo>
                    <a:pt x="145573" y="48855"/>
                    <a:pt x="146037" y="47653"/>
                    <a:pt x="145868" y="46199"/>
                  </a:cubicBezTo>
                  <a:cubicBezTo>
                    <a:pt x="145658" y="44471"/>
                    <a:pt x="144772" y="42953"/>
                    <a:pt x="143761" y="41584"/>
                  </a:cubicBezTo>
                  <a:cubicBezTo>
                    <a:pt x="131642" y="25777"/>
                    <a:pt x="115561" y="14543"/>
                    <a:pt x="98826" y="4174"/>
                  </a:cubicBezTo>
                  <a:cubicBezTo>
                    <a:pt x="95876" y="2361"/>
                    <a:pt x="92230" y="1602"/>
                    <a:pt x="88879" y="1012"/>
                  </a:cubicBezTo>
                  <a:cubicBezTo>
                    <a:pt x="84774" y="346"/>
                    <a:pt x="80627" y="0"/>
                    <a:pt x="76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10444082" y="-701655"/>
              <a:ext cx="6433020" cy="4322798"/>
            </a:xfrm>
            <a:custGeom>
              <a:rect b="b" l="l" r="r" t="t"/>
              <a:pathLst>
                <a:path extrusionOk="0" h="89536" w="133244">
                  <a:moveTo>
                    <a:pt x="53722" y="1540"/>
                  </a:moveTo>
                  <a:cubicBezTo>
                    <a:pt x="56789" y="1540"/>
                    <a:pt x="59840" y="1868"/>
                    <a:pt x="62723" y="2593"/>
                  </a:cubicBezTo>
                  <a:cubicBezTo>
                    <a:pt x="71575" y="4806"/>
                    <a:pt x="80448" y="7019"/>
                    <a:pt x="89131" y="9780"/>
                  </a:cubicBezTo>
                  <a:cubicBezTo>
                    <a:pt x="99585" y="13068"/>
                    <a:pt x="109680" y="17367"/>
                    <a:pt x="119291" y="22594"/>
                  </a:cubicBezTo>
                  <a:cubicBezTo>
                    <a:pt x="121715" y="23985"/>
                    <a:pt x="124792" y="25798"/>
                    <a:pt x="125783" y="28601"/>
                  </a:cubicBezTo>
                  <a:cubicBezTo>
                    <a:pt x="126562" y="30793"/>
                    <a:pt x="125129" y="32542"/>
                    <a:pt x="123274" y="33554"/>
                  </a:cubicBezTo>
                  <a:cubicBezTo>
                    <a:pt x="121125" y="34734"/>
                    <a:pt x="119396" y="36525"/>
                    <a:pt x="117605" y="38169"/>
                  </a:cubicBezTo>
                  <a:cubicBezTo>
                    <a:pt x="115940" y="39708"/>
                    <a:pt x="114275" y="41267"/>
                    <a:pt x="112631" y="42827"/>
                  </a:cubicBezTo>
                  <a:cubicBezTo>
                    <a:pt x="109533" y="45778"/>
                    <a:pt x="106456" y="48770"/>
                    <a:pt x="103358" y="51721"/>
                  </a:cubicBezTo>
                  <a:cubicBezTo>
                    <a:pt x="95644" y="59098"/>
                    <a:pt x="87740" y="66242"/>
                    <a:pt x="79457" y="72987"/>
                  </a:cubicBezTo>
                  <a:cubicBezTo>
                    <a:pt x="74940" y="76648"/>
                    <a:pt x="68756" y="78671"/>
                    <a:pt x="62811" y="78671"/>
                  </a:cubicBezTo>
                  <a:cubicBezTo>
                    <a:pt x="61433" y="78671"/>
                    <a:pt x="60068" y="78562"/>
                    <a:pt x="58739" y="78340"/>
                  </a:cubicBezTo>
                  <a:cubicBezTo>
                    <a:pt x="54680" y="77696"/>
                    <a:pt x="50559" y="77265"/>
                    <a:pt x="46443" y="77265"/>
                  </a:cubicBezTo>
                  <a:cubicBezTo>
                    <a:pt x="45708" y="77265"/>
                    <a:pt x="44973" y="77279"/>
                    <a:pt x="44239" y="77307"/>
                  </a:cubicBezTo>
                  <a:cubicBezTo>
                    <a:pt x="40804" y="77434"/>
                    <a:pt x="37410" y="78214"/>
                    <a:pt x="34101" y="79120"/>
                  </a:cubicBezTo>
                  <a:cubicBezTo>
                    <a:pt x="27779" y="80890"/>
                    <a:pt x="21877" y="83715"/>
                    <a:pt x="16039" y="86707"/>
                  </a:cubicBezTo>
                  <a:cubicBezTo>
                    <a:pt x="15376" y="87031"/>
                    <a:pt x="14118" y="87764"/>
                    <a:pt x="13111" y="87764"/>
                  </a:cubicBezTo>
                  <a:cubicBezTo>
                    <a:pt x="12805" y="87764"/>
                    <a:pt x="12523" y="87696"/>
                    <a:pt x="12288" y="87529"/>
                  </a:cubicBezTo>
                  <a:cubicBezTo>
                    <a:pt x="11360" y="86855"/>
                    <a:pt x="12035" y="85232"/>
                    <a:pt x="12288" y="84452"/>
                  </a:cubicBezTo>
                  <a:lnTo>
                    <a:pt x="12309" y="84452"/>
                  </a:lnTo>
                  <a:cubicBezTo>
                    <a:pt x="15639" y="74842"/>
                    <a:pt x="15070" y="64746"/>
                    <a:pt x="10559" y="55599"/>
                  </a:cubicBezTo>
                  <a:cubicBezTo>
                    <a:pt x="9000" y="52501"/>
                    <a:pt x="7883" y="48792"/>
                    <a:pt x="7777" y="45335"/>
                  </a:cubicBezTo>
                  <a:cubicBezTo>
                    <a:pt x="7398" y="35872"/>
                    <a:pt x="3773" y="26683"/>
                    <a:pt x="1307" y="17641"/>
                  </a:cubicBezTo>
                  <a:cubicBezTo>
                    <a:pt x="1075" y="16693"/>
                    <a:pt x="738" y="15428"/>
                    <a:pt x="1307" y="14522"/>
                  </a:cubicBezTo>
                  <a:cubicBezTo>
                    <a:pt x="1792" y="13742"/>
                    <a:pt x="2740" y="13742"/>
                    <a:pt x="3604" y="13742"/>
                  </a:cubicBezTo>
                  <a:cubicBezTo>
                    <a:pt x="4064" y="13779"/>
                    <a:pt x="4524" y="13796"/>
                    <a:pt x="4986" y="13796"/>
                  </a:cubicBezTo>
                  <a:cubicBezTo>
                    <a:pt x="9310" y="13796"/>
                    <a:pt x="13701" y="12271"/>
                    <a:pt x="17662" y="10728"/>
                  </a:cubicBezTo>
                  <a:cubicBezTo>
                    <a:pt x="25713" y="7630"/>
                    <a:pt x="33933" y="5038"/>
                    <a:pt x="42300" y="2972"/>
                  </a:cubicBezTo>
                  <a:cubicBezTo>
                    <a:pt x="45927" y="2065"/>
                    <a:pt x="49838" y="1540"/>
                    <a:pt x="53722" y="1540"/>
                  </a:cubicBezTo>
                  <a:close/>
                  <a:moveTo>
                    <a:pt x="61092" y="0"/>
                  </a:moveTo>
                  <a:cubicBezTo>
                    <a:pt x="57624" y="0"/>
                    <a:pt x="54153" y="350"/>
                    <a:pt x="50878" y="886"/>
                  </a:cubicBezTo>
                  <a:cubicBezTo>
                    <a:pt x="40783" y="2614"/>
                    <a:pt x="30835" y="5059"/>
                    <a:pt x="20971" y="7799"/>
                  </a:cubicBezTo>
                  <a:cubicBezTo>
                    <a:pt x="16224" y="9114"/>
                    <a:pt x="11433" y="10955"/>
                    <a:pt x="6495" y="10955"/>
                  </a:cubicBezTo>
                  <a:cubicBezTo>
                    <a:pt x="5579" y="10955"/>
                    <a:pt x="4658" y="10891"/>
                    <a:pt x="3731" y="10749"/>
                  </a:cubicBezTo>
                  <a:cubicBezTo>
                    <a:pt x="3328" y="10704"/>
                    <a:pt x="2863" y="10642"/>
                    <a:pt x="2400" y="10642"/>
                  </a:cubicBezTo>
                  <a:cubicBezTo>
                    <a:pt x="1797" y="10642"/>
                    <a:pt x="1200" y="10747"/>
                    <a:pt x="759" y="11129"/>
                  </a:cubicBezTo>
                  <a:cubicBezTo>
                    <a:pt x="0" y="11824"/>
                    <a:pt x="127" y="13004"/>
                    <a:pt x="232" y="13953"/>
                  </a:cubicBezTo>
                  <a:cubicBezTo>
                    <a:pt x="1033" y="18400"/>
                    <a:pt x="2108" y="22805"/>
                    <a:pt x="3098" y="27210"/>
                  </a:cubicBezTo>
                  <a:cubicBezTo>
                    <a:pt x="4089" y="31636"/>
                    <a:pt x="5122" y="36104"/>
                    <a:pt x="5269" y="40614"/>
                  </a:cubicBezTo>
                  <a:cubicBezTo>
                    <a:pt x="5354" y="44239"/>
                    <a:pt x="6808" y="48012"/>
                    <a:pt x="8304" y="51257"/>
                  </a:cubicBezTo>
                  <a:cubicBezTo>
                    <a:pt x="9758" y="54398"/>
                    <a:pt x="11276" y="57517"/>
                    <a:pt x="12035" y="60910"/>
                  </a:cubicBezTo>
                  <a:cubicBezTo>
                    <a:pt x="12583" y="63292"/>
                    <a:pt x="12878" y="65716"/>
                    <a:pt x="12962" y="68160"/>
                  </a:cubicBezTo>
                  <a:cubicBezTo>
                    <a:pt x="13110" y="73998"/>
                    <a:pt x="11634" y="79668"/>
                    <a:pt x="9337" y="85000"/>
                  </a:cubicBezTo>
                  <a:cubicBezTo>
                    <a:pt x="8937" y="85949"/>
                    <a:pt x="7883" y="87909"/>
                    <a:pt x="8494" y="88984"/>
                  </a:cubicBezTo>
                  <a:cubicBezTo>
                    <a:pt x="8731" y="89394"/>
                    <a:pt x="9112" y="89535"/>
                    <a:pt x="9538" y="89535"/>
                  </a:cubicBezTo>
                  <a:cubicBezTo>
                    <a:pt x="10251" y="89535"/>
                    <a:pt x="11091" y="89139"/>
                    <a:pt x="11592" y="88941"/>
                  </a:cubicBezTo>
                  <a:cubicBezTo>
                    <a:pt x="17009" y="86560"/>
                    <a:pt x="22425" y="84094"/>
                    <a:pt x="28200" y="82724"/>
                  </a:cubicBezTo>
                  <a:cubicBezTo>
                    <a:pt x="31214" y="82007"/>
                    <a:pt x="34291" y="81544"/>
                    <a:pt x="37389" y="81354"/>
                  </a:cubicBezTo>
                  <a:cubicBezTo>
                    <a:pt x="38589" y="81274"/>
                    <a:pt x="39814" y="81194"/>
                    <a:pt x="41032" y="81194"/>
                  </a:cubicBezTo>
                  <a:cubicBezTo>
                    <a:pt x="41740" y="81194"/>
                    <a:pt x="42446" y="81221"/>
                    <a:pt x="43143" y="81291"/>
                  </a:cubicBezTo>
                  <a:cubicBezTo>
                    <a:pt x="45714" y="81544"/>
                    <a:pt x="48265" y="82134"/>
                    <a:pt x="50773" y="82745"/>
                  </a:cubicBezTo>
                  <a:cubicBezTo>
                    <a:pt x="52554" y="83205"/>
                    <a:pt x="54406" y="83417"/>
                    <a:pt x="56277" y="83417"/>
                  </a:cubicBezTo>
                  <a:cubicBezTo>
                    <a:pt x="61952" y="83417"/>
                    <a:pt x="67805" y="81462"/>
                    <a:pt x="72418" y="78530"/>
                  </a:cubicBezTo>
                  <a:cubicBezTo>
                    <a:pt x="91513" y="66095"/>
                    <a:pt x="109449" y="51974"/>
                    <a:pt x="128628" y="39645"/>
                  </a:cubicBezTo>
                  <a:cubicBezTo>
                    <a:pt x="130567" y="38338"/>
                    <a:pt x="133243" y="37031"/>
                    <a:pt x="133180" y="34291"/>
                  </a:cubicBezTo>
                  <a:cubicBezTo>
                    <a:pt x="133117" y="31341"/>
                    <a:pt x="130230" y="29043"/>
                    <a:pt x="128059" y="27484"/>
                  </a:cubicBezTo>
                  <a:cubicBezTo>
                    <a:pt x="118848" y="20992"/>
                    <a:pt x="108985" y="15513"/>
                    <a:pt x="98615" y="11087"/>
                  </a:cubicBezTo>
                  <a:cubicBezTo>
                    <a:pt x="90311" y="7588"/>
                    <a:pt x="81776" y="4679"/>
                    <a:pt x="73240" y="1792"/>
                  </a:cubicBezTo>
                  <a:cubicBezTo>
                    <a:pt x="69422" y="504"/>
                    <a:pt x="65258" y="0"/>
                    <a:pt x="6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0999688" y="-536923"/>
              <a:ext cx="5807215" cy="3954035"/>
            </a:xfrm>
            <a:custGeom>
              <a:rect b="b" l="l" r="r" t="t"/>
              <a:pathLst>
                <a:path extrusionOk="0" h="81898" w="120282">
                  <a:moveTo>
                    <a:pt x="40230" y="2184"/>
                  </a:moveTo>
                  <a:cubicBezTo>
                    <a:pt x="41527" y="2184"/>
                    <a:pt x="42814" y="2259"/>
                    <a:pt x="44071" y="2406"/>
                  </a:cubicBezTo>
                  <a:cubicBezTo>
                    <a:pt x="62807" y="4534"/>
                    <a:pt x="81396" y="6874"/>
                    <a:pt x="99480" y="12417"/>
                  </a:cubicBezTo>
                  <a:cubicBezTo>
                    <a:pt x="102178" y="13281"/>
                    <a:pt x="104960" y="14356"/>
                    <a:pt x="107025" y="16358"/>
                  </a:cubicBezTo>
                  <a:cubicBezTo>
                    <a:pt x="108226" y="17538"/>
                    <a:pt x="109217" y="19266"/>
                    <a:pt x="108121" y="20847"/>
                  </a:cubicBezTo>
                  <a:cubicBezTo>
                    <a:pt x="107257" y="22112"/>
                    <a:pt x="106287" y="23355"/>
                    <a:pt x="105592" y="24725"/>
                  </a:cubicBezTo>
                  <a:cubicBezTo>
                    <a:pt x="104896" y="26116"/>
                    <a:pt x="104201" y="27570"/>
                    <a:pt x="103526" y="28982"/>
                  </a:cubicBezTo>
                  <a:cubicBezTo>
                    <a:pt x="102241" y="31680"/>
                    <a:pt x="100976" y="34378"/>
                    <a:pt x="99627" y="37033"/>
                  </a:cubicBezTo>
                  <a:cubicBezTo>
                    <a:pt x="96065" y="44263"/>
                    <a:pt x="91977" y="51197"/>
                    <a:pt x="87403" y="57814"/>
                  </a:cubicBezTo>
                  <a:cubicBezTo>
                    <a:pt x="83715" y="63126"/>
                    <a:pt x="76465" y="65107"/>
                    <a:pt x="70332" y="65149"/>
                  </a:cubicBezTo>
                  <a:cubicBezTo>
                    <a:pt x="70210" y="65149"/>
                    <a:pt x="70089" y="65148"/>
                    <a:pt x="69967" y="65148"/>
                  </a:cubicBezTo>
                  <a:cubicBezTo>
                    <a:pt x="61278" y="65148"/>
                    <a:pt x="52553" y="65899"/>
                    <a:pt x="44176" y="68268"/>
                  </a:cubicBezTo>
                  <a:cubicBezTo>
                    <a:pt x="37094" y="70249"/>
                    <a:pt x="30498" y="73685"/>
                    <a:pt x="24238" y="77478"/>
                  </a:cubicBezTo>
                  <a:cubicBezTo>
                    <a:pt x="23521" y="77906"/>
                    <a:pt x="21057" y="79324"/>
                    <a:pt x="19478" y="79324"/>
                  </a:cubicBezTo>
                  <a:cubicBezTo>
                    <a:pt x="18642" y="79324"/>
                    <a:pt x="18054" y="78926"/>
                    <a:pt x="18105" y="77773"/>
                  </a:cubicBezTo>
                  <a:cubicBezTo>
                    <a:pt x="18147" y="70839"/>
                    <a:pt x="15723" y="64791"/>
                    <a:pt x="12625" y="58700"/>
                  </a:cubicBezTo>
                  <a:cubicBezTo>
                    <a:pt x="11318" y="56107"/>
                    <a:pt x="10981" y="52693"/>
                    <a:pt x="10939" y="49827"/>
                  </a:cubicBezTo>
                  <a:cubicBezTo>
                    <a:pt x="10623" y="40089"/>
                    <a:pt x="6534" y="30942"/>
                    <a:pt x="2951" y="22027"/>
                  </a:cubicBezTo>
                  <a:cubicBezTo>
                    <a:pt x="2445" y="20700"/>
                    <a:pt x="1139" y="17370"/>
                    <a:pt x="3415" y="16864"/>
                  </a:cubicBezTo>
                  <a:cubicBezTo>
                    <a:pt x="6639" y="16042"/>
                    <a:pt x="9653" y="14314"/>
                    <a:pt x="12541" y="12712"/>
                  </a:cubicBezTo>
                  <a:cubicBezTo>
                    <a:pt x="17704" y="9888"/>
                    <a:pt x="22805" y="6979"/>
                    <a:pt x="28179" y="4576"/>
                  </a:cubicBezTo>
                  <a:cubicBezTo>
                    <a:pt x="31882" y="2941"/>
                    <a:pt x="36109" y="2184"/>
                    <a:pt x="40230" y="2184"/>
                  </a:cubicBezTo>
                  <a:close/>
                  <a:moveTo>
                    <a:pt x="45836" y="0"/>
                  </a:moveTo>
                  <a:cubicBezTo>
                    <a:pt x="41736" y="0"/>
                    <a:pt x="37581" y="665"/>
                    <a:pt x="33786" y="1921"/>
                  </a:cubicBezTo>
                  <a:cubicBezTo>
                    <a:pt x="26978" y="4239"/>
                    <a:pt x="20550" y="7232"/>
                    <a:pt x="13953" y="10056"/>
                  </a:cubicBezTo>
                  <a:cubicBezTo>
                    <a:pt x="10370" y="11595"/>
                    <a:pt x="6513" y="13302"/>
                    <a:pt x="2551" y="13492"/>
                  </a:cubicBezTo>
                  <a:cubicBezTo>
                    <a:pt x="0" y="13555"/>
                    <a:pt x="759" y="16484"/>
                    <a:pt x="1244" y="18065"/>
                  </a:cubicBezTo>
                  <a:cubicBezTo>
                    <a:pt x="4363" y="27128"/>
                    <a:pt x="8326" y="36422"/>
                    <a:pt x="8684" y="46117"/>
                  </a:cubicBezTo>
                  <a:cubicBezTo>
                    <a:pt x="8768" y="49405"/>
                    <a:pt x="9717" y="52798"/>
                    <a:pt x="11023" y="55812"/>
                  </a:cubicBezTo>
                  <a:cubicBezTo>
                    <a:pt x="12688" y="59690"/>
                    <a:pt x="14143" y="63674"/>
                    <a:pt x="14775" y="67847"/>
                  </a:cubicBezTo>
                  <a:cubicBezTo>
                    <a:pt x="15323" y="71788"/>
                    <a:pt x="15154" y="75813"/>
                    <a:pt x="14290" y="79691"/>
                  </a:cubicBezTo>
                  <a:cubicBezTo>
                    <a:pt x="13881" y="81364"/>
                    <a:pt x="14496" y="81897"/>
                    <a:pt x="15451" y="81897"/>
                  </a:cubicBezTo>
                  <a:cubicBezTo>
                    <a:pt x="16662" y="81897"/>
                    <a:pt x="18420" y="81039"/>
                    <a:pt x="19327" y="80555"/>
                  </a:cubicBezTo>
                  <a:cubicBezTo>
                    <a:pt x="25524" y="77099"/>
                    <a:pt x="31825" y="74001"/>
                    <a:pt x="38612" y="71872"/>
                  </a:cubicBezTo>
                  <a:cubicBezTo>
                    <a:pt x="43773" y="70263"/>
                    <a:pt x="49328" y="69736"/>
                    <a:pt x="54838" y="69736"/>
                  </a:cubicBezTo>
                  <a:cubicBezTo>
                    <a:pt x="58059" y="69736"/>
                    <a:pt x="61265" y="69916"/>
                    <a:pt x="64367" y="70165"/>
                  </a:cubicBezTo>
                  <a:cubicBezTo>
                    <a:pt x="65066" y="70220"/>
                    <a:pt x="65777" y="70248"/>
                    <a:pt x="66495" y="70248"/>
                  </a:cubicBezTo>
                  <a:cubicBezTo>
                    <a:pt x="72634" y="70248"/>
                    <a:pt x="79277" y="68207"/>
                    <a:pt x="83504" y="63716"/>
                  </a:cubicBezTo>
                  <a:cubicBezTo>
                    <a:pt x="89890" y="56950"/>
                    <a:pt x="95876" y="49827"/>
                    <a:pt x="101440" y="42387"/>
                  </a:cubicBezTo>
                  <a:cubicBezTo>
                    <a:pt x="103632" y="39499"/>
                    <a:pt x="105760" y="36612"/>
                    <a:pt x="107910" y="33703"/>
                  </a:cubicBezTo>
                  <a:cubicBezTo>
                    <a:pt x="109048" y="32207"/>
                    <a:pt x="110186" y="30711"/>
                    <a:pt x="111346" y="29214"/>
                  </a:cubicBezTo>
                  <a:cubicBezTo>
                    <a:pt x="112547" y="27697"/>
                    <a:pt x="113917" y="26306"/>
                    <a:pt x="115413" y="25062"/>
                  </a:cubicBezTo>
                  <a:cubicBezTo>
                    <a:pt x="120282" y="21016"/>
                    <a:pt x="111303" y="16400"/>
                    <a:pt x="108479" y="15135"/>
                  </a:cubicBezTo>
                  <a:cubicBezTo>
                    <a:pt x="90565" y="7358"/>
                    <a:pt x="71153" y="3902"/>
                    <a:pt x="52016" y="530"/>
                  </a:cubicBezTo>
                  <a:cubicBezTo>
                    <a:pt x="50008" y="174"/>
                    <a:pt x="47929" y="0"/>
                    <a:pt x="45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11944962" y="-318408"/>
              <a:ext cx="4727626" cy="3471622"/>
            </a:xfrm>
            <a:custGeom>
              <a:rect b="b" l="l" r="r" t="t"/>
              <a:pathLst>
                <a:path extrusionOk="0" h="71906" w="97921">
                  <a:moveTo>
                    <a:pt x="29239" y="2453"/>
                  </a:moveTo>
                  <a:cubicBezTo>
                    <a:pt x="29294" y="2453"/>
                    <a:pt x="29348" y="2453"/>
                    <a:pt x="29402" y="2453"/>
                  </a:cubicBezTo>
                  <a:cubicBezTo>
                    <a:pt x="36968" y="2516"/>
                    <a:pt x="44534" y="2411"/>
                    <a:pt x="52080" y="2643"/>
                  </a:cubicBezTo>
                  <a:cubicBezTo>
                    <a:pt x="61227" y="2917"/>
                    <a:pt x="70332" y="3718"/>
                    <a:pt x="79373" y="5024"/>
                  </a:cubicBezTo>
                  <a:cubicBezTo>
                    <a:pt x="81944" y="5425"/>
                    <a:pt x="84600" y="5973"/>
                    <a:pt x="86918" y="7216"/>
                  </a:cubicBezTo>
                  <a:cubicBezTo>
                    <a:pt x="88141" y="7870"/>
                    <a:pt x="89722" y="8923"/>
                    <a:pt x="89743" y="10462"/>
                  </a:cubicBezTo>
                  <a:cubicBezTo>
                    <a:pt x="89785" y="14909"/>
                    <a:pt x="90143" y="19335"/>
                    <a:pt x="90038" y="23761"/>
                  </a:cubicBezTo>
                  <a:cubicBezTo>
                    <a:pt x="89890" y="29873"/>
                    <a:pt x="89089" y="35943"/>
                    <a:pt x="87635" y="41886"/>
                  </a:cubicBezTo>
                  <a:cubicBezTo>
                    <a:pt x="86328" y="47113"/>
                    <a:pt x="80343" y="49453"/>
                    <a:pt x="75580" y="50253"/>
                  </a:cubicBezTo>
                  <a:cubicBezTo>
                    <a:pt x="59772" y="52677"/>
                    <a:pt x="44766" y="57567"/>
                    <a:pt x="31256" y="66187"/>
                  </a:cubicBezTo>
                  <a:cubicBezTo>
                    <a:pt x="30138" y="66896"/>
                    <a:pt x="27393" y="68748"/>
                    <a:pt x="25384" y="68748"/>
                  </a:cubicBezTo>
                  <a:cubicBezTo>
                    <a:pt x="24705" y="68748"/>
                    <a:pt x="24110" y="68537"/>
                    <a:pt x="23690" y="67999"/>
                  </a:cubicBezTo>
                  <a:cubicBezTo>
                    <a:pt x="20739" y="64100"/>
                    <a:pt x="16756" y="61192"/>
                    <a:pt x="13279" y="57778"/>
                  </a:cubicBezTo>
                  <a:cubicBezTo>
                    <a:pt x="11635" y="56113"/>
                    <a:pt x="11845" y="52867"/>
                    <a:pt x="11972" y="50780"/>
                  </a:cubicBezTo>
                  <a:cubicBezTo>
                    <a:pt x="12499" y="41591"/>
                    <a:pt x="8157" y="33119"/>
                    <a:pt x="4174" y="25131"/>
                  </a:cubicBezTo>
                  <a:cubicBezTo>
                    <a:pt x="3499" y="23698"/>
                    <a:pt x="1961" y="20684"/>
                    <a:pt x="3415" y="19230"/>
                  </a:cubicBezTo>
                  <a:cubicBezTo>
                    <a:pt x="5291" y="17354"/>
                    <a:pt x="7061" y="15394"/>
                    <a:pt x="8937" y="13539"/>
                  </a:cubicBezTo>
                  <a:cubicBezTo>
                    <a:pt x="11824" y="10673"/>
                    <a:pt x="14880" y="7996"/>
                    <a:pt x="18084" y="5530"/>
                  </a:cubicBezTo>
                  <a:cubicBezTo>
                    <a:pt x="21159" y="3182"/>
                    <a:pt x="25463" y="2453"/>
                    <a:pt x="29239" y="2453"/>
                  </a:cubicBezTo>
                  <a:close/>
                  <a:moveTo>
                    <a:pt x="32923" y="0"/>
                  </a:moveTo>
                  <a:cubicBezTo>
                    <a:pt x="28889" y="0"/>
                    <a:pt x="24626" y="771"/>
                    <a:pt x="21161" y="2769"/>
                  </a:cubicBezTo>
                  <a:cubicBezTo>
                    <a:pt x="16967" y="5214"/>
                    <a:pt x="12983" y="7996"/>
                    <a:pt x="9063" y="10841"/>
                  </a:cubicBezTo>
                  <a:cubicBezTo>
                    <a:pt x="6724" y="12548"/>
                    <a:pt x="4427" y="14382"/>
                    <a:pt x="1876" y="15773"/>
                  </a:cubicBezTo>
                  <a:cubicBezTo>
                    <a:pt x="1" y="16785"/>
                    <a:pt x="1539" y="20073"/>
                    <a:pt x="2108" y="21379"/>
                  </a:cubicBezTo>
                  <a:cubicBezTo>
                    <a:pt x="5923" y="29810"/>
                    <a:pt x="10412" y="38893"/>
                    <a:pt x="10159" y="48378"/>
                  </a:cubicBezTo>
                  <a:cubicBezTo>
                    <a:pt x="10096" y="50907"/>
                    <a:pt x="10033" y="54131"/>
                    <a:pt x="11508" y="56323"/>
                  </a:cubicBezTo>
                  <a:cubicBezTo>
                    <a:pt x="14627" y="60939"/>
                    <a:pt x="17831" y="65407"/>
                    <a:pt x="19433" y="70803"/>
                  </a:cubicBezTo>
                  <a:cubicBezTo>
                    <a:pt x="19644" y="71609"/>
                    <a:pt x="20225" y="71906"/>
                    <a:pt x="20970" y="71906"/>
                  </a:cubicBezTo>
                  <a:cubicBezTo>
                    <a:pt x="22755" y="71906"/>
                    <a:pt x="25479" y="70197"/>
                    <a:pt x="26282" y="69707"/>
                  </a:cubicBezTo>
                  <a:cubicBezTo>
                    <a:pt x="32690" y="65723"/>
                    <a:pt x="39308" y="62351"/>
                    <a:pt x="46516" y="60075"/>
                  </a:cubicBezTo>
                  <a:cubicBezTo>
                    <a:pt x="54862" y="57440"/>
                    <a:pt x="63545" y="56092"/>
                    <a:pt x="72249" y="55438"/>
                  </a:cubicBezTo>
                  <a:cubicBezTo>
                    <a:pt x="77729" y="54974"/>
                    <a:pt x="84368" y="52825"/>
                    <a:pt x="86897" y="47450"/>
                  </a:cubicBezTo>
                  <a:cubicBezTo>
                    <a:pt x="89827" y="41128"/>
                    <a:pt x="92166" y="34531"/>
                    <a:pt x="93895" y="27786"/>
                  </a:cubicBezTo>
                  <a:cubicBezTo>
                    <a:pt x="95180" y="22834"/>
                    <a:pt x="96297" y="17839"/>
                    <a:pt x="97520" y="12886"/>
                  </a:cubicBezTo>
                  <a:cubicBezTo>
                    <a:pt x="97920" y="11284"/>
                    <a:pt x="96635" y="9872"/>
                    <a:pt x="95454" y="9029"/>
                  </a:cubicBezTo>
                  <a:cubicBezTo>
                    <a:pt x="93241" y="7448"/>
                    <a:pt x="90522" y="6689"/>
                    <a:pt x="87930" y="6078"/>
                  </a:cubicBezTo>
                  <a:cubicBezTo>
                    <a:pt x="70374" y="2179"/>
                    <a:pt x="52607" y="1104"/>
                    <a:pt x="34713" y="50"/>
                  </a:cubicBezTo>
                  <a:cubicBezTo>
                    <a:pt x="34124" y="18"/>
                    <a:pt x="33526" y="0"/>
                    <a:pt x="32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a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flipH="1">
            <a:off x="-118142" y="93504"/>
            <a:ext cx="376314" cy="962530"/>
          </a:xfrm>
          <a:custGeom>
            <a:rect b="b" l="l" r="r" t="t"/>
            <a:pathLst>
              <a:path extrusionOk="0" h="29564" w="11466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-118142" y="-16183"/>
            <a:ext cx="840553" cy="1363736"/>
          </a:xfrm>
          <a:custGeom>
            <a:rect b="b" l="l" r="r" t="t"/>
            <a:pathLst>
              <a:path extrusionOk="0" h="41887" w="25611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185357" y="-16183"/>
            <a:ext cx="1390748" cy="2523532"/>
          </a:xfrm>
          <a:custGeom>
            <a:rect b="b" l="l" r="r" t="t"/>
            <a:pathLst>
              <a:path extrusionOk="0" h="77510" w="42375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5585092" y="-162672"/>
            <a:ext cx="4216719" cy="5431584"/>
            <a:chOff x="5585092" y="-162672"/>
            <a:chExt cx="4216719" cy="5431584"/>
          </a:xfrm>
        </p:grpSpPr>
        <p:sp>
          <p:nvSpPr>
            <p:cNvPr id="151" name="Google Shape;151;p13"/>
            <p:cNvSpPr/>
            <p:nvPr/>
          </p:nvSpPr>
          <p:spPr>
            <a:xfrm>
              <a:off x="6449485" y="-162299"/>
              <a:ext cx="788014" cy="5431212"/>
            </a:xfrm>
            <a:custGeom>
              <a:rect b="b" l="l" r="r" t="t"/>
              <a:pathLst>
                <a:path extrusionOk="0" h="160497" w="22099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186684" y="-162672"/>
              <a:ext cx="735382" cy="5431178"/>
            </a:xfrm>
            <a:custGeom>
              <a:rect b="b" l="l" r="r" t="t"/>
              <a:pathLst>
                <a:path extrusionOk="0" h="160496" w="20623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87420" y="-162672"/>
              <a:ext cx="1251215" cy="5431178"/>
            </a:xfrm>
            <a:custGeom>
              <a:rect b="b" l="l" r="r" t="t"/>
              <a:pathLst>
                <a:path extrusionOk="0" h="160496" w="35089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41399" y="-162672"/>
              <a:ext cx="994333" cy="5431178"/>
            </a:xfrm>
            <a:custGeom>
              <a:rect b="b" l="l" r="r" t="t"/>
              <a:pathLst>
                <a:path extrusionOk="0" h="160496" w="27885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4632" y="-162672"/>
              <a:ext cx="1164601" cy="5431178"/>
            </a:xfrm>
            <a:custGeom>
              <a:rect b="b" l="l" r="r" t="t"/>
              <a:pathLst>
                <a:path extrusionOk="0" h="160496" w="3266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585092" y="-162672"/>
              <a:ext cx="963346" cy="5431178"/>
            </a:xfrm>
            <a:custGeom>
              <a:rect b="b" l="l" r="r" t="t"/>
              <a:pathLst>
                <a:path extrusionOk="0" h="160496" w="27016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76253" y="-162672"/>
              <a:ext cx="778671" cy="5431178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604533" y="-162672"/>
              <a:ext cx="589753" cy="5431178"/>
            </a:xfrm>
            <a:custGeom>
              <a:rect b="b" l="l" r="r" t="t"/>
              <a:pathLst>
                <a:path extrusionOk="0" h="160496" w="16539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68266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4457" y="-162672"/>
              <a:ext cx="819856" cy="5431178"/>
            </a:xfrm>
            <a:custGeom>
              <a:rect b="b" l="l" r="r" t="t"/>
              <a:pathLst>
                <a:path extrusionOk="0" h="160496" w="22992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890011" y="-162672"/>
              <a:ext cx="848740" cy="5431178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875821" y="-162672"/>
              <a:ext cx="925990" cy="5431185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4"/>
          <p:cNvSpPr txBox="1"/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rect b="b" l="l" r="r" t="t"/>
              <a:pathLst>
                <a:path extrusionOk="0" h="160496" w="12193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rect b="b" l="l" r="r" t="t"/>
              <a:pathLst>
                <a:path extrusionOk="0" h="160496" w="34053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rect b="b" l="l" r="r" t="t"/>
              <a:pathLst>
                <a:path extrusionOk="0" h="160496" w="20361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rect b="b" l="l" r="r" t="t"/>
              <a:pathLst>
                <a:path extrusionOk="0" h="160496" w="37696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rect b="b" l="l" r="r" t="t"/>
              <a:pathLst>
                <a:path extrusionOk="0" h="160496" w="40197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rect b="b" l="l" r="r" t="t"/>
              <a:pathLst>
                <a:path extrusionOk="0" h="160496" w="29398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178" name="Google Shape;178;p15"/>
          <p:cNvSpPr txBox="1"/>
          <p:nvPr>
            <p:ph idx="1" type="subTitle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9" name="Google Shape;179;p15"/>
          <p:cNvSpPr txBox="1"/>
          <p:nvPr>
            <p:ph hasCustomPrompt="1"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/>
          <p:nvPr>
            <p:ph hasCustomPrompt="1"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/>
          <p:nvPr>
            <p:ph hasCustomPrompt="1"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6" type="subTitle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4" name="Google Shape;184;p15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8" type="subTitle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6" name="Google Shape;186;p15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flipH="1" rot="10800000">
              <a:off x="0" y="3151304"/>
              <a:ext cx="1321312" cy="1994416"/>
            </a:xfrm>
            <a:custGeom>
              <a:rect b="b" l="l" r="r" t="t"/>
              <a:pathLst>
                <a:path extrusionOk="0" h="62272" w="41291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flipH="1" rot="10800000">
              <a:off x="0" y="3226120"/>
              <a:ext cx="1027200" cy="1919600"/>
            </a:xfrm>
            <a:custGeom>
              <a:rect b="b" l="l" r="r" t="t"/>
              <a:pathLst>
                <a:path extrusionOk="0" h="59936" w="3210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flipH="1" rot="10800000">
              <a:off x="0" y="3972745"/>
              <a:ext cx="707520" cy="1172975"/>
            </a:xfrm>
            <a:custGeom>
              <a:rect b="b" l="l" r="r" t="t"/>
              <a:pathLst>
                <a:path extrusionOk="0" h="36624" w="2211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flipH="1" rot="10800000">
              <a:off x="0" y="4217947"/>
              <a:ext cx="352448" cy="927773"/>
            </a:xfrm>
            <a:custGeom>
              <a:rect b="b" l="l" r="r" t="t"/>
              <a:pathLst>
                <a:path extrusionOk="0" h="28968" w="11014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197" name="Google Shape;197;p16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6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0" name="Google Shape;210;p16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hasCustomPrompt="1"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8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6" name="Google Shape;216;p17"/>
          <p:cNvGrpSpPr/>
          <p:nvPr/>
        </p:nvGrpSpPr>
        <p:grpSpPr>
          <a:xfrm flipH="1" rot="10800000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2" name="Google Shape;222;p18"/>
          <p:cNvSpPr txBox="1"/>
          <p:nvPr>
            <p:ph idx="2" type="subTitle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3" name="Google Shape;223;p18"/>
          <p:cNvSpPr txBox="1"/>
          <p:nvPr>
            <p:ph idx="3" type="subTitle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4" name="Google Shape;224;p18"/>
          <p:cNvSpPr txBox="1"/>
          <p:nvPr>
            <p:ph idx="4" type="subTitle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" name="Google Shape;225;p18"/>
          <p:cNvSpPr txBox="1"/>
          <p:nvPr>
            <p:ph idx="5" type="subTitle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6" name="Google Shape;226;p18"/>
          <p:cNvSpPr txBox="1"/>
          <p:nvPr>
            <p:ph idx="6" type="subTitle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8" name="Google Shape;228;p18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229" name="Google Shape;229;p18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8354840" y="-2220"/>
              <a:ext cx="354692" cy="973540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8354456" y="-2220"/>
              <a:ext cx="168019" cy="639493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234" name="Google Shape;234;p18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" type="subTitle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3" type="title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6" name="Google Shape;246;p19"/>
          <p:cNvSpPr txBox="1"/>
          <p:nvPr>
            <p:ph idx="4" type="subTitle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5" type="title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8" name="Google Shape;248;p19"/>
          <p:cNvSpPr txBox="1"/>
          <p:nvPr>
            <p:ph idx="6" type="subTitle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7" type="title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8" type="subTitle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9" type="title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idx="13" type="subTitle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14" type="title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1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9"/>
          <p:cNvSpPr/>
          <p:nvPr/>
        </p:nvSpPr>
        <p:spPr>
          <a:xfrm rot="10800000">
            <a:off x="-17110" y="-2220"/>
            <a:ext cx="707520" cy="1173007"/>
          </a:xfrm>
          <a:custGeom>
            <a:rect b="b" l="l" r="r" t="t"/>
            <a:pathLst>
              <a:path extrusionOk="0" h="36625" w="22110">
                <a:moveTo>
                  <a:pt x="22110" y="0"/>
                </a:moveTo>
                <a:cubicBezTo>
                  <a:pt x="21753" y="882"/>
                  <a:pt x="21265" y="1691"/>
                  <a:pt x="20681" y="2441"/>
                </a:cubicBezTo>
                <a:cubicBezTo>
                  <a:pt x="16562" y="7454"/>
                  <a:pt x="4001" y="8347"/>
                  <a:pt x="2000" y="14943"/>
                </a:cubicBezTo>
                <a:cubicBezTo>
                  <a:pt x="0" y="21551"/>
                  <a:pt x="9930" y="29266"/>
                  <a:pt x="10561" y="35731"/>
                </a:cubicBezTo>
                <a:cubicBezTo>
                  <a:pt x="10597" y="36029"/>
                  <a:pt x="10609" y="36326"/>
                  <a:pt x="10597" y="36624"/>
                </a:cubicBezTo>
                <a:lnTo>
                  <a:pt x="13847" y="36624"/>
                </a:lnTo>
                <a:cubicBezTo>
                  <a:pt x="14180" y="35600"/>
                  <a:pt x="14347" y="34529"/>
                  <a:pt x="14347" y="33445"/>
                </a:cubicBezTo>
                <a:cubicBezTo>
                  <a:pt x="14216" y="27373"/>
                  <a:pt x="5477" y="19479"/>
                  <a:pt x="7799" y="13443"/>
                </a:cubicBezTo>
                <a:cubicBezTo>
                  <a:pt x="9585" y="8835"/>
                  <a:pt x="16907" y="7763"/>
                  <a:pt x="22110" y="5549"/>
                </a:cubicBezTo>
                <a:lnTo>
                  <a:pt x="221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 rot="10800000">
            <a:off x="-17110" y="-2220"/>
            <a:ext cx="352448" cy="927805"/>
          </a:xfrm>
          <a:custGeom>
            <a:rect b="b" l="l" r="r" t="t"/>
            <a:pathLst>
              <a:path extrusionOk="0" h="28969" w="11014">
                <a:moveTo>
                  <a:pt x="11014" y="0"/>
                </a:moveTo>
                <a:cubicBezTo>
                  <a:pt x="7359" y="965"/>
                  <a:pt x="3882" y="2108"/>
                  <a:pt x="2572" y="4882"/>
                </a:cubicBezTo>
                <a:cubicBezTo>
                  <a:pt x="1" y="10335"/>
                  <a:pt x="7573" y="18264"/>
                  <a:pt x="7287" y="23932"/>
                </a:cubicBezTo>
                <a:cubicBezTo>
                  <a:pt x="7204" y="25539"/>
                  <a:pt x="6513" y="27230"/>
                  <a:pt x="5620" y="28968"/>
                </a:cubicBezTo>
                <a:lnTo>
                  <a:pt x="8359" y="28968"/>
                </a:lnTo>
                <a:cubicBezTo>
                  <a:pt x="9430" y="27408"/>
                  <a:pt x="10431" y="25861"/>
                  <a:pt x="11014" y="24337"/>
                </a:cubicBezTo>
                <a:lnTo>
                  <a:pt x="11014" y="18538"/>
                </a:lnTo>
                <a:cubicBezTo>
                  <a:pt x="9657" y="13823"/>
                  <a:pt x="6335" y="8311"/>
                  <a:pt x="8454" y="4572"/>
                </a:cubicBezTo>
                <a:cubicBezTo>
                  <a:pt x="9038" y="3560"/>
                  <a:pt x="9931" y="2822"/>
                  <a:pt x="11014" y="2262"/>
                </a:cubicBezTo>
                <a:lnTo>
                  <a:pt x="11014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 flipH="1" rot="10800000">
            <a:off x="8310236" y="3785763"/>
            <a:ext cx="840553" cy="1363736"/>
            <a:chOff x="6741600" y="846675"/>
            <a:chExt cx="640275" cy="1047175"/>
          </a:xfrm>
        </p:grpSpPr>
        <p:sp>
          <p:nvSpPr>
            <p:cNvPr id="258" name="Google Shape;258;p19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idx="1" type="subTitle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2" type="subTitle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3" type="title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4" type="subTitle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5" type="title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idx="6" type="subTitle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7" type="title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9" name="Google Shape;269;p20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hasCustomPrompt="1" idx="9" type="title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0"/>
          <p:cNvSpPr txBox="1"/>
          <p:nvPr>
            <p:ph hasCustomPrompt="1" idx="13" type="title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0"/>
          <p:cNvSpPr txBox="1"/>
          <p:nvPr>
            <p:ph hasCustomPrompt="1" idx="14" type="title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/>
          <p:nvPr>
            <p:ph hasCustomPrompt="1" idx="15" type="title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275" name="Google Shape;275;p20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5279611" y="12"/>
              <a:ext cx="388087" cy="2904978"/>
            </a:xfrm>
            <a:custGeom>
              <a:rect b="b" l="l" r="r" t="t"/>
              <a:pathLst>
                <a:path extrusionOk="0" h="160496" w="20348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5603214" y="12"/>
              <a:ext cx="649476" cy="2904978"/>
            </a:xfrm>
            <a:custGeom>
              <a:rect b="b" l="l" r="r" t="t"/>
              <a:pathLst>
                <a:path extrusionOk="0" h="160496" w="34053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6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hasCustomPrompt="1" type="title"/>
          </p:nvPr>
        </p:nvSpPr>
        <p:spPr>
          <a:xfrm>
            <a:off x="4722600" y="2953525"/>
            <a:ext cx="3703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21"/>
          <p:cNvSpPr txBox="1"/>
          <p:nvPr>
            <p:ph hasCustomPrompt="1" idx="2" type="title"/>
          </p:nvPr>
        </p:nvSpPr>
        <p:spPr>
          <a:xfrm>
            <a:off x="1964400" y="1038664"/>
            <a:ext cx="5215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4722600" y="3671525"/>
            <a:ext cx="3703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2" name="Google Shape;282;p21"/>
          <p:cNvSpPr txBox="1"/>
          <p:nvPr>
            <p:ph idx="3" type="subTitle"/>
          </p:nvPr>
        </p:nvSpPr>
        <p:spPr>
          <a:xfrm>
            <a:off x="1964400" y="1832875"/>
            <a:ext cx="5215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21"/>
          <p:cNvSpPr txBox="1"/>
          <p:nvPr>
            <p:ph hasCustomPrompt="1" idx="4" type="title"/>
          </p:nvPr>
        </p:nvSpPr>
        <p:spPr>
          <a:xfrm>
            <a:off x="720000" y="2953525"/>
            <a:ext cx="36996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21"/>
          <p:cNvSpPr txBox="1"/>
          <p:nvPr>
            <p:ph idx="5" type="subTitle"/>
          </p:nvPr>
        </p:nvSpPr>
        <p:spPr>
          <a:xfrm>
            <a:off x="720000" y="3671525"/>
            <a:ext cx="36996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85" name="Google Shape;285;p21"/>
          <p:cNvGrpSpPr/>
          <p:nvPr/>
        </p:nvGrpSpPr>
        <p:grpSpPr>
          <a:xfrm rot="-9122183">
            <a:off x="-4202291" y="-1709727"/>
            <a:ext cx="5437509" cy="4025466"/>
            <a:chOff x="12463924" y="-129923"/>
            <a:chExt cx="4010233" cy="2968834"/>
          </a:xfrm>
        </p:grpSpPr>
        <p:sp>
          <p:nvSpPr>
            <p:cNvPr id="286" name="Google Shape;286;p2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295" name="Google Shape;295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2341025" y="818625"/>
            <a:ext cx="47874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3" name="Google Shape;303;p22"/>
          <p:cNvSpPr txBox="1"/>
          <p:nvPr>
            <p:ph idx="1" type="subTitle"/>
          </p:nvPr>
        </p:nvSpPr>
        <p:spPr>
          <a:xfrm>
            <a:off x="2341075" y="1860960"/>
            <a:ext cx="47874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4" name="Google Shape;304;p22"/>
          <p:cNvSpPr txBox="1"/>
          <p:nvPr/>
        </p:nvSpPr>
        <p:spPr>
          <a:xfrm>
            <a:off x="3528475" y="3056200"/>
            <a:ext cx="36000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 flipH="1">
            <a:off x="-253484" y="-35377"/>
            <a:ext cx="3821270" cy="5231077"/>
            <a:chOff x="5585401" y="1895"/>
            <a:chExt cx="3821270" cy="5231077"/>
          </a:xfrm>
        </p:grpSpPr>
        <p:sp>
          <p:nvSpPr>
            <p:cNvPr id="306" name="Google Shape;306;p2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grpSp>
        <p:nvGrpSpPr>
          <p:cNvPr id="319" name="Google Shape;319;p23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20" name="Google Shape;320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26" name="Google Shape;326;p23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TITLE_ONLY_1_1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330" name="Google Shape;330;p24"/>
          <p:cNvSpPr txBox="1"/>
          <p:nvPr>
            <p:ph hasCustomPrompt="1" idx="2" type="title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4"/>
          <p:cNvSpPr txBox="1"/>
          <p:nvPr>
            <p:ph idx="1" type="subTitle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hasCustomPrompt="1" idx="3" type="title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4"/>
          <p:cNvSpPr txBox="1"/>
          <p:nvPr>
            <p:ph idx="4" type="subTitle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4" name="Google Shape;334;p24"/>
          <p:cNvSpPr txBox="1"/>
          <p:nvPr>
            <p:ph hasCustomPrompt="1" idx="5" type="title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/>
          <p:nvPr>
            <p:ph idx="6" type="subTitle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hasCustomPrompt="1" idx="7" type="title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/>
          <p:nvPr>
            <p:ph idx="8" type="subTitle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38" name="Google Shape;338;p24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39" name="Google Shape;339;p24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ONLY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flipH="1" rot="10800000">
              <a:off x="8436480" y="-2220"/>
              <a:ext cx="707520" cy="1173007"/>
            </a:xfrm>
            <a:custGeom>
              <a:rect b="b" l="l" r="r" t="t"/>
              <a:pathLst>
                <a:path extrusionOk="0" h="36625" w="2211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flipH="1" rot="10800000">
              <a:off x="8791552" y="-2220"/>
              <a:ext cx="352448" cy="927805"/>
            </a:xfrm>
            <a:custGeom>
              <a:rect b="b" l="l" r="r" t="t"/>
              <a:pathLst>
                <a:path extrusionOk="0" h="28969" w="11014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CUSTOM_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idx="1" type="subTitle"/>
          </p:nvPr>
        </p:nvSpPr>
        <p:spPr>
          <a:xfrm>
            <a:off x="5524415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3" name="Google Shape;353;p26"/>
          <p:cNvSpPr txBox="1"/>
          <p:nvPr>
            <p:ph idx="2" type="subTitle"/>
          </p:nvPr>
        </p:nvSpPr>
        <p:spPr>
          <a:xfrm>
            <a:off x="5524415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6"/>
          <p:cNvSpPr txBox="1"/>
          <p:nvPr>
            <p:ph idx="3" type="subTitle"/>
          </p:nvPr>
        </p:nvSpPr>
        <p:spPr>
          <a:xfrm flipH="1">
            <a:off x="5524422" y="2205652"/>
            <a:ext cx="17100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5" name="Google Shape;355;p26"/>
          <p:cNvSpPr txBox="1"/>
          <p:nvPr>
            <p:ph idx="4" type="subTitle"/>
          </p:nvPr>
        </p:nvSpPr>
        <p:spPr>
          <a:xfrm flipH="1">
            <a:off x="5524422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5" type="subTitle"/>
          </p:nvPr>
        </p:nvSpPr>
        <p:spPr>
          <a:xfrm>
            <a:off x="5524415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7" name="Google Shape;357;p26"/>
          <p:cNvSpPr txBox="1"/>
          <p:nvPr>
            <p:ph idx="6" type="subTitle"/>
          </p:nvPr>
        </p:nvSpPr>
        <p:spPr>
          <a:xfrm>
            <a:off x="5524415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59" name="Google Shape;359;p26"/>
          <p:cNvGrpSpPr/>
          <p:nvPr/>
        </p:nvGrpSpPr>
        <p:grpSpPr>
          <a:xfrm rot="10800000">
            <a:off x="-14200" y="3785763"/>
            <a:ext cx="840553" cy="1363736"/>
            <a:chOff x="6741600" y="846675"/>
            <a:chExt cx="640275" cy="1047175"/>
          </a:xfrm>
        </p:grpSpPr>
        <p:sp>
          <p:nvSpPr>
            <p:cNvPr id="360" name="Google Shape;360;p26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28"/>
          <p:cNvSpPr/>
          <p:nvPr/>
        </p:nvSpPr>
        <p:spPr>
          <a:xfrm>
            <a:off x="-107376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-780026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-294149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15942" y="-129175"/>
            <a:ext cx="838842" cy="5367789"/>
          </a:xfrm>
          <a:custGeom>
            <a:rect b="b" l="l" r="r" t="t"/>
            <a:pathLst>
              <a:path extrusionOk="0" h="160496" w="23802">
                <a:moveTo>
                  <a:pt x="7061" y="0"/>
                </a:moveTo>
                <a:cubicBezTo>
                  <a:pt x="8073" y="10751"/>
                  <a:pt x="11681" y="21598"/>
                  <a:pt x="9740" y="32313"/>
                </a:cubicBezTo>
                <a:cubicBezTo>
                  <a:pt x="7882" y="42600"/>
                  <a:pt x="9299" y="52411"/>
                  <a:pt x="8430" y="62698"/>
                </a:cubicBezTo>
                <a:cubicBezTo>
                  <a:pt x="8180" y="65687"/>
                  <a:pt x="7609" y="68675"/>
                  <a:pt x="6394" y="71521"/>
                </a:cubicBezTo>
                <a:cubicBezTo>
                  <a:pt x="5263" y="74223"/>
                  <a:pt x="2394" y="76664"/>
                  <a:pt x="1453" y="79307"/>
                </a:cubicBezTo>
                <a:cubicBezTo>
                  <a:pt x="0" y="83427"/>
                  <a:pt x="2298" y="86296"/>
                  <a:pt x="5108" y="89701"/>
                </a:cubicBezTo>
                <a:cubicBezTo>
                  <a:pt x="13419" y="99727"/>
                  <a:pt x="18229" y="106108"/>
                  <a:pt x="12181" y="118026"/>
                </a:cubicBezTo>
                <a:cubicBezTo>
                  <a:pt x="7692" y="126897"/>
                  <a:pt x="4727" y="136481"/>
                  <a:pt x="5739" y="146066"/>
                </a:cubicBezTo>
                <a:cubicBezTo>
                  <a:pt x="6239" y="150899"/>
                  <a:pt x="7597" y="155698"/>
                  <a:pt x="8954" y="160496"/>
                </a:cubicBezTo>
                <a:lnTo>
                  <a:pt x="14407" y="160496"/>
                </a:lnTo>
                <a:cubicBezTo>
                  <a:pt x="12073" y="145804"/>
                  <a:pt x="10097" y="129849"/>
                  <a:pt x="17753" y="116669"/>
                </a:cubicBezTo>
                <a:cubicBezTo>
                  <a:pt x="20955" y="111133"/>
                  <a:pt x="23801" y="106025"/>
                  <a:pt x="20789" y="99977"/>
                </a:cubicBezTo>
                <a:cubicBezTo>
                  <a:pt x="18515" y="95416"/>
                  <a:pt x="13847" y="92297"/>
                  <a:pt x="9895" y="88654"/>
                </a:cubicBezTo>
                <a:cubicBezTo>
                  <a:pt x="6620" y="85630"/>
                  <a:pt x="3977" y="83320"/>
                  <a:pt x="5823" y="79307"/>
                </a:cubicBezTo>
                <a:cubicBezTo>
                  <a:pt x="7013" y="76700"/>
                  <a:pt x="10573" y="74414"/>
                  <a:pt x="12026" y="71723"/>
                </a:cubicBezTo>
                <a:cubicBezTo>
                  <a:pt x="13514" y="68985"/>
                  <a:pt x="14252" y="66044"/>
                  <a:pt x="14526" y="63091"/>
                </a:cubicBezTo>
                <a:cubicBezTo>
                  <a:pt x="15491" y="52816"/>
                  <a:pt x="12026" y="42600"/>
                  <a:pt x="12609" y="32266"/>
                </a:cubicBezTo>
                <a:cubicBezTo>
                  <a:pt x="13228" y="21515"/>
                  <a:pt x="12347" y="10751"/>
                  <a:pt x="12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0" name="Google Shape;380;p29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7827256" y="-16183"/>
            <a:ext cx="1390748" cy="2523532"/>
            <a:chOff x="6373700" y="846675"/>
            <a:chExt cx="1059375" cy="1937750"/>
          </a:xfrm>
        </p:grpSpPr>
        <p:sp>
          <p:nvSpPr>
            <p:cNvPr id="49" name="Google Shape;49;p4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1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idx="1" type="subTitle"/>
          </p:nvPr>
        </p:nvSpPr>
        <p:spPr>
          <a:xfrm>
            <a:off x="1341600" y="2291300"/>
            <a:ext cx="25968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1" name="Google Shape;391;p31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392" name="Google Shape;392;p31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4">
  <p:cSld name="CUSTOM_12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7" name="Google Shape;397;p32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8" name="Google Shape;398;p32"/>
          <p:cNvGrpSpPr/>
          <p:nvPr/>
        </p:nvGrpSpPr>
        <p:grpSpPr>
          <a:xfrm>
            <a:off x="7398808" y="-35377"/>
            <a:ext cx="1958875" cy="5231077"/>
            <a:chOff x="7447795" y="-35377"/>
            <a:chExt cx="1958875" cy="5231077"/>
          </a:xfrm>
        </p:grpSpPr>
        <p:sp>
          <p:nvSpPr>
            <p:cNvPr id="399" name="Google Shape;399;p32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rect b="b" l="l" r="r" t="t"/>
              <a:pathLst>
                <a:path extrusionOk="0" h="58342" w="32993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rect b="b" l="l" r="r" t="t"/>
              <a:pathLst>
                <a:path extrusionOk="0" h="47662" w="2467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rect b="b" l="l" r="r" t="t"/>
              <a:pathLst>
                <a:path extrusionOk="0" h="39268" w="17622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rect b="b" l="l" r="r" t="t"/>
              <a:pathLst>
                <a:path extrusionOk="0" h="30398" w="11085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rect b="b" l="l" r="r" t="t"/>
              <a:pathLst>
                <a:path extrusionOk="0" h="19968" w="5251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rect b="b" l="l" r="r" t="t"/>
            <a:pathLst>
              <a:path extrusionOk="0" h="160496" w="27885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8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idx="1" type="subTitle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92" name="Google Shape;92;p8"/>
            <p:cNvSpPr/>
            <p:nvPr/>
          </p:nvSpPr>
          <p:spPr>
            <a:xfrm>
              <a:off x="238125" y="920975"/>
              <a:ext cx="2772075" cy="3944075"/>
            </a:xfrm>
            <a:custGeom>
              <a:rect b="b" l="l" r="r" t="t"/>
              <a:pathLst>
                <a:path extrusionOk="0" h="157763" w="110883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1143450"/>
              <a:ext cx="2480675" cy="3721600"/>
            </a:xfrm>
            <a:custGeom>
              <a:rect b="b" l="l" r="r" t="t"/>
              <a:pathLst>
                <a:path extrusionOk="0" h="148864" w="99227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38125" y="1360750"/>
              <a:ext cx="2155350" cy="3504300"/>
            </a:xfrm>
            <a:custGeom>
              <a:rect b="b" l="l" r="r" t="t"/>
              <a:pathLst>
                <a:path extrusionOk="0" h="140172" w="86214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8125" y="1570475"/>
              <a:ext cx="1784175" cy="3294575"/>
            </a:xfrm>
            <a:custGeom>
              <a:rect b="b" l="l" r="r" t="t"/>
              <a:pathLst>
                <a:path extrusionOk="0" h="131783" w="71367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38400" y="1770300"/>
              <a:ext cx="1401400" cy="3094750"/>
            </a:xfrm>
            <a:custGeom>
              <a:rect b="b" l="l" r="r" t="t"/>
              <a:pathLst>
                <a:path extrusionOk="0" h="123790" w="56056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85425" y="2003950"/>
              <a:ext cx="1061475" cy="2861100"/>
            </a:xfrm>
            <a:custGeom>
              <a:rect b="b" l="l" r="r" t="t"/>
              <a:pathLst>
                <a:path extrusionOk="0" h="114444" w="42459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8125" y="2893650"/>
              <a:ext cx="640275" cy="1894300"/>
            </a:xfrm>
            <a:custGeom>
              <a:rect b="b" l="l" r="r" t="t"/>
              <a:pathLst>
                <a:path extrusionOk="0" h="75772" w="25611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38125" y="3947925"/>
              <a:ext cx="306600" cy="652800"/>
            </a:xfrm>
            <a:custGeom>
              <a:rect b="b" l="l" r="r" t="t"/>
              <a:pathLst>
                <a:path extrusionOk="0" h="26112" w="12264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8125" y="3117475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02" name="Google Shape;102;p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 flipH="1" rot="10800000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1" name="Google Shape;111;p9"/>
            <p:cNvSpPr/>
            <p:nvPr/>
          </p:nvSpPr>
          <p:spPr>
            <a:xfrm>
              <a:off x="238125" y="846675"/>
              <a:ext cx="1237975" cy="2592200"/>
            </a:xfrm>
            <a:custGeom>
              <a:rect b="b" l="l" r="r" t="t"/>
              <a:pathLst>
                <a:path extrusionOk="0" h="103688" w="49519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0" y="0"/>
            <a:ext cx="5943600" cy="51435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 txBox="1"/>
          <p:nvPr>
            <p:ph type="title"/>
          </p:nvPr>
        </p:nvSpPr>
        <p:spPr>
          <a:xfrm>
            <a:off x="713850" y="535375"/>
            <a:ext cx="2547000" cy="19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123" name="Google Shape;123;p10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9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6.jpg"/><Relationship Id="rId7" Type="http://schemas.openxmlformats.org/officeDocument/2006/relationships/image" Target="../media/image8.png"/><Relationship Id="rId8" Type="http://schemas.openxmlformats.org/officeDocument/2006/relationships/image" Target="../media/image7.jpg"/><Relationship Id="rId10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Suggestions</a:t>
            </a:r>
            <a:endParaRPr/>
          </a:p>
        </p:txBody>
      </p:sp>
      <p:sp>
        <p:nvSpPr>
          <p:cNvPr id="411" name="Google Shape;411;p33"/>
          <p:cNvSpPr txBox="1"/>
          <p:nvPr>
            <p:ph idx="1" type="subTitle"/>
          </p:nvPr>
        </p:nvSpPr>
        <p:spPr>
          <a:xfrm>
            <a:off x="941450" y="3186100"/>
            <a:ext cx="5174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Capstone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Thorne</a:t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-5305492" y="-3450348"/>
            <a:ext cx="8408" cy="8741"/>
          </a:xfrm>
          <a:custGeom>
            <a:rect b="b" l="l" r="r" t="t"/>
            <a:pathLst>
              <a:path extrusionOk="0" h="382" w="323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-5297110" y="-3456343"/>
            <a:ext cx="5909" cy="6018"/>
          </a:xfrm>
          <a:custGeom>
            <a:rect b="b" l="l" r="r" t="t"/>
            <a:pathLst>
              <a:path extrusionOk="0" h="263" w="227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-5291227" y="-3463688"/>
            <a:ext cx="6847" cy="7368"/>
          </a:xfrm>
          <a:custGeom>
            <a:rect b="b" l="l" r="r" t="t"/>
            <a:pathLst>
              <a:path extrusionOk="0" h="322" w="263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idx="429496729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482" name="Google Shape;4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12700"/>
            <a:ext cx="3173531" cy="32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050" y="1188900"/>
            <a:ext cx="3300900" cy="32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2"/>
          <p:cNvSpPr txBox="1"/>
          <p:nvPr/>
        </p:nvSpPr>
        <p:spPr>
          <a:xfrm>
            <a:off x="1161450" y="4426400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Most songs rank high in loudness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4676050" y="4434150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Most songs are 2-3 min long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491" name="Google Shape;4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900" y="1250550"/>
            <a:ext cx="3568300" cy="33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950" y="1265100"/>
            <a:ext cx="3343550" cy="31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3"/>
          <p:cNvSpPr txBox="1"/>
          <p:nvPr/>
        </p:nvSpPr>
        <p:spPr>
          <a:xfrm>
            <a:off x="1618650" y="4426400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Loudness and energy are highly correlated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4" name="Google Shape;494;p43"/>
          <p:cNvSpPr txBox="1"/>
          <p:nvPr/>
        </p:nvSpPr>
        <p:spPr>
          <a:xfrm>
            <a:off x="5465675" y="4491425"/>
            <a:ext cx="2926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Higher tempos indicates higher energy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500" name="Google Shape;5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50" y="1429950"/>
            <a:ext cx="8036202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506" name="Google Shape;506;p45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1024800" y="1546500"/>
            <a:ext cx="6456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Dummy variables were used for text based data and PCA was used to reduce them.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Artists                                                           Genres</a:t>
            </a:r>
            <a:endParaRPr/>
          </a:p>
        </p:txBody>
      </p:sp>
      <p:pic>
        <p:nvPicPr>
          <p:cNvPr id="513" name="Google Shape;5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50" y="2750251"/>
            <a:ext cx="3579976" cy="18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300" y="2750250"/>
            <a:ext cx="3516924" cy="1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/>
          <p:nvPr>
            <p:ph idx="1" type="body"/>
          </p:nvPr>
        </p:nvSpPr>
        <p:spPr>
          <a:xfrm>
            <a:off x="1024800" y="1546500"/>
            <a:ext cx="65523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Results were combined in a new dataframe with the numeric data and UMAP was run to reduce its dimensions</a:t>
            </a:r>
            <a:endParaRPr/>
          </a:p>
        </p:txBody>
      </p:sp>
      <p:sp>
        <p:nvSpPr>
          <p:cNvPr id="520" name="Google Shape;520;p4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pic>
        <p:nvPicPr>
          <p:cNvPr id="521" name="Google Shape;5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22" y="2332197"/>
            <a:ext cx="4432301" cy="23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K-Means was run using several different values for number of clusters (5-200)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clusters chosen was 4000 despite the silhouette scores (-0.4616)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observations in each cluster ranged from  1 to 41.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was used as a weight.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K-Means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Once 4000 clusters was found using K-Means, I used that parameter for Mini Batch as well.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was again used as a weight.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silhouette score was .2498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number of clusters found was 3,833.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observations in each cluster ranged from 1 to 45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Recommendation lists were very similar and consistent with K-Means</a:t>
            </a:r>
            <a:endParaRPr/>
          </a:p>
        </p:txBody>
      </p:sp>
      <p:sp>
        <p:nvSpPr>
          <p:cNvPr id="533" name="Google Shape;533;p4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Mini Batch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Parameters for HDBSCAN included: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Min_cluster_size = 2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Cluster_selection_method = ‘leaf’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metric=’euclidean’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Found 5957 clusters with maximum of 21 tracks in any one cluster.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13,304 observations were labeled as noise.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Gave a silhouette score of 0.4217</a:t>
            </a:r>
            <a:endParaRPr/>
          </a:p>
        </p:txBody>
      </p:sp>
      <p:sp>
        <p:nvSpPr>
          <p:cNvPr id="539" name="Google Shape;539;p5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HDBSCAN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5" name="Google Shape;545;p51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20" name="Google Shape;420;p34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Research Question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Results and Recommendations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idx="429496729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pic>
        <p:nvPicPr>
          <p:cNvPr id="551" name="Google Shape;5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5" y="1265100"/>
            <a:ext cx="57626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25" y="3437500"/>
            <a:ext cx="49149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558" name="Google Shape;5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00" y="1112700"/>
            <a:ext cx="64579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564" name="Google Shape;5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700"/>
            <a:ext cx="8271600" cy="172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"/>
          <p:cNvSpPr txBox="1"/>
          <p:nvPr>
            <p:ph idx="429496729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Groban  “You Raise Me Up” - K-Means</a:t>
            </a:r>
            <a:endParaRPr/>
          </a:p>
        </p:txBody>
      </p:sp>
      <p:pic>
        <p:nvPicPr>
          <p:cNvPr id="570" name="Google Shape;5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00" y="1112700"/>
            <a:ext cx="4825338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Groban “You Raise Me Up” - MiniBatch</a:t>
            </a:r>
            <a:endParaRPr/>
          </a:p>
        </p:txBody>
      </p:sp>
      <p:pic>
        <p:nvPicPr>
          <p:cNvPr id="576" name="Google Shape;5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3" y="1210125"/>
            <a:ext cx="64674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Groban “You Raise Me Up” - HDBSCAN</a:t>
            </a:r>
            <a:endParaRPr/>
          </a:p>
        </p:txBody>
      </p:sp>
      <p:pic>
        <p:nvPicPr>
          <p:cNvPr id="582" name="Google Shape;5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943125"/>
            <a:ext cx="57912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"/>
          <p:cNvSpPr txBox="1"/>
          <p:nvPr>
            <p:ph type="title"/>
          </p:nvPr>
        </p:nvSpPr>
        <p:spPr>
          <a:xfrm>
            <a:off x="3549450" y="2001400"/>
            <a:ext cx="456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588" name="Google Shape;588;p58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594" name="Google Shape;594;p59"/>
          <p:cNvSpPr txBox="1"/>
          <p:nvPr>
            <p:ph idx="1" type="body"/>
          </p:nvPr>
        </p:nvSpPr>
        <p:spPr>
          <a:xfrm>
            <a:off x="1024800" y="1546500"/>
            <a:ext cx="64248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Improvements: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Incorporate better filtering for results instead of: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Taking the first item in the slice for the cluster number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Using a random sampling of the cluster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 and Applications: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Competitive features (Spotify, Netflix)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Marketing (Amazon, ads on internet based on recent Google searches etc)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"/>
          <p:cNvSpPr txBox="1"/>
          <p:nvPr>
            <p:ph idx="1" type="subTitle"/>
          </p:nvPr>
        </p:nvSpPr>
        <p:spPr>
          <a:xfrm>
            <a:off x="1673025" y="769575"/>
            <a:ext cx="43227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Thanks for watching!</a:t>
            </a:r>
            <a:endParaRPr sz="2200"/>
          </a:p>
        </p:txBody>
      </p:sp>
      <p:sp>
        <p:nvSpPr>
          <p:cNvPr id="600" name="Google Shape;600;p60"/>
          <p:cNvSpPr txBox="1"/>
          <p:nvPr>
            <p:ph type="title"/>
          </p:nvPr>
        </p:nvSpPr>
        <p:spPr>
          <a:xfrm>
            <a:off x="232000" y="2746975"/>
            <a:ext cx="66099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Questions?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6" name="Google Shape;426;p35"/>
          <p:cNvSpPr txBox="1"/>
          <p:nvPr>
            <p:ph idx="4294967295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streaming services have been around for 20 years.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Napster - 1999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Pandora (US) - 2000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Deezer (France) - 2007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SoundCloud(Germany)-2007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Prime Music (US) - 2007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 (Sweden) - 2008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Tidal (Norway) - 2014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Music (US) - 2015</a:t>
            </a:r>
            <a:endParaRPr/>
          </a:p>
        </p:txBody>
      </p:sp>
      <p:pic>
        <p:nvPicPr>
          <p:cNvPr id="427" name="Google Shape;4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300" y="177524"/>
            <a:ext cx="2624901" cy="7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150" y="177525"/>
            <a:ext cx="1168500" cy="1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000" y="1321364"/>
            <a:ext cx="2996825" cy="6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5"/>
          <p:cNvPicPr preferRelativeResize="0"/>
          <p:nvPr/>
        </p:nvPicPr>
        <p:blipFill rotWithShape="1">
          <a:blip r:embed="rId6">
            <a:alphaModFix/>
          </a:blip>
          <a:srcRect b="21649" l="20745" r="24832" t="23498"/>
          <a:stretch/>
        </p:blipFill>
        <p:spPr>
          <a:xfrm>
            <a:off x="5141225" y="1987500"/>
            <a:ext cx="1873603" cy="11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825" y="2234241"/>
            <a:ext cx="2034533" cy="67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9050" y="3399773"/>
            <a:ext cx="2034524" cy="134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3225" y="3642713"/>
            <a:ext cx="1500776" cy="150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63623" y="3205200"/>
            <a:ext cx="1265433" cy="154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remain competitive?</a:t>
            </a:r>
            <a:endParaRPr/>
          </a:p>
        </p:txBody>
      </p:sp>
      <p:sp>
        <p:nvSpPr>
          <p:cNvPr id="440" name="Google Shape;440;p36"/>
          <p:cNvSpPr txBox="1"/>
          <p:nvPr>
            <p:ph idx="4294967295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features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“Music lockers”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Playlist and sharing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of music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 recommendation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behavior based - Pandora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 similarity algorithms - Spotify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675" y="0"/>
            <a:ext cx="1381050" cy="13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25" y="453650"/>
            <a:ext cx="2041699" cy="14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375" y="1590500"/>
            <a:ext cx="2312849" cy="15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3175" y="3184075"/>
            <a:ext cx="3236249" cy="181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450" name="Google Shape;450;p37"/>
          <p:cNvSpPr txBox="1"/>
          <p:nvPr>
            <p:ph idx="1" type="subTitle"/>
          </p:nvPr>
        </p:nvSpPr>
        <p:spPr>
          <a:xfrm>
            <a:off x="2688650" y="1009575"/>
            <a:ext cx="54303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Spotify analyze songs and use it to make meaningful recommendations to users?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456" name="Google Shape;456;p38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462" name="Google Shape;462;p39"/>
          <p:cNvSpPr txBox="1"/>
          <p:nvPr>
            <p:ph idx="1" type="body"/>
          </p:nvPr>
        </p:nvSpPr>
        <p:spPr>
          <a:xfrm>
            <a:off x="1024800" y="1546500"/>
            <a:ext cx="6839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source dataset from Kaggle: Spotify dataset 1921-2020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data.csv 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Organized by tracks (169,000+)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13+ attributes or features for each track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data_w_genres.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Organized by artist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Listed multiple genres for each artist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modeling data was reduced to 38,000 tracks using popularity (&gt;50)</a:t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idx="1" type="body"/>
          </p:nvPr>
        </p:nvSpPr>
        <p:spPr>
          <a:xfrm>
            <a:off x="1024800" y="1237650"/>
            <a:ext cx="29064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169,909 rows x 19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Artists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Release_date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Year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Duration_ms</a:t>
            </a:r>
            <a:endParaRPr/>
          </a:p>
        </p:txBody>
      </p:sp>
      <p:sp>
        <p:nvSpPr>
          <p:cNvPr id="468" name="Google Shape;468;p4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data.csv</a:t>
            </a:r>
            <a:endParaRPr/>
          </a:p>
        </p:txBody>
      </p:sp>
      <p:sp>
        <p:nvSpPr>
          <p:cNvPr id="469" name="Google Shape;469;p40"/>
          <p:cNvSpPr txBox="1"/>
          <p:nvPr>
            <p:ph idx="1" type="body"/>
          </p:nvPr>
        </p:nvSpPr>
        <p:spPr>
          <a:xfrm>
            <a:off x="3798100" y="1302550"/>
            <a:ext cx="34386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Acousticness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Danceability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Energy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Explicit (0-No, 1-Yes)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Instrumentalness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(0-11: C-0, C#-1…)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Liveness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Loudness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 (0-Minor, 1-Major)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(0-100)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Speechiness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Tempo (50-150 BPM)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Valence (0.0-1.0)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1024800" y="1237650"/>
            <a:ext cx="29064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27,621</a:t>
            </a:r>
            <a:r>
              <a:rPr lang="en"/>
              <a:t> rows x 16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Artists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Duration_ms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Genres</a:t>
            </a:r>
            <a:endParaRPr/>
          </a:p>
        </p:txBody>
      </p:sp>
      <p:sp>
        <p:nvSpPr>
          <p:cNvPr id="475" name="Google Shape;475;p41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data_w_genres.csv</a:t>
            </a:r>
            <a:endParaRPr/>
          </a:p>
        </p:txBody>
      </p:sp>
      <p:sp>
        <p:nvSpPr>
          <p:cNvPr id="476" name="Google Shape;476;p41"/>
          <p:cNvSpPr txBox="1"/>
          <p:nvPr>
            <p:ph idx="1" type="body"/>
          </p:nvPr>
        </p:nvSpPr>
        <p:spPr>
          <a:xfrm>
            <a:off x="3798100" y="1302550"/>
            <a:ext cx="34386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Acousticness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Danceability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Energy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Instrumentalness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(0-11: C-0, C#-1…)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Liveness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Loudness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 (0-Minor, 1-Major)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Popularity (0-100)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Speechiness (0.0-1.0)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Tempo (50-150 BPM)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Valence (0.0-1.0)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