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</p:sldIdLst>
  <p:sldSz cy="5143500" cx="9144000"/>
  <p:notesSz cx="6858000" cy="9144000"/>
  <p:embeddedFontLst>
    <p:embeddedFont>
      <p:font typeface="Roboto"/>
      <p:regular r:id="rId33"/>
      <p:bold r:id="rId34"/>
      <p:italic r:id="rId35"/>
      <p:boldItalic r:id="rId36"/>
    </p:embeddedFont>
    <p:embeddedFont>
      <p:font typeface="Lilita One"/>
      <p:regular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Roboto-regular.fntdata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Roboto-italic.fntdata"/><Relationship Id="rId12" Type="http://schemas.openxmlformats.org/officeDocument/2006/relationships/slide" Target="slides/slide8.xml"/><Relationship Id="rId34" Type="http://schemas.openxmlformats.org/officeDocument/2006/relationships/font" Target="fonts/Roboto-bold.fntdata"/><Relationship Id="rId15" Type="http://schemas.openxmlformats.org/officeDocument/2006/relationships/slide" Target="slides/slide11.xml"/><Relationship Id="rId37" Type="http://schemas.openxmlformats.org/officeDocument/2006/relationships/font" Target="fonts/LilitaOne-regular.fntdata"/><Relationship Id="rId14" Type="http://schemas.openxmlformats.org/officeDocument/2006/relationships/slide" Target="slides/slide10.xml"/><Relationship Id="rId36" Type="http://schemas.openxmlformats.org/officeDocument/2006/relationships/font" Target="fonts/Roboto-bold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8e96c0b572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8e96c0b572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8e96c0b572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8e96c0b572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8e96c0b572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8e96c0b572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8e96c0b572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8e96c0b572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8e96c0b572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8e96c0b572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8e96c0b572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8e96c0b572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8e96c0b572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8e96c0b572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8e96c0b572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8e96c0b572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8e96c0b572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8e96c0b572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8e96c0b572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8e96c0b572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88e49a9d6a_0_8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88e49a9d6a_0_8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8e96c0b572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8e96c0b572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8e96c0b572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8e96c0b572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8e96c0b572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8e96c0b572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8e96c0b572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8e96c0b572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8e96c0b572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8e96c0b572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8e96c0b572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8e96c0b572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8e96c0b572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8e96c0b572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8e96c0b572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8e96c0b572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8e96c0b572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8e96c0b572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8e96c0b57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8e96c0b57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8e96c0b572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8e96c0b57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8e96c0b572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8e96c0b572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8e96c0b572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8e96c0b572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8e96c0b572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8e96c0b572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8e96c0b572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8e96c0b572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8e96c0b572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8e96c0b572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idx="1" type="subTitle"/>
          </p:nvPr>
        </p:nvSpPr>
        <p:spPr>
          <a:xfrm>
            <a:off x="1024800" y="2733675"/>
            <a:ext cx="5174700" cy="4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type="ctrTitle"/>
          </p:nvPr>
        </p:nvSpPr>
        <p:spPr>
          <a:xfrm>
            <a:off x="1024800" y="1639267"/>
            <a:ext cx="6002400" cy="137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720000" y="1498200"/>
            <a:ext cx="82500" cy="21471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5585401" y="-35377"/>
            <a:ext cx="3821270" cy="5231077"/>
            <a:chOff x="5585401" y="1895"/>
            <a:chExt cx="3821270" cy="5231077"/>
          </a:xfrm>
        </p:grpSpPr>
        <p:sp>
          <p:nvSpPr>
            <p:cNvPr id="13" name="Google Shape;13;p2"/>
            <p:cNvSpPr/>
            <p:nvPr/>
          </p:nvSpPr>
          <p:spPr>
            <a:xfrm>
              <a:off x="8934353" y="4693222"/>
              <a:ext cx="275093" cy="539392"/>
            </a:xfrm>
            <a:custGeom>
              <a:rect b="b" l="l" r="r" t="t"/>
              <a:pathLst>
                <a:path extrusionOk="0" h="16575" w="8454">
                  <a:moveTo>
                    <a:pt x="8454" y="1"/>
                  </a:moveTo>
                  <a:cubicBezTo>
                    <a:pt x="7609" y="644"/>
                    <a:pt x="6978" y="1239"/>
                    <a:pt x="6632" y="1739"/>
                  </a:cubicBezTo>
                  <a:cubicBezTo>
                    <a:pt x="2298" y="6204"/>
                    <a:pt x="477" y="11240"/>
                    <a:pt x="1" y="16574"/>
                  </a:cubicBezTo>
                  <a:lnTo>
                    <a:pt x="4037" y="16574"/>
                  </a:lnTo>
                  <a:cubicBezTo>
                    <a:pt x="4787" y="12383"/>
                    <a:pt x="6370" y="8990"/>
                    <a:pt x="8454" y="6216"/>
                  </a:cubicBezTo>
                  <a:lnTo>
                    <a:pt x="84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671299" y="4415016"/>
              <a:ext cx="538147" cy="817598"/>
            </a:xfrm>
            <a:custGeom>
              <a:rect b="b" l="l" r="r" t="t"/>
              <a:pathLst>
                <a:path extrusionOk="0" h="25124" w="16538">
                  <a:moveTo>
                    <a:pt x="16538" y="1"/>
                  </a:moveTo>
                  <a:cubicBezTo>
                    <a:pt x="11942" y="2418"/>
                    <a:pt x="8061" y="4692"/>
                    <a:pt x="7049" y="6109"/>
                  </a:cubicBezTo>
                  <a:cubicBezTo>
                    <a:pt x="1393" y="11681"/>
                    <a:pt x="0" y="18229"/>
                    <a:pt x="286" y="25123"/>
                  </a:cubicBezTo>
                  <a:lnTo>
                    <a:pt x="3965" y="25123"/>
                  </a:lnTo>
                  <a:lnTo>
                    <a:pt x="3965" y="24897"/>
                  </a:lnTo>
                  <a:cubicBezTo>
                    <a:pt x="4334" y="13860"/>
                    <a:pt x="10073" y="7776"/>
                    <a:pt x="16538" y="3954"/>
                  </a:cubicBezTo>
                  <a:lnTo>
                    <a:pt x="165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816200" y="1171212"/>
              <a:ext cx="393246" cy="1237982"/>
            </a:xfrm>
            <a:custGeom>
              <a:rect b="b" l="l" r="r" t="t"/>
              <a:pathLst>
                <a:path extrusionOk="0" h="38042" w="12085">
                  <a:moveTo>
                    <a:pt x="12085" y="1"/>
                  </a:moveTo>
                  <a:cubicBezTo>
                    <a:pt x="2846" y="17456"/>
                    <a:pt x="0" y="25552"/>
                    <a:pt x="12085" y="38041"/>
                  </a:cubicBezTo>
                  <a:lnTo>
                    <a:pt x="12085" y="32338"/>
                  </a:lnTo>
                  <a:cubicBezTo>
                    <a:pt x="11168" y="31064"/>
                    <a:pt x="10549" y="29957"/>
                    <a:pt x="10335" y="29124"/>
                  </a:cubicBezTo>
                  <a:cubicBezTo>
                    <a:pt x="6977" y="21408"/>
                    <a:pt x="8787" y="14277"/>
                    <a:pt x="12085" y="7347"/>
                  </a:cubicBezTo>
                  <a:lnTo>
                    <a:pt x="120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407823" y="4164341"/>
              <a:ext cx="801623" cy="1068273"/>
            </a:xfrm>
            <a:custGeom>
              <a:rect b="b" l="l" r="r" t="t"/>
              <a:pathLst>
                <a:path extrusionOk="0" h="32827" w="24635">
                  <a:moveTo>
                    <a:pt x="24635" y="1"/>
                  </a:moveTo>
                  <a:cubicBezTo>
                    <a:pt x="17551" y="3453"/>
                    <a:pt x="8776" y="7823"/>
                    <a:pt x="7228" y="9883"/>
                  </a:cubicBezTo>
                  <a:cubicBezTo>
                    <a:pt x="406" y="16455"/>
                    <a:pt x="1" y="24492"/>
                    <a:pt x="1120" y="32826"/>
                  </a:cubicBezTo>
                  <a:lnTo>
                    <a:pt x="4823" y="32826"/>
                  </a:lnTo>
                  <a:cubicBezTo>
                    <a:pt x="4549" y="30742"/>
                    <a:pt x="4371" y="29064"/>
                    <a:pt x="4371" y="28016"/>
                  </a:cubicBezTo>
                  <a:cubicBezTo>
                    <a:pt x="4716" y="15086"/>
                    <a:pt x="12919" y="9323"/>
                    <a:pt x="20611" y="5918"/>
                  </a:cubicBezTo>
                  <a:cubicBezTo>
                    <a:pt x="21980" y="5204"/>
                    <a:pt x="23325" y="4513"/>
                    <a:pt x="24635" y="3870"/>
                  </a:cubicBezTo>
                  <a:lnTo>
                    <a:pt x="246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483771" y="1895"/>
              <a:ext cx="725675" cy="2726183"/>
            </a:xfrm>
            <a:custGeom>
              <a:rect b="b" l="l" r="r" t="t"/>
              <a:pathLst>
                <a:path extrusionOk="0" h="83773" w="22301">
                  <a:moveTo>
                    <a:pt x="1965" y="0"/>
                  </a:moveTo>
                  <a:cubicBezTo>
                    <a:pt x="6037" y="738"/>
                    <a:pt x="9895" y="1881"/>
                    <a:pt x="13871" y="5727"/>
                  </a:cubicBezTo>
                  <a:cubicBezTo>
                    <a:pt x="22075" y="13990"/>
                    <a:pt x="21087" y="24622"/>
                    <a:pt x="16967" y="31468"/>
                  </a:cubicBezTo>
                  <a:cubicBezTo>
                    <a:pt x="5180" y="53530"/>
                    <a:pt x="1" y="61388"/>
                    <a:pt x="13764" y="75128"/>
                  </a:cubicBezTo>
                  <a:cubicBezTo>
                    <a:pt x="16800" y="78307"/>
                    <a:pt x="19753" y="81200"/>
                    <a:pt x="22301" y="83772"/>
                  </a:cubicBezTo>
                  <a:lnTo>
                    <a:pt x="22301" y="79010"/>
                  </a:lnTo>
                  <a:cubicBezTo>
                    <a:pt x="17408" y="74081"/>
                    <a:pt x="12443" y="68747"/>
                    <a:pt x="11776" y="66211"/>
                  </a:cubicBezTo>
                  <a:cubicBezTo>
                    <a:pt x="5716" y="52566"/>
                    <a:pt x="16884" y="40886"/>
                    <a:pt x="22301" y="28777"/>
                  </a:cubicBezTo>
                  <a:lnTo>
                    <a:pt x="22301" y="8156"/>
                  </a:lnTo>
                  <a:cubicBezTo>
                    <a:pt x="21372" y="6560"/>
                    <a:pt x="20277" y="5060"/>
                    <a:pt x="19051" y="3691"/>
                  </a:cubicBezTo>
                  <a:cubicBezTo>
                    <a:pt x="17836" y="2179"/>
                    <a:pt x="16217" y="976"/>
                    <a:pt x="143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125408" y="3912495"/>
              <a:ext cx="1084038" cy="1320477"/>
            </a:xfrm>
            <a:custGeom>
              <a:rect b="b" l="l" r="r" t="t"/>
              <a:pathLst>
                <a:path extrusionOk="0" h="40577" w="33314">
                  <a:moveTo>
                    <a:pt x="33314" y="1"/>
                  </a:moveTo>
                  <a:cubicBezTo>
                    <a:pt x="32885" y="251"/>
                    <a:pt x="32445" y="489"/>
                    <a:pt x="32004" y="715"/>
                  </a:cubicBezTo>
                  <a:cubicBezTo>
                    <a:pt x="27932" y="3013"/>
                    <a:pt x="10002" y="10930"/>
                    <a:pt x="7727" y="13967"/>
                  </a:cubicBezTo>
                  <a:cubicBezTo>
                    <a:pt x="0" y="21467"/>
                    <a:pt x="1155" y="31004"/>
                    <a:pt x="2905" y="40577"/>
                  </a:cubicBezTo>
                  <a:lnTo>
                    <a:pt x="6418" y="40577"/>
                  </a:lnTo>
                  <a:cubicBezTo>
                    <a:pt x="4275" y="24563"/>
                    <a:pt x="5870" y="17372"/>
                    <a:pt x="20598" y="10288"/>
                  </a:cubicBezTo>
                  <a:cubicBezTo>
                    <a:pt x="25349" y="7835"/>
                    <a:pt x="29718" y="5775"/>
                    <a:pt x="33314" y="3965"/>
                  </a:cubicBezTo>
                  <a:lnTo>
                    <a:pt x="333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447795" y="1895"/>
              <a:ext cx="1958875" cy="5230719"/>
            </a:xfrm>
            <a:custGeom>
              <a:rect b="b" l="l" r="r" t="t"/>
              <a:pathLst>
                <a:path extrusionOk="0" h="160735" w="60199">
                  <a:moveTo>
                    <a:pt x="0" y="0"/>
                  </a:moveTo>
                  <a:cubicBezTo>
                    <a:pt x="5358" y="3238"/>
                    <a:pt x="10906" y="2786"/>
                    <a:pt x="21848" y="5001"/>
                  </a:cubicBezTo>
                  <a:cubicBezTo>
                    <a:pt x="27266" y="5894"/>
                    <a:pt x="31385" y="6203"/>
                    <a:pt x="36291" y="10787"/>
                  </a:cubicBezTo>
                  <a:cubicBezTo>
                    <a:pt x="44065" y="18502"/>
                    <a:pt x="43125" y="28504"/>
                    <a:pt x="39267" y="34909"/>
                  </a:cubicBezTo>
                  <a:cubicBezTo>
                    <a:pt x="28218" y="55495"/>
                    <a:pt x="23587" y="62793"/>
                    <a:pt x="36302" y="75485"/>
                  </a:cubicBezTo>
                  <a:cubicBezTo>
                    <a:pt x="43149" y="82677"/>
                    <a:pt x="49554" y="88297"/>
                    <a:pt x="51269" y="91773"/>
                  </a:cubicBezTo>
                  <a:cubicBezTo>
                    <a:pt x="56460" y="101298"/>
                    <a:pt x="52721" y="113228"/>
                    <a:pt x="43029" y="118086"/>
                  </a:cubicBezTo>
                  <a:cubicBezTo>
                    <a:pt x="39565" y="120027"/>
                    <a:pt x="23051" y="127444"/>
                    <a:pt x="20908" y="129956"/>
                  </a:cubicBezTo>
                  <a:cubicBezTo>
                    <a:pt x="11633" y="138434"/>
                    <a:pt x="15086" y="149852"/>
                    <a:pt x="16967" y="160734"/>
                  </a:cubicBezTo>
                  <a:lnTo>
                    <a:pt x="20277" y="160734"/>
                  </a:lnTo>
                  <a:cubicBezTo>
                    <a:pt x="17252" y="141684"/>
                    <a:pt x="17514" y="134350"/>
                    <a:pt x="32969" y="126980"/>
                  </a:cubicBezTo>
                  <a:cubicBezTo>
                    <a:pt x="42339" y="122122"/>
                    <a:pt x="49637" y="119193"/>
                    <a:pt x="52543" y="116300"/>
                  </a:cubicBezTo>
                  <a:cubicBezTo>
                    <a:pt x="53102" y="115776"/>
                    <a:pt x="53638" y="115228"/>
                    <a:pt x="54138" y="114645"/>
                  </a:cubicBezTo>
                  <a:lnTo>
                    <a:pt x="54138" y="88832"/>
                  </a:lnTo>
                  <a:cubicBezTo>
                    <a:pt x="53840" y="88487"/>
                    <a:pt x="53543" y="88142"/>
                    <a:pt x="53209" y="87820"/>
                  </a:cubicBezTo>
                  <a:cubicBezTo>
                    <a:pt x="49899" y="84070"/>
                    <a:pt x="36029" y="71461"/>
                    <a:pt x="34886" y="67449"/>
                  </a:cubicBezTo>
                  <a:cubicBezTo>
                    <a:pt x="25087" y="46172"/>
                    <a:pt x="60198" y="30063"/>
                    <a:pt x="41553" y="8823"/>
                  </a:cubicBezTo>
                  <a:cubicBezTo>
                    <a:pt x="36112" y="2167"/>
                    <a:pt x="22539" y="1810"/>
                    <a:pt x="124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7037108" y="1895"/>
              <a:ext cx="2047222" cy="5230719"/>
            </a:xfrm>
            <a:custGeom>
              <a:rect b="b" l="l" r="r" t="t"/>
              <a:pathLst>
                <a:path extrusionOk="0" h="160735" w="62914">
                  <a:moveTo>
                    <a:pt x="1" y="0"/>
                  </a:moveTo>
                  <a:cubicBezTo>
                    <a:pt x="1382" y="2548"/>
                    <a:pt x="3311" y="4643"/>
                    <a:pt x="6109" y="6048"/>
                  </a:cubicBezTo>
                  <a:cubicBezTo>
                    <a:pt x="11788" y="9084"/>
                    <a:pt x="16062" y="8584"/>
                    <a:pt x="26897" y="10716"/>
                  </a:cubicBezTo>
                  <a:cubicBezTo>
                    <a:pt x="31219" y="11382"/>
                    <a:pt x="35529" y="11990"/>
                    <a:pt x="39720" y="16073"/>
                  </a:cubicBezTo>
                  <a:cubicBezTo>
                    <a:pt x="46852" y="23277"/>
                    <a:pt x="45875" y="32468"/>
                    <a:pt x="42315" y="38374"/>
                  </a:cubicBezTo>
                  <a:cubicBezTo>
                    <a:pt x="31969" y="57579"/>
                    <a:pt x="27909" y="64234"/>
                    <a:pt x="39779" y="76009"/>
                  </a:cubicBezTo>
                  <a:cubicBezTo>
                    <a:pt x="46221" y="82784"/>
                    <a:pt x="51817" y="87630"/>
                    <a:pt x="53495" y="90952"/>
                  </a:cubicBezTo>
                  <a:cubicBezTo>
                    <a:pt x="58270" y="99762"/>
                    <a:pt x="54805" y="110787"/>
                    <a:pt x="45840" y="115264"/>
                  </a:cubicBezTo>
                  <a:cubicBezTo>
                    <a:pt x="41637" y="117657"/>
                    <a:pt x="26444" y="124039"/>
                    <a:pt x="24135" y="127504"/>
                  </a:cubicBezTo>
                  <a:cubicBezTo>
                    <a:pt x="15622" y="136933"/>
                    <a:pt x="21789" y="149542"/>
                    <a:pt x="22480" y="160734"/>
                  </a:cubicBezTo>
                  <a:lnTo>
                    <a:pt x="26016" y="160734"/>
                  </a:lnTo>
                  <a:cubicBezTo>
                    <a:pt x="22349" y="138684"/>
                    <a:pt x="21099" y="131159"/>
                    <a:pt x="36767" y="123670"/>
                  </a:cubicBezTo>
                  <a:cubicBezTo>
                    <a:pt x="45518" y="119134"/>
                    <a:pt x="52293" y="116443"/>
                    <a:pt x="55067" y="113693"/>
                  </a:cubicBezTo>
                  <a:cubicBezTo>
                    <a:pt x="62651" y="106608"/>
                    <a:pt x="62913" y="94678"/>
                    <a:pt x="55662" y="87273"/>
                  </a:cubicBezTo>
                  <a:cubicBezTo>
                    <a:pt x="52674" y="83903"/>
                    <a:pt x="39839" y="72164"/>
                    <a:pt x="38744" y="68580"/>
                  </a:cubicBezTo>
                  <a:cubicBezTo>
                    <a:pt x="29302" y="48685"/>
                    <a:pt x="62294" y="33647"/>
                    <a:pt x="44756" y="13883"/>
                  </a:cubicBezTo>
                  <a:cubicBezTo>
                    <a:pt x="37779" y="5453"/>
                    <a:pt x="16741" y="8061"/>
                    <a:pt x="9073" y="2857"/>
                  </a:cubicBezTo>
                  <a:cubicBezTo>
                    <a:pt x="7680" y="2119"/>
                    <a:pt x="6430" y="1155"/>
                    <a:pt x="5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764358" y="1895"/>
              <a:ext cx="2058448" cy="5230719"/>
            </a:xfrm>
            <a:custGeom>
              <a:rect b="b" l="l" r="r" t="t"/>
              <a:pathLst>
                <a:path extrusionOk="0" h="160735" w="63259">
                  <a:moveTo>
                    <a:pt x="1" y="0"/>
                  </a:moveTo>
                  <a:cubicBezTo>
                    <a:pt x="965" y="4489"/>
                    <a:pt x="2513" y="8346"/>
                    <a:pt x="5763" y="10549"/>
                  </a:cubicBezTo>
                  <a:cubicBezTo>
                    <a:pt x="11716" y="15061"/>
                    <a:pt x="15515" y="13990"/>
                    <a:pt x="26706" y="16264"/>
                  </a:cubicBezTo>
                  <a:cubicBezTo>
                    <a:pt x="30993" y="16943"/>
                    <a:pt x="34743" y="17371"/>
                    <a:pt x="38756" y="21217"/>
                  </a:cubicBezTo>
                  <a:cubicBezTo>
                    <a:pt x="45340" y="27801"/>
                    <a:pt x="44459" y="36326"/>
                    <a:pt x="41196" y="41708"/>
                  </a:cubicBezTo>
                  <a:cubicBezTo>
                    <a:pt x="31743" y="59269"/>
                    <a:pt x="27980" y="65496"/>
                    <a:pt x="38625" y="76128"/>
                  </a:cubicBezTo>
                  <a:cubicBezTo>
                    <a:pt x="44530" y="82367"/>
                    <a:pt x="49924" y="87023"/>
                    <a:pt x="51495" y="90190"/>
                  </a:cubicBezTo>
                  <a:cubicBezTo>
                    <a:pt x="55829" y="98286"/>
                    <a:pt x="52626" y="108359"/>
                    <a:pt x="44411" y="112466"/>
                  </a:cubicBezTo>
                  <a:cubicBezTo>
                    <a:pt x="40637" y="114609"/>
                    <a:pt x="26718" y="120503"/>
                    <a:pt x="24575" y="123575"/>
                  </a:cubicBezTo>
                  <a:cubicBezTo>
                    <a:pt x="14836" y="134159"/>
                    <a:pt x="25373" y="149125"/>
                    <a:pt x="22456" y="160734"/>
                  </a:cubicBezTo>
                  <a:lnTo>
                    <a:pt x="26849" y="160734"/>
                  </a:lnTo>
                  <a:cubicBezTo>
                    <a:pt x="27278" y="153281"/>
                    <a:pt x="24528" y="144363"/>
                    <a:pt x="24158" y="138374"/>
                  </a:cubicBezTo>
                  <a:cubicBezTo>
                    <a:pt x="22908" y="116752"/>
                    <a:pt x="51067" y="120479"/>
                    <a:pt x="57305" y="105442"/>
                  </a:cubicBezTo>
                  <a:cubicBezTo>
                    <a:pt x="63259" y="90725"/>
                    <a:pt x="49614" y="83510"/>
                    <a:pt x="41470" y="74116"/>
                  </a:cubicBezTo>
                  <a:cubicBezTo>
                    <a:pt x="34946" y="67330"/>
                    <a:pt x="36017" y="58674"/>
                    <a:pt x="38815" y="53792"/>
                  </a:cubicBezTo>
                  <a:cubicBezTo>
                    <a:pt x="43387" y="44208"/>
                    <a:pt x="49864" y="35790"/>
                    <a:pt x="48423" y="28575"/>
                  </a:cubicBezTo>
                  <a:cubicBezTo>
                    <a:pt x="44363" y="5786"/>
                    <a:pt x="16872" y="18026"/>
                    <a:pt x="6823" y="5382"/>
                  </a:cubicBezTo>
                  <a:cubicBezTo>
                    <a:pt x="5501" y="4000"/>
                    <a:pt x="4549" y="2143"/>
                    <a:pt x="3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6534625" y="1895"/>
              <a:ext cx="1932518" cy="5230719"/>
            </a:xfrm>
            <a:custGeom>
              <a:rect b="b" l="l" r="r" t="t"/>
              <a:pathLst>
                <a:path extrusionOk="0" h="160735" w="59389">
                  <a:moveTo>
                    <a:pt x="0" y="0"/>
                  </a:moveTo>
                  <a:cubicBezTo>
                    <a:pt x="988" y="7572"/>
                    <a:pt x="2060" y="15073"/>
                    <a:pt x="8680" y="18193"/>
                  </a:cubicBezTo>
                  <a:cubicBezTo>
                    <a:pt x="13300" y="20503"/>
                    <a:pt x="16907" y="20181"/>
                    <a:pt x="25801" y="21919"/>
                  </a:cubicBezTo>
                  <a:cubicBezTo>
                    <a:pt x="29421" y="22455"/>
                    <a:pt x="33135" y="23027"/>
                    <a:pt x="36636" y="26503"/>
                  </a:cubicBezTo>
                  <a:cubicBezTo>
                    <a:pt x="42577" y="32575"/>
                    <a:pt x="41648" y="40303"/>
                    <a:pt x="38696" y="45160"/>
                  </a:cubicBezTo>
                  <a:cubicBezTo>
                    <a:pt x="29873" y="61448"/>
                    <a:pt x="26730" y="67008"/>
                    <a:pt x="36672" y="76795"/>
                  </a:cubicBezTo>
                  <a:cubicBezTo>
                    <a:pt x="42220" y="82641"/>
                    <a:pt x="46589" y="86320"/>
                    <a:pt x="48161" y="89368"/>
                  </a:cubicBezTo>
                  <a:cubicBezTo>
                    <a:pt x="52078" y="96750"/>
                    <a:pt x="49149" y="105918"/>
                    <a:pt x="41672" y="109656"/>
                  </a:cubicBezTo>
                  <a:cubicBezTo>
                    <a:pt x="38493" y="111466"/>
                    <a:pt x="25932" y="116883"/>
                    <a:pt x="23956" y="119384"/>
                  </a:cubicBezTo>
                  <a:cubicBezTo>
                    <a:pt x="12133" y="131349"/>
                    <a:pt x="30135" y="149876"/>
                    <a:pt x="17145" y="160734"/>
                  </a:cubicBezTo>
                  <a:lnTo>
                    <a:pt x="24158" y="160734"/>
                  </a:lnTo>
                  <a:cubicBezTo>
                    <a:pt x="28516" y="153543"/>
                    <a:pt x="23956" y="140839"/>
                    <a:pt x="23515" y="133409"/>
                  </a:cubicBezTo>
                  <a:cubicBezTo>
                    <a:pt x="22455" y="113716"/>
                    <a:pt x="48185" y="117086"/>
                    <a:pt x="53888" y="103358"/>
                  </a:cubicBezTo>
                  <a:cubicBezTo>
                    <a:pt x="59389" y="89880"/>
                    <a:pt x="46816" y="83201"/>
                    <a:pt x="39386" y="74628"/>
                  </a:cubicBezTo>
                  <a:cubicBezTo>
                    <a:pt x="33409" y="68437"/>
                    <a:pt x="34397" y="60460"/>
                    <a:pt x="36945" y="56031"/>
                  </a:cubicBezTo>
                  <a:cubicBezTo>
                    <a:pt x="41577" y="46113"/>
                    <a:pt x="48221" y="38671"/>
                    <a:pt x="45137" y="30206"/>
                  </a:cubicBezTo>
                  <a:cubicBezTo>
                    <a:pt x="39565" y="12918"/>
                    <a:pt x="16276" y="22836"/>
                    <a:pt x="7465" y="11466"/>
                  </a:cubicBezTo>
                  <a:cubicBezTo>
                    <a:pt x="5144" y="8906"/>
                    <a:pt x="4084" y="4620"/>
                    <a:pt x="3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585401" y="1895"/>
              <a:ext cx="2525299" cy="5230719"/>
            </a:xfrm>
            <a:custGeom>
              <a:rect b="b" l="l" r="r" t="t"/>
              <a:pathLst>
                <a:path extrusionOk="0" h="160735" w="77606">
                  <a:moveTo>
                    <a:pt x="22063" y="0"/>
                  </a:moveTo>
                  <a:cubicBezTo>
                    <a:pt x="24194" y="8430"/>
                    <a:pt x="23135" y="19371"/>
                    <a:pt x="29933" y="23348"/>
                  </a:cubicBezTo>
                  <a:cubicBezTo>
                    <a:pt x="34660" y="26396"/>
                    <a:pt x="37625" y="25706"/>
                    <a:pt x="46435" y="27480"/>
                  </a:cubicBezTo>
                  <a:cubicBezTo>
                    <a:pt x="49971" y="28027"/>
                    <a:pt x="53091" y="28408"/>
                    <a:pt x="56377" y="31563"/>
                  </a:cubicBezTo>
                  <a:cubicBezTo>
                    <a:pt x="61890" y="37100"/>
                    <a:pt x="61009" y="44160"/>
                    <a:pt x="58318" y="48613"/>
                  </a:cubicBezTo>
                  <a:cubicBezTo>
                    <a:pt x="50233" y="63460"/>
                    <a:pt x="47602" y="68425"/>
                    <a:pt x="56675" y="77295"/>
                  </a:cubicBezTo>
                  <a:cubicBezTo>
                    <a:pt x="61699" y="82593"/>
                    <a:pt x="65200" y="85463"/>
                    <a:pt x="66795" y="88308"/>
                  </a:cubicBezTo>
                  <a:cubicBezTo>
                    <a:pt x="70498" y="95012"/>
                    <a:pt x="67878" y="103441"/>
                    <a:pt x="61044" y="106858"/>
                  </a:cubicBezTo>
                  <a:cubicBezTo>
                    <a:pt x="58449" y="108335"/>
                    <a:pt x="47364" y="113216"/>
                    <a:pt x="45483" y="115217"/>
                  </a:cubicBezTo>
                  <a:cubicBezTo>
                    <a:pt x="33112" y="126706"/>
                    <a:pt x="53115" y="145458"/>
                    <a:pt x="36101" y="154912"/>
                  </a:cubicBezTo>
                  <a:cubicBezTo>
                    <a:pt x="34370" y="155925"/>
                    <a:pt x="32293" y="156292"/>
                    <a:pt x="30033" y="156292"/>
                  </a:cubicBezTo>
                  <a:cubicBezTo>
                    <a:pt x="24112" y="156292"/>
                    <a:pt x="16939" y="153775"/>
                    <a:pt x="11462" y="153775"/>
                  </a:cubicBezTo>
                  <a:cubicBezTo>
                    <a:pt x="9841" y="153775"/>
                    <a:pt x="8368" y="153995"/>
                    <a:pt x="7121" y="154567"/>
                  </a:cubicBezTo>
                  <a:cubicBezTo>
                    <a:pt x="4025" y="155543"/>
                    <a:pt x="1823" y="157865"/>
                    <a:pt x="1" y="160734"/>
                  </a:cubicBezTo>
                  <a:lnTo>
                    <a:pt x="5168" y="160734"/>
                  </a:lnTo>
                  <a:cubicBezTo>
                    <a:pt x="5490" y="160472"/>
                    <a:pt x="5835" y="160234"/>
                    <a:pt x="6192" y="160020"/>
                  </a:cubicBezTo>
                  <a:cubicBezTo>
                    <a:pt x="8777" y="158294"/>
                    <a:pt x="11590" y="157709"/>
                    <a:pt x="14511" y="157709"/>
                  </a:cubicBezTo>
                  <a:cubicBezTo>
                    <a:pt x="20658" y="157709"/>
                    <a:pt x="27286" y="160297"/>
                    <a:pt x="33288" y="160297"/>
                  </a:cubicBezTo>
                  <a:cubicBezTo>
                    <a:pt x="37484" y="160297"/>
                    <a:pt x="41374" y="159032"/>
                    <a:pt x="44578" y="154733"/>
                  </a:cubicBezTo>
                  <a:cubicBezTo>
                    <a:pt x="50162" y="148518"/>
                    <a:pt x="45388" y="135755"/>
                    <a:pt x="44971" y="128468"/>
                  </a:cubicBezTo>
                  <a:cubicBezTo>
                    <a:pt x="44102" y="110704"/>
                    <a:pt x="67390" y="113693"/>
                    <a:pt x="72570" y="101286"/>
                  </a:cubicBezTo>
                  <a:cubicBezTo>
                    <a:pt x="77606" y="89047"/>
                    <a:pt x="66104" y="82903"/>
                    <a:pt x="59401" y="75164"/>
                  </a:cubicBezTo>
                  <a:cubicBezTo>
                    <a:pt x="53889" y="69449"/>
                    <a:pt x="54913" y="62139"/>
                    <a:pt x="57234" y="58162"/>
                  </a:cubicBezTo>
                  <a:cubicBezTo>
                    <a:pt x="61782" y="48577"/>
                    <a:pt x="67819" y="41886"/>
                    <a:pt x="64271" y="33814"/>
                  </a:cubicBezTo>
                  <a:cubicBezTo>
                    <a:pt x="58746" y="19431"/>
                    <a:pt x="37827" y="27944"/>
                    <a:pt x="30219" y="17526"/>
                  </a:cubicBezTo>
                  <a:cubicBezTo>
                    <a:pt x="27040" y="13823"/>
                    <a:pt x="26611" y="6382"/>
                    <a:pt x="257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1"/>
          <p:cNvSpPr txBox="1"/>
          <p:nvPr>
            <p:ph hasCustomPrompt="1" type="title"/>
          </p:nvPr>
        </p:nvSpPr>
        <p:spPr>
          <a:xfrm>
            <a:off x="1024800" y="939647"/>
            <a:ext cx="70944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128" name="Google Shape;128;p11"/>
          <p:cNvSpPr txBox="1"/>
          <p:nvPr>
            <p:ph idx="1" type="subTitle"/>
          </p:nvPr>
        </p:nvSpPr>
        <p:spPr>
          <a:xfrm>
            <a:off x="1024800" y="2803064"/>
            <a:ext cx="40293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29" name="Google Shape;129;p11"/>
          <p:cNvSpPr/>
          <p:nvPr/>
        </p:nvSpPr>
        <p:spPr>
          <a:xfrm rot="-5400000">
            <a:off x="2518825" y="2446400"/>
            <a:ext cx="82500" cy="28668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0" name="Google Shape;130;p11"/>
          <p:cNvGrpSpPr/>
          <p:nvPr/>
        </p:nvGrpSpPr>
        <p:grpSpPr>
          <a:xfrm flipH="1" rot="9122183">
            <a:off x="4569886" y="-1426500"/>
            <a:ext cx="9560057" cy="6156033"/>
            <a:chOff x="9889538" y="-782041"/>
            <a:chExt cx="7050666" cy="4540155"/>
          </a:xfrm>
        </p:grpSpPr>
        <p:sp>
          <p:nvSpPr>
            <p:cNvPr id="131" name="Google Shape;131;p11"/>
            <p:cNvSpPr/>
            <p:nvPr/>
          </p:nvSpPr>
          <p:spPr>
            <a:xfrm flipH="1">
              <a:off x="9889538" y="-782041"/>
              <a:ext cx="7050666" cy="4540155"/>
            </a:xfrm>
            <a:custGeom>
              <a:rect b="b" l="l" r="r" t="t"/>
              <a:pathLst>
                <a:path extrusionOk="0" h="94038" w="146037">
                  <a:moveTo>
                    <a:pt x="68933" y="651"/>
                  </a:moveTo>
                  <a:cubicBezTo>
                    <a:pt x="71300" y="651"/>
                    <a:pt x="73666" y="772"/>
                    <a:pt x="76022" y="1012"/>
                  </a:cubicBezTo>
                  <a:cubicBezTo>
                    <a:pt x="79457" y="1371"/>
                    <a:pt x="83040" y="1961"/>
                    <a:pt x="86223" y="3394"/>
                  </a:cubicBezTo>
                  <a:cubicBezTo>
                    <a:pt x="94126" y="6977"/>
                    <a:pt x="102009" y="10581"/>
                    <a:pt x="109554" y="14817"/>
                  </a:cubicBezTo>
                  <a:cubicBezTo>
                    <a:pt x="119523" y="20423"/>
                    <a:pt x="128818" y="27168"/>
                    <a:pt x="137227" y="34924"/>
                  </a:cubicBezTo>
                  <a:cubicBezTo>
                    <a:pt x="139208" y="36820"/>
                    <a:pt x="141485" y="39602"/>
                    <a:pt x="140578" y="42574"/>
                  </a:cubicBezTo>
                  <a:cubicBezTo>
                    <a:pt x="140199" y="43860"/>
                    <a:pt x="139208" y="44745"/>
                    <a:pt x="138323" y="45714"/>
                  </a:cubicBezTo>
                  <a:cubicBezTo>
                    <a:pt x="137122" y="46979"/>
                    <a:pt x="135689" y="48012"/>
                    <a:pt x="134108" y="48770"/>
                  </a:cubicBezTo>
                  <a:cubicBezTo>
                    <a:pt x="128691" y="51363"/>
                    <a:pt x="123317" y="54039"/>
                    <a:pt x="117985" y="56843"/>
                  </a:cubicBezTo>
                  <a:cubicBezTo>
                    <a:pt x="100281" y="66053"/>
                    <a:pt x="82956" y="75959"/>
                    <a:pt x="65358" y="85380"/>
                  </a:cubicBezTo>
                  <a:cubicBezTo>
                    <a:pt x="60600" y="87849"/>
                    <a:pt x="55218" y="89371"/>
                    <a:pt x="49843" y="89371"/>
                  </a:cubicBezTo>
                  <a:cubicBezTo>
                    <a:pt x="47694" y="89371"/>
                    <a:pt x="45545" y="89128"/>
                    <a:pt x="43438" y="88604"/>
                  </a:cubicBezTo>
                  <a:cubicBezTo>
                    <a:pt x="39360" y="87652"/>
                    <a:pt x="35205" y="87075"/>
                    <a:pt x="31050" y="87075"/>
                  </a:cubicBezTo>
                  <a:cubicBezTo>
                    <a:pt x="28676" y="87075"/>
                    <a:pt x="26303" y="87263"/>
                    <a:pt x="23943" y="87677"/>
                  </a:cubicBezTo>
                  <a:cubicBezTo>
                    <a:pt x="18800" y="88583"/>
                    <a:pt x="13932" y="90585"/>
                    <a:pt x="9000" y="92145"/>
                  </a:cubicBezTo>
                  <a:cubicBezTo>
                    <a:pt x="8605" y="92249"/>
                    <a:pt x="8270" y="92297"/>
                    <a:pt x="7988" y="92297"/>
                  </a:cubicBezTo>
                  <a:cubicBezTo>
                    <a:pt x="5295" y="92297"/>
                    <a:pt x="7459" y="87927"/>
                    <a:pt x="8241" y="86286"/>
                  </a:cubicBezTo>
                  <a:cubicBezTo>
                    <a:pt x="11129" y="80300"/>
                    <a:pt x="13068" y="73830"/>
                    <a:pt x="12920" y="67128"/>
                  </a:cubicBezTo>
                  <a:cubicBezTo>
                    <a:pt x="12920" y="64303"/>
                    <a:pt x="12478" y="61521"/>
                    <a:pt x="11635" y="58824"/>
                  </a:cubicBezTo>
                  <a:cubicBezTo>
                    <a:pt x="10370" y="55135"/>
                    <a:pt x="8895" y="51510"/>
                    <a:pt x="7251" y="47970"/>
                  </a:cubicBezTo>
                  <a:cubicBezTo>
                    <a:pt x="5733" y="44555"/>
                    <a:pt x="4195" y="40804"/>
                    <a:pt x="3984" y="37031"/>
                  </a:cubicBezTo>
                  <a:cubicBezTo>
                    <a:pt x="3562" y="28664"/>
                    <a:pt x="1413" y="20508"/>
                    <a:pt x="949" y="12140"/>
                  </a:cubicBezTo>
                  <a:cubicBezTo>
                    <a:pt x="964" y="9964"/>
                    <a:pt x="2283" y="9415"/>
                    <a:pt x="3909" y="9415"/>
                  </a:cubicBezTo>
                  <a:cubicBezTo>
                    <a:pt x="4520" y="9415"/>
                    <a:pt x="5173" y="9492"/>
                    <a:pt x="5818" y="9590"/>
                  </a:cubicBezTo>
                  <a:cubicBezTo>
                    <a:pt x="6645" y="9732"/>
                    <a:pt x="7473" y="9791"/>
                    <a:pt x="8301" y="9791"/>
                  </a:cubicBezTo>
                  <a:cubicBezTo>
                    <a:pt x="10801" y="9791"/>
                    <a:pt x="13295" y="9249"/>
                    <a:pt x="15765" y="8789"/>
                  </a:cubicBezTo>
                  <a:cubicBezTo>
                    <a:pt x="19391" y="8115"/>
                    <a:pt x="22995" y="7377"/>
                    <a:pt x="26641" y="6703"/>
                  </a:cubicBezTo>
                  <a:cubicBezTo>
                    <a:pt x="31425" y="5839"/>
                    <a:pt x="36188" y="4785"/>
                    <a:pt x="40973" y="3921"/>
                  </a:cubicBezTo>
                  <a:cubicBezTo>
                    <a:pt x="48054" y="2656"/>
                    <a:pt x="55178" y="1666"/>
                    <a:pt x="62323" y="970"/>
                  </a:cubicBezTo>
                  <a:cubicBezTo>
                    <a:pt x="64519" y="757"/>
                    <a:pt x="66726" y="651"/>
                    <a:pt x="68933" y="651"/>
                  </a:cubicBezTo>
                  <a:close/>
                  <a:moveTo>
                    <a:pt x="76471" y="0"/>
                  </a:moveTo>
                  <a:cubicBezTo>
                    <a:pt x="75633" y="0"/>
                    <a:pt x="74795" y="14"/>
                    <a:pt x="73957" y="43"/>
                  </a:cubicBezTo>
                  <a:cubicBezTo>
                    <a:pt x="59962" y="485"/>
                    <a:pt x="46115" y="2066"/>
                    <a:pt x="32268" y="4174"/>
                  </a:cubicBezTo>
                  <a:cubicBezTo>
                    <a:pt x="28053" y="4827"/>
                    <a:pt x="23753" y="5185"/>
                    <a:pt x="19496" y="5628"/>
                  </a:cubicBezTo>
                  <a:cubicBezTo>
                    <a:pt x="16292" y="5955"/>
                    <a:pt x="13074" y="6268"/>
                    <a:pt x="9854" y="6268"/>
                  </a:cubicBezTo>
                  <a:cubicBezTo>
                    <a:pt x="9134" y="6268"/>
                    <a:pt x="8414" y="6253"/>
                    <a:pt x="7693" y="6218"/>
                  </a:cubicBezTo>
                  <a:cubicBezTo>
                    <a:pt x="7554" y="6214"/>
                    <a:pt x="7415" y="6213"/>
                    <a:pt x="7276" y="6213"/>
                  </a:cubicBezTo>
                  <a:cubicBezTo>
                    <a:pt x="5754" y="6213"/>
                    <a:pt x="4250" y="6424"/>
                    <a:pt x="2783" y="6829"/>
                  </a:cubicBezTo>
                  <a:cubicBezTo>
                    <a:pt x="1729" y="7124"/>
                    <a:pt x="1012" y="7862"/>
                    <a:pt x="886" y="8979"/>
                  </a:cubicBezTo>
                  <a:cubicBezTo>
                    <a:pt x="1" y="16356"/>
                    <a:pt x="1265" y="23669"/>
                    <a:pt x="1265" y="31024"/>
                  </a:cubicBezTo>
                  <a:cubicBezTo>
                    <a:pt x="1265" y="34902"/>
                    <a:pt x="3204" y="39012"/>
                    <a:pt x="4743" y="42469"/>
                  </a:cubicBezTo>
                  <a:cubicBezTo>
                    <a:pt x="6471" y="46368"/>
                    <a:pt x="8157" y="50309"/>
                    <a:pt x="9506" y="54377"/>
                  </a:cubicBezTo>
                  <a:cubicBezTo>
                    <a:pt x="10496" y="57369"/>
                    <a:pt x="11529" y="60510"/>
                    <a:pt x="11656" y="63671"/>
                  </a:cubicBezTo>
                  <a:cubicBezTo>
                    <a:pt x="11951" y="71153"/>
                    <a:pt x="9738" y="78319"/>
                    <a:pt x="6387" y="84916"/>
                  </a:cubicBezTo>
                  <a:cubicBezTo>
                    <a:pt x="5880" y="85909"/>
                    <a:pt x="2160" y="92939"/>
                    <a:pt x="5243" y="92939"/>
                  </a:cubicBezTo>
                  <a:cubicBezTo>
                    <a:pt x="5367" y="92939"/>
                    <a:pt x="5502" y="92927"/>
                    <a:pt x="5649" y="92904"/>
                  </a:cubicBezTo>
                  <a:cubicBezTo>
                    <a:pt x="10054" y="92398"/>
                    <a:pt x="14396" y="90859"/>
                    <a:pt x="18822" y="90627"/>
                  </a:cubicBezTo>
                  <a:cubicBezTo>
                    <a:pt x="19320" y="90603"/>
                    <a:pt x="19818" y="90591"/>
                    <a:pt x="20313" y="90591"/>
                  </a:cubicBezTo>
                  <a:cubicBezTo>
                    <a:pt x="24991" y="90591"/>
                    <a:pt x="29529" y="91646"/>
                    <a:pt x="33912" y="93304"/>
                  </a:cubicBezTo>
                  <a:cubicBezTo>
                    <a:pt x="35321" y="93841"/>
                    <a:pt x="36853" y="94037"/>
                    <a:pt x="38395" y="94037"/>
                  </a:cubicBezTo>
                  <a:cubicBezTo>
                    <a:pt x="40060" y="94037"/>
                    <a:pt x="41738" y="93809"/>
                    <a:pt x="43291" y="93536"/>
                  </a:cubicBezTo>
                  <a:cubicBezTo>
                    <a:pt x="47654" y="92798"/>
                    <a:pt x="51869" y="91850"/>
                    <a:pt x="55915" y="90058"/>
                  </a:cubicBezTo>
                  <a:cubicBezTo>
                    <a:pt x="76001" y="81017"/>
                    <a:pt x="96171" y="72123"/>
                    <a:pt x="116741" y="64282"/>
                  </a:cubicBezTo>
                  <a:cubicBezTo>
                    <a:pt x="123296" y="61795"/>
                    <a:pt x="129872" y="59414"/>
                    <a:pt x="136511" y="57138"/>
                  </a:cubicBezTo>
                  <a:cubicBezTo>
                    <a:pt x="140051" y="55873"/>
                    <a:pt x="143592" y="53829"/>
                    <a:pt x="145046" y="50161"/>
                  </a:cubicBezTo>
                  <a:cubicBezTo>
                    <a:pt x="145573" y="48855"/>
                    <a:pt x="146037" y="47653"/>
                    <a:pt x="145868" y="46199"/>
                  </a:cubicBezTo>
                  <a:cubicBezTo>
                    <a:pt x="145658" y="44471"/>
                    <a:pt x="144772" y="42953"/>
                    <a:pt x="143761" y="41584"/>
                  </a:cubicBezTo>
                  <a:cubicBezTo>
                    <a:pt x="131642" y="25777"/>
                    <a:pt x="115561" y="14543"/>
                    <a:pt x="98826" y="4174"/>
                  </a:cubicBezTo>
                  <a:cubicBezTo>
                    <a:pt x="95876" y="2361"/>
                    <a:pt x="92230" y="1602"/>
                    <a:pt x="88879" y="1012"/>
                  </a:cubicBezTo>
                  <a:cubicBezTo>
                    <a:pt x="84774" y="346"/>
                    <a:pt x="80627" y="0"/>
                    <a:pt x="7647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1"/>
            <p:cNvSpPr/>
            <p:nvPr/>
          </p:nvSpPr>
          <p:spPr>
            <a:xfrm flipH="1">
              <a:off x="10444082" y="-701655"/>
              <a:ext cx="6433020" cy="4322798"/>
            </a:xfrm>
            <a:custGeom>
              <a:rect b="b" l="l" r="r" t="t"/>
              <a:pathLst>
                <a:path extrusionOk="0" h="89536" w="133244">
                  <a:moveTo>
                    <a:pt x="53722" y="1540"/>
                  </a:moveTo>
                  <a:cubicBezTo>
                    <a:pt x="56789" y="1540"/>
                    <a:pt x="59840" y="1868"/>
                    <a:pt x="62723" y="2593"/>
                  </a:cubicBezTo>
                  <a:cubicBezTo>
                    <a:pt x="71575" y="4806"/>
                    <a:pt x="80448" y="7019"/>
                    <a:pt x="89131" y="9780"/>
                  </a:cubicBezTo>
                  <a:cubicBezTo>
                    <a:pt x="99585" y="13068"/>
                    <a:pt x="109680" y="17367"/>
                    <a:pt x="119291" y="22594"/>
                  </a:cubicBezTo>
                  <a:cubicBezTo>
                    <a:pt x="121715" y="23985"/>
                    <a:pt x="124792" y="25798"/>
                    <a:pt x="125783" y="28601"/>
                  </a:cubicBezTo>
                  <a:cubicBezTo>
                    <a:pt x="126562" y="30793"/>
                    <a:pt x="125129" y="32542"/>
                    <a:pt x="123274" y="33554"/>
                  </a:cubicBezTo>
                  <a:cubicBezTo>
                    <a:pt x="121125" y="34734"/>
                    <a:pt x="119396" y="36525"/>
                    <a:pt x="117605" y="38169"/>
                  </a:cubicBezTo>
                  <a:cubicBezTo>
                    <a:pt x="115940" y="39708"/>
                    <a:pt x="114275" y="41267"/>
                    <a:pt x="112631" y="42827"/>
                  </a:cubicBezTo>
                  <a:cubicBezTo>
                    <a:pt x="109533" y="45778"/>
                    <a:pt x="106456" y="48770"/>
                    <a:pt x="103358" y="51721"/>
                  </a:cubicBezTo>
                  <a:cubicBezTo>
                    <a:pt x="95644" y="59098"/>
                    <a:pt x="87740" y="66242"/>
                    <a:pt x="79457" y="72987"/>
                  </a:cubicBezTo>
                  <a:cubicBezTo>
                    <a:pt x="74940" y="76648"/>
                    <a:pt x="68756" y="78671"/>
                    <a:pt x="62811" y="78671"/>
                  </a:cubicBezTo>
                  <a:cubicBezTo>
                    <a:pt x="61433" y="78671"/>
                    <a:pt x="60068" y="78562"/>
                    <a:pt x="58739" y="78340"/>
                  </a:cubicBezTo>
                  <a:cubicBezTo>
                    <a:pt x="54680" y="77696"/>
                    <a:pt x="50559" y="77265"/>
                    <a:pt x="46443" y="77265"/>
                  </a:cubicBezTo>
                  <a:cubicBezTo>
                    <a:pt x="45708" y="77265"/>
                    <a:pt x="44973" y="77279"/>
                    <a:pt x="44239" y="77307"/>
                  </a:cubicBezTo>
                  <a:cubicBezTo>
                    <a:pt x="40804" y="77434"/>
                    <a:pt x="37410" y="78214"/>
                    <a:pt x="34101" y="79120"/>
                  </a:cubicBezTo>
                  <a:cubicBezTo>
                    <a:pt x="27779" y="80890"/>
                    <a:pt x="21877" y="83715"/>
                    <a:pt x="16039" y="86707"/>
                  </a:cubicBezTo>
                  <a:cubicBezTo>
                    <a:pt x="15376" y="87031"/>
                    <a:pt x="14118" y="87764"/>
                    <a:pt x="13111" y="87764"/>
                  </a:cubicBezTo>
                  <a:cubicBezTo>
                    <a:pt x="12805" y="87764"/>
                    <a:pt x="12523" y="87696"/>
                    <a:pt x="12288" y="87529"/>
                  </a:cubicBezTo>
                  <a:cubicBezTo>
                    <a:pt x="11360" y="86855"/>
                    <a:pt x="12035" y="85232"/>
                    <a:pt x="12288" y="84452"/>
                  </a:cubicBezTo>
                  <a:lnTo>
                    <a:pt x="12309" y="84452"/>
                  </a:lnTo>
                  <a:cubicBezTo>
                    <a:pt x="15639" y="74842"/>
                    <a:pt x="15070" y="64746"/>
                    <a:pt x="10559" y="55599"/>
                  </a:cubicBezTo>
                  <a:cubicBezTo>
                    <a:pt x="9000" y="52501"/>
                    <a:pt x="7883" y="48792"/>
                    <a:pt x="7777" y="45335"/>
                  </a:cubicBezTo>
                  <a:cubicBezTo>
                    <a:pt x="7398" y="35872"/>
                    <a:pt x="3773" y="26683"/>
                    <a:pt x="1307" y="17641"/>
                  </a:cubicBezTo>
                  <a:cubicBezTo>
                    <a:pt x="1075" y="16693"/>
                    <a:pt x="738" y="15428"/>
                    <a:pt x="1307" y="14522"/>
                  </a:cubicBezTo>
                  <a:cubicBezTo>
                    <a:pt x="1792" y="13742"/>
                    <a:pt x="2740" y="13742"/>
                    <a:pt x="3604" y="13742"/>
                  </a:cubicBezTo>
                  <a:cubicBezTo>
                    <a:pt x="4064" y="13779"/>
                    <a:pt x="4524" y="13796"/>
                    <a:pt x="4986" y="13796"/>
                  </a:cubicBezTo>
                  <a:cubicBezTo>
                    <a:pt x="9310" y="13796"/>
                    <a:pt x="13701" y="12271"/>
                    <a:pt x="17662" y="10728"/>
                  </a:cubicBezTo>
                  <a:cubicBezTo>
                    <a:pt x="25713" y="7630"/>
                    <a:pt x="33933" y="5038"/>
                    <a:pt x="42300" y="2972"/>
                  </a:cubicBezTo>
                  <a:cubicBezTo>
                    <a:pt x="45927" y="2065"/>
                    <a:pt x="49838" y="1540"/>
                    <a:pt x="53722" y="1540"/>
                  </a:cubicBezTo>
                  <a:close/>
                  <a:moveTo>
                    <a:pt x="61092" y="0"/>
                  </a:moveTo>
                  <a:cubicBezTo>
                    <a:pt x="57624" y="0"/>
                    <a:pt x="54153" y="350"/>
                    <a:pt x="50878" y="886"/>
                  </a:cubicBezTo>
                  <a:cubicBezTo>
                    <a:pt x="40783" y="2614"/>
                    <a:pt x="30835" y="5059"/>
                    <a:pt x="20971" y="7799"/>
                  </a:cubicBezTo>
                  <a:cubicBezTo>
                    <a:pt x="16224" y="9114"/>
                    <a:pt x="11433" y="10955"/>
                    <a:pt x="6495" y="10955"/>
                  </a:cubicBezTo>
                  <a:cubicBezTo>
                    <a:pt x="5579" y="10955"/>
                    <a:pt x="4658" y="10891"/>
                    <a:pt x="3731" y="10749"/>
                  </a:cubicBezTo>
                  <a:cubicBezTo>
                    <a:pt x="3328" y="10704"/>
                    <a:pt x="2863" y="10642"/>
                    <a:pt x="2400" y="10642"/>
                  </a:cubicBezTo>
                  <a:cubicBezTo>
                    <a:pt x="1797" y="10642"/>
                    <a:pt x="1200" y="10747"/>
                    <a:pt x="759" y="11129"/>
                  </a:cubicBezTo>
                  <a:cubicBezTo>
                    <a:pt x="0" y="11824"/>
                    <a:pt x="127" y="13004"/>
                    <a:pt x="232" y="13953"/>
                  </a:cubicBezTo>
                  <a:cubicBezTo>
                    <a:pt x="1033" y="18400"/>
                    <a:pt x="2108" y="22805"/>
                    <a:pt x="3098" y="27210"/>
                  </a:cubicBezTo>
                  <a:cubicBezTo>
                    <a:pt x="4089" y="31636"/>
                    <a:pt x="5122" y="36104"/>
                    <a:pt x="5269" y="40614"/>
                  </a:cubicBezTo>
                  <a:cubicBezTo>
                    <a:pt x="5354" y="44239"/>
                    <a:pt x="6808" y="48012"/>
                    <a:pt x="8304" y="51257"/>
                  </a:cubicBezTo>
                  <a:cubicBezTo>
                    <a:pt x="9758" y="54398"/>
                    <a:pt x="11276" y="57517"/>
                    <a:pt x="12035" y="60910"/>
                  </a:cubicBezTo>
                  <a:cubicBezTo>
                    <a:pt x="12583" y="63292"/>
                    <a:pt x="12878" y="65716"/>
                    <a:pt x="12962" y="68160"/>
                  </a:cubicBezTo>
                  <a:cubicBezTo>
                    <a:pt x="13110" y="73998"/>
                    <a:pt x="11634" y="79668"/>
                    <a:pt x="9337" y="85000"/>
                  </a:cubicBezTo>
                  <a:cubicBezTo>
                    <a:pt x="8937" y="85949"/>
                    <a:pt x="7883" y="87909"/>
                    <a:pt x="8494" y="88984"/>
                  </a:cubicBezTo>
                  <a:cubicBezTo>
                    <a:pt x="8731" y="89394"/>
                    <a:pt x="9112" y="89535"/>
                    <a:pt x="9538" y="89535"/>
                  </a:cubicBezTo>
                  <a:cubicBezTo>
                    <a:pt x="10251" y="89535"/>
                    <a:pt x="11091" y="89139"/>
                    <a:pt x="11592" y="88941"/>
                  </a:cubicBezTo>
                  <a:cubicBezTo>
                    <a:pt x="17009" y="86560"/>
                    <a:pt x="22425" y="84094"/>
                    <a:pt x="28200" y="82724"/>
                  </a:cubicBezTo>
                  <a:cubicBezTo>
                    <a:pt x="31214" y="82007"/>
                    <a:pt x="34291" y="81544"/>
                    <a:pt x="37389" y="81354"/>
                  </a:cubicBezTo>
                  <a:cubicBezTo>
                    <a:pt x="38589" y="81274"/>
                    <a:pt x="39814" y="81194"/>
                    <a:pt x="41032" y="81194"/>
                  </a:cubicBezTo>
                  <a:cubicBezTo>
                    <a:pt x="41740" y="81194"/>
                    <a:pt x="42446" y="81221"/>
                    <a:pt x="43143" y="81291"/>
                  </a:cubicBezTo>
                  <a:cubicBezTo>
                    <a:pt x="45714" y="81544"/>
                    <a:pt x="48265" y="82134"/>
                    <a:pt x="50773" y="82745"/>
                  </a:cubicBezTo>
                  <a:cubicBezTo>
                    <a:pt x="52554" y="83205"/>
                    <a:pt x="54406" y="83417"/>
                    <a:pt x="56277" y="83417"/>
                  </a:cubicBezTo>
                  <a:cubicBezTo>
                    <a:pt x="61952" y="83417"/>
                    <a:pt x="67805" y="81462"/>
                    <a:pt x="72418" y="78530"/>
                  </a:cubicBezTo>
                  <a:cubicBezTo>
                    <a:pt x="91513" y="66095"/>
                    <a:pt x="109449" y="51974"/>
                    <a:pt x="128628" y="39645"/>
                  </a:cubicBezTo>
                  <a:cubicBezTo>
                    <a:pt x="130567" y="38338"/>
                    <a:pt x="133243" y="37031"/>
                    <a:pt x="133180" y="34291"/>
                  </a:cubicBezTo>
                  <a:cubicBezTo>
                    <a:pt x="133117" y="31341"/>
                    <a:pt x="130230" y="29043"/>
                    <a:pt x="128059" y="27484"/>
                  </a:cubicBezTo>
                  <a:cubicBezTo>
                    <a:pt x="118848" y="20992"/>
                    <a:pt x="108985" y="15513"/>
                    <a:pt x="98615" y="11087"/>
                  </a:cubicBezTo>
                  <a:cubicBezTo>
                    <a:pt x="90311" y="7588"/>
                    <a:pt x="81776" y="4679"/>
                    <a:pt x="73240" y="1792"/>
                  </a:cubicBezTo>
                  <a:cubicBezTo>
                    <a:pt x="69422" y="504"/>
                    <a:pt x="65258" y="0"/>
                    <a:pt x="6109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1"/>
            <p:cNvSpPr/>
            <p:nvPr/>
          </p:nvSpPr>
          <p:spPr>
            <a:xfrm flipH="1">
              <a:off x="10999688" y="-536923"/>
              <a:ext cx="5807215" cy="3954035"/>
            </a:xfrm>
            <a:custGeom>
              <a:rect b="b" l="l" r="r" t="t"/>
              <a:pathLst>
                <a:path extrusionOk="0" h="81898" w="120282">
                  <a:moveTo>
                    <a:pt x="40230" y="2184"/>
                  </a:moveTo>
                  <a:cubicBezTo>
                    <a:pt x="41527" y="2184"/>
                    <a:pt x="42814" y="2259"/>
                    <a:pt x="44071" y="2406"/>
                  </a:cubicBezTo>
                  <a:cubicBezTo>
                    <a:pt x="62807" y="4534"/>
                    <a:pt x="81396" y="6874"/>
                    <a:pt x="99480" y="12417"/>
                  </a:cubicBezTo>
                  <a:cubicBezTo>
                    <a:pt x="102178" y="13281"/>
                    <a:pt x="104960" y="14356"/>
                    <a:pt x="107025" y="16358"/>
                  </a:cubicBezTo>
                  <a:cubicBezTo>
                    <a:pt x="108226" y="17538"/>
                    <a:pt x="109217" y="19266"/>
                    <a:pt x="108121" y="20847"/>
                  </a:cubicBezTo>
                  <a:cubicBezTo>
                    <a:pt x="107257" y="22112"/>
                    <a:pt x="106287" y="23355"/>
                    <a:pt x="105592" y="24725"/>
                  </a:cubicBezTo>
                  <a:cubicBezTo>
                    <a:pt x="104896" y="26116"/>
                    <a:pt x="104201" y="27570"/>
                    <a:pt x="103526" y="28982"/>
                  </a:cubicBezTo>
                  <a:cubicBezTo>
                    <a:pt x="102241" y="31680"/>
                    <a:pt x="100976" y="34378"/>
                    <a:pt x="99627" y="37033"/>
                  </a:cubicBezTo>
                  <a:cubicBezTo>
                    <a:pt x="96065" y="44263"/>
                    <a:pt x="91977" y="51197"/>
                    <a:pt x="87403" y="57814"/>
                  </a:cubicBezTo>
                  <a:cubicBezTo>
                    <a:pt x="83715" y="63126"/>
                    <a:pt x="76465" y="65107"/>
                    <a:pt x="70332" y="65149"/>
                  </a:cubicBezTo>
                  <a:cubicBezTo>
                    <a:pt x="70210" y="65149"/>
                    <a:pt x="70089" y="65148"/>
                    <a:pt x="69967" y="65148"/>
                  </a:cubicBezTo>
                  <a:cubicBezTo>
                    <a:pt x="61278" y="65148"/>
                    <a:pt x="52553" y="65899"/>
                    <a:pt x="44176" y="68268"/>
                  </a:cubicBezTo>
                  <a:cubicBezTo>
                    <a:pt x="37094" y="70249"/>
                    <a:pt x="30498" y="73685"/>
                    <a:pt x="24238" y="77478"/>
                  </a:cubicBezTo>
                  <a:cubicBezTo>
                    <a:pt x="23521" y="77906"/>
                    <a:pt x="21057" y="79324"/>
                    <a:pt x="19478" y="79324"/>
                  </a:cubicBezTo>
                  <a:cubicBezTo>
                    <a:pt x="18642" y="79324"/>
                    <a:pt x="18054" y="78926"/>
                    <a:pt x="18105" y="77773"/>
                  </a:cubicBezTo>
                  <a:cubicBezTo>
                    <a:pt x="18147" y="70839"/>
                    <a:pt x="15723" y="64791"/>
                    <a:pt x="12625" y="58700"/>
                  </a:cubicBezTo>
                  <a:cubicBezTo>
                    <a:pt x="11318" y="56107"/>
                    <a:pt x="10981" y="52693"/>
                    <a:pt x="10939" y="49827"/>
                  </a:cubicBezTo>
                  <a:cubicBezTo>
                    <a:pt x="10623" y="40089"/>
                    <a:pt x="6534" y="30942"/>
                    <a:pt x="2951" y="22027"/>
                  </a:cubicBezTo>
                  <a:cubicBezTo>
                    <a:pt x="2445" y="20700"/>
                    <a:pt x="1139" y="17370"/>
                    <a:pt x="3415" y="16864"/>
                  </a:cubicBezTo>
                  <a:cubicBezTo>
                    <a:pt x="6639" y="16042"/>
                    <a:pt x="9653" y="14314"/>
                    <a:pt x="12541" y="12712"/>
                  </a:cubicBezTo>
                  <a:cubicBezTo>
                    <a:pt x="17704" y="9888"/>
                    <a:pt x="22805" y="6979"/>
                    <a:pt x="28179" y="4576"/>
                  </a:cubicBezTo>
                  <a:cubicBezTo>
                    <a:pt x="31882" y="2941"/>
                    <a:pt x="36109" y="2184"/>
                    <a:pt x="40230" y="2184"/>
                  </a:cubicBezTo>
                  <a:close/>
                  <a:moveTo>
                    <a:pt x="45836" y="0"/>
                  </a:moveTo>
                  <a:cubicBezTo>
                    <a:pt x="41736" y="0"/>
                    <a:pt x="37581" y="665"/>
                    <a:pt x="33786" y="1921"/>
                  </a:cubicBezTo>
                  <a:cubicBezTo>
                    <a:pt x="26978" y="4239"/>
                    <a:pt x="20550" y="7232"/>
                    <a:pt x="13953" y="10056"/>
                  </a:cubicBezTo>
                  <a:cubicBezTo>
                    <a:pt x="10370" y="11595"/>
                    <a:pt x="6513" y="13302"/>
                    <a:pt x="2551" y="13492"/>
                  </a:cubicBezTo>
                  <a:cubicBezTo>
                    <a:pt x="0" y="13555"/>
                    <a:pt x="759" y="16484"/>
                    <a:pt x="1244" y="18065"/>
                  </a:cubicBezTo>
                  <a:cubicBezTo>
                    <a:pt x="4363" y="27128"/>
                    <a:pt x="8326" y="36422"/>
                    <a:pt x="8684" y="46117"/>
                  </a:cubicBezTo>
                  <a:cubicBezTo>
                    <a:pt x="8768" y="49405"/>
                    <a:pt x="9717" y="52798"/>
                    <a:pt x="11023" y="55812"/>
                  </a:cubicBezTo>
                  <a:cubicBezTo>
                    <a:pt x="12688" y="59690"/>
                    <a:pt x="14143" y="63674"/>
                    <a:pt x="14775" y="67847"/>
                  </a:cubicBezTo>
                  <a:cubicBezTo>
                    <a:pt x="15323" y="71788"/>
                    <a:pt x="15154" y="75813"/>
                    <a:pt x="14290" y="79691"/>
                  </a:cubicBezTo>
                  <a:cubicBezTo>
                    <a:pt x="13881" y="81364"/>
                    <a:pt x="14496" y="81897"/>
                    <a:pt x="15451" y="81897"/>
                  </a:cubicBezTo>
                  <a:cubicBezTo>
                    <a:pt x="16662" y="81897"/>
                    <a:pt x="18420" y="81039"/>
                    <a:pt x="19327" y="80555"/>
                  </a:cubicBezTo>
                  <a:cubicBezTo>
                    <a:pt x="25524" y="77099"/>
                    <a:pt x="31825" y="74001"/>
                    <a:pt x="38612" y="71872"/>
                  </a:cubicBezTo>
                  <a:cubicBezTo>
                    <a:pt x="43773" y="70263"/>
                    <a:pt x="49328" y="69736"/>
                    <a:pt x="54838" y="69736"/>
                  </a:cubicBezTo>
                  <a:cubicBezTo>
                    <a:pt x="58059" y="69736"/>
                    <a:pt x="61265" y="69916"/>
                    <a:pt x="64367" y="70165"/>
                  </a:cubicBezTo>
                  <a:cubicBezTo>
                    <a:pt x="65066" y="70220"/>
                    <a:pt x="65777" y="70248"/>
                    <a:pt x="66495" y="70248"/>
                  </a:cubicBezTo>
                  <a:cubicBezTo>
                    <a:pt x="72634" y="70248"/>
                    <a:pt x="79277" y="68207"/>
                    <a:pt x="83504" y="63716"/>
                  </a:cubicBezTo>
                  <a:cubicBezTo>
                    <a:pt x="89890" y="56950"/>
                    <a:pt x="95876" y="49827"/>
                    <a:pt x="101440" y="42387"/>
                  </a:cubicBezTo>
                  <a:cubicBezTo>
                    <a:pt x="103632" y="39499"/>
                    <a:pt x="105760" y="36612"/>
                    <a:pt x="107910" y="33703"/>
                  </a:cubicBezTo>
                  <a:cubicBezTo>
                    <a:pt x="109048" y="32207"/>
                    <a:pt x="110186" y="30711"/>
                    <a:pt x="111346" y="29214"/>
                  </a:cubicBezTo>
                  <a:cubicBezTo>
                    <a:pt x="112547" y="27697"/>
                    <a:pt x="113917" y="26306"/>
                    <a:pt x="115413" y="25062"/>
                  </a:cubicBezTo>
                  <a:cubicBezTo>
                    <a:pt x="120282" y="21016"/>
                    <a:pt x="111303" y="16400"/>
                    <a:pt x="108479" y="15135"/>
                  </a:cubicBezTo>
                  <a:cubicBezTo>
                    <a:pt x="90565" y="7358"/>
                    <a:pt x="71153" y="3902"/>
                    <a:pt x="52016" y="530"/>
                  </a:cubicBezTo>
                  <a:cubicBezTo>
                    <a:pt x="50008" y="174"/>
                    <a:pt x="47929" y="0"/>
                    <a:pt x="4583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1"/>
            <p:cNvSpPr/>
            <p:nvPr/>
          </p:nvSpPr>
          <p:spPr>
            <a:xfrm flipH="1">
              <a:off x="11944962" y="-318408"/>
              <a:ext cx="4727626" cy="3471622"/>
            </a:xfrm>
            <a:custGeom>
              <a:rect b="b" l="l" r="r" t="t"/>
              <a:pathLst>
                <a:path extrusionOk="0" h="71906" w="97921">
                  <a:moveTo>
                    <a:pt x="29239" y="2453"/>
                  </a:moveTo>
                  <a:cubicBezTo>
                    <a:pt x="29294" y="2453"/>
                    <a:pt x="29348" y="2453"/>
                    <a:pt x="29402" y="2453"/>
                  </a:cubicBezTo>
                  <a:cubicBezTo>
                    <a:pt x="36968" y="2516"/>
                    <a:pt x="44534" y="2411"/>
                    <a:pt x="52080" y="2643"/>
                  </a:cubicBezTo>
                  <a:cubicBezTo>
                    <a:pt x="61227" y="2917"/>
                    <a:pt x="70332" y="3718"/>
                    <a:pt x="79373" y="5024"/>
                  </a:cubicBezTo>
                  <a:cubicBezTo>
                    <a:pt x="81944" y="5425"/>
                    <a:pt x="84600" y="5973"/>
                    <a:pt x="86918" y="7216"/>
                  </a:cubicBezTo>
                  <a:cubicBezTo>
                    <a:pt x="88141" y="7870"/>
                    <a:pt x="89722" y="8923"/>
                    <a:pt x="89743" y="10462"/>
                  </a:cubicBezTo>
                  <a:cubicBezTo>
                    <a:pt x="89785" y="14909"/>
                    <a:pt x="90143" y="19335"/>
                    <a:pt x="90038" y="23761"/>
                  </a:cubicBezTo>
                  <a:cubicBezTo>
                    <a:pt x="89890" y="29873"/>
                    <a:pt x="89089" y="35943"/>
                    <a:pt x="87635" y="41886"/>
                  </a:cubicBezTo>
                  <a:cubicBezTo>
                    <a:pt x="86328" y="47113"/>
                    <a:pt x="80343" y="49453"/>
                    <a:pt x="75580" y="50253"/>
                  </a:cubicBezTo>
                  <a:cubicBezTo>
                    <a:pt x="59772" y="52677"/>
                    <a:pt x="44766" y="57567"/>
                    <a:pt x="31256" y="66187"/>
                  </a:cubicBezTo>
                  <a:cubicBezTo>
                    <a:pt x="30138" y="66896"/>
                    <a:pt x="27393" y="68748"/>
                    <a:pt x="25384" y="68748"/>
                  </a:cubicBezTo>
                  <a:cubicBezTo>
                    <a:pt x="24705" y="68748"/>
                    <a:pt x="24110" y="68537"/>
                    <a:pt x="23690" y="67999"/>
                  </a:cubicBezTo>
                  <a:cubicBezTo>
                    <a:pt x="20739" y="64100"/>
                    <a:pt x="16756" y="61192"/>
                    <a:pt x="13279" y="57778"/>
                  </a:cubicBezTo>
                  <a:cubicBezTo>
                    <a:pt x="11635" y="56113"/>
                    <a:pt x="11845" y="52867"/>
                    <a:pt x="11972" y="50780"/>
                  </a:cubicBezTo>
                  <a:cubicBezTo>
                    <a:pt x="12499" y="41591"/>
                    <a:pt x="8157" y="33119"/>
                    <a:pt x="4174" y="25131"/>
                  </a:cubicBezTo>
                  <a:cubicBezTo>
                    <a:pt x="3499" y="23698"/>
                    <a:pt x="1961" y="20684"/>
                    <a:pt x="3415" y="19230"/>
                  </a:cubicBezTo>
                  <a:cubicBezTo>
                    <a:pt x="5291" y="17354"/>
                    <a:pt x="7061" y="15394"/>
                    <a:pt x="8937" y="13539"/>
                  </a:cubicBezTo>
                  <a:cubicBezTo>
                    <a:pt x="11824" y="10673"/>
                    <a:pt x="14880" y="7996"/>
                    <a:pt x="18084" y="5530"/>
                  </a:cubicBezTo>
                  <a:cubicBezTo>
                    <a:pt x="21159" y="3182"/>
                    <a:pt x="25463" y="2453"/>
                    <a:pt x="29239" y="2453"/>
                  </a:cubicBezTo>
                  <a:close/>
                  <a:moveTo>
                    <a:pt x="32923" y="0"/>
                  </a:moveTo>
                  <a:cubicBezTo>
                    <a:pt x="28889" y="0"/>
                    <a:pt x="24626" y="771"/>
                    <a:pt x="21161" y="2769"/>
                  </a:cubicBezTo>
                  <a:cubicBezTo>
                    <a:pt x="16967" y="5214"/>
                    <a:pt x="12983" y="7996"/>
                    <a:pt x="9063" y="10841"/>
                  </a:cubicBezTo>
                  <a:cubicBezTo>
                    <a:pt x="6724" y="12548"/>
                    <a:pt x="4427" y="14382"/>
                    <a:pt x="1876" y="15773"/>
                  </a:cubicBezTo>
                  <a:cubicBezTo>
                    <a:pt x="1" y="16785"/>
                    <a:pt x="1539" y="20073"/>
                    <a:pt x="2108" y="21379"/>
                  </a:cubicBezTo>
                  <a:cubicBezTo>
                    <a:pt x="5923" y="29810"/>
                    <a:pt x="10412" y="38893"/>
                    <a:pt x="10159" y="48378"/>
                  </a:cubicBezTo>
                  <a:cubicBezTo>
                    <a:pt x="10096" y="50907"/>
                    <a:pt x="10033" y="54131"/>
                    <a:pt x="11508" y="56323"/>
                  </a:cubicBezTo>
                  <a:cubicBezTo>
                    <a:pt x="14627" y="60939"/>
                    <a:pt x="17831" y="65407"/>
                    <a:pt x="19433" y="70803"/>
                  </a:cubicBezTo>
                  <a:cubicBezTo>
                    <a:pt x="19644" y="71609"/>
                    <a:pt x="20225" y="71906"/>
                    <a:pt x="20970" y="71906"/>
                  </a:cubicBezTo>
                  <a:cubicBezTo>
                    <a:pt x="22755" y="71906"/>
                    <a:pt x="25479" y="70197"/>
                    <a:pt x="26282" y="69707"/>
                  </a:cubicBezTo>
                  <a:cubicBezTo>
                    <a:pt x="32690" y="65723"/>
                    <a:pt x="39308" y="62351"/>
                    <a:pt x="46516" y="60075"/>
                  </a:cubicBezTo>
                  <a:cubicBezTo>
                    <a:pt x="54862" y="57440"/>
                    <a:pt x="63545" y="56092"/>
                    <a:pt x="72249" y="55438"/>
                  </a:cubicBezTo>
                  <a:cubicBezTo>
                    <a:pt x="77729" y="54974"/>
                    <a:pt x="84368" y="52825"/>
                    <a:pt x="86897" y="47450"/>
                  </a:cubicBezTo>
                  <a:cubicBezTo>
                    <a:pt x="89827" y="41128"/>
                    <a:pt x="92166" y="34531"/>
                    <a:pt x="93895" y="27786"/>
                  </a:cubicBezTo>
                  <a:cubicBezTo>
                    <a:pt x="95180" y="22834"/>
                    <a:pt x="96297" y="17839"/>
                    <a:pt x="97520" y="12886"/>
                  </a:cubicBezTo>
                  <a:cubicBezTo>
                    <a:pt x="97920" y="11284"/>
                    <a:pt x="96635" y="9872"/>
                    <a:pt x="95454" y="9029"/>
                  </a:cubicBezTo>
                  <a:cubicBezTo>
                    <a:pt x="93241" y="7448"/>
                    <a:pt x="90522" y="6689"/>
                    <a:pt x="87930" y="6078"/>
                  </a:cubicBezTo>
                  <a:cubicBezTo>
                    <a:pt x="70374" y="2179"/>
                    <a:pt x="52607" y="1104"/>
                    <a:pt x="34713" y="50"/>
                  </a:cubicBezTo>
                  <a:cubicBezTo>
                    <a:pt x="34124" y="18"/>
                    <a:pt x="33526" y="0"/>
                    <a:pt x="3292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1"/>
            <p:cNvSpPr/>
            <p:nvPr/>
          </p:nvSpPr>
          <p:spPr>
            <a:xfrm flipH="1">
              <a:off x="12463924" y="-129923"/>
              <a:ext cx="4010233" cy="2968834"/>
            </a:xfrm>
            <a:custGeom>
              <a:rect b="b" l="l" r="r" t="t"/>
              <a:pathLst>
                <a:path extrusionOk="0" h="61492" w="83062">
                  <a:moveTo>
                    <a:pt x="56422" y="868"/>
                  </a:moveTo>
                  <a:cubicBezTo>
                    <a:pt x="57440" y="868"/>
                    <a:pt x="58459" y="875"/>
                    <a:pt x="59477" y="889"/>
                  </a:cubicBezTo>
                  <a:cubicBezTo>
                    <a:pt x="61859" y="952"/>
                    <a:pt x="64261" y="1141"/>
                    <a:pt x="66559" y="1816"/>
                  </a:cubicBezTo>
                  <a:cubicBezTo>
                    <a:pt x="67950" y="2237"/>
                    <a:pt x="69594" y="2806"/>
                    <a:pt x="70458" y="4050"/>
                  </a:cubicBezTo>
                  <a:cubicBezTo>
                    <a:pt x="72587" y="7253"/>
                    <a:pt x="74757" y="10478"/>
                    <a:pt x="76443" y="13956"/>
                  </a:cubicBezTo>
                  <a:cubicBezTo>
                    <a:pt x="78593" y="18466"/>
                    <a:pt x="80132" y="23250"/>
                    <a:pt x="81038" y="28161"/>
                  </a:cubicBezTo>
                  <a:cubicBezTo>
                    <a:pt x="81818" y="32460"/>
                    <a:pt x="77561" y="35179"/>
                    <a:pt x="74083" y="36402"/>
                  </a:cubicBezTo>
                  <a:cubicBezTo>
                    <a:pt x="60784" y="40849"/>
                    <a:pt x="48159" y="47108"/>
                    <a:pt x="36567" y="55033"/>
                  </a:cubicBezTo>
                  <a:cubicBezTo>
                    <a:pt x="34776" y="56210"/>
                    <a:pt x="31958" y="58031"/>
                    <a:pt x="29483" y="58031"/>
                  </a:cubicBezTo>
                  <a:cubicBezTo>
                    <a:pt x="28989" y="58031"/>
                    <a:pt x="28509" y="57959"/>
                    <a:pt x="28053" y="57794"/>
                  </a:cubicBezTo>
                  <a:cubicBezTo>
                    <a:pt x="23268" y="56023"/>
                    <a:pt x="18189" y="55834"/>
                    <a:pt x="13257" y="54696"/>
                  </a:cubicBezTo>
                  <a:cubicBezTo>
                    <a:pt x="11318" y="54295"/>
                    <a:pt x="11487" y="51155"/>
                    <a:pt x="11571" y="49764"/>
                  </a:cubicBezTo>
                  <a:lnTo>
                    <a:pt x="11571" y="49743"/>
                  </a:lnTo>
                  <a:cubicBezTo>
                    <a:pt x="11824" y="45928"/>
                    <a:pt x="11255" y="42092"/>
                    <a:pt x="9864" y="38530"/>
                  </a:cubicBezTo>
                  <a:cubicBezTo>
                    <a:pt x="8431" y="34821"/>
                    <a:pt x="6429" y="31343"/>
                    <a:pt x="4426" y="27908"/>
                  </a:cubicBezTo>
                  <a:cubicBezTo>
                    <a:pt x="3520" y="26264"/>
                    <a:pt x="2256" y="23861"/>
                    <a:pt x="2993" y="21922"/>
                  </a:cubicBezTo>
                  <a:cubicBezTo>
                    <a:pt x="5017" y="16653"/>
                    <a:pt x="7314" y="11637"/>
                    <a:pt x="10623" y="7022"/>
                  </a:cubicBezTo>
                  <a:cubicBezTo>
                    <a:pt x="12351" y="4724"/>
                    <a:pt x="15576" y="3945"/>
                    <a:pt x="18273" y="3649"/>
                  </a:cubicBezTo>
                  <a:cubicBezTo>
                    <a:pt x="24322" y="3080"/>
                    <a:pt x="30329" y="2280"/>
                    <a:pt x="36378" y="1753"/>
                  </a:cubicBezTo>
                  <a:cubicBezTo>
                    <a:pt x="43037" y="1167"/>
                    <a:pt x="49727" y="868"/>
                    <a:pt x="56422" y="868"/>
                  </a:cubicBezTo>
                  <a:close/>
                  <a:moveTo>
                    <a:pt x="48930" y="1"/>
                  </a:moveTo>
                  <a:cubicBezTo>
                    <a:pt x="46530" y="1"/>
                    <a:pt x="44130" y="37"/>
                    <a:pt x="41731" y="109"/>
                  </a:cubicBezTo>
                  <a:cubicBezTo>
                    <a:pt x="34881" y="298"/>
                    <a:pt x="28032" y="783"/>
                    <a:pt x="21182" y="1078"/>
                  </a:cubicBezTo>
                  <a:cubicBezTo>
                    <a:pt x="18020" y="1205"/>
                    <a:pt x="14227" y="2006"/>
                    <a:pt x="11908" y="4345"/>
                  </a:cubicBezTo>
                  <a:cubicBezTo>
                    <a:pt x="7609" y="8687"/>
                    <a:pt x="4237" y="13513"/>
                    <a:pt x="1054" y="18698"/>
                  </a:cubicBezTo>
                  <a:cubicBezTo>
                    <a:pt x="0" y="20468"/>
                    <a:pt x="1412" y="23166"/>
                    <a:pt x="2234" y="24725"/>
                  </a:cubicBezTo>
                  <a:cubicBezTo>
                    <a:pt x="6281" y="32229"/>
                    <a:pt x="10264" y="39879"/>
                    <a:pt x="9674" y="48626"/>
                  </a:cubicBezTo>
                  <a:cubicBezTo>
                    <a:pt x="9569" y="50312"/>
                    <a:pt x="9295" y="53621"/>
                    <a:pt x="11108" y="54611"/>
                  </a:cubicBezTo>
                  <a:cubicBezTo>
                    <a:pt x="15281" y="56951"/>
                    <a:pt x="19896" y="58342"/>
                    <a:pt x="23859" y="61039"/>
                  </a:cubicBezTo>
                  <a:cubicBezTo>
                    <a:pt x="24353" y="61359"/>
                    <a:pt x="24914" y="61492"/>
                    <a:pt x="25509" y="61492"/>
                  </a:cubicBezTo>
                  <a:cubicBezTo>
                    <a:pt x="27780" y="61492"/>
                    <a:pt x="30554" y="59551"/>
                    <a:pt x="32057" y="58616"/>
                  </a:cubicBezTo>
                  <a:cubicBezTo>
                    <a:pt x="44808" y="50417"/>
                    <a:pt x="58697" y="44769"/>
                    <a:pt x="73430" y="41249"/>
                  </a:cubicBezTo>
                  <a:cubicBezTo>
                    <a:pt x="77518" y="40216"/>
                    <a:pt x="82703" y="37645"/>
                    <a:pt x="82872" y="32798"/>
                  </a:cubicBezTo>
                  <a:cubicBezTo>
                    <a:pt x="83061" y="27339"/>
                    <a:pt x="82556" y="21880"/>
                    <a:pt x="81396" y="16527"/>
                  </a:cubicBezTo>
                  <a:cubicBezTo>
                    <a:pt x="80532" y="12586"/>
                    <a:pt x="79183" y="8792"/>
                    <a:pt x="77940" y="4956"/>
                  </a:cubicBezTo>
                  <a:cubicBezTo>
                    <a:pt x="77434" y="3523"/>
                    <a:pt x="75790" y="2743"/>
                    <a:pt x="74483" y="2237"/>
                  </a:cubicBezTo>
                  <a:cubicBezTo>
                    <a:pt x="72144" y="1310"/>
                    <a:pt x="69594" y="931"/>
                    <a:pt x="67086" y="699"/>
                  </a:cubicBezTo>
                  <a:cubicBezTo>
                    <a:pt x="61048" y="231"/>
                    <a:pt x="54988" y="1"/>
                    <a:pt x="4893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1"/>
            <p:cNvSpPr/>
            <p:nvPr/>
          </p:nvSpPr>
          <p:spPr>
            <a:xfrm flipH="1">
              <a:off x="12622668" y="-56682"/>
              <a:ext cx="3632732" cy="2560337"/>
            </a:xfrm>
            <a:custGeom>
              <a:rect b="b" l="l" r="r" t="t"/>
              <a:pathLst>
                <a:path extrusionOk="0" h="53031" w="75243">
                  <a:moveTo>
                    <a:pt x="45555" y="944"/>
                  </a:moveTo>
                  <a:cubicBezTo>
                    <a:pt x="47895" y="944"/>
                    <a:pt x="50295" y="1283"/>
                    <a:pt x="52164" y="2470"/>
                  </a:cubicBezTo>
                  <a:cubicBezTo>
                    <a:pt x="59119" y="6980"/>
                    <a:pt x="65463" y="12312"/>
                    <a:pt x="70121" y="19246"/>
                  </a:cubicBezTo>
                  <a:cubicBezTo>
                    <a:pt x="72102" y="22113"/>
                    <a:pt x="69973" y="24937"/>
                    <a:pt x="67465" y="26454"/>
                  </a:cubicBezTo>
                  <a:cubicBezTo>
                    <a:pt x="57539" y="32103"/>
                    <a:pt x="48392" y="38910"/>
                    <a:pt x="39603" y="46181"/>
                  </a:cubicBezTo>
                  <a:cubicBezTo>
                    <a:pt x="37472" y="47878"/>
                    <a:pt x="34639" y="49556"/>
                    <a:pt x="31796" y="49556"/>
                  </a:cubicBezTo>
                  <a:cubicBezTo>
                    <a:pt x="31602" y="49556"/>
                    <a:pt x="31408" y="49549"/>
                    <a:pt x="31214" y="49532"/>
                  </a:cubicBezTo>
                  <a:cubicBezTo>
                    <a:pt x="30447" y="49478"/>
                    <a:pt x="29682" y="49453"/>
                    <a:pt x="28918" y="49453"/>
                  </a:cubicBezTo>
                  <a:cubicBezTo>
                    <a:pt x="23731" y="49453"/>
                    <a:pt x="18642" y="50606"/>
                    <a:pt x="13553" y="51598"/>
                  </a:cubicBezTo>
                  <a:cubicBezTo>
                    <a:pt x="13439" y="51609"/>
                    <a:pt x="13331" y="51615"/>
                    <a:pt x="13228" y="51615"/>
                  </a:cubicBezTo>
                  <a:cubicBezTo>
                    <a:pt x="11591" y="51615"/>
                    <a:pt x="11249" y="50236"/>
                    <a:pt x="11150" y="48689"/>
                  </a:cubicBezTo>
                  <a:lnTo>
                    <a:pt x="11150" y="48668"/>
                  </a:lnTo>
                  <a:cubicBezTo>
                    <a:pt x="11129" y="45591"/>
                    <a:pt x="10476" y="42535"/>
                    <a:pt x="9211" y="39711"/>
                  </a:cubicBezTo>
                  <a:cubicBezTo>
                    <a:pt x="7883" y="36802"/>
                    <a:pt x="6113" y="34126"/>
                    <a:pt x="4237" y="31533"/>
                  </a:cubicBezTo>
                  <a:cubicBezTo>
                    <a:pt x="3141" y="30058"/>
                    <a:pt x="2256" y="27993"/>
                    <a:pt x="2530" y="26096"/>
                  </a:cubicBezTo>
                  <a:cubicBezTo>
                    <a:pt x="3331" y="20953"/>
                    <a:pt x="3984" y="15790"/>
                    <a:pt x="5502" y="10774"/>
                  </a:cubicBezTo>
                  <a:cubicBezTo>
                    <a:pt x="6155" y="8624"/>
                    <a:pt x="8537" y="7675"/>
                    <a:pt x="10518" y="7212"/>
                  </a:cubicBezTo>
                  <a:cubicBezTo>
                    <a:pt x="20950" y="5020"/>
                    <a:pt x="31278" y="2364"/>
                    <a:pt x="41879" y="1163"/>
                  </a:cubicBezTo>
                  <a:cubicBezTo>
                    <a:pt x="43023" y="1044"/>
                    <a:pt x="44280" y="944"/>
                    <a:pt x="45555" y="944"/>
                  </a:cubicBezTo>
                  <a:close/>
                  <a:moveTo>
                    <a:pt x="50285" y="1"/>
                  </a:moveTo>
                  <a:cubicBezTo>
                    <a:pt x="49489" y="1"/>
                    <a:pt x="48726" y="24"/>
                    <a:pt x="48033" y="46"/>
                  </a:cubicBezTo>
                  <a:cubicBezTo>
                    <a:pt x="35788" y="657"/>
                    <a:pt x="23859" y="2891"/>
                    <a:pt x="11761" y="4683"/>
                  </a:cubicBezTo>
                  <a:cubicBezTo>
                    <a:pt x="9485" y="5062"/>
                    <a:pt x="6661" y="5926"/>
                    <a:pt x="5523" y="8160"/>
                  </a:cubicBezTo>
                  <a:cubicBezTo>
                    <a:pt x="3141" y="13029"/>
                    <a:pt x="1771" y="18171"/>
                    <a:pt x="486" y="23398"/>
                  </a:cubicBezTo>
                  <a:cubicBezTo>
                    <a:pt x="1" y="25379"/>
                    <a:pt x="1097" y="27571"/>
                    <a:pt x="2087" y="29194"/>
                  </a:cubicBezTo>
                  <a:cubicBezTo>
                    <a:pt x="4005" y="32229"/>
                    <a:pt x="5923" y="35243"/>
                    <a:pt x="7293" y="38573"/>
                  </a:cubicBezTo>
                  <a:cubicBezTo>
                    <a:pt x="8642" y="41819"/>
                    <a:pt x="9148" y="45212"/>
                    <a:pt x="9042" y="48732"/>
                  </a:cubicBezTo>
                  <a:cubicBezTo>
                    <a:pt x="9021" y="50144"/>
                    <a:pt x="9106" y="52631"/>
                    <a:pt x="11066" y="52631"/>
                  </a:cubicBezTo>
                  <a:cubicBezTo>
                    <a:pt x="14198" y="52595"/>
                    <a:pt x="17296" y="52383"/>
                    <a:pt x="20399" y="52383"/>
                  </a:cubicBezTo>
                  <a:cubicBezTo>
                    <a:pt x="22766" y="52383"/>
                    <a:pt x="25136" y="52506"/>
                    <a:pt x="27526" y="52926"/>
                  </a:cubicBezTo>
                  <a:cubicBezTo>
                    <a:pt x="27887" y="52997"/>
                    <a:pt x="28252" y="53030"/>
                    <a:pt x="28620" y="53030"/>
                  </a:cubicBezTo>
                  <a:cubicBezTo>
                    <a:pt x="31286" y="53030"/>
                    <a:pt x="34086" y="51293"/>
                    <a:pt x="36104" y="49849"/>
                  </a:cubicBezTo>
                  <a:cubicBezTo>
                    <a:pt x="46389" y="42240"/>
                    <a:pt x="57286" y="35622"/>
                    <a:pt x="69025" y="30438"/>
                  </a:cubicBezTo>
                  <a:cubicBezTo>
                    <a:pt x="71955" y="29068"/>
                    <a:pt x="75243" y="26222"/>
                    <a:pt x="73683" y="22618"/>
                  </a:cubicBezTo>
                  <a:cubicBezTo>
                    <a:pt x="71934" y="18361"/>
                    <a:pt x="69615" y="14357"/>
                    <a:pt x="66791" y="10710"/>
                  </a:cubicBezTo>
                  <a:cubicBezTo>
                    <a:pt x="64388" y="7633"/>
                    <a:pt x="61606" y="4936"/>
                    <a:pt x="58782" y="2238"/>
                  </a:cubicBezTo>
                  <a:cubicBezTo>
                    <a:pt x="56720" y="325"/>
                    <a:pt x="53266" y="1"/>
                    <a:pt x="5028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1"/>
            <p:cNvSpPr/>
            <p:nvPr/>
          </p:nvSpPr>
          <p:spPr>
            <a:xfrm flipH="1">
              <a:off x="12963573" y="52093"/>
              <a:ext cx="3075098" cy="2318550"/>
            </a:xfrm>
            <a:custGeom>
              <a:rect b="b" l="l" r="r" t="t"/>
              <a:pathLst>
                <a:path extrusionOk="0" h="48023" w="63693">
                  <a:moveTo>
                    <a:pt x="32911" y="1541"/>
                  </a:moveTo>
                  <a:cubicBezTo>
                    <a:pt x="34269" y="1541"/>
                    <a:pt x="35613" y="1729"/>
                    <a:pt x="36863" y="2198"/>
                  </a:cubicBezTo>
                  <a:cubicBezTo>
                    <a:pt x="44050" y="4917"/>
                    <a:pt x="50963" y="8183"/>
                    <a:pt x="57223" y="12652"/>
                  </a:cubicBezTo>
                  <a:cubicBezTo>
                    <a:pt x="59204" y="14232"/>
                    <a:pt x="59204" y="16150"/>
                    <a:pt x="57497" y="17963"/>
                  </a:cubicBezTo>
                  <a:cubicBezTo>
                    <a:pt x="51279" y="23885"/>
                    <a:pt x="45652" y="30376"/>
                    <a:pt x="39940" y="36762"/>
                  </a:cubicBezTo>
                  <a:cubicBezTo>
                    <a:pt x="38128" y="38786"/>
                    <a:pt x="35430" y="40303"/>
                    <a:pt x="32711" y="40535"/>
                  </a:cubicBezTo>
                  <a:cubicBezTo>
                    <a:pt x="26346" y="41420"/>
                    <a:pt x="20234" y="43549"/>
                    <a:pt x="14354" y="46078"/>
                  </a:cubicBezTo>
                  <a:cubicBezTo>
                    <a:pt x="13904" y="46237"/>
                    <a:pt x="13455" y="46335"/>
                    <a:pt x="13042" y="46335"/>
                  </a:cubicBezTo>
                  <a:cubicBezTo>
                    <a:pt x="12196" y="46335"/>
                    <a:pt x="11503" y="45925"/>
                    <a:pt x="11277" y="44792"/>
                  </a:cubicBezTo>
                  <a:cubicBezTo>
                    <a:pt x="10160" y="40050"/>
                    <a:pt x="7125" y="36109"/>
                    <a:pt x="3921" y="32526"/>
                  </a:cubicBezTo>
                  <a:cubicBezTo>
                    <a:pt x="2846" y="31304"/>
                    <a:pt x="2130" y="29576"/>
                    <a:pt x="2235" y="27953"/>
                  </a:cubicBezTo>
                  <a:cubicBezTo>
                    <a:pt x="2446" y="23084"/>
                    <a:pt x="2235" y="18216"/>
                    <a:pt x="2319" y="13368"/>
                  </a:cubicBezTo>
                  <a:cubicBezTo>
                    <a:pt x="2383" y="11534"/>
                    <a:pt x="3858" y="10460"/>
                    <a:pt x="5396" y="9827"/>
                  </a:cubicBezTo>
                  <a:cubicBezTo>
                    <a:pt x="12963" y="7066"/>
                    <a:pt x="20466" y="4242"/>
                    <a:pt x="28264" y="2156"/>
                  </a:cubicBezTo>
                  <a:cubicBezTo>
                    <a:pt x="29746" y="1794"/>
                    <a:pt x="31337" y="1541"/>
                    <a:pt x="32911" y="1541"/>
                  </a:cubicBezTo>
                  <a:close/>
                  <a:moveTo>
                    <a:pt x="36767" y="0"/>
                  </a:moveTo>
                  <a:cubicBezTo>
                    <a:pt x="35269" y="0"/>
                    <a:pt x="33766" y="188"/>
                    <a:pt x="32395" y="427"/>
                  </a:cubicBezTo>
                  <a:cubicBezTo>
                    <a:pt x="23248" y="2219"/>
                    <a:pt x="14396" y="4938"/>
                    <a:pt x="5439" y="7446"/>
                  </a:cubicBezTo>
                  <a:cubicBezTo>
                    <a:pt x="3753" y="7994"/>
                    <a:pt x="1729" y="9026"/>
                    <a:pt x="1476" y="11029"/>
                  </a:cubicBezTo>
                  <a:cubicBezTo>
                    <a:pt x="739" y="16024"/>
                    <a:pt x="591" y="21103"/>
                    <a:pt x="149" y="26140"/>
                  </a:cubicBezTo>
                  <a:cubicBezTo>
                    <a:pt x="1" y="27889"/>
                    <a:pt x="781" y="29786"/>
                    <a:pt x="1877" y="31135"/>
                  </a:cubicBezTo>
                  <a:cubicBezTo>
                    <a:pt x="5354" y="35540"/>
                    <a:pt x="8305" y="40156"/>
                    <a:pt x="8937" y="45846"/>
                  </a:cubicBezTo>
                  <a:cubicBezTo>
                    <a:pt x="9145" y="47234"/>
                    <a:pt x="9697" y="48022"/>
                    <a:pt x="10861" y="48022"/>
                  </a:cubicBezTo>
                  <a:cubicBezTo>
                    <a:pt x="11111" y="48022"/>
                    <a:pt x="11389" y="47986"/>
                    <a:pt x="11698" y="47912"/>
                  </a:cubicBezTo>
                  <a:cubicBezTo>
                    <a:pt x="17557" y="45973"/>
                    <a:pt x="23754" y="43992"/>
                    <a:pt x="29971" y="43907"/>
                  </a:cubicBezTo>
                  <a:cubicBezTo>
                    <a:pt x="32922" y="43907"/>
                    <a:pt x="35767" y="42242"/>
                    <a:pt x="37896" y="40303"/>
                  </a:cubicBezTo>
                  <a:cubicBezTo>
                    <a:pt x="45146" y="33454"/>
                    <a:pt x="52502" y="26709"/>
                    <a:pt x="60553" y="20808"/>
                  </a:cubicBezTo>
                  <a:cubicBezTo>
                    <a:pt x="62681" y="19143"/>
                    <a:pt x="63693" y="16508"/>
                    <a:pt x="61522" y="14359"/>
                  </a:cubicBezTo>
                  <a:cubicBezTo>
                    <a:pt x="55789" y="8774"/>
                    <a:pt x="49066" y="4558"/>
                    <a:pt x="41900" y="1039"/>
                  </a:cubicBezTo>
                  <a:cubicBezTo>
                    <a:pt x="40350" y="269"/>
                    <a:pt x="38561" y="0"/>
                    <a:pt x="367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1"/>
            <p:cNvSpPr/>
            <p:nvPr/>
          </p:nvSpPr>
          <p:spPr>
            <a:xfrm flipH="1">
              <a:off x="13355317" y="208858"/>
              <a:ext cx="2521520" cy="1990584"/>
            </a:xfrm>
            <a:custGeom>
              <a:rect b="b" l="l" r="r" t="t"/>
              <a:pathLst>
                <a:path extrusionOk="0" h="41230" w="52227">
                  <a:moveTo>
                    <a:pt x="23617" y="1856"/>
                  </a:moveTo>
                  <a:cubicBezTo>
                    <a:pt x="24311" y="1856"/>
                    <a:pt x="25005" y="1919"/>
                    <a:pt x="25692" y="2049"/>
                  </a:cubicBezTo>
                  <a:cubicBezTo>
                    <a:pt x="32289" y="3482"/>
                    <a:pt x="38759" y="5231"/>
                    <a:pt x="45019" y="7718"/>
                  </a:cubicBezTo>
                  <a:cubicBezTo>
                    <a:pt x="46494" y="8372"/>
                    <a:pt x="48117" y="9763"/>
                    <a:pt x="47063" y="11512"/>
                  </a:cubicBezTo>
                  <a:cubicBezTo>
                    <a:pt x="44155" y="16718"/>
                    <a:pt x="41351" y="21945"/>
                    <a:pt x="38316" y="27066"/>
                  </a:cubicBezTo>
                  <a:cubicBezTo>
                    <a:pt x="37136" y="29005"/>
                    <a:pt x="35029" y="30396"/>
                    <a:pt x="32900" y="31050"/>
                  </a:cubicBezTo>
                  <a:cubicBezTo>
                    <a:pt x="26956" y="32925"/>
                    <a:pt x="21245" y="35454"/>
                    <a:pt x="15849" y="38616"/>
                  </a:cubicBezTo>
                  <a:cubicBezTo>
                    <a:pt x="15265" y="38902"/>
                    <a:pt x="14525" y="39216"/>
                    <a:pt x="13839" y="39216"/>
                  </a:cubicBezTo>
                  <a:cubicBezTo>
                    <a:pt x="13314" y="39216"/>
                    <a:pt x="12822" y="39032"/>
                    <a:pt x="12456" y="38510"/>
                  </a:cubicBezTo>
                  <a:cubicBezTo>
                    <a:pt x="10264" y="35476"/>
                    <a:pt x="7503" y="33073"/>
                    <a:pt x="4574" y="30797"/>
                  </a:cubicBezTo>
                  <a:cubicBezTo>
                    <a:pt x="3520" y="29954"/>
                    <a:pt x="2951" y="28520"/>
                    <a:pt x="2951" y="27193"/>
                  </a:cubicBezTo>
                  <a:cubicBezTo>
                    <a:pt x="2845" y="22851"/>
                    <a:pt x="2255" y="18594"/>
                    <a:pt x="1496" y="14315"/>
                  </a:cubicBezTo>
                  <a:cubicBezTo>
                    <a:pt x="1244" y="12861"/>
                    <a:pt x="2087" y="11765"/>
                    <a:pt x="3246" y="10985"/>
                  </a:cubicBezTo>
                  <a:cubicBezTo>
                    <a:pt x="8388" y="8014"/>
                    <a:pt x="13594" y="5189"/>
                    <a:pt x="19053" y="2808"/>
                  </a:cubicBezTo>
                  <a:cubicBezTo>
                    <a:pt x="20498" y="2180"/>
                    <a:pt x="22055" y="1856"/>
                    <a:pt x="23617" y="1856"/>
                  </a:cubicBezTo>
                  <a:close/>
                  <a:moveTo>
                    <a:pt x="26325" y="0"/>
                  </a:moveTo>
                  <a:cubicBezTo>
                    <a:pt x="24709" y="0"/>
                    <a:pt x="23076" y="310"/>
                    <a:pt x="21603" y="806"/>
                  </a:cubicBezTo>
                  <a:cubicBezTo>
                    <a:pt x="15048" y="3103"/>
                    <a:pt x="8747" y="5927"/>
                    <a:pt x="2466" y="8857"/>
                  </a:cubicBezTo>
                  <a:cubicBezTo>
                    <a:pt x="1117" y="9573"/>
                    <a:pt x="0" y="10669"/>
                    <a:pt x="127" y="12313"/>
                  </a:cubicBezTo>
                  <a:cubicBezTo>
                    <a:pt x="527" y="16908"/>
                    <a:pt x="970" y="21502"/>
                    <a:pt x="906" y="26139"/>
                  </a:cubicBezTo>
                  <a:cubicBezTo>
                    <a:pt x="885" y="27677"/>
                    <a:pt x="1496" y="29153"/>
                    <a:pt x="2571" y="30249"/>
                  </a:cubicBezTo>
                  <a:cubicBezTo>
                    <a:pt x="5627" y="33178"/>
                    <a:pt x="8431" y="36298"/>
                    <a:pt x="10243" y="40154"/>
                  </a:cubicBezTo>
                  <a:cubicBezTo>
                    <a:pt x="10576" y="40957"/>
                    <a:pt x="11158" y="41230"/>
                    <a:pt x="11810" y="41230"/>
                  </a:cubicBezTo>
                  <a:cubicBezTo>
                    <a:pt x="12356" y="41230"/>
                    <a:pt x="12951" y="41038"/>
                    <a:pt x="13489" y="40808"/>
                  </a:cubicBezTo>
                  <a:cubicBezTo>
                    <a:pt x="19221" y="37878"/>
                    <a:pt x="25186" y="35539"/>
                    <a:pt x="31467" y="34063"/>
                  </a:cubicBezTo>
                  <a:cubicBezTo>
                    <a:pt x="33933" y="33473"/>
                    <a:pt x="36314" y="32209"/>
                    <a:pt x="37832" y="30122"/>
                  </a:cubicBezTo>
                  <a:cubicBezTo>
                    <a:pt x="42068" y="24305"/>
                    <a:pt x="46220" y="18425"/>
                    <a:pt x="50730" y="12819"/>
                  </a:cubicBezTo>
                  <a:cubicBezTo>
                    <a:pt x="52227" y="11070"/>
                    <a:pt x="51131" y="9299"/>
                    <a:pt x="49445" y="8287"/>
                  </a:cubicBezTo>
                  <a:cubicBezTo>
                    <a:pt x="43016" y="4873"/>
                    <a:pt x="36209" y="2407"/>
                    <a:pt x="29254" y="384"/>
                  </a:cubicBezTo>
                  <a:cubicBezTo>
                    <a:pt x="28313" y="119"/>
                    <a:pt x="27322" y="0"/>
                    <a:pt x="263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1"/>
            <p:cNvSpPr/>
            <p:nvPr/>
          </p:nvSpPr>
          <p:spPr>
            <a:xfrm flipH="1">
              <a:off x="13761304" y="390922"/>
              <a:ext cx="1983294" cy="1607483"/>
            </a:xfrm>
            <a:custGeom>
              <a:rect b="b" l="l" r="r" t="t"/>
              <a:pathLst>
                <a:path extrusionOk="0" h="33295" w="41079">
                  <a:moveTo>
                    <a:pt x="17204" y="1971"/>
                  </a:moveTo>
                  <a:cubicBezTo>
                    <a:pt x="17455" y="1971"/>
                    <a:pt x="17706" y="1983"/>
                    <a:pt x="17958" y="2008"/>
                  </a:cubicBezTo>
                  <a:cubicBezTo>
                    <a:pt x="23353" y="2472"/>
                    <a:pt x="28728" y="3210"/>
                    <a:pt x="34060" y="4243"/>
                  </a:cubicBezTo>
                  <a:cubicBezTo>
                    <a:pt x="35240" y="4538"/>
                    <a:pt x="36968" y="5170"/>
                    <a:pt x="36779" y="6708"/>
                  </a:cubicBezTo>
                  <a:cubicBezTo>
                    <a:pt x="36294" y="10713"/>
                    <a:pt x="35535" y="14675"/>
                    <a:pt x="34481" y="18574"/>
                  </a:cubicBezTo>
                  <a:cubicBezTo>
                    <a:pt x="34060" y="20218"/>
                    <a:pt x="32458" y="21335"/>
                    <a:pt x="31046" y="22052"/>
                  </a:cubicBezTo>
                  <a:cubicBezTo>
                    <a:pt x="26199" y="24328"/>
                    <a:pt x="21583" y="27026"/>
                    <a:pt x="17220" y="30124"/>
                  </a:cubicBezTo>
                  <a:cubicBezTo>
                    <a:pt x="16549" y="30551"/>
                    <a:pt x="15679" y="31045"/>
                    <a:pt x="14826" y="31045"/>
                  </a:cubicBezTo>
                  <a:cubicBezTo>
                    <a:pt x="14500" y="31045"/>
                    <a:pt x="14177" y="30973"/>
                    <a:pt x="13869" y="30798"/>
                  </a:cubicBezTo>
                  <a:cubicBezTo>
                    <a:pt x="11256" y="29323"/>
                    <a:pt x="8537" y="28016"/>
                    <a:pt x="5755" y="26878"/>
                  </a:cubicBezTo>
                  <a:cubicBezTo>
                    <a:pt x="4785" y="26457"/>
                    <a:pt x="4258" y="25361"/>
                    <a:pt x="4174" y="24349"/>
                  </a:cubicBezTo>
                  <a:cubicBezTo>
                    <a:pt x="3816" y="20808"/>
                    <a:pt x="3078" y="17310"/>
                    <a:pt x="2003" y="13937"/>
                  </a:cubicBezTo>
                  <a:cubicBezTo>
                    <a:pt x="1603" y="12820"/>
                    <a:pt x="2109" y="11788"/>
                    <a:pt x="2867" y="10987"/>
                  </a:cubicBezTo>
                  <a:cubicBezTo>
                    <a:pt x="6134" y="8163"/>
                    <a:pt x="9570" y="5528"/>
                    <a:pt x="13174" y="3147"/>
                  </a:cubicBezTo>
                  <a:cubicBezTo>
                    <a:pt x="14393" y="2376"/>
                    <a:pt x="15779" y="1971"/>
                    <a:pt x="17204" y="1971"/>
                  </a:cubicBezTo>
                  <a:close/>
                  <a:moveTo>
                    <a:pt x="18823" y="1"/>
                  </a:moveTo>
                  <a:cubicBezTo>
                    <a:pt x="17300" y="1"/>
                    <a:pt x="15782" y="374"/>
                    <a:pt x="14417" y="1081"/>
                  </a:cubicBezTo>
                  <a:cubicBezTo>
                    <a:pt x="9970" y="3526"/>
                    <a:pt x="5692" y="6224"/>
                    <a:pt x="1582" y="9195"/>
                  </a:cubicBezTo>
                  <a:cubicBezTo>
                    <a:pt x="612" y="10017"/>
                    <a:pt x="1" y="11050"/>
                    <a:pt x="338" y="12357"/>
                  </a:cubicBezTo>
                  <a:cubicBezTo>
                    <a:pt x="1329" y="16193"/>
                    <a:pt x="1961" y="20134"/>
                    <a:pt x="2214" y="24075"/>
                  </a:cubicBezTo>
                  <a:cubicBezTo>
                    <a:pt x="2256" y="25255"/>
                    <a:pt x="2783" y="26520"/>
                    <a:pt x="3816" y="27152"/>
                  </a:cubicBezTo>
                  <a:cubicBezTo>
                    <a:pt x="6661" y="28838"/>
                    <a:pt x="9422" y="30630"/>
                    <a:pt x="11888" y="32843"/>
                  </a:cubicBezTo>
                  <a:cubicBezTo>
                    <a:pt x="12237" y="33170"/>
                    <a:pt x="12642" y="33295"/>
                    <a:pt x="13063" y="33295"/>
                  </a:cubicBezTo>
                  <a:cubicBezTo>
                    <a:pt x="13835" y="33295"/>
                    <a:pt x="14661" y="32874"/>
                    <a:pt x="15302" y="32505"/>
                  </a:cubicBezTo>
                  <a:cubicBezTo>
                    <a:pt x="20234" y="29323"/>
                    <a:pt x="25461" y="26646"/>
                    <a:pt x="30941" y="24518"/>
                  </a:cubicBezTo>
                  <a:cubicBezTo>
                    <a:pt x="32732" y="23759"/>
                    <a:pt x="34524" y="22558"/>
                    <a:pt x="35346" y="20745"/>
                  </a:cubicBezTo>
                  <a:cubicBezTo>
                    <a:pt x="37306" y="16235"/>
                    <a:pt x="38992" y="11640"/>
                    <a:pt x="40530" y="6982"/>
                  </a:cubicBezTo>
                  <a:cubicBezTo>
                    <a:pt x="41078" y="5275"/>
                    <a:pt x="39371" y="4348"/>
                    <a:pt x="38022" y="3863"/>
                  </a:cubicBezTo>
                  <a:cubicBezTo>
                    <a:pt x="32163" y="2177"/>
                    <a:pt x="26178" y="1018"/>
                    <a:pt x="20108" y="91"/>
                  </a:cubicBezTo>
                  <a:cubicBezTo>
                    <a:pt x="19681" y="30"/>
                    <a:pt x="19252" y="1"/>
                    <a:pt x="188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1"/>
            <p:cNvSpPr/>
            <p:nvPr/>
          </p:nvSpPr>
          <p:spPr>
            <a:xfrm flipH="1">
              <a:off x="14128666" y="582207"/>
              <a:ext cx="1451055" cy="1197730"/>
            </a:xfrm>
            <a:custGeom>
              <a:rect b="b" l="l" r="r" t="t"/>
              <a:pathLst>
                <a:path extrusionOk="0" h="24808" w="30055">
                  <a:moveTo>
                    <a:pt x="16747" y="1913"/>
                  </a:moveTo>
                  <a:cubicBezTo>
                    <a:pt x="19125" y="1913"/>
                    <a:pt x="21502" y="1958"/>
                    <a:pt x="23880" y="2072"/>
                  </a:cubicBezTo>
                  <a:cubicBezTo>
                    <a:pt x="24765" y="2156"/>
                    <a:pt x="26156" y="2388"/>
                    <a:pt x="26430" y="3463"/>
                  </a:cubicBezTo>
                  <a:cubicBezTo>
                    <a:pt x="27167" y="6097"/>
                    <a:pt x="27631" y="8816"/>
                    <a:pt x="27842" y="11556"/>
                  </a:cubicBezTo>
                  <a:cubicBezTo>
                    <a:pt x="27905" y="12736"/>
                    <a:pt x="26957" y="13601"/>
                    <a:pt x="26114" y="14233"/>
                  </a:cubicBezTo>
                  <a:cubicBezTo>
                    <a:pt x="22784" y="16467"/>
                    <a:pt x="19601" y="18891"/>
                    <a:pt x="16587" y="21504"/>
                  </a:cubicBezTo>
                  <a:cubicBezTo>
                    <a:pt x="15948" y="22052"/>
                    <a:pt x="15055" y="22553"/>
                    <a:pt x="14169" y="22553"/>
                  </a:cubicBezTo>
                  <a:cubicBezTo>
                    <a:pt x="14033" y="22553"/>
                    <a:pt x="13898" y="22541"/>
                    <a:pt x="13763" y="22516"/>
                  </a:cubicBezTo>
                  <a:cubicBezTo>
                    <a:pt x="11255" y="22052"/>
                    <a:pt x="8726" y="21694"/>
                    <a:pt x="6197" y="21378"/>
                  </a:cubicBezTo>
                  <a:cubicBezTo>
                    <a:pt x="5396" y="21230"/>
                    <a:pt x="4806" y="20619"/>
                    <a:pt x="4679" y="19839"/>
                  </a:cubicBezTo>
                  <a:cubicBezTo>
                    <a:pt x="4110" y="17247"/>
                    <a:pt x="3288" y="14718"/>
                    <a:pt x="2192" y="12315"/>
                  </a:cubicBezTo>
                  <a:cubicBezTo>
                    <a:pt x="1876" y="11514"/>
                    <a:pt x="2003" y="10608"/>
                    <a:pt x="2572" y="9954"/>
                  </a:cubicBezTo>
                  <a:cubicBezTo>
                    <a:pt x="4532" y="7573"/>
                    <a:pt x="6618" y="5318"/>
                    <a:pt x="8831" y="3168"/>
                  </a:cubicBezTo>
                  <a:cubicBezTo>
                    <a:pt x="9695" y="2388"/>
                    <a:pt x="10833" y="1967"/>
                    <a:pt x="11993" y="1967"/>
                  </a:cubicBezTo>
                  <a:cubicBezTo>
                    <a:pt x="13578" y="1933"/>
                    <a:pt x="15162" y="1913"/>
                    <a:pt x="16747" y="1913"/>
                  </a:cubicBezTo>
                  <a:close/>
                  <a:moveTo>
                    <a:pt x="12727" y="0"/>
                  </a:moveTo>
                  <a:cubicBezTo>
                    <a:pt x="11411" y="0"/>
                    <a:pt x="10127" y="420"/>
                    <a:pt x="9063" y="1208"/>
                  </a:cubicBezTo>
                  <a:cubicBezTo>
                    <a:pt x="6197" y="3505"/>
                    <a:pt x="3499" y="5971"/>
                    <a:pt x="928" y="8606"/>
                  </a:cubicBezTo>
                  <a:cubicBezTo>
                    <a:pt x="232" y="9301"/>
                    <a:pt x="0" y="10355"/>
                    <a:pt x="359" y="11282"/>
                  </a:cubicBezTo>
                  <a:cubicBezTo>
                    <a:pt x="1455" y="14191"/>
                    <a:pt x="2255" y="17205"/>
                    <a:pt x="2719" y="20282"/>
                  </a:cubicBezTo>
                  <a:cubicBezTo>
                    <a:pt x="2846" y="21125"/>
                    <a:pt x="3372" y="22094"/>
                    <a:pt x="4279" y="22305"/>
                  </a:cubicBezTo>
                  <a:cubicBezTo>
                    <a:pt x="6976" y="23022"/>
                    <a:pt x="9632" y="23759"/>
                    <a:pt x="12267" y="24687"/>
                  </a:cubicBezTo>
                  <a:cubicBezTo>
                    <a:pt x="12501" y="24770"/>
                    <a:pt x="12736" y="24807"/>
                    <a:pt x="12969" y="24807"/>
                  </a:cubicBezTo>
                  <a:cubicBezTo>
                    <a:pt x="13849" y="24807"/>
                    <a:pt x="14703" y="24284"/>
                    <a:pt x="15386" y="23801"/>
                  </a:cubicBezTo>
                  <a:cubicBezTo>
                    <a:pt x="19116" y="20893"/>
                    <a:pt x="23036" y="18300"/>
                    <a:pt x="27146" y="15982"/>
                  </a:cubicBezTo>
                  <a:cubicBezTo>
                    <a:pt x="28284" y="15287"/>
                    <a:pt x="29528" y="14296"/>
                    <a:pt x="29675" y="12884"/>
                  </a:cubicBezTo>
                  <a:cubicBezTo>
                    <a:pt x="30013" y="9554"/>
                    <a:pt x="30055" y="6224"/>
                    <a:pt x="29781" y="2915"/>
                  </a:cubicBezTo>
                  <a:cubicBezTo>
                    <a:pt x="29654" y="1587"/>
                    <a:pt x="28116" y="1208"/>
                    <a:pt x="27062" y="1018"/>
                  </a:cubicBezTo>
                  <a:cubicBezTo>
                    <a:pt x="22383" y="470"/>
                    <a:pt x="17704" y="175"/>
                    <a:pt x="13004" y="7"/>
                  </a:cubicBezTo>
                  <a:cubicBezTo>
                    <a:pt x="12912" y="2"/>
                    <a:pt x="12819" y="0"/>
                    <a:pt x="127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1"/>
            <p:cNvSpPr/>
            <p:nvPr/>
          </p:nvSpPr>
          <p:spPr>
            <a:xfrm flipH="1">
              <a:off x="14326035" y="745297"/>
              <a:ext cx="1072588" cy="821484"/>
            </a:xfrm>
            <a:custGeom>
              <a:rect b="b" l="l" r="r" t="t"/>
              <a:pathLst>
                <a:path extrusionOk="0" h="17015" w="22216">
                  <a:moveTo>
                    <a:pt x="15155" y="1518"/>
                  </a:moveTo>
                  <a:cubicBezTo>
                    <a:pt x="15829" y="1518"/>
                    <a:pt x="16567" y="1539"/>
                    <a:pt x="17030" y="2150"/>
                  </a:cubicBezTo>
                  <a:cubicBezTo>
                    <a:pt x="18000" y="3647"/>
                    <a:pt x="18864" y="5206"/>
                    <a:pt x="19623" y="6829"/>
                  </a:cubicBezTo>
                  <a:cubicBezTo>
                    <a:pt x="19897" y="7525"/>
                    <a:pt x="19475" y="8073"/>
                    <a:pt x="19033" y="8579"/>
                  </a:cubicBezTo>
                  <a:cubicBezTo>
                    <a:pt x="17241" y="10307"/>
                    <a:pt x="15513" y="12119"/>
                    <a:pt x="13827" y="13953"/>
                  </a:cubicBezTo>
                  <a:cubicBezTo>
                    <a:pt x="13342" y="14522"/>
                    <a:pt x="12647" y="14880"/>
                    <a:pt x="11909" y="14944"/>
                  </a:cubicBezTo>
                  <a:cubicBezTo>
                    <a:pt x="9928" y="15049"/>
                    <a:pt x="7947" y="15196"/>
                    <a:pt x="5986" y="15365"/>
                  </a:cubicBezTo>
                  <a:cubicBezTo>
                    <a:pt x="5460" y="15323"/>
                    <a:pt x="4912" y="15239"/>
                    <a:pt x="4701" y="14649"/>
                  </a:cubicBezTo>
                  <a:lnTo>
                    <a:pt x="4701" y="14627"/>
                  </a:lnTo>
                  <a:cubicBezTo>
                    <a:pt x="4026" y="13047"/>
                    <a:pt x="3225" y="11529"/>
                    <a:pt x="2319" y="10054"/>
                  </a:cubicBezTo>
                  <a:cubicBezTo>
                    <a:pt x="2045" y="9548"/>
                    <a:pt x="2066" y="8937"/>
                    <a:pt x="2382" y="8452"/>
                  </a:cubicBezTo>
                  <a:cubicBezTo>
                    <a:pt x="3478" y="6724"/>
                    <a:pt x="4595" y="5059"/>
                    <a:pt x="5797" y="3415"/>
                  </a:cubicBezTo>
                  <a:cubicBezTo>
                    <a:pt x="6239" y="2846"/>
                    <a:pt x="6914" y="2467"/>
                    <a:pt x="7630" y="2382"/>
                  </a:cubicBezTo>
                  <a:cubicBezTo>
                    <a:pt x="10138" y="2045"/>
                    <a:pt x="12647" y="1750"/>
                    <a:pt x="15155" y="1518"/>
                  </a:cubicBezTo>
                  <a:close/>
                  <a:moveTo>
                    <a:pt x="17410" y="1"/>
                  </a:moveTo>
                  <a:cubicBezTo>
                    <a:pt x="14185" y="85"/>
                    <a:pt x="10960" y="254"/>
                    <a:pt x="7736" y="507"/>
                  </a:cubicBezTo>
                  <a:cubicBezTo>
                    <a:pt x="6830" y="570"/>
                    <a:pt x="5860" y="949"/>
                    <a:pt x="5270" y="1645"/>
                  </a:cubicBezTo>
                  <a:cubicBezTo>
                    <a:pt x="3605" y="3584"/>
                    <a:pt x="2045" y="5586"/>
                    <a:pt x="549" y="7651"/>
                  </a:cubicBezTo>
                  <a:cubicBezTo>
                    <a:pt x="212" y="8305"/>
                    <a:pt x="1" y="8937"/>
                    <a:pt x="359" y="9653"/>
                  </a:cubicBezTo>
                  <a:cubicBezTo>
                    <a:pt x="1371" y="11571"/>
                    <a:pt x="2193" y="13595"/>
                    <a:pt x="2846" y="15681"/>
                  </a:cubicBezTo>
                  <a:cubicBezTo>
                    <a:pt x="3015" y="16335"/>
                    <a:pt x="3605" y="16798"/>
                    <a:pt x="4279" y="16798"/>
                  </a:cubicBezTo>
                  <a:cubicBezTo>
                    <a:pt x="6577" y="16819"/>
                    <a:pt x="8874" y="16883"/>
                    <a:pt x="11171" y="17009"/>
                  </a:cubicBezTo>
                  <a:cubicBezTo>
                    <a:pt x="11220" y="17012"/>
                    <a:pt x="11268" y="17014"/>
                    <a:pt x="11317" y="17014"/>
                  </a:cubicBezTo>
                  <a:cubicBezTo>
                    <a:pt x="12155" y="17014"/>
                    <a:pt x="12996" y="16513"/>
                    <a:pt x="13574" y="15955"/>
                  </a:cubicBezTo>
                  <a:cubicBezTo>
                    <a:pt x="15913" y="13700"/>
                    <a:pt x="18337" y="11550"/>
                    <a:pt x="20866" y="9527"/>
                  </a:cubicBezTo>
                  <a:cubicBezTo>
                    <a:pt x="21456" y="8979"/>
                    <a:pt x="22215" y="8178"/>
                    <a:pt x="21962" y="7293"/>
                  </a:cubicBezTo>
                  <a:cubicBezTo>
                    <a:pt x="21372" y="5122"/>
                    <a:pt x="20613" y="3015"/>
                    <a:pt x="19665" y="970"/>
                  </a:cubicBezTo>
                  <a:cubicBezTo>
                    <a:pt x="19222" y="148"/>
                    <a:pt x="18253" y="43"/>
                    <a:pt x="174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1"/>
            <p:cNvSpPr/>
            <p:nvPr/>
          </p:nvSpPr>
          <p:spPr>
            <a:xfrm flipH="1">
              <a:off x="14555027" y="899552"/>
              <a:ext cx="645166" cy="513699"/>
            </a:xfrm>
            <a:custGeom>
              <a:rect b="b" l="l" r="r" t="t"/>
              <a:pathLst>
                <a:path extrusionOk="0" h="10640" w="13363">
                  <a:moveTo>
                    <a:pt x="9590" y="0"/>
                  </a:moveTo>
                  <a:cubicBezTo>
                    <a:pt x="9477" y="0"/>
                    <a:pt x="9363" y="5"/>
                    <a:pt x="9253" y="9"/>
                  </a:cubicBezTo>
                  <a:cubicBezTo>
                    <a:pt x="7441" y="304"/>
                    <a:pt x="5628" y="642"/>
                    <a:pt x="3815" y="1000"/>
                  </a:cubicBezTo>
                  <a:cubicBezTo>
                    <a:pt x="3289" y="1084"/>
                    <a:pt x="2825" y="1400"/>
                    <a:pt x="2530" y="1843"/>
                  </a:cubicBezTo>
                  <a:cubicBezTo>
                    <a:pt x="1729" y="3128"/>
                    <a:pt x="970" y="4435"/>
                    <a:pt x="233" y="5763"/>
                  </a:cubicBezTo>
                  <a:cubicBezTo>
                    <a:pt x="1" y="6142"/>
                    <a:pt x="1" y="6606"/>
                    <a:pt x="254" y="6964"/>
                  </a:cubicBezTo>
                  <a:cubicBezTo>
                    <a:pt x="1012" y="7997"/>
                    <a:pt x="1708" y="9072"/>
                    <a:pt x="2361" y="10168"/>
                  </a:cubicBezTo>
                  <a:cubicBezTo>
                    <a:pt x="2533" y="10460"/>
                    <a:pt x="2858" y="10639"/>
                    <a:pt x="3200" y="10639"/>
                  </a:cubicBezTo>
                  <a:cubicBezTo>
                    <a:pt x="3279" y="10639"/>
                    <a:pt x="3358" y="10630"/>
                    <a:pt x="3436" y="10610"/>
                  </a:cubicBezTo>
                  <a:cubicBezTo>
                    <a:pt x="4996" y="10336"/>
                    <a:pt x="6555" y="10084"/>
                    <a:pt x="8115" y="9852"/>
                  </a:cubicBezTo>
                  <a:cubicBezTo>
                    <a:pt x="8663" y="9767"/>
                    <a:pt x="9169" y="9451"/>
                    <a:pt x="9506" y="9009"/>
                  </a:cubicBezTo>
                  <a:cubicBezTo>
                    <a:pt x="10602" y="7618"/>
                    <a:pt x="11740" y="6227"/>
                    <a:pt x="12878" y="4878"/>
                  </a:cubicBezTo>
                  <a:cubicBezTo>
                    <a:pt x="13194" y="4583"/>
                    <a:pt x="13363" y="3972"/>
                    <a:pt x="13110" y="3592"/>
                  </a:cubicBezTo>
                  <a:cubicBezTo>
                    <a:pt x="12351" y="2475"/>
                    <a:pt x="11550" y="1421"/>
                    <a:pt x="10686" y="389"/>
                  </a:cubicBezTo>
                  <a:cubicBezTo>
                    <a:pt x="10406" y="59"/>
                    <a:pt x="9997" y="0"/>
                    <a:pt x="95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hoa">
  <p:cSld name="CUSTOM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3"/>
          <p:cNvSpPr txBox="1"/>
          <p:nvPr>
            <p:ph type="title"/>
          </p:nvPr>
        </p:nvSpPr>
        <p:spPr>
          <a:xfrm>
            <a:off x="1024800" y="1495891"/>
            <a:ext cx="4322700" cy="1426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6" name="Google Shape;146;p13"/>
          <p:cNvSpPr txBox="1"/>
          <p:nvPr>
            <p:ph idx="1" type="subTitle"/>
          </p:nvPr>
        </p:nvSpPr>
        <p:spPr>
          <a:xfrm>
            <a:off x="1024800" y="2735575"/>
            <a:ext cx="4322700" cy="1134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7" name="Google Shape;147;p13"/>
          <p:cNvSpPr/>
          <p:nvPr/>
        </p:nvSpPr>
        <p:spPr>
          <a:xfrm flipH="1">
            <a:off x="-118142" y="93504"/>
            <a:ext cx="376314" cy="962530"/>
          </a:xfrm>
          <a:custGeom>
            <a:rect b="b" l="l" r="r" t="t"/>
            <a:pathLst>
              <a:path extrusionOk="0" h="29564" w="11466">
                <a:moveTo>
                  <a:pt x="11466" y="0"/>
                </a:moveTo>
                <a:cubicBezTo>
                  <a:pt x="9835" y="6930"/>
                  <a:pt x="0" y="12919"/>
                  <a:pt x="1703" y="20491"/>
                </a:cubicBezTo>
                <a:cubicBezTo>
                  <a:pt x="2667" y="24801"/>
                  <a:pt x="6930" y="27290"/>
                  <a:pt x="11466" y="29564"/>
                </a:cubicBezTo>
                <a:lnTo>
                  <a:pt x="11466" y="24503"/>
                </a:lnTo>
                <a:cubicBezTo>
                  <a:pt x="9740" y="23087"/>
                  <a:pt x="8418" y="21408"/>
                  <a:pt x="7847" y="19241"/>
                </a:cubicBezTo>
                <a:cubicBezTo>
                  <a:pt x="6846" y="15419"/>
                  <a:pt x="9013" y="11788"/>
                  <a:pt x="11466" y="8216"/>
                </a:cubicBezTo>
                <a:lnTo>
                  <a:pt x="1146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3"/>
          <p:cNvSpPr/>
          <p:nvPr/>
        </p:nvSpPr>
        <p:spPr>
          <a:xfrm flipH="1">
            <a:off x="-118142" y="-16183"/>
            <a:ext cx="840553" cy="1363736"/>
          </a:xfrm>
          <a:custGeom>
            <a:rect b="b" l="l" r="r" t="t"/>
            <a:pathLst>
              <a:path extrusionOk="0" h="41887" w="25611">
                <a:moveTo>
                  <a:pt x="15741" y="0"/>
                </a:moveTo>
                <a:cubicBezTo>
                  <a:pt x="15848" y="429"/>
                  <a:pt x="15896" y="857"/>
                  <a:pt x="15907" y="1298"/>
                </a:cubicBezTo>
                <a:cubicBezTo>
                  <a:pt x="16086" y="10180"/>
                  <a:pt x="1" y="16776"/>
                  <a:pt x="2310" y="26432"/>
                </a:cubicBezTo>
                <a:cubicBezTo>
                  <a:pt x="4477" y="35421"/>
                  <a:pt x="18693" y="36207"/>
                  <a:pt x="25611" y="41886"/>
                </a:cubicBezTo>
                <a:lnTo>
                  <a:pt x="25611" y="37088"/>
                </a:lnTo>
                <a:cubicBezTo>
                  <a:pt x="19122" y="33849"/>
                  <a:pt x="10859" y="31659"/>
                  <a:pt x="9264" y="25134"/>
                </a:cubicBezTo>
                <a:cubicBezTo>
                  <a:pt x="7061" y="16097"/>
                  <a:pt x="21372" y="9525"/>
                  <a:pt x="21015" y="1191"/>
                </a:cubicBezTo>
                <a:cubicBezTo>
                  <a:pt x="20991" y="786"/>
                  <a:pt x="20932" y="393"/>
                  <a:pt x="2083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3"/>
          <p:cNvSpPr/>
          <p:nvPr/>
        </p:nvSpPr>
        <p:spPr>
          <a:xfrm flipH="1">
            <a:off x="-185357" y="-16183"/>
            <a:ext cx="1390748" cy="2523532"/>
          </a:xfrm>
          <a:custGeom>
            <a:rect b="b" l="l" r="r" t="t"/>
            <a:pathLst>
              <a:path extrusionOk="0" h="77510" w="42375">
                <a:moveTo>
                  <a:pt x="19848" y="0"/>
                </a:moveTo>
                <a:cubicBezTo>
                  <a:pt x="19908" y="464"/>
                  <a:pt x="19908" y="929"/>
                  <a:pt x="19884" y="1393"/>
                </a:cubicBezTo>
                <a:cubicBezTo>
                  <a:pt x="19193" y="11942"/>
                  <a:pt x="1" y="17788"/>
                  <a:pt x="2346" y="29051"/>
                </a:cubicBezTo>
                <a:cubicBezTo>
                  <a:pt x="4763" y="40636"/>
                  <a:pt x="26421" y="39814"/>
                  <a:pt x="33040" y="48756"/>
                </a:cubicBezTo>
                <a:cubicBezTo>
                  <a:pt x="38767" y="56507"/>
                  <a:pt x="30742" y="70080"/>
                  <a:pt x="38624" y="76426"/>
                </a:cubicBezTo>
                <a:cubicBezTo>
                  <a:pt x="39124" y="76831"/>
                  <a:pt x="39660" y="77188"/>
                  <a:pt x="40220" y="77510"/>
                </a:cubicBezTo>
                <a:lnTo>
                  <a:pt x="40232" y="69675"/>
                </a:lnTo>
                <a:cubicBezTo>
                  <a:pt x="37505" y="63055"/>
                  <a:pt x="42375" y="52995"/>
                  <a:pt x="37946" y="46649"/>
                </a:cubicBezTo>
                <a:cubicBezTo>
                  <a:pt x="31838" y="37886"/>
                  <a:pt x="12347" y="38636"/>
                  <a:pt x="9787" y="27730"/>
                </a:cubicBezTo>
                <a:cubicBezTo>
                  <a:pt x="7335" y="17312"/>
                  <a:pt x="25504" y="10966"/>
                  <a:pt x="25349" y="1381"/>
                </a:cubicBezTo>
                <a:cubicBezTo>
                  <a:pt x="25337" y="917"/>
                  <a:pt x="25289" y="452"/>
                  <a:pt x="2519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0" name="Google Shape;150;p13"/>
          <p:cNvGrpSpPr/>
          <p:nvPr/>
        </p:nvGrpSpPr>
        <p:grpSpPr>
          <a:xfrm>
            <a:off x="5585092" y="-162672"/>
            <a:ext cx="4216719" cy="5431584"/>
            <a:chOff x="5585092" y="-162672"/>
            <a:chExt cx="4216719" cy="5431584"/>
          </a:xfrm>
        </p:grpSpPr>
        <p:sp>
          <p:nvSpPr>
            <p:cNvPr id="151" name="Google Shape;151;p13"/>
            <p:cNvSpPr/>
            <p:nvPr/>
          </p:nvSpPr>
          <p:spPr>
            <a:xfrm>
              <a:off x="6449485" y="-162299"/>
              <a:ext cx="788014" cy="5431212"/>
            </a:xfrm>
            <a:custGeom>
              <a:rect b="b" l="l" r="r" t="t"/>
              <a:pathLst>
                <a:path extrusionOk="0" h="160497" w="22099">
                  <a:moveTo>
                    <a:pt x="2168" y="1"/>
                  </a:moveTo>
                  <a:cubicBezTo>
                    <a:pt x="5216" y="10859"/>
                    <a:pt x="14455" y="20658"/>
                    <a:pt x="14395" y="31874"/>
                  </a:cubicBezTo>
                  <a:cubicBezTo>
                    <a:pt x="14360" y="41923"/>
                    <a:pt x="10966" y="52234"/>
                    <a:pt x="10288" y="62330"/>
                  </a:cubicBezTo>
                  <a:cubicBezTo>
                    <a:pt x="9609" y="72284"/>
                    <a:pt x="9561" y="82166"/>
                    <a:pt x="11597" y="92024"/>
                  </a:cubicBezTo>
                  <a:cubicBezTo>
                    <a:pt x="13193" y="99763"/>
                    <a:pt x="15872" y="107800"/>
                    <a:pt x="15074" y="115682"/>
                  </a:cubicBezTo>
                  <a:cubicBezTo>
                    <a:pt x="13883" y="127445"/>
                    <a:pt x="4287" y="137613"/>
                    <a:pt x="1132" y="149019"/>
                  </a:cubicBezTo>
                  <a:cubicBezTo>
                    <a:pt x="1" y="153127"/>
                    <a:pt x="310" y="156901"/>
                    <a:pt x="1513" y="160497"/>
                  </a:cubicBezTo>
                  <a:lnTo>
                    <a:pt x="5525" y="160497"/>
                  </a:lnTo>
                  <a:cubicBezTo>
                    <a:pt x="3977" y="157056"/>
                    <a:pt x="3180" y="153567"/>
                    <a:pt x="3834" y="150043"/>
                  </a:cubicBezTo>
                  <a:cubicBezTo>
                    <a:pt x="5894" y="138911"/>
                    <a:pt x="16479" y="129719"/>
                    <a:pt x="17777" y="118420"/>
                  </a:cubicBezTo>
                  <a:cubicBezTo>
                    <a:pt x="18753" y="109979"/>
                    <a:pt x="15991" y="101144"/>
                    <a:pt x="14562" y="92822"/>
                  </a:cubicBezTo>
                  <a:cubicBezTo>
                    <a:pt x="12800" y="82559"/>
                    <a:pt x="12669" y="72307"/>
                    <a:pt x="13478" y="61985"/>
                  </a:cubicBezTo>
                  <a:cubicBezTo>
                    <a:pt x="13895" y="56782"/>
                    <a:pt x="14574" y="51567"/>
                    <a:pt x="15764" y="46435"/>
                  </a:cubicBezTo>
                  <a:cubicBezTo>
                    <a:pt x="16896" y="41589"/>
                    <a:pt x="19753" y="36839"/>
                    <a:pt x="20467" y="32005"/>
                  </a:cubicBezTo>
                  <a:cubicBezTo>
                    <a:pt x="22099" y="20873"/>
                    <a:pt x="11264" y="10788"/>
                    <a:pt x="76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3"/>
            <p:cNvSpPr/>
            <p:nvPr/>
          </p:nvSpPr>
          <p:spPr>
            <a:xfrm>
              <a:off x="6186684" y="-162672"/>
              <a:ext cx="735382" cy="5431178"/>
            </a:xfrm>
            <a:custGeom>
              <a:rect b="b" l="l" r="r" t="t"/>
              <a:pathLst>
                <a:path extrusionOk="0" h="160496" w="20623">
                  <a:moveTo>
                    <a:pt x="358" y="0"/>
                  </a:moveTo>
                  <a:cubicBezTo>
                    <a:pt x="2715" y="11085"/>
                    <a:pt x="10109" y="21074"/>
                    <a:pt x="11978" y="32290"/>
                  </a:cubicBezTo>
                  <a:cubicBezTo>
                    <a:pt x="13645" y="42327"/>
                    <a:pt x="11145" y="52768"/>
                    <a:pt x="9859" y="62758"/>
                  </a:cubicBezTo>
                  <a:cubicBezTo>
                    <a:pt x="8609" y="72473"/>
                    <a:pt x="8252" y="82105"/>
                    <a:pt x="10716" y="91714"/>
                  </a:cubicBezTo>
                  <a:cubicBezTo>
                    <a:pt x="12657" y="99226"/>
                    <a:pt x="15336" y="106668"/>
                    <a:pt x="14693" y="114407"/>
                  </a:cubicBezTo>
                  <a:cubicBezTo>
                    <a:pt x="13729" y="126242"/>
                    <a:pt x="6001" y="137184"/>
                    <a:pt x="2013" y="148471"/>
                  </a:cubicBezTo>
                  <a:cubicBezTo>
                    <a:pt x="441" y="152947"/>
                    <a:pt x="1" y="156841"/>
                    <a:pt x="560" y="160496"/>
                  </a:cubicBezTo>
                  <a:lnTo>
                    <a:pt x="5716" y="160496"/>
                  </a:lnTo>
                  <a:cubicBezTo>
                    <a:pt x="4835" y="156853"/>
                    <a:pt x="4942" y="152971"/>
                    <a:pt x="6370" y="148590"/>
                  </a:cubicBezTo>
                  <a:cubicBezTo>
                    <a:pt x="10085" y="137148"/>
                    <a:pt x="18884" y="126408"/>
                    <a:pt x="19944" y="114490"/>
                  </a:cubicBezTo>
                  <a:cubicBezTo>
                    <a:pt x="20622" y="106823"/>
                    <a:pt x="18015" y="99203"/>
                    <a:pt x="16324" y="91726"/>
                  </a:cubicBezTo>
                  <a:cubicBezTo>
                    <a:pt x="14133" y="82034"/>
                    <a:pt x="14395" y="72342"/>
                    <a:pt x="15098" y="62555"/>
                  </a:cubicBezTo>
                  <a:cubicBezTo>
                    <a:pt x="15824" y="52483"/>
                    <a:pt x="18527" y="41874"/>
                    <a:pt x="17598" y="31813"/>
                  </a:cubicBezTo>
                  <a:cubicBezTo>
                    <a:pt x="16586" y="20645"/>
                    <a:pt x="8430" y="10906"/>
                    <a:pt x="57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3"/>
            <p:cNvSpPr/>
            <p:nvPr/>
          </p:nvSpPr>
          <p:spPr>
            <a:xfrm>
              <a:off x="6787420" y="-162672"/>
              <a:ext cx="1251215" cy="5431178"/>
            </a:xfrm>
            <a:custGeom>
              <a:rect b="b" l="l" r="r" t="t"/>
              <a:pathLst>
                <a:path extrusionOk="0" h="160496" w="35089">
                  <a:moveTo>
                    <a:pt x="11633" y="0"/>
                  </a:moveTo>
                  <a:cubicBezTo>
                    <a:pt x="13848" y="5965"/>
                    <a:pt x="18218" y="11025"/>
                    <a:pt x="22099" y="16669"/>
                  </a:cubicBezTo>
                  <a:cubicBezTo>
                    <a:pt x="25290" y="21312"/>
                    <a:pt x="28909" y="26980"/>
                    <a:pt x="26147" y="32302"/>
                  </a:cubicBezTo>
                  <a:cubicBezTo>
                    <a:pt x="23659" y="37076"/>
                    <a:pt x="18206" y="40398"/>
                    <a:pt x="15848" y="45434"/>
                  </a:cubicBezTo>
                  <a:cubicBezTo>
                    <a:pt x="13491" y="50482"/>
                    <a:pt x="12479" y="55828"/>
                    <a:pt x="11883" y="61138"/>
                  </a:cubicBezTo>
                  <a:cubicBezTo>
                    <a:pt x="10633" y="72390"/>
                    <a:pt x="11062" y="83665"/>
                    <a:pt x="12312" y="94905"/>
                  </a:cubicBezTo>
                  <a:cubicBezTo>
                    <a:pt x="13407" y="104727"/>
                    <a:pt x="16360" y="115645"/>
                    <a:pt x="14848" y="125504"/>
                  </a:cubicBezTo>
                  <a:cubicBezTo>
                    <a:pt x="13360" y="135159"/>
                    <a:pt x="1" y="142899"/>
                    <a:pt x="1001" y="152721"/>
                  </a:cubicBezTo>
                  <a:cubicBezTo>
                    <a:pt x="1346" y="156114"/>
                    <a:pt x="3740" y="158317"/>
                    <a:pt x="6383" y="160496"/>
                  </a:cubicBezTo>
                  <a:lnTo>
                    <a:pt x="10788" y="160496"/>
                  </a:lnTo>
                  <a:cubicBezTo>
                    <a:pt x="7788" y="158496"/>
                    <a:pt x="5025" y="156412"/>
                    <a:pt x="4454" y="152995"/>
                  </a:cubicBezTo>
                  <a:cubicBezTo>
                    <a:pt x="2847" y="143387"/>
                    <a:pt x="17336" y="135683"/>
                    <a:pt x="19039" y="126313"/>
                  </a:cubicBezTo>
                  <a:cubicBezTo>
                    <a:pt x="20861" y="116324"/>
                    <a:pt x="17706" y="105001"/>
                    <a:pt x="16622" y="95024"/>
                  </a:cubicBezTo>
                  <a:cubicBezTo>
                    <a:pt x="15396" y="83713"/>
                    <a:pt x="14884" y="72259"/>
                    <a:pt x="15955" y="60924"/>
                  </a:cubicBezTo>
                  <a:cubicBezTo>
                    <a:pt x="16467" y="55590"/>
                    <a:pt x="17408" y="50149"/>
                    <a:pt x="19980" y="45148"/>
                  </a:cubicBezTo>
                  <a:cubicBezTo>
                    <a:pt x="22659" y="39898"/>
                    <a:pt x="28635" y="37183"/>
                    <a:pt x="31719" y="32397"/>
                  </a:cubicBezTo>
                  <a:cubicBezTo>
                    <a:pt x="35089" y="27158"/>
                    <a:pt x="31326" y="21419"/>
                    <a:pt x="27993" y="16823"/>
                  </a:cubicBezTo>
                  <a:cubicBezTo>
                    <a:pt x="23873" y="11120"/>
                    <a:pt x="19134" y="6060"/>
                    <a:pt x="167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3"/>
            <p:cNvSpPr/>
            <p:nvPr/>
          </p:nvSpPr>
          <p:spPr>
            <a:xfrm>
              <a:off x="6641399" y="-162672"/>
              <a:ext cx="994333" cy="5431178"/>
            </a:xfrm>
            <a:custGeom>
              <a:rect b="b" l="l" r="r" t="t"/>
              <a:pathLst>
                <a:path extrusionOk="0" h="160496" w="27885">
                  <a:moveTo>
                    <a:pt x="6394" y="0"/>
                  </a:moveTo>
                  <a:cubicBezTo>
                    <a:pt x="10418" y="10704"/>
                    <a:pt x="22432" y="21169"/>
                    <a:pt x="19622" y="32087"/>
                  </a:cubicBezTo>
                  <a:cubicBezTo>
                    <a:pt x="18395" y="36897"/>
                    <a:pt x="14681" y="41291"/>
                    <a:pt x="13192" y="46137"/>
                  </a:cubicBezTo>
                  <a:cubicBezTo>
                    <a:pt x="11621" y="51244"/>
                    <a:pt x="10811" y="56495"/>
                    <a:pt x="10323" y="61722"/>
                  </a:cubicBezTo>
                  <a:cubicBezTo>
                    <a:pt x="9299" y="72318"/>
                    <a:pt x="9561" y="83010"/>
                    <a:pt x="11109" y="93547"/>
                  </a:cubicBezTo>
                  <a:cubicBezTo>
                    <a:pt x="12418" y="102394"/>
                    <a:pt x="15216" y="111895"/>
                    <a:pt x="14097" y="120824"/>
                  </a:cubicBezTo>
                  <a:cubicBezTo>
                    <a:pt x="12740" y="131635"/>
                    <a:pt x="1262" y="140172"/>
                    <a:pt x="322" y="150971"/>
                  </a:cubicBezTo>
                  <a:cubicBezTo>
                    <a:pt x="0" y="154709"/>
                    <a:pt x="1500" y="157543"/>
                    <a:pt x="3501" y="160496"/>
                  </a:cubicBezTo>
                  <a:lnTo>
                    <a:pt x="7430" y="160496"/>
                  </a:lnTo>
                  <a:cubicBezTo>
                    <a:pt x="5060" y="158031"/>
                    <a:pt x="2989" y="155602"/>
                    <a:pt x="2905" y="152102"/>
                  </a:cubicBezTo>
                  <a:cubicBezTo>
                    <a:pt x="2655" y="141886"/>
                    <a:pt x="15133" y="133933"/>
                    <a:pt x="16550" y="123825"/>
                  </a:cubicBezTo>
                  <a:cubicBezTo>
                    <a:pt x="17883" y="114300"/>
                    <a:pt x="15026" y="103918"/>
                    <a:pt x="13835" y="94440"/>
                  </a:cubicBezTo>
                  <a:cubicBezTo>
                    <a:pt x="12466" y="83427"/>
                    <a:pt x="12168" y="72414"/>
                    <a:pt x="13395" y="61365"/>
                  </a:cubicBezTo>
                  <a:cubicBezTo>
                    <a:pt x="13978" y="56090"/>
                    <a:pt x="14931" y="50792"/>
                    <a:pt x="16979" y="45732"/>
                  </a:cubicBezTo>
                  <a:cubicBezTo>
                    <a:pt x="18979" y="40803"/>
                    <a:pt x="23765" y="36981"/>
                    <a:pt x="25706" y="32206"/>
                  </a:cubicBezTo>
                  <a:cubicBezTo>
                    <a:pt x="27885" y="26837"/>
                    <a:pt x="24444" y="21241"/>
                    <a:pt x="21372" y="16538"/>
                  </a:cubicBezTo>
                  <a:cubicBezTo>
                    <a:pt x="17705" y="10954"/>
                    <a:pt x="13680" y="5870"/>
                    <a:pt x="116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3"/>
            <p:cNvSpPr/>
            <p:nvPr/>
          </p:nvSpPr>
          <p:spPr>
            <a:xfrm>
              <a:off x="7084632" y="-162672"/>
              <a:ext cx="1164601" cy="5431178"/>
            </a:xfrm>
            <a:custGeom>
              <a:rect b="b" l="l" r="r" t="t"/>
              <a:pathLst>
                <a:path extrusionOk="0" h="160496" w="32660">
                  <a:moveTo>
                    <a:pt x="12335" y="0"/>
                  </a:moveTo>
                  <a:cubicBezTo>
                    <a:pt x="14550" y="5917"/>
                    <a:pt x="18765" y="11037"/>
                    <a:pt x="22456" y="16693"/>
                  </a:cubicBezTo>
                  <a:cubicBezTo>
                    <a:pt x="25515" y="21395"/>
                    <a:pt x="28861" y="27063"/>
                    <a:pt x="26063" y="32337"/>
                  </a:cubicBezTo>
                  <a:cubicBezTo>
                    <a:pt x="23539" y="37124"/>
                    <a:pt x="18241" y="40326"/>
                    <a:pt x="16050" y="45470"/>
                  </a:cubicBezTo>
                  <a:cubicBezTo>
                    <a:pt x="13895" y="50530"/>
                    <a:pt x="13145" y="55900"/>
                    <a:pt x="12573" y="61186"/>
                  </a:cubicBezTo>
                  <a:cubicBezTo>
                    <a:pt x="11347" y="72390"/>
                    <a:pt x="9918" y="83177"/>
                    <a:pt x="11978" y="94381"/>
                  </a:cubicBezTo>
                  <a:cubicBezTo>
                    <a:pt x="13835" y="104501"/>
                    <a:pt x="17336" y="115514"/>
                    <a:pt x="14752" y="125742"/>
                  </a:cubicBezTo>
                  <a:cubicBezTo>
                    <a:pt x="12466" y="134790"/>
                    <a:pt x="0" y="142982"/>
                    <a:pt x="1453" y="152471"/>
                  </a:cubicBezTo>
                  <a:cubicBezTo>
                    <a:pt x="1989" y="155983"/>
                    <a:pt x="4656" y="158222"/>
                    <a:pt x="7477" y="160496"/>
                  </a:cubicBezTo>
                  <a:lnTo>
                    <a:pt x="15157" y="160496"/>
                  </a:lnTo>
                  <a:cubicBezTo>
                    <a:pt x="12466" y="157531"/>
                    <a:pt x="9621" y="154864"/>
                    <a:pt x="9073" y="150923"/>
                  </a:cubicBezTo>
                  <a:cubicBezTo>
                    <a:pt x="7763" y="141434"/>
                    <a:pt x="17598" y="132790"/>
                    <a:pt x="20455" y="123908"/>
                  </a:cubicBezTo>
                  <a:cubicBezTo>
                    <a:pt x="23872" y="113252"/>
                    <a:pt x="19967" y="103465"/>
                    <a:pt x="16633" y="93154"/>
                  </a:cubicBezTo>
                  <a:cubicBezTo>
                    <a:pt x="13073" y="82141"/>
                    <a:pt x="17074" y="72640"/>
                    <a:pt x="18276" y="61603"/>
                  </a:cubicBezTo>
                  <a:cubicBezTo>
                    <a:pt x="18848" y="56388"/>
                    <a:pt x="19229" y="51102"/>
                    <a:pt x="20729" y="45970"/>
                  </a:cubicBezTo>
                  <a:cubicBezTo>
                    <a:pt x="22229" y="40850"/>
                    <a:pt x="26385" y="37136"/>
                    <a:pt x="28373" y="32313"/>
                  </a:cubicBezTo>
                  <a:cubicBezTo>
                    <a:pt x="32659" y="21860"/>
                    <a:pt x="21563" y="10549"/>
                    <a:pt x="17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3"/>
            <p:cNvSpPr/>
            <p:nvPr/>
          </p:nvSpPr>
          <p:spPr>
            <a:xfrm>
              <a:off x="5585092" y="-162672"/>
              <a:ext cx="963346" cy="5431178"/>
            </a:xfrm>
            <a:custGeom>
              <a:rect b="b" l="l" r="r" t="t"/>
              <a:pathLst>
                <a:path extrusionOk="0" h="160496" w="27016">
                  <a:moveTo>
                    <a:pt x="7882" y="0"/>
                  </a:moveTo>
                  <a:cubicBezTo>
                    <a:pt x="10430" y="13323"/>
                    <a:pt x="18693" y="25575"/>
                    <a:pt x="20967" y="38981"/>
                  </a:cubicBezTo>
                  <a:cubicBezTo>
                    <a:pt x="22634" y="48875"/>
                    <a:pt x="16645" y="56078"/>
                    <a:pt x="11514" y="64651"/>
                  </a:cubicBezTo>
                  <a:cubicBezTo>
                    <a:pt x="0" y="83867"/>
                    <a:pt x="19277" y="99072"/>
                    <a:pt x="18586" y="118193"/>
                  </a:cubicBezTo>
                  <a:cubicBezTo>
                    <a:pt x="18193" y="128849"/>
                    <a:pt x="11942" y="138862"/>
                    <a:pt x="8930" y="149125"/>
                  </a:cubicBezTo>
                  <a:cubicBezTo>
                    <a:pt x="7751" y="153150"/>
                    <a:pt x="7430" y="156876"/>
                    <a:pt x="7811" y="160496"/>
                  </a:cubicBezTo>
                  <a:lnTo>
                    <a:pt x="13395" y="160496"/>
                  </a:lnTo>
                  <a:cubicBezTo>
                    <a:pt x="12883" y="156853"/>
                    <a:pt x="13252" y="153007"/>
                    <a:pt x="14693" y="148685"/>
                  </a:cubicBezTo>
                  <a:cubicBezTo>
                    <a:pt x="18312" y="137767"/>
                    <a:pt x="25468" y="127170"/>
                    <a:pt x="26254" y="115764"/>
                  </a:cubicBezTo>
                  <a:cubicBezTo>
                    <a:pt x="26825" y="107561"/>
                    <a:pt x="23396" y="99881"/>
                    <a:pt x="20884" y="92023"/>
                  </a:cubicBezTo>
                  <a:cubicBezTo>
                    <a:pt x="17788" y="82355"/>
                    <a:pt x="17931" y="73128"/>
                    <a:pt x="20586" y="63413"/>
                  </a:cubicBezTo>
                  <a:cubicBezTo>
                    <a:pt x="23182" y="53923"/>
                    <a:pt x="27016" y="44529"/>
                    <a:pt x="25373" y="34707"/>
                  </a:cubicBezTo>
                  <a:cubicBezTo>
                    <a:pt x="23372" y="22705"/>
                    <a:pt x="15633" y="11894"/>
                    <a:pt x="132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3"/>
            <p:cNvSpPr/>
            <p:nvPr/>
          </p:nvSpPr>
          <p:spPr>
            <a:xfrm>
              <a:off x="7576253" y="-162672"/>
              <a:ext cx="778671" cy="5431178"/>
            </a:xfrm>
            <a:custGeom>
              <a:rect b="b" l="l" r="r" t="t"/>
              <a:pathLst>
                <a:path extrusionOk="0" h="160496" w="21837">
                  <a:moveTo>
                    <a:pt x="7526" y="0"/>
                  </a:moveTo>
                  <a:cubicBezTo>
                    <a:pt x="10562" y="10644"/>
                    <a:pt x="19360" y="21729"/>
                    <a:pt x="15765" y="32313"/>
                  </a:cubicBezTo>
                  <a:cubicBezTo>
                    <a:pt x="14110" y="37195"/>
                    <a:pt x="10907" y="41231"/>
                    <a:pt x="9954" y="46363"/>
                  </a:cubicBezTo>
                  <a:cubicBezTo>
                    <a:pt x="8990" y="51530"/>
                    <a:pt x="8907" y="56757"/>
                    <a:pt x="8383" y="61936"/>
                  </a:cubicBezTo>
                  <a:cubicBezTo>
                    <a:pt x="7764" y="68044"/>
                    <a:pt x="5073" y="73390"/>
                    <a:pt x="3787" y="79284"/>
                  </a:cubicBezTo>
                  <a:cubicBezTo>
                    <a:pt x="2823" y="83760"/>
                    <a:pt x="4335" y="87892"/>
                    <a:pt x="6252" y="92083"/>
                  </a:cubicBezTo>
                  <a:cubicBezTo>
                    <a:pt x="10955" y="102394"/>
                    <a:pt x="15276" y="111097"/>
                    <a:pt x="11074" y="122075"/>
                  </a:cubicBezTo>
                  <a:cubicBezTo>
                    <a:pt x="7704" y="130873"/>
                    <a:pt x="1" y="139934"/>
                    <a:pt x="1227" y="149411"/>
                  </a:cubicBezTo>
                  <a:cubicBezTo>
                    <a:pt x="1775" y="153686"/>
                    <a:pt x="4632" y="156865"/>
                    <a:pt x="7061" y="160496"/>
                  </a:cubicBezTo>
                  <a:lnTo>
                    <a:pt x="12717" y="160496"/>
                  </a:lnTo>
                  <a:cubicBezTo>
                    <a:pt x="10895" y="156162"/>
                    <a:pt x="9192" y="151840"/>
                    <a:pt x="8680" y="147447"/>
                  </a:cubicBezTo>
                  <a:cubicBezTo>
                    <a:pt x="7573" y="137910"/>
                    <a:pt x="12633" y="128504"/>
                    <a:pt x="16622" y="119681"/>
                  </a:cubicBezTo>
                  <a:cubicBezTo>
                    <a:pt x="21837" y="108168"/>
                    <a:pt x="17051" y="100965"/>
                    <a:pt x="10478" y="90714"/>
                  </a:cubicBezTo>
                  <a:cubicBezTo>
                    <a:pt x="8061" y="86951"/>
                    <a:pt x="6073" y="83558"/>
                    <a:pt x="7311" y="79295"/>
                  </a:cubicBezTo>
                  <a:cubicBezTo>
                    <a:pt x="8097" y="76605"/>
                    <a:pt x="10454" y="74057"/>
                    <a:pt x="11407" y="71330"/>
                  </a:cubicBezTo>
                  <a:cubicBezTo>
                    <a:pt x="12431" y="68401"/>
                    <a:pt x="12907" y="65389"/>
                    <a:pt x="13181" y="62365"/>
                  </a:cubicBezTo>
                  <a:cubicBezTo>
                    <a:pt x="13645" y="57209"/>
                    <a:pt x="13324" y="52030"/>
                    <a:pt x="13610" y="46863"/>
                  </a:cubicBezTo>
                  <a:cubicBezTo>
                    <a:pt x="13883" y="41708"/>
                    <a:pt x="15872" y="37314"/>
                    <a:pt x="17146" y="32325"/>
                  </a:cubicBezTo>
                  <a:cubicBezTo>
                    <a:pt x="19860" y="21646"/>
                    <a:pt x="14003" y="10728"/>
                    <a:pt x="121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3"/>
            <p:cNvSpPr/>
            <p:nvPr/>
          </p:nvSpPr>
          <p:spPr>
            <a:xfrm>
              <a:off x="8604533" y="-162672"/>
              <a:ext cx="589753" cy="5431178"/>
            </a:xfrm>
            <a:custGeom>
              <a:rect b="b" l="l" r="r" t="t"/>
              <a:pathLst>
                <a:path extrusionOk="0" h="160496" w="16539">
                  <a:moveTo>
                    <a:pt x="6335" y="0"/>
                  </a:moveTo>
                  <a:cubicBezTo>
                    <a:pt x="7835" y="10132"/>
                    <a:pt x="5049" y="19574"/>
                    <a:pt x="2775" y="29789"/>
                  </a:cubicBezTo>
                  <a:cubicBezTo>
                    <a:pt x="334" y="40779"/>
                    <a:pt x="4037" y="50494"/>
                    <a:pt x="5311" y="61365"/>
                  </a:cubicBezTo>
                  <a:cubicBezTo>
                    <a:pt x="5668" y="64401"/>
                    <a:pt x="5775" y="67473"/>
                    <a:pt x="5144" y="70485"/>
                  </a:cubicBezTo>
                  <a:cubicBezTo>
                    <a:pt x="4525" y="73509"/>
                    <a:pt x="2430" y="75759"/>
                    <a:pt x="1429" y="78581"/>
                  </a:cubicBezTo>
                  <a:cubicBezTo>
                    <a:pt x="1" y="82617"/>
                    <a:pt x="1013" y="85511"/>
                    <a:pt x="3323" y="89237"/>
                  </a:cubicBezTo>
                  <a:cubicBezTo>
                    <a:pt x="9371" y="99024"/>
                    <a:pt x="14252" y="105239"/>
                    <a:pt x="9740" y="116348"/>
                  </a:cubicBezTo>
                  <a:cubicBezTo>
                    <a:pt x="4085" y="130278"/>
                    <a:pt x="2751" y="145661"/>
                    <a:pt x="4085" y="160496"/>
                  </a:cubicBezTo>
                  <a:lnTo>
                    <a:pt x="6740" y="160496"/>
                  </a:lnTo>
                  <a:cubicBezTo>
                    <a:pt x="6109" y="145923"/>
                    <a:pt x="8490" y="131338"/>
                    <a:pt x="13169" y="117086"/>
                  </a:cubicBezTo>
                  <a:cubicBezTo>
                    <a:pt x="16538" y="106811"/>
                    <a:pt x="12836" y="99691"/>
                    <a:pt x="8942" y="89999"/>
                  </a:cubicBezTo>
                  <a:cubicBezTo>
                    <a:pt x="7323" y="85987"/>
                    <a:pt x="6799" y="82629"/>
                    <a:pt x="7799" y="78486"/>
                  </a:cubicBezTo>
                  <a:cubicBezTo>
                    <a:pt x="9347" y="72092"/>
                    <a:pt x="10300" y="67163"/>
                    <a:pt x="8799" y="60579"/>
                  </a:cubicBezTo>
                  <a:cubicBezTo>
                    <a:pt x="6287" y="49566"/>
                    <a:pt x="1537" y="39433"/>
                    <a:pt x="5585" y="28277"/>
                  </a:cubicBezTo>
                  <a:cubicBezTo>
                    <a:pt x="9192" y="18336"/>
                    <a:pt x="13526" y="9894"/>
                    <a:pt x="116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3"/>
            <p:cNvSpPr/>
            <p:nvPr/>
          </p:nvSpPr>
          <p:spPr>
            <a:xfrm>
              <a:off x="8682660" y="-162672"/>
              <a:ext cx="797784" cy="5431178"/>
            </a:xfrm>
            <a:custGeom>
              <a:rect b="b" l="l" r="r" t="t"/>
              <a:pathLst>
                <a:path extrusionOk="0" h="160496" w="22373">
                  <a:moveTo>
                    <a:pt x="13740" y="0"/>
                  </a:moveTo>
                  <a:cubicBezTo>
                    <a:pt x="15955" y="9632"/>
                    <a:pt x="10561" y="17193"/>
                    <a:pt x="5906" y="26753"/>
                  </a:cubicBezTo>
                  <a:cubicBezTo>
                    <a:pt x="0" y="38886"/>
                    <a:pt x="6870" y="50482"/>
                    <a:pt x="10145" y="62472"/>
                  </a:cubicBezTo>
                  <a:cubicBezTo>
                    <a:pt x="12907" y="72557"/>
                    <a:pt x="8894" y="82034"/>
                    <a:pt x="11657" y="92083"/>
                  </a:cubicBezTo>
                  <a:cubicBezTo>
                    <a:pt x="14252" y="101548"/>
                    <a:pt x="15943" y="109347"/>
                    <a:pt x="13443" y="119003"/>
                  </a:cubicBezTo>
                  <a:cubicBezTo>
                    <a:pt x="10847" y="129028"/>
                    <a:pt x="8513" y="139196"/>
                    <a:pt x="7144" y="149376"/>
                  </a:cubicBezTo>
                  <a:cubicBezTo>
                    <a:pt x="6656" y="153055"/>
                    <a:pt x="6466" y="156781"/>
                    <a:pt x="6597" y="160496"/>
                  </a:cubicBezTo>
                  <a:lnTo>
                    <a:pt x="10633" y="160496"/>
                  </a:lnTo>
                  <a:cubicBezTo>
                    <a:pt x="10537" y="156293"/>
                    <a:pt x="10883" y="152090"/>
                    <a:pt x="11669" y="147971"/>
                  </a:cubicBezTo>
                  <a:cubicBezTo>
                    <a:pt x="13550" y="138017"/>
                    <a:pt x="16514" y="128242"/>
                    <a:pt x="17872" y="118241"/>
                  </a:cubicBezTo>
                  <a:cubicBezTo>
                    <a:pt x="19074" y="109359"/>
                    <a:pt x="18038" y="100822"/>
                    <a:pt x="17193" y="91964"/>
                  </a:cubicBezTo>
                  <a:cubicBezTo>
                    <a:pt x="16181" y="81260"/>
                    <a:pt x="17800" y="71556"/>
                    <a:pt x="13859" y="61043"/>
                  </a:cubicBezTo>
                  <a:cubicBezTo>
                    <a:pt x="9406" y="49197"/>
                    <a:pt x="2263" y="37147"/>
                    <a:pt x="9883" y="25241"/>
                  </a:cubicBezTo>
                  <a:cubicBezTo>
                    <a:pt x="15764" y="16061"/>
                    <a:pt x="22372" y="9430"/>
                    <a:pt x="195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3"/>
            <p:cNvSpPr/>
            <p:nvPr/>
          </p:nvSpPr>
          <p:spPr>
            <a:xfrm>
              <a:off x="8174457" y="-162672"/>
              <a:ext cx="819856" cy="5431178"/>
            </a:xfrm>
            <a:custGeom>
              <a:rect b="b" l="l" r="r" t="t"/>
              <a:pathLst>
                <a:path extrusionOk="0" h="160496" w="22992">
                  <a:moveTo>
                    <a:pt x="8359" y="0"/>
                  </a:moveTo>
                  <a:cubicBezTo>
                    <a:pt x="8764" y="10716"/>
                    <a:pt x="8371" y="21407"/>
                    <a:pt x="8097" y="32135"/>
                  </a:cubicBezTo>
                  <a:cubicBezTo>
                    <a:pt x="7835" y="42517"/>
                    <a:pt x="11502" y="52828"/>
                    <a:pt x="10657" y="63151"/>
                  </a:cubicBezTo>
                  <a:cubicBezTo>
                    <a:pt x="10407" y="66103"/>
                    <a:pt x="9680" y="69032"/>
                    <a:pt x="8168" y="71771"/>
                  </a:cubicBezTo>
                  <a:cubicBezTo>
                    <a:pt x="6680" y="74450"/>
                    <a:pt x="3049" y="76700"/>
                    <a:pt x="1846" y="79319"/>
                  </a:cubicBezTo>
                  <a:cubicBezTo>
                    <a:pt x="1" y="83320"/>
                    <a:pt x="2644" y="85641"/>
                    <a:pt x="5906" y="88642"/>
                  </a:cubicBezTo>
                  <a:cubicBezTo>
                    <a:pt x="9847" y="92261"/>
                    <a:pt x="14491" y="95333"/>
                    <a:pt x="16753" y="99881"/>
                  </a:cubicBezTo>
                  <a:cubicBezTo>
                    <a:pt x="19753" y="105930"/>
                    <a:pt x="16884" y="111026"/>
                    <a:pt x="13717" y="116574"/>
                  </a:cubicBezTo>
                  <a:cubicBezTo>
                    <a:pt x="8561" y="125611"/>
                    <a:pt x="9085" y="135255"/>
                    <a:pt x="9669" y="144899"/>
                  </a:cubicBezTo>
                  <a:cubicBezTo>
                    <a:pt x="9978" y="150114"/>
                    <a:pt x="10157" y="155317"/>
                    <a:pt x="10526" y="160496"/>
                  </a:cubicBezTo>
                  <a:lnTo>
                    <a:pt x="13967" y="160496"/>
                  </a:lnTo>
                  <a:cubicBezTo>
                    <a:pt x="12181" y="145911"/>
                    <a:pt x="12038" y="130171"/>
                    <a:pt x="18289" y="117050"/>
                  </a:cubicBezTo>
                  <a:cubicBezTo>
                    <a:pt x="20872" y="111621"/>
                    <a:pt x="22992" y="106787"/>
                    <a:pt x="20587" y="101024"/>
                  </a:cubicBezTo>
                  <a:cubicBezTo>
                    <a:pt x="18741" y="96607"/>
                    <a:pt x="14824" y="93226"/>
                    <a:pt x="11621" y="89416"/>
                  </a:cubicBezTo>
                  <a:cubicBezTo>
                    <a:pt x="8835" y="86118"/>
                    <a:pt x="6668" y="83344"/>
                    <a:pt x="8133" y="79331"/>
                  </a:cubicBezTo>
                  <a:cubicBezTo>
                    <a:pt x="9097" y="76652"/>
                    <a:pt x="12038" y="74342"/>
                    <a:pt x="13121" y="71580"/>
                  </a:cubicBezTo>
                  <a:cubicBezTo>
                    <a:pt x="14264" y="68699"/>
                    <a:pt x="14610" y="65687"/>
                    <a:pt x="14574" y="62698"/>
                  </a:cubicBezTo>
                  <a:cubicBezTo>
                    <a:pt x="14467" y="52018"/>
                    <a:pt x="10954" y="42017"/>
                    <a:pt x="12276" y="31254"/>
                  </a:cubicBezTo>
                  <a:cubicBezTo>
                    <a:pt x="13574" y="20705"/>
                    <a:pt x="15288" y="10489"/>
                    <a:pt x="141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3"/>
            <p:cNvSpPr/>
            <p:nvPr/>
          </p:nvSpPr>
          <p:spPr>
            <a:xfrm>
              <a:off x="7890011" y="-162672"/>
              <a:ext cx="848740" cy="5431178"/>
            </a:xfrm>
            <a:custGeom>
              <a:rect b="b" l="l" r="r" t="t"/>
              <a:pathLst>
                <a:path extrusionOk="0" h="160496" w="23802">
                  <a:moveTo>
                    <a:pt x="7061" y="0"/>
                  </a:moveTo>
                  <a:cubicBezTo>
                    <a:pt x="8073" y="10751"/>
                    <a:pt x="11681" y="21598"/>
                    <a:pt x="9740" y="32313"/>
                  </a:cubicBezTo>
                  <a:cubicBezTo>
                    <a:pt x="7882" y="42600"/>
                    <a:pt x="9299" y="52411"/>
                    <a:pt x="8430" y="62698"/>
                  </a:cubicBezTo>
                  <a:cubicBezTo>
                    <a:pt x="8180" y="65687"/>
                    <a:pt x="7609" y="68675"/>
                    <a:pt x="6394" y="71521"/>
                  </a:cubicBezTo>
                  <a:cubicBezTo>
                    <a:pt x="5263" y="74223"/>
                    <a:pt x="2394" y="76664"/>
                    <a:pt x="1453" y="79307"/>
                  </a:cubicBezTo>
                  <a:cubicBezTo>
                    <a:pt x="0" y="83427"/>
                    <a:pt x="2298" y="86296"/>
                    <a:pt x="5108" y="89701"/>
                  </a:cubicBezTo>
                  <a:cubicBezTo>
                    <a:pt x="13419" y="99727"/>
                    <a:pt x="18229" y="106108"/>
                    <a:pt x="12181" y="118026"/>
                  </a:cubicBezTo>
                  <a:cubicBezTo>
                    <a:pt x="7692" y="126897"/>
                    <a:pt x="4727" y="136481"/>
                    <a:pt x="5739" y="146066"/>
                  </a:cubicBezTo>
                  <a:cubicBezTo>
                    <a:pt x="6239" y="150899"/>
                    <a:pt x="7597" y="155698"/>
                    <a:pt x="8954" y="160496"/>
                  </a:cubicBezTo>
                  <a:lnTo>
                    <a:pt x="14407" y="160496"/>
                  </a:lnTo>
                  <a:cubicBezTo>
                    <a:pt x="12073" y="145804"/>
                    <a:pt x="10097" y="129849"/>
                    <a:pt x="17753" y="116669"/>
                  </a:cubicBezTo>
                  <a:cubicBezTo>
                    <a:pt x="20955" y="111133"/>
                    <a:pt x="23801" y="106025"/>
                    <a:pt x="20789" y="99977"/>
                  </a:cubicBezTo>
                  <a:cubicBezTo>
                    <a:pt x="18515" y="95416"/>
                    <a:pt x="13847" y="92297"/>
                    <a:pt x="9895" y="88654"/>
                  </a:cubicBezTo>
                  <a:cubicBezTo>
                    <a:pt x="6620" y="85630"/>
                    <a:pt x="3977" y="83320"/>
                    <a:pt x="5823" y="79307"/>
                  </a:cubicBezTo>
                  <a:cubicBezTo>
                    <a:pt x="7013" y="76700"/>
                    <a:pt x="10573" y="74414"/>
                    <a:pt x="12026" y="71723"/>
                  </a:cubicBezTo>
                  <a:cubicBezTo>
                    <a:pt x="13514" y="68985"/>
                    <a:pt x="14252" y="66044"/>
                    <a:pt x="14526" y="63091"/>
                  </a:cubicBezTo>
                  <a:cubicBezTo>
                    <a:pt x="15491" y="52816"/>
                    <a:pt x="12026" y="42600"/>
                    <a:pt x="12609" y="32266"/>
                  </a:cubicBezTo>
                  <a:cubicBezTo>
                    <a:pt x="13228" y="21515"/>
                    <a:pt x="12347" y="10751"/>
                    <a:pt x="121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3"/>
            <p:cNvSpPr/>
            <p:nvPr/>
          </p:nvSpPr>
          <p:spPr>
            <a:xfrm>
              <a:off x="8875821" y="-162672"/>
              <a:ext cx="925990" cy="5431185"/>
            </a:xfrm>
            <a:custGeom>
              <a:rect b="b" l="l" r="r" t="t"/>
              <a:pathLst>
                <a:path extrusionOk="0" h="160496" w="25969">
                  <a:moveTo>
                    <a:pt x="18503" y="0"/>
                  </a:moveTo>
                  <a:cubicBezTo>
                    <a:pt x="22063" y="9192"/>
                    <a:pt x="15217" y="15300"/>
                    <a:pt x="8621" y="24205"/>
                  </a:cubicBezTo>
                  <a:cubicBezTo>
                    <a:pt x="1" y="35850"/>
                    <a:pt x="5704" y="47244"/>
                    <a:pt x="10728" y="59114"/>
                  </a:cubicBezTo>
                  <a:cubicBezTo>
                    <a:pt x="18634" y="77843"/>
                    <a:pt x="16848" y="98834"/>
                    <a:pt x="16086" y="118407"/>
                  </a:cubicBezTo>
                  <a:cubicBezTo>
                    <a:pt x="15717" y="127956"/>
                    <a:pt x="12693" y="137112"/>
                    <a:pt x="10657" y="146482"/>
                  </a:cubicBezTo>
                  <a:cubicBezTo>
                    <a:pt x="9609" y="151269"/>
                    <a:pt x="9288" y="155888"/>
                    <a:pt x="9407" y="160496"/>
                  </a:cubicBezTo>
                  <a:lnTo>
                    <a:pt x="15788" y="160496"/>
                  </a:lnTo>
                  <a:cubicBezTo>
                    <a:pt x="15646" y="156067"/>
                    <a:pt x="15788" y="151614"/>
                    <a:pt x="16443" y="147078"/>
                  </a:cubicBezTo>
                  <a:cubicBezTo>
                    <a:pt x="17741" y="138160"/>
                    <a:pt x="19825" y="129218"/>
                    <a:pt x="20313" y="120241"/>
                  </a:cubicBezTo>
                  <a:cubicBezTo>
                    <a:pt x="21396" y="100381"/>
                    <a:pt x="25968" y="78819"/>
                    <a:pt x="16991" y="59817"/>
                  </a:cubicBezTo>
                  <a:cubicBezTo>
                    <a:pt x="11478" y="48113"/>
                    <a:pt x="4799" y="37016"/>
                    <a:pt x="12621" y="25003"/>
                  </a:cubicBezTo>
                  <a:cubicBezTo>
                    <a:pt x="18539" y="15931"/>
                    <a:pt x="25909" y="9418"/>
                    <a:pt x="230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4"/>
          <p:cNvSpPr txBox="1"/>
          <p:nvPr>
            <p:ph idx="1" type="subTitle"/>
          </p:nvPr>
        </p:nvSpPr>
        <p:spPr>
          <a:xfrm>
            <a:off x="4181075" y="1453875"/>
            <a:ext cx="3937800" cy="164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lita One"/>
              <a:buNone/>
              <a:defRPr sz="2400">
                <a:latin typeface="Lilita One"/>
                <a:ea typeface="Lilita One"/>
                <a:cs typeface="Lilita One"/>
                <a:sym typeface="Lilit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5" name="Google Shape;165;p14"/>
          <p:cNvSpPr txBox="1"/>
          <p:nvPr>
            <p:ph type="title"/>
          </p:nvPr>
        </p:nvSpPr>
        <p:spPr>
          <a:xfrm>
            <a:off x="5229600" y="3150680"/>
            <a:ext cx="2889600" cy="41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Muli"/>
              <a:buNone/>
              <a:defRPr sz="18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Font typeface="Muli"/>
              <a:buNone/>
              <a:defRPr sz="1800">
                <a:latin typeface="Muli"/>
                <a:ea typeface="Muli"/>
                <a:cs typeface="Muli"/>
                <a:sym typeface="Muli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Font typeface="Muli"/>
              <a:buNone/>
              <a:defRPr sz="1800">
                <a:latin typeface="Muli"/>
                <a:ea typeface="Muli"/>
                <a:cs typeface="Muli"/>
                <a:sym typeface="Muli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Font typeface="Muli"/>
              <a:buNone/>
              <a:defRPr sz="1800">
                <a:latin typeface="Muli"/>
                <a:ea typeface="Muli"/>
                <a:cs typeface="Muli"/>
                <a:sym typeface="Muli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Font typeface="Muli"/>
              <a:buNone/>
              <a:defRPr sz="1800">
                <a:latin typeface="Muli"/>
                <a:ea typeface="Muli"/>
                <a:cs typeface="Muli"/>
                <a:sym typeface="Muli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Font typeface="Muli"/>
              <a:buNone/>
              <a:defRPr sz="1800">
                <a:latin typeface="Muli"/>
                <a:ea typeface="Muli"/>
                <a:cs typeface="Muli"/>
                <a:sym typeface="Muli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Font typeface="Muli"/>
              <a:buNone/>
              <a:defRPr sz="1800">
                <a:latin typeface="Muli"/>
                <a:ea typeface="Muli"/>
                <a:cs typeface="Muli"/>
                <a:sym typeface="Muli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Font typeface="Muli"/>
              <a:buNone/>
              <a:defRPr sz="1800">
                <a:latin typeface="Muli"/>
                <a:ea typeface="Muli"/>
                <a:cs typeface="Muli"/>
                <a:sym typeface="Muli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Font typeface="Muli"/>
              <a:buNone/>
              <a:defRPr sz="1800"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166" name="Google Shape;166;p14"/>
          <p:cNvSpPr/>
          <p:nvPr/>
        </p:nvSpPr>
        <p:spPr>
          <a:xfrm>
            <a:off x="8341500" y="1309125"/>
            <a:ext cx="82500" cy="24549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7" name="Google Shape;167;p14"/>
          <p:cNvGrpSpPr/>
          <p:nvPr/>
        </p:nvGrpSpPr>
        <p:grpSpPr>
          <a:xfrm>
            <a:off x="-461340" y="-162672"/>
            <a:ext cx="3108230" cy="5431178"/>
            <a:chOff x="-461340" y="-162672"/>
            <a:chExt cx="3108230" cy="5431178"/>
          </a:xfrm>
        </p:grpSpPr>
        <p:sp>
          <p:nvSpPr>
            <p:cNvPr id="168" name="Google Shape;168;p14"/>
            <p:cNvSpPr/>
            <p:nvPr/>
          </p:nvSpPr>
          <p:spPr>
            <a:xfrm>
              <a:off x="2212108" y="-162672"/>
              <a:ext cx="434782" cy="5431178"/>
            </a:xfrm>
            <a:custGeom>
              <a:rect b="b" l="l" r="r" t="t"/>
              <a:pathLst>
                <a:path extrusionOk="0" h="160496" w="12193">
                  <a:moveTo>
                    <a:pt x="1417" y="0"/>
                  </a:moveTo>
                  <a:cubicBezTo>
                    <a:pt x="1274" y="10775"/>
                    <a:pt x="12" y="21515"/>
                    <a:pt x="0" y="32290"/>
                  </a:cubicBezTo>
                  <a:cubicBezTo>
                    <a:pt x="0" y="42303"/>
                    <a:pt x="941" y="51983"/>
                    <a:pt x="2131" y="61936"/>
                  </a:cubicBezTo>
                  <a:cubicBezTo>
                    <a:pt x="2179" y="62401"/>
                    <a:pt x="2227" y="62865"/>
                    <a:pt x="2274" y="63341"/>
                  </a:cubicBezTo>
                  <a:lnTo>
                    <a:pt x="2274" y="91059"/>
                  </a:lnTo>
                  <a:cubicBezTo>
                    <a:pt x="1703" y="100000"/>
                    <a:pt x="917" y="108942"/>
                    <a:pt x="941" y="117907"/>
                  </a:cubicBezTo>
                  <a:cubicBezTo>
                    <a:pt x="965" y="127849"/>
                    <a:pt x="1762" y="137731"/>
                    <a:pt x="2274" y="147613"/>
                  </a:cubicBezTo>
                  <a:lnTo>
                    <a:pt x="2274" y="160496"/>
                  </a:lnTo>
                  <a:lnTo>
                    <a:pt x="5941" y="160496"/>
                  </a:lnTo>
                  <a:cubicBezTo>
                    <a:pt x="5787" y="156769"/>
                    <a:pt x="5894" y="153031"/>
                    <a:pt x="6275" y="149328"/>
                  </a:cubicBezTo>
                  <a:cubicBezTo>
                    <a:pt x="7322" y="139458"/>
                    <a:pt x="9561" y="129659"/>
                    <a:pt x="9692" y="119741"/>
                  </a:cubicBezTo>
                  <a:cubicBezTo>
                    <a:pt x="9930" y="100643"/>
                    <a:pt x="679" y="82617"/>
                    <a:pt x="6382" y="63496"/>
                  </a:cubicBezTo>
                  <a:cubicBezTo>
                    <a:pt x="9132" y="54257"/>
                    <a:pt x="12192" y="45720"/>
                    <a:pt x="11525" y="36112"/>
                  </a:cubicBezTo>
                  <a:cubicBezTo>
                    <a:pt x="10680" y="23979"/>
                    <a:pt x="7025" y="12109"/>
                    <a:pt x="59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1042871" y="-162672"/>
              <a:ext cx="1214273" cy="5431178"/>
            </a:xfrm>
            <a:custGeom>
              <a:rect b="b" l="l" r="r" t="t"/>
              <a:pathLst>
                <a:path extrusionOk="0" h="160496" w="34053">
                  <a:moveTo>
                    <a:pt x="15097" y="0"/>
                  </a:moveTo>
                  <a:cubicBezTo>
                    <a:pt x="12335" y="11275"/>
                    <a:pt x="4644" y="21395"/>
                    <a:pt x="2346" y="32802"/>
                  </a:cubicBezTo>
                  <a:cubicBezTo>
                    <a:pt x="0" y="44386"/>
                    <a:pt x="12430" y="51221"/>
                    <a:pt x="21396" y="58983"/>
                  </a:cubicBezTo>
                  <a:cubicBezTo>
                    <a:pt x="26337" y="63258"/>
                    <a:pt x="30897" y="68127"/>
                    <a:pt x="30278" y="74128"/>
                  </a:cubicBezTo>
                  <a:cubicBezTo>
                    <a:pt x="29694" y="79748"/>
                    <a:pt x="26242" y="85368"/>
                    <a:pt x="23325" y="90440"/>
                  </a:cubicBezTo>
                  <a:cubicBezTo>
                    <a:pt x="17753" y="100143"/>
                    <a:pt x="7394" y="111954"/>
                    <a:pt x="8525" y="123015"/>
                  </a:cubicBezTo>
                  <a:cubicBezTo>
                    <a:pt x="9561" y="133278"/>
                    <a:pt x="21396" y="140041"/>
                    <a:pt x="27027" y="148709"/>
                  </a:cubicBezTo>
                  <a:cubicBezTo>
                    <a:pt x="29766" y="152924"/>
                    <a:pt x="30409" y="156793"/>
                    <a:pt x="29623" y="160496"/>
                  </a:cubicBezTo>
                  <a:lnTo>
                    <a:pt x="31528" y="160496"/>
                  </a:lnTo>
                  <a:cubicBezTo>
                    <a:pt x="32100" y="156650"/>
                    <a:pt x="31647" y="152685"/>
                    <a:pt x="29790" y="148411"/>
                  </a:cubicBezTo>
                  <a:cubicBezTo>
                    <a:pt x="25658" y="138946"/>
                    <a:pt x="16967" y="130778"/>
                    <a:pt x="16348" y="120479"/>
                  </a:cubicBezTo>
                  <a:cubicBezTo>
                    <a:pt x="15728" y="110085"/>
                    <a:pt x="22682" y="99917"/>
                    <a:pt x="27087" y="90380"/>
                  </a:cubicBezTo>
                  <a:cubicBezTo>
                    <a:pt x="32290" y="79105"/>
                    <a:pt x="34052" y="70259"/>
                    <a:pt x="25384" y="59793"/>
                  </a:cubicBezTo>
                  <a:cubicBezTo>
                    <a:pt x="18181" y="51102"/>
                    <a:pt x="9394" y="43672"/>
                    <a:pt x="11037" y="32659"/>
                  </a:cubicBezTo>
                  <a:cubicBezTo>
                    <a:pt x="12692" y="21491"/>
                    <a:pt x="18574" y="11085"/>
                    <a:pt x="206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4"/>
            <p:cNvSpPr/>
            <p:nvPr/>
          </p:nvSpPr>
          <p:spPr>
            <a:xfrm>
              <a:off x="1647423" y="-162672"/>
              <a:ext cx="726039" cy="5431178"/>
            </a:xfrm>
            <a:custGeom>
              <a:rect b="b" l="l" r="r" t="t"/>
              <a:pathLst>
                <a:path extrusionOk="0" h="160496" w="20361">
                  <a:moveTo>
                    <a:pt x="7883" y="0"/>
                  </a:moveTo>
                  <a:cubicBezTo>
                    <a:pt x="6490" y="10966"/>
                    <a:pt x="2096" y="21526"/>
                    <a:pt x="1037" y="32540"/>
                  </a:cubicBezTo>
                  <a:cubicBezTo>
                    <a:pt x="1" y="43196"/>
                    <a:pt x="5990" y="51078"/>
                    <a:pt x="11276" y="60519"/>
                  </a:cubicBezTo>
                  <a:cubicBezTo>
                    <a:pt x="17039" y="70830"/>
                    <a:pt x="16348" y="79915"/>
                    <a:pt x="12562" y="90583"/>
                  </a:cubicBezTo>
                  <a:cubicBezTo>
                    <a:pt x="9264" y="99893"/>
                    <a:pt x="4751" y="109132"/>
                    <a:pt x="5085" y="118931"/>
                  </a:cubicBezTo>
                  <a:cubicBezTo>
                    <a:pt x="5442" y="129290"/>
                    <a:pt x="11609" y="138362"/>
                    <a:pt x="14479" y="148304"/>
                  </a:cubicBezTo>
                  <a:cubicBezTo>
                    <a:pt x="15634" y="152257"/>
                    <a:pt x="16015" y="156388"/>
                    <a:pt x="15598" y="160496"/>
                  </a:cubicBezTo>
                  <a:lnTo>
                    <a:pt x="17062" y="160496"/>
                  </a:lnTo>
                  <a:cubicBezTo>
                    <a:pt x="17277" y="156448"/>
                    <a:pt x="17110" y="152388"/>
                    <a:pt x="16550" y="148375"/>
                  </a:cubicBezTo>
                  <a:cubicBezTo>
                    <a:pt x="15122" y="138124"/>
                    <a:pt x="11800" y="128218"/>
                    <a:pt x="11824" y="117836"/>
                  </a:cubicBezTo>
                  <a:cubicBezTo>
                    <a:pt x="11871" y="98679"/>
                    <a:pt x="20360" y="80569"/>
                    <a:pt x="14884" y="61388"/>
                  </a:cubicBezTo>
                  <a:cubicBezTo>
                    <a:pt x="12074" y="51530"/>
                    <a:pt x="9252" y="42577"/>
                    <a:pt x="9597" y="32385"/>
                  </a:cubicBezTo>
                  <a:cubicBezTo>
                    <a:pt x="9966" y="21538"/>
                    <a:pt x="12526" y="10835"/>
                    <a:pt x="131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4"/>
            <p:cNvSpPr/>
            <p:nvPr/>
          </p:nvSpPr>
          <p:spPr>
            <a:xfrm>
              <a:off x="-461340" y="-162672"/>
              <a:ext cx="797784" cy="5431178"/>
            </a:xfrm>
            <a:custGeom>
              <a:rect b="b" l="l" r="r" t="t"/>
              <a:pathLst>
                <a:path extrusionOk="0" h="160496" w="22373">
                  <a:moveTo>
                    <a:pt x="13740" y="0"/>
                  </a:moveTo>
                  <a:cubicBezTo>
                    <a:pt x="15955" y="9632"/>
                    <a:pt x="10561" y="17193"/>
                    <a:pt x="5906" y="26753"/>
                  </a:cubicBezTo>
                  <a:cubicBezTo>
                    <a:pt x="0" y="38886"/>
                    <a:pt x="6870" y="50482"/>
                    <a:pt x="10145" y="62472"/>
                  </a:cubicBezTo>
                  <a:cubicBezTo>
                    <a:pt x="12907" y="72557"/>
                    <a:pt x="8894" y="82034"/>
                    <a:pt x="11657" y="92083"/>
                  </a:cubicBezTo>
                  <a:cubicBezTo>
                    <a:pt x="14252" y="101548"/>
                    <a:pt x="15943" y="109347"/>
                    <a:pt x="13443" y="119003"/>
                  </a:cubicBezTo>
                  <a:cubicBezTo>
                    <a:pt x="10847" y="129028"/>
                    <a:pt x="8513" y="139196"/>
                    <a:pt x="7144" y="149376"/>
                  </a:cubicBezTo>
                  <a:cubicBezTo>
                    <a:pt x="6656" y="153055"/>
                    <a:pt x="6466" y="156781"/>
                    <a:pt x="6597" y="160496"/>
                  </a:cubicBezTo>
                  <a:lnTo>
                    <a:pt x="10633" y="160496"/>
                  </a:lnTo>
                  <a:cubicBezTo>
                    <a:pt x="10537" y="156293"/>
                    <a:pt x="10883" y="152090"/>
                    <a:pt x="11669" y="147971"/>
                  </a:cubicBezTo>
                  <a:cubicBezTo>
                    <a:pt x="13550" y="138017"/>
                    <a:pt x="16514" y="128242"/>
                    <a:pt x="17872" y="118241"/>
                  </a:cubicBezTo>
                  <a:cubicBezTo>
                    <a:pt x="19074" y="109359"/>
                    <a:pt x="18038" y="100822"/>
                    <a:pt x="17193" y="91964"/>
                  </a:cubicBezTo>
                  <a:cubicBezTo>
                    <a:pt x="16181" y="81260"/>
                    <a:pt x="17800" y="71556"/>
                    <a:pt x="13859" y="61043"/>
                  </a:cubicBezTo>
                  <a:cubicBezTo>
                    <a:pt x="9406" y="49197"/>
                    <a:pt x="2263" y="37147"/>
                    <a:pt x="9883" y="25241"/>
                  </a:cubicBezTo>
                  <a:cubicBezTo>
                    <a:pt x="15764" y="16061"/>
                    <a:pt x="22372" y="9430"/>
                    <a:pt x="195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336408" y="-162672"/>
              <a:ext cx="1344177" cy="5431178"/>
            </a:xfrm>
            <a:custGeom>
              <a:rect b="b" l="l" r="r" t="t"/>
              <a:pathLst>
                <a:path extrusionOk="0" h="160496" w="37696">
                  <a:moveTo>
                    <a:pt x="17883" y="0"/>
                  </a:moveTo>
                  <a:cubicBezTo>
                    <a:pt x="17788" y="10942"/>
                    <a:pt x="8859" y="19431"/>
                    <a:pt x="4632" y="30004"/>
                  </a:cubicBezTo>
                  <a:cubicBezTo>
                    <a:pt x="0" y="41577"/>
                    <a:pt x="10716" y="49673"/>
                    <a:pt x="19003" y="58376"/>
                  </a:cubicBezTo>
                  <a:cubicBezTo>
                    <a:pt x="23587" y="63186"/>
                    <a:pt x="28182" y="68449"/>
                    <a:pt x="28016" y="74652"/>
                  </a:cubicBezTo>
                  <a:cubicBezTo>
                    <a:pt x="27861" y="80153"/>
                    <a:pt x="25349" y="85737"/>
                    <a:pt x="23098" y="90892"/>
                  </a:cubicBezTo>
                  <a:cubicBezTo>
                    <a:pt x="18598" y="101239"/>
                    <a:pt x="10764" y="112609"/>
                    <a:pt x="10966" y="123765"/>
                  </a:cubicBezTo>
                  <a:cubicBezTo>
                    <a:pt x="11109" y="132552"/>
                    <a:pt x="18241" y="139565"/>
                    <a:pt x="22265" y="147423"/>
                  </a:cubicBezTo>
                  <a:cubicBezTo>
                    <a:pt x="24539" y="151876"/>
                    <a:pt x="25122" y="156186"/>
                    <a:pt x="24670" y="160496"/>
                  </a:cubicBezTo>
                  <a:lnTo>
                    <a:pt x="35231" y="160496"/>
                  </a:lnTo>
                  <a:cubicBezTo>
                    <a:pt x="35921" y="156876"/>
                    <a:pt x="35267" y="153162"/>
                    <a:pt x="32433" y="149268"/>
                  </a:cubicBezTo>
                  <a:cubicBezTo>
                    <a:pt x="26849" y="141577"/>
                    <a:pt x="15383" y="135671"/>
                    <a:pt x="14062" y="126361"/>
                  </a:cubicBezTo>
                  <a:cubicBezTo>
                    <a:pt x="12454" y="115002"/>
                    <a:pt x="23932" y="101798"/>
                    <a:pt x="29516" y="91797"/>
                  </a:cubicBezTo>
                  <a:cubicBezTo>
                    <a:pt x="32588" y="86308"/>
                    <a:pt x="36064" y="80379"/>
                    <a:pt x="36862" y="74342"/>
                  </a:cubicBezTo>
                  <a:cubicBezTo>
                    <a:pt x="37695" y="68068"/>
                    <a:pt x="32647" y="63127"/>
                    <a:pt x="27420" y="58745"/>
                  </a:cubicBezTo>
                  <a:cubicBezTo>
                    <a:pt x="18157" y="50971"/>
                    <a:pt x="4703" y="43827"/>
                    <a:pt x="8370" y="31956"/>
                  </a:cubicBezTo>
                  <a:cubicBezTo>
                    <a:pt x="11859" y="20693"/>
                    <a:pt x="21182" y="11442"/>
                    <a:pt x="226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-268179" y="-162672"/>
              <a:ext cx="926011" cy="5431178"/>
            </a:xfrm>
            <a:custGeom>
              <a:rect b="b" l="l" r="r" t="t"/>
              <a:pathLst>
                <a:path extrusionOk="0" h="160496" w="25969">
                  <a:moveTo>
                    <a:pt x="18503" y="0"/>
                  </a:moveTo>
                  <a:cubicBezTo>
                    <a:pt x="22063" y="9192"/>
                    <a:pt x="15217" y="15300"/>
                    <a:pt x="8621" y="24205"/>
                  </a:cubicBezTo>
                  <a:cubicBezTo>
                    <a:pt x="1" y="35850"/>
                    <a:pt x="5704" y="47244"/>
                    <a:pt x="10728" y="59114"/>
                  </a:cubicBezTo>
                  <a:cubicBezTo>
                    <a:pt x="18634" y="77843"/>
                    <a:pt x="16848" y="98834"/>
                    <a:pt x="16086" y="118407"/>
                  </a:cubicBezTo>
                  <a:cubicBezTo>
                    <a:pt x="15717" y="127956"/>
                    <a:pt x="12693" y="137112"/>
                    <a:pt x="10657" y="146482"/>
                  </a:cubicBezTo>
                  <a:cubicBezTo>
                    <a:pt x="9609" y="151269"/>
                    <a:pt x="9288" y="155888"/>
                    <a:pt x="9407" y="160496"/>
                  </a:cubicBezTo>
                  <a:lnTo>
                    <a:pt x="15788" y="160496"/>
                  </a:lnTo>
                  <a:cubicBezTo>
                    <a:pt x="15646" y="156067"/>
                    <a:pt x="15788" y="151614"/>
                    <a:pt x="16443" y="147078"/>
                  </a:cubicBezTo>
                  <a:cubicBezTo>
                    <a:pt x="17741" y="138160"/>
                    <a:pt x="19825" y="129218"/>
                    <a:pt x="20313" y="120241"/>
                  </a:cubicBezTo>
                  <a:cubicBezTo>
                    <a:pt x="21396" y="100381"/>
                    <a:pt x="25968" y="78819"/>
                    <a:pt x="16991" y="59817"/>
                  </a:cubicBezTo>
                  <a:cubicBezTo>
                    <a:pt x="11478" y="48113"/>
                    <a:pt x="4799" y="37016"/>
                    <a:pt x="12621" y="25003"/>
                  </a:cubicBezTo>
                  <a:cubicBezTo>
                    <a:pt x="18539" y="15931"/>
                    <a:pt x="25909" y="9418"/>
                    <a:pt x="230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4"/>
            <p:cNvSpPr/>
            <p:nvPr/>
          </p:nvSpPr>
          <p:spPr>
            <a:xfrm>
              <a:off x="629341" y="-162672"/>
              <a:ext cx="1433358" cy="5431178"/>
            </a:xfrm>
            <a:custGeom>
              <a:rect b="b" l="l" r="r" t="t"/>
              <a:pathLst>
                <a:path extrusionOk="0" h="160496" w="40197">
                  <a:moveTo>
                    <a:pt x="17681" y="0"/>
                  </a:moveTo>
                  <a:cubicBezTo>
                    <a:pt x="15383" y="11525"/>
                    <a:pt x="6037" y="21122"/>
                    <a:pt x="3096" y="32659"/>
                  </a:cubicBezTo>
                  <a:cubicBezTo>
                    <a:pt x="1" y="44767"/>
                    <a:pt x="14205" y="51209"/>
                    <a:pt x="24063" y="58591"/>
                  </a:cubicBezTo>
                  <a:cubicBezTo>
                    <a:pt x="29564" y="62710"/>
                    <a:pt x="34826" y="67461"/>
                    <a:pt x="33933" y="73759"/>
                  </a:cubicBezTo>
                  <a:cubicBezTo>
                    <a:pt x="33052" y="79903"/>
                    <a:pt x="29099" y="85927"/>
                    <a:pt x="25718" y="91428"/>
                  </a:cubicBezTo>
                  <a:cubicBezTo>
                    <a:pt x="19622" y="101310"/>
                    <a:pt x="6573" y="115002"/>
                    <a:pt x="8359" y="126551"/>
                  </a:cubicBezTo>
                  <a:cubicBezTo>
                    <a:pt x="9883" y="136362"/>
                    <a:pt x="23361" y="141708"/>
                    <a:pt x="29814" y="149364"/>
                  </a:cubicBezTo>
                  <a:cubicBezTo>
                    <a:pt x="33100" y="153269"/>
                    <a:pt x="33874" y="156960"/>
                    <a:pt x="33088" y="160496"/>
                  </a:cubicBezTo>
                  <a:lnTo>
                    <a:pt x="38863" y="160496"/>
                  </a:lnTo>
                  <a:cubicBezTo>
                    <a:pt x="39708" y="156876"/>
                    <a:pt x="38958" y="153078"/>
                    <a:pt x="35719" y="149018"/>
                  </a:cubicBezTo>
                  <a:cubicBezTo>
                    <a:pt x="29219" y="140898"/>
                    <a:pt x="15562" y="135255"/>
                    <a:pt x="14229" y="124992"/>
                  </a:cubicBezTo>
                  <a:cubicBezTo>
                    <a:pt x="12728" y="113502"/>
                    <a:pt x="25242" y="100572"/>
                    <a:pt x="31397" y="90761"/>
                  </a:cubicBezTo>
                  <a:cubicBezTo>
                    <a:pt x="34719" y="85475"/>
                    <a:pt x="38767" y="79569"/>
                    <a:pt x="39470" y="73616"/>
                  </a:cubicBezTo>
                  <a:cubicBezTo>
                    <a:pt x="40196" y="67389"/>
                    <a:pt x="35172" y="62686"/>
                    <a:pt x="29695" y="58591"/>
                  </a:cubicBezTo>
                  <a:cubicBezTo>
                    <a:pt x="19872" y="51256"/>
                    <a:pt x="5787" y="44922"/>
                    <a:pt x="8383" y="32861"/>
                  </a:cubicBezTo>
                  <a:cubicBezTo>
                    <a:pt x="10883" y="21312"/>
                    <a:pt x="19658" y="11394"/>
                    <a:pt x="226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4"/>
            <p:cNvSpPr/>
            <p:nvPr/>
          </p:nvSpPr>
          <p:spPr>
            <a:xfrm>
              <a:off x="31565" y="-162672"/>
              <a:ext cx="1048284" cy="5431178"/>
            </a:xfrm>
            <a:custGeom>
              <a:rect b="b" l="l" r="r" t="t"/>
              <a:pathLst>
                <a:path extrusionOk="0" h="160496" w="29398">
                  <a:moveTo>
                    <a:pt x="18217" y="0"/>
                  </a:moveTo>
                  <a:cubicBezTo>
                    <a:pt x="20265" y="9823"/>
                    <a:pt x="12383" y="16847"/>
                    <a:pt x="7001" y="26277"/>
                  </a:cubicBezTo>
                  <a:cubicBezTo>
                    <a:pt x="1" y="38552"/>
                    <a:pt x="8299" y="49125"/>
                    <a:pt x="14598" y="60412"/>
                  </a:cubicBezTo>
                  <a:cubicBezTo>
                    <a:pt x="25397" y="79784"/>
                    <a:pt x="15431" y="100060"/>
                    <a:pt x="14669" y="120205"/>
                  </a:cubicBezTo>
                  <a:cubicBezTo>
                    <a:pt x="14157" y="133647"/>
                    <a:pt x="14276" y="147066"/>
                    <a:pt x="14395" y="160496"/>
                  </a:cubicBezTo>
                  <a:lnTo>
                    <a:pt x="24897" y="160496"/>
                  </a:lnTo>
                  <a:cubicBezTo>
                    <a:pt x="25099" y="155983"/>
                    <a:pt x="24778" y="151459"/>
                    <a:pt x="23587" y="146982"/>
                  </a:cubicBezTo>
                  <a:cubicBezTo>
                    <a:pt x="21384" y="138672"/>
                    <a:pt x="17419" y="130873"/>
                    <a:pt x="17539" y="122265"/>
                  </a:cubicBezTo>
                  <a:cubicBezTo>
                    <a:pt x="17669" y="111633"/>
                    <a:pt x="22658" y="101417"/>
                    <a:pt x="26028" y="91214"/>
                  </a:cubicBezTo>
                  <a:cubicBezTo>
                    <a:pt x="27683" y="86189"/>
                    <a:pt x="29338" y="80974"/>
                    <a:pt x="29361" y="75771"/>
                  </a:cubicBezTo>
                  <a:cubicBezTo>
                    <a:pt x="29397" y="69401"/>
                    <a:pt x="25670" y="63925"/>
                    <a:pt x="21551" y="58579"/>
                  </a:cubicBezTo>
                  <a:cubicBezTo>
                    <a:pt x="14264" y="49077"/>
                    <a:pt x="5132" y="40124"/>
                    <a:pt x="10395" y="28670"/>
                  </a:cubicBezTo>
                  <a:cubicBezTo>
                    <a:pt x="15062" y="18490"/>
                    <a:pt x="23777" y="10585"/>
                    <a:pt x="228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2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5"/>
          <p:cNvSpPr txBox="1"/>
          <p:nvPr>
            <p:ph type="title"/>
          </p:nvPr>
        </p:nvSpPr>
        <p:spPr>
          <a:xfrm>
            <a:off x="1024800" y="2104650"/>
            <a:ext cx="2646600" cy="934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200"/>
            </a:lvl9pPr>
          </a:lstStyle>
          <a:p/>
        </p:txBody>
      </p:sp>
      <p:sp>
        <p:nvSpPr>
          <p:cNvPr id="178" name="Google Shape;178;p15"/>
          <p:cNvSpPr txBox="1"/>
          <p:nvPr>
            <p:ph idx="1" type="subTitle"/>
          </p:nvPr>
        </p:nvSpPr>
        <p:spPr>
          <a:xfrm>
            <a:off x="5163150" y="629702"/>
            <a:ext cx="1710000" cy="39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179" name="Google Shape;179;p15"/>
          <p:cNvSpPr txBox="1"/>
          <p:nvPr>
            <p:ph hasCustomPrompt="1" idx="2" type="title"/>
          </p:nvPr>
        </p:nvSpPr>
        <p:spPr>
          <a:xfrm>
            <a:off x="4581007" y="625200"/>
            <a:ext cx="402300" cy="40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0" name="Google Shape;180;p15"/>
          <p:cNvSpPr txBox="1"/>
          <p:nvPr>
            <p:ph hasCustomPrompt="1" idx="3" type="title"/>
          </p:nvPr>
        </p:nvSpPr>
        <p:spPr>
          <a:xfrm>
            <a:off x="4581007" y="2201150"/>
            <a:ext cx="402300" cy="40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1" name="Google Shape;181;p15"/>
          <p:cNvSpPr txBox="1"/>
          <p:nvPr>
            <p:ph hasCustomPrompt="1" idx="4" type="title"/>
          </p:nvPr>
        </p:nvSpPr>
        <p:spPr>
          <a:xfrm>
            <a:off x="4581007" y="3777100"/>
            <a:ext cx="402300" cy="40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2" name="Google Shape;182;p15"/>
          <p:cNvSpPr txBox="1"/>
          <p:nvPr>
            <p:ph idx="5" type="subTitle"/>
          </p:nvPr>
        </p:nvSpPr>
        <p:spPr>
          <a:xfrm>
            <a:off x="5163150" y="986200"/>
            <a:ext cx="239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15"/>
          <p:cNvSpPr txBox="1"/>
          <p:nvPr>
            <p:ph idx="6" type="subTitle"/>
          </p:nvPr>
        </p:nvSpPr>
        <p:spPr>
          <a:xfrm>
            <a:off x="5163150" y="2205652"/>
            <a:ext cx="1710000" cy="39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184" name="Google Shape;184;p15"/>
          <p:cNvSpPr txBox="1"/>
          <p:nvPr>
            <p:ph idx="7" type="subTitle"/>
          </p:nvPr>
        </p:nvSpPr>
        <p:spPr>
          <a:xfrm>
            <a:off x="5163150" y="2560925"/>
            <a:ext cx="239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15"/>
          <p:cNvSpPr txBox="1"/>
          <p:nvPr>
            <p:ph idx="8" type="subTitle"/>
          </p:nvPr>
        </p:nvSpPr>
        <p:spPr>
          <a:xfrm>
            <a:off x="5163150" y="3781602"/>
            <a:ext cx="1710000" cy="39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186" name="Google Shape;186;p15"/>
          <p:cNvSpPr txBox="1"/>
          <p:nvPr>
            <p:ph idx="9" type="subTitle"/>
          </p:nvPr>
        </p:nvSpPr>
        <p:spPr>
          <a:xfrm>
            <a:off x="5163150" y="4135650"/>
            <a:ext cx="239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87" name="Google Shape;187;p15"/>
          <p:cNvGrpSpPr/>
          <p:nvPr/>
        </p:nvGrpSpPr>
        <p:grpSpPr>
          <a:xfrm>
            <a:off x="0" y="3151304"/>
            <a:ext cx="1321312" cy="1994416"/>
            <a:chOff x="0" y="3151304"/>
            <a:chExt cx="1321312" cy="1994416"/>
          </a:xfrm>
        </p:grpSpPr>
        <p:sp>
          <p:nvSpPr>
            <p:cNvPr id="188" name="Google Shape;188;p15"/>
            <p:cNvSpPr/>
            <p:nvPr/>
          </p:nvSpPr>
          <p:spPr>
            <a:xfrm flipH="1" rot="10800000">
              <a:off x="0" y="3151304"/>
              <a:ext cx="1321312" cy="1994416"/>
            </a:xfrm>
            <a:custGeom>
              <a:rect b="b" l="l" r="r" t="t"/>
              <a:pathLst>
                <a:path extrusionOk="0" h="62272" w="41291">
                  <a:moveTo>
                    <a:pt x="27396" y="0"/>
                  </a:moveTo>
                  <a:cubicBezTo>
                    <a:pt x="31837" y="4286"/>
                    <a:pt x="36790" y="8620"/>
                    <a:pt x="36433" y="13621"/>
                  </a:cubicBezTo>
                  <a:cubicBezTo>
                    <a:pt x="35814" y="21800"/>
                    <a:pt x="21443" y="26110"/>
                    <a:pt x="17978" y="33004"/>
                  </a:cubicBezTo>
                  <a:cubicBezTo>
                    <a:pt x="14371" y="40160"/>
                    <a:pt x="19360" y="54245"/>
                    <a:pt x="13395" y="59388"/>
                  </a:cubicBezTo>
                  <a:cubicBezTo>
                    <a:pt x="11704" y="60845"/>
                    <a:pt x="9433" y="61327"/>
                    <a:pt x="6873" y="61327"/>
                  </a:cubicBezTo>
                  <a:cubicBezTo>
                    <a:pt x="4727" y="61327"/>
                    <a:pt x="2378" y="60988"/>
                    <a:pt x="0" y="60603"/>
                  </a:cubicBezTo>
                  <a:lnTo>
                    <a:pt x="0" y="61472"/>
                  </a:lnTo>
                  <a:cubicBezTo>
                    <a:pt x="3916" y="61602"/>
                    <a:pt x="8198" y="62272"/>
                    <a:pt x="12008" y="62272"/>
                  </a:cubicBezTo>
                  <a:cubicBezTo>
                    <a:pt x="15495" y="62272"/>
                    <a:pt x="18585" y="61711"/>
                    <a:pt x="20634" y="59662"/>
                  </a:cubicBezTo>
                  <a:cubicBezTo>
                    <a:pt x="26503" y="53792"/>
                    <a:pt x="20169" y="39386"/>
                    <a:pt x="23408" y="31599"/>
                  </a:cubicBezTo>
                  <a:cubicBezTo>
                    <a:pt x="26515" y="24086"/>
                    <a:pt x="41291" y="18443"/>
                    <a:pt x="41291" y="9811"/>
                  </a:cubicBezTo>
                  <a:cubicBezTo>
                    <a:pt x="41291" y="6120"/>
                    <a:pt x="38600" y="2977"/>
                    <a:pt x="352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5"/>
            <p:cNvSpPr/>
            <p:nvPr/>
          </p:nvSpPr>
          <p:spPr>
            <a:xfrm flipH="1" rot="10800000">
              <a:off x="0" y="3226120"/>
              <a:ext cx="1027200" cy="1919600"/>
            </a:xfrm>
            <a:custGeom>
              <a:rect b="b" l="l" r="r" t="t"/>
              <a:pathLst>
                <a:path extrusionOk="0" h="59936" w="32100">
                  <a:moveTo>
                    <a:pt x="15561" y="0"/>
                  </a:moveTo>
                  <a:cubicBezTo>
                    <a:pt x="18074" y="6298"/>
                    <a:pt x="27242" y="13049"/>
                    <a:pt x="25765" y="19574"/>
                  </a:cubicBezTo>
                  <a:cubicBezTo>
                    <a:pt x="24158" y="26729"/>
                    <a:pt x="10906" y="28658"/>
                    <a:pt x="6929" y="34302"/>
                  </a:cubicBezTo>
                  <a:cubicBezTo>
                    <a:pt x="2953" y="39957"/>
                    <a:pt x="5203" y="52375"/>
                    <a:pt x="0" y="56614"/>
                  </a:cubicBezTo>
                  <a:lnTo>
                    <a:pt x="0" y="59888"/>
                  </a:lnTo>
                  <a:cubicBezTo>
                    <a:pt x="416" y="59919"/>
                    <a:pt x="826" y="59936"/>
                    <a:pt x="1227" y="59936"/>
                  </a:cubicBezTo>
                  <a:cubicBezTo>
                    <a:pt x="3154" y="59936"/>
                    <a:pt x="4889" y="59552"/>
                    <a:pt x="6298" y="58507"/>
                  </a:cubicBezTo>
                  <a:cubicBezTo>
                    <a:pt x="12287" y="54054"/>
                    <a:pt x="8561" y="40410"/>
                    <a:pt x="12454" y="33909"/>
                  </a:cubicBezTo>
                  <a:cubicBezTo>
                    <a:pt x="16228" y="27634"/>
                    <a:pt x="30075" y="24574"/>
                    <a:pt x="31218" y="16883"/>
                  </a:cubicBezTo>
                  <a:cubicBezTo>
                    <a:pt x="32099" y="10966"/>
                    <a:pt x="24944" y="5465"/>
                    <a:pt x="20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5"/>
            <p:cNvSpPr/>
            <p:nvPr/>
          </p:nvSpPr>
          <p:spPr>
            <a:xfrm flipH="1" rot="10800000">
              <a:off x="0" y="3972745"/>
              <a:ext cx="707520" cy="1172975"/>
            </a:xfrm>
            <a:custGeom>
              <a:rect b="b" l="l" r="r" t="t"/>
              <a:pathLst>
                <a:path extrusionOk="0" h="36624" w="22110">
                  <a:moveTo>
                    <a:pt x="8263" y="0"/>
                  </a:moveTo>
                  <a:cubicBezTo>
                    <a:pt x="7930" y="1024"/>
                    <a:pt x="7763" y="2095"/>
                    <a:pt x="7763" y="3179"/>
                  </a:cubicBezTo>
                  <a:cubicBezTo>
                    <a:pt x="7894" y="9251"/>
                    <a:pt x="16633" y="17157"/>
                    <a:pt x="14311" y="23181"/>
                  </a:cubicBezTo>
                  <a:cubicBezTo>
                    <a:pt x="12525" y="27789"/>
                    <a:pt x="5215" y="28861"/>
                    <a:pt x="0" y="31075"/>
                  </a:cubicBezTo>
                  <a:lnTo>
                    <a:pt x="0" y="36624"/>
                  </a:lnTo>
                  <a:cubicBezTo>
                    <a:pt x="357" y="35742"/>
                    <a:pt x="845" y="34933"/>
                    <a:pt x="1429" y="34183"/>
                  </a:cubicBezTo>
                  <a:cubicBezTo>
                    <a:pt x="5548" y="29170"/>
                    <a:pt x="18098" y="28277"/>
                    <a:pt x="20110" y="21681"/>
                  </a:cubicBezTo>
                  <a:cubicBezTo>
                    <a:pt x="22110" y="15073"/>
                    <a:pt x="12168" y="7358"/>
                    <a:pt x="11537" y="893"/>
                  </a:cubicBezTo>
                  <a:cubicBezTo>
                    <a:pt x="11513" y="595"/>
                    <a:pt x="11501" y="298"/>
                    <a:pt x="11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5"/>
            <p:cNvSpPr/>
            <p:nvPr/>
          </p:nvSpPr>
          <p:spPr>
            <a:xfrm flipH="1" rot="10800000">
              <a:off x="0" y="4217947"/>
              <a:ext cx="352448" cy="927773"/>
            </a:xfrm>
            <a:custGeom>
              <a:rect b="b" l="l" r="r" t="t"/>
              <a:pathLst>
                <a:path extrusionOk="0" h="28968" w="11014">
                  <a:moveTo>
                    <a:pt x="2655" y="0"/>
                  </a:moveTo>
                  <a:cubicBezTo>
                    <a:pt x="1584" y="1560"/>
                    <a:pt x="583" y="3119"/>
                    <a:pt x="0" y="4632"/>
                  </a:cubicBezTo>
                  <a:lnTo>
                    <a:pt x="0" y="10430"/>
                  </a:lnTo>
                  <a:cubicBezTo>
                    <a:pt x="1357" y="15157"/>
                    <a:pt x="4679" y="20657"/>
                    <a:pt x="2560" y="24396"/>
                  </a:cubicBezTo>
                  <a:cubicBezTo>
                    <a:pt x="1988" y="25420"/>
                    <a:pt x="1095" y="26146"/>
                    <a:pt x="0" y="26718"/>
                  </a:cubicBezTo>
                  <a:lnTo>
                    <a:pt x="0" y="28968"/>
                  </a:lnTo>
                  <a:cubicBezTo>
                    <a:pt x="3655" y="28003"/>
                    <a:pt x="7132" y="26860"/>
                    <a:pt x="8442" y="24086"/>
                  </a:cubicBezTo>
                  <a:cubicBezTo>
                    <a:pt x="11013" y="18645"/>
                    <a:pt x="3441" y="10704"/>
                    <a:pt x="3727" y="5036"/>
                  </a:cubicBezTo>
                  <a:cubicBezTo>
                    <a:pt x="3810" y="3441"/>
                    <a:pt x="4501" y="1738"/>
                    <a:pt x="5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2" name="Google Shape;192;p15"/>
          <p:cNvGrpSpPr/>
          <p:nvPr/>
        </p:nvGrpSpPr>
        <p:grpSpPr>
          <a:xfrm>
            <a:off x="8303436" y="-8"/>
            <a:ext cx="840553" cy="1363736"/>
            <a:chOff x="6741600" y="846675"/>
            <a:chExt cx="640275" cy="1047175"/>
          </a:xfrm>
        </p:grpSpPr>
        <p:sp>
          <p:nvSpPr>
            <p:cNvPr id="193" name="Google Shape;193;p15"/>
            <p:cNvSpPr/>
            <p:nvPr/>
          </p:nvSpPr>
          <p:spPr>
            <a:xfrm>
              <a:off x="7095225" y="930900"/>
              <a:ext cx="286650" cy="739100"/>
            </a:xfrm>
            <a:custGeom>
              <a:rect b="b" l="l" r="r" t="t"/>
              <a:pathLst>
                <a:path extrusionOk="0" h="29564" w="11466">
                  <a:moveTo>
                    <a:pt x="11466" y="0"/>
                  </a:moveTo>
                  <a:cubicBezTo>
                    <a:pt x="9835" y="6930"/>
                    <a:pt x="0" y="12919"/>
                    <a:pt x="1703" y="20491"/>
                  </a:cubicBezTo>
                  <a:cubicBezTo>
                    <a:pt x="2667" y="24801"/>
                    <a:pt x="6930" y="27290"/>
                    <a:pt x="11466" y="29564"/>
                  </a:cubicBezTo>
                  <a:lnTo>
                    <a:pt x="11466" y="24503"/>
                  </a:lnTo>
                  <a:cubicBezTo>
                    <a:pt x="9740" y="23087"/>
                    <a:pt x="8418" y="21408"/>
                    <a:pt x="7847" y="19241"/>
                  </a:cubicBezTo>
                  <a:cubicBezTo>
                    <a:pt x="6846" y="15419"/>
                    <a:pt x="9013" y="11788"/>
                    <a:pt x="11466" y="8216"/>
                  </a:cubicBezTo>
                  <a:lnTo>
                    <a:pt x="114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5"/>
            <p:cNvSpPr/>
            <p:nvPr/>
          </p:nvSpPr>
          <p:spPr>
            <a:xfrm>
              <a:off x="6741600" y="846675"/>
              <a:ext cx="640275" cy="1047175"/>
            </a:xfrm>
            <a:custGeom>
              <a:rect b="b" l="l" r="r" t="t"/>
              <a:pathLst>
                <a:path extrusionOk="0" h="41887" w="25611">
                  <a:moveTo>
                    <a:pt x="15741" y="0"/>
                  </a:moveTo>
                  <a:cubicBezTo>
                    <a:pt x="15848" y="429"/>
                    <a:pt x="15896" y="857"/>
                    <a:pt x="15907" y="1298"/>
                  </a:cubicBezTo>
                  <a:cubicBezTo>
                    <a:pt x="16086" y="10180"/>
                    <a:pt x="1" y="16776"/>
                    <a:pt x="2310" y="26432"/>
                  </a:cubicBezTo>
                  <a:cubicBezTo>
                    <a:pt x="4477" y="35421"/>
                    <a:pt x="18693" y="36207"/>
                    <a:pt x="25611" y="41886"/>
                  </a:cubicBezTo>
                  <a:lnTo>
                    <a:pt x="25611" y="37088"/>
                  </a:lnTo>
                  <a:cubicBezTo>
                    <a:pt x="19122" y="33849"/>
                    <a:pt x="10859" y="31659"/>
                    <a:pt x="9264" y="25134"/>
                  </a:cubicBezTo>
                  <a:cubicBezTo>
                    <a:pt x="7061" y="16097"/>
                    <a:pt x="21372" y="9525"/>
                    <a:pt x="21015" y="1191"/>
                  </a:cubicBezTo>
                  <a:cubicBezTo>
                    <a:pt x="20991" y="786"/>
                    <a:pt x="20932" y="393"/>
                    <a:pt x="208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" name="Google Shape;196;p16"/>
          <p:cNvGrpSpPr/>
          <p:nvPr/>
        </p:nvGrpSpPr>
        <p:grpSpPr>
          <a:xfrm flipH="1">
            <a:off x="-12" y="5"/>
            <a:ext cx="3611622" cy="4300445"/>
            <a:chOff x="5532213" y="-2195"/>
            <a:chExt cx="3611622" cy="4300445"/>
          </a:xfrm>
        </p:grpSpPr>
        <p:sp>
          <p:nvSpPr>
            <p:cNvPr id="197" name="Google Shape;197;p16"/>
            <p:cNvSpPr/>
            <p:nvPr/>
          </p:nvSpPr>
          <p:spPr>
            <a:xfrm flipH="1" rot="10800000">
              <a:off x="5532213" y="-1843"/>
              <a:ext cx="3611622" cy="4300093"/>
            </a:xfrm>
            <a:custGeom>
              <a:rect b="b" l="l" r="r" t="t"/>
              <a:pathLst>
                <a:path extrusionOk="0" h="134273" w="112872">
                  <a:moveTo>
                    <a:pt x="83885" y="0"/>
                  </a:moveTo>
                  <a:cubicBezTo>
                    <a:pt x="77646" y="0"/>
                    <a:pt x="71710" y="1067"/>
                    <a:pt x="66652" y="5185"/>
                  </a:cubicBezTo>
                  <a:cubicBezTo>
                    <a:pt x="54412" y="15138"/>
                    <a:pt x="60484" y="34284"/>
                    <a:pt x="50959" y="45023"/>
                  </a:cubicBezTo>
                  <a:cubicBezTo>
                    <a:pt x="38529" y="59060"/>
                    <a:pt x="6513" y="62478"/>
                    <a:pt x="3072" y="80432"/>
                  </a:cubicBezTo>
                  <a:cubicBezTo>
                    <a:pt x="1" y="96541"/>
                    <a:pt x="29814" y="106316"/>
                    <a:pt x="30195" y="124533"/>
                  </a:cubicBezTo>
                  <a:cubicBezTo>
                    <a:pt x="30266" y="127831"/>
                    <a:pt x="29588" y="131057"/>
                    <a:pt x="28528" y="134272"/>
                  </a:cubicBezTo>
                  <a:lnTo>
                    <a:pt x="33124" y="134272"/>
                  </a:lnTo>
                  <a:cubicBezTo>
                    <a:pt x="34434" y="130903"/>
                    <a:pt x="35398" y="127485"/>
                    <a:pt x="35600" y="123949"/>
                  </a:cubicBezTo>
                  <a:cubicBezTo>
                    <a:pt x="36612" y="105483"/>
                    <a:pt x="10681" y="97839"/>
                    <a:pt x="10752" y="79920"/>
                  </a:cubicBezTo>
                  <a:cubicBezTo>
                    <a:pt x="10788" y="70729"/>
                    <a:pt x="24968" y="63990"/>
                    <a:pt x="31886" y="60382"/>
                  </a:cubicBezTo>
                  <a:cubicBezTo>
                    <a:pt x="39672" y="56310"/>
                    <a:pt x="50162" y="53250"/>
                    <a:pt x="55829" y="46499"/>
                  </a:cubicBezTo>
                  <a:cubicBezTo>
                    <a:pt x="64449" y="36200"/>
                    <a:pt x="57294" y="18008"/>
                    <a:pt x="69617" y="8661"/>
                  </a:cubicBezTo>
                  <a:cubicBezTo>
                    <a:pt x="74537" y="4929"/>
                    <a:pt x="80167" y="3906"/>
                    <a:pt x="86058" y="3906"/>
                  </a:cubicBezTo>
                  <a:cubicBezTo>
                    <a:pt x="93207" y="3906"/>
                    <a:pt x="100740" y="5414"/>
                    <a:pt x="107850" y="5414"/>
                  </a:cubicBezTo>
                  <a:cubicBezTo>
                    <a:pt x="109552" y="5414"/>
                    <a:pt x="111229" y="5327"/>
                    <a:pt x="112872" y="5113"/>
                  </a:cubicBezTo>
                  <a:lnTo>
                    <a:pt x="112872" y="303"/>
                  </a:lnTo>
                  <a:cubicBezTo>
                    <a:pt x="110131" y="991"/>
                    <a:pt x="107258" y="1230"/>
                    <a:pt x="104314" y="1230"/>
                  </a:cubicBezTo>
                  <a:cubicBezTo>
                    <a:pt x="97633" y="1230"/>
                    <a:pt x="90585" y="0"/>
                    <a:pt x="838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6"/>
            <p:cNvSpPr/>
            <p:nvPr/>
          </p:nvSpPr>
          <p:spPr>
            <a:xfrm flipH="1" rot="10800000">
              <a:off x="6097961" y="-1843"/>
              <a:ext cx="3045490" cy="4054301"/>
            </a:xfrm>
            <a:custGeom>
              <a:rect b="b" l="l" r="r" t="t"/>
              <a:pathLst>
                <a:path extrusionOk="0" h="126598" w="95179">
                  <a:moveTo>
                    <a:pt x="70508" y="1"/>
                  </a:moveTo>
                  <a:cubicBezTo>
                    <a:pt x="64970" y="1"/>
                    <a:pt x="59685" y="1001"/>
                    <a:pt x="55031" y="4439"/>
                  </a:cubicBezTo>
                  <a:cubicBezTo>
                    <a:pt x="49138" y="8797"/>
                    <a:pt x="47268" y="15833"/>
                    <a:pt x="46387" y="22799"/>
                  </a:cubicBezTo>
                  <a:cubicBezTo>
                    <a:pt x="45685" y="28383"/>
                    <a:pt x="46721" y="35657"/>
                    <a:pt x="43208" y="40205"/>
                  </a:cubicBezTo>
                  <a:cubicBezTo>
                    <a:pt x="33350" y="52969"/>
                    <a:pt x="2572" y="52624"/>
                    <a:pt x="1203" y="72031"/>
                  </a:cubicBezTo>
                  <a:cubicBezTo>
                    <a:pt x="0" y="89223"/>
                    <a:pt x="25349" y="97748"/>
                    <a:pt x="23218" y="115905"/>
                  </a:cubicBezTo>
                  <a:cubicBezTo>
                    <a:pt x="22789" y="119560"/>
                    <a:pt x="21551" y="123097"/>
                    <a:pt x="20003" y="126597"/>
                  </a:cubicBezTo>
                  <a:lnTo>
                    <a:pt x="24468" y="126597"/>
                  </a:lnTo>
                  <a:cubicBezTo>
                    <a:pt x="26230" y="123025"/>
                    <a:pt x="27718" y="119418"/>
                    <a:pt x="28385" y="115691"/>
                  </a:cubicBezTo>
                  <a:cubicBezTo>
                    <a:pt x="31540" y="97939"/>
                    <a:pt x="7870" y="88438"/>
                    <a:pt x="9609" y="72067"/>
                  </a:cubicBezTo>
                  <a:cubicBezTo>
                    <a:pt x="11716" y="52266"/>
                    <a:pt x="39386" y="54386"/>
                    <a:pt x="48459" y="41479"/>
                  </a:cubicBezTo>
                  <a:cubicBezTo>
                    <a:pt x="51304" y="37431"/>
                    <a:pt x="49661" y="30252"/>
                    <a:pt x="49947" y="25347"/>
                  </a:cubicBezTo>
                  <a:cubicBezTo>
                    <a:pt x="50352" y="18596"/>
                    <a:pt x="52590" y="11881"/>
                    <a:pt x="58317" y="7868"/>
                  </a:cubicBezTo>
                  <a:cubicBezTo>
                    <a:pt x="62738" y="4771"/>
                    <a:pt x="67688" y="3825"/>
                    <a:pt x="72867" y="3825"/>
                  </a:cubicBezTo>
                  <a:cubicBezTo>
                    <a:pt x="80132" y="3825"/>
                    <a:pt x="87846" y="5686"/>
                    <a:pt x="95179" y="6082"/>
                  </a:cubicBezTo>
                  <a:lnTo>
                    <a:pt x="95179" y="1915"/>
                  </a:lnTo>
                  <a:cubicBezTo>
                    <a:pt x="94800" y="1925"/>
                    <a:pt x="94420" y="1930"/>
                    <a:pt x="94038" y="1930"/>
                  </a:cubicBezTo>
                  <a:cubicBezTo>
                    <a:pt x="86381" y="1930"/>
                    <a:pt x="78200" y="1"/>
                    <a:pt x="705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6"/>
            <p:cNvSpPr/>
            <p:nvPr/>
          </p:nvSpPr>
          <p:spPr>
            <a:xfrm flipH="1" rot="10800000">
              <a:off x="6601601" y="-1843"/>
              <a:ext cx="2541849" cy="3806588"/>
            </a:xfrm>
            <a:custGeom>
              <a:rect b="b" l="l" r="r" t="t"/>
              <a:pathLst>
                <a:path extrusionOk="0" h="118863" w="79439">
                  <a:moveTo>
                    <a:pt x="59713" y="0"/>
                  </a:moveTo>
                  <a:cubicBezTo>
                    <a:pt x="54889" y="0"/>
                    <a:pt x="50258" y="857"/>
                    <a:pt x="46054" y="3538"/>
                  </a:cubicBezTo>
                  <a:cubicBezTo>
                    <a:pt x="40732" y="6932"/>
                    <a:pt x="38279" y="13944"/>
                    <a:pt x="37958" y="20005"/>
                  </a:cubicBezTo>
                  <a:cubicBezTo>
                    <a:pt x="37708" y="24696"/>
                    <a:pt x="40470" y="30911"/>
                    <a:pt x="38148" y="34923"/>
                  </a:cubicBezTo>
                  <a:cubicBezTo>
                    <a:pt x="34838" y="40650"/>
                    <a:pt x="25123" y="42496"/>
                    <a:pt x="19420" y="45889"/>
                  </a:cubicBezTo>
                  <a:cubicBezTo>
                    <a:pt x="12490" y="50020"/>
                    <a:pt x="3656" y="56342"/>
                    <a:pt x="2382" y="64641"/>
                  </a:cubicBezTo>
                  <a:cubicBezTo>
                    <a:pt x="1" y="80238"/>
                    <a:pt x="21753" y="90740"/>
                    <a:pt x="17681" y="107908"/>
                  </a:cubicBezTo>
                  <a:cubicBezTo>
                    <a:pt x="16788" y="111647"/>
                    <a:pt x="15062" y="115266"/>
                    <a:pt x="13097" y="118862"/>
                  </a:cubicBezTo>
                  <a:lnTo>
                    <a:pt x="17396" y="118862"/>
                  </a:lnTo>
                  <a:cubicBezTo>
                    <a:pt x="19527" y="115278"/>
                    <a:pt x="21467" y="111683"/>
                    <a:pt x="22551" y="108004"/>
                  </a:cubicBezTo>
                  <a:cubicBezTo>
                    <a:pt x="27373" y="91573"/>
                    <a:pt x="7978" y="80238"/>
                    <a:pt x="10871" y="65224"/>
                  </a:cubicBezTo>
                  <a:cubicBezTo>
                    <a:pt x="12490" y="56866"/>
                    <a:pt x="21563" y="51866"/>
                    <a:pt x="28242" y="47639"/>
                  </a:cubicBezTo>
                  <a:cubicBezTo>
                    <a:pt x="32886" y="44698"/>
                    <a:pt x="41696" y="40721"/>
                    <a:pt x="43744" y="36019"/>
                  </a:cubicBezTo>
                  <a:cubicBezTo>
                    <a:pt x="45280" y="32506"/>
                    <a:pt x="42553" y="26470"/>
                    <a:pt x="42625" y="22183"/>
                  </a:cubicBezTo>
                  <a:cubicBezTo>
                    <a:pt x="42696" y="16528"/>
                    <a:pt x="44578" y="10051"/>
                    <a:pt x="49757" y="6967"/>
                  </a:cubicBezTo>
                  <a:cubicBezTo>
                    <a:pt x="53682" y="4623"/>
                    <a:pt x="57960" y="3843"/>
                    <a:pt x="62406" y="3843"/>
                  </a:cubicBezTo>
                  <a:cubicBezTo>
                    <a:pt x="67940" y="3843"/>
                    <a:pt x="73735" y="5051"/>
                    <a:pt x="79439" y="5955"/>
                  </a:cubicBezTo>
                  <a:lnTo>
                    <a:pt x="79439" y="2264"/>
                  </a:lnTo>
                  <a:cubicBezTo>
                    <a:pt x="72893" y="1517"/>
                    <a:pt x="66133" y="0"/>
                    <a:pt x="597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6"/>
            <p:cNvSpPr/>
            <p:nvPr/>
          </p:nvSpPr>
          <p:spPr>
            <a:xfrm flipH="1" rot="10800000">
              <a:off x="7158582" y="-1843"/>
              <a:ext cx="1984869" cy="3565631"/>
            </a:xfrm>
            <a:custGeom>
              <a:rect b="b" l="l" r="r" t="t"/>
              <a:pathLst>
                <a:path extrusionOk="0" h="111339" w="62032">
                  <a:moveTo>
                    <a:pt x="47798" y="1"/>
                  </a:moveTo>
                  <a:cubicBezTo>
                    <a:pt x="43708" y="1"/>
                    <a:pt x="39809" y="740"/>
                    <a:pt x="36267" y="2884"/>
                  </a:cubicBezTo>
                  <a:cubicBezTo>
                    <a:pt x="25658" y="9290"/>
                    <a:pt x="33267" y="20791"/>
                    <a:pt x="32088" y="29495"/>
                  </a:cubicBezTo>
                  <a:cubicBezTo>
                    <a:pt x="30266" y="42937"/>
                    <a:pt x="5537" y="43699"/>
                    <a:pt x="1810" y="58510"/>
                  </a:cubicBezTo>
                  <a:cubicBezTo>
                    <a:pt x="0" y="65678"/>
                    <a:pt x="5025" y="72738"/>
                    <a:pt x="7680" y="79215"/>
                  </a:cubicBezTo>
                  <a:cubicBezTo>
                    <a:pt x="10514" y="86061"/>
                    <a:pt x="12359" y="93514"/>
                    <a:pt x="9859" y="100694"/>
                  </a:cubicBezTo>
                  <a:cubicBezTo>
                    <a:pt x="8609" y="104290"/>
                    <a:pt x="6489" y="107802"/>
                    <a:pt x="4203" y="111338"/>
                  </a:cubicBezTo>
                  <a:lnTo>
                    <a:pt x="8371" y="111338"/>
                  </a:lnTo>
                  <a:cubicBezTo>
                    <a:pt x="10788" y="107885"/>
                    <a:pt x="13026" y="104480"/>
                    <a:pt x="14407" y="101027"/>
                  </a:cubicBezTo>
                  <a:cubicBezTo>
                    <a:pt x="17157" y="94169"/>
                    <a:pt x="16062" y="86811"/>
                    <a:pt x="13895" y="79870"/>
                  </a:cubicBezTo>
                  <a:cubicBezTo>
                    <a:pt x="11919" y="73512"/>
                    <a:pt x="7799" y="66261"/>
                    <a:pt x="9895" y="59546"/>
                  </a:cubicBezTo>
                  <a:cubicBezTo>
                    <a:pt x="12276" y="51950"/>
                    <a:pt x="20860" y="47711"/>
                    <a:pt x="27397" y="43985"/>
                  </a:cubicBezTo>
                  <a:cubicBezTo>
                    <a:pt x="31195" y="41818"/>
                    <a:pt x="42387" y="36579"/>
                    <a:pt x="39255" y="31292"/>
                  </a:cubicBezTo>
                  <a:cubicBezTo>
                    <a:pt x="35350" y="24720"/>
                    <a:pt x="32147" y="10945"/>
                    <a:pt x="40398" y="6325"/>
                  </a:cubicBezTo>
                  <a:cubicBezTo>
                    <a:pt x="43665" y="4486"/>
                    <a:pt x="47215" y="3830"/>
                    <a:pt x="50925" y="3830"/>
                  </a:cubicBezTo>
                  <a:cubicBezTo>
                    <a:pt x="54515" y="3830"/>
                    <a:pt x="58255" y="4444"/>
                    <a:pt x="62032" y="5194"/>
                  </a:cubicBezTo>
                  <a:lnTo>
                    <a:pt x="62032" y="1848"/>
                  </a:lnTo>
                  <a:cubicBezTo>
                    <a:pt x="57205" y="930"/>
                    <a:pt x="52382" y="1"/>
                    <a:pt x="477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6"/>
            <p:cNvSpPr/>
            <p:nvPr/>
          </p:nvSpPr>
          <p:spPr>
            <a:xfrm flipH="1" rot="10800000">
              <a:off x="7558967" y="-1843"/>
              <a:ext cx="1584868" cy="3320640"/>
            </a:xfrm>
            <a:custGeom>
              <a:rect b="b" l="l" r="r" t="t"/>
              <a:pathLst>
                <a:path extrusionOk="0" h="103689" w="49531">
                  <a:moveTo>
                    <a:pt x="41719" y="1"/>
                  </a:moveTo>
                  <a:cubicBezTo>
                    <a:pt x="38391" y="1"/>
                    <a:pt x="35190" y="571"/>
                    <a:pt x="32207" y="2116"/>
                  </a:cubicBezTo>
                  <a:cubicBezTo>
                    <a:pt x="21075" y="7902"/>
                    <a:pt x="31886" y="19404"/>
                    <a:pt x="34124" y="26417"/>
                  </a:cubicBezTo>
                  <a:cubicBezTo>
                    <a:pt x="36005" y="32370"/>
                    <a:pt x="26635" y="36108"/>
                    <a:pt x="22516" y="38430"/>
                  </a:cubicBezTo>
                  <a:cubicBezTo>
                    <a:pt x="16039" y="42085"/>
                    <a:pt x="7883" y="45871"/>
                    <a:pt x="5144" y="53158"/>
                  </a:cubicBezTo>
                  <a:cubicBezTo>
                    <a:pt x="2739" y="59504"/>
                    <a:pt x="5966" y="66719"/>
                    <a:pt x="7323" y="73053"/>
                  </a:cubicBezTo>
                  <a:cubicBezTo>
                    <a:pt x="8812" y="79995"/>
                    <a:pt x="9240" y="87222"/>
                    <a:pt x="6311" y="93782"/>
                  </a:cubicBezTo>
                  <a:cubicBezTo>
                    <a:pt x="4835" y="97080"/>
                    <a:pt x="2489" y="100354"/>
                    <a:pt x="1" y="103688"/>
                  </a:cubicBezTo>
                  <a:lnTo>
                    <a:pt x="4132" y="103688"/>
                  </a:lnTo>
                  <a:cubicBezTo>
                    <a:pt x="6668" y="100485"/>
                    <a:pt x="9050" y="97366"/>
                    <a:pt x="10562" y="94270"/>
                  </a:cubicBezTo>
                  <a:cubicBezTo>
                    <a:pt x="13645" y="87984"/>
                    <a:pt x="13776" y="80923"/>
                    <a:pt x="12931" y="74030"/>
                  </a:cubicBezTo>
                  <a:cubicBezTo>
                    <a:pt x="12157" y="67743"/>
                    <a:pt x="9812" y="60635"/>
                    <a:pt x="12479" y="54599"/>
                  </a:cubicBezTo>
                  <a:cubicBezTo>
                    <a:pt x="15527" y="47705"/>
                    <a:pt x="23254" y="44157"/>
                    <a:pt x="29588" y="40656"/>
                  </a:cubicBezTo>
                  <a:cubicBezTo>
                    <a:pt x="34112" y="38156"/>
                    <a:pt x="40899" y="35406"/>
                    <a:pt x="40387" y="29429"/>
                  </a:cubicBezTo>
                  <a:cubicBezTo>
                    <a:pt x="39815" y="22940"/>
                    <a:pt x="24885" y="11153"/>
                    <a:pt x="36672" y="5569"/>
                  </a:cubicBezTo>
                  <a:cubicBezTo>
                    <a:pt x="39356" y="4299"/>
                    <a:pt x="42196" y="3816"/>
                    <a:pt x="45137" y="3816"/>
                  </a:cubicBezTo>
                  <a:cubicBezTo>
                    <a:pt x="46580" y="3816"/>
                    <a:pt x="48046" y="3932"/>
                    <a:pt x="49531" y="4128"/>
                  </a:cubicBezTo>
                  <a:lnTo>
                    <a:pt x="49531" y="818"/>
                  </a:lnTo>
                  <a:cubicBezTo>
                    <a:pt x="46880" y="333"/>
                    <a:pt x="44263" y="1"/>
                    <a:pt x="417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6"/>
            <p:cNvSpPr/>
            <p:nvPr/>
          </p:nvSpPr>
          <p:spPr>
            <a:xfrm flipH="1" rot="10800000">
              <a:off x="7821474" y="-1843"/>
              <a:ext cx="1321977" cy="3077667"/>
            </a:xfrm>
            <a:custGeom>
              <a:rect b="b" l="l" r="r" t="t"/>
              <a:pathLst>
                <a:path extrusionOk="0" h="96102" w="41315">
                  <a:moveTo>
                    <a:pt x="40381" y="0"/>
                  </a:moveTo>
                  <a:cubicBezTo>
                    <a:pt x="37833" y="0"/>
                    <a:pt x="35374" y="406"/>
                    <a:pt x="33028" y="1447"/>
                  </a:cubicBezTo>
                  <a:cubicBezTo>
                    <a:pt x="22134" y="6257"/>
                    <a:pt x="37934" y="18365"/>
                    <a:pt x="37445" y="25092"/>
                  </a:cubicBezTo>
                  <a:cubicBezTo>
                    <a:pt x="36600" y="36475"/>
                    <a:pt x="16181" y="38654"/>
                    <a:pt x="11145" y="48643"/>
                  </a:cubicBezTo>
                  <a:cubicBezTo>
                    <a:pt x="5287" y="60275"/>
                    <a:pt x="13181" y="74825"/>
                    <a:pt x="6489" y="87219"/>
                  </a:cubicBezTo>
                  <a:cubicBezTo>
                    <a:pt x="4930" y="90112"/>
                    <a:pt x="2536" y="93065"/>
                    <a:pt x="0" y="96101"/>
                  </a:cubicBezTo>
                  <a:lnTo>
                    <a:pt x="4132" y="96101"/>
                  </a:lnTo>
                  <a:cubicBezTo>
                    <a:pt x="6644" y="93244"/>
                    <a:pt x="8978" y="90469"/>
                    <a:pt x="10502" y="87779"/>
                  </a:cubicBezTo>
                  <a:cubicBezTo>
                    <a:pt x="17205" y="76075"/>
                    <a:pt x="11276" y="61478"/>
                    <a:pt x="17514" y="50429"/>
                  </a:cubicBezTo>
                  <a:cubicBezTo>
                    <a:pt x="22598" y="41428"/>
                    <a:pt x="37553" y="39344"/>
                    <a:pt x="41315" y="30010"/>
                  </a:cubicBezTo>
                  <a:lnTo>
                    <a:pt x="41315" y="24295"/>
                  </a:lnTo>
                  <a:cubicBezTo>
                    <a:pt x="38791" y="17270"/>
                    <a:pt x="29861" y="7947"/>
                    <a:pt x="37624" y="4899"/>
                  </a:cubicBezTo>
                  <a:cubicBezTo>
                    <a:pt x="38815" y="4435"/>
                    <a:pt x="40053" y="4114"/>
                    <a:pt x="41315" y="3947"/>
                  </a:cubicBezTo>
                  <a:lnTo>
                    <a:pt x="41315" y="18"/>
                  </a:lnTo>
                  <a:cubicBezTo>
                    <a:pt x="41002" y="6"/>
                    <a:pt x="40691" y="0"/>
                    <a:pt x="40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6"/>
            <p:cNvSpPr/>
            <p:nvPr/>
          </p:nvSpPr>
          <p:spPr>
            <a:xfrm flipH="1" rot="10800000">
              <a:off x="9072192" y="2532263"/>
              <a:ext cx="71258" cy="263886"/>
            </a:xfrm>
            <a:custGeom>
              <a:rect b="b" l="l" r="r" t="t"/>
              <a:pathLst>
                <a:path extrusionOk="0" h="8240" w="2227">
                  <a:moveTo>
                    <a:pt x="2227" y="0"/>
                  </a:moveTo>
                  <a:cubicBezTo>
                    <a:pt x="1" y="1381"/>
                    <a:pt x="763" y="4548"/>
                    <a:pt x="2227" y="8239"/>
                  </a:cubicBezTo>
                  <a:lnTo>
                    <a:pt x="22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6"/>
            <p:cNvSpPr/>
            <p:nvPr/>
          </p:nvSpPr>
          <p:spPr>
            <a:xfrm flipH="1" rot="10800000">
              <a:off x="8087757" y="-1843"/>
              <a:ext cx="1055694" cy="1868403"/>
            </a:xfrm>
            <a:custGeom>
              <a:rect b="b" l="l" r="r" t="t"/>
              <a:pathLst>
                <a:path extrusionOk="0" h="58342" w="32993">
                  <a:moveTo>
                    <a:pt x="32993" y="1"/>
                  </a:moveTo>
                  <a:cubicBezTo>
                    <a:pt x="27528" y="5120"/>
                    <a:pt x="18944" y="8323"/>
                    <a:pt x="15050" y="14586"/>
                  </a:cubicBezTo>
                  <a:cubicBezTo>
                    <a:pt x="8514" y="25099"/>
                    <a:pt x="12669" y="39517"/>
                    <a:pt x="6121" y="50614"/>
                  </a:cubicBezTo>
                  <a:cubicBezTo>
                    <a:pt x="4668" y="53078"/>
                    <a:pt x="2430" y="55662"/>
                    <a:pt x="1" y="58341"/>
                  </a:cubicBezTo>
                  <a:lnTo>
                    <a:pt x="4156" y="58341"/>
                  </a:lnTo>
                  <a:cubicBezTo>
                    <a:pt x="6490" y="55853"/>
                    <a:pt x="8609" y="53459"/>
                    <a:pt x="9990" y="51197"/>
                  </a:cubicBezTo>
                  <a:cubicBezTo>
                    <a:pt x="16420" y="40648"/>
                    <a:pt x="13693" y="26813"/>
                    <a:pt x="20372" y="16622"/>
                  </a:cubicBezTo>
                  <a:cubicBezTo>
                    <a:pt x="23349" y="12085"/>
                    <a:pt x="28540" y="9002"/>
                    <a:pt x="32993" y="5573"/>
                  </a:cubicBezTo>
                  <a:lnTo>
                    <a:pt x="329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6"/>
            <p:cNvSpPr/>
            <p:nvPr/>
          </p:nvSpPr>
          <p:spPr>
            <a:xfrm flipH="1" rot="10800000">
              <a:off x="8354456" y="-1843"/>
              <a:ext cx="788994" cy="1526376"/>
            </a:xfrm>
            <a:custGeom>
              <a:rect b="b" l="l" r="r" t="t"/>
              <a:pathLst>
                <a:path extrusionOk="0" h="47662" w="24658">
                  <a:moveTo>
                    <a:pt x="24658" y="0"/>
                  </a:moveTo>
                  <a:cubicBezTo>
                    <a:pt x="21646" y="2322"/>
                    <a:pt x="18705" y="4727"/>
                    <a:pt x="16824" y="8097"/>
                  </a:cubicBezTo>
                  <a:cubicBezTo>
                    <a:pt x="11621" y="17336"/>
                    <a:pt x="10609" y="30838"/>
                    <a:pt x="5120" y="41029"/>
                  </a:cubicBezTo>
                  <a:cubicBezTo>
                    <a:pt x="3977" y="43160"/>
                    <a:pt x="2108" y="45375"/>
                    <a:pt x="0" y="47661"/>
                  </a:cubicBezTo>
                  <a:lnTo>
                    <a:pt x="3524" y="47661"/>
                  </a:lnTo>
                  <a:cubicBezTo>
                    <a:pt x="5358" y="45530"/>
                    <a:pt x="6953" y="43482"/>
                    <a:pt x="7918" y="41577"/>
                  </a:cubicBezTo>
                  <a:cubicBezTo>
                    <a:pt x="12871" y="31707"/>
                    <a:pt x="13740" y="20205"/>
                    <a:pt x="18883" y="10395"/>
                  </a:cubicBezTo>
                  <a:cubicBezTo>
                    <a:pt x="20348" y="7632"/>
                    <a:pt x="22408" y="5692"/>
                    <a:pt x="24658" y="4037"/>
                  </a:cubicBezTo>
                  <a:lnTo>
                    <a:pt x="246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6"/>
            <p:cNvSpPr/>
            <p:nvPr/>
          </p:nvSpPr>
          <p:spPr>
            <a:xfrm flipH="1" rot="10800000">
              <a:off x="8579591" y="-1843"/>
              <a:ext cx="563860" cy="1257558"/>
            </a:xfrm>
            <a:custGeom>
              <a:rect b="b" l="l" r="r" t="t"/>
              <a:pathLst>
                <a:path extrusionOk="0" h="39268" w="17622">
                  <a:moveTo>
                    <a:pt x="17622" y="0"/>
                  </a:moveTo>
                  <a:cubicBezTo>
                    <a:pt x="16098" y="1239"/>
                    <a:pt x="14729" y="2667"/>
                    <a:pt x="13669" y="4537"/>
                  </a:cubicBezTo>
                  <a:cubicBezTo>
                    <a:pt x="8561" y="13562"/>
                    <a:pt x="7787" y="24706"/>
                    <a:pt x="3513" y="33909"/>
                  </a:cubicBezTo>
                  <a:cubicBezTo>
                    <a:pt x="2739" y="35576"/>
                    <a:pt x="1465" y="37386"/>
                    <a:pt x="1" y="39267"/>
                  </a:cubicBezTo>
                  <a:lnTo>
                    <a:pt x="3358" y="39267"/>
                  </a:lnTo>
                  <a:cubicBezTo>
                    <a:pt x="4454" y="37719"/>
                    <a:pt x="5394" y="36219"/>
                    <a:pt x="6002" y="34790"/>
                  </a:cubicBezTo>
                  <a:cubicBezTo>
                    <a:pt x="9716" y="26099"/>
                    <a:pt x="10335" y="15645"/>
                    <a:pt x="15265" y="7299"/>
                  </a:cubicBezTo>
                  <a:cubicBezTo>
                    <a:pt x="15919" y="6203"/>
                    <a:pt x="16705" y="5215"/>
                    <a:pt x="17622" y="4334"/>
                  </a:cubicBezTo>
                  <a:lnTo>
                    <a:pt x="176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6"/>
            <p:cNvSpPr/>
            <p:nvPr/>
          </p:nvSpPr>
          <p:spPr>
            <a:xfrm flipH="1" rot="10800000">
              <a:off x="8788759" y="-2195"/>
              <a:ext cx="354692" cy="973848"/>
            </a:xfrm>
            <a:custGeom>
              <a:rect b="b" l="l" r="r" t="t"/>
              <a:pathLst>
                <a:path extrusionOk="0" h="30409" w="11085">
                  <a:moveTo>
                    <a:pt x="11085" y="0"/>
                  </a:moveTo>
                  <a:cubicBezTo>
                    <a:pt x="10740" y="429"/>
                    <a:pt x="10430" y="882"/>
                    <a:pt x="10144" y="1346"/>
                  </a:cubicBezTo>
                  <a:cubicBezTo>
                    <a:pt x="5453" y="9049"/>
                    <a:pt x="5001" y="18777"/>
                    <a:pt x="1834" y="26932"/>
                  </a:cubicBezTo>
                  <a:cubicBezTo>
                    <a:pt x="1334" y="28147"/>
                    <a:pt x="715" y="29302"/>
                    <a:pt x="0" y="30409"/>
                  </a:cubicBezTo>
                  <a:lnTo>
                    <a:pt x="3013" y="30397"/>
                  </a:lnTo>
                  <a:cubicBezTo>
                    <a:pt x="3429" y="29635"/>
                    <a:pt x="3786" y="28849"/>
                    <a:pt x="4096" y="28040"/>
                  </a:cubicBezTo>
                  <a:cubicBezTo>
                    <a:pt x="6739" y="20610"/>
                    <a:pt x="7061" y="12014"/>
                    <a:pt x="11085" y="4930"/>
                  </a:cubicBezTo>
                  <a:lnTo>
                    <a:pt x="110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6"/>
            <p:cNvSpPr/>
            <p:nvPr/>
          </p:nvSpPr>
          <p:spPr>
            <a:xfrm flipH="1" rot="10800000">
              <a:off x="8975816" y="-1843"/>
              <a:ext cx="168019" cy="639475"/>
            </a:xfrm>
            <a:custGeom>
              <a:rect b="b" l="l" r="r" t="t"/>
              <a:pathLst>
                <a:path extrusionOk="0" h="19968" w="5251">
                  <a:moveTo>
                    <a:pt x="5251" y="0"/>
                  </a:moveTo>
                  <a:cubicBezTo>
                    <a:pt x="2691" y="5942"/>
                    <a:pt x="2322" y="12752"/>
                    <a:pt x="429" y="18800"/>
                  </a:cubicBezTo>
                  <a:cubicBezTo>
                    <a:pt x="298" y="19181"/>
                    <a:pt x="155" y="19574"/>
                    <a:pt x="0" y="19967"/>
                  </a:cubicBezTo>
                  <a:lnTo>
                    <a:pt x="2572" y="19967"/>
                  </a:lnTo>
                  <a:cubicBezTo>
                    <a:pt x="3727" y="15812"/>
                    <a:pt x="4156" y="11287"/>
                    <a:pt x="5251" y="7001"/>
                  </a:cubicBezTo>
                  <a:lnTo>
                    <a:pt x="52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9" name="Google Shape;209;p16"/>
          <p:cNvSpPr txBox="1"/>
          <p:nvPr>
            <p:ph type="title"/>
          </p:nvPr>
        </p:nvSpPr>
        <p:spPr>
          <a:xfrm>
            <a:off x="4016912" y="2001399"/>
            <a:ext cx="4096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10" name="Google Shape;210;p16"/>
          <p:cNvSpPr/>
          <p:nvPr/>
        </p:nvSpPr>
        <p:spPr>
          <a:xfrm rot="-5400000">
            <a:off x="6661995" y="2315725"/>
            <a:ext cx="82500" cy="26337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6"/>
          <p:cNvSpPr txBox="1"/>
          <p:nvPr>
            <p:ph idx="1" type="subTitle"/>
          </p:nvPr>
        </p:nvSpPr>
        <p:spPr>
          <a:xfrm>
            <a:off x="4858112" y="2743600"/>
            <a:ext cx="3255300" cy="8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212" name="Google Shape;212;p16"/>
          <p:cNvSpPr txBox="1"/>
          <p:nvPr>
            <p:ph hasCustomPrompt="1" idx="2" type="title"/>
          </p:nvPr>
        </p:nvSpPr>
        <p:spPr>
          <a:xfrm>
            <a:off x="7389315" y="1355625"/>
            <a:ext cx="539400" cy="53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2">
  <p:cSld name="CUSTOM_8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7"/>
          <p:cNvSpPr txBox="1"/>
          <p:nvPr>
            <p:ph idx="1" type="subTitle"/>
          </p:nvPr>
        </p:nvSpPr>
        <p:spPr>
          <a:xfrm>
            <a:off x="5197164" y="2291292"/>
            <a:ext cx="2597700" cy="20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215" name="Google Shape;215;p17"/>
          <p:cNvSpPr txBox="1"/>
          <p:nvPr>
            <p:ph type="title"/>
          </p:nvPr>
        </p:nvSpPr>
        <p:spPr>
          <a:xfrm>
            <a:off x="5197175" y="1794800"/>
            <a:ext cx="3226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16" name="Google Shape;216;p17"/>
          <p:cNvGrpSpPr/>
          <p:nvPr/>
        </p:nvGrpSpPr>
        <p:grpSpPr>
          <a:xfrm flipH="1" rot="10800000">
            <a:off x="7827256" y="2625967"/>
            <a:ext cx="1390748" cy="2523532"/>
            <a:chOff x="6373700" y="846675"/>
            <a:chExt cx="1059375" cy="1937750"/>
          </a:xfrm>
        </p:grpSpPr>
        <p:sp>
          <p:nvSpPr>
            <p:cNvPr id="217" name="Google Shape;217;p17"/>
            <p:cNvSpPr/>
            <p:nvPr/>
          </p:nvSpPr>
          <p:spPr>
            <a:xfrm>
              <a:off x="7095225" y="930900"/>
              <a:ext cx="286650" cy="739100"/>
            </a:xfrm>
            <a:custGeom>
              <a:rect b="b" l="l" r="r" t="t"/>
              <a:pathLst>
                <a:path extrusionOk="0" h="29564" w="11466">
                  <a:moveTo>
                    <a:pt x="11466" y="0"/>
                  </a:moveTo>
                  <a:cubicBezTo>
                    <a:pt x="9835" y="6930"/>
                    <a:pt x="0" y="12919"/>
                    <a:pt x="1703" y="20491"/>
                  </a:cubicBezTo>
                  <a:cubicBezTo>
                    <a:pt x="2667" y="24801"/>
                    <a:pt x="6930" y="27290"/>
                    <a:pt x="11466" y="29564"/>
                  </a:cubicBezTo>
                  <a:lnTo>
                    <a:pt x="11466" y="24503"/>
                  </a:lnTo>
                  <a:cubicBezTo>
                    <a:pt x="9740" y="23087"/>
                    <a:pt x="8418" y="21408"/>
                    <a:pt x="7847" y="19241"/>
                  </a:cubicBezTo>
                  <a:cubicBezTo>
                    <a:pt x="6846" y="15419"/>
                    <a:pt x="9013" y="11788"/>
                    <a:pt x="11466" y="8216"/>
                  </a:cubicBezTo>
                  <a:lnTo>
                    <a:pt x="114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7"/>
            <p:cNvSpPr/>
            <p:nvPr/>
          </p:nvSpPr>
          <p:spPr>
            <a:xfrm>
              <a:off x="6741600" y="846675"/>
              <a:ext cx="640275" cy="1047175"/>
            </a:xfrm>
            <a:custGeom>
              <a:rect b="b" l="l" r="r" t="t"/>
              <a:pathLst>
                <a:path extrusionOk="0" h="41887" w="25611">
                  <a:moveTo>
                    <a:pt x="15741" y="0"/>
                  </a:moveTo>
                  <a:cubicBezTo>
                    <a:pt x="15848" y="429"/>
                    <a:pt x="15896" y="857"/>
                    <a:pt x="15907" y="1298"/>
                  </a:cubicBezTo>
                  <a:cubicBezTo>
                    <a:pt x="16086" y="10180"/>
                    <a:pt x="1" y="16776"/>
                    <a:pt x="2310" y="26432"/>
                  </a:cubicBezTo>
                  <a:cubicBezTo>
                    <a:pt x="4477" y="35421"/>
                    <a:pt x="18693" y="36207"/>
                    <a:pt x="25611" y="41886"/>
                  </a:cubicBezTo>
                  <a:lnTo>
                    <a:pt x="25611" y="37088"/>
                  </a:lnTo>
                  <a:cubicBezTo>
                    <a:pt x="19122" y="33849"/>
                    <a:pt x="10859" y="31659"/>
                    <a:pt x="9264" y="25134"/>
                  </a:cubicBezTo>
                  <a:cubicBezTo>
                    <a:pt x="7061" y="16097"/>
                    <a:pt x="21372" y="9525"/>
                    <a:pt x="21015" y="1191"/>
                  </a:cubicBezTo>
                  <a:cubicBezTo>
                    <a:pt x="20991" y="786"/>
                    <a:pt x="20932" y="393"/>
                    <a:pt x="208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7"/>
            <p:cNvSpPr/>
            <p:nvPr/>
          </p:nvSpPr>
          <p:spPr>
            <a:xfrm>
              <a:off x="6373700" y="846675"/>
              <a:ext cx="1059375" cy="1937750"/>
            </a:xfrm>
            <a:custGeom>
              <a:rect b="b" l="l" r="r" t="t"/>
              <a:pathLst>
                <a:path extrusionOk="0" h="77510" w="42375">
                  <a:moveTo>
                    <a:pt x="19848" y="0"/>
                  </a:moveTo>
                  <a:cubicBezTo>
                    <a:pt x="19908" y="464"/>
                    <a:pt x="19908" y="929"/>
                    <a:pt x="19884" y="1393"/>
                  </a:cubicBezTo>
                  <a:cubicBezTo>
                    <a:pt x="19193" y="11942"/>
                    <a:pt x="1" y="17788"/>
                    <a:pt x="2346" y="29051"/>
                  </a:cubicBezTo>
                  <a:cubicBezTo>
                    <a:pt x="4763" y="40636"/>
                    <a:pt x="26421" y="39814"/>
                    <a:pt x="33040" y="48756"/>
                  </a:cubicBezTo>
                  <a:cubicBezTo>
                    <a:pt x="38767" y="56507"/>
                    <a:pt x="30742" y="70080"/>
                    <a:pt x="38624" y="76426"/>
                  </a:cubicBezTo>
                  <a:cubicBezTo>
                    <a:pt x="39124" y="76831"/>
                    <a:pt x="39660" y="77188"/>
                    <a:pt x="40220" y="77510"/>
                  </a:cubicBezTo>
                  <a:lnTo>
                    <a:pt x="40232" y="69675"/>
                  </a:lnTo>
                  <a:cubicBezTo>
                    <a:pt x="37505" y="63055"/>
                    <a:pt x="42375" y="52995"/>
                    <a:pt x="37946" y="46649"/>
                  </a:cubicBezTo>
                  <a:cubicBezTo>
                    <a:pt x="31838" y="37886"/>
                    <a:pt x="12347" y="38636"/>
                    <a:pt x="9787" y="27730"/>
                  </a:cubicBezTo>
                  <a:cubicBezTo>
                    <a:pt x="7335" y="17312"/>
                    <a:pt x="25504" y="10966"/>
                    <a:pt x="25349" y="1381"/>
                  </a:cubicBezTo>
                  <a:cubicBezTo>
                    <a:pt x="25337" y="917"/>
                    <a:pt x="25289" y="452"/>
                    <a:pt x="251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3_1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8"/>
          <p:cNvSpPr txBox="1"/>
          <p:nvPr>
            <p:ph idx="1" type="subTitle"/>
          </p:nvPr>
        </p:nvSpPr>
        <p:spPr>
          <a:xfrm>
            <a:off x="1022280" y="2682956"/>
            <a:ext cx="1920300" cy="39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sz="2000"/>
            </a:lvl9pPr>
          </a:lstStyle>
          <a:p/>
        </p:txBody>
      </p:sp>
      <p:sp>
        <p:nvSpPr>
          <p:cNvPr id="222" name="Google Shape;222;p18"/>
          <p:cNvSpPr txBox="1"/>
          <p:nvPr>
            <p:ph idx="2" type="subTitle"/>
          </p:nvPr>
        </p:nvSpPr>
        <p:spPr>
          <a:xfrm>
            <a:off x="1022280" y="3033082"/>
            <a:ext cx="1920300" cy="10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223" name="Google Shape;223;p18"/>
          <p:cNvSpPr txBox="1"/>
          <p:nvPr>
            <p:ph idx="3" type="subTitle"/>
          </p:nvPr>
        </p:nvSpPr>
        <p:spPr>
          <a:xfrm>
            <a:off x="3611850" y="2682956"/>
            <a:ext cx="1920300" cy="39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sz="2000"/>
            </a:lvl9pPr>
          </a:lstStyle>
          <a:p/>
        </p:txBody>
      </p:sp>
      <p:sp>
        <p:nvSpPr>
          <p:cNvPr id="224" name="Google Shape;224;p18"/>
          <p:cNvSpPr txBox="1"/>
          <p:nvPr>
            <p:ph idx="4" type="subTitle"/>
          </p:nvPr>
        </p:nvSpPr>
        <p:spPr>
          <a:xfrm>
            <a:off x="3611850" y="3033082"/>
            <a:ext cx="1920300" cy="10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225" name="Google Shape;225;p18"/>
          <p:cNvSpPr txBox="1"/>
          <p:nvPr>
            <p:ph idx="5" type="subTitle"/>
          </p:nvPr>
        </p:nvSpPr>
        <p:spPr>
          <a:xfrm>
            <a:off x="6201420" y="2682956"/>
            <a:ext cx="1920300" cy="39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sz="2000"/>
            </a:lvl9pPr>
          </a:lstStyle>
          <a:p/>
        </p:txBody>
      </p:sp>
      <p:sp>
        <p:nvSpPr>
          <p:cNvPr id="226" name="Google Shape;226;p18"/>
          <p:cNvSpPr txBox="1"/>
          <p:nvPr>
            <p:ph idx="6" type="subTitle"/>
          </p:nvPr>
        </p:nvSpPr>
        <p:spPr>
          <a:xfrm>
            <a:off x="6201420" y="3033082"/>
            <a:ext cx="1920300" cy="10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227" name="Google Shape;227;p18"/>
          <p:cNvSpPr txBox="1"/>
          <p:nvPr>
            <p:ph type="title"/>
          </p:nvPr>
        </p:nvSpPr>
        <p:spPr>
          <a:xfrm>
            <a:off x="1024800" y="540000"/>
            <a:ext cx="7399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28" name="Google Shape;228;p18"/>
          <p:cNvGrpSpPr/>
          <p:nvPr/>
        </p:nvGrpSpPr>
        <p:grpSpPr>
          <a:xfrm>
            <a:off x="-8552" y="-8553"/>
            <a:ext cx="789378" cy="1526463"/>
            <a:chOff x="8354456" y="-2220"/>
            <a:chExt cx="789378" cy="1526463"/>
          </a:xfrm>
        </p:grpSpPr>
        <p:sp>
          <p:nvSpPr>
            <p:cNvPr id="229" name="Google Shape;229;p18"/>
            <p:cNvSpPr/>
            <p:nvPr/>
          </p:nvSpPr>
          <p:spPr>
            <a:xfrm flipH="1">
              <a:off x="8354840" y="-2220"/>
              <a:ext cx="788994" cy="1526463"/>
            </a:xfrm>
            <a:custGeom>
              <a:rect b="b" l="l" r="r" t="t"/>
              <a:pathLst>
                <a:path extrusionOk="0" h="47661" w="24658">
                  <a:moveTo>
                    <a:pt x="0" y="0"/>
                  </a:moveTo>
                  <a:cubicBezTo>
                    <a:pt x="2108" y="2286"/>
                    <a:pt x="3977" y="4501"/>
                    <a:pt x="5120" y="6632"/>
                  </a:cubicBezTo>
                  <a:cubicBezTo>
                    <a:pt x="10609" y="16835"/>
                    <a:pt x="11621" y="30337"/>
                    <a:pt x="16824" y="39564"/>
                  </a:cubicBezTo>
                  <a:cubicBezTo>
                    <a:pt x="18705" y="42934"/>
                    <a:pt x="21646" y="45339"/>
                    <a:pt x="24658" y="47661"/>
                  </a:cubicBezTo>
                  <a:lnTo>
                    <a:pt x="24658" y="43624"/>
                  </a:lnTo>
                  <a:cubicBezTo>
                    <a:pt x="22408" y="41969"/>
                    <a:pt x="20348" y="40041"/>
                    <a:pt x="18883" y="37278"/>
                  </a:cubicBezTo>
                  <a:cubicBezTo>
                    <a:pt x="13740" y="27456"/>
                    <a:pt x="12871" y="15954"/>
                    <a:pt x="7918" y="6096"/>
                  </a:cubicBezTo>
                  <a:cubicBezTo>
                    <a:pt x="6953" y="4179"/>
                    <a:pt x="5358" y="2131"/>
                    <a:pt x="35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8"/>
            <p:cNvSpPr/>
            <p:nvPr/>
          </p:nvSpPr>
          <p:spPr>
            <a:xfrm flipH="1">
              <a:off x="8354840" y="-2220"/>
              <a:ext cx="563860" cy="1257624"/>
            </a:xfrm>
            <a:custGeom>
              <a:rect b="b" l="l" r="r" t="t"/>
              <a:pathLst>
                <a:path extrusionOk="0" h="39267" w="17622">
                  <a:moveTo>
                    <a:pt x="1" y="0"/>
                  </a:moveTo>
                  <a:cubicBezTo>
                    <a:pt x="1465" y="1881"/>
                    <a:pt x="2739" y="3691"/>
                    <a:pt x="3513" y="5358"/>
                  </a:cubicBezTo>
                  <a:cubicBezTo>
                    <a:pt x="7799" y="14561"/>
                    <a:pt x="8561" y="25706"/>
                    <a:pt x="13669" y="34730"/>
                  </a:cubicBezTo>
                  <a:cubicBezTo>
                    <a:pt x="14729" y="36600"/>
                    <a:pt x="16098" y="38040"/>
                    <a:pt x="17622" y="39267"/>
                  </a:cubicBezTo>
                  <a:lnTo>
                    <a:pt x="17622" y="34933"/>
                  </a:lnTo>
                  <a:cubicBezTo>
                    <a:pt x="16705" y="34052"/>
                    <a:pt x="15919" y="33064"/>
                    <a:pt x="15265" y="31968"/>
                  </a:cubicBezTo>
                  <a:cubicBezTo>
                    <a:pt x="10335" y="23622"/>
                    <a:pt x="9716" y="13168"/>
                    <a:pt x="6002" y="4477"/>
                  </a:cubicBezTo>
                  <a:cubicBezTo>
                    <a:pt x="5394" y="3048"/>
                    <a:pt x="4454" y="1548"/>
                    <a:pt x="3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8"/>
            <p:cNvSpPr/>
            <p:nvPr/>
          </p:nvSpPr>
          <p:spPr>
            <a:xfrm flipH="1">
              <a:off x="8354840" y="-2220"/>
              <a:ext cx="354692" cy="973540"/>
            </a:xfrm>
            <a:custGeom>
              <a:rect b="b" l="l" r="r" t="t"/>
              <a:pathLst>
                <a:path extrusionOk="0" h="30397" w="11085">
                  <a:moveTo>
                    <a:pt x="0" y="0"/>
                  </a:moveTo>
                  <a:cubicBezTo>
                    <a:pt x="715" y="1095"/>
                    <a:pt x="1334" y="2250"/>
                    <a:pt x="1834" y="3465"/>
                  </a:cubicBezTo>
                  <a:cubicBezTo>
                    <a:pt x="5001" y="11620"/>
                    <a:pt x="5453" y="21348"/>
                    <a:pt x="10144" y="29051"/>
                  </a:cubicBezTo>
                  <a:cubicBezTo>
                    <a:pt x="10430" y="29516"/>
                    <a:pt x="10740" y="29968"/>
                    <a:pt x="11085" y="30397"/>
                  </a:cubicBezTo>
                  <a:lnTo>
                    <a:pt x="11085" y="25467"/>
                  </a:lnTo>
                  <a:cubicBezTo>
                    <a:pt x="7061" y="18383"/>
                    <a:pt x="6739" y="9787"/>
                    <a:pt x="4096" y="2357"/>
                  </a:cubicBezTo>
                  <a:cubicBezTo>
                    <a:pt x="3786" y="1548"/>
                    <a:pt x="3429" y="762"/>
                    <a:pt x="30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8"/>
            <p:cNvSpPr/>
            <p:nvPr/>
          </p:nvSpPr>
          <p:spPr>
            <a:xfrm flipH="1">
              <a:off x="8354456" y="-2220"/>
              <a:ext cx="168019" cy="639493"/>
            </a:xfrm>
            <a:custGeom>
              <a:rect b="b" l="l" r="r" t="t"/>
              <a:pathLst>
                <a:path extrusionOk="0" h="19967" w="5251">
                  <a:moveTo>
                    <a:pt x="0" y="0"/>
                  </a:moveTo>
                  <a:cubicBezTo>
                    <a:pt x="155" y="393"/>
                    <a:pt x="298" y="786"/>
                    <a:pt x="429" y="1167"/>
                  </a:cubicBezTo>
                  <a:cubicBezTo>
                    <a:pt x="2322" y="7215"/>
                    <a:pt x="2691" y="14026"/>
                    <a:pt x="5251" y="19967"/>
                  </a:cubicBezTo>
                  <a:lnTo>
                    <a:pt x="5251" y="12978"/>
                  </a:lnTo>
                  <a:cubicBezTo>
                    <a:pt x="4156" y="8680"/>
                    <a:pt x="3727" y="4155"/>
                    <a:pt x="25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3" name="Google Shape;233;p18"/>
          <p:cNvGrpSpPr/>
          <p:nvPr/>
        </p:nvGrpSpPr>
        <p:grpSpPr>
          <a:xfrm rot="10800000">
            <a:off x="7948520" y="2342293"/>
            <a:ext cx="1207947" cy="2809753"/>
            <a:chOff x="238125" y="846675"/>
            <a:chExt cx="1032875" cy="2402525"/>
          </a:xfrm>
        </p:grpSpPr>
        <p:sp>
          <p:nvSpPr>
            <p:cNvPr id="234" name="Google Shape;234;p18"/>
            <p:cNvSpPr/>
            <p:nvPr/>
          </p:nvSpPr>
          <p:spPr>
            <a:xfrm>
              <a:off x="238125" y="846675"/>
              <a:ext cx="1032875" cy="2402525"/>
            </a:xfrm>
            <a:custGeom>
              <a:rect b="b" l="l" r="r" t="t"/>
              <a:pathLst>
                <a:path extrusionOk="0" h="96101" w="41315">
                  <a:moveTo>
                    <a:pt x="37183" y="0"/>
                  </a:moveTo>
                  <a:cubicBezTo>
                    <a:pt x="34683" y="2857"/>
                    <a:pt x="32349" y="5632"/>
                    <a:pt x="30813" y="8322"/>
                  </a:cubicBezTo>
                  <a:cubicBezTo>
                    <a:pt x="24122" y="20026"/>
                    <a:pt x="30039" y="34623"/>
                    <a:pt x="23801" y="45684"/>
                  </a:cubicBezTo>
                  <a:cubicBezTo>
                    <a:pt x="18717" y="54685"/>
                    <a:pt x="3762" y="56769"/>
                    <a:pt x="0" y="66103"/>
                  </a:cubicBezTo>
                  <a:lnTo>
                    <a:pt x="0" y="71806"/>
                  </a:lnTo>
                  <a:cubicBezTo>
                    <a:pt x="2524" y="78843"/>
                    <a:pt x="11466" y="88154"/>
                    <a:pt x="3691" y="91202"/>
                  </a:cubicBezTo>
                  <a:cubicBezTo>
                    <a:pt x="2500" y="91666"/>
                    <a:pt x="1262" y="91987"/>
                    <a:pt x="0" y="92154"/>
                  </a:cubicBezTo>
                  <a:lnTo>
                    <a:pt x="0" y="96083"/>
                  </a:lnTo>
                  <a:cubicBezTo>
                    <a:pt x="313" y="96095"/>
                    <a:pt x="624" y="96101"/>
                    <a:pt x="934" y="96101"/>
                  </a:cubicBezTo>
                  <a:cubicBezTo>
                    <a:pt x="3482" y="96101"/>
                    <a:pt x="5941" y="95695"/>
                    <a:pt x="8287" y="94654"/>
                  </a:cubicBezTo>
                  <a:cubicBezTo>
                    <a:pt x="19181" y="89844"/>
                    <a:pt x="3381" y="77736"/>
                    <a:pt x="3881" y="71009"/>
                  </a:cubicBezTo>
                  <a:cubicBezTo>
                    <a:pt x="4727" y="59626"/>
                    <a:pt x="25146" y="57448"/>
                    <a:pt x="30170" y="47470"/>
                  </a:cubicBezTo>
                  <a:cubicBezTo>
                    <a:pt x="36028" y="35826"/>
                    <a:pt x="28134" y="21288"/>
                    <a:pt x="34826" y="8882"/>
                  </a:cubicBezTo>
                  <a:cubicBezTo>
                    <a:pt x="36397" y="5989"/>
                    <a:pt x="38779" y="3036"/>
                    <a:pt x="41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8"/>
            <p:cNvSpPr/>
            <p:nvPr/>
          </p:nvSpPr>
          <p:spPr>
            <a:xfrm>
              <a:off x="238125" y="2824875"/>
              <a:ext cx="55975" cy="206300"/>
            </a:xfrm>
            <a:custGeom>
              <a:rect b="b" l="l" r="r" t="t"/>
              <a:pathLst>
                <a:path extrusionOk="0" h="8252" w="2239">
                  <a:moveTo>
                    <a:pt x="0" y="1"/>
                  </a:moveTo>
                  <a:lnTo>
                    <a:pt x="0" y="8252"/>
                  </a:lnTo>
                  <a:cubicBezTo>
                    <a:pt x="2238" y="6859"/>
                    <a:pt x="1464" y="3692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8"/>
            <p:cNvSpPr/>
            <p:nvPr/>
          </p:nvSpPr>
          <p:spPr>
            <a:xfrm>
              <a:off x="238125" y="846675"/>
              <a:ext cx="825125" cy="1458525"/>
            </a:xfrm>
            <a:custGeom>
              <a:rect b="b" l="l" r="r" t="t"/>
              <a:pathLst>
                <a:path extrusionOk="0" h="58341" w="33005">
                  <a:moveTo>
                    <a:pt x="28837" y="0"/>
                  </a:moveTo>
                  <a:cubicBezTo>
                    <a:pt x="26503" y="2488"/>
                    <a:pt x="24384" y="4882"/>
                    <a:pt x="23003" y="7144"/>
                  </a:cubicBezTo>
                  <a:cubicBezTo>
                    <a:pt x="16574" y="17693"/>
                    <a:pt x="19300" y="31528"/>
                    <a:pt x="12621" y="41719"/>
                  </a:cubicBezTo>
                  <a:cubicBezTo>
                    <a:pt x="9644" y="46256"/>
                    <a:pt x="4453" y="49339"/>
                    <a:pt x="0" y="52768"/>
                  </a:cubicBezTo>
                  <a:lnTo>
                    <a:pt x="0" y="58341"/>
                  </a:lnTo>
                  <a:cubicBezTo>
                    <a:pt x="5465" y="53221"/>
                    <a:pt x="14049" y="50018"/>
                    <a:pt x="17943" y="43755"/>
                  </a:cubicBezTo>
                  <a:cubicBezTo>
                    <a:pt x="24491" y="33242"/>
                    <a:pt x="20324" y="18824"/>
                    <a:pt x="26872" y="7727"/>
                  </a:cubicBezTo>
                  <a:cubicBezTo>
                    <a:pt x="28337" y="5263"/>
                    <a:pt x="30575" y="2679"/>
                    <a:pt x="330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8"/>
            <p:cNvSpPr/>
            <p:nvPr/>
          </p:nvSpPr>
          <p:spPr>
            <a:xfrm>
              <a:off x="238125" y="846675"/>
              <a:ext cx="616750" cy="1191525"/>
            </a:xfrm>
            <a:custGeom>
              <a:rect b="b" l="l" r="r" t="t"/>
              <a:pathLst>
                <a:path extrusionOk="0" h="47661" w="24670">
                  <a:moveTo>
                    <a:pt x="21134" y="0"/>
                  </a:moveTo>
                  <a:cubicBezTo>
                    <a:pt x="19300" y="2131"/>
                    <a:pt x="17717" y="4179"/>
                    <a:pt x="16740" y="6096"/>
                  </a:cubicBezTo>
                  <a:cubicBezTo>
                    <a:pt x="11787" y="15954"/>
                    <a:pt x="10918" y="27456"/>
                    <a:pt x="5775" y="37278"/>
                  </a:cubicBezTo>
                  <a:cubicBezTo>
                    <a:pt x="4322" y="40041"/>
                    <a:pt x="2250" y="41969"/>
                    <a:pt x="0" y="43624"/>
                  </a:cubicBezTo>
                  <a:lnTo>
                    <a:pt x="0" y="47661"/>
                  </a:lnTo>
                  <a:cubicBezTo>
                    <a:pt x="3012" y="45339"/>
                    <a:pt x="5953" y="42934"/>
                    <a:pt x="7846" y="39564"/>
                  </a:cubicBezTo>
                  <a:cubicBezTo>
                    <a:pt x="13037" y="30337"/>
                    <a:pt x="14049" y="16835"/>
                    <a:pt x="19538" y="6632"/>
                  </a:cubicBezTo>
                  <a:cubicBezTo>
                    <a:pt x="20693" y="4501"/>
                    <a:pt x="22562" y="2286"/>
                    <a:pt x="246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8"/>
            <p:cNvSpPr/>
            <p:nvPr/>
          </p:nvSpPr>
          <p:spPr>
            <a:xfrm>
              <a:off x="238125" y="846675"/>
              <a:ext cx="440550" cy="981675"/>
            </a:xfrm>
            <a:custGeom>
              <a:rect b="b" l="l" r="r" t="t"/>
              <a:pathLst>
                <a:path extrusionOk="0" h="39267" w="17622">
                  <a:moveTo>
                    <a:pt x="14264" y="0"/>
                  </a:moveTo>
                  <a:cubicBezTo>
                    <a:pt x="13168" y="1548"/>
                    <a:pt x="12228" y="3048"/>
                    <a:pt x="11621" y="4477"/>
                  </a:cubicBezTo>
                  <a:cubicBezTo>
                    <a:pt x="7906" y="13168"/>
                    <a:pt x="7299" y="23622"/>
                    <a:pt x="2357" y="31980"/>
                  </a:cubicBezTo>
                  <a:cubicBezTo>
                    <a:pt x="1703" y="33064"/>
                    <a:pt x="917" y="34052"/>
                    <a:pt x="0" y="34933"/>
                  </a:cubicBezTo>
                  <a:lnTo>
                    <a:pt x="0" y="39267"/>
                  </a:lnTo>
                  <a:cubicBezTo>
                    <a:pt x="1524" y="38040"/>
                    <a:pt x="2893" y="36600"/>
                    <a:pt x="3953" y="34730"/>
                  </a:cubicBezTo>
                  <a:cubicBezTo>
                    <a:pt x="9061" y="25706"/>
                    <a:pt x="9835" y="14561"/>
                    <a:pt x="14109" y="5358"/>
                  </a:cubicBezTo>
                  <a:cubicBezTo>
                    <a:pt x="14883" y="3691"/>
                    <a:pt x="16157" y="1893"/>
                    <a:pt x="176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8"/>
            <p:cNvSpPr/>
            <p:nvPr/>
          </p:nvSpPr>
          <p:spPr>
            <a:xfrm>
              <a:off x="238125" y="846675"/>
              <a:ext cx="277125" cy="759925"/>
            </a:xfrm>
            <a:custGeom>
              <a:rect b="b" l="l" r="r" t="t"/>
              <a:pathLst>
                <a:path extrusionOk="0" h="30397" w="11085">
                  <a:moveTo>
                    <a:pt x="8072" y="0"/>
                  </a:moveTo>
                  <a:cubicBezTo>
                    <a:pt x="7656" y="762"/>
                    <a:pt x="7299" y="1548"/>
                    <a:pt x="7001" y="2357"/>
                  </a:cubicBezTo>
                  <a:cubicBezTo>
                    <a:pt x="4358" y="9787"/>
                    <a:pt x="4024" y="18383"/>
                    <a:pt x="0" y="25467"/>
                  </a:cubicBezTo>
                  <a:lnTo>
                    <a:pt x="0" y="30397"/>
                  </a:lnTo>
                  <a:cubicBezTo>
                    <a:pt x="345" y="29968"/>
                    <a:pt x="655" y="29516"/>
                    <a:pt x="941" y="29051"/>
                  </a:cubicBezTo>
                  <a:cubicBezTo>
                    <a:pt x="5632" y="21360"/>
                    <a:pt x="6084" y="11632"/>
                    <a:pt x="9251" y="3465"/>
                  </a:cubicBezTo>
                  <a:cubicBezTo>
                    <a:pt x="9751" y="2262"/>
                    <a:pt x="10370" y="1095"/>
                    <a:pt x="110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8"/>
            <p:cNvSpPr/>
            <p:nvPr/>
          </p:nvSpPr>
          <p:spPr>
            <a:xfrm>
              <a:off x="238125" y="846675"/>
              <a:ext cx="131275" cy="499175"/>
            </a:xfrm>
            <a:custGeom>
              <a:rect b="b" l="l" r="r" t="t"/>
              <a:pathLst>
                <a:path extrusionOk="0" h="19967" w="5251">
                  <a:moveTo>
                    <a:pt x="2679" y="0"/>
                  </a:moveTo>
                  <a:cubicBezTo>
                    <a:pt x="1512" y="4155"/>
                    <a:pt x="1083" y="8680"/>
                    <a:pt x="0" y="12978"/>
                  </a:cubicBezTo>
                  <a:lnTo>
                    <a:pt x="0" y="19967"/>
                  </a:lnTo>
                  <a:cubicBezTo>
                    <a:pt x="2548" y="14026"/>
                    <a:pt x="2929" y="7215"/>
                    <a:pt x="4822" y="1167"/>
                  </a:cubicBezTo>
                  <a:cubicBezTo>
                    <a:pt x="4941" y="786"/>
                    <a:pt x="5084" y="393"/>
                    <a:pt x="52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2_1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9"/>
          <p:cNvSpPr txBox="1"/>
          <p:nvPr>
            <p:ph idx="1" type="subTitle"/>
          </p:nvPr>
        </p:nvSpPr>
        <p:spPr>
          <a:xfrm>
            <a:off x="1023100" y="2316296"/>
            <a:ext cx="1973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3" name="Google Shape;243;p19"/>
          <p:cNvSpPr txBox="1"/>
          <p:nvPr>
            <p:ph type="title"/>
          </p:nvPr>
        </p:nvSpPr>
        <p:spPr>
          <a:xfrm>
            <a:off x="1024800" y="1959789"/>
            <a:ext cx="1973700" cy="39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Muli"/>
                <a:ea typeface="Muli"/>
                <a:cs typeface="Muli"/>
                <a:sym typeface="Muli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Muli"/>
                <a:ea typeface="Muli"/>
                <a:cs typeface="Muli"/>
                <a:sym typeface="Muli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Muli"/>
                <a:ea typeface="Muli"/>
                <a:cs typeface="Muli"/>
                <a:sym typeface="Muli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Muli"/>
                <a:ea typeface="Muli"/>
                <a:cs typeface="Muli"/>
                <a:sym typeface="Muli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Muli"/>
                <a:ea typeface="Muli"/>
                <a:cs typeface="Muli"/>
                <a:sym typeface="Muli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Muli"/>
                <a:ea typeface="Muli"/>
                <a:cs typeface="Muli"/>
                <a:sym typeface="Muli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Muli"/>
                <a:ea typeface="Muli"/>
                <a:cs typeface="Muli"/>
                <a:sym typeface="Muli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244" name="Google Shape;244;p19"/>
          <p:cNvSpPr txBox="1"/>
          <p:nvPr>
            <p:ph idx="2" type="subTitle"/>
          </p:nvPr>
        </p:nvSpPr>
        <p:spPr>
          <a:xfrm>
            <a:off x="3585154" y="2316296"/>
            <a:ext cx="1973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5" name="Google Shape;245;p19"/>
          <p:cNvSpPr txBox="1"/>
          <p:nvPr>
            <p:ph idx="3" type="title"/>
          </p:nvPr>
        </p:nvSpPr>
        <p:spPr>
          <a:xfrm>
            <a:off x="3586861" y="1959789"/>
            <a:ext cx="1973700" cy="39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Muli"/>
                <a:ea typeface="Muli"/>
                <a:cs typeface="Muli"/>
                <a:sym typeface="Muli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Muli"/>
                <a:ea typeface="Muli"/>
                <a:cs typeface="Muli"/>
                <a:sym typeface="Muli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Muli"/>
                <a:ea typeface="Muli"/>
                <a:cs typeface="Muli"/>
                <a:sym typeface="Muli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Muli"/>
                <a:ea typeface="Muli"/>
                <a:cs typeface="Muli"/>
                <a:sym typeface="Muli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Muli"/>
                <a:ea typeface="Muli"/>
                <a:cs typeface="Muli"/>
                <a:sym typeface="Muli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Muli"/>
                <a:ea typeface="Muli"/>
                <a:cs typeface="Muli"/>
                <a:sym typeface="Muli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Muli"/>
                <a:ea typeface="Muli"/>
                <a:cs typeface="Muli"/>
                <a:sym typeface="Muli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246" name="Google Shape;246;p19"/>
          <p:cNvSpPr txBox="1"/>
          <p:nvPr>
            <p:ph idx="4" type="subTitle"/>
          </p:nvPr>
        </p:nvSpPr>
        <p:spPr>
          <a:xfrm>
            <a:off x="6147206" y="2316296"/>
            <a:ext cx="1973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7" name="Google Shape;247;p19"/>
          <p:cNvSpPr txBox="1"/>
          <p:nvPr>
            <p:ph idx="5" type="title"/>
          </p:nvPr>
        </p:nvSpPr>
        <p:spPr>
          <a:xfrm>
            <a:off x="6148922" y="1959789"/>
            <a:ext cx="1973700" cy="39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Muli"/>
                <a:ea typeface="Muli"/>
                <a:cs typeface="Muli"/>
                <a:sym typeface="Muli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Muli"/>
                <a:ea typeface="Muli"/>
                <a:cs typeface="Muli"/>
                <a:sym typeface="Muli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Muli"/>
                <a:ea typeface="Muli"/>
                <a:cs typeface="Muli"/>
                <a:sym typeface="Muli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Muli"/>
                <a:ea typeface="Muli"/>
                <a:cs typeface="Muli"/>
                <a:sym typeface="Muli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Muli"/>
                <a:ea typeface="Muli"/>
                <a:cs typeface="Muli"/>
                <a:sym typeface="Muli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Muli"/>
                <a:ea typeface="Muli"/>
                <a:cs typeface="Muli"/>
                <a:sym typeface="Muli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Muli"/>
                <a:ea typeface="Muli"/>
                <a:cs typeface="Muli"/>
                <a:sym typeface="Muli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248" name="Google Shape;248;p19"/>
          <p:cNvSpPr txBox="1"/>
          <p:nvPr>
            <p:ph idx="6" type="subTitle"/>
          </p:nvPr>
        </p:nvSpPr>
        <p:spPr>
          <a:xfrm>
            <a:off x="1023100" y="4137600"/>
            <a:ext cx="1973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9" name="Google Shape;249;p19"/>
          <p:cNvSpPr txBox="1"/>
          <p:nvPr>
            <p:ph idx="7" type="title"/>
          </p:nvPr>
        </p:nvSpPr>
        <p:spPr>
          <a:xfrm>
            <a:off x="1024800" y="3781099"/>
            <a:ext cx="1973700" cy="39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Muli"/>
                <a:ea typeface="Muli"/>
                <a:cs typeface="Muli"/>
                <a:sym typeface="Muli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Muli"/>
                <a:ea typeface="Muli"/>
                <a:cs typeface="Muli"/>
                <a:sym typeface="Muli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Muli"/>
                <a:ea typeface="Muli"/>
                <a:cs typeface="Muli"/>
                <a:sym typeface="Muli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Muli"/>
                <a:ea typeface="Muli"/>
                <a:cs typeface="Muli"/>
                <a:sym typeface="Muli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Muli"/>
                <a:ea typeface="Muli"/>
                <a:cs typeface="Muli"/>
                <a:sym typeface="Muli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Muli"/>
                <a:ea typeface="Muli"/>
                <a:cs typeface="Muli"/>
                <a:sym typeface="Muli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Muli"/>
                <a:ea typeface="Muli"/>
                <a:cs typeface="Muli"/>
                <a:sym typeface="Muli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250" name="Google Shape;250;p19"/>
          <p:cNvSpPr txBox="1"/>
          <p:nvPr>
            <p:ph idx="8" type="subTitle"/>
          </p:nvPr>
        </p:nvSpPr>
        <p:spPr>
          <a:xfrm>
            <a:off x="3585163" y="4137600"/>
            <a:ext cx="1973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1" name="Google Shape;251;p19"/>
          <p:cNvSpPr txBox="1"/>
          <p:nvPr>
            <p:ph idx="9" type="title"/>
          </p:nvPr>
        </p:nvSpPr>
        <p:spPr>
          <a:xfrm>
            <a:off x="3586861" y="3781099"/>
            <a:ext cx="1973700" cy="39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Muli"/>
                <a:ea typeface="Muli"/>
                <a:cs typeface="Muli"/>
                <a:sym typeface="Muli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Muli"/>
                <a:ea typeface="Muli"/>
                <a:cs typeface="Muli"/>
                <a:sym typeface="Muli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Muli"/>
                <a:ea typeface="Muli"/>
                <a:cs typeface="Muli"/>
                <a:sym typeface="Muli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Muli"/>
                <a:ea typeface="Muli"/>
                <a:cs typeface="Muli"/>
                <a:sym typeface="Muli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Muli"/>
                <a:ea typeface="Muli"/>
                <a:cs typeface="Muli"/>
                <a:sym typeface="Muli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Muli"/>
                <a:ea typeface="Muli"/>
                <a:cs typeface="Muli"/>
                <a:sym typeface="Muli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Muli"/>
                <a:ea typeface="Muli"/>
                <a:cs typeface="Muli"/>
                <a:sym typeface="Muli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252" name="Google Shape;252;p19"/>
          <p:cNvSpPr txBox="1"/>
          <p:nvPr>
            <p:ph idx="13" type="subTitle"/>
          </p:nvPr>
        </p:nvSpPr>
        <p:spPr>
          <a:xfrm>
            <a:off x="6148923" y="4137600"/>
            <a:ext cx="1973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3" name="Google Shape;253;p19"/>
          <p:cNvSpPr txBox="1"/>
          <p:nvPr>
            <p:ph idx="14" type="title"/>
          </p:nvPr>
        </p:nvSpPr>
        <p:spPr>
          <a:xfrm>
            <a:off x="6148922" y="3781099"/>
            <a:ext cx="1973700" cy="39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Muli"/>
                <a:ea typeface="Muli"/>
                <a:cs typeface="Muli"/>
                <a:sym typeface="Muli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Muli"/>
                <a:ea typeface="Muli"/>
                <a:cs typeface="Muli"/>
                <a:sym typeface="Muli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Muli"/>
                <a:ea typeface="Muli"/>
                <a:cs typeface="Muli"/>
                <a:sym typeface="Muli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Muli"/>
                <a:ea typeface="Muli"/>
                <a:cs typeface="Muli"/>
                <a:sym typeface="Muli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Muli"/>
                <a:ea typeface="Muli"/>
                <a:cs typeface="Muli"/>
                <a:sym typeface="Muli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Muli"/>
                <a:ea typeface="Muli"/>
                <a:cs typeface="Muli"/>
                <a:sym typeface="Muli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Muli"/>
                <a:ea typeface="Muli"/>
                <a:cs typeface="Muli"/>
                <a:sym typeface="Muli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254" name="Google Shape;254;p19"/>
          <p:cNvSpPr txBox="1"/>
          <p:nvPr>
            <p:ph idx="15" type="title"/>
          </p:nvPr>
        </p:nvSpPr>
        <p:spPr>
          <a:xfrm>
            <a:off x="1024800" y="540000"/>
            <a:ext cx="7399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5" name="Google Shape;255;p19"/>
          <p:cNvSpPr/>
          <p:nvPr/>
        </p:nvSpPr>
        <p:spPr>
          <a:xfrm rot="10800000">
            <a:off x="-17110" y="-2220"/>
            <a:ext cx="707520" cy="1173007"/>
          </a:xfrm>
          <a:custGeom>
            <a:rect b="b" l="l" r="r" t="t"/>
            <a:pathLst>
              <a:path extrusionOk="0" h="36625" w="22110">
                <a:moveTo>
                  <a:pt x="22110" y="0"/>
                </a:moveTo>
                <a:cubicBezTo>
                  <a:pt x="21753" y="882"/>
                  <a:pt x="21265" y="1691"/>
                  <a:pt x="20681" y="2441"/>
                </a:cubicBezTo>
                <a:cubicBezTo>
                  <a:pt x="16562" y="7454"/>
                  <a:pt x="4001" y="8347"/>
                  <a:pt x="2000" y="14943"/>
                </a:cubicBezTo>
                <a:cubicBezTo>
                  <a:pt x="0" y="21551"/>
                  <a:pt x="9930" y="29266"/>
                  <a:pt x="10561" y="35731"/>
                </a:cubicBezTo>
                <a:cubicBezTo>
                  <a:pt x="10597" y="36029"/>
                  <a:pt x="10609" y="36326"/>
                  <a:pt x="10597" y="36624"/>
                </a:cubicBezTo>
                <a:lnTo>
                  <a:pt x="13847" y="36624"/>
                </a:lnTo>
                <a:cubicBezTo>
                  <a:pt x="14180" y="35600"/>
                  <a:pt x="14347" y="34529"/>
                  <a:pt x="14347" y="33445"/>
                </a:cubicBezTo>
                <a:cubicBezTo>
                  <a:pt x="14216" y="27373"/>
                  <a:pt x="5477" y="19479"/>
                  <a:pt x="7799" y="13443"/>
                </a:cubicBezTo>
                <a:cubicBezTo>
                  <a:pt x="9585" y="8835"/>
                  <a:pt x="16907" y="7763"/>
                  <a:pt x="22110" y="5549"/>
                </a:cubicBezTo>
                <a:lnTo>
                  <a:pt x="2211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9"/>
          <p:cNvSpPr/>
          <p:nvPr/>
        </p:nvSpPr>
        <p:spPr>
          <a:xfrm rot="10800000">
            <a:off x="-17110" y="-2220"/>
            <a:ext cx="352448" cy="927805"/>
          </a:xfrm>
          <a:custGeom>
            <a:rect b="b" l="l" r="r" t="t"/>
            <a:pathLst>
              <a:path extrusionOk="0" h="28969" w="11014">
                <a:moveTo>
                  <a:pt x="11014" y="0"/>
                </a:moveTo>
                <a:cubicBezTo>
                  <a:pt x="7359" y="965"/>
                  <a:pt x="3882" y="2108"/>
                  <a:pt x="2572" y="4882"/>
                </a:cubicBezTo>
                <a:cubicBezTo>
                  <a:pt x="1" y="10335"/>
                  <a:pt x="7573" y="18264"/>
                  <a:pt x="7287" y="23932"/>
                </a:cubicBezTo>
                <a:cubicBezTo>
                  <a:pt x="7204" y="25539"/>
                  <a:pt x="6513" y="27230"/>
                  <a:pt x="5620" y="28968"/>
                </a:cubicBezTo>
                <a:lnTo>
                  <a:pt x="8359" y="28968"/>
                </a:lnTo>
                <a:cubicBezTo>
                  <a:pt x="9430" y="27408"/>
                  <a:pt x="10431" y="25861"/>
                  <a:pt x="11014" y="24337"/>
                </a:cubicBezTo>
                <a:lnTo>
                  <a:pt x="11014" y="18538"/>
                </a:lnTo>
                <a:cubicBezTo>
                  <a:pt x="9657" y="13823"/>
                  <a:pt x="6335" y="8311"/>
                  <a:pt x="8454" y="4572"/>
                </a:cubicBezTo>
                <a:cubicBezTo>
                  <a:pt x="9038" y="3560"/>
                  <a:pt x="9931" y="2822"/>
                  <a:pt x="11014" y="2262"/>
                </a:cubicBezTo>
                <a:lnTo>
                  <a:pt x="11014" y="0"/>
                </a:lnTo>
                <a:close/>
              </a:path>
            </a:pathLst>
          </a:custGeom>
          <a:solidFill>
            <a:srgbClr val="0D0D0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7" name="Google Shape;257;p19"/>
          <p:cNvGrpSpPr/>
          <p:nvPr/>
        </p:nvGrpSpPr>
        <p:grpSpPr>
          <a:xfrm flipH="1" rot="10800000">
            <a:off x="8310236" y="3785763"/>
            <a:ext cx="840553" cy="1363736"/>
            <a:chOff x="6741600" y="846675"/>
            <a:chExt cx="640275" cy="1047175"/>
          </a:xfrm>
        </p:grpSpPr>
        <p:sp>
          <p:nvSpPr>
            <p:cNvPr id="258" name="Google Shape;258;p19"/>
            <p:cNvSpPr/>
            <p:nvPr/>
          </p:nvSpPr>
          <p:spPr>
            <a:xfrm>
              <a:off x="7095225" y="930900"/>
              <a:ext cx="286650" cy="739100"/>
            </a:xfrm>
            <a:custGeom>
              <a:rect b="b" l="l" r="r" t="t"/>
              <a:pathLst>
                <a:path extrusionOk="0" h="29564" w="11466">
                  <a:moveTo>
                    <a:pt x="11466" y="0"/>
                  </a:moveTo>
                  <a:cubicBezTo>
                    <a:pt x="9835" y="6930"/>
                    <a:pt x="0" y="12919"/>
                    <a:pt x="1703" y="20491"/>
                  </a:cubicBezTo>
                  <a:cubicBezTo>
                    <a:pt x="2667" y="24801"/>
                    <a:pt x="6930" y="27290"/>
                    <a:pt x="11466" y="29564"/>
                  </a:cubicBezTo>
                  <a:lnTo>
                    <a:pt x="11466" y="24503"/>
                  </a:lnTo>
                  <a:cubicBezTo>
                    <a:pt x="9740" y="23087"/>
                    <a:pt x="8418" y="21408"/>
                    <a:pt x="7847" y="19241"/>
                  </a:cubicBezTo>
                  <a:cubicBezTo>
                    <a:pt x="6846" y="15419"/>
                    <a:pt x="9013" y="11788"/>
                    <a:pt x="11466" y="8216"/>
                  </a:cubicBezTo>
                  <a:lnTo>
                    <a:pt x="114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9"/>
            <p:cNvSpPr/>
            <p:nvPr/>
          </p:nvSpPr>
          <p:spPr>
            <a:xfrm>
              <a:off x="6741600" y="846675"/>
              <a:ext cx="640275" cy="1047175"/>
            </a:xfrm>
            <a:custGeom>
              <a:rect b="b" l="l" r="r" t="t"/>
              <a:pathLst>
                <a:path extrusionOk="0" h="41887" w="25611">
                  <a:moveTo>
                    <a:pt x="15741" y="0"/>
                  </a:moveTo>
                  <a:cubicBezTo>
                    <a:pt x="15848" y="429"/>
                    <a:pt x="15896" y="857"/>
                    <a:pt x="15907" y="1298"/>
                  </a:cubicBezTo>
                  <a:cubicBezTo>
                    <a:pt x="16086" y="10180"/>
                    <a:pt x="1" y="16776"/>
                    <a:pt x="2310" y="26432"/>
                  </a:cubicBezTo>
                  <a:cubicBezTo>
                    <a:pt x="4477" y="35421"/>
                    <a:pt x="18693" y="36207"/>
                    <a:pt x="25611" y="41886"/>
                  </a:cubicBezTo>
                  <a:lnTo>
                    <a:pt x="25611" y="37088"/>
                  </a:lnTo>
                  <a:cubicBezTo>
                    <a:pt x="19122" y="33849"/>
                    <a:pt x="10859" y="31659"/>
                    <a:pt x="9264" y="25134"/>
                  </a:cubicBezTo>
                  <a:cubicBezTo>
                    <a:pt x="7061" y="16097"/>
                    <a:pt x="21372" y="9525"/>
                    <a:pt x="21015" y="1191"/>
                  </a:cubicBezTo>
                  <a:cubicBezTo>
                    <a:pt x="20991" y="786"/>
                    <a:pt x="20932" y="393"/>
                    <a:pt x="208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_1"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0"/>
          <p:cNvSpPr txBox="1"/>
          <p:nvPr>
            <p:ph idx="1" type="subTitle"/>
          </p:nvPr>
        </p:nvSpPr>
        <p:spPr>
          <a:xfrm>
            <a:off x="1732619" y="2312289"/>
            <a:ext cx="1973700" cy="9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p20"/>
          <p:cNvSpPr txBox="1"/>
          <p:nvPr>
            <p:ph type="title"/>
          </p:nvPr>
        </p:nvSpPr>
        <p:spPr>
          <a:xfrm>
            <a:off x="1732619" y="1955800"/>
            <a:ext cx="1973700" cy="39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800"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800"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800"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800"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800"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800"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800"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800"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263" name="Google Shape;263;p20"/>
          <p:cNvSpPr txBox="1"/>
          <p:nvPr>
            <p:ph idx="2" type="subTitle"/>
          </p:nvPr>
        </p:nvSpPr>
        <p:spPr>
          <a:xfrm>
            <a:off x="5199698" y="2312289"/>
            <a:ext cx="1973700" cy="9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4" name="Google Shape;264;p20"/>
          <p:cNvSpPr txBox="1"/>
          <p:nvPr>
            <p:ph idx="3" type="title"/>
          </p:nvPr>
        </p:nvSpPr>
        <p:spPr>
          <a:xfrm>
            <a:off x="5199698" y="1955800"/>
            <a:ext cx="1973700" cy="39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800"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800"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800"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800"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800"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800"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800"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800"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265" name="Google Shape;265;p20"/>
          <p:cNvSpPr txBox="1"/>
          <p:nvPr>
            <p:ph idx="4" type="subTitle"/>
          </p:nvPr>
        </p:nvSpPr>
        <p:spPr>
          <a:xfrm>
            <a:off x="1732619" y="3751839"/>
            <a:ext cx="1973700" cy="9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6" name="Google Shape;266;p20"/>
          <p:cNvSpPr txBox="1"/>
          <p:nvPr>
            <p:ph idx="5" type="title"/>
          </p:nvPr>
        </p:nvSpPr>
        <p:spPr>
          <a:xfrm>
            <a:off x="1732619" y="3395350"/>
            <a:ext cx="1973700" cy="39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800"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800"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800"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800"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800"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800"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800"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800"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267" name="Google Shape;267;p20"/>
          <p:cNvSpPr txBox="1"/>
          <p:nvPr>
            <p:ph idx="6" type="subTitle"/>
          </p:nvPr>
        </p:nvSpPr>
        <p:spPr>
          <a:xfrm>
            <a:off x="5199698" y="3751839"/>
            <a:ext cx="1973700" cy="9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8" name="Google Shape;268;p20"/>
          <p:cNvSpPr txBox="1"/>
          <p:nvPr>
            <p:ph idx="7" type="title"/>
          </p:nvPr>
        </p:nvSpPr>
        <p:spPr>
          <a:xfrm>
            <a:off x="5199698" y="3395350"/>
            <a:ext cx="1973700" cy="39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800"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800"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800"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800"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800"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800"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800"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800"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269" name="Google Shape;269;p20"/>
          <p:cNvSpPr txBox="1"/>
          <p:nvPr>
            <p:ph idx="8" type="title"/>
          </p:nvPr>
        </p:nvSpPr>
        <p:spPr>
          <a:xfrm>
            <a:off x="1024800" y="540000"/>
            <a:ext cx="7399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0" name="Google Shape;270;p20"/>
          <p:cNvSpPr txBox="1"/>
          <p:nvPr>
            <p:ph hasCustomPrompt="1" idx="9" type="title"/>
          </p:nvPr>
        </p:nvSpPr>
        <p:spPr>
          <a:xfrm>
            <a:off x="1219432" y="2107446"/>
            <a:ext cx="402300" cy="402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20"/>
          <p:cNvSpPr txBox="1"/>
          <p:nvPr>
            <p:ph hasCustomPrompt="1" idx="13" type="title"/>
          </p:nvPr>
        </p:nvSpPr>
        <p:spPr>
          <a:xfrm>
            <a:off x="4688607" y="2107446"/>
            <a:ext cx="402300" cy="40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2" name="Google Shape;272;p20"/>
          <p:cNvSpPr txBox="1"/>
          <p:nvPr>
            <p:ph hasCustomPrompt="1" idx="14" type="title"/>
          </p:nvPr>
        </p:nvSpPr>
        <p:spPr>
          <a:xfrm>
            <a:off x="1219432" y="3546996"/>
            <a:ext cx="402300" cy="40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3" name="Google Shape;273;p20"/>
          <p:cNvSpPr txBox="1"/>
          <p:nvPr>
            <p:ph hasCustomPrompt="1" idx="15" type="title"/>
          </p:nvPr>
        </p:nvSpPr>
        <p:spPr>
          <a:xfrm>
            <a:off x="4688607" y="3546996"/>
            <a:ext cx="402300" cy="40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274" name="Google Shape;274;p20"/>
          <p:cNvGrpSpPr/>
          <p:nvPr/>
        </p:nvGrpSpPr>
        <p:grpSpPr>
          <a:xfrm>
            <a:off x="7884679" y="-39389"/>
            <a:ext cx="1542727" cy="5222278"/>
            <a:chOff x="-5603214" y="12"/>
            <a:chExt cx="858167" cy="2904978"/>
          </a:xfrm>
        </p:grpSpPr>
        <p:sp>
          <p:nvSpPr>
            <p:cNvPr id="275" name="Google Shape;275;p20"/>
            <p:cNvSpPr/>
            <p:nvPr/>
          </p:nvSpPr>
          <p:spPr>
            <a:xfrm>
              <a:off x="-4977826" y="12"/>
              <a:ext cx="232780" cy="2904978"/>
            </a:xfrm>
            <a:custGeom>
              <a:rect b="b" l="l" r="r" t="t"/>
              <a:pathLst>
                <a:path extrusionOk="0" h="160496" w="12205">
                  <a:moveTo>
                    <a:pt x="1429" y="0"/>
                  </a:moveTo>
                  <a:cubicBezTo>
                    <a:pt x="1274" y="10775"/>
                    <a:pt x="24" y="21515"/>
                    <a:pt x="12" y="32302"/>
                  </a:cubicBezTo>
                  <a:cubicBezTo>
                    <a:pt x="0" y="42303"/>
                    <a:pt x="953" y="51983"/>
                    <a:pt x="2132" y="61936"/>
                  </a:cubicBezTo>
                  <a:cubicBezTo>
                    <a:pt x="2191" y="62401"/>
                    <a:pt x="2239" y="62865"/>
                    <a:pt x="2286" y="63341"/>
                  </a:cubicBezTo>
                  <a:lnTo>
                    <a:pt x="2286" y="91059"/>
                  </a:lnTo>
                  <a:cubicBezTo>
                    <a:pt x="1703" y="100000"/>
                    <a:pt x="929" y="108942"/>
                    <a:pt x="941" y="117907"/>
                  </a:cubicBezTo>
                  <a:cubicBezTo>
                    <a:pt x="965" y="127849"/>
                    <a:pt x="1763" y="137731"/>
                    <a:pt x="2286" y="147601"/>
                  </a:cubicBezTo>
                  <a:lnTo>
                    <a:pt x="2286" y="160496"/>
                  </a:lnTo>
                  <a:lnTo>
                    <a:pt x="5942" y="160496"/>
                  </a:lnTo>
                  <a:cubicBezTo>
                    <a:pt x="5787" y="156769"/>
                    <a:pt x="5906" y="153031"/>
                    <a:pt x="6287" y="149328"/>
                  </a:cubicBezTo>
                  <a:cubicBezTo>
                    <a:pt x="7323" y="139458"/>
                    <a:pt x="9573" y="129659"/>
                    <a:pt x="9692" y="119741"/>
                  </a:cubicBezTo>
                  <a:cubicBezTo>
                    <a:pt x="9942" y="100643"/>
                    <a:pt x="691" y="82617"/>
                    <a:pt x="6382" y="63496"/>
                  </a:cubicBezTo>
                  <a:cubicBezTo>
                    <a:pt x="9144" y="54257"/>
                    <a:pt x="12204" y="45720"/>
                    <a:pt x="11538" y="36112"/>
                  </a:cubicBezTo>
                  <a:cubicBezTo>
                    <a:pt x="10692" y="23979"/>
                    <a:pt x="7025" y="12109"/>
                    <a:pt x="5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0"/>
            <p:cNvSpPr/>
            <p:nvPr/>
          </p:nvSpPr>
          <p:spPr>
            <a:xfrm>
              <a:off x="-5279611" y="12"/>
              <a:ext cx="388087" cy="2904978"/>
            </a:xfrm>
            <a:custGeom>
              <a:rect b="b" l="l" r="r" t="t"/>
              <a:pathLst>
                <a:path extrusionOk="0" h="160496" w="20348">
                  <a:moveTo>
                    <a:pt x="7870" y="0"/>
                  </a:moveTo>
                  <a:cubicBezTo>
                    <a:pt x="6489" y="10966"/>
                    <a:pt x="2096" y="21526"/>
                    <a:pt x="1024" y="32540"/>
                  </a:cubicBezTo>
                  <a:cubicBezTo>
                    <a:pt x="0" y="43196"/>
                    <a:pt x="5989" y="51078"/>
                    <a:pt x="11263" y="60519"/>
                  </a:cubicBezTo>
                  <a:cubicBezTo>
                    <a:pt x="17038" y="70830"/>
                    <a:pt x="16335" y="79915"/>
                    <a:pt x="12561" y="90583"/>
                  </a:cubicBezTo>
                  <a:cubicBezTo>
                    <a:pt x="9263" y="99893"/>
                    <a:pt x="4739" y="109132"/>
                    <a:pt x="5084" y="118931"/>
                  </a:cubicBezTo>
                  <a:cubicBezTo>
                    <a:pt x="5441" y="129290"/>
                    <a:pt x="11609" y="138362"/>
                    <a:pt x="14466" y="148304"/>
                  </a:cubicBezTo>
                  <a:cubicBezTo>
                    <a:pt x="15621" y="152257"/>
                    <a:pt x="16002" y="156388"/>
                    <a:pt x="15597" y="160496"/>
                  </a:cubicBezTo>
                  <a:lnTo>
                    <a:pt x="17062" y="160496"/>
                  </a:lnTo>
                  <a:cubicBezTo>
                    <a:pt x="17276" y="156448"/>
                    <a:pt x="17109" y="152388"/>
                    <a:pt x="16550" y="148387"/>
                  </a:cubicBezTo>
                  <a:cubicBezTo>
                    <a:pt x="15121" y="138124"/>
                    <a:pt x="11799" y="128218"/>
                    <a:pt x="11823" y="117836"/>
                  </a:cubicBezTo>
                  <a:cubicBezTo>
                    <a:pt x="11871" y="98679"/>
                    <a:pt x="20348" y="80569"/>
                    <a:pt x="14883" y="61388"/>
                  </a:cubicBezTo>
                  <a:cubicBezTo>
                    <a:pt x="12073" y="51530"/>
                    <a:pt x="9239" y="42577"/>
                    <a:pt x="9596" y="32385"/>
                  </a:cubicBezTo>
                  <a:cubicBezTo>
                    <a:pt x="9966" y="21538"/>
                    <a:pt x="12525" y="10835"/>
                    <a:pt x="131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0"/>
            <p:cNvSpPr/>
            <p:nvPr/>
          </p:nvSpPr>
          <p:spPr>
            <a:xfrm>
              <a:off x="-5603214" y="12"/>
              <a:ext cx="649476" cy="2904978"/>
            </a:xfrm>
            <a:custGeom>
              <a:rect b="b" l="l" r="r" t="t"/>
              <a:pathLst>
                <a:path extrusionOk="0" h="160496" w="34053">
                  <a:moveTo>
                    <a:pt x="15098" y="0"/>
                  </a:moveTo>
                  <a:cubicBezTo>
                    <a:pt x="12336" y="11275"/>
                    <a:pt x="4644" y="21395"/>
                    <a:pt x="2346" y="32802"/>
                  </a:cubicBezTo>
                  <a:cubicBezTo>
                    <a:pt x="1" y="44386"/>
                    <a:pt x="12431" y="51232"/>
                    <a:pt x="21396" y="58983"/>
                  </a:cubicBezTo>
                  <a:cubicBezTo>
                    <a:pt x="26337" y="63258"/>
                    <a:pt x="30897" y="68127"/>
                    <a:pt x="30278" y="74128"/>
                  </a:cubicBezTo>
                  <a:cubicBezTo>
                    <a:pt x="29707" y="79748"/>
                    <a:pt x="26242" y="85368"/>
                    <a:pt x="23325" y="90440"/>
                  </a:cubicBezTo>
                  <a:cubicBezTo>
                    <a:pt x="17753" y="100143"/>
                    <a:pt x="7406" y="111954"/>
                    <a:pt x="8526" y="123015"/>
                  </a:cubicBezTo>
                  <a:cubicBezTo>
                    <a:pt x="9573" y="133278"/>
                    <a:pt x="21396" y="140041"/>
                    <a:pt x="27040" y="148709"/>
                  </a:cubicBezTo>
                  <a:cubicBezTo>
                    <a:pt x="29778" y="152924"/>
                    <a:pt x="30409" y="156793"/>
                    <a:pt x="29623" y="160496"/>
                  </a:cubicBezTo>
                  <a:lnTo>
                    <a:pt x="31540" y="160496"/>
                  </a:lnTo>
                  <a:cubicBezTo>
                    <a:pt x="32112" y="156650"/>
                    <a:pt x="31659" y="152685"/>
                    <a:pt x="29790" y="148411"/>
                  </a:cubicBezTo>
                  <a:cubicBezTo>
                    <a:pt x="25671" y="138946"/>
                    <a:pt x="16979" y="130778"/>
                    <a:pt x="16348" y="120479"/>
                  </a:cubicBezTo>
                  <a:cubicBezTo>
                    <a:pt x="15729" y="110085"/>
                    <a:pt x="22670" y="99917"/>
                    <a:pt x="27087" y="90380"/>
                  </a:cubicBezTo>
                  <a:cubicBezTo>
                    <a:pt x="32290" y="79105"/>
                    <a:pt x="34053" y="70259"/>
                    <a:pt x="25385" y="59793"/>
                  </a:cubicBezTo>
                  <a:cubicBezTo>
                    <a:pt x="18181" y="51102"/>
                    <a:pt x="9395" y="43672"/>
                    <a:pt x="11026" y="32659"/>
                  </a:cubicBezTo>
                  <a:cubicBezTo>
                    <a:pt x="12693" y="21491"/>
                    <a:pt x="18574" y="11097"/>
                    <a:pt x="206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>
            <p:ph type="title"/>
          </p:nvPr>
        </p:nvSpPr>
        <p:spPr>
          <a:xfrm>
            <a:off x="1019437" y="2001399"/>
            <a:ext cx="4096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6" name="Google Shape;26;p3"/>
          <p:cNvSpPr/>
          <p:nvPr/>
        </p:nvSpPr>
        <p:spPr>
          <a:xfrm rot="-5400000">
            <a:off x="2397000" y="2315725"/>
            <a:ext cx="82500" cy="26337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3"/>
          <p:cNvSpPr txBox="1"/>
          <p:nvPr>
            <p:ph idx="1" type="subTitle"/>
          </p:nvPr>
        </p:nvSpPr>
        <p:spPr>
          <a:xfrm>
            <a:off x="1019450" y="2743600"/>
            <a:ext cx="3255300" cy="8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grpSp>
        <p:nvGrpSpPr>
          <p:cNvPr id="28" name="Google Shape;28;p3"/>
          <p:cNvGrpSpPr/>
          <p:nvPr/>
        </p:nvGrpSpPr>
        <p:grpSpPr>
          <a:xfrm>
            <a:off x="5532213" y="-2195"/>
            <a:ext cx="3611622" cy="4300445"/>
            <a:chOff x="5532213" y="-2195"/>
            <a:chExt cx="3611622" cy="4300445"/>
          </a:xfrm>
        </p:grpSpPr>
        <p:sp>
          <p:nvSpPr>
            <p:cNvPr id="29" name="Google Shape;29;p3"/>
            <p:cNvSpPr/>
            <p:nvPr/>
          </p:nvSpPr>
          <p:spPr>
            <a:xfrm flipH="1" rot="10800000">
              <a:off x="5532213" y="-1843"/>
              <a:ext cx="3611622" cy="4300093"/>
            </a:xfrm>
            <a:custGeom>
              <a:rect b="b" l="l" r="r" t="t"/>
              <a:pathLst>
                <a:path extrusionOk="0" h="134273" w="112872">
                  <a:moveTo>
                    <a:pt x="83885" y="0"/>
                  </a:moveTo>
                  <a:cubicBezTo>
                    <a:pt x="77646" y="0"/>
                    <a:pt x="71710" y="1067"/>
                    <a:pt x="66652" y="5185"/>
                  </a:cubicBezTo>
                  <a:cubicBezTo>
                    <a:pt x="54412" y="15138"/>
                    <a:pt x="60484" y="34284"/>
                    <a:pt x="50959" y="45023"/>
                  </a:cubicBezTo>
                  <a:cubicBezTo>
                    <a:pt x="38529" y="59060"/>
                    <a:pt x="6513" y="62478"/>
                    <a:pt x="3072" y="80432"/>
                  </a:cubicBezTo>
                  <a:cubicBezTo>
                    <a:pt x="1" y="96541"/>
                    <a:pt x="29814" y="106316"/>
                    <a:pt x="30195" y="124533"/>
                  </a:cubicBezTo>
                  <a:cubicBezTo>
                    <a:pt x="30266" y="127831"/>
                    <a:pt x="29588" y="131057"/>
                    <a:pt x="28528" y="134272"/>
                  </a:cubicBezTo>
                  <a:lnTo>
                    <a:pt x="33124" y="134272"/>
                  </a:lnTo>
                  <a:cubicBezTo>
                    <a:pt x="34434" y="130903"/>
                    <a:pt x="35398" y="127485"/>
                    <a:pt x="35600" y="123949"/>
                  </a:cubicBezTo>
                  <a:cubicBezTo>
                    <a:pt x="36612" y="105483"/>
                    <a:pt x="10681" y="97839"/>
                    <a:pt x="10752" y="79920"/>
                  </a:cubicBezTo>
                  <a:cubicBezTo>
                    <a:pt x="10788" y="70729"/>
                    <a:pt x="24968" y="63990"/>
                    <a:pt x="31886" y="60382"/>
                  </a:cubicBezTo>
                  <a:cubicBezTo>
                    <a:pt x="39672" y="56310"/>
                    <a:pt x="50162" y="53250"/>
                    <a:pt x="55829" y="46499"/>
                  </a:cubicBezTo>
                  <a:cubicBezTo>
                    <a:pt x="64449" y="36200"/>
                    <a:pt x="57294" y="18008"/>
                    <a:pt x="69617" y="8661"/>
                  </a:cubicBezTo>
                  <a:cubicBezTo>
                    <a:pt x="74537" y="4929"/>
                    <a:pt x="80167" y="3906"/>
                    <a:pt x="86058" y="3906"/>
                  </a:cubicBezTo>
                  <a:cubicBezTo>
                    <a:pt x="93207" y="3906"/>
                    <a:pt x="100740" y="5414"/>
                    <a:pt x="107850" y="5414"/>
                  </a:cubicBezTo>
                  <a:cubicBezTo>
                    <a:pt x="109552" y="5414"/>
                    <a:pt x="111229" y="5327"/>
                    <a:pt x="112872" y="5113"/>
                  </a:cubicBezTo>
                  <a:lnTo>
                    <a:pt x="112872" y="303"/>
                  </a:lnTo>
                  <a:cubicBezTo>
                    <a:pt x="110131" y="991"/>
                    <a:pt x="107258" y="1230"/>
                    <a:pt x="104314" y="1230"/>
                  </a:cubicBezTo>
                  <a:cubicBezTo>
                    <a:pt x="97633" y="1230"/>
                    <a:pt x="90585" y="0"/>
                    <a:pt x="838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 rot="10800000">
              <a:off x="6097961" y="-1843"/>
              <a:ext cx="3045490" cy="4054301"/>
            </a:xfrm>
            <a:custGeom>
              <a:rect b="b" l="l" r="r" t="t"/>
              <a:pathLst>
                <a:path extrusionOk="0" h="126598" w="95179">
                  <a:moveTo>
                    <a:pt x="70508" y="1"/>
                  </a:moveTo>
                  <a:cubicBezTo>
                    <a:pt x="64970" y="1"/>
                    <a:pt x="59685" y="1001"/>
                    <a:pt x="55031" y="4439"/>
                  </a:cubicBezTo>
                  <a:cubicBezTo>
                    <a:pt x="49138" y="8797"/>
                    <a:pt x="47268" y="15833"/>
                    <a:pt x="46387" y="22799"/>
                  </a:cubicBezTo>
                  <a:cubicBezTo>
                    <a:pt x="45685" y="28383"/>
                    <a:pt x="46721" y="35657"/>
                    <a:pt x="43208" y="40205"/>
                  </a:cubicBezTo>
                  <a:cubicBezTo>
                    <a:pt x="33350" y="52969"/>
                    <a:pt x="2572" y="52624"/>
                    <a:pt x="1203" y="72031"/>
                  </a:cubicBezTo>
                  <a:cubicBezTo>
                    <a:pt x="0" y="89223"/>
                    <a:pt x="25349" y="97748"/>
                    <a:pt x="23218" y="115905"/>
                  </a:cubicBezTo>
                  <a:cubicBezTo>
                    <a:pt x="22789" y="119560"/>
                    <a:pt x="21551" y="123097"/>
                    <a:pt x="20003" y="126597"/>
                  </a:cubicBezTo>
                  <a:lnTo>
                    <a:pt x="24468" y="126597"/>
                  </a:lnTo>
                  <a:cubicBezTo>
                    <a:pt x="26230" y="123025"/>
                    <a:pt x="27718" y="119418"/>
                    <a:pt x="28385" y="115691"/>
                  </a:cubicBezTo>
                  <a:cubicBezTo>
                    <a:pt x="31540" y="97939"/>
                    <a:pt x="7870" y="88438"/>
                    <a:pt x="9609" y="72067"/>
                  </a:cubicBezTo>
                  <a:cubicBezTo>
                    <a:pt x="11716" y="52266"/>
                    <a:pt x="39386" y="54386"/>
                    <a:pt x="48459" y="41479"/>
                  </a:cubicBezTo>
                  <a:cubicBezTo>
                    <a:pt x="51304" y="37431"/>
                    <a:pt x="49661" y="30252"/>
                    <a:pt x="49947" y="25347"/>
                  </a:cubicBezTo>
                  <a:cubicBezTo>
                    <a:pt x="50352" y="18596"/>
                    <a:pt x="52590" y="11881"/>
                    <a:pt x="58317" y="7868"/>
                  </a:cubicBezTo>
                  <a:cubicBezTo>
                    <a:pt x="62738" y="4771"/>
                    <a:pt x="67688" y="3825"/>
                    <a:pt x="72867" y="3825"/>
                  </a:cubicBezTo>
                  <a:cubicBezTo>
                    <a:pt x="80132" y="3825"/>
                    <a:pt x="87846" y="5686"/>
                    <a:pt x="95179" y="6082"/>
                  </a:cubicBezTo>
                  <a:lnTo>
                    <a:pt x="95179" y="1915"/>
                  </a:lnTo>
                  <a:cubicBezTo>
                    <a:pt x="94800" y="1925"/>
                    <a:pt x="94420" y="1930"/>
                    <a:pt x="94038" y="1930"/>
                  </a:cubicBezTo>
                  <a:cubicBezTo>
                    <a:pt x="86381" y="1930"/>
                    <a:pt x="78200" y="1"/>
                    <a:pt x="705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 rot="10800000">
              <a:off x="6601601" y="-1843"/>
              <a:ext cx="2541849" cy="3806588"/>
            </a:xfrm>
            <a:custGeom>
              <a:rect b="b" l="l" r="r" t="t"/>
              <a:pathLst>
                <a:path extrusionOk="0" h="118863" w="79439">
                  <a:moveTo>
                    <a:pt x="59713" y="0"/>
                  </a:moveTo>
                  <a:cubicBezTo>
                    <a:pt x="54889" y="0"/>
                    <a:pt x="50258" y="857"/>
                    <a:pt x="46054" y="3538"/>
                  </a:cubicBezTo>
                  <a:cubicBezTo>
                    <a:pt x="40732" y="6932"/>
                    <a:pt x="38279" y="13944"/>
                    <a:pt x="37958" y="20005"/>
                  </a:cubicBezTo>
                  <a:cubicBezTo>
                    <a:pt x="37708" y="24696"/>
                    <a:pt x="40470" y="30911"/>
                    <a:pt x="38148" y="34923"/>
                  </a:cubicBezTo>
                  <a:cubicBezTo>
                    <a:pt x="34838" y="40650"/>
                    <a:pt x="25123" y="42496"/>
                    <a:pt x="19420" y="45889"/>
                  </a:cubicBezTo>
                  <a:cubicBezTo>
                    <a:pt x="12490" y="50020"/>
                    <a:pt x="3656" y="56342"/>
                    <a:pt x="2382" y="64641"/>
                  </a:cubicBezTo>
                  <a:cubicBezTo>
                    <a:pt x="1" y="80238"/>
                    <a:pt x="21753" y="90740"/>
                    <a:pt x="17681" y="107908"/>
                  </a:cubicBezTo>
                  <a:cubicBezTo>
                    <a:pt x="16788" y="111647"/>
                    <a:pt x="15062" y="115266"/>
                    <a:pt x="13097" y="118862"/>
                  </a:cubicBezTo>
                  <a:lnTo>
                    <a:pt x="17396" y="118862"/>
                  </a:lnTo>
                  <a:cubicBezTo>
                    <a:pt x="19527" y="115278"/>
                    <a:pt x="21467" y="111683"/>
                    <a:pt x="22551" y="108004"/>
                  </a:cubicBezTo>
                  <a:cubicBezTo>
                    <a:pt x="27373" y="91573"/>
                    <a:pt x="7978" y="80238"/>
                    <a:pt x="10871" y="65224"/>
                  </a:cubicBezTo>
                  <a:cubicBezTo>
                    <a:pt x="12490" y="56866"/>
                    <a:pt x="21563" y="51866"/>
                    <a:pt x="28242" y="47639"/>
                  </a:cubicBezTo>
                  <a:cubicBezTo>
                    <a:pt x="32886" y="44698"/>
                    <a:pt x="41696" y="40721"/>
                    <a:pt x="43744" y="36019"/>
                  </a:cubicBezTo>
                  <a:cubicBezTo>
                    <a:pt x="45280" y="32506"/>
                    <a:pt x="42553" y="26470"/>
                    <a:pt x="42625" y="22183"/>
                  </a:cubicBezTo>
                  <a:cubicBezTo>
                    <a:pt x="42696" y="16528"/>
                    <a:pt x="44578" y="10051"/>
                    <a:pt x="49757" y="6967"/>
                  </a:cubicBezTo>
                  <a:cubicBezTo>
                    <a:pt x="53682" y="4623"/>
                    <a:pt x="57960" y="3843"/>
                    <a:pt x="62406" y="3843"/>
                  </a:cubicBezTo>
                  <a:cubicBezTo>
                    <a:pt x="67940" y="3843"/>
                    <a:pt x="73735" y="5051"/>
                    <a:pt x="79439" y="5955"/>
                  </a:cubicBezTo>
                  <a:lnTo>
                    <a:pt x="79439" y="2264"/>
                  </a:lnTo>
                  <a:cubicBezTo>
                    <a:pt x="72893" y="1517"/>
                    <a:pt x="66133" y="0"/>
                    <a:pt x="597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flipH="1" rot="10800000">
              <a:off x="7158582" y="-1843"/>
              <a:ext cx="1984869" cy="3565631"/>
            </a:xfrm>
            <a:custGeom>
              <a:rect b="b" l="l" r="r" t="t"/>
              <a:pathLst>
                <a:path extrusionOk="0" h="111339" w="62032">
                  <a:moveTo>
                    <a:pt x="47798" y="1"/>
                  </a:moveTo>
                  <a:cubicBezTo>
                    <a:pt x="43708" y="1"/>
                    <a:pt x="39809" y="740"/>
                    <a:pt x="36267" y="2884"/>
                  </a:cubicBezTo>
                  <a:cubicBezTo>
                    <a:pt x="25658" y="9290"/>
                    <a:pt x="33267" y="20791"/>
                    <a:pt x="32088" y="29495"/>
                  </a:cubicBezTo>
                  <a:cubicBezTo>
                    <a:pt x="30266" y="42937"/>
                    <a:pt x="5537" y="43699"/>
                    <a:pt x="1810" y="58510"/>
                  </a:cubicBezTo>
                  <a:cubicBezTo>
                    <a:pt x="0" y="65678"/>
                    <a:pt x="5025" y="72738"/>
                    <a:pt x="7680" y="79215"/>
                  </a:cubicBezTo>
                  <a:cubicBezTo>
                    <a:pt x="10514" y="86061"/>
                    <a:pt x="12359" y="93514"/>
                    <a:pt x="9859" y="100694"/>
                  </a:cubicBezTo>
                  <a:cubicBezTo>
                    <a:pt x="8609" y="104290"/>
                    <a:pt x="6489" y="107802"/>
                    <a:pt x="4203" y="111338"/>
                  </a:cubicBezTo>
                  <a:lnTo>
                    <a:pt x="8371" y="111338"/>
                  </a:lnTo>
                  <a:cubicBezTo>
                    <a:pt x="10788" y="107885"/>
                    <a:pt x="13026" y="104480"/>
                    <a:pt x="14407" y="101027"/>
                  </a:cubicBezTo>
                  <a:cubicBezTo>
                    <a:pt x="17157" y="94169"/>
                    <a:pt x="16062" y="86811"/>
                    <a:pt x="13895" y="79870"/>
                  </a:cubicBezTo>
                  <a:cubicBezTo>
                    <a:pt x="11919" y="73512"/>
                    <a:pt x="7799" y="66261"/>
                    <a:pt x="9895" y="59546"/>
                  </a:cubicBezTo>
                  <a:cubicBezTo>
                    <a:pt x="12276" y="51950"/>
                    <a:pt x="20860" y="47711"/>
                    <a:pt x="27397" y="43985"/>
                  </a:cubicBezTo>
                  <a:cubicBezTo>
                    <a:pt x="31195" y="41818"/>
                    <a:pt x="42387" y="36579"/>
                    <a:pt x="39255" y="31292"/>
                  </a:cubicBezTo>
                  <a:cubicBezTo>
                    <a:pt x="35350" y="24720"/>
                    <a:pt x="32147" y="10945"/>
                    <a:pt x="40398" y="6325"/>
                  </a:cubicBezTo>
                  <a:cubicBezTo>
                    <a:pt x="43665" y="4486"/>
                    <a:pt x="47215" y="3830"/>
                    <a:pt x="50925" y="3830"/>
                  </a:cubicBezTo>
                  <a:cubicBezTo>
                    <a:pt x="54515" y="3830"/>
                    <a:pt x="58255" y="4444"/>
                    <a:pt x="62032" y="5194"/>
                  </a:cubicBezTo>
                  <a:lnTo>
                    <a:pt x="62032" y="1848"/>
                  </a:lnTo>
                  <a:cubicBezTo>
                    <a:pt x="57205" y="930"/>
                    <a:pt x="52382" y="1"/>
                    <a:pt x="477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 rot="10800000">
              <a:off x="7558967" y="-1843"/>
              <a:ext cx="1584868" cy="3320640"/>
            </a:xfrm>
            <a:custGeom>
              <a:rect b="b" l="l" r="r" t="t"/>
              <a:pathLst>
                <a:path extrusionOk="0" h="103689" w="49531">
                  <a:moveTo>
                    <a:pt x="41719" y="1"/>
                  </a:moveTo>
                  <a:cubicBezTo>
                    <a:pt x="38391" y="1"/>
                    <a:pt x="35190" y="571"/>
                    <a:pt x="32207" y="2116"/>
                  </a:cubicBezTo>
                  <a:cubicBezTo>
                    <a:pt x="21075" y="7902"/>
                    <a:pt x="31886" y="19404"/>
                    <a:pt x="34124" y="26417"/>
                  </a:cubicBezTo>
                  <a:cubicBezTo>
                    <a:pt x="36005" y="32370"/>
                    <a:pt x="26635" y="36108"/>
                    <a:pt x="22516" y="38430"/>
                  </a:cubicBezTo>
                  <a:cubicBezTo>
                    <a:pt x="16039" y="42085"/>
                    <a:pt x="7883" y="45871"/>
                    <a:pt x="5144" y="53158"/>
                  </a:cubicBezTo>
                  <a:cubicBezTo>
                    <a:pt x="2739" y="59504"/>
                    <a:pt x="5966" y="66719"/>
                    <a:pt x="7323" y="73053"/>
                  </a:cubicBezTo>
                  <a:cubicBezTo>
                    <a:pt x="8812" y="79995"/>
                    <a:pt x="9240" y="87222"/>
                    <a:pt x="6311" y="93782"/>
                  </a:cubicBezTo>
                  <a:cubicBezTo>
                    <a:pt x="4835" y="97080"/>
                    <a:pt x="2489" y="100354"/>
                    <a:pt x="1" y="103688"/>
                  </a:cubicBezTo>
                  <a:lnTo>
                    <a:pt x="4132" y="103688"/>
                  </a:lnTo>
                  <a:cubicBezTo>
                    <a:pt x="6668" y="100485"/>
                    <a:pt x="9050" y="97366"/>
                    <a:pt x="10562" y="94270"/>
                  </a:cubicBezTo>
                  <a:cubicBezTo>
                    <a:pt x="13645" y="87984"/>
                    <a:pt x="13776" y="80923"/>
                    <a:pt x="12931" y="74030"/>
                  </a:cubicBezTo>
                  <a:cubicBezTo>
                    <a:pt x="12157" y="67743"/>
                    <a:pt x="9812" y="60635"/>
                    <a:pt x="12479" y="54599"/>
                  </a:cubicBezTo>
                  <a:cubicBezTo>
                    <a:pt x="15527" y="47705"/>
                    <a:pt x="23254" y="44157"/>
                    <a:pt x="29588" y="40656"/>
                  </a:cubicBezTo>
                  <a:cubicBezTo>
                    <a:pt x="34112" y="38156"/>
                    <a:pt x="40899" y="35406"/>
                    <a:pt x="40387" y="29429"/>
                  </a:cubicBezTo>
                  <a:cubicBezTo>
                    <a:pt x="39815" y="22940"/>
                    <a:pt x="24885" y="11153"/>
                    <a:pt x="36672" y="5569"/>
                  </a:cubicBezTo>
                  <a:cubicBezTo>
                    <a:pt x="39356" y="4299"/>
                    <a:pt x="42196" y="3816"/>
                    <a:pt x="45137" y="3816"/>
                  </a:cubicBezTo>
                  <a:cubicBezTo>
                    <a:pt x="46580" y="3816"/>
                    <a:pt x="48046" y="3932"/>
                    <a:pt x="49531" y="4128"/>
                  </a:cubicBezTo>
                  <a:lnTo>
                    <a:pt x="49531" y="818"/>
                  </a:lnTo>
                  <a:cubicBezTo>
                    <a:pt x="46880" y="333"/>
                    <a:pt x="44263" y="1"/>
                    <a:pt x="417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flipH="1" rot="10800000">
              <a:off x="7821474" y="-1843"/>
              <a:ext cx="1321977" cy="3077667"/>
            </a:xfrm>
            <a:custGeom>
              <a:rect b="b" l="l" r="r" t="t"/>
              <a:pathLst>
                <a:path extrusionOk="0" h="96102" w="41315">
                  <a:moveTo>
                    <a:pt x="40381" y="0"/>
                  </a:moveTo>
                  <a:cubicBezTo>
                    <a:pt x="37833" y="0"/>
                    <a:pt x="35374" y="406"/>
                    <a:pt x="33028" y="1447"/>
                  </a:cubicBezTo>
                  <a:cubicBezTo>
                    <a:pt x="22134" y="6257"/>
                    <a:pt x="37934" y="18365"/>
                    <a:pt x="37445" y="25092"/>
                  </a:cubicBezTo>
                  <a:cubicBezTo>
                    <a:pt x="36600" y="36475"/>
                    <a:pt x="16181" y="38654"/>
                    <a:pt x="11145" y="48643"/>
                  </a:cubicBezTo>
                  <a:cubicBezTo>
                    <a:pt x="5287" y="60275"/>
                    <a:pt x="13181" y="74825"/>
                    <a:pt x="6489" y="87219"/>
                  </a:cubicBezTo>
                  <a:cubicBezTo>
                    <a:pt x="4930" y="90112"/>
                    <a:pt x="2536" y="93065"/>
                    <a:pt x="0" y="96101"/>
                  </a:cubicBezTo>
                  <a:lnTo>
                    <a:pt x="4132" y="96101"/>
                  </a:lnTo>
                  <a:cubicBezTo>
                    <a:pt x="6644" y="93244"/>
                    <a:pt x="8978" y="90469"/>
                    <a:pt x="10502" y="87779"/>
                  </a:cubicBezTo>
                  <a:cubicBezTo>
                    <a:pt x="17205" y="76075"/>
                    <a:pt x="11276" y="61478"/>
                    <a:pt x="17514" y="50429"/>
                  </a:cubicBezTo>
                  <a:cubicBezTo>
                    <a:pt x="22598" y="41428"/>
                    <a:pt x="37553" y="39344"/>
                    <a:pt x="41315" y="30010"/>
                  </a:cubicBezTo>
                  <a:lnTo>
                    <a:pt x="41315" y="24295"/>
                  </a:lnTo>
                  <a:cubicBezTo>
                    <a:pt x="38791" y="17270"/>
                    <a:pt x="29861" y="7947"/>
                    <a:pt x="37624" y="4899"/>
                  </a:cubicBezTo>
                  <a:cubicBezTo>
                    <a:pt x="38815" y="4435"/>
                    <a:pt x="40053" y="4114"/>
                    <a:pt x="41315" y="3947"/>
                  </a:cubicBezTo>
                  <a:lnTo>
                    <a:pt x="41315" y="18"/>
                  </a:lnTo>
                  <a:cubicBezTo>
                    <a:pt x="41002" y="6"/>
                    <a:pt x="40691" y="0"/>
                    <a:pt x="40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 rot="10800000">
              <a:off x="9072192" y="2532263"/>
              <a:ext cx="71258" cy="263886"/>
            </a:xfrm>
            <a:custGeom>
              <a:rect b="b" l="l" r="r" t="t"/>
              <a:pathLst>
                <a:path extrusionOk="0" h="8240" w="2227">
                  <a:moveTo>
                    <a:pt x="2227" y="0"/>
                  </a:moveTo>
                  <a:cubicBezTo>
                    <a:pt x="1" y="1381"/>
                    <a:pt x="763" y="4548"/>
                    <a:pt x="2227" y="8239"/>
                  </a:cubicBezTo>
                  <a:lnTo>
                    <a:pt x="22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flipH="1" rot="10800000">
              <a:off x="8087757" y="-1843"/>
              <a:ext cx="1055694" cy="1868403"/>
            </a:xfrm>
            <a:custGeom>
              <a:rect b="b" l="l" r="r" t="t"/>
              <a:pathLst>
                <a:path extrusionOk="0" h="58342" w="32993">
                  <a:moveTo>
                    <a:pt x="32993" y="1"/>
                  </a:moveTo>
                  <a:cubicBezTo>
                    <a:pt x="27528" y="5120"/>
                    <a:pt x="18944" y="8323"/>
                    <a:pt x="15050" y="14586"/>
                  </a:cubicBezTo>
                  <a:cubicBezTo>
                    <a:pt x="8514" y="25099"/>
                    <a:pt x="12669" y="39517"/>
                    <a:pt x="6121" y="50614"/>
                  </a:cubicBezTo>
                  <a:cubicBezTo>
                    <a:pt x="4668" y="53078"/>
                    <a:pt x="2430" y="55662"/>
                    <a:pt x="1" y="58341"/>
                  </a:cubicBezTo>
                  <a:lnTo>
                    <a:pt x="4156" y="58341"/>
                  </a:lnTo>
                  <a:cubicBezTo>
                    <a:pt x="6490" y="55853"/>
                    <a:pt x="8609" y="53459"/>
                    <a:pt x="9990" y="51197"/>
                  </a:cubicBezTo>
                  <a:cubicBezTo>
                    <a:pt x="16420" y="40648"/>
                    <a:pt x="13693" y="26813"/>
                    <a:pt x="20372" y="16622"/>
                  </a:cubicBezTo>
                  <a:cubicBezTo>
                    <a:pt x="23349" y="12085"/>
                    <a:pt x="28540" y="9002"/>
                    <a:pt x="32993" y="5573"/>
                  </a:cubicBezTo>
                  <a:lnTo>
                    <a:pt x="329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 rot="10800000">
              <a:off x="8354456" y="-1843"/>
              <a:ext cx="788994" cy="1526376"/>
            </a:xfrm>
            <a:custGeom>
              <a:rect b="b" l="l" r="r" t="t"/>
              <a:pathLst>
                <a:path extrusionOk="0" h="47662" w="24658">
                  <a:moveTo>
                    <a:pt x="24658" y="0"/>
                  </a:moveTo>
                  <a:cubicBezTo>
                    <a:pt x="21646" y="2322"/>
                    <a:pt x="18705" y="4727"/>
                    <a:pt x="16824" y="8097"/>
                  </a:cubicBezTo>
                  <a:cubicBezTo>
                    <a:pt x="11621" y="17336"/>
                    <a:pt x="10609" y="30838"/>
                    <a:pt x="5120" y="41029"/>
                  </a:cubicBezTo>
                  <a:cubicBezTo>
                    <a:pt x="3977" y="43160"/>
                    <a:pt x="2108" y="45375"/>
                    <a:pt x="0" y="47661"/>
                  </a:cubicBezTo>
                  <a:lnTo>
                    <a:pt x="3524" y="47661"/>
                  </a:lnTo>
                  <a:cubicBezTo>
                    <a:pt x="5358" y="45530"/>
                    <a:pt x="6953" y="43482"/>
                    <a:pt x="7918" y="41577"/>
                  </a:cubicBezTo>
                  <a:cubicBezTo>
                    <a:pt x="12871" y="31707"/>
                    <a:pt x="13740" y="20205"/>
                    <a:pt x="18883" y="10395"/>
                  </a:cubicBezTo>
                  <a:cubicBezTo>
                    <a:pt x="20348" y="7632"/>
                    <a:pt x="22408" y="5692"/>
                    <a:pt x="24658" y="4037"/>
                  </a:cubicBezTo>
                  <a:lnTo>
                    <a:pt x="246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flipH="1" rot="10800000">
              <a:off x="8579591" y="-1843"/>
              <a:ext cx="563860" cy="1257558"/>
            </a:xfrm>
            <a:custGeom>
              <a:rect b="b" l="l" r="r" t="t"/>
              <a:pathLst>
                <a:path extrusionOk="0" h="39268" w="17622">
                  <a:moveTo>
                    <a:pt x="17622" y="0"/>
                  </a:moveTo>
                  <a:cubicBezTo>
                    <a:pt x="16098" y="1239"/>
                    <a:pt x="14729" y="2667"/>
                    <a:pt x="13669" y="4537"/>
                  </a:cubicBezTo>
                  <a:cubicBezTo>
                    <a:pt x="8561" y="13562"/>
                    <a:pt x="7787" y="24706"/>
                    <a:pt x="3513" y="33909"/>
                  </a:cubicBezTo>
                  <a:cubicBezTo>
                    <a:pt x="2739" y="35576"/>
                    <a:pt x="1465" y="37386"/>
                    <a:pt x="1" y="39267"/>
                  </a:cubicBezTo>
                  <a:lnTo>
                    <a:pt x="3358" y="39267"/>
                  </a:lnTo>
                  <a:cubicBezTo>
                    <a:pt x="4454" y="37719"/>
                    <a:pt x="5394" y="36219"/>
                    <a:pt x="6002" y="34790"/>
                  </a:cubicBezTo>
                  <a:cubicBezTo>
                    <a:pt x="9716" y="26099"/>
                    <a:pt x="10335" y="15645"/>
                    <a:pt x="15265" y="7299"/>
                  </a:cubicBezTo>
                  <a:cubicBezTo>
                    <a:pt x="15919" y="6203"/>
                    <a:pt x="16705" y="5215"/>
                    <a:pt x="17622" y="4334"/>
                  </a:cubicBezTo>
                  <a:lnTo>
                    <a:pt x="176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 flipH="1" rot="10800000">
              <a:off x="8788759" y="-2195"/>
              <a:ext cx="354692" cy="973848"/>
            </a:xfrm>
            <a:custGeom>
              <a:rect b="b" l="l" r="r" t="t"/>
              <a:pathLst>
                <a:path extrusionOk="0" h="30409" w="11085">
                  <a:moveTo>
                    <a:pt x="11085" y="0"/>
                  </a:moveTo>
                  <a:cubicBezTo>
                    <a:pt x="10740" y="429"/>
                    <a:pt x="10430" y="882"/>
                    <a:pt x="10144" y="1346"/>
                  </a:cubicBezTo>
                  <a:cubicBezTo>
                    <a:pt x="5453" y="9049"/>
                    <a:pt x="5001" y="18777"/>
                    <a:pt x="1834" y="26932"/>
                  </a:cubicBezTo>
                  <a:cubicBezTo>
                    <a:pt x="1334" y="28147"/>
                    <a:pt x="715" y="29302"/>
                    <a:pt x="0" y="30409"/>
                  </a:cubicBezTo>
                  <a:lnTo>
                    <a:pt x="3013" y="30397"/>
                  </a:lnTo>
                  <a:cubicBezTo>
                    <a:pt x="3429" y="29635"/>
                    <a:pt x="3786" y="28849"/>
                    <a:pt x="4096" y="28040"/>
                  </a:cubicBezTo>
                  <a:cubicBezTo>
                    <a:pt x="6739" y="20610"/>
                    <a:pt x="7061" y="12014"/>
                    <a:pt x="11085" y="4930"/>
                  </a:cubicBezTo>
                  <a:lnTo>
                    <a:pt x="110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 flipH="1" rot="10800000">
              <a:off x="8975816" y="-1843"/>
              <a:ext cx="168019" cy="639475"/>
            </a:xfrm>
            <a:custGeom>
              <a:rect b="b" l="l" r="r" t="t"/>
              <a:pathLst>
                <a:path extrusionOk="0" h="19968" w="5251">
                  <a:moveTo>
                    <a:pt x="5251" y="0"/>
                  </a:moveTo>
                  <a:cubicBezTo>
                    <a:pt x="2691" y="5942"/>
                    <a:pt x="2322" y="12752"/>
                    <a:pt x="429" y="18800"/>
                  </a:cubicBezTo>
                  <a:cubicBezTo>
                    <a:pt x="298" y="19181"/>
                    <a:pt x="155" y="19574"/>
                    <a:pt x="0" y="19967"/>
                  </a:cubicBezTo>
                  <a:lnTo>
                    <a:pt x="2572" y="19967"/>
                  </a:lnTo>
                  <a:cubicBezTo>
                    <a:pt x="3727" y="15812"/>
                    <a:pt x="4156" y="11287"/>
                    <a:pt x="5251" y="7001"/>
                  </a:cubicBezTo>
                  <a:lnTo>
                    <a:pt x="52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" name="Google Shape;41;p3"/>
          <p:cNvSpPr txBox="1"/>
          <p:nvPr>
            <p:ph hasCustomPrompt="1" idx="2" type="title"/>
          </p:nvPr>
        </p:nvSpPr>
        <p:spPr>
          <a:xfrm>
            <a:off x="1199999" y="1355625"/>
            <a:ext cx="539400" cy="53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42" name="Google Shape;42;p3"/>
          <p:cNvGrpSpPr/>
          <p:nvPr/>
        </p:nvGrpSpPr>
        <p:grpSpPr>
          <a:xfrm flipH="1">
            <a:off x="-6" y="-2208"/>
            <a:ext cx="840553" cy="1363736"/>
            <a:chOff x="6741600" y="846675"/>
            <a:chExt cx="640275" cy="1047175"/>
          </a:xfrm>
        </p:grpSpPr>
        <p:sp>
          <p:nvSpPr>
            <p:cNvPr id="43" name="Google Shape;43;p3"/>
            <p:cNvSpPr/>
            <p:nvPr/>
          </p:nvSpPr>
          <p:spPr>
            <a:xfrm>
              <a:off x="7095225" y="930900"/>
              <a:ext cx="286650" cy="739100"/>
            </a:xfrm>
            <a:custGeom>
              <a:rect b="b" l="l" r="r" t="t"/>
              <a:pathLst>
                <a:path extrusionOk="0" h="29564" w="11466">
                  <a:moveTo>
                    <a:pt x="11466" y="0"/>
                  </a:moveTo>
                  <a:cubicBezTo>
                    <a:pt x="9835" y="6930"/>
                    <a:pt x="0" y="12919"/>
                    <a:pt x="1703" y="20491"/>
                  </a:cubicBezTo>
                  <a:cubicBezTo>
                    <a:pt x="2667" y="24801"/>
                    <a:pt x="6930" y="27290"/>
                    <a:pt x="11466" y="29564"/>
                  </a:cubicBezTo>
                  <a:lnTo>
                    <a:pt x="11466" y="24503"/>
                  </a:lnTo>
                  <a:cubicBezTo>
                    <a:pt x="9740" y="23087"/>
                    <a:pt x="8418" y="21408"/>
                    <a:pt x="7847" y="19241"/>
                  </a:cubicBezTo>
                  <a:cubicBezTo>
                    <a:pt x="6846" y="15419"/>
                    <a:pt x="9013" y="11788"/>
                    <a:pt x="11466" y="8216"/>
                  </a:cubicBezTo>
                  <a:lnTo>
                    <a:pt x="114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6741600" y="846675"/>
              <a:ext cx="640275" cy="1047175"/>
            </a:xfrm>
            <a:custGeom>
              <a:rect b="b" l="l" r="r" t="t"/>
              <a:pathLst>
                <a:path extrusionOk="0" h="41887" w="25611">
                  <a:moveTo>
                    <a:pt x="15741" y="0"/>
                  </a:moveTo>
                  <a:cubicBezTo>
                    <a:pt x="15848" y="429"/>
                    <a:pt x="15896" y="857"/>
                    <a:pt x="15907" y="1298"/>
                  </a:cubicBezTo>
                  <a:cubicBezTo>
                    <a:pt x="16086" y="10180"/>
                    <a:pt x="1" y="16776"/>
                    <a:pt x="2310" y="26432"/>
                  </a:cubicBezTo>
                  <a:cubicBezTo>
                    <a:pt x="4477" y="35421"/>
                    <a:pt x="18693" y="36207"/>
                    <a:pt x="25611" y="41886"/>
                  </a:cubicBezTo>
                  <a:lnTo>
                    <a:pt x="25611" y="37088"/>
                  </a:lnTo>
                  <a:cubicBezTo>
                    <a:pt x="19122" y="33849"/>
                    <a:pt x="10859" y="31659"/>
                    <a:pt x="9264" y="25134"/>
                  </a:cubicBezTo>
                  <a:cubicBezTo>
                    <a:pt x="7061" y="16097"/>
                    <a:pt x="21372" y="9525"/>
                    <a:pt x="21015" y="1191"/>
                  </a:cubicBezTo>
                  <a:cubicBezTo>
                    <a:pt x="20991" y="786"/>
                    <a:pt x="20932" y="393"/>
                    <a:pt x="208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s">
  <p:cSld name="CUSTOM_6_2"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1"/>
          <p:cNvSpPr txBox="1"/>
          <p:nvPr>
            <p:ph hasCustomPrompt="1" type="title"/>
          </p:nvPr>
        </p:nvSpPr>
        <p:spPr>
          <a:xfrm>
            <a:off x="4722600" y="2953525"/>
            <a:ext cx="3703200" cy="794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>
                <a:latin typeface="Lilita One"/>
                <a:ea typeface="Lilita One"/>
                <a:cs typeface="Lilita One"/>
                <a:sym typeface="Lilit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>
                <a:latin typeface="Lilita One"/>
                <a:ea typeface="Lilita One"/>
                <a:cs typeface="Lilita One"/>
                <a:sym typeface="Lilit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>
                <a:latin typeface="Lilita One"/>
                <a:ea typeface="Lilita One"/>
                <a:cs typeface="Lilita One"/>
                <a:sym typeface="Lilit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>
                <a:latin typeface="Lilita One"/>
                <a:ea typeface="Lilita One"/>
                <a:cs typeface="Lilita One"/>
                <a:sym typeface="Lilit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>
                <a:latin typeface="Lilita One"/>
                <a:ea typeface="Lilita One"/>
                <a:cs typeface="Lilita One"/>
                <a:sym typeface="Lilit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>
                <a:latin typeface="Lilita One"/>
                <a:ea typeface="Lilita One"/>
                <a:cs typeface="Lilita One"/>
                <a:sym typeface="Lilit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>
                <a:latin typeface="Lilita One"/>
                <a:ea typeface="Lilita One"/>
                <a:cs typeface="Lilita One"/>
                <a:sym typeface="Lilit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r>
              <a:t>xx%</a:t>
            </a:r>
          </a:p>
        </p:txBody>
      </p:sp>
      <p:sp>
        <p:nvSpPr>
          <p:cNvPr id="280" name="Google Shape;280;p21"/>
          <p:cNvSpPr txBox="1"/>
          <p:nvPr>
            <p:ph hasCustomPrompt="1" idx="2" type="title"/>
          </p:nvPr>
        </p:nvSpPr>
        <p:spPr>
          <a:xfrm>
            <a:off x="1964400" y="1038664"/>
            <a:ext cx="5215200" cy="794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Font typeface="Lilita One"/>
              <a:buNone/>
              <a:defRPr sz="6000">
                <a:latin typeface="Lilita One"/>
                <a:ea typeface="Lilita One"/>
                <a:cs typeface="Lilita One"/>
                <a:sym typeface="Lilit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Font typeface="Lilita One"/>
              <a:buNone/>
              <a:defRPr sz="6000">
                <a:latin typeface="Lilita One"/>
                <a:ea typeface="Lilita One"/>
                <a:cs typeface="Lilita One"/>
                <a:sym typeface="Lilit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Font typeface="Lilita One"/>
              <a:buNone/>
              <a:defRPr sz="6000">
                <a:latin typeface="Lilita One"/>
                <a:ea typeface="Lilita One"/>
                <a:cs typeface="Lilita One"/>
                <a:sym typeface="Lilit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Font typeface="Lilita One"/>
              <a:buNone/>
              <a:defRPr sz="6000">
                <a:latin typeface="Lilita One"/>
                <a:ea typeface="Lilita One"/>
                <a:cs typeface="Lilita One"/>
                <a:sym typeface="Lilit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Font typeface="Lilita One"/>
              <a:buNone/>
              <a:defRPr sz="6000">
                <a:latin typeface="Lilita One"/>
                <a:ea typeface="Lilita One"/>
                <a:cs typeface="Lilita One"/>
                <a:sym typeface="Lilit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Font typeface="Lilita One"/>
              <a:buNone/>
              <a:defRPr sz="6000">
                <a:latin typeface="Lilita One"/>
                <a:ea typeface="Lilita One"/>
                <a:cs typeface="Lilita One"/>
                <a:sym typeface="Lilit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Font typeface="Lilita One"/>
              <a:buNone/>
              <a:defRPr sz="6000">
                <a:latin typeface="Lilita One"/>
                <a:ea typeface="Lilita One"/>
                <a:cs typeface="Lilita One"/>
                <a:sym typeface="Lilit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Font typeface="Lilita One"/>
              <a:buNone/>
              <a:defRPr sz="6000"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r>
              <a:t>xx%</a:t>
            </a:r>
          </a:p>
        </p:txBody>
      </p:sp>
      <p:sp>
        <p:nvSpPr>
          <p:cNvPr id="281" name="Google Shape;281;p21"/>
          <p:cNvSpPr txBox="1"/>
          <p:nvPr>
            <p:ph idx="1" type="subTitle"/>
          </p:nvPr>
        </p:nvSpPr>
        <p:spPr>
          <a:xfrm>
            <a:off x="4722600" y="3671525"/>
            <a:ext cx="3703200" cy="434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82" name="Google Shape;282;p21"/>
          <p:cNvSpPr txBox="1"/>
          <p:nvPr>
            <p:ph idx="3" type="subTitle"/>
          </p:nvPr>
        </p:nvSpPr>
        <p:spPr>
          <a:xfrm>
            <a:off x="1964400" y="1832875"/>
            <a:ext cx="5215200" cy="434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83" name="Google Shape;283;p21"/>
          <p:cNvSpPr txBox="1"/>
          <p:nvPr>
            <p:ph hasCustomPrompt="1" idx="4" type="title"/>
          </p:nvPr>
        </p:nvSpPr>
        <p:spPr>
          <a:xfrm>
            <a:off x="720000" y="2953525"/>
            <a:ext cx="3699600" cy="794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>
                <a:latin typeface="Lilita One"/>
                <a:ea typeface="Lilita One"/>
                <a:cs typeface="Lilita One"/>
                <a:sym typeface="Lilit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>
                <a:latin typeface="Lilita One"/>
                <a:ea typeface="Lilita One"/>
                <a:cs typeface="Lilita One"/>
                <a:sym typeface="Lilit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>
                <a:latin typeface="Lilita One"/>
                <a:ea typeface="Lilita One"/>
                <a:cs typeface="Lilita One"/>
                <a:sym typeface="Lilit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>
                <a:latin typeface="Lilita One"/>
                <a:ea typeface="Lilita One"/>
                <a:cs typeface="Lilita One"/>
                <a:sym typeface="Lilit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>
                <a:latin typeface="Lilita One"/>
                <a:ea typeface="Lilita One"/>
                <a:cs typeface="Lilita One"/>
                <a:sym typeface="Lilit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>
                <a:latin typeface="Lilita One"/>
                <a:ea typeface="Lilita One"/>
                <a:cs typeface="Lilita One"/>
                <a:sym typeface="Lilit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>
                <a:latin typeface="Lilita One"/>
                <a:ea typeface="Lilita One"/>
                <a:cs typeface="Lilita One"/>
                <a:sym typeface="Lilit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r>
              <a:t>xx%</a:t>
            </a:r>
          </a:p>
        </p:txBody>
      </p:sp>
      <p:sp>
        <p:nvSpPr>
          <p:cNvPr id="284" name="Google Shape;284;p21"/>
          <p:cNvSpPr txBox="1"/>
          <p:nvPr>
            <p:ph idx="5" type="subTitle"/>
          </p:nvPr>
        </p:nvSpPr>
        <p:spPr>
          <a:xfrm>
            <a:off x="720000" y="3671525"/>
            <a:ext cx="3699600" cy="434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grpSp>
        <p:nvGrpSpPr>
          <p:cNvPr id="285" name="Google Shape;285;p21"/>
          <p:cNvGrpSpPr/>
          <p:nvPr/>
        </p:nvGrpSpPr>
        <p:grpSpPr>
          <a:xfrm rot="-9122183">
            <a:off x="-4202291" y="-1709727"/>
            <a:ext cx="5437509" cy="4025466"/>
            <a:chOff x="12463924" y="-129923"/>
            <a:chExt cx="4010233" cy="2968834"/>
          </a:xfrm>
        </p:grpSpPr>
        <p:sp>
          <p:nvSpPr>
            <p:cNvPr id="286" name="Google Shape;286;p21"/>
            <p:cNvSpPr/>
            <p:nvPr/>
          </p:nvSpPr>
          <p:spPr>
            <a:xfrm flipH="1">
              <a:off x="12463924" y="-129923"/>
              <a:ext cx="4010233" cy="2968834"/>
            </a:xfrm>
            <a:custGeom>
              <a:rect b="b" l="l" r="r" t="t"/>
              <a:pathLst>
                <a:path extrusionOk="0" h="61492" w="83062">
                  <a:moveTo>
                    <a:pt x="56422" y="868"/>
                  </a:moveTo>
                  <a:cubicBezTo>
                    <a:pt x="57440" y="868"/>
                    <a:pt x="58459" y="875"/>
                    <a:pt x="59477" y="889"/>
                  </a:cubicBezTo>
                  <a:cubicBezTo>
                    <a:pt x="61859" y="952"/>
                    <a:pt x="64261" y="1141"/>
                    <a:pt x="66559" y="1816"/>
                  </a:cubicBezTo>
                  <a:cubicBezTo>
                    <a:pt x="67950" y="2237"/>
                    <a:pt x="69594" y="2806"/>
                    <a:pt x="70458" y="4050"/>
                  </a:cubicBezTo>
                  <a:cubicBezTo>
                    <a:pt x="72587" y="7253"/>
                    <a:pt x="74757" y="10478"/>
                    <a:pt x="76443" y="13956"/>
                  </a:cubicBezTo>
                  <a:cubicBezTo>
                    <a:pt x="78593" y="18466"/>
                    <a:pt x="80132" y="23250"/>
                    <a:pt x="81038" y="28161"/>
                  </a:cubicBezTo>
                  <a:cubicBezTo>
                    <a:pt x="81818" y="32460"/>
                    <a:pt x="77561" y="35179"/>
                    <a:pt x="74083" y="36402"/>
                  </a:cubicBezTo>
                  <a:cubicBezTo>
                    <a:pt x="60784" y="40849"/>
                    <a:pt x="48159" y="47108"/>
                    <a:pt x="36567" y="55033"/>
                  </a:cubicBezTo>
                  <a:cubicBezTo>
                    <a:pt x="34776" y="56210"/>
                    <a:pt x="31958" y="58031"/>
                    <a:pt x="29483" y="58031"/>
                  </a:cubicBezTo>
                  <a:cubicBezTo>
                    <a:pt x="28989" y="58031"/>
                    <a:pt x="28509" y="57959"/>
                    <a:pt x="28053" y="57794"/>
                  </a:cubicBezTo>
                  <a:cubicBezTo>
                    <a:pt x="23268" y="56023"/>
                    <a:pt x="18189" y="55834"/>
                    <a:pt x="13257" y="54696"/>
                  </a:cubicBezTo>
                  <a:cubicBezTo>
                    <a:pt x="11318" y="54295"/>
                    <a:pt x="11487" y="51155"/>
                    <a:pt x="11571" y="49764"/>
                  </a:cubicBezTo>
                  <a:lnTo>
                    <a:pt x="11571" y="49743"/>
                  </a:lnTo>
                  <a:cubicBezTo>
                    <a:pt x="11824" y="45928"/>
                    <a:pt x="11255" y="42092"/>
                    <a:pt x="9864" y="38530"/>
                  </a:cubicBezTo>
                  <a:cubicBezTo>
                    <a:pt x="8431" y="34821"/>
                    <a:pt x="6429" y="31343"/>
                    <a:pt x="4426" y="27908"/>
                  </a:cubicBezTo>
                  <a:cubicBezTo>
                    <a:pt x="3520" y="26264"/>
                    <a:pt x="2256" y="23861"/>
                    <a:pt x="2993" y="21922"/>
                  </a:cubicBezTo>
                  <a:cubicBezTo>
                    <a:pt x="5017" y="16653"/>
                    <a:pt x="7314" y="11637"/>
                    <a:pt x="10623" y="7022"/>
                  </a:cubicBezTo>
                  <a:cubicBezTo>
                    <a:pt x="12351" y="4724"/>
                    <a:pt x="15576" y="3945"/>
                    <a:pt x="18273" y="3649"/>
                  </a:cubicBezTo>
                  <a:cubicBezTo>
                    <a:pt x="24322" y="3080"/>
                    <a:pt x="30329" y="2280"/>
                    <a:pt x="36378" y="1753"/>
                  </a:cubicBezTo>
                  <a:cubicBezTo>
                    <a:pt x="43037" y="1167"/>
                    <a:pt x="49727" y="868"/>
                    <a:pt x="56422" y="868"/>
                  </a:cubicBezTo>
                  <a:close/>
                  <a:moveTo>
                    <a:pt x="48930" y="1"/>
                  </a:moveTo>
                  <a:cubicBezTo>
                    <a:pt x="46530" y="1"/>
                    <a:pt x="44130" y="37"/>
                    <a:pt x="41731" y="109"/>
                  </a:cubicBezTo>
                  <a:cubicBezTo>
                    <a:pt x="34881" y="298"/>
                    <a:pt x="28032" y="783"/>
                    <a:pt x="21182" y="1078"/>
                  </a:cubicBezTo>
                  <a:cubicBezTo>
                    <a:pt x="18020" y="1205"/>
                    <a:pt x="14227" y="2006"/>
                    <a:pt x="11908" y="4345"/>
                  </a:cubicBezTo>
                  <a:cubicBezTo>
                    <a:pt x="7609" y="8687"/>
                    <a:pt x="4237" y="13513"/>
                    <a:pt x="1054" y="18698"/>
                  </a:cubicBezTo>
                  <a:cubicBezTo>
                    <a:pt x="0" y="20468"/>
                    <a:pt x="1412" y="23166"/>
                    <a:pt x="2234" y="24725"/>
                  </a:cubicBezTo>
                  <a:cubicBezTo>
                    <a:pt x="6281" y="32229"/>
                    <a:pt x="10264" y="39879"/>
                    <a:pt x="9674" y="48626"/>
                  </a:cubicBezTo>
                  <a:cubicBezTo>
                    <a:pt x="9569" y="50312"/>
                    <a:pt x="9295" y="53621"/>
                    <a:pt x="11108" y="54611"/>
                  </a:cubicBezTo>
                  <a:cubicBezTo>
                    <a:pt x="15281" y="56951"/>
                    <a:pt x="19896" y="58342"/>
                    <a:pt x="23859" y="61039"/>
                  </a:cubicBezTo>
                  <a:cubicBezTo>
                    <a:pt x="24353" y="61359"/>
                    <a:pt x="24914" y="61492"/>
                    <a:pt x="25509" y="61492"/>
                  </a:cubicBezTo>
                  <a:cubicBezTo>
                    <a:pt x="27780" y="61492"/>
                    <a:pt x="30554" y="59551"/>
                    <a:pt x="32057" y="58616"/>
                  </a:cubicBezTo>
                  <a:cubicBezTo>
                    <a:pt x="44808" y="50417"/>
                    <a:pt x="58697" y="44769"/>
                    <a:pt x="73430" y="41249"/>
                  </a:cubicBezTo>
                  <a:cubicBezTo>
                    <a:pt x="77518" y="40216"/>
                    <a:pt x="82703" y="37645"/>
                    <a:pt x="82872" y="32798"/>
                  </a:cubicBezTo>
                  <a:cubicBezTo>
                    <a:pt x="83061" y="27339"/>
                    <a:pt x="82556" y="21880"/>
                    <a:pt x="81396" y="16527"/>
                  </a:cubicBezTo>
                  <a:cubicBezTo>
                    <a:pt x="80532" y="12586"/>
                    <a:pt x="79183" y="8792"/>
                    <a:pt x="77940" y="4956"/>
                  </a:cubicBezTo>
                  <a:cubicBezTo>
                    <a:pt x="77434" y="3523"/>
                    <a:pt x="75790" y="2743"/>
                    <a:pt x="74483" y="2237"/>
                  </a:cubicBezTo>
                  <a:cubicBezTo>
                    <a:pt x="72144" y="1310"/>
                    <a:pt x="69594" y="931"/>
                    <a:pt x="67086" y="699"/>
                  </a:cubicBezTo>
                  <a:cubicBezTo>
                    <a:pt x="61048" y="231"/>
                    <a:pt x="54988" y="1"/>
                    <a:pt x="4893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1"/>
            <p:cNvSpPr/>
            <p:nvPr/>
          </p:nvSpPr>
          <p:spPr>
            <a:xfrm flipH="1">
              <a:off x="12622668" y="-56682"/>
              <a:ext cx="3632732" cy="2560337"/>
            </a:xfrm>
            <a:custGeom>
              <a:rect b="b" l="l" r="r" t="t"/>
              <a:pathLst>
                <a:path extrusionOk="0" h="53031" w="75243">
                  <a:moveTo>
                    <a:pt x="45555" y="944"/>
                  </a:moveTo>
                  <a:cubicBezTo>
                    <a:pt x="47895" y="944"/>
                    <a:pt x="50295" y="1283"/>
                    <a:pt x="52164" y="2470"/>
                  </a:cubicBezTo>
                  <a:cubicBezTo>
                    <a:pt x="59119" y="6980"/>
                    <a:pt x="65463" y="12312"/>
                    <a:pt x="70121" y="19246"/>
                  </a:cubicBezTo>
                  <a:cubicBezTo>
                    <a:pt x="72102" y="22113"/>
                    <a:pt x="69973" y="24937"/>
                    <a:pt x="67465" y="26454"/>
                  </a:cubicBezTo>
                  <a:cubicBezTo>
                    <a:pt x="57539" y="32103"/>
                    <a:pt x="48392" y="38910"/>
                    <a:pt x="39603" y="46181"/>
                  </a:cubicBezTo>
                  <a:cubicBezTo>
                    <a:pt x="37472" y="47878"/>
                    <a:pt x="34639" y="49556"/>
                    <a:pt x="31796" y="49556"/>
                  </a:cubicBezTo>
                  <a:cubicBezTo>
                    <a:pt x="31602" y="49556"/>
                    <a:pt x="31408" y="49549"/>
                    <a:pt x="31214" y="49532"/>
                  </a:cubicBezTo>
                  <a:cubicBezTo>
                    <a:pt x="30447" y="49478"/>
                    <a:pt x="29682" y="49453"/>
                    <a:pt x="28918" y="49453"/>
                  </a:cubicBezTo>
                  <a:cubicBezTo>
                    <a:pt x="23731" y="49453"/>
                    <a:pt x="18642" y="50606"/>
                    <a:pt x="13553" y="51598"/>
                  </a:cubicBezTo>
                  <a:cubicBezTo>
                    <a:pt x="13439" y="51609"/>
                    <a:pt x="13331" y="51615"/>
                    <a:pt x="13228" y="51615"/>
                  </a:cubicBezTo>
                  <a:cubicBezTo>
                    <a:pt x="11591" y="51615"/>
                    <a:pt x="11249" y="50236"/>
                    <a:pt x="11150" y="48689"/>
                  </a:cubicBezTo>
                  <a:lnTo>
                    <a:pt x="11150" y="48668"/>
                  </a:lnTo>
                  <a:cubicBezTo>
                    <a:pt x="11129" y="45591"/>
                    <a:pt x="10476" y="42535"/>
                    <a:pt x="9211" y="39711"/>
                  </a:cubicBezTo>
                  <a:cubicBezTo>
                    <a:pt x="7883" y="36802"/>
                    <a:pt x="6113" y="34126"/>
                    <a:pt x="4237" y="31533"/>
                  </a:cubicBezTo>
                  <a:cubicBezTo>
                    <a:pt x="3141" y="30058"/>
                    <a:pt x="2256" y="27993"/>
                    <a:pt x="2530" y="26096"/>
                  </a:cubicBezTo>
                  <a:cubicBezTo>
                    <a:pt x="3331" y="20953"/>
                    <a:pt x="3984" y="15790"/>
                    <a:pt x="5502" y="10774"/>
                  </a:cubicBezTo>
                  <a:cubicBezTo>
                    <a:pt x="6155" y="8624"/>
                    <a:pt x="8537" y="7675"/>
                    <a:pt x="10518" y="7212"/>
                  </a:cubicBezTo>
                  <a:cubicBezTo>
                    <a:pt x="20950" y="5020"/>
                    <a:pt x="31278" y="2364"/>
                    <a:pt x="41879" y="1163"/>
                  </a:cubicBezTo>
                  <a:cubicBezTo>
                    <a:pt x="43023" y="1044"/>
                    <a:pt x="44280" y="944"/>
                    <a:pt x="45555" y="944"/>
                  </a:cubicBezTo>
                  <a:close/>
                  <a:moveTo>
                    <a:pt x="50285" y="1"/>
                  </a:moveTo>
                  <a:cubicBezTo>
                    <a:pt x="49489" y="1"/>
                    <a:pt x="48726" y="24"/>
                    <a:pt x="48033" y="46"/>
                  </a:cubicBezTo>
                  <a:cubicBezTo>
                    <a:pt x="35788" y="657"/>
                    <a:pt x="23859" y="2891"/>
                    <a:pt x="11761" y="4683"/>
                  </a:cubicBezTo>
                  <a:cubicBezTo>
                    <a:pt x="9485" y="5062"/>
                    <a:pt x="6661" y="5926"/>
                    <a:pt x="5523" y="8160"/>
                  </a:cubicBezTo>
                  <a:cubicBezTo>
                    <a:pt x="3141" y="13029"/>
                    <a:pt x="1771" y="18171"/>
                    <a:pt x="486" y="23398"/>
                  </a:cubicBezTo>
                  <a:cubicBezTo>
                    <a:pt x="1" y="25379"/>
                    <a:pt x="1097" y="27571"/>
                    <a:pt x="2087" y="29194"/>
                  </a:cubicBezTo>
                  <a:cubicBezTo>
                    <a:pt x="4005" y="32229"/>
                    <a:pt x="5923" y="35243"/>
                    <a:pt x="7293" y="38573"/>
                  </a:cubicBezTo>
                  <a:cubicBezTo>
                    <a:pt x="8642" y="41819"/>
                    <a:pt x="9148" y="45212"/>
                    <a:pt x="9042" y="48732"/>
                  </a:cubicBezTo>
                  <a:cubicBezTo>
                    <a:pt x="9021" y="50144"/>
                    <a:pt x="9106" y="52631"/>
                    <a:pt x="11066" y="52631"/>
                  </a:cubicBezTo>
                  <a:cubicBezTo>
                    <a:pt x="14198" y="52595"/>
                    <a:pt x="17296" y="52383"/>
                    <a:pt x="20399" y="52383"/>
                  </a:cubicBezTo>
                  <a:cubicBezTo>
                    <a:pt x="22766" y="52383"/>
                    <a:pt x="25136" y="52506"/>
                    <a:pt x="27526" y="52926"/>
                  </a:cubicBezTo>
                  <a:cubicBezTo>
                    <a:pt x="27887" y="52997"/>
                    <a:pt x="28252" y="53030"/>
                    <a:pt x="28620" y="53030"/>
                  </a:cubicBezTo>
                  <a:cubicBezTo>
                    <a:pt x="31286" y="53030"/>
                    <a:pt x="34086" y="51293"/>
                    <a:pt x="36104" y="49849"/>
                  </a:cubicBezTo>
                  <a:cubicBezTo>
                    <a:pt x="46389" y="42240"/>
                    <a:pt x="57286" y="35622"/>
                    <a:pt x="69025" y="30438"/>
                  </a:cubicBezTo>
                  <a:cubicBezTo>
                    <a:pt x="71955" y="29068"/>
                    <a:pt x="75243" y="26222"/>
                    <a:pt x="73683" y="22618"/>
                  </a:cubicBezTo>
                  <a:cubicBezTo>
                    <a:pt x="71934" y="18361"/>
                    <a:pt x="69615" y="14357"/>
                    <a:pt x="66791" y="10710"/>
                  </a:cubicBezTo>
                  <a:cubicBezTo>
                    <a:pt x="64388" y="7633"/>
                    <a:pt x="61606" y="4936"/>
                    <a:pt x="58782" y="2238"/>
                  </a:cubicBezTo>
                  <a:cubicBezTo>
                    <a:pt x="56720" y="325"/>
                    <a:pt x="53266" y="1"/>
                    <a:pt x="5028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1"/>
            <p:cNvSpPr/>
            <p:nvPr/>
          </p:nvSpPr>
          <p:spPr>
            <a:xfrm flipH="1">
              <a:off x="12963573" y="52093"/>
              <a:ext cx="3075098" cy="2318550"/>
            </a:xfrm>
            <a:custGeom>
              <a:rect b="b" l="l" r="r" t="t"/>
              <a:pathLst>
                <a:path extrusionOk="0" h="48023" w="63693">
                  <a:moveTo>
                    <a:pt x="32911" y="1541"/>
                  </a:moveTo>
                  <a:cubicBezTo>
                    <a:pt x="34269" y="1541"/>
                    <a:pt x="35613" y="1729"/>
                    <a:pt x="36863" y="2198"/>
                  </a:cubicBezTo>
                  <a:cubicBezTo>
                    <a:pt x="44050" y="4917"/>
                    <a:pt x="50963" y="8183"/>
                    <a:pt x="57223" y="12652"/>
                  </a:cubicBezTo>
                  <a:cubicBezTo>
                    <a:pt x="59204" y="14232"/>
                    <a:pt x="59204" y="16150"/>
                    <a:pt x="57497" y="17963"/>
                  </a:cubicBezTo>
                  <a:cubicBezTo>
                    <a:pt x="51279" y="23885"/>
                    <a:pt x="45652" y="30376"/>
                    <a:pt x="39940" y="36762"/>
                  </a:cubicBezTo>
                  <a:cubicBezTo>
                    <a:pt x="38128" y="38786"/>
                    <a:pt x="35430" y="40303"/>
                    <a:pt x="32711" y="40535"/>
                  </a:cubicBezTo>
                  <a:cubicBezTo>
                    <a:pt x="26346" y="41420"/>
                    <a:pt x="20234" y="43549"/>
                    <a:pt x="14354" y="46078"/>
                  </a:cubicBezTo>
                  <a:cubicBezTo>
                    <a:pt x="13904" y="46237"/>
                    <a:pt x="13455" y="46335"/>
                    <a:pt x="13042" y="46335"/>
                  </a:cubicBezTo>
                  <a:cubicBezTo>
                    <a:pt x="12196" y="46335"/>
                    <a:pt x="11503" y="45925"/>
                    <a:pt x="11277" y="44792"/>
                  </a:cubicBezTo>
                  <a:cubicBezTo>
                    <a:pt x="10160" y="40050"/>
                    <a:pt x="7125" y="36109"/>
                    <a:pt x="3921" y="32526"/>
                  </a:cubicBezTo>
                  <a:cubicBezTo>
                    <a:pt x="2846" y="31304"/>
                    <a:pt x="2130" y="29576"/>
                    <a:pt x="2235" y="27953"/>
                  </a:cubicBezTo>
                  <a:cubicBezTo>
                    <a:pt x="2446" y="23084"/>
                    <a:pt x="2235" y="18216"/>
                    <a:pt x="2319" y="13368"/>
                  </a:cubicBezTo>
                  <a:cubicBezTo>
                    <a:pt x="2383" y="11534"/>
                    <a:pt x="3858" y="10460"/>
                    <a:pt x="5396" y="9827"/>
                  </a:cubicBezTo>
                  <a:cubicBezTo>
                    <a:pt x="12963" y="7066"/>
                    <a:pt x="20466" y="4242"/>
                    <a:pt x="28264" y="2156"/>
                  </a:cubicBezTo>
                  <a:cubicBezTo>
                    <a:pt x="29746" y="1794"/>
                    <a:pt x="31337" y="1541"/>
                    <a:pt x="32911" y="1541"/>
                  </a:cubicBezTo>
                  <a:close/>
                  <a:moveTo>
                    <a:pt x="36767" y="0"/>
                  </a:moveTo>
                  <a:cubicBezTo>
                    <a:pt x="35269" y="0"/>
                    <a:pt x="33766" y="188"/>
                    <a:pt x="32395" y="427"/>
                  </a:cubicBezTo>
                  <a:cubicBezTo>
                    <a:pt x="23248" y="2219"/>
                    <a:pt x="14396" y="4938"/>
                    <a:pt x="5439" y="7446"/>
                  </a:cubicBezTo>
                  <a:cubicBezTo>
                    <a:pt x="3753" y="7994"/>
                    <a:pt x="1729" y="9026"/>
                    <a:pt x="1476" y="11029"/>
                  </a:cubicBezTo>
                  <a:cubicBezTo>
                    <a:pt x="739" y="16024"/>
                    <a:pt x="591" y="21103"/>
                    <a:pt x="149" y="26140"/>
                  </a:cubicBezTo>
                  <a:cubicBezTo>
                    <a:pt x="1" y="27889"/>
                    <a:pt x="781" y="29786"/>
                    <a:pt x="1877" y="31135"/>
                  </a:cubicBezTo>
                  <a:cubicBezTo>
                    <a:pt x="5354" y="35540"/>
                    <a:pt x="8305" y="40156"/>
                    <a:pt x="8937" y="45846"/>
                  </a:cubicBezTo>
                  <a:cubicBezTo>
                    <a:pt x="9145" y="47234"/>
                    <a:pt x="9697" y="48022"/>
                    <a:pt x="10861" y="48022"/>
                  </a:cubicBezTo>
                  <a:cubicBezTo>
                    <a:pt x="11111" y="48022"/>
                    <a:pt x="11389" y="47986"/>
                    <a:pt x="11698" y="47912"/>
                  </a:cubicBezTo>
                  <a:cubicBezTo>
                    <a:pt x="17557" y="45973"/>
                    <a:pt x="23754" y="43992"/>
                    <a:pt x="29971" y="43907"/>
                  </a:cubicBezTo>
                  <a:cubicBezTo>
                    <a:pt x="32922" y="43907"/>
                    <a:pt x="35767" y="42242"/>
                    <a:pt x="37896" y="40303"/>
                  </a:cubicBezTo>
                  <a:cubicBezTo>
                    <a:pt x="45146" y="33454"/>
                    <a:pt x="52502" y="26709"/>
                    <a:pt x="60553" y="20808"/>
                  </a:cubicBezTo>
                  <a:cubicBezTo>
                    <a:pt x="62681" y="19143"/>
                    <a:pt x="63693" y="16508"/>
                    <a:pt x="61522" y="14359"/>
                  </a:cubicBezTo>
                  <a:cubicBezTo>
                    <a:pt x="55789" y="8774"/>
                    <a:pt x="49066" y="4558"/>
                    <a:pt x="41900" y="1039"/>
                  </a:cubicBezTo>
                  <a:cubicBezTo>
                    <a:pt x="40350" y="269"/>
                    <a:pt x="38561" y="0"/>
                    <a:pt x="367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1"/>
            <p:cNvSpPr/>
            <p:nvPr/>
          </p:nvSpPr>
          <p:spPr>
            <a:xfrm flipH="1">
              <a:off x="13355317" y="208858"/>
              <a:ext cx="2521520" cy="1990584"/>
            </a:xfrm>
            <a:custGeom>
              <a:rect b="b" l="l" r="r" t="t"/>
              <a:pathLst>
                <a:path extrusionOk="0" h="41230" w="52227">
                  <a:moveTo>
                    <a:pt x="23617" y="1856"/>
                  </a:moveTo>
                  <a:cubicBezTo>
                    <a:pt x="24311" y="1856"/>
                    <a:pt x="25005" y="1919"/>
                    <a:pt x="25692" y="2049"/>
                  </a:cubicBezTo>
                  <a:cubicBezTo>
                    <a:pt x="32289" y="3482"/>
                    <a:pt x="38759" y="5231"/>
                    <a:pt x="45019" y="7718"/>
                  </a:cubicBezTo>
                  <a:cubicBezTo>
                    <a:pt x="46494" y="8372"/>
                    <a:pt x="48117" y="9763"/>
                    <a:pt x="47063" y="11512"/>
                  </a:cubicBezTo>
                  <a:cubicBezTo>
                    <a:pt x="44155" y="16718"/>
                    <a:pt x="41351" y="21945"/>
                    <a:pt x="38316" y="27066"/>
                  </a:cubicBezTo>
                  <a:cubicBezTo>
                    <a:pt x="37136" y="29005"/>
                    <a:pt x="35029" y="30396"/>
                    <a:pt x="32900" y="31050"/>
                  </a:cubicBezTo>
                  <a:cubicBezTo>
                    <a:pt x="26956" y="32925"/>
                    <a:pt x="21245" y="35454"/>
                    <a:pt x="15849" y="38616"/>
                  </a:cubicBezTo>
                  <a:cubicBezTo>
                    <a:pt x="15265" y="38902"/>
                    <a:pt x="14525" y="39216"/>
                    <a:pt x="13839" y="39216"/>
                  </a:cubicBezTo>
                  <a:cubicBezTo>
                    <a:pt x="13314" y="39216"/>
                    <a:pt x="12822" y="39032"/>
                    <a:pt x="12456" y="38510"/>
                  </a:cubicBezTo>
                  <a:cubicBezTo>
                    <a:pt x="10264" y="35476"/>
                    <a:pt x="7503" y="33073"/>
                    <a:pt x="4574" y="30797"/>
                  </a:cubicBezTo>
                  <a:cubicBezTo>
                    <a:pt x="3520" y="29954"/>
                    <a:pt x="2951" y="28520"/>
                    <a:pt x="2951" y="27193"/>
                  </a:cubicBezTo>
                  <a:cubicBezTo>
                    <a:pt x="2845" y="22851"/>
                    <a:pt x="2255" y="18594"/>
                    <a:pt x="1496" y="14315"/>
                  </a:cubicBezTo>
                  <a:cubicBezTo>
                    <a:pt x="1244" y="12861"/>
                    <a:pt x="2087" y="11765"/>
                    <a:pt x="3246" y="10985"/>
                  </a:cubicBezTo>
                  <a:cubicBezTo>
                    <a:pt x="8388" y="8014"/>
                    <a:pt x="13594" y="5189"/>
                    <a:pt x="19053" y="2808"/>
                  </a:cubicBezTo>
                  <a:cubicBezTo>
                    <a:pt x="20498" y="2180"/>
                    <a:pt x="22055" y="1856"/>
                    <a:pt x="23617" y="1856"/>
                  </a:cubicBezTo>
                  <a:close/>
                  <a:moveTo>
                    <a:pt x="26325" y="0"/>
                  </a:moveTo>
                  <a:cubicBezTo>
                    <a:pt x="24709" y="0"/>
                    <a:pt x="23076" y="310"/>
                    <a:pt x="21603" y="806"/>
                  </a:cubicBezTo>
                  <a:cubicBezTo>
                    <a:pt x="15048" y="3103"/>
                    <a:pt x="8747" y="5927"/>
                    <a:pt x="2466" y="8857"/>
                  </a:cubicBezTo>
                  <a:cubicBezTo>
                    <a:pt x="1117" y="9573"/>
                    <a:pt x="0" y="10669"/>
                    <a:pt x="127" y="12313"/>
                  </a:cubicBezTo>
                  <a:cubicBezTo>
                    <a:pt x="527" y="16908"/>
                    <a:pt x="970" y="21502"/>
                    <a:pt x="906" y="26139"/>
                  </a:cubicBezTo>
                  <a:cubicBezTo>
                    <a:pt x="885" y="27677"/>
                    <a:pt x="1496" y="29153"/>
                    <a:pt x="2571" y="30249"/>
                  </a:cubicBezTo>
                  <a:cubicBezTo>
                    <a:pt x="5627" y="33178"/>
                    <a:pt x="8431" y="36298"/>
                    <a:pt x="10243" y="40154"/>
                  </a:cubicBezTo>
                  <a:cubicBezTo>
                    <a:pt x="10576" y="40957"/>
                    <a:pt x="11158" y="41230"/>
                    <a:pt x="11810" y="41230"/>
                  </a:cubicBezTo>
                  <a:cubicBezTo>
                    <a:pt x="12356" y="41230"/>
                    <a:pt x="12951" y="41038"/>
                    <a:pt x="13489" y="40808"/>
                  </a:cubicBezTo>
                  <a:cubicBezTo>
                    <a:pt x="19221" y="37878"/>
                    <a:pt x="25186" y="35539"/>
                    <a:pt x="31467" y="34063"/>
                  </a:cubicBezTo>
                  <a:cubicBezTo>
                    <a:pt x="33933" y="33473"/>
                    <a:pt x="36314" y="32209"/>
                    <a:pt x="37832" y="30122"/>
                  </a:cubicBezTo>
                  <a:cubicBezTo>
                    <a:pt x="42068" y="24305"/>
                    <a:pt x="46220" y="18425"/>
                    <a:pt x="50730" y="12819"/>
                  </a:cubicBezTo>
                  <a:cubicBezTo>
                    <a:pt x="52227" y="11070"/>
                    <a:pt x="51131" y="9299"/>
                    <a:pt x="49445" y="8287"/>
                  </a:cubicBezTo>
                  <a:cubicBezTo>
                    <a:pt x="43016" y="4873"/>
                    <a:pt x="36209" y="2407"/>
                    <a:pt x="29254" y="384"/>
                  </a:cubicBezTo>
                  <a:cubicBezTo>
                    <a:pt x="28313" y="119"/>
                    <a:pt x="27322" y="0"/>
                    <a:pt x="263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1"/>
            <p:cNvSpPr/>
            <p:nvPr/>
          </p:nvSpPr>
          <p:spPr>
            <a:xfrm flipH="1">
              <a:off x="13761304" y="390922"/>
              <a:ext cx="1983294" cy="1607483"/>
            </a:xfrm>
            <a:custGeom>
              <a:rect b="b" l="l" r="r" t="t"/>
              <a:pathLst>
                <a:path extrusionOk="0" h="33295" w="41079">
                  <a:moveTo>
                    <a:pt x="17204" y="1971"/>
                  </a:moveTo>
                  <a:cubicBezTo>
                    <a:pt x="17455" y="1971"/>
                    <a:pt x="17706" y="1983"/>
                    <a:pt x="17958" y="2008"/>
                  </a:cubicBezTo>
                  <a:cubicBezTo>
                    <a:pt x="23353" y="2472"/>
                    <a:pt x="28728" y="3210"/>
                    <a:pt x="34060" y="4243"/>
                  </a:cubicBezTo>
                  <a:cubicBezTo>
                    <a:pt x="35240" y="4538"/>
                    <a:pt x="36968" y="5170"/>
                    <a:pt x="36779" y="6708"/>
                  </a:cubicBezTo>
                  <a:cubicBezTo>
                    <a:pt x="36294" y="10713"/>
                    <a:pt x="35535" y="14675"/>
                    <a:pt x="34481" y="18574"/>
                  </a:cubicBezTo>
                  <a:cubicBezTo>
                    <a:pt x="34060" y="20218"/>
                    <a:pt x="32458" y="21335"/>
                    <a:pt x="31046" y="22052"/>
                  </a:cubicBezTo>
                  <a:cubicBezTo>
                    <a:pt x="26199" y="24328"/>
                    <a:pt x="21583" y="27026"/>
                    <a:pt x="17220" y="30124"/>
                  </a:cubicBezTo>
                  <a:cubicBezTo>
                    <a:pt x="16549" y="30551"/>
                    <a:pt x="15679" y="31045"/>
                    <a:pt x="14826" y="31045"/>
                  </a:cubicBezTo>
                  <a:cubicBezTo>
                    <a:pt x="14500" y="31045"/>
                    <a:pt x="14177" y="30973"/>
                    <a:pt x="13869" y="30798"/>
                  </a:cubicBezTo>
                  <a:cubicBezTo>
                    <a:pt x="11256" y="29323"/>
                    <a:pt x="8537" y="28016"/>
                    <a:pt x="5755" y="26878"/>
                  </a:cubicBezTo>
                  <a:cubicBezTo>
                    <a:pt x="4785" y="26457"/>
                    <a:pt x="4258" y="25361"/>
                    <a:pt x="4174" y="24349"/>
                  </a:cubicBezTo>
                  <a:cubicBezTo>
                    <a:pt x="3816" y="20808"/>
                    <a:pt x="3078" y="17310"/>
                    <a:pt x="2003" y="13937"/>
                  </a:cubicBezTo>
                  <a:cubicBezTo>
                    <a:pt x="1603" y="12820"/>
                    <a:pt x="2109" y="11788"/>
                    <a:pt x="2867" y="10987"/>
                  </a:cubicBezTo>
                  <a:cubicBezTo>
                    <a:pt x="6134" y="8163"/>
                    <a:pt x="9570" y="5528"/>
                    <a:pt x="13174" y="3147"/>
                  </a:cubicBezTo>
                  <a:cubicBezTo>
                    <a:pt x="14393" y="2376"/>
                    <a:pt x="15779" y="1971"/>
                    <a:pt x="17204" y="1971"/>
                  </a:cubicBezTo>
                  <a:close/>
                  <a:moveTo>
                    <a:pt x="18823" y="1"/>
                  </a:moveTo>
                  <a:cubicBezTo>
                    <a:pt x="17300" y="1"/>
                    <a:pt x="15782" y="374"/>
                    <a:pt x="14417" y="1081"/>
                  </a:cubicBezTo>
                  <a:cubicBezTo>
                    <a:pt x="9970" y="3526"/>
                    <a:pt x="5692" y="6224"/>
                    <a:pt x="1582" y="9195"/>
                  </a:cubicBezTo>
                  <a:cubicBezTo>
                    <a:pt x="612" y="10017"/>
                    <a:pt x="1" y="11050"/>
                    <a:pt x="338" y="12357"/>
                  </a:cubicBezTo>
                  <a:cubicBezTo>
                    <a:pt x="1329" y="16193"/>
                    <a:pt x="1961" y="20134"/>
                    <a:pt x="2214" y="24075"/>
                  </a:cubicBezTo>
                  <a:cubicBezTo>
                    <a:pt x="2256" y="25255"/>
                    <a:pt x="2783" y="26520"/>
                    <a:pt x="3816" y="27152"/>
                  </a:cubicBezTo>
                  <a:cubicBezTo>
                    <a:pt x="6661" y="28838"/>
                    <a:pt x="9422" y="30630"/>
                    <a:pt x="11888" y="32843"/>
                  </a:cubicBezTo>
                  <a:cubicBezTo>
                    <a:pt x="12237" y="33170"/>
                    <a:pt x="12642" y="33295"/>
                    <a:pt x="13063" y="33295"/>
                  </a:cubicBezTo>
                  <a:cubicBezTo>
                    <a:pt x="13835" y="33295"/>
                    <a:pt x="14661" y="32874"/>
                    <a:pt x="15302" y="32505"/>
                  </a:cubicBezTo>
                  <a:cubicBezTo>
                    <a:pt x="20234" y="29323"/>
                    <a:pt x="25461" y="26646"/>
                    <a:pt x="30941" y="24518"/>
                  </a:cubicBezTo>
                  <a:cubicBezTo>
                    <a:pt x="32732" y="23759"/>
                    <a:pt x="34524" y="22558"/>
                    <a:pt x="35346" y="20745"/>
                  </a:cubicBezTo>
                  <a:cubicBezTo>
                    <a:pt x="37306" y="16235"/>
                    <a:pt x="38992" y="11640"/>
                    <a:pt x="40530" y="6982"/>
                  </a:cubicBezTo>
                  <a:cubicBezTo>
                    <a:pt x="41078" y="5275"/>
                    <a:pt x="39371" y="4348"/>
                    <a:pt x="38022" y="3863"/>
                  </a:cubicBezTo>
                  <a:cubicBezTo>
                    <a:pt x="32163" y="2177"/>
                    <a:pt x="26178" y="1018"/>
                    <a:pt x="20108" y="91"/>
                  </a:cubicBezTo>
                  <a:cubicBezTo>
                    <a:pt x="19681" y="30"/>
                    <a:pt x="19252" y="1"/>
                    <a:pt x="188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1"/>
            <p:cNvSpPr/>
            <p:nvPr/>
          </p:nvSpPr>
          <p:spPr>
            <a:xfrm flipH="1">
              <a:off x="14128666" y="582207"/>
              <a:ext cx="1451055" cy="1197730"/>
            </a:xfrm>
            <a:custGeom>
              <a:rect b="b" l="l" r="r" t="t"/>
              <a:pathLst>
                <a:path extrusionOk="0" h="24808" w="30055">
                  <a:moveTo>
                    <a:pt x="16747" y="1913"/>
                  </a:moveTo>
                  <a:cubicBezTo>
                    <a:pt x="19125" y="1913"/>
                    <a:pt x="21502" y="1958"/>
                    <a:pt x="23880" y="2072"/>
                  </a:cubicBezTo>
                  <a:cubicBezTo>
                    <a:pt x="24765" y="2156"/>
                    <a:pt x="26156" y="2388"/>
                    <a:pt x="26430" y="3463"/>
                  </a:cubicBezTo>
                  <a:cubicBezTo>
                    <a:pt x="27167" y="6097"/>
                    <a:pt x="27631" y="8816"/>
                    <a:pt x="27842" y="11556"/>
                  </a:cubicBezTo>
                  <a:cubicBezTo>
                    <a:pt x="27905" y="12736"/>
                    <a:pt x="26957" y="13601"/>
                    <a:pt x="26114" y="14233"/>
                  </a:cubicBezTo>
                  <a:cubicBezTo>
                    <a:pt x="22784" y="16467"/>
                    <a:pt x="19601" y="18891"/>
                    <a:pt x="16587" y="21504"/>
                  </a:cubicBezTo>
                  <a:cubicBezTo>
                    <a:pt x="15948" y="22052"/>
                    <a:pt x="15055" y="22553"/>
                    <a:pt x="14169" y="22553"/>
                  </a:cubicBezTo>
                  <a:cubicBezTo>
                    <a:pt x="14033" y="22553"/>
                    <a:pt x="13898" y="22541"/>
                    <a:pt x="13763" y="22516"/>
                  </a:cubicBezTo>
                  <a:cubicBezTo>
                    <a:pt x="11255" y="22052"/>
                    <a:pt x="8726" y="21694"/>
                    <a:pt x="6197" y="21378"/>
                  </a:cubicBezTo>
                  <a:cubicBezTo>
                    <a:pt x="5396" y="21230"/>
                    <a:pt x="4806" y="20619"/>
                    <a:pt x="4679" y="19839"/>
                  </a:cubicBezTo>
                  <a:cubicBezTo>
                    <a:pt x="4110" y="17247"/>
                    <a:pt x="3288" y="14718"/>
                    <a:pt x="2192" y="12315"/>
                  </a:cubicBezTo>
                  <a:cubicBezTo>
                    <a:pt x="1876" y="11514"/>
                    <a:pt x="2003" y="10608"/>
                    <a:pt x="2572" y="9954"/>
                  </a:cubicBezTo>
                  <a:cubicBezTo>
                    <a:pt x="4532" y="7573"/>
                    <a:pt x="6618" y="5318"/>
                    <a:pt x="8831" y="3168"/>
                  </a:cubicBezTo>
                  <a:cubicBezTo>
                    <a:pt x="9695" y="2388"/>
                    <a:pt x="10833" y="1967"/>
                    <a:pt x="11993" y="1967"/>
                  </a:cubicBezTo>
                  <a:cubicBezTo>
                    <a:pt x="13578" y="1933"/>
                    <a:pt x="15162" y="1913"/>
                    <a:pt x="16747" y="1913"/>
                  </a:cubicBezTo>
                  <a:close/>
                  <a:moveTo>
                    <a:pt x="12727" y="0"/>
                  </a:moveTo>
                  <a:cubicBezTo>
                    <a:pt x="11411" y="0"/>
                    <a:pt x="10127" y="420"/>
                    <a:pt x="9063" y="1208"/>
                  </a:cubicBezTo>
                  <a:cubicBezTo>
                    <a:pt x="6197" y="3505"/>
                    <a:pt x="3499" y="5971"/>
                    <a:pt x="928" y="8606"/>
                  </a:cubicBezTo>
                  <a:cubicBezTo>
                    <a:pt x="232" y="9301"/>
                    <a:pt x="0" y="10355"/>
                    <a:pt x="359" y="11282"/>
                  </a:cubicBezTo>
                  <a:cubicBezTo>
                    <a:pt x="1455" y="14191"/>
                    <a:pt x="2255" y="17205"/>
                    <a:pt x="2719" y="20282"/>
                  </a:cubicBezTo>
                  <a:cubicBezTo>
                    <a:pt x="2846" y="21125"/>
                    <a:pt x="3372" y="22094"/>
                    <a:pt x="4279" y="22305"/>
                  </a:cubicBezTo>
                  <a:cubicBezTo>
                    <a:pt x="6976" y="23022"/>
                    <a:pt x="9632" y="23759"/>
                    <a:pt x="12267" y="24687"/>
                  </a:cubicBezTo>
                  <a:cubicBezTo>
                    <a:pt x="12501" y="24770"/>
                    <a:pt x="12736" y="24807"/>
                    <a:pt x="12969" y="24807"/>
                  </a:cubicBezTo>
                  <a:cubicBezTo>
                    <a:pt x="13849" y="24807"/>
                    <a:pt x="14703" y="24284"/>
                    <a:pt x="15386" y="23801"/>
                  </a:cubicBezTo>
                  <a:cubicBezTo>
                    <a:pt x="19116" y="20893"/>
                    <a:pt x="23036" y="18300"/>
                    <a:pt x="27146" y="15982"/>
                  </a:cubicBezTo>
                  <a:cubicBezTo>
                    <a:pt x="28284" y="15287"/>
                    <a:pt x="29528" y="14296"/>
                    <a:pt x="29675" y="12884"/>
                  </a:cubicBezTo>
                  <a:cubicBezTo>
                    <a:pt x="30013" y="9554"/>
                    <a:pt x="30055" y="6224"/>
                    <a:pt x="29781" y="2915"/>
                  </a:cubicBezTo>
                  <a:cubicBezTo>
                    <a:pt x="29654" y="1587"/>
                    <a:pt x="28116" y="1208"/>
                    <a:pt x="27062" y="1018"/>
                  </a:cubicBezTo>
                  <a:cubicBezTo>
                    <a:pt x="22383" y="470"/>
                    <a:pt x="17704" y="175"/>
                    <a:pt x="13004" y="7"/>
                  </a:cubicBezTo>
                  <a:cubicBezTo>
                    <a:pt x="12912" y="2"/>
                    <a:pt x="12819" y="0"/>
                    <a:pt x="127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1"/>
            <p:cNvSpPr/>
            <p:nvPr/>
          </p:nvSpPr>
          <p:spPr>
            <a:xfrm flipH="1">
              <a:off x="14326035" y="745297"/>
              <a:ext cx="1072588" cy="821484"/>
            </a:xfrm>
            <a:custGeom>
              <a:rect b="b" l="l" r="r" t="t"/>
              <a:pathLst>
                <a:path extrusionOk="0" h="17015" w="22216">
                  <a:moveTo>
                    <a:pt x="15155" y="1518"/>
                  </a:moveTo>
                  <a:cubicBezTo>
                    <a:pt x="15829" y="1518"/>
                    <a:pt x="16567" y="1539"/>
                    <a:pt x="17030" y="2150"/>
                  </a:cubicBezTo>
                  <a:cubicBezTo>
                    <a:pt x="18000" y="3647"/>
                    <a:pt x="18864" y="5206"/>
                    <a:pt x="19623" y="6829"/>
                  </a:cubicBezTo>
                  <a:cubicBezTo>
                    <a:pt x="19897" y="7525"/>
                    <a:pt x="19475" y="8073"/>
                    <a:pt x="19033" y="8579"/>
                  </a:cubicBezTo>
                  <a:cubicBezTo>
                    <a:pt x="17241" y="10307"/>
                    <a:pt x="15513" y="12119"/>
                    <a:pt x="13827" y="13953"/>
                  </a:cubicBezTo>
                  <a:cubicBezTo>
                    <a:pt x="13342" y="14522"/>
                    <a:pt x="12647" y="14880"/>
                    <a:pt x="11909" y="14944"/>
                  </a:cubicBezTo>
                  <a:cubicBezTo>
                    <a:pt x="9928" y="15049"/>
                    <a:pt x="7947" y="15196"/>
                    <a:pt x="5986" y="15365"/>
                  </a:cubicBezTo>
                  <a:cubicBezTo>
                    <a:pt x="5460" y="15323"/>
                    <a:pt x="4912" y="15239"/>
                    <a:pt x="4701" y="14649"/>
                  </a:cubicBezTo>
                  <a:lnTo>
                    <a:pt x="4701" y="14627"/>
                  </a:lnTo>
                  <a:cubicBezTo>
                    <a:pt x="4026" y="13047"/>
                    <a:pt x="3225" y="11529"/>
                    <a:pt x="2319" y="10054"/>
                  </a:cubicBezTo>
                  <a:cubicBezTo>
                    <a:pt x="2045" y="9548"/>
                    <a:pt x="2066" y="8937"/>
                    <a:pt x="2382" y="8452"/>
                  </a:cubicBezTo>
                  <a:cubicBezTo>
                    <a:pt x="3478" y="6724"/>
                    <a:pt x="4595" y="5059"/>
                    <a:pt x="5797" y="3415"/>
                  </a:cubicBezTo>
                  <a:cubicBezTo>
                    <a:pt x="6239" y="2846"/>
                    <a:pt x="6914" y="2467"/>
                    <a:pt x="7630" y="2382"/>
                  </a:cubicBezTo>
                  <a:cubicBezTo>
                    <a:pt x="10138" y="2045"/>
                    <a:pt x="12647" y="1750"/>
                    <a:pt x="15155" y="1518"/>
                  </a:cubicBezTo>
                  <a:close/>
                  <a:moveTo>
                    <a:pt x="17410" y="1"/>
                  </a:moveTo>
                  <a:cubicBezTo>
                    <a:pt x="14185" y="85"/>
                    <a:pt x="10960" y="254"/>
                    <a:pt x="7736" y="507"/>
                  </a:cubicBezTo>
                  <a:cubicBezTo>
                    <a:pt x="6830" y="570"/>
                    <a:pt x="5860" y="949"/>
                    <a:pt x="5270" y="1645"/>
                  </a:cubicBezTo>
                  <a:cubicBezTo>
                    <a:pt x="3605" y="3584"/>
                    <a:pt x="2045" y="5586"/>
                    <a:pt x="549" y="7651"/>
                  </a:cubicBezTo>
                  <a:cubicBezTo>
                    <a:pt x="212" y="8305"/>
                    <a:pt x="1" y="8937"/>
                    <a:pt x="359" y="9653"/>
                  </a:cubicBezTo>
                  <a:cubicBezTo>
                    <a:pt x="1371" y="11571"/>
                    <a:pt x="2193" y="13595"/>
                    <a:pt x="2846" y="15681"/>
                  </a:cubicBezTo>
                  <a:cubicBezTo>
                    <a:pt x="3015" y="16335"/>
                    <a:pt x="3605" y="16798"/>
                    <a:pt x="4279" y="16798"/>
                  </a:cubicBezTo>
                  <a:cubicBezTo>
                    <a:pt x="6577" y="16819"/>
                    <a:pt x="8874" y="16883"/>
                    <a:pt x="11171" y="17009"/>
                  </a:cubicBezTo>
                  <a:cubicBezTo>
                    <a:pt x="11220" y="17012"/>
                    <a:pt x="11268" y="17014"/>
                    <a:pt x="11317" y="17014"/>
                  </a:cubicBezTo>
                  <a:cubicBezTo>
                    <a:pt x="12155" y="17014"/>
                    <a:pt x="12996" y="16513"/>
                    <a:pt x="13574" y="15955"/>
                  </a:cubicBezTo>
                  <a:cubicBezTo>
                    <a:pt x="15913" y="13700"/>
                    <a:pt x="18337" y="11550"/>
                    <a:pt x="20866" y="9527"/>
                  </a:cubicBezTo>
                  <a:cubicBezTo>
                    <a:pt x="21456" y="8979"/>
                    <a:pt x="22215" y="8178"/>
                    <a:pt x="21962" y="7293"/>
                  </a:cubicBezTo>
                  <a:cubicBezTo>
                    <a:pt x="21372" y="5122"/>
                    <a:pt x="20613" y="3015"/>
                    <a:pt x="19665" y="970"/>
                  </a:cubicBezTo>
                  <a:cubicBezTo>
                    <a:pt x="19222" y="148"/>
                    <a:pt x="18253" y="43"/>
                    <a:pt x="174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1"/>
            <p:cNvSpPr/>
            <p:nvPr/>
          </p:nvSpPr>
          <p:spPr>
            <a:xfrm flipH="1">
              <a:off x="14555027" y="899552"/>
              <a:ext cx="645166" cy="513699"/>
            </a:xfrm>
            <a:custGeom>
              <a:rect b="b" l="l" r="r" t="t"/>
              <a:pathLst>
                <a:path extrusionOk="0" h="10640" w="13363">
                  <a:moveTo>
                    <a:pt x="9590" y="0"/>
                  </a:moveTo>
                  <a:cubicBezTo>
                    <a:pt x="9477" y="0"/>
                    <a:pt x="9363" y="5"/>
                    <a:pt x="9253" y="9"/>
                  </a:cubicBezTo>
                  <a:cubicBezTo>
                    <a:pt x="7441" y="304"/>
                    <a:pt x="5628" y="642"/>
                    <a:pt x="3815" y="1000"/>
                  </a:cubicBezTo>
                  <a:cubicBezTo>
                    <a:pt x="3289" y="1084"/>
                    <a:pt x="2825" y="1400"/>
                    <a:pt x="2530" y="1843"/>
                  </a:cubicBezTo>
                  <a:cubicBezTo>
                    <a:pt x="1729" y="3128"/>
                    <a:pt x="970" y="4435"/>
                    <a:pt x="233" y="5763"/>
                  </a:cubicBezTo>
                  <a:cubicBezTo>
                    <a:pt x="1" y="6142"/>
                    <a:pt x="1" y="6606"/>
                    <a:pt x="254" y="6964"/>
                  </a:cubicBezTo>
                  <a:cubicBezTo>
                    <a:pt x="1012" y="7997"/>
                    <a:pt x="1708" y="9072"/>
                    <a:pt x="2361" y="10168"/>
                  </a:cubicBezTo>
                  <a:cubicBezTo>
                    <a:pt x="2533" y="10460"/>
                    <a:pt x="2858" y="10639"/>
                    <a:pt x="3200" y="10639"/>
                  </a:cubicBezTo>
                  <a:cubicBezTo>
                    <a:pt x="3279" y="10639"/>
                    <a:pt x="3358" y="10630"/>
                    <a:pt x="3436" y="10610"/>
                  </a:cubicBezTo>
                  <a:cubicBezTo>
                    <a:pt x="4996" y="10336"/>
                    <a:pt x="6555" y="10084"/>
                    <a:pt x="8115" y="9852"/>
                  </a:cubicBezTo>
                  <a:cubicBezTo>
                    <a:pt x="8663" y="9767"/>
                    <a:pt x="9169" y="9451"/>
                    <a:pt x="9506" y="9009"/>
                  </a:cubicBezTo>
                  <a:cubicBezTo>
                    <a:pt x="10602" y="7618"/>
                    <a:pt x="11740" y="6227"/>
                    <a:pt x="12878" y="4878"/>
                  </a:cubicBezTo>
                  <a:cubicBezTo>
                    <a:pt x="13194" y="4583"/>
                    <a:pt x="13363" y="3972"/>
                    <a:pt x="13110" y="3592"/>
                  </a:cubicBezTo>
                  <a:cubicBezTo>
                    <a:pt x="12351" y="2475"/>
                    <a:pt x="11550" y="1421"/>
                    <a:pt x="10686" y="389"/>
                  </a:cubicBezTo>
                  <a:cubicBezTo>
                    <a:pt x="10406" y="59"/>
                    <a:pt x="9997" y="0"/>
                    <a:pt x="95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4" name="Google Shape;294;p21"/>
          <p:cNvGrpSpPr/>
          <p:nvPr/>
        </p:nvGrpSpPr>
        <p:grpSpPr>
          <a:xfrm rot="277670">
            <a:off x="7299628" y="4268708"/>
            <a:ext cx="4169589" cy="3143770"/>
            <a:chOff x="12963573" y="52093"/>
            <a:chExt cx="3075098" cy="2318550"/>
          </a:xfrm>
        </p:grpSpPr>
        <p:sp>
          <p:nvSpPr>
            <p:cNvPr id="295" name="Google Shape;295;p21"/>
            <p:cNvSpPr/>
            <p:nvPr/>
          </p:nvSpPr>
          <p:spPr>
            <a:xfrm flipH="1">
              <a:off x="12963573" y="52093"/>
              <a:ext cx="3075098" cy="2318550"/>
            </a:xfrm>
            <a:custGeom>
              <a:rect b="b" l="l" r="r" t="t"/>
              <a:pathLst>
                <a:path extrusionOk="0" h="48023" w="63693">
                  <a:moveTo>
                    <a:pt x="32911" y="1541"/>
                  </a:moveTo>
                  <a:cubicBezTo>
                    <a:pt x="34269" y="1541"/>
                    <a:pt x="35613" y="1729"/>
                    <a:pt x="36863" y="2198"/>
                  </a:cubicBezTo>
                  <a:cubicBezTo>
                    <a:pt x="44050" y="4917"/>
                    <a:pt x="50963" y="8183"/>
                    <a:pt x="57223" y="12652"/>
                  </a:cubicBezTo>
                  <a:cubicBezTo>
                    <a:pt x="59204" y="14232"/>
                    <a:pt x="59204" y="16150"/>
                    <a:pt x="57497" y="17963"/>
                  </a:cubicBezTo>
                  <a:cubicBezTo>
                    <a:pt x="51279" y="23885"/>
                    <a:pt x="45652" y="30376"/>
                    <a:pt x="39940" y="36762"/>
                  </a:cubicBezTo>
                  <a:cubicBezTo>
                    <a:pt x="38128" y="38786"/>
                    <a:pt x="35430" y="40303"/>
                    <a:pt x="32711" y="40535"/>
                  </a:cubicBezTo>
                  <a:cubicBezTo>
                    <a:pt x="26346" y="41420"/>
                    <a:pt x="20234" y="43549"/>
                    <a:pt x="14354" y="46078"/>
                  </a:cubicBezTo>
                  <a:cubicBezTo>
                    <a:pt x="13904" y="46237"/>
                    <a:pt x="13455" y="46335"/>
                    <a:pt x="13042" y="46335"/>
                  </a:cubicBezTo>
                  <a:cubicBezTo>
                    <a:pt x="12196" y="46335"/>
                    <a:pt x="11503" y="45925"/>
                    <a:pt x="11277" y="44792"/>
                  </a:cubicBezTo>
                  <a:cubicBezTo>
                    <a:pt x="10160" y="40050"/>
                    <a:pt x="7125" y="36109"/>
                    <a:pt x="3921" y="32526"/>
                  </a:cubicBezTo>
                  <a:cubicBezTo>
                    <a:pt x="2846" y="31304"/>
                    <a:pt x="2130" y="29576"/>
                    <a:pt x="2235" y="27953"/>
                  </a:cubicBezTo>
                  <a:cubicBezTo>
                    <a:pt x="2446" y="23084"/>
                    <a:pt x="2235" y="18216"/>
                    <a:pt x="2319" y="13368"/>
                  </a:cubicBezTo>
                  <a:cubicBezTo>
                    <a:pt x="2383" y="11534"/>
                    <a:pt x="3858" y="10460"/>
                    <a:pt x="5396" y="9827"/>
                  </a:cubicBezTo>
                  <a:cubicBezTo>
                    <a:pt x="12963" y="7066"/>
                    <a:pt x="20466" y="4242"/>
                    <a:pt x="28264" y="2156"/>
                  </a:cubicBezTo>
                  <a:cubicBezTo>
                    <a:pt x="29746" y="1794"/>
                    <a:pt x="31337" y="1541"/>
                    <a:pt x="32911" y="1541"/>
                  </a:cubicBezTo>
                  <a:close/>
                  <a:moveTo>
                    <a:pt x="36767" y="0"/>
                  </a:moveTo>
                  <a:cubicBezTo>
                    <a:pt x="35269" y="0"/>
                    <a:pt x="33766" y="188"/>
                    <a:pt x="32395" y="427"/>
                  </a:cubicBezTo>
                  <a:cubicBezTo>
                    <a:pt x="23248" y="2219"/>
                    <a:pt x="14396" y="4938"/>
                    <a:pt x="5439" y="7446"/>
                  </a:cubicBezTo>
                  <a:cubicBezTo>
                    <a:pt x="3753" y="7994"/>
                    <a:pt x="1729" y="9026"/>
                    <a:pt x="1476" y="11029"/>
                  </a:cubicBezTo>
                  <a:cubicBezTo>
                    <a:pt x="739" y="16024"/>
                    <a:pt x="591" y="21103"/>
                    <a:pt x="149" y="26140"/>
                  </a:cubicBezTo>
                  <a:cubicBezTo>
                    <a:pt x="1" y="27889"/>
                    <a:pt x="781" y="29786"/>
                    <a:pt x="1877" y="31135"/>
                  </a:cubicBezTo>
                  <a:cubicBezTo>
                    <a:pt x="5354" y="35540"/>
                    <a:pt x="8305" y="40156"/>
                    <a:pt x="8937" y="45846"/>
                  </a:cubicBezTo>
                  <a:cubicBezTo>
                    <a:pt x="9145" y="47234"/>
                    <a:pt x="9697" y="48022"/>
                    <a:pt x="10861" y="48022"/>
                  </a:cubicBezTo>
                  <a:cubicBezTo>
                    <a:pt x="11111" y="48022"/>
                    <a:pt x="11389" y="47986"/>
                    <a:pt x="11698" y="47912"/>
                  </a:cubicBezTo>
                  <a:cubicBezTo>
                    <a:pt x="17557" y="45973"/>
                    <a:pt x="23754" y="43992"/>
                    <a:pt x="29971" y="43907"/>
                  </a:cubicBezTo>
                  <a:cubicBezTo>
                    <a:pt x="32922" y="43907"/>
                    <a:pt x="35767" y="42242"/>
                    <a:pt x="37896" y="40303"/>
                  </a:cubicBezTo>
                  <a:cubicBezTo>
                    <a:pt x="45146" y="33454"/>
                    <a:pt x="52502" y="26709"/>
                    <a:pt x="60553" y="20808"/>
                  </a:cubicBezTo>
                  <a:cubicBezTo>
                    <a:pt x="62681" y="19143"/>
                    <a:pt x="63693" y="16508"/>
                    <a:pt x="61522" y="14359"/>
                  </a:cubicBezTo>
                  <a:cubicBezTo>
                    <a:pt x="55789" y="8774"/>
                    <a:pt x="49066" y="4558"/>
                    <a:pt x="41900" y="1039"/>
                  </a:cubicBezTo>
                  <a:cubicBezTo>
                    <a:pt x="40350" y="269"/>
                    <a:pt x="38561" y="0"/>
                    <a:pt x="367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1"/>
            <p:cNvSpPr/>
            <p:nvPr/>
          </p:nvSpPr>
          <p:spPr>
            <a:xfrm flipH="1">
              <a:off x="13355317" y="208858"/>
              <a:ext cx="2521520" cy="1990584"/>
            </a:xfrm>
            <a:custGeom>
              <a:rect b="b" l="l" r="r" t="t"/>
              <a:pathLst>
                <a:path extrusionOk="0" h="41230" w="52227">
                  <a:moveTo>
                    <a:pt x="23617" y="1856"/>
                  </a:moveTo>
                  <a:cubicBezTo>
                    <a:pt x="24311" y="1856"/>
                    <a:pt x="25005" y="1919"/>
                    <a:pt x="25692" y="2049"/>
                  </a:cubicBezTo>
                  <a:cubicBezTo>
                    <a:pt x="32289" y="3482"/>
                    <a:pt x="38759" y="5231"/>
                    <a:pt x="45019" y="7718"/>
                  </a:cubicBezTo>
                  <a:cubicBezTo>
                    <a:pt x="46494" y="8372"/>
                    <a:pt x="48117" y="9763"/>
                    <a:pt x="47063" y="11512"/>
                  </a:cubicBezTo>
                  <a:cubicBezTo>
                    <a:pt x="44155" y="16718"/>
                    <a:pt x="41351" y="21945"/>
                    <a:pt x="38316" y="27066"/>
                  </a:cubicBezTo>
                  <a:cubicBezTo>
                    <a:pt x="37136" y="29005"/>
                    <a:pt x="35029" y="30396"/>
                    <a:pt x="32900" y="31050"/>
                  </a:cubicBezTo>
                  <a:cubicBezTo>
                    <a:pt x="26956" y="32925"/>
                    <a:pt x="21245" y="35454"/>
                    <a:pt x="15849" y="38616"/>
                  </a:cubicBezTo>
                  <a:cubicBezTo>
                    <a:pt x="15265" y="38902"/>
                    <a:pt x="14525" y="39216"/>
                    <a:pt x="13839" y="39216"/>
                  </a:cubicBezTo>
                  <a:cubicBezTo>
                    <a:pt x="13314" y="39216"/>
                    <a:pt x="12822" y="39032"/>
                    <a:pt x="12456" y="38510"/>
                  </a:cubicBezTo>
                  <a:cubicBezTo>
                    <a:pt x="10264" y="35476"/>
                    <a:pt x="7503" y="33073"/>
                    <a:pt x="4574" y="30797"/>
                  </a:cubicBezTo>
                  <a:cubicBezTo>
                    <a:pt x="3520" y="29954"/>
                    <a:pt x="2951" y="28520"/>
                    <a:pt x="2951" y="27193"/>
                  </a:cubicBezTo>
                  <a:cubicBezTo>
                    <a:pt x="2845" y="22851"/>
                    <a:pt x="2255" y="18594"/>
                    <a:pt x="1496" y="14315"/>
                  </a:cubicBezTo>
                  <a:cubicBezTo>
                    <a:pt x="1244" y="12861"/>
                    <a:pt x="2087" y="11765"/>
                    <a:pt x="3246" y="10985"/>
                  </a:cubicBezTo>
                  <a:cubicBezTo>
                    <a:pt x="8388" y="8014"/>
                    <a:pt x="13594" y="5189"/>
                    <a:pt x="19053" y="2808"/>
                  </a:cubicBezTo>
                  <a:cubicBezTo>
                    <a:pt x="20498" y="2180"/>
                    <a:pt x="22055" y="1856"/>
                    <a:pt x="23617" y="1856"/>
                  </a:cubicBezTo>
                  <a:close/>
                  <a:moveTo>
                    <a:pt x="26325" y="0"/>
                  </a:moveTo>
                  <a:cubicBezTo>
                    <a:pt x="24709" y="0"/>
                    <a:pt x="23076" y="310"/>
                    <a:pt x="21603" y="806"/>
                  </a:cubicBezTo>
                  <a:cubicBezTo>
                    <a:pt x="15048" y="3103"/>
                    <a:pt x="8747" y="5927"/>
                    <a:pt x="2466" y="8857"/>
                  </a:cubicBezTo>
                  <a:cubicBezTo>
                    <a:pt x="1117" y="9573"/>
                    <a:pt x="0" y="10669"/>
                    <a:pt x="127" y="12313"/>
                  </a:cubicBezTo>
                  <a:cubicBezTo>
                    <a:pt x="527" y="16908"/>
                    <a:pt x="970" y="21502"/>
                    <a:pt x="906" y="26139"/>
                  </a:cubicBezTo>
                  <a:cubicBezTo>
                    <a:pt x="885" y="27677"/>
                    <a:pt x="1496" y="29153"/>
                    <a:pt x="2571" y="30249"/>
                  </a:cubicBezTo>
                  <a:cubicBezTo>
                    <a:pt x="5627" y="33178"/>
                    <a:pt x="8431" y="36298"/>
                    <a:pt x="10243" y="40154"/>
                  </a:cubicBezTo>
                  <a:cubicBezTo>
                    <a:pt x="10576" y="40957"/>
                    <a:pt x="11158" y="41230"/>
                    <a:pt x="11810" y="41230"/>
                  </a:cubicBezTo>
                  <a:cubicBezTo>
                    <a:pt x="12356" y="41230"/>
                    <a:pt x="12951" y="41038"/>
                    <a:pt x="13489" y="40808"/>
                  </a:cubicBezTo>
                  <a:cubicBezTo>
                    <a:pt x="19221" y="37878"/>
                    <a:pt x="25186" y="35539"/>
                    <a:pt x="31467" y="34063"/>
                  </a:cubicBezTo>
                  <a:cubicBezTo>
                    <a:pt x="33933" y="33473"/>
                    <a:pt x="36314" y="32209"/>
                    <a:pt x="37832" y="30122"/>
                  </a:cubicBezTo>
                  <a:cubicBezTo>
                    <a:pt x="42068" y="24305"/>
                    <a:pt x="46220" y="18425"/>
                    <a:pt x="50730" y="12819"/>
                  </a:cubicBezTo>
                  <a:cubicBezTo>
                    <a:pt x="52227" y="11070"/>
                    <a:pt x="51131" y="9299"/>
                    <a:pt x="49445" y="8287"/>
                  </a:cubicBezTo>
                  <a:cubicBezTo>
                    <a:pt x="43016" y="4873"/>
                    <a:pt x="36209" y="2407"/>
                    <a:pt x="29254" y="384"/>
                  </a:cubicBezTo>
                  <a:cubicBezTo>
                    <a:pt x="28313" y="119"/>
                    <a:pt x="27322" y="0"/>
                    <a:pt x="263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1"/>
            <p:cNvSpPr/>
            <p:nvPr/>
          </p:nvSpPr>
          <p:spPr>
            <a:xfrm flipH="1">
              <a:off x="13761304" y="390922"/>
              <a:ext cx="1983294" cy="1607483"/>
            </a:xfrm>
            <a:custGeom>
              <a:rect b="b" l="l" r="r" t="t"/>
              <a:pathLst>
                <a:path extrusionOk="0" h="33295" w="41079">
                  <a:moveTo>
                    <a:pt x="17204" y="1971"/>
                  </a:moveTo>
                  <a:cubicBezTo>
                    <a:pt x="17455" y="1971"/>
                    <a:pt x="17706" y="1983"/>
                    <a:pt x="17958" y="2008"/>
                  </a:cubicBezTo>
                  <a:cubicBezTo>
                    <a:pt x="23353" y="2472"/>
                    <a:pt x="28728" y="3210"/>
                    <a:pt x="34060" y="4243"/>
                  </a:cubicBezTo>
                  <a:cubicBezTo>
                    <a:pt x="35240" y="4538"/>
                    <a:pt x="36968" y="5170"/>
                    <a:pt x="36779" y="6708"/>
                  </a:cubicBezTo>
                  <a:cubicBezTo>
                    <a:pt x="36294" y="10713"/>
                    <a:pt x="35535" y="14675"/>
                    <a:pt x="34481" y="18574"/>
                  </a:cubicBezTo>
                  <a:cubicBezTo>
                    <a:pt x="34060" y="20218"/>
                    <a:pt x="32458" y="21335"/>
                    <a:pt x="31046" y="22052"/>
                  </a:cubicBezTo>
                  <a:cubicBezTo>
                    <a:pt x="26199" y="24328"/>
                    <a:pt x="21583" y="27026"/>
                    <a:pt x="17220" y="30124"/>
                  </a:cubicBezTo>
                  <a:cubicBezTo>
                    <a:pt x="16549" y="30551"/>
                    <a:pt x="15679" y="31045"/>
                    <a:pt x="14826" y="31045"/>
                  </a:cubicBezTo>
                  <a:cubicBezTo>
                    <a:pt x="14500" y="31045"/>
                    <a:pt x="14177" y="30973"/>
                    <a:pt x="13869" y="30798"/>
                  </a:cubicBezTo>
                  <a:cubicBezTo>
                    <a:pt x="11256" y="29323"/>
                    <a:pt x="8537" y="28016"/>
                    <a:pt x="5755" y="26878"/>
                  </a:cubicBezTo>
                  <a:cubicBezTo>
                    <a:pt x="4785" y="26457"/>
                    <a:pt x="4258" y="25361"/>
                    <a:pt x="4174" y="24349"/>
                  </a:cubicBezTo>
                  <a:cubicBezTo>
                    <a:pt x="3816" y="20808"/>
                    <a:pt x="3078" y="17310"/>
                    <a:pt x="2003" y="13937"/>
                  </a:cubicBezTo>
                  <a:cubicBezTo>
                    <a:pt x="1603" y="12820"/>
                    <a:pt x="2109" y="11788"/>
                    <a:pt x="2867" y="10987"/>
                  </a:cubicBezTo>
                  <a:cubicBezTo>
                    <a:pt x="6134" y="8163"/>
                    <a:pt x="9570" y="5528"/>
                    <a:pt x="13174" y="3147"/>
                  </a:cubicBezTo>
                  <a:cubicBezTo>
                    <a:pt x="14393" y="2376"/>
                    <a:pt x="15779" y="1971"/>
                    <a:pt x="17204" y="1971"/>
                  </a:cubicBezTo>
                  <a:close/>
                  <a:moveTo>
                    <a:pt x="18823" y="1"/>
                  </a:moveTo>
                  <a:cubicBezTo>
                    <a:pt x="17300" y="1"/>
                    <a:pt x="15782" y="374"/>
                    <a:pt x="14417" y="1081"/>
                  </a:cubicBezTo>
                  <a:cubicBezTo>
                    <a:pt x="9970" y="3526"/>
                    <a:pt x="5692" y="6224"/>
                    <a:pt x="1582" y="9195"/>
                  </a:cubicBezTo>
                  <a:cubicBezTo>
                    <a:pt x="612" y="10017"/>
                    <a:pt x="1" y="11050"/>
                    <a:pt x="338" y="12357"/>
                  </a:cubicBezTo>
                  <a:cubicBezTo>
                    <a:pt x="1329" y="16193"/>
                    <a:pt x="1961" y="20134"/>
                    <a:pt x="2214" y="24075"/>
                  </a:cubicBezTo>
                  <a:cubicBezTo>
                    <a:pt x="2256" y="25255"/>
                    <a:pt x="2783" y="26520"/>
                    <a:pt x="3816" y="27152"/>
                  </a:cubicBezTo>
                  <a:cubicBezTo>
                    <a:pt x="6661" y="28838"/>
                    <a:pt x="9422" y="30630"/>
                    <a:pt x="11888" y="32843"/>
                  </a:cubicBezTo>
                  <a:cubicBezTo>
                    <a:pt x="12237" y="33170"/>
                    <a:pt x="12642" y="33295"/>
                    <a:pt x="13063" y="33295"/>
                  </a:cubicBezTo>
                  <a:cubicBezTo>
                    <a:pt x="13835" y="33295"/>
                    <a:pt x="14661" y="32874"/>
                    <a:pt x="15302" y="32505"/>
                  </a:cubicBezTo>
                  <a:cubicBezTo>
                    <a:pt x="20234" y="29323"/>
                    <a:pt x="25461" y="26646"/>
                    <a:pt x="30941" y="24518"/>
                  </a:cubicBezTo>
                  <a:cubicBezTo>
                    <a:pt x="32732" y="23759"/>
                    <a:pt x="34524" y="22558"/>
                    <a:pt x="35346" y="20745"/>
                  </a:cubicBezTo>
                  <a:cubicBezTo>
                    <a:pt x="37306" y="16235"/>
                    <a:pt x="38992" y="11640"/>
                    <a:pt x="40530" y="6982"/>
                  </a:cubicBezTo>
                  <a:cubicBezTo>
                    <a:pt x="41078" y="5275"/>
                    <a:pt x="39371" y="4348"/>
                    <a:pt x="38022" y="3863"/>
                  </a:cubicBezTo>
                  <a:cubicBezTo>
                    <a:pt x="32163" y="2177"/>
                    <a:pt x="26178" y="1018"/>
                    <a:pt x="20108" y="91"/>
                  </a:cubicBezTo>
                  <a:cubicBezTo>
                    <a:pt x="19681" y="30"/>
                    <a:pt x="19252" y="1"/>
                    <a:pt x="188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1"/>
            <p:cNvSpPr/>
            <p:nvPr/>
          </p:nvSpPr>
          <p:spPr>
            <a:xfrm flipH="1">
              <a:off x="14128666" y="582207"/>
              <a:ext cx="1451055" cy="1197730"/>
            </a:xfrm>
            <a:custGeom>
              <a:rect b="b" l="l" r="r" t="t"/>
              <a:pathLst>
                <a:path extrusionOk="0" h="24808" w="30055">
                  <a:moveTo>
                    <a:pt x="16747" y="1913"/>
                  </a:moveTo>
                  <a:cubicBezTo>
                    <a:pt x="19125" y="1913"/>
                    <a:pt x="21502" y="1958"/>
                    <a:pt x="23880" y="2072"/>
                  </a:cubicBezTo>
                  <a:cubicBezTo>
                    <a:pt x="24765" y="2156"/>
                    <a:pt x="26156" y="2388"/>
                    <a:pt x="26430" y="3463"/>
                  </a:cubicBezTo>
                  <a:cubicBezTo>
                    <a:pt x="27167" y="6097"/>
                    <a:pt x="27631" y="8816"/>
                    <a:pt x="27842" y="11556"/>
                  </a:cubicBezTo>
                  <a:cubicBezTo>
                    <a:pt x="27905" y="12736"/>
                    <a:pt x="26957" y="13601"/>
                    <a:pt x="26114" y="14233"/>
                  </a:cubicBezTo>
                  <a:cubicBezTo>
                    <a:pt x="22784" y="16467"/>
                    <a:pt x="19601" y="18891"/>
                    <a:pt x="16587" y="21504"/>
                  </a:cubicBezTo>
                  <a:cubicBezTo>
                    <a:pt x="15948" y="22052"/>
                    <a:pt x="15055" y="22553"/>
                    <a:pt x="14169" y="22553"/>
                  </a:cubicBezTo>
                  <a:cubicBezTo>
                    <a:pt x="14033" y="22553"/>
                    <a:pt x="13898" y="22541"/>
                    <a:pt x="13763" y="22516"/>
                  </a:cubicBezTo>
                  <a:cubicBezTo>
                    <a:pt x="11255" y="22052"/>
                    <a:pt x="8726" y="21694"/>
                    <a:pt x="6197" y="21378"/>
                  </a:cubicBezTo>
                  <a:cubicBezTo>
                    <a:pt x="5396" y="21230"/>
                    <a:pt x="4806" y="20619"/>
                    <a:pt x="4679" y="19839"/>
                  </a:cubicBezTo>
                  <a:cubicBezTo>
                    <a:pt x="4110" y="17247"/>
                    <a:pt x="3288" y="14718"/>
                    <a:pt x="2192" y="12315"/>
                  </a:cubicBezTo>
                  <a:cubicBezTo>
                    <a:pt x="1876" y="11514"/>
                    <a:pt x="2003" y="10608"/>
                    <a:pt x="2572" y="9954"/>
                  </a:cubicBezTo>
                  <a:cubicBezTo>
                    <a:pt x="4532" y="7573"/>
                    <a:pt x="6618" y="5318"/>
                    <a:pt x="8831" y="3168"/>
                  </a:cubicBezTo>
                  <a:cubicBezTo>
                    <a:pt x="9695" y="2388"/>
                    <a:pt x="10833" y="1967"/>
                    <a:pt x="11993" y="1967"/>
                  </a:cubicBezTo>
                  <a:cubicBezTo>
                    <a:pt x="13578" y="1933"/>
                    <a:pt x="15162" y="1913"/>
                    <a:pt x="16747" y="1913"/>
                  </a:cubicBezTo>
                  <a:close/>
                  <a:moveTo>
                    <a:pt x="12727" y="0"/>
                  </a:moveTo>
                  <a:cubicBezTo>
                    <a:pt x="11411" y="0"/>
                    <a:pt x="10127" y="420"/>
                    <a:pt x="9063" y="1208"/>
                  </a:cubicBezTo>
                  <a:cubicBezTo>
                    <a:pt x="6197" y="3505"/>
                    <a:pt x="3499" y="5971"/>
                    <a:pt x="928" y="8606"/>
                  </a:cubicBezTo>
                  <a:cubicBezTo>
                    <a:pt x="232" y="9301"/>
                    <a:pt x="0" y="10355"/>
                    <a:pt x="359" y="11282"/>
                  </a:cubicBezTo>
                  <a:cubicBezTo>
                    <a:pt x="1455" y="14191"/>
                    <a:pt x="2255" y="17205"/>
                    <a:pt x="2719" y="20282"/>
                  </a:cubicBezTo>
                  <a:cubicBezTo>
                    <a:pt x="2846" y="21125"/>
                    <a:pt x="3372" y="22094"/>
                    <a:pt x="4279" y="22305"/>
                  </a:cubicBezTo>
                  <a:cubicBezTo>
                    <a:pt x="6976" y="23022"/>
                    <a:pt x="9632" y="23759"/>
                    <a:pt x="12267" y="24687"/>
                  </a:cubicBezTo>
                  <a:cubicBezTo>
                    <a:pt x="12501" y="24770"/>
                    <a:pt x="12736" y="24807"/>
                    <a:pt x="12969" y="24807"/>
                  </a:cubicBezTo>
                  <a:cubicBezTo>
                    <a:pt x="13849" y="24807"/>
                    <a:pt x="14703" y="24284"/>
                    <a:pt x="15386" y="23801"/>
                  </a:cubicBezTo>
                  <a:cubicBezTo>
                    <a:pt x="19116" y="20893"/>
                    <a:pt x="23036" y="18300"/>
                    <a:pt x="27146" y="15982"/>
                  </a:cubicBezTo>
                  <a:cubicBezTo>
                    <a:pt x="28284" y="15287"/>
                    <a:pt x="29528" y="14296"/>
                    <a:pt x="29675" y="12884"/>
                  </a:cubicBezTo>
                  <a:cubicBezTo>
                    <a:pt x="30013" y="9554"/>
                    <a:pt x="30055" y="6224"/>
                    <a:pt x="29781" y="2915"/>
                  </a:cubicBezTo>
                  <a:cubicBezTo>
                    <a:pt x="29654" y="1587"/>
                    <a:pt x="28116" y="1208"/>
                    <a:pt x="27062" y="1018"/>
                  </a:cubicBezTo>
                  <a:cubicBezTo>
                    <a:pt x="22383" y="470"/>
                    <a:pt x="17704" y="175"/>
                    <a:pt x="13004" y="7"/>
                  </a:cubicBezTo>
                  <a:cubicBezTo>
                    <a:pt x="12912" y="2"/>
                    <a:pt x="12819" y="0"/>
                    <a:pt x="127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1"/>
            <p:cNvSpPr/>
            <p:nvPr/>
          </p:nvSpPr>
          <p:spPr>
            <a:xfrm flipH="1">
              <a:off x="14326035" y="745297"/>
              <a:ext cx="1072588" cy="821484"/>
            </a:xfrm>
            <a:custGeom>
              <a:rect b="b" l="l" r="r" t="t"/>
              <a:pathLst>
                <a:path extrusionOk="0" h="17015" w="22216">
                  <a:moveTo>
                    <a:pt x="15155" y="1518"/>
                  </a:moveTo>
                  <a:cubicBezTo>
                    <a:pt x="15829" y="1518"/>
                    <a:pt x="16567" y="1539"/>
                    <a:pt x="17030" y="2150"/>
                  </a:cubicBezTo>
                  <a:cubicBezTo>
                    <a:pt x="18000" y="3647"/>
                    <a:pt x="18864" y="5206"/>
                    <a:pt x="19623" y="6829"/>
                  </a:cubicBezTo>
                  <a:cubicBezTo>
                    <a:pt x="19897" y="7525"/>
                    <a:pt x="19475" y="8073"/>
                    <a:pt x="19033" y="8579"/>
                  </a:cubicBezTo>
                  <a:cubicBezTo>
                    <a:pt x="17241" y="10307"/>
                    <a:pt x="15513" y="12119"/>
                    <a:pt x="13827" y="13953"/>
                  </a:cubicBezTo>
                  <a:cubicBezTo>
                    <a:pt x="13342" y="14522"/>
                    <a:pt x="12647" y="14880"/>
                    <a:pt x="11909" y="14944"/>
                  </a:cubicBezTo>
                  <a:cubicBezTo>
                    <a:pt x="9928" y="15049"/>
                    <a:pt x="7947" y="15196"/>
                    <a:pt x="5986" y="15365"/>
                  </a:cubicBezTo>
                  <a:cubicBezTo>
                    <a:pt x="5460" y="15323"/>
                    <a:pt x="4912" y="15239"/>
                    <a:pt x="4701" y="14649"/>
                  </a:cubicBezTo>
                  <a:lnTo>
                    <a:pt x="4701" y="14627"/>
                  </a:lnTo>
                  <a:cubicBezTo>
                    <a:pt x="4026" y="13047"/>
                    <a:pt x="3225" y="11529"/>
                    <a:pt x="2319" y="10054"/>
                  </a:cubicBezTo>
                  <a:cubicBezTo>
                    <a:pt x="2045" y="9548"/>
                    <a:pt x="2066" y="8937"/>
                    <a:pt x="2382" y="8452"/>
                  </a:cubicBezTo>
                  <a:cubicBezTo>
                    <a:pt x="3478" y="6724"/>
                    <a:pt x="4595" y="5059"/>
                    <a:pt x="5797" y="3415"/>
                  </a:cubicBezTo>
                  <a:cubicBezTo>
                    <a:pt x="6239" y="2846"/>
                    <a:pt x="6914" y="2467"/>
                    <a:pt x="7630" y="2382"/>
                  </a:cubicBezTo>
                  <a:cubicBezTo>
                    <a:pt x="10138" y="2045"/>
                    <a:pt x="12647" y="1750"/>
                    <a:pt x="15155" y="1518"/>
                  </a:cubicBezTo>
                  <a:close/>
                  <a:moveTo>
                    <a:pt x="17410" y="1"/>
                  </a:moveTo>
                  <a:cubicBezTo>
                    <a:pt x="14185" y="85"/>
                    <a:pt x="10960" y="254"/>
                    <a:pt x="7736" y="507"/>
                  </a:cubicBezTo>
                  <a:cubicBezTo>
                    <a:pt x="6830" y="570"/>
                    <a:pt x="5860" y="949"/>
                    <a:pt x="5270" y="1645"/>
                  </a:cubicBezTo>
                  <a:cubicBezTo>
                    <a:pt x="3605" y="3584"/>
                    <a:pt x="2045" y="5586"/>
                    <a:pt x="549" y="7651"/>
                  </a:cubicBezTo>
                  <a:cubicBezTo>
                    <a:pt x="212" y="8305"/>
                    <a:pt x="1" y="8937"/>
                    <a:pt x="359" y="9653"/>
                  </a:cubicBezTo>
                  <a:cubicBezTo>
                    <a:pt x="1371" y="11571"/>
                    <a:pt x="2193" y="13595"/>
                    <a:pt x="2846" y="15681"/>
                  </a:cubicBezTo>
                  <a:cubicBezTo>
                    <a:pt x="3015" y="16335"/>
                    <a:pt x="3605" y="16798"/>
                    <a:pt x="4279" y="16798"/>
                  </a:cubicBezTo>
                  <a:cubicBezTo>
                    <a:pt x="6577" y="16819"/>
                    <a:pt x="8874" y="16883"/>
                    <a:pt x="11171" y="17009"/>
                  </a:cubicBezTo>
                  <a:cubicBezTo>
                    <a:pt x="11220" y="17012"/>
                    <a:pt x="11268" y="17014"/>
                    <a:pt x="11317" y="17014"/>
                  </a:cubicBezTo>
                  <a:cubicBezTo>
                    <a:pt x="12155" y="17014"/>
                    <a:pt x="12996" y="16513"/>
                    <a:pt x="13574" y="15955"/>
                  </a:cubicBezTo>
                  <a:cubicBezTo>
                    <a:pt x="15913" y="13700"/>
                    <a:pt x="18337" y="11550"/>
                    <a:pt x="20866" y="9527"/>
                  </a:cubicBezTo>
                  <a:cubicBezTo>
                    <a:pt x="21456" y="8979"/>
                    <a:pt x="22215" y="8178"/>
                    <a:pt x="21962" y="7293"/>
                  </a:cubicBezTo>
                  <a:cubicBezTo>
                    <a:pt x="21372" y="5122"/>
                    <a:pt x="20613" y="3015"/>
                    <a:pt x="19665" y="970"/>
                  </a:cubicBezTo>
                  <a:cubicBezTo>
                    <a:pt x="19222" y="148"/>
                    <a:pt x="18253" y="43"/>
                    <a:pt x="174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1"/>
            <p:cNvSpPr/>
            <p:nvPr/>
          </p:nvSpPr>
          <p:spPr>
            <a:xfrm flipH="1">
              <a:off x="14555027" y="899552"/>
              <a:ext cx="645166" cy="513699"/>
            </a:xfrm>
            <a:custGeom>
              <a:rect b="b" l="l" r="r" t="t"/>
              <a:pathLst>
                <a:path extrusionOk="0" h="10640" w="13363">
                  <a:moveTo>
                    <a:pt x="9590" y="0"/>
                  </a:moveTo>
                  <a:cubicBezTo>
                    <a:pt x="9477" y="0"/>
                    <a:pt x="9363" y="5"/>
                    <a:pt x="9253" y="9"/>
                  </a:cubicBezTo>
                  <a:cubicBezTo>
                    <a:pt x="7441" y="304"/>
                    <a:pt x="5628" y="642"/>
                    <a:pt x="3815" y="1000"/>
                  </a:cubicBezTo>
                  <a:cubicBezTo>
                    <a:pt x="3289" y="1084"/>
                    <a:pt x="2825" y="1400"/>
                    <a:pt x="2530" y="1843"/>
                  </a:cubicBezTo>
                  <a:cubicBezTo>
                    <a:pt x="1729" y="3128"/>
                    <a:pt x="970" y="4435"/>
                    <a:pt x="233" y="5763"/>
                  </a:cubicBezTo>
                  <a:cubicBezTo>
                    <a:pt x="1" y="6142"/>
                    <a:pt x="1" y="6606"/>
                    <a:pt x="254" y="6964"/>
                  </a:cubicBezTo>
                  <a:cubicBezTo>
                    <a:pt x="1012" y="7997"/>
                    <a:pt x="1708" y="9072"/>
                    <a:pt x="2361" y="10168"/>
                  </a:cubicBezTo>
                  <a:cubicBezTo>
                    <a:pt x="2533" y="10460"/>
                    <a:pt x="2858" y="10639"/>
                    <a:pt x="3200" y="10639"/>
                  </a:cubicBezTo>
                  <a:cubicBezTo>
                    <a:pt x="3279" y="10639"/>
                    <a:pt x="3358" y="10630"/>
                    <a:pt x="3436" y="10610"/>
                  </a:cubicBezTo>
                  <a:cubicBezTo>
                    <a:pt x="4996" y="10336"/>
                    <a:pt x="6555" y="10084"/>
                    <a:pt x="8115" y="9852"/>
                  </a:cubicBezTo>
                  <a:cubicBezTo>
                    <a:pt x="8663" y="9767"/>
                    <a:pt x="9169" y="9451"/>
                    <a:pt x="9506" y="9009"/>
                  </a:cubicBezTo>
                  <a:cubicBezTo>
                    <a:pt x="10602" y="7618"/>
                    <a:pt x="11740" y="6227"/>
                    <a:pt x="12878" y="4878"/>
                  </a:cubicBezTo>
                  <a:cubicBezTo>
                    <a:pt x="13194" y="4583"/>
                    <a:pt x="13363" y="3972"/>
                    <a:pt x="13110" y="3592"/>
                  </a:cubicBezTo>
                  <a:cubicBezTo>
                    <a:pt x="12351" y="2475"/>
                    <a:pt x="11550" y="1421"/>
                    <a:pt x="10686" y="389"/>
                  </a:cubicBezTo>
                  <a:cubicBezTo>
                    <a:pt x="10406" y="59"/>
                    <a:pt x="9997" y="0"/>
                    <a:pt x="95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_1"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2"/>
          <p:cNvSpPr txBox="1"/>
          <p:nvPr>
            <p:ph type="title"/>
          </p:nvPr>
        </p:nvSpPr>
        <p:spPr>
          <a:xfrm>
            <a:off x="2341025" y="818625"/>
            <a:ext cx="4787400" cy="110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03" name="Google Shape;303;p22"/>
          <p:cNvSpPr txBox="1"/>
          <p:nvPr>
            <p:ph idx="1" type="subTitle"/>
          </p:nvPr>
        </p:nvSpPr>
        <p:spPr>
          <a:xfrm>
            <a:off x="2341075" y="1860960"/>
            <a:ext cx="4787400" cy="13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304" name="Google Shape;304;p22"/>
          <p:cNvSpPr txBox="1"/>
          <p:nvPr/>
        </p:nvSpPr>
        <p:spPr>
          <a:xfrm>
            <a:off x="3528475" y="3056200"/>
            <a:ext cx="3600000" cy="92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CREDITS: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Muli"/>
                <a:ea typeface="Muli"/>
                <a:cs typeface="Muli"/>
                <a:sym typeface="Muli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, including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Muli"/>
                <a:ea typeface="Muli"/>
                <a:cs typeface="Muli"/>
                <a:sym typeface="Mul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, and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Muli"/>
                <a:ea typeface="Muli"/>
                <a:cs typeface="Muli"/>
                <a:sym typeface="Mul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. </a:t>
            </a:r>
            <a:endParaRPr sz="12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grpSp>
        <p:nvGrpSpPr>
          <p:cNvPr id="305" name="Google Shape;305;p22"/>
          <p:cNvGrpSpPr/>
          <p:nvPr/>
        </p:nvGrpSpPr>
        <p:grpSpPr>
          <a:xfrm flipH="1">
            <a:off x="-253484" y="-35377"/>
            <a:ext cx="3821270" cy="5231077"/>
            <a:chOff x="5585401" y="1895"/>
            <a:chExt cx="3821270" cy="5231077"/>
          </a:xfrm>
        </p:grpSpPr>
        <p:sp>
          <p:nvSpPr>
            <p:cNvPr id="306" name="Google Shape;306;p22"/>
            <p:cNvSpPr/>
            <p:nvPr/>
          </p:nvSpPr>
          <p:spPr>
            <a:xfrm>
              <a:off x="8934353" y="4693222"/>
              <a:ext cx="275093" cy="539392"/>
            </a:xfrm>
            <a:custGeom>
              <a:rect b="b" l="l" r="r" t="t"/>
              <a:pathLst>
                <a:path extrusionOk="0" h="16575" w="8454">
                  <a:moveTo>
                    <a:pt x="8454" y="1"/>
                  </a:moveTo>
                  <a:cubicBezTo>
                    <a:pt x="7609" y="644"/>
                    <a:pt x="6978" y="1239"/>
                    <a:pt x="6632" y="1739"/>
                  </a:cubicBezTo>
                  <a:cubicBezTo>
                    <a:pt x="2298" y="6204"/>
                    <a:pt x="477" y="11240"/>
                    <a:pt x="1" y="16574"/>
                  </a:cubicBezTo>
                  <a:lnTo>
                    <a:pt x="4037" y="16574"/>
                  </a:lnTo>
                  <a:cubicBezTo>
                    <a:pt x="4787" y="12383"/>
                    <a:pt x="6370" y="8990"/>
                    <a:pt x="8454" y="6216"/>
                  </a:cubicBezTo>
                  <a:lnTo>
                    <a:pt x="84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2"/>
            <p:cNvSpPr/>
            <p:nvPr/>
          </p:nvSpPr>
          <p:spPr>
            <a:xfrm>
              <a:off x="8671299" y="4415016"/>
              <a:ext cx="538147" cy="817598"/>
            </a:xfrm>
            <a:custGeom>
              <a:rect b="b" l="l" r="r" t="t"/>
              <a:pathLst>
                <a:path extrusionOk="0" h="25124" w="16538">
                  <a:moveTo>
                    <a:pt x="16538" y="1"/>
                  </a:moveTo>
                  <a:cubicBezTo>
                    <a:pt x="11942" y="2418"/>
                    <a:pt x="8061" y="4692"/>
                    <a:pt x="7049" y="6109"/>
                  </a:cubicBezTo>
                  <a:cubicBezTo>
                    <a:pt x="1393" y="11681"/>
                    <a:pt x="0" y="18229"/>
                    <a:pt x="286" y="25123"/>
                  </a:cubicBezTo>
                  <a:lnTo>
                    <a:pt x="3965" y="25123"/>
                  </a:lnTo>
                  <a:lnTo>
                    <a:pt x="3965" y="24897"/>
                  </a:lnTo>
                  <a:cubicBezTo>
                    <a:pt x="4334" y="13860"/>
                    <a:pt x="10073" y="7776"/>
                    <a:pt x="16538" y="3954"/>
                  </a:cubicBezTo>
                  <a:lnTo>
                    <a:pt x="165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2"/>
            <p:cNvSpPr/>
            <p:nvPr/>
          </p:nvSpPr>
          <p:spPr>
            <a:xfrm>
              <a:off x="8816200" y="1171212"/>
              <a:ext cx="393246" cy="1237982"/>
            </a:xfrm>
            <a:custGeom>
              <a:rect b="b" l="l" r="r" t="t"/>
              <a:pathLst>
                <a:path extrusionOk="0" h="38042" w="12085">
                  <a:moveTo>
                    <a:pt x="12085" y="1"/>
                  </a:moveTo>
                  <a:cubicBezTo>
                    <a:pt x="2846" y="17456"/>
                    <a:pt x="0" y="25552"/>
                    <a:pt x="12085" y="38041"/>
                  </a:cubicBezTo>
                  <a:lnTo>
                    <a:pt x="12085" y="32338"/>
                  </a:lnTo>
                  <a:cubicBezTo>
                    <a:pt x="11168" y="31064"/>
                    <a:pt x="10549" y="29957"/>
                    <a:pt x="10335" y="29124"/>
                  </a:cubicBezTo>
                  <a:cubicBezTo>
                    <a:pt x="6977" y="21408"/>
                    <a:pt x="8787" y="14277"/>
                    <a:pt x="12085" y="7347"/>
                  </a:cubicBezTo>
                  <a:lnTo>
                    <a:pt x="120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2"/>
            <p:cNvSpPr/>
            <p:nvPr/>
          </p:nvSpPr>
          <p:spPr>
            <a:xfrm>
              <a:off x="8407823" y="4164341"/>
              <a:ext cx="801623" cy="1068273"/>
            </a:xfrm>
            <a:custGeom>
              <a:rect b="b" l="l" r="r" t="t"/>
              <a:pathLst>
                <a:path extrusionOk="0" h="32827" w="24635">
                  <a:moveTo>
                    <a:pt x="24635" y="1"/>
                  </a:moveTo>
                  <a:cubicBezTo>
                    <a:pt x="17551" y="3453"/>
                    <a:pt x="8776" y="7823"/>
                    <a:pt x="7228" y="9883"/>
                  </a:cubicBezTo>
                  <a:cubicBezTo>
                    <a:pt x="406" y="16455"/>
                    <a:pt x="1" y="24492"/>
                    <a:pt x="1120" y="32826"/>
                  </a:cubicBezTo>
                  <a:lnTo>
                    <a:pt x="4823" y="32826"/>
                  </a:lnTo>
                  <a:cubicBezTo>
                    <a:pt x="4549" y="30742"/>
                    <a:pt x="4371" y="29064"/>
                    <a:pt x="4371" y="28016"/>
                  </a:cubicBezTo>
                  <a:cubicBezTo>
                    <a:pt x="4716" y="15086"/>
                    <a:pt x="12919" y="9323"/>
                    <a:pt x="20611" y="5918"/>
                  </a:cubicBezTo>
                  <a:cubicBezTo>
                    <a:pt x="21980" y="5204"/>
                    <a:pt x="23325" y="4513"/>
                    <a:pt x="24635" y="3870"/>
                  </a:cubicBezTo>
                  <a:lnTo>
                    <a:pt x="246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2"/>
            <p:cNvSpPr/>
            <p:nvPr/>
          </p:nvSpPr>
          <p:spPr>
            <a:xfrm>
              <a:off x="8483771" y="1895"/>
              <a:ext cx="725675" cy="2726183"/>
            </a:xfrm>
            <a:custGeom>
              <a:rect b="b" l="l" r="r" t="t"/>
              <a:pathLst>
                <a:path extrusionOk="0" h="83773" w="22301">
                  <a:moveTo>
                    <a:pt x="1965" y="0"/>
                  </a:moveTo>
                  <a:cubicBezTo>
                    <a:pt x="6037" y="738"/>
                    <a:pt x="9895" y="1881"/>
                    <a:pt x="13871" y="5727"/>
                  </a:cubicBezTo>
                  <a:cubicBezTo>
                    <a:pt x="22075" y="13990"/>
                    <a:pt x="21087" y="24622"/>
                    <a:pt x="16967" y="31468"/>
                  </a:cubicBezTo>
                  <a:cubicBezTo>
                    <a:pt x="5180" y="53530"/>
                    <a:pt x="1" y="61388"/>
                    <a:pt x="13764" y="75128"/>
                  </a:cubicBezTo>
                  <a:cubicBezTo>
                    <a:pt x="16800" y="78307"/>
                    <a:pt x="19753" y="81200"/>
                    <a:pt x="22301" y="83772"/>
                  </a:cubicBezTo>
                  <a:lnTo>
                    <a:pt x="22301" y="79010"/>
                  </a:lnTo>
                  <a:cubicBezTo>
                    <a:pt x="17408" y="74081"/>
                    <a:pt x="12443" y="68747"/>
                    <a:pt x="11776" y="66211"/>
                  </a:cubicBezTo>
                  <a:cubicBezTo>
                    <a:pt x="5716" y="52566"/>
                    <a:pt x="16884" y="40886"/>
                    <a:pt x="22301" y="28777"/>
                  </a:cubicBezTo>
                  <a:lnTo>
                    <a:pt x="22301" y="8156"/>
                  </a:lnTo>
                  <a:cubicBezTo>
                    <a:pt x="21372" y="6560"/>
                    <a:pt x="20277" y="5060"/>
                    <a:pt x="19051" y="3691"/>
                  </a:cubicBezTo>
                  <a:cubicBezTo>
                    <a:pt x="17836" y="2179"/>
                    <a:pt x="16217" y="976"/>
                    <a:pt x="143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2"/>
            <p:cNvSpPr/>
            <p:nvPr/>
          </p:nvSpPr>
          <p:spPr>
            <a:xfrm>
              <a:off x="8125408" y="3912495"/>
              <a:ext cx="1084038" cy="1320477"/>
            </a:xfrm>
            <a:custGeom>
              <a:rect b="b" l="l" r="r" t="t"/>
              <a:pathLst>
                <a:path extrusionOk="0" h="40577" w="33314">
                  <a:moveTo>
                    <a:pt x="33314" y="1"/>
                  </a:moveTo>
                  <a:cubicBezTo>
                    <a:pt x="32885" y="251"/>
                    <a:pt x="32445" y="489"/>
                    <a:pt x="32004" y="715"/>
                  </a:cubicBezTo>
                  <a:cubicBezTo>
                    <a:pt x="27932" y="3013"/>
                    <a:pt x="10002" y="10930"/>
                    <a:pt x="7727" y="13967"/>
                  </a:cubicBezTo>
                  <a:cubicBezTo>
                    <a:pt x="0" y="21467"/>
                    <a:pt x="1155" y="31004"/>
                    <a:pt x="2905" y="40577"/>
                  </a:cubicBezTo>
                  <a:lnTo>
                    <a:pt x="6418" y="40577"/>
                  </a:lnTo>
                  <a:cubicBezTo>
                    <a:pt x="4275" y="24563"/>
                    <a:pt x="5870" y="17372"/>
                    <a:pt x="20598" y="10288"/>
                  </a:cubicBezTo>
                  <a:cubicBezTo>
                    <a:pt x="25349" y="7835"/>
                    <a:pt x="29718" y="5775"/>
                    <a:pt x="33314" y="3965"/>
                  </a:cubicBezTo>
                  <a:lnTo>
                    <a:pt x="333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2"/>
            <p:cNvSpPr/>
            <p:nvPr/>
          </p:nvSpPr>
          <p:spPr>
            <a:xfrm>
              <a:off x="7447795" y="1895"/>
              <a:ext cx="1958875" cy="5230719"/>
            </a:xfrm>
            <a:custGeom>
              <a:rect b="b" l="l" r="r" t="t"/>
              <a:pathLst>
                <a:path extrusionOk="0" h="160735" w="60199">
                  <a:moveTo>
                    <a:pt x="0" y="0"/>
                  </a:moveTo>
                  <a:cubicBezTo>
                    <a:pt x="5358" y="3238"/>
                    <a:pt x="10906" y="2786"/>
                    <a:pt x="21848" y="5001"/>
                  </a:cubicBezTo>
                  <a:cubicBezTo>
                    <a:pt x="27266" y="5894"/>
                    <a:pt x="31385" y="6203"/>
                    <a:pt x="36291" y="10787"/>
                  </a:cubicBezTo>
                  <a:cubicBezTo>
                    <a:pt x="44065" y="18502"/>
                    <a:pt x="43125" y="28504"/>
                    <a:pt x="39267" y="34909"/>
                  </a:cubicBezTo>
                  <a:cubicBezTo>
                    <a:pt x="28218" y="55495"/>
                    <a:pt x="23587" y="62793"/>
                    <a:pt x="36302" y="75485"/>
                  </a:cubicBezTo>
                  <a:cubicBezTo>
                    <a:pt x="43149" y="82677"/>
                    <a:pt x="49554" y="88297"/>
                    <a:pt x="51269" y="91773"/>
                  </a:cubicBezTo>
                  <a:cubicBezTo>
                    <a:pt x="56460" y="101298"/>
                    <a:pt x="52721" y="113228"/>
                    <a:pt x="43029" y="118086"/>
                  </a:cubicBezTo>
                  <a:cubicBezTo>
                    <a:pt x="39565" y="120027"/>
                    <a:pt x="23051" y="127444"/>
                    <a:pt x="20908" y="129956"/>
                  </a:cubicBezTo>
                  <a:cubicBezTo>
                    <a:pt x="11633" y="138434"/>
                    <a:pt x="15086" y="149852"/>
                    <a:pt x="16967" y="160734"/>
                  </a:cubicBezTo>
                  <a:lnTo>
                    <a:pt x="20277" y="160734"/>
                  </a:lnTo>
                  <a:cubicBezTo>
                    <a:pt x="17252" y="141684"/>
                    <a:pt x="17514" y="134350"/>
                    <a:pt x="32969" y="126980"/>
                  </a:cubicBezTo>
                  <a:cubicBezTo>
                    <a:pt x="42339" y="122122"/>
                    <a:pt x="49637" y="119193"/>
                    <a:pt x="52543" y="116300"/>
                  </a:cubicBezTo>
                  <a:cubicBezTo>
                    <a:pt x="53102" y="115776"/>
                    <a:pt x="53638" y="115228"/>
                    <a:pt x="54138" y="114645"/>
                  </a:cubicBezTo>
                  <a:lnTo>
                    <a:pt x="54138" y="88832"/>
                  </a:lnTo>
                  <a:cubicBezTo>
                    <a:pt x="53840" y="88487"/>
                    <a:pt x="53543" y="88142"/>
                    <a:pt x="53209" y="87820"/>
                  </a:cubicBezTo>
                  <a:cubicBezTo>
                    <a:pt x="49899" y="84070"/>
                    <a:pt x="36029" y="71461"/>
                    <a:pt x="34886" y="67449"/>
                  </a:cubicBezTo>
                  <a:cubicBezTo>
                    <a:pt x="25087" y="46172"/>
                    <a:pt x="60198" y="30063"/>
                    <a:pt x="41553" y="8823"/>
                  </a:cubicBezTo>
                  <a:cubicBezTo>
                    <a:pt x="36112" y="2167"/>
                    <a:pt x="22539" y="1810"/>
                    <a:pt x="124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2"/>
            <p:cNvSpPr/>
            <p:nvPr/>
          </p:nvSpPr>
          <p:spPr>
            <a:xfrm>
              <a:off x="7037108" y="1895"/>
              <a:ext cx="2047222" cy="5230719"/>
            </a:xfrm>
            <a:custGeom>
              <a:rect b="b" l="l" r="r" t="t"/>
              <a:pathLst>
                <a:path extrusionOk="0" h="160735" w="62914">
                  <a:moveTo>
                    <a:pt x="1" y="0"/>
                  </a:moveTo>
                  <a:cubicBezTo>
                    <a:pt x="1382" y="2548"/>
                    <a:pt x="3311" y="4643"/>
                    <a:pt x="6109" y="6048"/>
                  </a:cubicBezTo>
                  <a:cubicBezTo>
                    <a:pt x="11788" y="9084"/>
                    <a:pt x="16062" y="8584"/>
                    <a:pt x="26897" y="10716"/>
                  </a:cubicBezTo>
                  <a:cubicBezTo>
                    <a:pt x="31219" y="11382"/>
                    <a:pt x="35529" y="11990"/>
                    <a:pt x="39720" y="16073"/>
                  </a:cubicBezTo>
                  <a:cubicBezTo>
                    <a:pt x="46852" y="23277"/>
                    <a:pt x="45875" y="32468"/>
                    <a:pt x="42315" y="38374"/>
                  </a:cubicBezTo>
                  <a:cubicBezTo>
                    <a:pt x="31969" y="57579"/>
                    <a:pt x="27909" y="64234"/>
                    <a:pt x="39779" y="76009"/>
                  </a:cubicBezTo>
                  <a:cubicBezTo>
                    <a:pt x="46221" y="82784"/>
                    <a:pt x="51817" y="87630"/>
                    <a:pt x="53495" y="90952"/>
                  </a:cubicBezTo>
                  <a:cubicBezTo>
                    <a:pt x="58270" y="99762"/>
                    <a:pt x="54805" y="110787"/>
                    <a:pt x="45840" y="115264"/>
                  </a:cubicBezTo>
                  <a:cubicBezTo>
                    <a:pt x="41637" y="117657"/>
                    <a:pt x="26444" y="124039"/>
                    <a:pt x="24135" y="127504"/>
                  </a:cubicBezTo>
                  <a:cubicBezTo>
                    <a:pt x="15622" y="136933"/>
                    <a:pt x="21789" y="149542"/>
                    <a:pt x="22480" y="160734"/>
                  </a:cubicBezTo>
                  <a:lnTo>
                    <a:pt x="26016" y="160734"/>
                  </a:lnTo>
                  <a:cubicBezTo>
                    <a:pt x="22349" y="138684"/>
                    <a:pt x="21099" y="131159"/>
                    <a:pt x="36767" y="123670"/>
                  </a:cubicBezTo>
                  <a:cubicBezTo>
                    <a:pt x="45518" y="119134"/>
                    <a:pt x="52293" y="116443"/>
                    <a:pt x="55067" y="113693"/>
                  </a:cubicBezTo>
                  <a:cubicBezTo>
                    <a:pt x="62651" y="106608"/>
                    <a:pt x="62913" y="94678"/>
                    <a:pt x="55662" y="87273"/>
                  </a:cubicBezTo>
                  <a:cubicBezTo>
                    <a:pt x="52674" y="83903"/>
                    <a:pt x="39839" y="72164"/>
                    <a:pt x="38744" y="68580"/>
                  </a:cubicBezTo>
                  <a:cubicBezTo>
                    <a:pt x="29302" y="48685"/>
                    <a:pt x="62294" y="33647"/>
                    <a:pt x="44756" y="13883"/>
                  </a:cubicBezTo>
                  <a:cubicBezTo>
                    <a:pt x="37779" y="5453"/>
                    <a:pt x="16741" y="8061"/>
                    <a:pt x="9073" y="2857"/>
                  </a:cubicBezTo>
                  <a:cubicBezTo>
                    <a:pt x="7680" y="2119"/>
                    <a:pt x="6430" y="1155"/>
                    <a:pt x="5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2"/>
            <p:cNvSpPr/>
            <p:nvPr/>
          </p:nvSpPr>
          <p:spPr>
            <a:xfrm>
              <a:off x="6764358" y="1895"/>
              <a:ext cx="2058448" cy="5230719"/>
            </a:xfrm>
            <a:custGeom>
              <a:rect b="b" l="l" r="r" t="t"/>
              <a:pathLst>
                <a:path extrusionOk="0" h="160735" w="63259">
                  <a:moveTo>
                    <a:pt x="1" y="0"/>
                  </a:moveTo>
                  <a:cubicBezTo>
                    <a:pt x="965" y="4489"/>
                    <a:pt x="2513" y="8346"/>
                    <a:pt x="5763" y="10549"/>
                  </a:cubicBezTo>
                  <a:cubicBezTo>
                    <a:pt x="11716" y="15061"/>
                    <a:pt x="15515" y="13990"/>
                    <a:pt x="26706" y="16264"/>
                  </a:cubicBezTo>
                  <a:cubicBezTo>
                    <a:pt x="30993" y="16943"/>
                    <a:pt x="34743" y="17371"/>
                    <a:pt x="38756" y="21217"/>
                  </a:cubicBezTo>
                  <a:cubicBezTo>
                    <a:pt x="45340" y="27801"/>
                    <a:pt x="44459" y="36326"/>
                    <a:pt x="41196" y="41708"/>
                  </a:cubicBezTo>
                  <a:cubicBezTo>
                    <a:pt x="31743" y="59269"/>
                    <a:pt x="27980" y="65496"/>
                    <a:pt x="38625" y="76128"/>
                  </a:cubicBezTo>
                  <a:cubicBezTo>
                    <a:pt x="44530" y="82367"/>
                    <a:pt x="49924" y="87023"/>
                    <a:pt x="51495" y="90190"/>
                  </a:cubicBezTo>
                  <a:cubicBezTo>
                    <a:pt x="55829" y="98286"/>
                    <a:pt x="52626" y="108359"/>
                    <a:pt x="44411" y="112466"/>
                  </a:cubicBezTo>
                  <a:cubicBezTo>
                    <a:pt x="40637" y="114609"/>
                    <a:pt x="26718" y="120503"/>
                    <a:pt x="24575" y="123575"/>
                  </a:cubicBezTo>
                  <a:cubicBezTo>
                    <a:pt x="14836" y="134159"/>
                    <a:pt x="25373" y="149125"/>
                    <a:pt x="22456" y="160734"/>
                  </a:cubicBezTo>
                  <a:lnTo>
                    <a:pt x="26849" y="160734"/>
                  </a:lnTo>
                  <a:cubicBezTo>
                    <a:pt x="27278" y="153281"/>
                    <a:pt x="24528" y="144363"/>
                    <a:pt x="24158" y="138374"/>
                  </a:cubicBezTo>
                  <a:cubicBezTo>
                    <a:pt x="22908" y="116752"/>
                    <a:pt x="51067" y="120479"/>
                    <a:pt x="57305" y="105442"/>
                  </a:cubicBezTo>
                  <a:cubicBezTo>
                    <a:pt x="63259" y="90725"/>
                    <a:pt x="49614" y="83510"/>
                    <a:pt x="41470" y="74116"/>
                  </a:cubicBezTo>
                  <a:cubicBezTo>
                    <a:pt x="34946" y="67330"/>
                    <a:pt x="36017" y="58674"/>
                    <a:pt x="38815" y="53792"/>
                  </a:cubicBezTo>
                  <a:cubicBezTo>
                    <a:pt x="43387" y="44208"/>
                    <a:pt x="49864" y="35790"/>
                    <a:pt x="48423" y="28575"/>
                  </a:cubicBezTo>
                  <a:cubicBezTo>
                    <a:pt x="44363" y="5786"/>
                    <a:pt x="16872" y="18026"/>
                    <a:pt x="6823" y="5382"/>
                  </a:cubicBezTo>
                  <a:cubicBezTo>
                    <a:pt x="5501" y="4000"/>
                    <a:pt x="4549" y="2143"/>
                    <a:pt x="3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2"/>
            <p:cNvSpPr/>
            <p:nvPr/>
          </p:nvSpPr>
          <p:spPr>
            <a:xfrm>
              <a:off x="6534625" y="1895"/>
              <a:ext cx="1932518" cy="5230719"/>
            </a:xfrm>
            <a:custGeom>
              <a:rect b="b" l="l" r="r" t="t"/>
              <a:pathLst>
                <a:path extrusionOk="0" h="160735" w="59389">
                  <a:moveTo>
                    <a:pt x="0" y="0"/>
                  </a:moveTo>
                  <a:cubicBezTo>
                    <a:pt x="988" y="7572"/>
                    <a:pt x="2060" y="15073"/>
                    <a:pt x="8680" y="18193"/>
                  </a:cubicBezTo>
                  <a:cubicBezTo>
                    <a:pt x="13300" y="20503"/>
                    <a:pt x="16907" y="20181"/>
                    <a:pt x="25801" y="21919"/>
                  </a:cubicBezTo>
                  <a:cubicBezTo>
                    <a:pt x="29421" y="22455"/>
                    <a:pt x="33135" y="23027"/>
                    <a:pt x="36636" y="26503"/>
                  </a:cubicBezTo>
                  <a:cubicBezTo>
                    <a:pt x="42577" y="32575"/>
                    <a:pt x="41648" y="40303"/>
                    <a:pt x="38696" y="45160"/>
                  </a:cubicBezTo>
                  <a:cubicBezTo>
                    <a:pt x="29873" y="61448"/>
                    <a:pt x="26730" y="67008"/>
                    <a:pt x="36672" y="76795"/>
                  </a:cubicBezTo>
                  <a:cubicBezTo>
                    <a:pt x="42220" y="82641"/>
                    <a:pt x="46589" y="86320"/>
                    <a:pt x="48161" y="89368"/>
                  </a:cubicBezTo>
                  <a:cubicBezTo>
                    <a:pt x="52078" y="96750"/>
                    <a:pt x="49149" y="105918"/>
                    <a:pt x="41672" y="109656"/>
                  </a:cubicBezTo>
                  <a:cubicBezTo>
                    <a:pt x="38493" y="111466"/>
                    <a:pt x="25932" y="116883"/>
                    <a:pt x="23956" y="119384"/>
                  </a:cubicBezTo>
                  <a:cubicBezTo>
                    <a:pt x="12133" y="131349"/>
                    <a:pt x="30135" y="149876"/>
                    <a:pt x="17145" y="160734"/>
                  </a:cubicBezTo>
                  <a:lnTo>
                    <a:pt x="24158" y="160734"/>
                  </a:lnTo>
                  <a:cubicBezTo>
                    <a:pt x="28516" y="153543"/>
                    <a:pt x="23956" y="140839"/>
                    <a:pt x="23515" y="133409"/>
                  </a:cubicBezTo>
                  <a:cubicBezTo>
                    <a:pt x="22455" y="113716"/>
                    <a:pt x="48185" y="117086"/>
                    <a:pt x="53888" y="103358"/>
                  </a:cubicBezTo>
                  <a:cubicBezTo>
                    <a:pt x="59389" y="89880"/>
                    <a:pt x="46816" y="83201"/>
                    <a:pt x="39386" y="74628"/>
                  </a:cubicBezTo>
                  <a:cubicBezTo>
                    <a:pt x="33409" y="68437"/>
                    <a:pt x="34397" y="60460"/>
                    <a:pt x="36945" y="56031"/>
                  </a:cubicBezTo>
                  <a:cubicBezTo>
                    <a:pt x="41577" y="46113"/>
                    <a:pt x="48221" y="38671"/>
                    <a:pt x="45137" y="30206"/>
                  </a:cubicBezTo>
                  <a:cubicBezTo>
                    <a:pt x="39565" y="12918"/>
                    <a:pt x="16276" y="22836"/>
                    <a:pt x="7465" y="11466"/>
                  </a:cubicBezTo>
                  <a:cubicBezTo>
                    <a:pt x="5144" y="8906"/>
                    <a:pt x="4084" y="4620"/>
                    <a:pt x="3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2"/>
            <p:cNvSpPr/>
            <p:nvPr/>
          </p:nvSpPr>
          <p:spPr>
            <a:xfrm>
              <a:off x="5585401" y="1895"/>
              <a:ext cx="2525299" cy="5230719"/>
            </a:xfrm>
            <a:custGeom>
              <a:rect b="b" l="l" r="r" t="t"/>
              <a:pathLst>
                <a:path extrusionOk="0" h="160735" w="77606">
                  <a:moveTo>
                    <a:pt x="22063" y="0"/>
                  </a:moveTo>
                  <a:cubicBezTo>
                    <a:pt x="24194" y="8430"/>
                    <a:pt x="23135" y="19371"/>
                    <a:pt x="29933" y="23348"/>
                  </a:cubicBezTo>
                  <a:cubicBezTo>
                    <a:pt x="34660" y="26396"/>
                    <a:pt x="37625" y="25706"/>
                    <a:pt x="46435" y="27480"/>
                  </a:cubicBezTo>
                  <a:cubicBezTo>
                    <a:pt x="49971" y="28027"/>
                    <a:pt x="53091" y="28408"/>
                    <a:pt x="56377" y="31563"/>
                  </a:cubicBezTo>
                  <a:cubicBezTo>
                    <a:pt x="61890" y="37100"/>
                    <a:pt x="61009" y="44160"/>
                    <a:pt x="58318" y="48613"/>
                  </a:cubicBezTo>
                  <a:cubicBezTo>
                    <a:pt x="50233" y="63460"/>
                    <a:pt x="47602" y="68425"/>
                    <a:pt x="56675" y="77295"/>
                  </a:cubicBezTo>
                  <a:cubicBezTo>
                    <a:pt x="61699" y="82593"/>
                    <a:pt x="65200" y="85463"/>
                    <a:pt x="66795" y="88308"/>
                  </a:cubicBezTo>
                  <a:cubicBezTo>
                    <a:pt x="70498" y="95012"/>
                    <a:pt x="67878" y="103441"/>
                    <a:pt x="61044" y="106858"/>
                  </a:cubicBezTo>
                  <a:cubicBezTo>
                    <a:pt x="58449" y="108335"/>
                    <a:pt x="47364" y="113216"/>
                    <a:pt x="45483" y="115217"/>
                  </a:cubicBezTo>
                  <a:cubicBezTo>
                    <a:pt x="33112" y="126706"/>
                    <a:pt x="53115" y="145458"/>
                    <a:pt x="36101" y="154912"/>
                  </a:cubicBezTo>
                  <a:cubicBezTo>
                    <a:pt x="34370" y="155925"/>
                    <a:pt x="32293" y="156292"/>
                    <a:pt x="30033" y="156292"/>
                  </a:cubicBezTo>
                  <a:cubicBezTo>
                    <a:pt x="24112" y="156292"/>
                    <a:pt x="16939" y="153775"/>
                    <a:pt x="11462" y="153775"/>
                  </a:cubicBezTo>
                  <a:cubicBezTo>
                    <a:pt x="9841" y="153775"/>
                    <a:pt x="8368" y="153995"/>
                    <a:pt x="7121" y="154567"/>
                  </a:cubicBezTo>
                  <a:cubicBezTo>
                    <a:pt x="4025" y="155543"/>
                    <a:pt x="1823" y="157865"/>
                    <a:pt x="1" y="160734"/>
                  </a:cubicBezTo>
                  <a:lnTo>
                    <a:pt x="5168" y="160734"/>
                  </a:lnTo>
                  <a:cubicBezTo>
                    <a:pt x="5490" y="160472"/>
                    <a:pt x="5835" y="160234"/>
                    <a:pt x="6192" y="160020"/>
                  </a:cubicBezTo>
                  <a:cubicBezTo>
                    <a:pt x="8777" y="158294"/>
                    <a:pt x="11590" y="157709"/>
                    <a:pt x="14511" y="157709"/>
                  </a:cubicBezTo>
                  <a:cubicBezTo>
                    <a:pt x="20658" y="157709"/>
                    <a:pt x="27286" y="160297"/>
                    <a:pt x="33288" y="160297"/>
                  </a:cubicBezTo>
                  <a:cubicBezTo>
                    <a:pt x="37484" y="160297"/>
                    <a:pt x="41374" y="159032"/>
                    <a:pt x="44578" y="154733"/>
                  </a:cubicBezTo>
                  <a:cubicBezTo>
                    <a:pt x="50162" y="148518"/>
                    <a:pt x="45388" y="135755"/>
                    <a:pt x="44971" y="128468"/>
                  </a:cubicBezTo>
                  <a:cubicBezTo>
                    <a:pt x="44102" y="110704"/>
                    <a:pt x="67390" y="113693"/>
                    <a:pt x="72570" y="101286"/>
                  </a:cubicBezTo>
                  <a:cubicBezTo>
                    <a:pt x="77606" y="89047"/>
                    <a:pt x="66104" y="82903"/>
                    <a:pt x="59401" y="75164"/>
                  </a:cubicBezTo>
                  <a:cubicBezTo>
                    <a:pt x="53889" y="69449"/>
                    <a:pt x="54913" y="62139"/>
                    <a:pt x="57234" y="58162"/>
                  </a:cubicBezTo>
                  <a:cubicBezTo>
                    <a:pt x="61782" y="48577"/>
                    <a:pt x="67819" y="41886"/>
                    <a:pt x="64271" y="33814"/>
                  </a:cubicBezTo>
                  <a:cubicBezTo>
                    <a:pt x="58746" y="19431"/>
                    <a:pt x="37827" y="27944"/>
                    <a:pt x="30219" y="17526"/>
                  </a:cubicBezTo>
                  <a:cubicBezTo>
                    <a:pt x="27040" y="13823"/>
                    <a:pt x="26611" y="6382"/>
                    <a:pt x="257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1"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3"/>
          <p:cNvSpPr txBox="1"/>
          <p:nvPr>
            <p:ph type="title"/>
          </p:nvPr>
        </p:nvSpPr>
        <p:spPr>
          <a:xfrm>
            <a:off x="1024800" y="2103125"/>
            <a:ext cx="2658300" cy="93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9pPr>
          </a:lstStyle>
          <a:p/>
        </p:txBody>
      </p:sp>
      <p:grpSp>
        <p:nvGrpSpPr>
          <p:cNvPr id="319" name="Google Shape;319;p23"/>
          <p:cNvGrpSpPr/>
          <p:nvPr/>
        </p:nvGrpSpPr>
        <p:grpSpPr>
          <a:xfrm rot="-9786680">
            <a:off x="-1925581" y="-1294659"/>
            <a:ext cx="3418872" cy="2698989"/>
            <a:chOff x="13355317" y="208858"/>
            <a:chExt cx="2521520" cy="1990584"/>
          </a:xfrm>
        </p:grpSpPr>
        <p:sp>
          <p:nvSpPr>
            <p:cNvPr id="320" name="Google Shape;320;p23"/>
            <p:cNvSpPr/>
            <p:nvPr/>
          </p:nvSpPr>
          <p:spPr>
            <a:xfrm flipH="1">
              <a:off x="13355317" y="208858"/>
              <a:ext cx="2521520" cy="1990584"/>
            </a:xfrm>
            <a:custGeom>
              <a:rect b="b" l="l" r="r" t="t"/>
              <a:pathLst>
                <a:path extrusionOk="0" h="41230" w="52227">
                  <a:moveTo>
                    <a:pt x="23617" y="1856"/>
                  </a:moveTo>
                  <a:cubicBezTo>
                    <a:pt x="24311" y="1856"/>
                    <a:pt x="25005" y="1919"/>
                    <a:pt x="25692" y="2049"/>
                  </a:cubicBezTo>
                  <a:cubicBezTo>
                    <a:pt x="32289" y="3482"/>
                    <a:pt x="38759" y="5231"/>
                    <a:pt x="45019" y="7718"/>
                  </a:cubicBezTo>
                  <a:cubicBezTo>
                    <a:pt x="46494" y="8372"/>
                    <a:pt x="48117" y="9763"/>
                    <a:pt x="47063" y="11512"/>
                  </a:cubicBezTo>
                  <a:cubicBezTo>
                    <a:pt x="44155" y="16718"/>
                    <a:pt x="41351" y="21945"/>
                    <a:pt x="38316" y="27066"/>
                  </a:cubicBezTo>
                  <a:cubicBezTo>
                    <a:pt x="37136" y="29005"/>
                    <a:pt x="35029" y="30396"/>
                    <a:pt x="32900" y="31050"/>
                  </a:cubicBezTo>
                  <a:cubicBezTo>
                    <a:pt x="26956" y="32925"/>
                    <a:pt x="21245" y="35454"/>
                    <a:pt x="15849" y="38616"/>
                  </a:cubicBezTo>
                  <a:cubicBezTo>
                    <a:pt x="15265" y="38902"/>
                    <a:pt x="14525" y="39216"/>
                    <a:pt x="13839" y="39216"/>
                  </a:cubicBezTo>
                  <a:cubicBezTo>
                    <a:pt x="13314" y="39216"/>
                    <a:pt x="12822" y="39032"/>
                    <a:pt x="12456" y="38510"/>
                  </a:cubicBezTo>
                  <a:cubicBezTo>
                    <a:pt x="10264" y="35476"/>
                    <a:pt x="7503" y="33073"/>
                    <a:pt x="4574" y="30797"/>
                  </a:cubicBezTo>
                  <a:cubicBezTo>
                    <a:pt x="3520" y="29954"/>
                    <a:pt x="2951" y="28520"/>
                    <a:pt x="2951" y="27193"/>
                  </a:cubicBezTo>
                  <a:cubicBezTo>
                    <a:pt x="2845" y="22851"/>
                    <a:pt x="2255" y="18594"/>
                    <a:pt x="1496" y="14315"/>
                  </a:cubicBezTo>
                  <a:cubicBezTo>
                    <a:pt x="1244" y="12861"/>
                    <a:pt x="2087" y="11765"/>
                    <a:pt x="3246" y="10985"/>
                  </a:cubicBezTo>
                  <a:cubicBezTo>
                    <a:pt x="8388" y="8014"/>
                    <a:pt x="13594" y="5189"/>
                    <a:pt x="19053" y="2808"/>
                  </a:cubicBezTo>
                  <a:cubicBezTo>
                    <a:pt x="20498" y="2180"/>
                    <a:pt x="22055" y="1856"/>
                    <a:pt x="23617" y="1856"/>
                  </a:cubicBezTo>
                  <a:close/>
                  <a:moveTo>
                    <a:pt x="26325" y="0"/>
                  </a:moveTo>
                  <a:cubicBezTo>
                    <a:pt x="24709" y="0"/>
                    <a:pt x="23076" y="310"/>
                    <a:pt x="21603" y="806"/>
                  </a:cubicBezTo>
                  <a:cubicBezTo>
                    <a:pt x="15048" y="3103"/>
                    <a:pt x="8747" y="5927"/>
                    <a:pt x="2466" y="8857"/>
                  </a:cubicBezTo>
                  <a:cubicBezTo>
                    <a:pt x="1117" y="9573"/>
                    <a:pt x="0" y="10669"/>
                    <a:pt x="127" y="12313"/>
                  </a:cubicBezTo>
                  <a:cubicBezTo>
                    <a:pt x="527" y="16908"/>
                    <a:pt x="970" y="21502"/>
                    <a:pt x="906" y="26139"/>
                  </a:cubicBezTo>
                  <a:cubicBezTo>
                    <a:pt x="885" y="27677"/>
                    <a:pt x="1496" y="29153"/>
                    <a:pt x="2571" y="30249"/>
                  </a:cubicBezTo>
                  <a:cubicBezTo>
                    <a:pt x="5627" y="33178"/>
                    <a:pt x="8431" y="36298"/>
                    <a:pt x="10243" y="40154"/>
                  </a:cubicBezTo>
                  <a:cubicBezTo>
                    <a:pt x="10576" y="40957"/>
                    <a:pt x="11158" y="41230"/>
                    <a:pt x="11810" y="41230"/>
                  </a:cubicBezTo>
                  <a:cubicBezTo>
                    <a:pt x="12356" y="41230"/>
                    <a:pt x="12951" y="41038"/>
                    <a:pt x="13489" y="40808"/>
                  </a:cubicBezTo>
                  <a:cubicBezTo>
                    <a:pt x="19221" y="37878"/>
                    <a:pt x="25186" y="35539"/>
                    <a:pt x="31467" y="34063"/>
                  </a:cubicBezTo>
                  <a:cubicBezTo>
                    <a:pt x="33933" y="33473"/>
                    <a:pt x="36314" y="32209"/>
                    <a:pt x="37832" y="30122"/>
                  </a:cubicBezTo>
                  <a:cubicBezTo>
                    <a:pt x="42068" y="24305"/>
                    <a:pt x="46220" y="18425"/>
                    <a:pt x="50730" y="12819"/>
                  </a:cubicBezTo>
                  <a:cubicBezTo>
                    <a:pt x="52227" y="11070"/>
                    <a:pt x="51131" y="9299"/>
                    <a:pt x="49445" y="8287"/>
                  </a:cubicBezTo>
                  <a:cubicBezTo>
                    <a:pt x="43016" y="4873"/>
                    <a:pt x="36209" y="2407"/>
                    <a:pt x="29254" y="384"/>
                  </a:cubicBezTo>
                  <a:cubicBezTo>
                    <a:pt x="28313" y="119"/>
                    <a:pt x="27322" y="0"/>
                    <a:pt x="263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3"/>
            <p:cNvSpPr/>
            <p:nvPr/>
          </p:nvSpPr>
          <p:spPr>
            <a:xfrm flipH="1">
              <a:off x="13761304" y="390922"/>
              <a:ext cx="1983294" cy="1607483"/>
            </a:xfrm>
            <a:custGeom>
              <a:rect b="b" l="l" r="r" t="t"/>
              <a:pathLst>
                <a:path extrusionOk="0" h="33295" w="41079">
                  <a:moveTo>
                    <a:pt x="17204" y="1971"/>
                  </a:moveTo>
                  <a:cubicBezTo>
                    <a:pt x="17455" y="1971"/>
                    <a:pt x="17706" y="1983"/>
                    <a:pt x="17958" y="2008"/>
                  </a:cubicBezTo>
                  <a:cubicBezTo>
                    <a:pt x="23353" y="2472"/>
                    <a:pt x="28728" y="3210"/>
                    <a:pt x="34060" y="4243"/>
                  </a:cubicBezTo>
                  <a:cubicBezTo>
                    <a:pt x="35240" y="4538"/>
                    <a:pt x="36968" y="5170"/>
                    <a:pt x="36779" y="6708"/>
                  </a:cubicBezTo>
                  <a:cubicBezTo>
                    <a:pt x="36294" y="10713"/>
                    <a:pt x="35535" y="14675"/>
                    <a:pt x="34481" y="18574"/>
                  </a:cubicBezTo>
                  <a:cubicBezTo>
                    <a:pt x="34060" y="20218"/>
                    <a:pt x="32458" y="21335"/>
                    <a:pt x="31046" y="22052"/>
                  </a:cubicBezTo>
                  <a:cubicBezTo>
                    <a:pt x="26199" y="24328"/>
                    <a:pt x="21583" y="27026"/>
                    <a:pt x="17220" y="30124"/>
                  </a:cubicBezTo>
                  <a:cubicBezTo>
                    <a:pt x="16549" y="30551"/>
                    <a:pt x="15679" y="31045"/>
                    <a:pt x="14826" y="31045"/>
                  </a:cubicBezTo>
                  <a:cubicBezTo>
                    <a:pt x="14500" y="31045"/>
                    <a:pt x="14177" y="30973"/>
                    <a:pt x="13869" y="30798"/>
                  </a:cubicBezTo>
                  <a:cubicBezTo>
                    <a:pt x="11256" y="29323"/>
                    <a:pt x="8537" y="28016"/>
                    <a:pt x="5755" y="26878"/>
                  </a:cubicBezTo>
                  <a:cubicBezTo>
                    <a:pt x="4785" y="26457"/>
                    <a:pt x="4258" y="25361"/>
                    <a:pt x="4174" y="24349"/>
                  </a:cubicBezTo>
                  <a:cubicBezTo>
                    <a:pt x="3816" y="20808"/>
                    <a:pt x="3078" y="17310"/>
                    <a:pt x="2003" y="13937"/>
                  </a:cubicBezTo>
                  <a:cubicBezTo>
                    <a:pt x="1603" y="12820"/>
                    <a:pt x="2109" y="11788"/>
                    <a:pt x="2867" y="10987"/>
                  </a:cubicBezTo>
                  <a:cubicBezTo>
                    <a:pt x="6134" y="8163"/>
                    <a:pt x="9570" y="5528"/>
                    <a:pt x="13174" y="3147"/>
                  </a:cubicBezTo>
                  <a:cubicBezTo>
                    <a:pt x="14393" y="2376"/>
                    <a:pt x="15779" y="1971"/>
                    <a:pt x="17204" y="1971"/>
                  </a:cubicBezTo>
                  <a:close/>
                  <a:moveTo>
                    <a:pt x="18823" y="1"/>
                  </a:moveTo>
                  <a:cubicBezTo>
                    <a:pt x="17300" y="1"/>
                    <a:pt x="15782" y="374"/>
                    <a:pt x="14417" y="1081"/>
                  </a:cubicBezTo>
                  <a:cubicBezTo>
                    <a:pt x="9970" y="3526"/>
                    <a:pt x="5692" y="6224"/>
                    <a:pt x="1582" y="9195"/>
                  </a:cubicBezTo>
                  <a:cubicBezTo>
                    <a:pt x="612" y="10017"/>
                    <a:pt x="1" y="11050"/>
                    <a:pt x="338" y="12357"/>
                  </a:cubicBezTo>
                  <a:cubicBezTo>
                    <a:pt x="1329" y="16193"/>
                    <a:pt x="1961" y="20134"/>
                    <a:pt x="2214" y="24075"/>
                  </a:cubicBezTo>
                  <a:cubicBezTo>
                    <a:pt x="2256" y="25255"/>
                    <a:pt x="2783" y="26520"/>
                    <a:pt x="3816" y="27152"/>
                  </a:cubicBezTo>
                  <a:cubicBezTo>
                    <a:pt x="6661" y="28838"/>
                    <a:pt x="9422" y="30630"/>
                    <a:pt x="11888" y="32843"/>
                  </a:cubicBezTo>
                  <a:cubicBezTo>
                    <a:pt x="12237" y="33170"/>
                    <a:pt x="12642" y="33295"/>
                    <a:pt x="13063" y="33295"/>
                  </a:cubicBezTo>
                  <a:cubicBezTo>
                    <a:pt x="13835" y="33295"/>
                    <a:pt x="14661" y="32874"/>
                    <a:pt x="15302" y="32505"/>
                  </a:cubicBezTo>
                  <a:cubicBezTo>
                    <a:pt x="20234" y="29323"/>
                    <a:pt x="25461" y="26646"/>
                    <a:pt x="30941" y="24518"/>
                  </a:cubicBezTo>
                  <a:cubicBezTo>
                    <a:pt x="32732" y="23759"/>
                    <a:pt x="34524" y="22558"/>
                    <a:pt x="35346" y="20745"/>
                  </a:cubicBezTo>
                  <a:cubicBezTo>
                    <a:pt x="37306" y="16235"/>
                    <a:pt x="38992" y="11640"/>
                    <a:pt x="40530" y="6982"/>
                  </a:cubicBezTo>
                  <a:cubicBezTo>
                    <a:pt x="41078" y="5275"/>
                    <a:pt x="39371" y="4348"/>
                    <a:pt x="38022" y="3863"/>
                  </a:cubicBezTo>
                  <a:cubicBezTo>
                    <a:pt x="32163" y="2177"/>
                    <a:pt x="26178" y="1018"/>
                    <a:pt x="20108" y="91"/>
                  </a:cubicBezTo>
                  <a:cubicBezTo>
                    <a:pt x="19681" y="30"/>
                    <a:pt x="19252" y="1"/>
                    <a:pt x="188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3"/>
            <p:cNvSpPr/>
            <p:nvPr/>
          </p:nvSpPr>
          <p:spPr>
            <a:xfrm flipH="1">
              <a:off x="14128666" y="582207"/>
              <a:ext cx="1451055" cy="1197730"/>
            </a:xfrm>
            <a:custGeom>
              <a:rect b="b" l="l" r="r" t="t"/>
              <a:pathLst>
                <a:path extrusionOk="0" h="24808" w="30055">
                  <a:moveTo>
                    <a:pt x="16747" y="1913"/>
                  </a:moveTo>
                  <a:cubicBezTo>
                    <a:pt x="19125" y="1913"/>
                    <a:pt x="21502" y="1958"/>
                    <a:pt x="23880" y="2072"/>
                  </a:cubicBezTo>
                  <a:cubicBezTo>
                    <a:pt x="24765" y="2156"/>
                    <a:pt x="26156" y="2388"/>
                    <a:pt x="26430" y="3463"/>
                  </a:cubicBezTo>
                  <a:cubicBezTo>
                    <a:pt x="27167" y="6097"/>
                    <a:pt x="27631" y="8816"/>
                    <a:pt x="27842" y="11556"/>
                  </a:cubicBezTo>
                  <a:cubicBezTo>
                    <a:pt x="27905" y="12736"/>
                    <a:pt x="26957" y="13601"/>
                    <a:pt x="26114" y="14233"/>
                  </a:cubicBezTo>
                  <a:cubicBezTo>
                    <a:pt x="22784" y="16467"/>
                    <a:pt x="19601" y="18891"/>
                    <a:pt x="16587" y="21504"/>
                  </a:cubicBezTo>
                  <a:cubicBezTo>
                    <a:pt x="15948" y="22052"/>
                    <a:pt x="15055" y="22553"/>
                    <a:pt x="14169" y="22553"/>
                  </a:cubicBezTo>
                  <a:cubicBezTo>
                    <a:pt x="14033" y="22553"/>
                    <a:pt x="13898" y="22541"/>
                    <a:pt x="13763" y="22516"/>
                  </a:cubicBezTo>
                  <a:cubicBezTo>
                    <a:pt x="11255" y="22052"/>
                    <a:pt x="8726" y="21694"/>
                    <a:pt x="6197" y="21378"/>
                  </a:cubicBezTo>
                  <a:cubicBezTo>
                    <a:pt x="5396" y="21230"/>
                    <a:pt x="4806" y="20619"/>
                    <a:pt x="4679" y="19839"/>
                  </a:cubicBezTo>
                  <a:cubicBezTo>
                    <a:pt x="4110" y="17247"/>
                    <a:pt x="3288" y="14718"/>
                    <a:pt x="2192" y="12315"/>
                  </a:cubicBezTo>
                  <a:cubicBezTo>
                    <a:pt x="1876" y="11514"/>
                    <a:pt x="2003" y="10608"/>
                    <a:pt x="2572" y="9954"/>
                  </a:cubicBezTo>
                  <a:cubicBezTo>
                    <a:pt x="4532" y="7573"/>
                    <a:pt x="6618" y="5318"/>
                    <a:pt x="8831" y="3168"/>
                  </a:cubicBezTo>
                  <a:cubicBezTo>
                    <a:pt x="9695" y="2388"/>
                    <a:pt x="10833" y="1967"/>
                    <a:pt x="11993" y="1967"/>
                  </a:cubicBezTo>
                  <a:cubicBezTo>
                    <a:pt x="13578" y="1933"/>
                    <a:pt x="15162" y="1913"/>
                    <a:pt x="16747" y="1913"/>
                  </a:cubicBezTo>
                  <a:close/>
                  <a:moveTo>
                    <a:pt x="12727" y="0"/>
                  </a:moveTo>
                  <a:cubicBezTo>
                    <a:pt x="11411" y="0"/>
                    <a:pt x="10127" y="420"/>
                    <a:pt x="9063" y="1208"/>
                  </a:cubicBezTo>
                  <a:cubicBezTo>
                    <a:pt x="6197" y="3505"/>
                    <a:pt x="3499" y="5971"/>
                    <a:pt x="928" y="8606"/>
                  </a:cubicBezTo>
                  <a:cubicBezTo>
                    <a:pt x="232" y="9301"/>
                    <a:pt x="0" y="10355"/>
                    <a:pt x="359" y="11282"/>
                  </a:cubicBezTo>
                  <a:cubicBezTo>
                    <a:pt x="1455" y="14191"/>
                    <a:pt x="2255" y="17205"/>
                    <a:pt x="2719" y="20282"/>
                  </a:cubicBezTo>
                  <a:cubicBezTo>
                    <a:pt x="2846" y="21125"/>
                    <a:pt x="3372" y="22094"/>
                    <a:pt x="4279" y="22305"/>
                  </a:cubicBezTo>
                  <a:cubicBezTo>
                    <a:pt x="6976" y="23022"/>
                    <a:pt x="9632" y="23759"/>
                    <a:pt x="12267" y="24687"/>
                  </a:cubicBezTo>
                  <a:cubicBezTo>
                    <a:pt x="12501" y="24770"/>
                    <a:pt x="12736" y="24807"/>
                    <a:pt x="12969" y="24807"/>
                  </a:cubicBezTo>
                  <a:cubicBezTo>
                    <a:pt x="13849" y="24807"/>
                    <a:pt x="14703" y="24284"/>
                    <a:pt x="15386" y="23801"/>
                  </a:cubicBezTo>
                  <a:cubicBezTo>
                    <a:pt x="19116" y="20893"/>
                    <a:pt x="23036" y="18300"/>
                    <a:pt x="27146" y="15982"/>
                  </a:cubicBezTo>
                  <a:cubicBezTo>
                    <a:pt x="28284" y="15287"/>
                    <a:pt x="29528" y="14296"/>
                    <a:pt x="29675" y="12884"/>
                  </a:cubicBezTo>
                  <a:cubicBezTo>
                    <a:pt x="30013" y="9554"/>
                    <a:pt x="30055" y="6224"/>
                    <a:pt x="29781" y="2915"/>
                  </a:cubicBezTo>
                  <a:cubicBezTo>
                    <a:pt x="29654" y="1587"/>
                    <a:pt x="28116" y="1208"/>
                    <a:pt x="27062" y="1018"/>
                  </a:cubicBezTo>
                  <a:cubicBezTo>
                    <a:pt x="22383" y="470"/>
                    <a:pt x="17704" y="175"/>
                    <a:pt x="13004" y="7"/>
                  </a:cubicBezTo>
                  <a:cubicBezTo>
                    <a:pt x="12912" y="2"/>
                    <a:pt x="12819" y="0"/>
                    <a:pt x="127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3"/>
            <p:cNvSpPr/>
            <p:nvPr/>
          </p:nvSpPr>
          <p:spPr>
            <a:xfrm flipH="1">
              <a:off x="14326035" y="745297"/>
              <a:ext cx="1072588" cy="821484"/>
            </a:xfrm>
            <a:custGeom>
              <a:rect b="b" l="l" r="r" t="t"/>
              <a:pathLst>
                <a:path extrusionOk="0" h="17015" w="22216">
                  <a:moveTo>
                    <a:pt x="15155" y="1518"/>
                  </a:moveTo>
                  <a:cubicBezTo>
                    <a:pt x="15829" y="1518"/>
                    <a:pt x="16567" y="1539"/>
                    <a:pt x="17030" y="2150"/>
                  </a:cubicBezTo>
                  <a:cubicBezTo>
                    <a:pt x="18000" y="3647"/>
                    <a:pt x="18864" y="5206"/>
                    <a:pt x="19623" y="6829"/>
                  </a:cubicBezTo>
                  <a:cubicBezTo>
                    <a:pt x="19897" y="7525"/>
                    <a:pt x="19475" y="8073"/>
                    <a:pt x="19033" y="8579"/>
                  </a:cubicBezTo>
                  <a:cubicBezTo>
                    <a:pt x="17241" y="10307"/>
                    <a:pt x="15513" y="12119"/>
                    <a:pt x="13827" y="13953"/>
                  </a:cubicBezTo>
                  <a:cubicBezTo>
                    <a:pt x="13342" y="14522"/>
                    <a:pt x="12647" y="14880"/>
                    <a:pt x="11909" y="14944"/>
                  </a:cubicBezTo>
                  <a:cubicBezTo>
                    <a:pt x="9928" y="15049"/>
                    <a:pt x="7947" y="15196"/>
                    <a:pt x="5986" y="15365"/>
                  </a:cubicBezTo>
                  <a:cubicBezTo>
                    <a:pt x="5460" y="15323"/>
                    <a:pt x="4912" y="15239"/>
                    <a:pt x="4701" y="14649"/>
                  </a:cubicBezTo>
                  <a:lnTo>
                    <a:pt x="4701" y="14627"/>
                  </a:lnTo>
                  <a:cubicBezTo>
                    <a:pt x="4026" y="13047"/>
                    <a:pt x="3225" y="11529"/>
                    <a:pt x="2319" y="10054"/>
                  </a:cubicBezTo>
                  <a:cubicBezTo>
                    <a:pt x="2045" y="9548"/>
                    <a:pt x="2066" y="8937"/>
                    <a:pt x="2382" y="8452"/>
                  </a:cubicBezTo>
                  <a:cubicBezTo>
                    <a:pt x="3478" y="6724"/>
                    <a:pt x="4595" y="5059"/>
                    <a:pt x="5797" y="3415"/>
                  </a:cubicBezTo>
                  <a:cubicBezTo>
                    <a:pt x="6239" y="2846"/>
                    <a:pt x="6914" y="2467"/>
                    <a:pt x="7630" y="2382"/>
                  </a:cubicBezTo>
                  <a:cubicBezTo>
                    <a:pt x="10138" y="2045"/>
                    <a:pt x="12647" y="1750"/>
                    <a:pt x="15155" y="1518"/>
                  </a:cubicBezTo>
                  <a:close/>
                  <a:moveTo>
                    <a:pt x="17410" y="1"/>
                  </a:moveTo>
                  <a:cubicBezTo>
                    <a:pt x="14185" y="85"/>
                    <a:pt x="10960" y="254"/>
                    <a:pt x="7736" y="507"/>
                  </a:cubicBezTo>
                  <a:cubicBezTo>
                    <a:pt x="6830" y="570"/>
                    <a:pt x="5860" y="949"/>
                    <a:pt x="5270" y="1645"/>
                  </a:cubicBezTo>
                  <a:cubicBezTo>
                    <a:pt x="3605" y="3584"/>
                    <a:pt x="2045" y="5586"/>
                    <a:pt x="549" y="7651"/>
                  </a:cubicBezTo>
                  <a:cubicBezTo>
                    <a:pt x="212" y="8305"/>
                    <a:pt x="1" y="8937"/>
                    <a:pt x="359" y="9653"/>
                  </a:cubicBezTo>
                  <a:cubicBezTo>
                    <a:pt x="1371" y="11571"/>
                    <a:pt x="2193" y="13595"/>
                    <a:pt x="2846" y="15681"/>
                  </a:cubicBezTo>
                  <a:cubicBezTo>
                    <a:pt x="3015" y="16335"/>
                    <a:pt x="3605" y="16798"/>
                    <a:pt x="4279" y="16798"/>
                  </a:cubicBezTo>
                  <a:cubicBezTo>
                    <a:pt x="6577" y="16819"/>
                    <a:pt x="8874" y="16883"/>
                    <a:pt x="11171" y="17009"/>
                  </a:cubicBezTo>
                  <a:cubicBezTo>
                    <a:pt x="11220" y="17012"/>
                    <a:pt x="11268" y="17014"/>
                    <a:pt x="11317" y="17014"/>
                  </a:cubicBezTo>
                  <a:cubicBezTo>
                    <a:pt x="12155" y="17014"/>
                    <a:pt x="12996" y="16513"/>
                    <a:pt x="13574" y="15955"/>
                  </a:cubicBezTo>
                  <a:cubicBezTo>
                    <a:pt x="15913" y="13700"/>
                    <a:pt x="18337" y="11550"/>
                    <a:pt x="20866" y="9527"/>
                  </a:cubicBezTo>
                  <a:cubicBezTo>
                    <a:pt x="21456" y="8979"/>
                    <a:pt x="22215" y="8178"/>
                    <a:pt x="21962" y="7293"/>
                  </a:cubicBezTo>
                  <a:cubicBezTo>
                    <a:pt x="21372" y="5122"/>
                    <a:pt x="20613" y="3015"/>
                    <a:pt x="19665" y="970"/>
                  </a:cubicBezTo>
                  <a:cubicBezTo>
                    <a:pt x="19222" y="148"/>
                    <a:pt x="18253" y="43"/>
                    <a:pt x="174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3"/>
            <p:cNvSpPr/>
            <p:nvPr/>
          </p:nvSpPr>
          <p:spPr>
            <a:xfrm flipH="1">
              <a:off x="14555027" y="899552"/>
              <a:ext cx="645166" cy="513699"/>
            </a:xfrm>
            <a:custGeom>
              <a:rect b="b" l="l" r="r" t="t"/>
              <a:pathLst>
                <a:path extrusionOk="0" h="10640" w="13363">
                  <a:moveTo>
                    <a:pt x="9590" y="0"/>
                  </a:moveTo>
                  <a:cubicBezTo>
                    <a:pt x="9477" y="0"/>
                    <a:pt x="9363" y="5"/>
                    <a:pt x="9253" y="9"/>
                  </a:cubicBezTo>
                  <a:cubicBezTo>
                    <a:pt x="7441" y="304"/>
                    <a:pt x="5628" y="642"/>
                    <a:pt x="3815" y="1000"/>
                  </a:cubicBezTo>
                  <a:cubicBezTo>
                    <a:pt x="3289" y="1084"/>
                    <a:pt x="2825" y="1400"/>
                    <a:pt x="2530" y="1843"/>
                  </a:cubicBezTo>
                  <a:cubicBezTo>
                    <a:pt x="1729" y="3128"/>
                    <a:pt x="970" y="4435"/>
                    <a:pt x="233" y="5763"/>
                  </a:cubicBezTo>
                  <a:cubicBezTo>
                    <a:pt x="1" y="6142"/>
                    <a:pt x="1" y="6606"/>
                    <a:pt x="254" y="6964"/>
                  </a:cubicBezTo>
                  <a:cubicBezTo>
                    <a:pt x="1012" y="7997"/>
                    <a:pt x="1708" y="9072"/>
                    <a:pt x="2361" y="10168"/>
                  </a:cubicBezTo>
                  <a:cubicBezTo>
                    <a:pt x="2533" y="10460"/>
                    <a:pt x="2858" y="10639"/>
                    <a:pt x="3200" y="10639"/>
                  </a:cubicBezTo>
                  <a:cubicBezTo>
                    <a:pt x="3279" y="10639"/>
                    <a:pt x="3358" y="10630"/>
                    <a:pt x="3436" y="10610"/>
                  </a:cubicBezTo>
                  <a:cubicBezTo>
                    <a:pt x="4996" y="10336"/>
                    <a:pt x="6555" y="10084"/>
                    <a:pt x="8115" y="9852"/>
                  </a:cubicBezTo>
                  <a:cubicBezTo>
                    <a:pt x="8663" y="9767"/>
                    <a:pt x="9169" y="9451"/>
                    <a:pt x="9506" y="9009"/>
                  </a:cubicBezTo>
                  <a:cubicBezTo>
                    <a:pt x="10602" y="7618"/>
                    <a:pt x="11740" y="6227"/>
                    <a:pt x="12878" y="4878"/>
                  </a:cubicBezTo>
                  <a:cubicBezTo>
                    <a:pt x="13194" y="4583"/>
                    <a:pt x="13363" y="3972"/>
                    <a:pt x="13110" y="3592"/>
                  </a:cubicBezTo>
                  <a:cubicBezTo>
                    <a:pt x="12351" y="2475"/>
                    <a:pt x="11550" y="1421"/>
                    <a:pt x="10686" y="389"/>
                  </a:cubicBezTo>
                  <a:cubicBezTo>
                    <a:pt x="10406" y="59"/>
                    <a:pt x="9997" y="0"/>
                    <a:pt x="95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5" name="Google Shape;325;p23"/>
          <p:cNvGrpSpPr/>
          <p:nvPr/>
        </p:nvGrpSpPr>
        <p:grpSpPr>
          <a:xfrm rot="-4902921">
            <a:off x="1362934" y="2736567"/>
            <a:ext cx="921233" cy="4310402"/>
            <a:chOff x="-5014160" y="12"/>
            <a:chExt cx="620867" cy="2904978"/>
          </a:xfrm>
        </p:grpSpPr>
        <p:sp>
          <p:nvSpPr>
            <p:cNvPr id="326" name="Google Shape;326;p23"/>
            <p:cNvSpPr/>
            <p:nvPr/>
          </p:nvSpPr>
          <p:spPr>
            <a:xfrm>
              <a:off x="-4977826" y="12"/>
              <a:ext cx="232780" cy="2904978"/>
            </a:xfrm>
            <a:custGeom>
              <a:rect b="b" l="l" r="r" t="t"/>
              <a:pathLst>
                <a:path extrusionOk="0" h="160496" w="12205">
                  <a:moveTo>
                    <a:pt x="1429" y="0"/>
                  </a:moveTo>
                  <a:cubicBezTo>
                    <a:pt x="1274" y="10775"/>
                    <a:pt x="24" y="21515"/>
                    <a:pt x="12" y="32302"/>
                  </a:cubicBezTo>
                  <a:cubicBezTo>
                    <a:pt x="0" y="42303"/>
                    <a:pt x="953" y="51983"/>
                    <a:pt x="2132" y="61936"/>
                  </a:cubicBezTo>
                  <a:cubicBezTo>
                    <a:pt x="2191" y="62401"/>
                    <a:pt x="2239" y="62865"/>
                    <a:pt x="2286" y="63341"/>
                  </a:cubicBezTo>
                  <a:lnTo>
                    <a:pt x="2286" y="91059"/>
                  </a:lnTo>
                  <a:cubicBezTo>
                    <a:pt x="1703" y="100000"/>
                    <a:pt x="929" y="108942"/>
                    <a:pt x="941" y="117907"/>
                  </a:cubicBezTo>
                  <a:cubicBezTo>
                    <a:pt x="965" y="127849"/>
                    <a:pt x="1763" y="137731"/>
                    <a:pt x="2286" y="147601"/>
                  </a:cubicBezTo>
                  <a:lnTo>
                    <a:pt x="2286" y="160496"/>
                  </a:lnTo>
                  <a:lnTo>
                    <a:pt x="5942" y="160496"/>
                  </a:lnTo>
                  <a:cubicBezTo>
                    <a:pt x="5787" y="156769"/>
                    <a:pt x="5906" y="153031"/>
                    <a:pt x="6287" y="149328"/>
                  </a:cubicBezTo>
                  <a:cubicBezTo>
                    <a:pt x="7323" y="139458"/>
                    <a:pt x="9573" y="129659"/>
                    <a:pt x="9692" y="119741"/>
                  </a:cubicBezTo>
                  <a:cubicBezTo>
                    <a:pt x="9942" y="100643"/>
                    <a:pt x="691" y="82617"/>
                    <a:pt x="6382" y="63496"/>
                  </a:cubicBezTo>
                  <a:cubicBezTo>
                    <a:pt x="9144" y="54257"/>
                    <a:pt x="12204" y="45720"/>
                    <a:pt x="11538" y="36112"/>
                  </a:cubicBezTo>
                  <a:cubicBezTo>
                    <a:pt x="10692" y="23979"/>
                    <a:pt x="7025" y="12109"/>
                    <a:pt x="5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3"/>
            <p:cNvSpPr/>
            <p:nvPr/>
          </p:nvSpPr>
          <p:spPr>
            <a:xfrm>
              <a:off x="-5014160" y="12"/>
              <a:ext cx="620867" cy="2904978"/>
            </a:xfrm>
            <a:custGeom>
              <a:rect b="b" l="l" r="r" t="t"/>
              <a:pathLst>
                <a:path extrusionOk="0" h="160496" w="32553">
                  <a:moveTo>
                    <a:pt x="12228" y="0"/>
                  </a:moveTo>
                  <a:cubicBezTo>
                    <a:pt x="14633" y="13680"/>
                    <a:pt x="21575" y="26634"/>
                    <a:pt x="23777" y="40350"/>
                  </a:cubicBezTo>
                  <a:cubicBezTo>
                    <a:pt x="25396" y="50363"/>
                    <a:pt x="19134" y="56674"/>
                    <a:pt x="13216" y="64948"/>
                  </a:cubicBezTo>
                  <a:cubicBezTo>
                    <a:pt x="0" y="83463"/>
                    <a:pt x="20503" y="100774"/>
                    <a:pt x="20027" y="119741"/>
                  </a:cubicBezTo>
                  <a:cubicBezTo>
                    <a:pt x="19777" y="129778"/>
                    <a:pt x="15145" y="139505"/>
                    <a:pt x="12990" y="149328"/>
                  </a:cubicBezTo>
                  <a:cubicBezTo>
                    <a:pt x="12181" y="152983"/>
                    <a:pt x="11847" y="156745"/>
                    <a:pt x="11990" y="160496"/>
                  </a:cubicBezTo>
                  <a:lnTo>
                    <a:pt x="17003" y="160496"/>
                  </a:lnTo>
                  <a:cubicBezTo>
                    <a:pt x="16753" y="156734"/>
                    <a:pt x="17122" y="152971"/>
                    <a:pt x="18086" y="149328"/>
                  </a:cubicBezTo>
                  <a:cubicBezTo>
                    <a:pt x="20694" y="139398"/>
                    <a:pt x="26397" y="129766"/>
                    <a:pt x="26647" y="119515"/>
                  </a:cubicBezTo>
                  <a:cubicBezTo>
                    <a:pt x="27123" y="100786"/>
                    <a:pt x="3453" y="83296"/>
                    <a:pt x="18777" y="65282"/>
                  </a:cubicBezTo>
                  <a:cubicBezTo>
                    <a:pt x="25575" y="57269"/>
                    <a:pt x="32552" y="51625"/>
                    <a:pt x="30802" y="41315"/>
                  </a:cubicBezTo>
                  <a:cubicBezTo>
                    <a:pt x="28409" y="27158"/>
                    <a:pt x="19824" y="14109"/>
                    <a:pt x="17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ll numbers">
  <p:cSld name="TITLE_ONLY_1_1_2"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4"/>
          <p:cNvSpPr txBox="1"/>
          <p:nvPr>
            <p:ph type="title"/>
          </p:nvPr>
        </p:nvSpPr>
        <p:spPr>
          <a:xfrm>
            <a:off x="1024800" y="2103120"/>
            <a:ext cx="2642700" cy="93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9pPr>
          </a:lstStyle>
          <a:p/>
        </p:txBody>
      </p:sp>
      <p:sp>
        <p:nvSpPr>
          <p:cNvPr id="330" name="Google Shape;330;p24"/>
          <p:cNvSpPr txBox="1"/>
          <p:nvPr>
            <p:ph hasCustomPrompt="1" idx="2" type="title"/>
          </p:nvPr>
        </p:nvSpPr>
        <p:spPr>
          <a:xfrm>
            <a:off x="4572000" y="1055981"/>
            <a:ext cx="1772100" cy="794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b="1" sz="4800">
                <a:latin typeface="Lilita One"/>
                <a:ea typeface="Lilita One"/>
                <a:cs typeface="Lilita One"/>
                <a:sym typeface="Lilit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b="1" sz="4800">
                <a:latin typeface="Lilita One"/>
                <a:ea typeface="Lilita One"/>
                <a:cs typeface="Lilita One"/>
                <a:sym typeface="Lilit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b="1" sz="4800">
                <a:latin typeface="Lilita One"/>
                <a:ea typeface="Lilita One"/>
                <a:cs typeface="Lilita One"/>
                <a:sym typeface="Lilit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b="1" sz="4800">
                <a:latin typeface="Lilita One"/>
                <a:ea typeface="Lilita One"/>
                <a:cs typeface="Lilita One"/>
                <a:sym typeface="Lilit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b="1" sz="4800">
                <a:latin typeface="Lilita One"/>
                <a:ea typeface="Lilita One"/>
                <a:cs typeface="Lilita One"/>
                <a:sym typeface="Lilit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b="1" sz="4800">
                <a:latin typeface="Lilita One"/>
                <a:ea typeface="Lilita One"/>
                <a:cs typeface="Lilita One"/>
                <a:sym typeface="Lilit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b="1" sz="4800">
                <a:latin typeface="Lilita One"/>
                <a:ea typeface="Lilita One"/>
                <a:cs typeface="Lilita One"/>
                <a:sym typeface="Lilit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b="1" sz="4800"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r>
              <a:t>xx%</a:t>
            </a:r>
          </a:p>
        </p:txBody>
      </p:sp>
      <p:sp>
        <p:nvSpPr>
          <p:cNvPr id="331" name="Google Shape;331;p24"/>
          <p:cNvSpPr txBox="1"/>
          <p:nvPr>
            <p:ph idx="1" type="subTitle"/>
          </p:nvPr>
        </p:nvSpPr>
        <p:spPr>
          <a:xfrm>
            <a:off x="4572000" y="1697781"/>
            <a:ext cx="1772100" cy="434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32" name="Google Shape;332;p24"/>
          <p:cNvSpPr txBox="1"/>
          <p:nvPr>
            <p:ph hasCustomPrompt="1" idx="3" type="title"/>
          </p:nvPr>
        </p:nvSpPr>
        <p:spPr>
          <a:xfrm>
            <a:off x="4572000" y="2829106"/>
            <a:ext cx="1772100" cy="794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b="1" sz="4800">
                <a:latin typeface="Lilita One"/>
                <a:ea typeface="Lilita One"/>
                <a:cs typeface="Lilita One"/>
                <a:sym typeface="Lilit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b="1" sz="4800">
                <a:latin typeface="Lilita One"/>
                <a:ea typeface="Lilita One"/>
                <a:cs typeface="Lilita One"/>
                <a:sym typeface="Lilit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b="1" sz="4800">
                <a:latin typeface="Lilita One"/>
                <a:ea typeface="Lilita One"/>
                <a:cs typeface="Lilita One"/>
                <a:sym typeface="Lilit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b="1" sz="4800">
                <a:latin typeface="Lilita One"/>
                <a:ea typeface="Lilita One"/>
                <a:cs typeface="Lilita One"/>
                <a:sym typeface="Lilit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b="1" sz="4800">
                <a:latin typeface="Lilita One"/>
                <a:ea typeface="Lilita One"/>
                <a:cs typeface="Lilita One"/>
                <a:sym typeface="Lilit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b="1" sz="4800">
                <a:latin typeface="Lilita One"/>
                <a:ea typeface="Lilita One"/>
                <a:cs typeface="Lilita One"/>
                <a:sym typeface="Lilit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b="1" sz="4800">
                <a:latin typeface="Lilita One"/>
                <a:ea typeface="Lilita One"/>
                <a:cs typeface="Lilita One"/>
                <a:sym typeface="Lilit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b="1" sz="4800"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r>
              <a:t>xx%</a:t>
            </a:r>
          </a:p>
        </p:txBody>
      </p:sp>
      <p:sp>
        <p:nvSpPr>
          <p:cNvPr id="333" name="Google Shape;333;p24"/>
          <p:cNvSpPr txBox="1"/>
          <p:nvPr>
            <p:ph idx="4" type="subTitle"/>
          </p:nvPr>
        </p:nvSpPr>
        <p:spPr>
          <a:xfrm>
            <a:off x="4572000" y="3470906"/>
            <a:ext cx="1772100" cy="434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34" name="Google Shape;334;p24"/>
          <p:cNvSpPr txBox="1"/>
          <p:nvPr>
            <p:ph hasCustomPrompt="1" idx="5" type="title"/>
          </p:nvPr>
        </p:nvSpPr>
        <p:spPr>
          <a:xfrm>
            <a:off x="6344100" y="1057594"/>
            <a:ext cx="1772100" cy="794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b="1" sz="4800">
                <a:latin typeface="Lilita One"/>
                <a:ea typeface="Lilita One"/>
                <a:cs typeface="Lilita One"/>
                <a:sym typeface="Lilit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b="1" sz="4800">
                <a:latin typeface="Lilita One"/>
                <a:ea typeface="Lilita One"/>
                <a:cs typeface="Lilita One"/>
                <a:sym typeface="Lilit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b="1" sz="4800">
                <a:latin typeface="Lilita One"/>
                <a:ea typeface="Lilita One"/>
                <a:cs typeface="Lilita One"/>
                <a:sym typeface="Lilit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b="1" sz="4800">
                <a:latin typeface="Lilita One"/>
                <a:ea typeface="Lilita One"/>
                <a:cs typeface="Lilita One"/>
                <a:sym typeface="Lilit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b="1" sz="4800">
                <a:latin typeface="Lilita One"/>
                <a:ea typeface="Lilita One"/>
                <a:cs typeface="Lilita One"/>
                <a:sym typeface="Lilit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b="1" sz="4800">
                <a:latin typeface="Lilita One"/>
                <a:ea typeface="Lilita One"/>
                <a:cs typeface="Lilita One"/>
                <a:sym typeface="Lilit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b="1" sz="4800">
                <a:latin typeface="Lilita One"/>
                <a:ea typeface="Lilita One"/>
                <a:cs typeface="Lilita One"/>
                <a:sym typeface="Lilit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b="1" sz="4800"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r>
              <a:t>xx%</a:t>
            </a:r>
          </a:p>
        </p:txBody>
      </p:sp>
      <p:sp>
        <p:nvSpPr>
          <p:cNvPr id="335" name="Google Shape;335;p24"/>
          <p:cNvSpPr txBox="1"/>
          <p:nvPr>
            <p:ph idx="6" type="subTitle"/>
          </p:nvPr>
        </p:nvSpPr>
        <p:spPr>
          <a:xfrm>
            <a:off x="6344100" y="1699394"/>
            <a:ext cx="1772100" cy="434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36" name="Google Shape;336;p24"/>
          <p:cNvSpPr txBox="1"/>
          <p:nvPr>
            <p:ph hasCustomPrompt="1" idx="7" type="title"/>
          </p:nvPr>
        </p:nvSpPr>
        <p:spPr>
          <a:xfrm>
            <a:off x="6344100" y="2830719"/>
            <a:ext cx="1772100" cy="794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b="1" sz="4800">
                <a:latin typeface="Lilita One"/>
                <a:ea typeface="Lilita One"/>
                <a:cs typeface="Lilita One"/>
                <a:sym typeface="Lilit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b="1" sz="4800">
                <a:latin typeface="Lilita One"/>
                <a:ea typeface="Lilita One"/>
                <a:cs typeface="Lilita One"/>
                <a:sym typeface="Lilit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b="1" sz="4800">
                <a:latin typeface="Lilita One"/>
                <a:ea typeface="Lilita One"/>
                <a:cs typeface="Lilita One"/>
                <a:sym typeface="Lilit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b="1" sz="4800">
                <a:latin typeface="Lilita One"/>
                <a:ea typeface="Lilita One"/>
                <a:cs typeface="Lilita One"/>
                <a:sym typeface="Lilit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b="1" sz="4800">
                <a:latin typeface="Lilita One"/>
                <a:ea typeface="Lilita One"/>
                <a:cs typeface="Lilita One"/>
                <a:sym typeface="Lilit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b="1" sz="4800">
                <a:latin typeface="Lilita One"/>
                <a:ea typeface="Lilita One"/>
                <a:cs typeface="Lilita One"/>
                <a:sym typeface="Lilit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b="1" sz="4800">
                <a:latin typeface="Lilita One"/>
                <a:ea typeface="Lilita One"/>
                <a:cs typeface="Lilita One"/>
                <a:sym typeface="Lilit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b="1" sz="4800"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r>
              <a:t>xx%</a:t>
            </a:r>
          </a:p>
        </p:txBody>
      </p:sp>
      <p:sp>
        <p:nvSpPr>
          <p:cNvPr id="337" name="Google Shape;337;p24"/>
          <p:cNvSpPr txBox="1"/>
          <p:nvPr>
            <p:ph idx="8" type="subTitle"/>
          </p:nvPr>
        </p:nvSpPr>
        <p:spPr>
          <a:xfrm>
            <a:off x="6344100" y="3472519"/>
            <a:ext cx="1772100" cy="434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grpSp>
        <p:nvGrpSpPr>
          <p:cNvPr id="338" name="Google Shape;338;p24"/>
          <p:cNvGrpSpPr/>
          <p:nvPr/>
        </p:nvGrpSpPr>
        <p:grpSpPr>
          <a:xfrm>
            <a:off x="-162279" y="-39389"/>
            <a:ext cx="1116133" cy="5222278"/>
            <a:chOff x="-5014160" y="12"/>
            <a:chExt cx="620867" cy="2904978"/>
          </a:xfrm>
        </p:grpSpPr>
        <p:sp>
          <p:nvSpPr>
            <p:cNvPr id="339" name="Google Shape;339;p24"/>
            <p:cNvSpPr/>
            <p:nvPr/>
          </p:nvSpPr>
          <p:spPr>
            <a:xfrm>
              <a:off x="-4977826" y="12"/>
              <a:ext cx="232780" cy="2904978"/>
            </a:xfrm>
            <a:custGeom>
              <a:rect b="b" l="l" r="r" t="t"/>
              <a:pathLst>
                <a:path extrusionOk="0" h="160496" w="12205">
                  <a:moveTo>
                    <a:pt x="1429" y="0"/>
                  </a:moveTo>
                  <a:cubicBezTo>
                    <a:pt x="1274" y="10775"/>
                    <a:pt x="24" y="21515"/>
                    <a:pt x="12" y="32302"/>
                  </a:cubicBezTo>
                  <a:cubicBezTo>
                    <a:pt x="0" y="42303"/>
                    <a:pt x="953" y="51983"/>
                    <a:pt x="2132" y="61936"/>
                  </a:cubicBezTo>
                  <a:cubicBezTo>
                    <a:pt x="2191" y="62401"/>
                    <a:pt x="2239" y="62865"/>
                    <a:pt x="2286" y="63341"/>
                  </a:cubicBezTo>
                  <a:lnTo>
                    <a:pt x="2286" y="91059"/>
                  </a:lnTo>
                  <a:cubicBezTo>
                    <a:pt x="1703" y="100000"/>
                    <a:pt x="929" y="108942"/>
                    <a:pt x="941" y="117907"/>
                  </a:cubicBezTo>
                  <a:cubicBezTo>
                    <a:pt x="965" y="127849"/>
                    <a:pt x="1763" y="137731"/>
                    <a:pt x="2286" y="147601"/>
                  </a:cubicBezTo>
                  <a:lnTo>
                    <a:pt x="2286" y="160496"/>
                  </a:lnTo>
                  <a:lnTo>
                    <a:pt x="5942" y="160496"/>
                  </a:lnTo>
                  <a:cubicBezTo>
                    <a:pt x="5787" y="156769"/>
                    <a:pt x="5906" y="153031"/>
                    <a:pt x="6287" y="149328"/>
                  </a:cubicBezTo>
                  <a:cubicBezTo>
                    <a:pt x="7323" y="139458"/>
                    <a:pt x="9573" y="129659"/>
                    <a:pt x="9692" y="119741"/>
                  </a:cubicBezTo>
                  <a:cubicBezTo>
                    <a:pt x="9942" y="100643"/>
                    <a:pt x="691" y="82617"/>
                    <a:pt x="6382" y="63496"/>
                  </a:cubicBezTo>
                  <a:cubicBezTo>
                    <a:pt x="9144" y="54257"/>
                    <a:pt x="12204" y="45720"/>
                    <a:pt x="11538" y="36112"/>
                  </a:cubicBezTo>
                  <a:cubicBezTo>
                    <a:pt x="10692" y="23979"/>
                    <a:pt x="7025" y="12109"/>
                    <a:pt x="5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4"/>
            <p:cNvSpPr/>
            <p:nvPr/>
          </p:nvSpPr>
          <p:spPr>
            <a:xfrm>
              <a:off x="-5014160" y="12"/>
              <a:ext cx="620867" cy="2904978"/>
            </a:xfrm>
            <a:custGeom>
              <a:rect b="b" l="l" r="r" t="t"/>
              <a:pathLst>
                <a:path extrusionOk="0" h="160496" w="32553">
                  <a:moveTo>
                    <a:pt x="12228" y="0"/>
                  </a:moveTo>
                  <a:cubicBezTo>
                    <a:pt x="14633" y="13680"/>
                    <a:pt x="21575" y="26634"/>
                    <a:pt x="23777" y="40350"/>
                  </a:cubicBezTo>
                  <a:cubicBezTo>
                    <a:pt x="25396" y="50363"/>
                    <a:pt x="19134" y="56674"/>
                    <a:pt x="13216" y="64948"/>
                  </a:cubicBezTo>
                  <a:cubicBezTo>
                    <a:pt x="0" y="83463"/>
                    <a:pt x="20503" y="100774"/>
                    <a:pt x="20027" y="119741"/>
                  </a:cubicBezTo>
                  <a:cubicBezTo>
                    <a:pt x="19777" y="129778"/>
                    <a:pt x="15145" y="139505"/>
                    <a:pt x="12990" y="149328"/>
                  </a:cubicBezTo>
                  <a:cubicBezTo>
                    <a:pt x="12181" y="152983"/>
                    <a:pt x="11847" y="156745"/>
                    <a:pt x="11990" y="160496"/>
                  </a:cubicBezTo>
                  <a:lnTo>
                    <a:pt x="17003" y="160496"/>
                  </a:lnTo>
                  <a:cubicBezTo>
                    <a:pt x="16753" y="156734"/>
                    <a:pt x="17122" y="152971"/>
                    <a:pt x="18086" y="149328"/>
                  </a:cubicBezTo>
                  <a:cubicBezTo>
                    <a:pt x="20694" y="139398"/>
                    <a:pt x="26397" y="129766"/>
                    <a:pt x="26647" y="119515"/>
                  </a:cubicBezTo>
                  <a:cubicBezTo>
                    <a:pt x="27123" y="100786"/>
                    <a:pt x="3453" y="83296"/>
                    <a:pt x="18777" y="65282"/>
                  </a:cubicBezTo>
                  <a:cubicBezTo>
                    <a:pt x="25575" y="57269"/>
                    <a:pt x="32552" y="51625"/>
                    <a:pt x="30802" y="41315"/>
                  </a:cubicBezTo>
                  <a:cubicBezTo>
                    <a:pt x="28409" y="27158"/>
                    <a:pt x="19824" y="14109"/>
                    <a:pt x="17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ist">
  <p:cSld name="TITLE_ONLY_1_1_1"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5"/>
          <p:cNvSpPr txBox="1"/>
          <p:nvPr>
            <p:ph type="title"/>
          </p:nvPr>
        </p:nvSpPr>
        <p:spPr>
          <a:xfrm>
            <a:off x="1024800" y="2103120"/>
            <a:ext cx="2642700" cy="93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43" name="Google Shape;343;p25"/>
          <p:cNvSpPr txBox="1"/>
          <p:nvPr>
            <p:ph idx="1" type="body"/>
          </p:nvPr>
        </p:nvSpPr>
        <p:spPr>
          <a:xfrm>
            <a:off x="4467850" y="956675"/>
            <a:ext cx="4069200" cy="323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1pPr>
            <a:lvl2pPr indent="-330200" lvl="1" marL="914400" rtl="0">
              <a:spcBef>
                <a:spcPts val="10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grpSp>
        <p:nvGrpSpPr>
          <p:cNvPr id="344" name="Google Shape;344;p25"/>
          <p:cNvGrpSpPr/>
          <p:nvPr/>
        </p:nvGrpSpPr>
        <p:grpSpPr>
          <a:xfrm>
            <a:off x="8436480" y="-2220"/>
            <a:ext cx="707520" cy="1173007"/>
            <a:chOff x="8436480" y="-2220"/>
            <a:chExt cx="707520" cy="1173007"/>
          </a:xfrm>
        </p:grpSpPr>
        <p:sp>
          <p:nvSpPr>
            <p:cNvPr id="345" name="Google Shape;345;p25"/>
            <p:cNvSpPr/>
            <p:nvPr/>
          </p:nvSpPr>
          <p:spPr>
            <a:xfrm flipH="1" rot="10800000">
              <a:off x="8436480" y="-2220"/>
              <a:ext cx="707520" cy="1173007"/>
            </a:xfrm>
            <a:custGeom>
              <a:rect b="b" l="l" r="r" t="t"/>
              <a:pathLst>
                <a:path extrusionOk="0" h="36625" w="22110">
                  <a:moveTo>
                    <a:pt x="22110" y="0"/>
                  </a:moveTo>
                  <a:cubicBezTo>
                    <a:pt x="21753" y="882"/>
                    <a:pt x="21265" y="1691"/>
                    <a:pt x="20681" y="2441"/>
                  </a:cubicBezTo>
                  <a:cubicBezTo>
                    <a:pt x="16562" y="7454"/>
                    <a:pt x="4001" y="8347"/>
                    <a:pt x="2000" y="14943"/>
                  </a:cubicBezTo>
                  <a:cubicBezTo>
                    <a:pt x="0" y="21551"/>
                    <a:pt x="9930" y="29266"/>
                    <a:pt x="10561" y="35731"/>
                  </a:cubicBezTo>
                  <a:cubicBezTo>
                    <a:pt x="10597" y="36029"/>
                    <a:pt x="10609" y="36326"/>
                    <a:pt x="10597" y="36624"/>
                  </a:cubicBezTo>
                  <a:lnTo>
                    <a:pt x="13847" y="36624"/>
                  </a:lnTo>
                  <a:cubicBezTo>
                    <a:pt x="14180" y="35600"/>
                    <a:pt x="14347" y="34529"/>
                    <a:pt x="14347" y="33445"/>
                  </a:cubicBezTo>
                  <a:cubicBezTo>
                    <a:pt x="14216" y="27373"/>
                    <a:pt x="5477" y="19479"/>
                    <a:pt x="7799" y="13443"/>
                  </a:cubicBezTo>
                  <a:cubicBezTo>
                    <a:pt x="9585" y="8835"/>
                    <a:pt x="16907" y="7763"/>
                    <a:pt x="22110" y="5549"/>
                  </a:cubicBezTo>
                  <a:lnTo>
                    <a:pt x="221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5"/>
            <p:cNvSpPr/>
            <p:nvPr/>
          </p:nvSpPr>
          <p:spPr>
            <a:xfrm flipH="1" rot="10800000">
              <a:off x="8791552" y="-2220"/>
              <a:ext cx="352448" cy="927805"/>
            </a:xfrm>
            <a:custGeom>
              <a:rect b="b" l="l" r="r" t="t"/>
              <a:pathLst>
                <a:path extrusionOk="0" h="28969" w="11014">
                  <a:moveTo>
                    <a:pt x="11014" y="0"/>
                  </a:moveTo>
                  <a:cubicBezTo>
                    <a:pt x="7359" y="965"/>
                    <a:pt x="3882" y="2108"/>
                    <a:pt x="2572" y="4882"/>
                  </a:cubicBezTo>
                  <a:cubicBezTo>
                    <a:pt x="1" y="10335"/>
                    <a:pt x="7573" y="18264"/>
                    <a:pt x="7287" y="23932"/>
                  </a:cubicBezTo>
                  <a:cubicBezTo>
                    <a:pt x="7204" y="25539"/>
                    <a:pt x="6513" y="27230"/>
                    <a:pt x="5620" y="28968"/>
                  </a:cubicBezTo>
                  <a:lnTo>
                    <a:pt x="8359" y="28968"/>
                  </a:lnTo>
                  <a:cubicBezTo>
                    <a:pt x="9430" y="27408"/>
                    <a:pt x="10431" y="25861"/>
                    <a:pt x="11014" y="24337"/>
                  </a:cubicBezTo>
                  <a:lnTo>
                    <a:pt x="11014" y="18538"/>
                  </a:lnTo>
                  <a:cubicBezTo>
                    <a:pt x="9657" y="13823"/>
                    <a:pt x="6335" y="8311"/>
                    <a:pt x="8454" y="4572"/>
                  </a:cubicBezTo>
                  <a:cubicBezTo>
                    <a:pt x="9038" y="3560"/>
                    <a:pt x="9931" y="2822"/>
                    <a:pt x="11014" y="2262"/>
                  </a:cubicBezTo>
                  <a:lnTo>
                    <a:pt x="110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7" name="Google Shape;347;p25"/>
          <p:cNvGrpSpPr/>
          <p:nvPr/>
        </p:nvGrpSpPr>
        <p:grpSpPr>
          <a:xfrm>
            <a:off x="-513374" y="-129175"/>
            <a:ext cx="1450923" cy="5367789"/>
            <a:chOff x="-513374" y="-129175"/>
            <a:chExt cx="1450923" cy="5367789"/>
          </a:xfrm>
        </p:grpSpPr>
        <p:sp>
          <p:nvSpPr>
            <p:cNvPr id="348" name="Google Shape;348;p25"/>
            <p:cNvSpPr/>
            <p:nvPr/>
          </p:nvSpPr>
          <p:spPr>
            <a:xfrm>
              <a:off x="-513374" y="-129175"/>
              <a:ext cx="769590" cy="5367789"/>
            </a:xfrm>
            <a:custGeom>
              <a:rect b="b" l="l" r="r" t="t"/>
              <a:pathLst>
                <a:path extrusionOk="0" h="160496" w="21837">
                  <a:moveTo>
                    <a:pt x="7526" y="0"/>
                  </a:moveTo>
                  <a:cubicBezTo>
                    <a:pt x="10562" y="10644"/>
                    <a:pt x="19360" y="21729"/>
                    <a:pt x="15765" y="32313"/>
                  </a:cubicBezTo>
                  <a:cubicBezTo>
                    <a:pt x="14110" y="37195"/>
                    <a:pt x="10907" y="41231"/>
                    <a:pt x="9954" y="46363"/>
                  </a:cubicBezTo>
                  <a:cubicBezTo>
                    <a:pt x="8990" y="51530"/>
                    <a:pt x="8907" y="56757"/>
                    <a:pt x="8383" y="61936"/>
                  </a:cubicBezTo>
                  <a:cubicBezTo>
                    <a:pt x="7764" y="68044"/>
                    <a:pt x="5073" y="73390"/>
                    <a:pt x="3787" y="79284"/>
                  </a:cubicBezTo>
                  <a:cubicBezTo>
                    <a:pt x="2823" y="83760"/>
                    <a:pt x="4335" y="87892"/>
                    <a:pt x="6252" y="92083"/>
                  </a:cubicBezTo>
                  <a:cubicBezTo>
                    <a:pt x="10955" y="102394"/>
                    <a:pt x="15276" y="111097"/>
                    <a:pt x="11074" y="122075"/>
                  </a:cubicBezTo>
                  <a:cubicBezTo>
                    <a:pt x="7704" y="130873"/>
                    <a:pt x="1" y="139934"/>
                    <a:pt x="1227" y="149411"/>
                  </a:cubicBezTo>
                  <a:cubicBezTo>
                    <a:pt x="1775" y="153686"/>
                    <a:pt x="4632" y="156865"/>
                    <a:pt x="7061" y="160496"/>
                  </a:cubicBezTo>
                  <a:lnTo>
                    <a:pt x="12717" y="160496"/>
                  </a:lnTo>
                  <a:cubicBezTo>
                    <a:pt x="10895" y="156162"/>
                    <a:pt x="9192" y="151840"/>
                    <a:pt x="8680" y="147447"/>
                  </a:cubicBezTo>
                  <a:cubicBezTo>
                    <a:pt x="7573" y="137910"/>
                    <a:pt x="12633" y="128504"/>
                    <a:pt x="16622" y="119681"/>
                  </a:cubicBezTo>
                  <a:cubicBezTo>
                    <a:pt x="21837" y="108168"/>
                    <a:pt x="17051" y="100965"/>
                    <a:pt x="10478" y="90714"/>
                  </a:cubicBezTo>
                  <a:cubicBezTo>
                    <a:pt x="8061" y="86951"/>
                    <a:pt x="6073" y="83558"/>
                    <a:pt x="7311" y="79295"/>
                  </a:cubicBezTo>
                  <a:cubicBezTo>
                    <a:pt x="8097" y="76605"/>
                    <a:pt x="10454" y="74057"/>
                    <a:pt x="11407" y="71330"/>
                  </a:cubicBezTo>
                  <a:cubicBezTo>
                    <a:pt x="12431" y="68401"/>
                    <a:pt x="12907" y="65389"/>
                    <a:pt x="13181" y="62365"/>
                  </a:cubicBezTo>
                  <a:cubicBezTo>
                    <a:pt x="13645" y="57209"/>
                    <a:pt x="13324" y="52030"/>
                    <a:pt x="13610" y="46863"/>
                  </a:cubicBezTo>
                  <a:cubicBezTo>
                    <a:pt x="13883" y="41708"/>
                    <a:pt x="15872" y="37314"/>
                    <a:pt x="17146" y="32325"/>
                  </a:cubicBezTo>
                  <a:cubicBezTo>
                    <a:pt x="19860" y="21646"/>
                    <a:pt x="14003" y="10728"/>
                    <a:pt x="121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5"/>
            <p:cNvSpPr/>
            <p:nvPr/>
          </p:nvSpPr>
          <p:spPr>
            <a:xfrm>
              <a:off x="-277165" y="-128964"/>
              <a:ext cx="813647" cy="5367387"/>
            </a:xfrm>
            <a:custGeom>
              <a:rect b="b" l="l" r="r" t="t"/>
              <a:pathLst>
                <a:path extrusionOk="0" h="160496" w="21837">
                  <a:moveTo>
                    <a:pt x="7526" y="0"/>
                  </a:moveTo>
                  <a:cubicBezTo>
                    <a:pt x="10562" y="10644"/>
                    <a:pt x="19360" y="21729"/>
                    <a:pt x="15765" y="32313"/>
                  </a:cubicBezTo>
                  <a:cubicBezTo>
                    <a:pt x="14110" y="37195"/>
                    <a:pt x="10907" y="41231"/>
                    <a:pt x="9954" y="46363"/>
                  </a:cubicBezTo>
                  <a:cubicBezTo>
                    <a:pt x="8990" y="51530"/>
                    <a:pt x="8907" y="56757"/>
                    <a:pt x="8383" y="61936"/>
                  </a:cubicBezTo>
                  <a:cubicBezTo>
                    <a:pt x="7764" y="68044"/>
                    <a:pt x="5073" y="73390"/>
                    <a:pt x="3787" y="79284"/>
                  </a:cubicBezTo>
                  <a:cubicBezTo>
                    <a:pt x="2823" y="83760"/>
                    <a:pt x="4335" y="87892"/>
                    <a:pt x="6252" y="92083"/>
                  </a:cubicBezTo>
                  <a:cubicBezTo>
                    <a:pt x="10955" y="102394"/>
                    <a:pt x="15276" y="111097"/>
                    <a:pt x="11074" y="122075"/>
                  </a:cubicBezTo>
                  <a:cubicBezTo>
                    <a:pt x="7704" y="130873"/>
                    <a:pt x="1" y="139934"/>
                    <a:pt x="1227" y="149411"/>
                  </a:cubicBezTo>
                  <a:cubicBezTo>
                    <a:pt x="1775" y="153686"/>
                    <a:pt x="4632" y="156865"/>
                    <a:pt x="7061" y="160496"/>
                  </a:cubicBezTo>
                  <a:lnTo>
                    <a:pt x="12717" y="160496"/>
                  </a:lnTo>
                  <a:cubicBezTo>
                    <a:pt x="10895" y="156162"/>
                    <a:pt x="9192" y="151840"/>
                    <a:pt x="8680" y="147447"/>
                  </a:cubicBezTo>
                  <a:cubicBezTo>
                    <a:pt x="7573" y="137910"/>
                    <a:pt x="12633" y="128504"/>
                    <a:pt x="16622" y="119681"/>
                  </a:cubicBezTo>
                  <a:cubicBezTo>
                    <a:pt x="21837" y="108168"/>
                    <a:pt x="17051" y="100965"/>
                    <a:pt x="10478" y="90714"/>
                  </a:cubicBezTo>
                  <a:cubicBezTo>
                    <a:pt x="8061" y="86951"/>
                    <a:pt x="6073" y="83558"/>
                    <a:pt x="7311" y="79295"/>
                  </a:cubicBezTo>
                  <a:cubicBezTo>
                    <a:pt x="8097" y="76605"/>
                    <a:pt x="10454" y="74057"/>
                    <a:pt x="11407" y="71330"/>
                  </a:cubicBezTo>
                  <a:cubicBezTo>
                    <a:pt x="12431" y="68401"/>
                    <a:pt x="12907" y="65389"/>
                    <a:pt x="13181" y="62365"/>
                  </a:cubicBezTo>
                  <a:cubicBezTo>
                    <a:pt x="13645" y="57209"/>
                    <a:pt x="13324" y="52030"/>
                    <a:pt x="13610" y="46863"/>
                  </a:cubicBezTo>
                  <a:cubicBezTo>
                    <a:pt x="13883" y="41708"/>
                    <a:pt x="15872" y="37314"/>
                    <a:pt x="17146" y="32325"/>
                  </a:cubicBezTo>
                  <a:cubicBezTo>
                    <a:pt x="19860" y="21646"/>
                    <a:pt x="14003" y="10728"/>
                    <a:pt x="121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5"/>
            <p:cNvSpPr/>
            <p:nvPr/>
          </p:nvSpPr>
          <p:spPr>
            <a:xfrm>
              <a:off x="50686" y="-128964"/>
              <a:ext cx="886863" cy="5367387"/>
            </a:xfrm>
            <a:custGeom>
              <a:rect b="b" l="l" r="r" t="t"/>
              <a:pathLst>
                <a:path extrusionOk="0" h="160496" w="23802">
                  <a:moveTo>
                    <a:pt x="7061" y="0"/>
                  </a:moveTo>
                  <a:cubicBezTo>
                    <a:pt x="8073" y="10751"/>
                    <a:pt x="11681" y="21598"/>
                    <a:pt x="9740" y="32313"/>
                  </a:cubicBezTo>
                  <a:cubicBezTo>
                    <a:pt x="7882" y="42600"/>
                    <a:pt x="9299" y="52411"/>
                    <a:pt x="8430" y="62698"/>
                  </a:cubicBezTo>
                  <a:cubicBezTo>
                    <a:pt x="8180" y="65687"/>
                    <a:pt x="7609" y="68675"/>
                    <a:pt x="6394" y="71521"/>
                  </a:cubicBezTo>
                  <a:cubicBezTo>
                    <a:pt x="5263" y="74223"/>
                    <a:pt x="2394" y="76664"/>
                    <a:pt x="1453" y="79307"/>
                  </a:cubicBezTo>
                  <a:cubicBezTo>
                    <a:pt x="0" y="83427"/>
                    <a:pt x="2298" y="86296"/>
                    <a:pt x="5108" y="89701"/>
                  </a:cubicBezTo>
                  <a:cubicBezTo>
                    <a:pt x="13419" y="99727"/>
                    <a:pt x="18229" y="106108"/>
                    <a:pt x="12181" y="118026"/>
                  </a:cubicBezTo>
                  <a:cubicBezTo>
                    <a:pt x="7692" y="126897"/>
                    <a:pt x="4727" y="136481"/>
                    <a:pt x="5739" y="146066"/>
                  </a:cubicBezTo>
                  <a:cubicBezTo>
                    <a:pt x="6239" y="150899"/>
                    <a:pt x="7597" y="155698"/>
                    <a:pt x="8954" y="160496"/>
                  </a:cubicBezTo>
                  <a:lnTo>
                    <a:pt x="14407" y="160496"/>
                  </a:lnTo>
                  <a:cubicBezTo>
                    <a:pt x="12073" y="145804"/>
                    <a:pt x="10097" y="129849"/>
                    <a:pt x="17753" y="116669"/>
                  </a:cubicBezTo>
                  <a:cubicBezTo>
                    <a:pt x="20955" y="111133"/>
                    <a:pt x="23801" y="106025"/>
                    <a:pt x="20789" y="99977"/>
                  </a:cubicBezTo>
                  <a:cubicBezTo>
                    <a:pt x="18515" y="95416"/>
                    <a:pt x="13847" y="92297"/>
                    <a:pt x="9895" y="88654"/>
                  </a:cubicBezTo>
                  <a:cubicBezTo>
                    <a:pt x="6620" y="85630"/>
                    <a:pt x="3977" y="83320"/>
                    <a:pt x="5823" y="79307"/>
                  </a:cubicBezTo>
                  <a:cubicBezTo>
                    <a:pt x="7013" y="76700"/>
                    <a:pt x="10573" y="74414"/>
                    <a:pt x="12026" y="71723"/>
                  </a:cubicBezTo>
                  <a:cubicBezTo>
                    <a:pt x="13514" y="68985"/>
                    <a:pt x="14252" y="66044"/>
                    <a:pt x="14526" y="63091"/>
                  </a:cubicBezTo>
                  <a:cubicBezTo>
                    <a:pt x="15491" y="52816"/>
                    <a:pt x="12026" y="42600"/>
                    <a:pt x="12609" y="32266"/>
                  </a:cubicBezTo>
                  <a:cubicBezTo>
                    <a:pt x="13228" y="21515"/>
                    <a:pt x="12347" y="10751"/>
                    <a:pt x="121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ur team">
  <p:cSld name="CUSTOM_9"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6"/>
          <p:cNvSpPr txBox="1"/>
          <p:nvPr>
            <p:ph idx="1" type="subTitle"/>
          </p:nvPr>
        </p:nvSpPr>
        <p:spPr>
          <a:xfrm>
            <a:off x="5524415" y="629702"/>
            <a:ext cx="1710000" cy="39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353" name="Google Shape;353;p26"/>
          <p:cNvSpPr txBox="1"/>
          <p:nvPr>
            <p:ph idx="2" type="subTitle"/>
          </p:nvPr>
        </p:nvSpPr>
        <p:spPr>
          <a:xfrm>
            <a:off x="5524415" y="986200"/>
            <a:ext cx="239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4" name="Google Shape;354;p26"/>
          <p:cNvSpPr txBox="1"/>
          <p:nvPr>
            <p:ph idx="3" type="subTitle"/>
          </p:nvPr>
        </p:nvSpPr>
        <p:spPr>
          <a:xfrm flipH="1">
            <a:off x="5524422" y="2205652"/>
            <a:ext cx="1710000" cy="393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355" name="Google Shape;355;p26"/>
          <p:cNvSpPr txBox="1"/>
          <p:nvPr>
            <p:ph idx="4" type="subTitle"/>
          </p:nvPr>
        </p:nvSpPr>
        <p:spPr>
          <a:xfrm flipH="1">
            <a:off x="5524422" y="2560925"/>
            <a:ext cx="239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6" name="Google Shape;356;p26"/>
          <p:cNvSpPr txBox="1"/>
          <p:nvPr>
            <p:ph idx="5" type="subTitle"/>
          </p:nvPr>
        </p:nvSpPr>
        <p:spPr>
          <a:xfrm>
            <a:off x="5524415" y="3781602"/>
            <a:ext cx="1710000" cy="39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357" name="Google Shape;357;p26"/>
          <p:cNvSpPr txBox="1"/>
          <p:nvPr>
            <p:ph idx="6" type="subTitle"/>
          </p:nvPr>
        </p:nvSpPr>
        <p:spPr>
          <a:xfrm>
            <a:off x="5524415" y="4135650"/>
            <a:ext cx="239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8" name="Google Shape;358;p26"/>
          <p:cNvSpPr txBox="1"/>
          <p:nvPr>
            <p:ph type="title"/>
          </p:nvPr>
        </p:nvSpPr>
        <p:spPr>
          <a:xfrm>
            <a:off x="1024800" y="2103120"/>
            <a:ext cx="2642700" cy="93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grpSp>
        <p:nvGrpSpPr>
          <p:cNvPr id="359" name="Google Shape;359;p26"/>
          <p:cNvGrpSpPr/>
          <p:nvPr/>
        </p:nvGrpSpPr>
        <p:grpSpPr>
          <a:xfrm rot="10800000">
            <a:off x="-14200" y="3785763"/>
            <a:ext cx="840553" cy="1363736"/>
            <a:chOff x="6741600" y="846675"/>
            <a:chExt cx="640275" cy="1047175"/>
          </a:xfrm>
        </p:grpSpPr>
        <p:sp>
          <p:nvSpPr>
            <p:cNvPr id="360" name="Google Shape;360;p26"/>
            <p:cNvSpPr/>
            <p:nvPr/>
          </p:nvSpPr>
          <p:spPr>
            <a:xfrm>
              <a:off x="7095225" y="930900"/>
              <a:ext cx="286650" cy="739100"/>
            </a:xfrm>
            <a:custGeom>
              <a:rect b="b" l="l" r="r" t="t"/>
              <a:pathLst>
                <a:path extrusionOk="0" h="29564" w="11466">
                  <a:moveTo>
                    <a:pt x="11466" y="0"/>
                  </a:moveTo>
                  <a:cubicBezTo>
                    <a:pt x="9835" y="6930"/>
                    <a:pt x="0" y="12919"/>
                    <a:pt x="1703" y="20491"/>
                  </a:cubicBezTo>
                  <a:cubicBezTo>
                    <a:pt x="2667" y="24801"/>
                    <a:pt x="6930" y="27290"/>
                    <a:pt x="11466" y="29564"/>
                  </a:cubicBezTo>
                  <a:lnTo>
                    <a:pt x="11466" y="24503"/>
                  </a:lnTo>
                  <a:cubicBezTo>
                    <a:pt x="9740" y="23087"/>
                    <a:pt x="8418" y="21408"/>
                    <a:pt x="7847" y="19241"/>
                  </a:cubicBezTo>
                  <a:cubicBezTo>
                    <a:pt x="6846" y="15419"/>
                    <a:pt x="9013" y="11788"/>
                    <a:pt x="11466" y="8216"/>
                  </a:cubicBezTo>
                  <a:lnTo>
                    <a:pt x="114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6"/>
            <p:cNvSpPr/>
            <p:nvPr/>
          </p:nvSpPr>
          <p:spPr>
            <a:xfrm>
              <a:off x="6741600" y="846675"/>
              <a:ext cx="640275" cy="1047175"/>
            </a:xfrm>
            <a:custGeom>
              <a:rect b="b" l="l" r="r" t="t"/>
              <a:pathLst>
                <a:path extrusionOk="0" h="41887" w="25611">
                  <a:moveTo>
                    <a:pt x="15741" y="0"/>
                  </a:moveTo>
                  <a:cubicBezTo>
                    <a:pt x="15848" y="429"/>
                    <a:pt x="15896" y="857"/>
                    <a:pt x="15907" y="1298"/>
                  </a:cubicBezTo>
                  <a:cubicBezTo>
                    <a:pt x="16086" y="10180"/>
                    <a:pt x="1" y="16776"/>
                    <a:pt x="2310" y="26432"/>
                  </a:cubicBezTo>
                  <a:cubicBezTo>
                    <a:pt x="4477" y="35421"/>
                    <a:pt x="18693" y="36207"/>
                    <a:pt x="25611" y="41886"/>
                  </a:cubicBezTo>
                  <a:lnTo>
                    <a:pt x="25611" y="37088"/>
                  </a:lnTo>
                  <a:cubicBezTo>
                    <a:pt x="19122" y="33849"/>
                    <a:pt x="10859" y="31659"/>
                    <a:pt x="9264" y="25134"/>
                  </a:cubicBezTo>
                  <a:cubicBezTo>
                    <a:pt x="7061" y="16097"/>
                    <a:pt x="21372" y="9525"/>
                    <a:pt x="21015" y="1191"/>
                  </a:cubicBezTo>
                  <a:cubicBezTo>
                    <a:pt x="20991" y="786"/>
                    <a:pt x="20932" y="393"/>
                    <a:pt x="208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0"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7"/>
          <p:cNvSpPr txBox="1"/>
          <p:nvPr>
            <p:ph type="title"/>
          </p:nvPr>
        </p:nvSpPr>
        <p:spPr>
          <a:xfrm>
            <a:off x="1024800" y="540000"/>
            <a:ext cx="7399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364" name="Google Shape;364;p27"/>
          <p:cNvGrpSpPr/>
          <p:nvPr/>
        </p:nvGrpSpPr>
        <p:grpSpPr>
          <a:xfrm flipH="1">
            <a:off x="-221192" y="-35377"/>
            <a:ext cx="1958875" cy="5231077"/>
            <a:chOff x="7447795" y="-35377"/>
            <a:chExt cx="1958875" cy="5231077"/>
          </a:xfrm>
        </p:grpSpPr>
        <p:sp>
          <p:nvSpPr>
            <p:cNvPr id="365" name="Google Shape;365;p27"/>
            <p:cNvSpPr/>
            <p:nvPr/>
          </p:nvSpPr>
          <p:spPr>
            <a:xfrm>
              <a:off x="8934353" y="4655950"/>
              <a:ext cx="275093" cy="539392"/>
            </a:xfrm>
            <a:custGeom>
              <a:rect b="b" l="l" r="r" t="t"/>
              <a:pathLst>
                <a:path extrusionOk="0" h="16575" w="8454">
                  <a:moveTo>
                    <a:pt x="8454" y="1"/>
                  </a:moveTo>
                  <a:cubicBezTo>
                    <a:pt x="7609" y="644"/>
                    <a:pt x="6978" y="1239"/>
                    <a:pt x="6632" y="1739"/>
                  </a:cubicBezTo>
                  <a:cubicBezTo>
                    <a:pt x="2298" y="6204"/>
                    <a:pt x="477" y="11240"/>
                    <a:pt x="1" y="16574"/>
                  </a:cubicBezTo>
                  <a:lnTo>
                    <a:pt x="4037" y="16574"/>
                  </a:lnTo>
                  <a:cubicBezTo>
                    <a:pt x="4787" y="12383"/>
                    <a:pt x="6370" y="8990"/>
                    <a:pt x="8454" y="6216"/>
                  </a:cubicBezTo>
                  <a:lnTo>
                    <a:pt x="84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7"/>
            <p:cNvSpPr/>
            <p:nvPr/>
          </p:nvSpPr>
          <p:spPr>
            <a:xfrm>
              <a:off x="8671299" y="4377744"/>
              <a:ext cx="538147" cy="817598"/>
            </a:xfrm>
            <a:custGeom>
              <a:rect b="b" l="l" r="r" t="t"/>
              <a:pathLst>
                <a:path extrusionOk="0" h="25124" w="16538">
                  <a:moveTo>
                    <a:pt x="16538" y="1"/>
                  </a:moveTo>
                  <a:cubicBezTo>
                    <a:pt x="11942" y="2418"/>
                    <a:pt x="8061" y="4692"/>
                    <a:pt x="7049" y="6109"/>
                  </a:cubicBezTo>
                  <a:cubicBezTo>
                    <a:pt x="1393" y="11681"/>
                    <a:pt x="0" y="18229"/>
                    <a:pt x="286" y="25123"/>
                  </a:cubicBezTo>
                  <a:lnTo>
                    <a:pt x="3965" y="25123"/>
                  </a:lnTo>
                  <a:lnTo>
                    <a:pt x="3965" y="24897"/>
                  </a:lnTo>
                  <a:cubicBezTo>
                    <a:pt x="4334" y="13860"/>
                    <a:pt x="10073" y="7776"/>
                    <a:pt x="16538" y="3954"/>
                  </a:cubicBezTo>
                  <a:lnTo>
                    <a:pt x="165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7"/>
            <p:cNvSpPr/>
            <p:nvPr/>
          </p:nvSpPr>
          <p:spPr>
            <a:xfrm>
              <a:off x="8816200" y="1133940"/>
              <a:ext cx="393246" cy="1237982"/>
            </a:xfrm>
            <a:custGeom>
              <a:rect b="b" l="l" r="r" t="t"/>
              <a:pathLst>
                <a:path extrusionOk="0" h="38042" w="12085">
                  <a:moveTo>
                    <a:pt x="12085" y="1"/>
                  </a:moveTo>
                  <a:cubicBezTo>
                    <a:pt x="2846" y="17456"/>
                    <a:pt x="0" y="25552"/>
                    <a:pt x="12085" y="38041"/>
                  </a:cubicBezTo>
                  <a:lnTo>
                    <a:pt x="12085" y="32338"/>
                  </a:lnTo>
                  <a:cubicBezTo>
                    <a:pt x="11168" y="31064"/>
                    <a:pt x="10549" y="29957"/>
                    <a:pt x="10335" y="29124"/>
                  </a:cubicBezTo>
                  <a:cubicBezTo>
                    <a:pt x="6977" y="21408"/>
                    <a:pt x="8787" y="14277"/>
                    <a:pt x="12085" y="7347"/>
                  </a:cubicBezTo>
                  <a:lnTo>
                    <a:pt x="120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7"/>
            <p:cNvSpPr/>
            <p:nvPr/>
          </p:nvSpPr>
          <p:spPr>
            <a:xfrm>
              <a:off x="8407823" y="4127069"/>
              <a:ext cx="801623" cy="1068273"/>
            </a:xfrm>
            <a:custGeom>
              <a:rect b="b" l="l" r="r" t="t"/>
              <a:pathLst>
                <a:path extrusionOk="0" h="32827" w="24635">
                  <a:moveTo>
                    <a:pt x="24635" y="1"/>
                  </a:moveTo>
                  <a:cubicBezTo>
                    <a:pt x="17551" y="3453"/>
                    <a:pt x="8776" y="7823"/>
                    <a:pt x="7228" y="9883"/>
                  </a:cubicBezTo>
                  <a:cubicBezTo>
                    <a:pt x="406" y="16455"/>
                    <a:pt x="1" y="24492"/>
                    <a:pt x="1120" y="32826"/>
                  </a:cubicBezTo>
                  <a:lnTo>
                    <a:pt x="4823" y="32826"/>
                  </a:lnTo>
                  <a:cubicBezTo>
                    <a:pt x="4549" y="30742"/>
                    <a:pt x="4371" y="29064"/>
                    <a:pt x="4371" y="28016"/>
                  </a:cubicBezTo>
                  <a:cubicBezTo>
                    <a:pt x="4716" y="15086"/>
                    <a:pt x="12919" y="9323"/>
                    <a:pt x="20611" y="5918"/>
                  </a:cubicBezTo>
                  <a:cubicBezTo>
                    <a:pt x="21980" y="5204"/>
                    <a:pt x="23325" y="4513"/>
                    <a:pt x="24635" y="3870"/>
                  </a:cubicBezTo>
                  <a:lnTo>
                    <a:pt x="246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7"/>
            <p:cNvSpPr/>
            <p:nvPr/>
          </p:nvSpPr>
          <p:spPr>
            <a:xfrm>
              <a:off x="8483771" y="-35377"/>
              <a:ext cx="725675" cy="2726183"/>
            </a:xfrm>
            <a:custGeom>
              <a:rect b="b" l="l" r="r" t="t"/>
              <a:pathLst>
                <a:path extrusionOk="0" h="83773" w="22301">
                  <a:moveTo>
                    <a:pt x="1965" y="0"/>
                  </a:moveTo>
                  <a:cubicBezTo>
                    <a:pt x="6037" y="738"/>
                    <a:pt x="9895" y="1881"/>
                    <a:pt x="13871" y="5727"/>
                  </a:cubicBezTo>
                  <a:cubicBezTo>
                    <a:pt x="22075" y="13990"/>
                    <a:pt x="21087" y="24622"/>
                    <a:pt x="16967" y="31468"/>
                  </a:cubicBezTo>
                  <a:cubicBezTo>
                    <a:pt x="5180" y="53530"/>
                    <a:pt x="1" y="61388"/>
                    <a:pt x="13764" y="75128"/>
                  </a:cubicBezTo>
                  <a:cubicBezTo>
                    <a:pt x="16800" y="78307"/>
                    <a:pt x="19753" y="81200"/>
                    <a:pt x="22301" y="83772"/>
                  </a:cubicBezTo>
                  <a:lnTo>
                    <a:pt x="22301" y="79010"/>
                  </a:lnTo>
                  <a:cubicBezTo>
                    <a:pt x="17408" y="74081"/>
                    <a:pt x="12443" y="68747"/>
                    <a:pt x="11776" y="66211"/>
                  </a:cubicBezTo>
                  <a:cubicBezTo>
                    <a:pt x="5716" y="52566"/>
                    <a:pt x="16884" y="40886"/>
                    <a:pt x="22301" y="28777"/>
                  </a:cubicBezTo>
                  <a:lnTo>
                    <a:pt x="22301" y="8156"/>
                  </a:lnTo>
                  <a:cubicBezTo>
                    <a:pt x="21372" y="6560"/>
                    <a:pt x="20277" y="5060"/>
                    <a:pt x="19051" y="3691"/>
                  </a:cubicBezTo>
                  <a:cubicBezTo>
                    <a:pt x="17836" y="2179"/>
                    <a:pt x="16217" y="976"/>
                    <a:pt x="143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7"/>
            <p:cNvSpPr/>
            <p:nvPr/>
          </p:nvSpPr>
          <p:spPr>
            <a:xfrm>
              <a:off x="8125408" y="3875223"/>
              <a:ext cx="1084038" cy="1320477"/>
            </a:xfrm>
            <a:custGeom>
              <a:rect b="b" l="l" r="r" t="t"/>
              <a:pathLst>
                <a:path extrusionOk="0" h="40577" w="33314">
                  <a:moveTo>
                    <a:pt x="33314" y="1"/>
                  </a:moveTo>
                  <a:cubicBezTo>
                    <a:pt x="32885" y="251"/>
                    <a:pt x="32445" y="489"/>
                    <a:pt x="32004" y="715"/>
                  </a:cubicBezTo>
                  <a:cubicBezTo>
                    <a:pt x="27932" y="3013"/>
                    <a:pt x="10002" y="10930"/>
                    <a:pt x="7727" y="13967"/>
                  </a:cubicBezTo>
                  <a:cubicBezTo>
                    <a:pt x="0" y="21467"/>
                    <a:pt x="1155" y="31004"/>
                    <a:pt x="2905" y="40577"/>
                  </a:cubicBezTo>
                  <a:lnTo>
                    <a:pt x="6418" y="40577"/>
                  </a:lnTo>
                  <a:cubicBezTo>
                    <a:pt x="4275" y="24563"/>
                    <a:pt x="5870" y="17372"/>
                    <a:pt x="20598" y="10288"/>
                  </a:cubicBezTo>
                  <a:cubicBezTo>
                    <a:pt x="25349" y="7835"/>
                    <a:pt x="29718" y="5775"/>
                    <a:pt x="33314" y="3965"/>
                  </a:cubicBezTo>
                  <a:lnTo>
                    <a:pt x="333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7"/>
            <p:cNvSpPr/>
            <p:nvPr/>
          </p:nvSpPr>
          <p:spPr>
            <a:xfrm>
              <a:off x="7447795" y="-35377"/>
              <a:ext cx="1958875" cy="5230719"/>
            </a:xfrm>
            <a:custGeom>
              <a:rect b="b" l="l" r="r" t="t"/>
              <a:pathLst>
                <a:path extrusionOk="0" h="160735" w="60199">
                  <a:moveTo>
                    <a:pt x="0" y="0"/>
                  </a:moveTo>
                  <a:cubicBezTo>
                    <a:pt x="5358" y="3238"/>
                    <a:pt x="10906" y="2786"/>
                    <a:pt x="21848" y="5001"/>
                  </a:cubicBezTo>
                  <a:cubicBezTo>
                    <a:pt x="27266" y="5894"/>
                    <a:pt x="31385" y="6203"/>
                    <a:pt x="36291" y="10787"/>
                  </a:cubicBezTo>
                  <a:cubicBezTo>
                    <a:pt x="44065" y="18502"/>
                    <a:pt x="43125" y="28504"/>
                    <a:pt x="39267" y="34909"/>
                  </a:cubicBezTo>
                  <a:cubicBezTo>
                    <a:pt x="28218" y="55495"/>
                    <a:pt x="23587" y="62793"/>
                    <a:pt x="36302" y="75485"/>
                  </a:cubicBezTo>
                  <a:cubicBezTo>
                    <a:pt x="43149" y="82677"/>
                    <a:pt x="49554" y="88297"/>
                    <a:pt x="51269" y="91773"/>
                  </a:cubicBezTo>
                  <a:cubicBezTo>
                    <a:pt x="56460" y="101298"/>
                    <a:pt x="52721" y="113228"/>
                    <a:pt x="43029" y="118086"/>
                  </a:cubicBezTo>
                  <a:cubicBezTo>
                    <a:pt x="39565" y="120027"/>
                    <a:pt x="23051" y="127444"/>
                    <a:pt x="20908" y="129956"/>
                  </a:cubicBezTo>
                  <a:cubicBezTo>
                    <a:pt x="11633" y="138434"/>
                    <a:pt x="15086" y="149852"/>
                    <a:pt x="16967" y="160734"/>
                  </a:cubicBezTo>
                  <a:lnTo>
                    <a:pt x="20277" y="160734"/>
                  </a:lnTo>
                  <a:cubicBezTo>
                    <a:pt x="17252" y="141684"/>
                    <a:pt x="17514" y="134350"/>
                    <a:pt x="32969" y="126980"/>
                  </a:cubicBezTo>
                  <a:cubicBezTo>
                    <a:pt x="42339" y="122122"/>
                    <a:pt x="49637" y="119193"/>
                    <a:pt x="52543" y="116300"/>
                  </a:cubicBezTo>
                  <a:cubicBezTo>
                    <a:pt x="53102" y="115776"/>
                    <a:pt x="53638" y="115228"/>
                    <a:pt x="54138" y="114645"/>
                  </a:cubicBezTo>
                  <a:lnTo>
                    <a:pt x="54138" y="88832"/>
                  </a:lnTo>
                  <a:cubicBezTo>
                    <a:pt x="53840" y="88487"/>
                    <a:pt x="53543" y="88142"/>
                    <a:pt x="53209" y="87820"/>
                  </a:cubicBezTo>
                  <a:cubicBezTo>
                    <a:pt x="49899" y="84070"/>
                    <a:pt x="36029" y="71461"/>
                    <a:pt x="34886" y="67449"/>
                  </a:cubicBezTo>
                  <a:cubicBezTo>
                    <a:pt x="25087" y="46172"/>
                    <a:pt x="60198" y="30063"/>
                    <a:pt x="41553" y="8823"/>
                  </a:cubicBezTo>
                  <a:cubicBezTo>
                    <a:pt x="36112" y="2167"/>
                    <a:pt x="22539" y="1810"/>
                    <a:pt x="124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1"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8"/>
          <p:cNvSpPr txBox="1"/>
          <p:nvPr>
            <p:ph type="title"/>
          </p:nvPr>
        </p:nvSpPr>
        <p:spPr>
          <a:xfrm>
            <a:off x="1024800" y="540000"/>
            <a:ext cx="7399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74" name="Google Shape;374;p28"/>
          <p:cNvSpPr/>
          <p:nvPr/>
        </p:nvSpPr>
        <p:spPr>
          <a:xfrm>
            <a:off x="-1073765" y="-129175"/>
            <a:ext cx="1236624" cy="5367789"/>
          </a:xfrm>
          <a:custGeom>
            <a:rect b="b" l="l" r="r" t="t"/>
            <a:pathLst>
              <a:path extrusionOk="0" h="160496" w="35089">
                <a:moveTo>
                  <a:pt x="11633" y="0"/>
                </a:moveTo>
                <a:cubicBezTo>
                  <a:pt x="13848" y="5965"/>
                  <a:pt x="18218" y="11025"/>
                  <a:pt x="22099" y="16669"/>
                </a:cubicBezTo>
                <a:cubicBezTo>
                  <a:pt x="25290" y="21312"/>
                  <a:pt x="28909" y="26980"/>
                  <a:pt x="26147" y="32302"/>
                </a:cubicBezTo>
                <a:cubicBezTo>
                  <a:pt x="23659" y="37076"/>
                  <a:pt x="18206" y="40398"/>
                  <a:pt x="15848" y="45434"/>
                </a:cubicBezTo>
                <a:cubicBezTo>
                  <a:pt x="13491" y="50482"/>
                  <a:pt x="12479" y="55828"/>
                  <a:pt x="11883" y="61138"/>
                </a:cubicBezTo>
                <a:cubicBezTo>
                  <a:pt x="10633" y="72390"/>
                  <a:pt x="11062" y="83665"/>
                  <a:pt x="12312" y="94905"/>
                </a:cubicBezTo>
                <a:cubicBezTo>
                  <a:pt x="13407" y="104727"/>
                  <a:pt x="16360" y="115645"/>
                  <a:pt x="14848" y="125504"/>
                </a:cubicBezTo>
                <a:cubicBezTo>
                  <a:pt x="13360" y="135159"/>
                  <a:pt x="1" y="142899"/>
                  <a:pt x="1001" y="152721"/>
                </a:cubicBezTo>
                <a:cubicBezTo>
                  <a:pt x="1346" y="156114"/>
                  <a:pt x="3740" y="158317"/>
                  <a:pt x="6383" y="160496"/>
                </a:cubicBezTo>
                <a:lnTo>
                  <a:pt x="10788" y="160496"/>
                </a:lnTo>
                <a:cubicBezTo>
                  <a:pt x="7788" y="158496"/>
                  <a:pt x="5025" y="156412"/>
                  <a:pt x="4454" y="152995"/>
                </a:cubicBezTo>
                <a:cubicBezTo>
                  <a:pt x="2847" y="143387"/>
                  <a:pt x="17336" y="135683"/>
                  <a:pt x="19039" y="126313"/>
                </a:cubicBezTo>
                <a:cubicBezTo>
                  <a:pt x="20861" y="116324"/>
                  <a:pt x="17706" y="105001"/>
                  <a:pt x="16622" y="95024"/>
                </a:cubicBezTo>
                <a:cubicBezTo>
                  <a:pt x="15396" y="83713"/>
                  <a:pt x="14884" y="72259"/>
                  <a:pt x="15955" y="60924"/>
                </a:cubicBezTo>
                <a:cubicBezTo>
                  <a:pt x="16467" y="55590"/>
                  <a:pt x="17408" y="50149"/>
                  <a:pt x="19980" y="45148"/>
                </a:cubicBezTo>
                <a:cubicBezTo>
                  <a:pt x="22659" y="39898"/>
                  <a:pt x="28635" y="37183"/>
                  <a:pt x="31719" y="32397"/>
                </a:cubicBezTo>
                <a:cubicBezTo>
                  <a:pt x="35089" y="27158"/>
                  <a:pt x="31326" y="21419"/>
                  <a:pt x="27993" y="16823"/>
                </a:cubicBezTo>
                <a:cubicBezTo>
                  <a:pt x="23873" y="11120"/>
                  <a:pt x="19134" y="6060"/>
                  <a:pt x="1672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28"/>
          <p:cNvSpPr/>
          <p:nvPr/>
        </p:nvSpPr>
        <p:spPr>
          <a:xfrm>
            <a:off x="-780026" y="-129175"/>
            <a:ext cx="1151020" cy="5367789"/>
          </a:xfrm>
          <a:custGeom>
            <a:rect b="b" l="l" r="r" t="t"/>
            <a:pathLst>
              <a:path extrusionOk="0" h="160496" w="32660">
                <a:moveTo>
                  <a:pt x="12335" y="0"/>
                </a:moveTo>
                <a:cubicBezTo>
                  <a:pt x="14550" y="5917"/>
                  <a:pt x="18765" y="11037"/>
                  <a:pt x="22456" y="16693"/>
                </a:cubicBezTo>
                <a:cubicBezTo>
                  <a:pt x="25515" y="21395"/>
                  <a:pt x="28861" y="27063"/>
                  <a:pt x="26063" y="32337"/>
                </a:cubicBezTo>
                <a:cubicBezTo>
                  <a:pt x="23539" y="37124"/>
                  <a:pt x="18241" y="40326"/>
                  <a:pt x="16050" y="45470"/>
                </a:cubicBezTo>
                <a:cubicBezTo>
                  <a:pt x="13895" y="50530"/>
                  <a:pt x="13145" y="55900"/>
                  <a:pt x="12573" y="61186"/>
                </a:cubicBezTo>
                <a:cubicBezTo>
                  <a:pt x="11347" y="72390"/>
                  <a:pt x="9918" y="83177"/>
                  <a:pt x="11978" y="94381"/>
                </a:cubicBezTo>
                <a:cubicBezTo>
                  <a:pt x="13835" y="104501"/>
                  <a:pt x="17336" y="115514"/>
                  <a:pt x="14752" y="125742"/>
                </a:cubicBezTo>
                <a:cubicBezTo>
                  <a:pt x="12466" y="134790"/>
                  <a:pt x="0" y="142982"/>
                  <a:pt x="1453" y="152471"/>
                </a:cubicBezTo>
                <a:cubicBezTo>
                  <a:pt x="1989" y="155983"/>
                  <a:pt x="4656" y="158222"/>
                  <a:pt x="7477" y="160496"/>
                </a:cubicBezTo>
                <a:lnTo>
                  <a:pt x="15157" y="160496"/>
                </a:lnTo>
                <a:cubicBezTo>
                  <a:pt x="12466" y="157531"/>
                  <a:pt x="9621" y="154864"/>
                  <a:pt x="9073" y="150923"/>
                </a:cubicBezTo>
                <a:cubicBezTo>
                  <a:pt x="7763" y="141434"/>
                  <a:pt x="17598" y="132790"/>
                  <a:pt x="20455" y="123908"/>
                </a:cubicBezTo>
                <a:cubicBezTo>
                  <a:pt x="23872" y="113252"/>
                  <a:pt x="19967" y="103465"/>
                  <a:pt x="16633" y="93154"/>
                </a:cubicBezTo>
                <a:cubicBezTo>
                  <a:pt x="13073" y="82141"/>
                  <a:pt x="17074" y="72640"/>
                  <a:pt x="18276" y="61603"/>
                </a:cubicBezTo>
                <a:cubicBezTo>
                  <a:pt x="18848" y="56388"/>
                  <a:pt x="19229" y="51102"/>
                  <a:pt x="20729" y="45970"/>
                </a:cubicBezTo>
                <a:cubicBezTo>
                  <a:pt x="22229" y="40850"/>
                  <a:pt x="26385" y="37136"/>
                  <a:pt x="28373" y="32313"/>
                </a:cubicBezTo>
                <a:cubicBezTo>
                  <a:pt x="32659" y="21860"/>
                  <a:pt x="21563" y="10549"/>
                  <a:pt x="1762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28"/>
          <p:cNvSpPr/>
          <p:nvPr/>
        </p:nvSpPr>
        <p:spPr>
          <a:xfrm>
            <a:off x="-294149" y="-129175"/>
            <a:ext cx="769590" cy="5367789"/>
          </a:xfrm>
          <a:custGeom>
            <a:rect b="b" l="l" r="r" t="t"/>
            <a:pathLst>
              <a:path extrusionOk="0" h="160496" w="21837">
                <a:moveTo>
                  <a:pt x="7526" y="0"/>
                </a:moveTo>
                <a:cubicBezTo>
                  <a:pt x="10562" y="10644"/>
                  <a:pt x="19360" y="21729"/>
                  <a:pt x="15765" y="32313"/>
                </a:cubicBezTo>
                <a:cubicBezTo>
                  <a:pt x="14110" y="37195"/>
                  <a:pt x="10907" y="41231"/>
                  <a:pt x="9954" y="46363"/>
                </a:cubicBezTo>
                <a:cubicBezTo>
                  <a:pt x="8990" y="51530"/>
                  <a:pt x="8907" y="56757"/>
                  <a:pt x="8383" y="61936"/>
                </a:cubicBezTo>
                <a:cubicBezTo>
                  <a:pt x="7764" y="68044"/>
                  <a:pt x="5073" y="73390"/>
                  <a:pt x="3787" y="79284"/>
                </a:cubicBezTo>
                <a:cubicBezTo>
                  <a:pt x="2823" y="83760"/>
                  <a:pt x="4335" y="87892"/>
                  <a:pt x="6252" y="92083"/>
                </a:cubicBezTo>
                <a:cubicBezTo>
                  <a:pt x="10955" y="102394"/>
                  <a:pt x="15276" y="111097"/>
                  <a:pt x="11074" y="122075"/>
                </a:cubicBezTo>
                <a:cubicBezTo>
                  <a:pt x="7704" y="130873"/>
                  <a:pt x="1" y="139934"/>
                  <a:pt x="1227" y="149411"/>
                </a:cubicBezTo>
                <a:cubicBezTo>
                  <a:pt x="1775" y="153686"/>
                  <a:pt x="4632" y="156865"/>
                  <a:pt x="7061" y="160496"/>
                </a:cubicBezTo>
                <a:lnTo>
                  <a:pt x="12717" y="160496"/>
                </a:lnTo>
                <a:cubicBezTo>
                  <a:pt x="10895" y="156162"/>
                  <a:pt x="9192" y="151840"/>
                  <a:pt x="8680" y="147447"/>
                </a:cubicBezTo>
                <a:cubicBezTo>
                  <a:pt x="7573" y="137910"/>
                  <a:pt x="12633" y="128504"/>
                  <a:pt x="16622" y="119681"/>
                </a:cubicBezTo>
                <a:cubicBezTo>
                  <a:pt x="21837" y="108168"/>
                  <a:pt x="17051" y="100965"/>
                  <a:pt x="10478" y="90714"/>
                </a:cubicBezTo>
                <a:cubicBezTo>
                  <a:pt x="8061" y="86951"/>
                  <a:pt x="6073" y="83558"/>
                  <a:pt x="7311" y="79295"/>
                </a:cubicBezTo>
                <a:cubicBezTo>
                  <a:pt x="8097" y="76605"/>
                  <a:pt x="10454" y="74057"/>
                  <a:pt x="11407" y="71330"/>
                </a:cubicBezTo>
                <a:cubicBezTo>
                  <a:pt x="12431" y="68401"/>
                  <a:pt x="12907" y="65389"/>
                  <a:pt x="13181" y="62365"/>
                </a:cubicBezTo>
                <a:cubicBezTo>
                  <a:pt x="13645" y="57209"/>
                  <a:pt x="13324" y="52030"/>
                  <a:pt x="13610" y="46863"/>
                </a:cubicBezTo>
                <a:cubicBezTo>
                  <a:pt x="13883" y="41708"/>
                  <a:pt x="15872" y="37314"/>
                  <a:pt x="17146" y="32325"/>
                </a:cubicBezTo>
                <a:cubicBezTo>
                  <a:pt x="19860" y="21646"/>
                  <a:pt x="14003" y="10728"/>
                  <a:pt x="1213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28"/>
          <p:cNvSpPr/>
          <p:nvPr/>
        </p:nvSpPr>
        <p:spPr>
          <a:xfrm>
            <a:off x="15942" y="-129175"/>
            <a:ext cx="838842" cy="5367789"/>
          </a:xfrm>
          <a:custGeom>
            <a:rect b="b" l="l" r="r" t="t"/>
            <a:pathLst>
              <a:path extrusionOk="0" h="160496" w="23802">
                <a:moveTo>
                  <a:pt x="7061" y="0"/>
                </a:moveTo>
                <a:cubicBezTo>
                  <a:pt x="8073" y="10751"/>
                  <a:pt x="11681" y="21598"/>
                  <a:pt x="9740" y="32313"/>
                </a:cubicBezTo>
                <a:cubicBezTo>
                  <a:pt x="7882" y="42600"/>
                  <a:pt x="9299" y="52411"/>
                  <a:pt x="8430" y="62698"/>
                </a:cubicBezTo>
                <a:cubicBezTo>
                  <a:pt x="8180" y="65687"/>
                  <a:pt x="7609" y="68675"/>
                  <a:pt x="6394" y="71521"/>
                </a:cubicBezTo>
                <a:cubicBezTo>
                  <a:pt x="5263" y="74223"/>
                  <a:pt x="2394" y="76664"/>
                  <a:pt x="1453" y="79307"/>
                </a:cubicBezTo>
                <a:cubicBezTo>
                  <a:pt x="0" y="83427"/>
                  <a:pt x="2298" y="86296"/>
                  <a:pt x="5108" y="89701"/>
                </a:cubicBezTo>
                <a:cubicBezTo>
                  <a:pt x="13419" y="99727"/>
                  <a:pt x="18229" y="106108"/>
                  <a:pt x="12181" y="118026"/>
                </a:cubicBezTo>
                <a:cubicBezTo>
                  <a:pt x="7692" y="126897"/>
                  <a:pt x="4727" y="136481"/>
                  <a:pt x="5739" y="146066"/>
                </a:cubicBezTo>
                <a:cubicBezTo>
                  <a:pt x="6239" y="150899"/>
                  <a:pt x="7597" y="155698"/>
                  <a:pt x="8954" y="160496"/>
                </a:cubicBezTo>
                <a:lnTo>
                  <a:pt x="14407" y="160496"/>
                </a:lnTo>
                <a:cubicBezTo>
                  <a:pt x="12073" y="145804"/>
                  <a:pt x="10097" y="129849"/>
                  <a:pt x="17753" y="116669"/>
                </a:cubicBezTo>
                <a:cubicBezTo>
                  <a:pt x="20955" y="111133"/>
                  <a:pt x="23801" y="106025"/>
                  <a:pt x="20789" y="99977"/>
                </a:cubicBezTo>
                <a:cubicBezTo>
                  <a:pt x="18515" y="95416"/>
                  <a:pt x="13847" y="92297"/>
                  <a:pt x="9895" y="88654"/>
                </a:cubicBezTo>
                <a:cubicBezTo>
                  <a:pt x="6620" y="85630"/>
                  <a:pt x="3977" y="83320"/>
                  <a:pt x="5823" y="79307"/>
                </a:cubicBezTo>
                <a:cubicBezTo>
                  <a:pt x="7013" y="76700"/>
                  <a:pt x="10573" y="74414"/>
                  <a:pt x="12026" y="71723"/>
                </a:cubicBezTo>
                <a:cubicBezTo>
                  <a:pt x="13514" y="68985"/>
                  <a:pt x="14252" y="66044"/>
                  <a:pt x="14526" y="63091"/>
                </a:cubicBezTo>
                <a:cubicBezTo>
                  <a:pt x="15491" y="52816"/>
                  <a:pt x="12026" y="42600"/>
                  <a:pt x="12609" y="32266"/>
                </a:cubicBezTo>
                <a:cubicBezTo>
                  <a:pt x="13228" y="21515"/>
                  <a:pt x="12347" y="10751"/>
                  <a:pt x="1216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11_1"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9"/>
          <p:cNvSpPr txBox="1"/>
          <p:nvPr>
            <p:ph type="title"/>
          </p:nvPr>
        </p:nvSpPr>
        <p:spPr>
          <a:xfrm>
            <a:off x="1024800" y="540000"/>
            <a:ext cx="7399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380" name="Google Shape;380;p29"/>
          <p:cNvGrpSpPr/>
          <p:nvPr/>
        </p:nvGrpSpPr>
        <p:grpSpPr>
          <a:xfrm flipH="1" rot="9568803">
            <a:off x="7647433" y="-1198615"/>
            <a:ext cx="3419013" cy="2699100"/>
            <a:chOff x="13355317" y="208858"/>
            <a:chExt cx="2521520" cy="1990584"/>
          </a:xfrm>
        </p:grpSpPr>
        <p:sp>
          <p:nvSpPr>
            <p:cNvPr id="381" name="Google Shape;381;p29"/>
            <p:cNvSpPr/>
            <p:nvPr/>
          </p:nvSpPr>
          <p:spPr>
            <a:xfrm flipH="1">
              <a:off x="13355317" y="208858"/>
              <a:ext cx="2521520" cy="1990584"/>
            </a:xfrm>
            <a:custGeom>
              <a:rect b="b" l="l" r="r" t="t"/>
              <a:pathLst>
                <a:path extrusionOk="0" h="41230" w="52227">
                  <a:moveTo>
                    <a:pt x="23617" y="1856"/>
                  </a:moveTo>
                  <a:cubicBezTo>
                    <a:pt x="24311" y="1856"/>
                    <a:pt x="25005" y="1919"/>
                    <a:pt x="25692" y="2049"/>
                  </a:cubicBezTo>
                  <a:cubicBezTo>
                    <a:pt x="32289" y="3482"/>
                    <a:pt x="38759" y="5231"/>
                    <a:pt x="45019" y="7718"/>
                  </a:cubicBezTo>
                  <a:cubicBezTo>
                    <a:pt x="46494" y="8372"/>
                    <a:pt x="48117" y="9763"/>
                    <a:pt x="47063" y="11512"/>
                  </a:cubicBezTo>
                  <a:cubicBezTo>
                    <a:pt x="44155" y="16718"/>
                    <a:pt x="41351" y="21945"/>
                    <a:pt x="38316" y="27066"/>
                  </a:cubicBezTo>
                  <a:cubicBezTo>
                    <a:pt x="37136" y="29005"/>
                    <a:pt x="35029" y="30396"/>
                    <a:pt x="32900" y="31050"/>
                  </a:cubicBezTo>
                  <a:cubicBezTo>
                    <a:pt x="26956" y="32925"/>
                    <a:pt x="21245" y="35454"/>
                    <a:pt x="15849" y="38616"/>
                  </a:cubicBezTo>
                  <a:cubicBezTo>
                    <a:pt x="15265" y="38902"/>
                    <a:pt x="14525" y="39216"/>
                    <a:pt x="13839" y="39216"/>
                  </a:cubicBezTo>
                  <a:cubicBezTo>
                    <a:pt x="13314" y="39216"/>
                    <a:pt x="12822" y="39032"/>
                    <a:pt x="12456" y="38510"/>
                  </a:cubicBezTo>
                  <a:cubicBezTo>
                    <a:pt x="10264" y="35476"/>
                    <a:pt x="7503" y="33073"/>
                    <a:pt x="4574" y="30797"/>
                  </a:cubicBezTo>
                  <a:cubicBezTo>
                    <a:pt x="3520" y="29954"/>
                    <a:pt x="2951" y="28520"/>
                    <a:pt x="2951" y="27193"/>
                  </a:cubicBezTo>
                  <a:cubicBezTo>
                    <a:pt x="2845" y="22851"/>
                    <a:pt x="2255" y="18594"/>
                    <a:pt x="1496" y="14315"/>
                  </a:cubicBezTo>
                  <a:cubicBezTo>
                    <a:pt x="1244" y="12861"/>
                    <a:pt x="2087" y="11765"/>
                    <a:pt x="3246" y="10985"/>
                  </a:cubicBezTo>
                  <a:cubicBezTo>
                    <a:pt x="8388" y="8014"/>
                    <a:pt x="13594" y="5189"/>
                    <a:pt x="19053" y="2808"/>
                  </a:cubicBezTo>
                  <a:cubicBezTo>
                    <a:pt x="20498" y="2180"/>
                    <a:pt x="22055" y="1856"/>
                    <a:pt x="23617" y="1856"/>
                  </a:cubicBezTo>
                  <a:close/>
                  <a:moveTo>
                    <a:pt x="26325" y="0"/>
                  </a:moveTo>
                  <a:cubicBezTo>
                    <a:pt x="24709" y="0"/>
                    <a:pt x="23076" y="310"/>
                    <a:pt x="21603" y="806"/>
                  </a:cubicBezTo>
                  <a:cubicBezTo>
                    <a:pt x="15048" y="3103"/>
                    <a:pt x="8747" y="5927"/>
                    <a:pt x="2466" y="8857"/>
                  </a:cubicBezTo>
                  <a:cubicBezTo>
                    <a:pt x="1117" y="9573"/>
                    <a:pt x="0" y="10669"/>
                    <a:pt x="127" y="12313"/>
                  </a:cubicBezTo>
                  <a:cubicBezTo>
                    <a:pt x="527" y="16908"/>
                    <a:pt x="970" y="21502"/>
                    <a:pt x="906" y="26139"/>
                  </a:cubicBezTo>
                  <a:cubicBezTo>
                    <a:pt x="885" y="27677"/>
                    <a:pt x="1496" y="29153"/>
                    <a:pt x="2571" y="30249"/>
                  </a:cubicBezTo>
                  <a:cubicBezTo>
                    <a:pt x="5627" y="33178"/>
                    <a:pt x="8431" y="36298"/>
                    <a:pt x="10243" y="40154"/>
                  </a:cubicBezTo>
                  <a:cubicBezTo>
                    <a:pt x="10576" y="40957"/>
                    <a:pt x="11158" y="41230"/>
                    <a:pt x="11810" y="41230"/>
                  </a:cubicBezTo>
                  <a:cubicBezTo>
                    <a:pt x="12356" y="41230"/>
                    <a:pt x="12951" y="41038"/>
                    <a:pt x="13489" y="40808"/>
                  </a:cubicBezTo>
                  <a:cubicBezTo>
                    <a:pt x="19221" y="37878"/>
                    <a:pt x="25186" y="35539"/>
                    <a:pt x="31467" y="34063"/>
                  </a:cubicBezTo>
                  <a:cubicBezTo>
                    <a:pt x="33933" y="33473"/>
                    <a:pt x="36314" y="32209"/>
                    <a:pt x="37832" y="30122"/>
                  </a:cubicBezTo>
                  <a:cubicBezTo>
                    <a:pt x="42068" y="24305"/>
                    <a:pt x="46220" y="18425"/>
                    <a:pt x="50730" y="12819"/>
                  </a:cubicBezTo>
                  <a:cubicBezTo>
                    <a:pt x="52227" y="11070"/>
                    <a:pt x="51131" y="9299"/>
                    <a:pt x="49445" y="8287"/>
                  </a:cubicBezTo>
                  <a:cubicBezTo>
                    <a:pt x="43016" y="4873"/>
                    <a:pt x="36209" y="2407"/>
                    <a:pt x="29254" y="384"/>
                  </a:cubicBezTo>
                  <a:cubicBezTo>
                    <a:pt x="28313" y="119"/>
                    <a:pt x="27322" y="0"/>
                    <a:pt x="263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9"/>
            <p:cNvSpPr/>
            <p:nvPr/>
          </p:nvSpPr>
          <p:spPr>
            <a:xfrm flipH="1">
              <a:off x="13761304" y="390922"/>
              <a:ext cx="1983294" cy="1607483"/>
            </a:xfrm>
            <a:custGeom>
              <a:rect b="b" l="l" r="r" t="t"/>
              <a:pathLst>
                <a:path extrusionOk="0" h="33295" w="41079">
                  <a:moveTo>
                    <a:pt x="17204" y="1971"/>
                  </a:moveTo>
                  <a:cubicBezTo>
                    <a:pt x="17455" y="1971"/>
                    <a:pt x="17706" y="1983"/>
                    <a:pt x="17958" y="2008"/>
                  </a:cubicBezTo>
                  <a:cubicBezTo>
                    <a:pt x="23353" y="2472"/>
                    <a:pt x="28728" y="3210"/>
                    <a:pt x="34060" y="4243"/>
                  </a:cubicBezTo>
                  <a:cubicBezTo>
                    <a:pt x="35240" y="4538"/>
                    <a:pt x="36968" y="5170"/>
                    <a:pt x="36779" y="6708"/>
                  </a:cubicBezTo>
                  <a:cubicBezTo>
                    <a:pt x="36294" y="10713"/>
                    <a:pt x="35535" y="14675"/>
                    <a:pt x="34481" y="18574"/>
                  </a:cubicBezTo>
                  <a:cubicBezTo>
                    <a:pt x="34060" y="20218"/>
                    <a:pt x="32458" y="21335"/>
                    <a:pt x="31046" y="22052"/>
                  </a:cubicBezTo>
                  <a:cubicBezTo>
                    <a:pt x="26199" y="24328"/>
                    <a:pt x="21583" y="27026"/>
                    <a:pt x="17220" y="30124"/>
                  </a:cubicBezTo>
                  <a:cubicBezTo>
                    <a:pt x="16549" y="30551"/>
                    <a:pt x="15679" y="31045"/>
                    <a:pt x="14826" y="31045"/>
                  </a:cubicBezTo>
                  <a:cubicBezTo>
                    <a:pt x="14500" y="31045"/>
                    <a:pt x="14177" y="30973"/>
                    <a:pt x="13869" y="30798"/>
                  </a:cubicBezTo>
                  <a:cubicBezTo>
                    <a:pt x="11256" y="29323"/>
                    <a:pt x="8537" y="28016"/>
                    <a:pt x="5755" y="26878"/>
                  </a:cubicBezTo>
                  <a:cubicBezTo>
                    <a:pt x="4785" y="26457"/>
                    <a:pt x="4258" y="25361"/>
                    <a:pt x="4174" y="24349"/>
                  </a:cubicBezTo>
                  <a:cubicBezTo>
                    <a:pt x="3816" y="20808"/>
                    <a:pt x="3078" y="17310"/>
                    <a:pt x="2003" y="13937"/>
                  </a:cubicBezTo>
                  <a:cubicBezTo>
                    <a:pt x="1603" y="12820"/>
                    <a:pt x="2109" y="11788"/>
                    <a:pt x="2867" y="10987"/>
                  </a:cubicBezTo>
                  <a:cubicBezTo>
                    <a:pt x="6134" y="8163"/>
                    <a:pt x="9570" y="5528"/>
                    <a:pt x="13174" y="3147"/>
                  </a:cubicBezTo>
                  <a:cubicBezTo>
                    <a:pt x="14393" y="2376"/>
                    <a:pt x="15779" y="1971"/>
                    <a:pt x="17204" y="1971"/>
                  </a:cubicBezTo>
                  <a:close/>
                  <a:moveTo>
                    <a:pt x="18823" y="1"/>
                  </a:moveTo>
                  <a:cubicBezTo>
                    <a:pt x="17300" y="1"/>
                    <a:pt x="15782" y="374"/>
                    <a:pt x="14417" y="1081"/>
                  </a:cubicBezTo>
                  <a:cubicBezTo>
                    <a:pt x="9970" y="3526"/>
                    <a:pt x="5692" y="6224"/>
                    <a:pt x="1582" y="9195"/>
                  </a:cubicBezTo>
                  <a:cubicBezTo>
                    <a:pt x="612" y="10017"/>
                    <a:pt x="1" y="11050"/>
                    <a:pt x="338" y="12357"/>
                  </a:cubicBezTo>
                  <a:cubicBezTo>
                    <a:pt x="1329" y="16193"/>
                    <a:pt x="1961" y="20134"/>
                    <a:pt x="2214" y="24075"/>
                  </a:cubicBezTo>
                  <a:cubicBezTo>
                    <a:pt x="2256" y="25255"/>
                    <a:pt x="2783" y="26520"/>
                    <a:pt x="3816" y="27152"/>
                  </a:cubicBezTo>
                  <a:cubicBezTo>
                    <a:pt x="6661" y="28838"/>
                    <a:pt x="9422" y="30630"/>
                    <a:pt x="11888" y="32843"/>
                  </a:cubicBezTo>
                  <a:cubicBezTo>
                    <a:pt x="12237" y="33170"/>
                    <a:pt x="12642" y="33295"/>
                    <a:pt x="13063" y="33295"/>
                  </a:cubicBezTo>
                  <a:cubicBezTo>
                    <a:pt x="13835" y="33295"/>
                    <a:pt x="14661" y="32874"/>
                    <a:pt x="15302" y="32505"/>
                  </a:cubicBezTo>
                  <a:cubicBezTo>
                    <a:pt x="20234" y="29323"/>
                    <a:pt x="25461" y="26646"/>
                    <a:pt x="30941" y="24518"/>
                  </a:cubicBezTo>
                  <a:cubicBezTo>
                    <a:pt x="32732" y="23759"/>
                    <a:pt x="34524" y="22558"/>
                    <a:pt x="35346" y="20745"/>
                  </a:cubicBezTo>
                  <a:cubicBezTo>
                    <a:pt x="37306" y="16235"/>
                    <a:pt x="38992" y="11640"/>
                    <a:pt x="40530" y="6982"/>
                  </a:cubicBezTo>
                  <a:cubicBezTo>
                    <a:pt x="41078" y="5275"/>
                    <a:pt x="39371" y="4348"/>
                    <a:pt x="38022" y="3863"/>
                  </a:cubicBezTo>
                  <a:cubicBezTo>
                    <a:pt x="32163" y="2177"/>
                    <a:pt x="26178" y="1018"/>
                    <a:pt x="20108" y="91"/>
                  </a:cubicBezTo>
                  <a:cubicBezTo>
                    <a:pt x="19681" y="30"/>
                    <a:pt x="19252" y="1"/>
                    <a:pt x="188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9"/>
            <p:cNvSpPr/>
            <p:nvPr/>
          </p:nvSpPr>
          <p:spPr>
            <a:xfrm flipH="1">
              <a:off x="14128666" y="582207"/>
              <a:ext cx="1451055" cy="1197730"/>
            </a:xfrm>
            <a:custGeom>
              <a:rect b="b" l="l" r="r" t="t"/>
              <a:pathLst>
                <a:path extrusionOk="0" h="24808" w="30055">
                  <a:moveTo>
                    <a:pt x="16747" y="1913"/>
                  </a:moveTo>
                  <a:cubicBezTo>
                    <a:pt x="19125" y="1913"/>
                    <a:pt x="21502" y="1958"/>
                    <a:pt x="23880" y="2072"/>
                  </a:cubicBezTo>
                  <a:cubicBezTo>
                    <a:pt x="24765" y="2156"/>
                    <a:pt x="26156" y="2388"/>
                    <a:pt x="26430" y="3463"/>
                  </a:cubicBezTo>
                  <a:cubicBezTo>
                    <a:pt x="27167" y="6097"/>
                    <a:pt x="27631" y="8816"/>
                    <a:pt x="27842" y="11556"/>
                  </a:cubicBezTo>
                  <a:cubicBezTo>
                    <a:pt x="27905" y="12736"/>
                    <a:pt x="26957" y="13601"/>
                    <a:pt x="26114" y="14233"/>
                  </a:cubicBezTo>
                  <a:cubicBezTo>
                    <a:pt x="22784" y="16467"/>
                    <a:pt x="19601" y="18891"/>
                    <a:pt x="16587" y="21504"/>
                  </a:cubicBezTo>
                  <a:cubicBezTo>
                    <a:pt x="15948" y="22052"/>
                    <a:pt x="15055" y="22553"/>
                    <a:pt x="14169" y="22553"/>
                  </a:cubicBezTo>
                  <a:cubicBezTo>
                    <a:pt x="14033" y="22553"/>
                    <a:pt x="13898" y="22541"/>
                    <a:pt x="13763" y="22516"/>
                  </a:cubicBezTo>
                  <a:cubicBezTo>
                    <a:pt x="11255" y="22052"/>
                    <a:pt x="8726" y="21694"/>
                    <a:pt x="6197" y="21378"/>
                  </a:cubicBezTo>
                  <a:cubicBezTo>
                    <a:pt x="5396" y="21230"/>
                    <a:pt x="4806" y="20619"/>
                    <a:pt x="4679" y="19839"/>
                  </a:cubicBezTo>
                  <a:cubicBezTo>
                    <a:pt x="4110" y="17247"/>
                    <a:pt x="3288" y="14718"/>
                    <a:pt x="2192" y="12315"/>
                  </a:cubicBezTo>
                  <a:cubicBezTo>
                    <a:pt x="1876" y="11514"/>
                    <a:pt x="2003" y="10608"/>
                    <a:pt x="2572" y="9954"/>
                  </a:cubicBezTo>
                  <a:cubicBezTo>
                    <a:pt x="4532" y="7573"/>
                    <a:pt x="6618" y="5318"/>
                    <a:pt x="8831" y="3168"/>
                  </a:cubicBezTo>
                  <a:cubicBezTo>
                    <a:pt x="9695" y="2388"/>
                    <a:pt x="10833" y="1967"/>
                    <a:pt x="11993" y="1967"/>
                  </a:cubicBezTo>
                  <a:cubicBezTo>
                    <a:pt x="13578" y="1933"/>
                    <a:pt x="15162" y="1913"/>
                    <a:pt x="16747" y="1913"/>
                  </a:cubicBezTo>
                  <a:close/>
                  <a:moveTo>
                    <a:pt x="12727" y="0"/>
                  </a:moveTo>
                  <a:cubicBezTo>
                    <a:pt x="11411" y="0"/>
                    <a:pt x="10127" y="420"/>
                    <a:pt x="9063" y="1208"/>
                  </a:cubicBezTo>
                  <a:cubicBezTo>
                    <a:pt x="6197" y="3505"/>
                    <a:pt x="3499" y="5971"/>
                    <a:pt x="928" y="8606"/>
                  </a:cubicBezTo>
                  <a:cubicBezTo>
                    <a:pt x="232" y="9301"/>
                    <a:pt x="0" y="10355"/>
                    <a:pt x="359" y="11282"/>
                  </a:cubicBezTo>
                  <a:cubicBezTo>
                    <a:pt x="1455" y="14191"/>
                    <a:pt x="2255" y="17205"/>
                    <a:pt x="2719" y="20282"/>
                  </a:cubicBezTo>
                  <a:cubicBezTo>
                    <a:pt x="2846" y="21125"/>
                    <a:pt x="3372" y="22094"/>
                    <a:pt x="4279" y="22305"/>
                  </a:cubicBezTo>
                  <a:cubicBezTo>
                    <a:pt x="6976" y="23022"/>
                    <a:pt x="9632" y="23759"/>
                    <a:pt x="12267" y="24687"/>
                  </a:cubicBezTo>
                  <a:cubicBezTo>
                    <a:pt x="12501" y="24770"/>
                    <a:pt x="12736" y="24807"/>
                    <a:pt x="12969" y="24807"/>
                  </a:cubicBezTo>
                  <a:cubicBezTo>
                    <a:pt x="13849" y="24807"/>
                    <a:pt x="14703" y="24284"/>
                    <a:pt x="15386" y="23801"/>
                  </a:cubicBezTo>
                  <a:cubicBezTo>
                    <a:pt x="19116" y="20893"/>
                    <a:pt x="23036" y="18300"/>
                    <a:pt x="27146" y="15982"/>
                  </a:cubicBezTo>
                  <a:cubicBezTo>
                    <a:pt x="28284" y="15287"/>
                    <a:pt x="29528" y="14296"/>
                    <a:pt x="29675" y="12884"/>
                  </a:cubicBezTo>
                  <a:cubicBezTo>
                    <a:pt x="30013" y="9554"/>
                    <a:pt x="30055" y="6224"/>
                    <a:pt x="29781" y="2915"/>
                  </a:cubicBezTo>
                  <a:cubicBezTo>
                    <a:pt x="29654" y="1587"/>
                    <a:pt x="28116" y="1208"/>
                    <a:pt x="27062" y="1018"/>
                  </a:cubicBezTo>
                  <a:cubicBezTo>
                    <a:pt x="22383" y="470"/>
                    <a:pt x="17704" y="175"/>
                    <a:pt x="13004" y="7"/>
                  </a:cubicBezTo>
                  <a:cubicBezTo>
                    <a:pt x="12912" y="2"/>
                    <a:pt x="12819" y="0"/>
                    <a:pt x="127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9"/>
            <p:cNvSpPr/>
            <p:nvPr/>
          </p:nvSpPr>
          <p:spPr>
            <a:xfrm flipH="1">
              <a:off x="14326035" y="745297"/>
              <a:ext cx="1072588" cy="821484"/>
            </a:xfrm>
            <a:custGeom>
              <a:rect b="b" l="l" r="r" t="t"/>
              <a:pathLst>
                <a:path extrusionOk="0" h="17015" w="22216">
                  <a:moveTo>
                    <a:pt x="15155" y="1518"/>
                  </a:moveTo>
                  <a:cubicBezTo>
                    <a:pt x="15829" y="1518"/>
                    <a:pt x="16567" y="1539"/>
                    <a:pt x="17030" y="2150"/>
                  </a:cubicBezTo>
                  <a:cubicBezTo>
                    <a:pt x="18000" y="3647"/>
                    <a:pt x="18864" y="5206"/>
                    <a:pt x="19623" y="6829"/>
                  </a:cubicBezTo>
                  <a:cubicBezTo>
                    <a:pt x="19897" y="7525"/>
                    <a:pt x="19475" y="8073"/>
                    <a:pt x="19033" y="8579"/>
                  </a:cubicBezTo>
                  <a:cubicBezTo>
                    <a:pt x="17241" y="10307"/>
                    <a:pt x="15513" y="12119"/>
                    <a:pt x="13827" y="13953"/>
                  </a:cubicBezTo>
                  <a:cubicBezTo>
                    <a:pt x="13342" y="14522"/>
                    <a:pt x="12647" y="14880"/>
                    <a:pt x="11909" y="14944"/>
                  </a:cubicBezTo>
                  <a:cubicBezTo>
                    <a:pt x="9928" y="15049"/>
                    <a:pt x="7947" y="15196"/>
                    <a:pt x="5986" y="15365"/>
                  </a:cubicBezTo>
                  <a:cubicBezTo>
                    <a:pt x="5460" y="15323"/>
                    <a:pt x="4912" y="15239"/>
                    <a:pt x="4701" y="14649"/>
                  </a:cubicBezTo>
                  <a:lnTo>
                    <a:pt x="4701" y="14627"/>
                  </a:lnTo>
                  <a:cubicBezTo>
                    <a:pt x="4026" y="13047"/>
                    <a:pt x="3225" y="11529"/>
                    <a:pt x="2319" y="10054"/>
                  </a:cubicBezTo>
                  <a:cubicBezTo>
                    <a:pt x="2045" y="9548"/>
                    <a:pt x="2066" y="8937"/>
                    <a:pt x="2382" y="8452"/>
                  </a:cubicBezTo>
                  <a:cubicBezTo>
                    <a:pt x="3478" y="6724"/>
                    <a:pt x="4595" y="5059"/>
                    <a:pt x="5797" y="3415"/>
                  </a:cubicBezTo>
                  <a:cubicBezTo>
                    <a:pt x="6239" y="2846"/>
                    <a:pt x="6914" y="2467"/>
                    <a:pt x="7630" y="2382"/>
                  </a:cubicBezTo>
                  <a:cubicBezTo>
                    <a:pt x="10138" y="2045"/>
                    <a:pt x="12647" y="1750"/>
                    <a:pt x="15155" y="1518"/>
                  </a:cubicBezTo>
                  <a:close/>
                  <a:moveTo>
                    <a:pt x="17410" y="1"/>
                  </a:moveTo>
                  <a:cubicBezTo>
                    <a:pt x="14185" y="85"/>
                    <a:pt x="10960" y="254"/>
                    <a:pt x="7736" y="507"/>
                  </a:cubicBezTo>
                  <a:cubicBezTo>
                    <a:pt x="6830" y="570"/>
                    <a:pt x="5860" y="949"/>
                    <a:pt x="5270" y="1645"/>
                  </a:cubicBezTo>
                  <a:cubicBezTo>
                    <a:pt x="3605" y="3584"/>
                    <a:pt x="2045" y="5586"/>
                    <a:pt x="549" y="7651"/>
                  </a:cubicBezTo>
                  <a:cubicBezTo>
                    <a:pt x="212" y="8305"/>
                    <a:pt x="1" y="8937"/>
                    <a:pt x="359" y="9653"/>
                  </a:cubicBezTo>
                  <a:cubicBezTo>
                    <a:pt x="1371" y="11571"/>
                    <a:pt x="2193" y="13595"/>
                    <a:pt x="2846" y="15681"/>
                  </a:cubicBezTo>
                  <a:cubicBezTo>
                    <a:pt x="3015" y="16335"/>
                    <a:pt x="3605" y="16798"/>
                    <a:pt x="4279" y="16798"/>
                  </a:cubicBezTo>
                  <a:cubicBezTo>
                    <a:pt x="6577" y="16819"/>
                    <a:pt x="8874" y="16883"/>
                    <a:pt x="11171" y="17009"/>
                  </a:cubicBezTo>
                  <a:cubicBezTo>
                    <a:pt x="11220" y="17012"/>
                    <a:pt x="11268" y="17014"/>
                    <a:pt x="11317" y="17014"/>
                  </a:cubicBezTo>
                  <a:cubicBezTo>
                    <a:pt x="12155" y="17014"/>
                    <a:pt x="12996" y="16513"/>
                    <a:pt x="13574" y="15955"/>
                  </a:cubicBezTo>
                  <a:cubicBezTo>
                    <a:pt x="15913" y="13700"/>
                    <a:pt x="18337" y="11550"/>
                    <a:pt x="20866" y="9527"/>
                  </a:cubicBezTo>
                  <a:cubicBezTo>
                    <a:pt x="21456" y="8979"/>
                    <a:pt x="22215" y="8178"/>
                    <a:pt x="21962" y="7293"/>
                  </a:cubicBezTo>
                  <a:cubicBezTo>
                    <a:pt x="21372" y="5122"/>
                    <a:pt x="20613" y="3015"/>
                    <a:pt x="19665" y="970"/>
                  </a:cubicBezTo>
                  <a:cubicBezTo>
                    <a:pt x="19222" y="148"/>
                    <a:pt x="18253" y="43"/>
                    <a:pt x="174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9"/>
            <p:cNvSpPr/>
            <p:nvPr/>
          </p:nvSpPr>
          <p:spPr>
            <a:xfrm flipH="1">
              <a:off x="14555027" y="899552"/>
              <a:ext cx="645166" cy="513699"/>
            </a:xfrm>
            <a:custGeom>
              <a:rect b="b" l="l" r="r" t="t"/>
              <a:pathLst>
                <a:path extrusionOk="0" h="10640" w="13363">
                  <a:moveTo>
                    <a:pt x="9590" y="0"/>
                  </a:moveTo>
                  <a:cubicBezTo>
                    <a:pt x="9477" y="0"/>
                    <a:pt x="9363" y="5"/>
                    <a:pt x="9253" y="9"/>
                  </a:cubicBezTo>
                  <a:cubicBezTo>
                    <a:pt x="7441" y="304"/>
                    <a:pt x="5628" y="642"/>
                    <a:pt x="3815" y="1000"/>
                  </a:cubicBezTo>
                  <a:cubicBezTo>
                    <a:pt x="3289" y="1084"/>
                    <a:pt x="2825" y="1400"/>
                    <a:pt x="2530" y="1843"/>
                  </a:cubicBezTo>
                  <a:cubicBezTo>
                    <a:pt x="1729" y="3128"/>
                    <a:pt x="970" y="4435"/>
                    <a:pt x="233" y="5763"/>
                  </a:cubicBezTo>
                  <a:cubicBezTo>
                    <a:pt x="1" y="6142"/>
                    <a:pt x="1" y="6606"/>
                    <a:pt x="254" y="6964"/>
                  </a:cubicBezTo>
                  <a:cubicBezTo>
                    <a:pt x="1012" y="7997"/>
                    <a:pt x="1708" y="9072"/>
                    <a:pt x="2361" y="10168"/>
                  </a:cubicBezTo>
                  <a:cubicBezTo>
                    <a:pt x="2533" y="10460"/>
                    <a:pt x="2858" y="10639"/>
                    <a:pt x="3200" y="10639"/>
                  </a:cubicBezTo>
                  <a:cubicBezTo>
                    <a:pt x="3279" y="10639"/>
                    <a:pt x="3358" y="10630"/>
                    <a:pt x="3436" y="10610"/>
                  </a:cubicBezTo>
                  <a:cubicBezTo>
                    <a:pt x="4996" y="10336"/>
                    <a:pt x="6555" y="10084"/>
                    <a:pt x="8115" y="9852"/>
                  </a:cubicBezTo>
                  <a:cubicBezTo>
                    <a:pt x="8663" y="9767"/>
                    <a:pt x="9169" y="9451"/>
                    <a:pt x="9506" y="9009"/>
                  </a:cubicBezTo>
                  <a:cubicBezTo>
                    <a:pt x="10602" y="7618"/>
                    <a:pt x="11740" y="6227"/>
                    <a:pt x="12878" y="4878"/>
                  </a:cubicBezTo>
                  <a:cubicBezTo>
                    <a:pt x="13194" y="4583"/>
                    <a:pt x="13363" y="3972"/>
                    <a:pt x="13110" y="3592"/>
                  </a:cubicBezTo>
                  <a:cubicBezTo>
                    <a:pt x="12351" y="2475"/>
                    <a:pt x="11550" y="1421"/>
                    <a:pt x="10686" y="389"/>
                  </a:cubicBezTo>
                  <a:cubicBezTo>
                    <a:pt x="10406" y="59"/>
                    <a:pt x="9997" y="0"/>
                    <a:pt x="95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CUSTOM_13"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0"/>
          <p:cNvSpPr txBox="1"/>
          <p:nvPr>
            <p:ph type="title"/>
          </p:nvPr>
        </p:nvSpPr>
        <p:spPr>
          <a:xfrm>
            <a:off x="1024800" y="540000"/>
            <a:ext cx="7399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"/>
          <p:cNvSpPr txBox="1"/>
          <p:nvPr>
            <p:ph type="title"/>
          </p:nvPr>
        </p:nvSpPr>
        <p:spPr>
          <a:xfrm>
            <a:off x="1024800" y="540000"/>
            <a:ext cx="7399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" type="body"/>
          </p:nvPr>
        </p:nvSpPr>
        <p:spPr>
          <a:xfrm>
            <a:off x="713225" y="1120800"/>
            <a:ext cx="7710900" cy="34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2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/>
        </p:txBody>
      </p:sp>
      <p:grpSp>
        <p:nvGrpSpPr>
          <p:cNvPr id="48" name="Google Shape;48;p4"/>
          <p:cNvGrpSpPr/>
          <p:nvPr/>
        </p:nvGrpSpPr>
        <p:grpSpPr>
          <a:xfrm>
            <a:off x="7827256" y="-16183"/>
            <a:ext cx="1390748" cy="2523532"/>
            <a:chOff x="6373700" y="846675"/>
            <a:chExt cx="1059375" cy="1937750"/>
          </a:xfrm>
        </p:grpSpPr>
        <p:sp>
          <p:nvSpPr>
            <p:cNvPr id="49" name="Google Shape;49;p4"/>
            <p:cNvSpPr/>
            <p:nvPr/>
          </p:nvSpPr>
          <p:spPr>
            <a:xfrm>
              <a:off x="7095225" y="930900"/>
              <a:ext cx="286650" cy="739100"/>
            </a:xfrm>
            <a:custGeom>
              <a:rect b="b" l="l" r="r" t="t"/>
              <a:pathLst>
                <a:path extrusionOk="0" h="29564" w="11466">
                  <a:moveTo>
                    <a:pt x="11466" y="0"/>
                  </a:moveTo>
                  <a:cubicBezTo>
                    <a:pt x="9835" y="6930"/>
                    <a:pt x="0" y="12919"/>
                    <a:pt x="1703" y="20491"/>
                  </a:cubicBezTo>
                  <a:cubicBezTo>
                    <a:pt x="2667" y="24801"/>
                    <a:pt x="6930" y="27290"/>
                    <a:pt x="11466" y="29564"/>
                  </a:cubicBezTo>
                  <a:lnTo>
                    <a:pt x="11466" y="24503"/>
                  </a:lnTo>
                  <a:cubicBezTo>
                    <a:pt x="9740" y="23087"/>
                    <a:pt x="8418" y="21408"/>
                    <a:pt x="7847" y="19241"/>
                  </a:cubicBezTo>
                  <a:cubicBezTo>
                    <a:pt x="6846" y="15419"/>
                    <a:pt x="9013" y="11788"/>
                    <a:pt x="11466" y="8216"/>
                  </a:cubicBezTo>
                  <a:lnTo>
                    <a:pt x="114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>
              <a:off x="6741600" y="846675"/>
              <a:ext cx="640275" cy="1047175"/>
            </a:xfrm>
            <a:custGeom>
              <a:rect b="b" l="l" r="r" t="t"/>
              <a:pathLst>
                <a:path extrusionOk="0" h="41887" w="25611">
                  <a:moveTo>
                    <a:pt x="15741" y="0"/>
                  </a:moveTo>
                  <a:cubicBezTo>
                    <a:pt x="15848" y="429"/>
                    <a:pt x="15896" y="857"/>
                    <a:pt x="15907" y="1298"/>
                  </a:cubicBezTo>
                  <a:cubicBezTo>
                    <a:pt x="16086" y="10180"/>
                    <a:pt x="1" y="16776"/>
                    <a:pt x="2310" y="26432"/>
                  </a:cubicBezTo>
                  <a:cubicBezTo>
                    <a:pt x="4477" y="35421"/>
                    <a:pt x="18693" y="36207"/>
                    <a:pt x="25611" y="41886"/>
                  </a:cubicBezTo>
                  <a:lnTo>
                    <a:pt x="25611" y="37088"/>
                  </a:lnTo>
                  <a:cubicBezTo>
                    <a:pt x="19122" y="33849"/>
                    <a:pt x="10859" y="31659"/>
                    <a:pt x="9264" y="25134"/>
                  </a:cubicBezTo>
                  <a:cubicBezTo>
                    <a:pt x="7061" y="16097"/>
                    <a:pt x="21372" y="9525"/>
                    <a:pt x="21015" y="1191"/>
                  </a:cubicBezTo>
                  <a:cubicBezTo>
                    <a:pt x="20991" y="786"/>
                    <a:pt x="20932" y="393"/>
                    <a:pt x="208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6373700" y="846675"/>
              <a:ext cx="1059375" cy="1937750"/>
            </a:xfrm>
            <a:custGeom>
              <a:rect b="b" l="l" r="r" t="t"/>
              <a:pathLst>
                <a:path extrusionOk="0" h="77510" w="42375">
                  <a:moveTo>
                    <a:pt x="19848" y="0"/>
                  </a:moveTo>
                  <a:cubicBezTo>
                    <a:pt x="19908" y="464"/>
                    <a:pt x="19908" y="929"/>
                    <a:pt x="19884" y="1393"/>
                  </a:cubicBezTo>
                  <a:cubicBezTo>
                    <a:pt x="19193" y="11942"/>
                    <a:pt x="1" y="17788"/>
                    <a:pt x="2346" y="29051"/>
                  </a:cubicBezTo>
                  <a:cubicBezTo>
                    <a:pt x="4763" y="40636"/>
                    <a:pt x="26421" y="39814"/>
                    <a:pt x="33040" y="48756"/>
                  </a:cubicBezTo>
                  <a:cubicBezTo>
                    <a:pt x="38767" y="56507"/>
                    <a:pt x="30742" y="70080"/>
                    <a:pt x="38624" y="76426"/>
                  </a:cubicBezTo>
                  <a:cubicBezTo>
                    <a:pt x="39124" y="76831"/>
                    <a:pt x="39660" y="77188"/>
                    <a:pt x="40220" y="77510"/>
                  </a:cubicBezTo>
                  <a:lnTo>
                    <a:pt x="40232" y="69675"/>
                  </a:lnTo>
                  <a:cubicBezTo>
                    <a:pt x="37505" y="63055"/>
                    <a:pt x="42375" y="52995"/>
                    <a:pt x="37946" y="46649"/>
                  </a:cubicBezTo>
                  <a:cubicBezTo>
                    <a:pt x="31838" y="37886"/>
                    <a:pt x="12347" y="38636"/>
                    <a:pt x="9787" y="27730"/>
                  </a:cubicBezTo>
                  <a:cubicBezTo>
                    <a:pt x="7335" y="17312"/>
                    <a:pt x="25504" y="10966"/>
                    <a:pt x="25349" y="1381"/>
                  </a:cubicBezTo>
                  <a:cubicBezTo>
                    <a:pt x="25337" y="917"/>
                    <a:pt x="25289" y="452"/>
                    <a:pt x="251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3">
  <p:cSld name="CUSTOM_12"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1"/>
          <p:cNvSpPr txBox="1"/>
          <p:nvPr>
            <p:ph idx="1" type="subTitle"/>
          </p:nvPr>
        </p:nvSpPr>
        <p:spPr>
          <a:xfrm>
            <a:off x="1341600" y="2291300"/>
            <a:ext cx="2596800" cy="20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390" name="Google Shape;390;p31"/>
          <p:cNvSpPr txBox="1"/>
          <p:nvPr>
            <p:ph type="title"/>
          </p:nvPr>
        </p:nvSpPr>
        <p:spPr>
          <a:xfrm>
            <a:off x="1024800" y="1794800"/>
            <a:ext cx="2913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391" name="Google Shape;391;p31"/>
          <p:cNvGrpSpPr/>
          <p:nvPr/>
        </p:nvGrpSpPr>
        <p:grpSpPr>
          <a:xfrm rot="10800000">
            <a:off x="-97544" y="2625967"/>
            <a:ext cx="1390747" cy="2523532"/>
            <a:chOff x="6373700" y="846675"/>
            <a:chExt cx="1059375" cy="1937750"/>
          </a:xfrm>
        </p:grpSpPr>
        <p:sp>
          <p:nvSpPr>
            <p:cNvPr id="392" name="Google Shape;392;p31"/>
            <p:cNvSpPr/>
            <p:nvPr/>
          </p:nvSpPr>
          <p:spPr>
            <a:xfrm>
              <a:off x="7095225" y="930900"/>
              <a:ext cx="286650" cy="739100"/>
            </a:xfrm>
            <a:custGeom>
              <a:rect b="b" l="l" r="r" t="t"/>
              <a:pathLst>
                <a:path extrusionOk="0" h="29564" w="11466">
                  <a:moveTo>
                    <a:pt x="11466" y="0"/>
                  </a:moveTo>
                  <a:cubicBezTo>
                    <a:pt x="9835" y="6930"/>
                    <a:pt x="0" y="12919"/>
                    <a:pt x="1703" y="20491"/>
                  </a:cubicBezTo>
                  <a:cubicBezTo>
                    <a:pt x="2667" y="24801"/>
                    <a:pt x="6930" y="27290"/>
                    <a:pt x="11466" y="29564"/>
                  </a:cubicBezTo>
                  <a:lnTo>
                    <a:pt x="11466" y="24503"/>
                  </a:lnTo>
                  <a:cubicBezTo>
                    <a:pt x="9740" y="23087"/>
                    <a:pt x="8418" y="21408"/>
                    <a:pt x="7847" y="19241"/>
                  </a:cubicBezTo>
                  <a:cubicBezTo>
                    <a:pt x="6846" y="15419"/>
                    <a:pt x="9013" y="11788"/>
                    <a:pt x="11466" y="8216"/>
                  </a:cubicBezTo>
                  <a:lnTo>
                    <a:pt x="114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31"/>
            <p:cNvSpPr/>
            <p:nvPr/>
          </p:nvSpPr>
          <p:spPr>
            <a:xfrm>
              <a:off x="6741600" y="846675"/>
              <a:ext cx="640275" cy="1047175"/>
            </a:xfrm>
            <a:custGeom>
              <a:rect b="b" l="l" r="r" t="t"/>
              <a:pathLst>
                <a:path extrusionOk="0" h="41887" w="25611">
                  <a:moveTo>
                    <a:pt x="15741" y="0"/>
                  </a:moveTo>
                  <a:cubicBezTo>
                    <a:pt x="15848" y="429"/>
                    <a:pt x="15896" y="857"/>
                    <a:pt x="15907" y="1298"/>
                  </a:cubicBezTo>
                  <a:cubicBezTo>
                    <a:pt x="16086" y="10180"/>
                    <a:pt x="1" y="16776"/>
                    <a:pt x="2310" y="26432"/>
                  </a:cubicBezTo>
                  <a:cubicBezTo>
                    <a:pt x="4477" y="35421"/>
                    <a:pt x="18693" y="36207"/>
                    <a:pt x="25611" y="41886"/>
                  </a:cubicBezTo>
                  <a:lnTo>
                    <a:pt x="25611" y="37088"/>
                  </a:lnTo>
                  <a:cubicBezTo>
                    <a:pt x="19122" y="33849"/>
                    <a:pt x="10859" y="31659"/>
                    <a:pt x="9264" y="25134"/>
                  </a:cubicBezTo>
                  <a:cubicBezTo>
                    <a:pt x="7061" y="16097"/>
                    <a:pt x="21372" y="9525"/>
                    <a:pt x="21015" y="1191"/>
                  </a:cubicBezTo>
                  <a:cubicBezTo>
                    <a:pt x="20991" y="786"/>
                    <a:pt x="20932" y="393"/>
                    <a:pt x="208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31"/>
            <p:cNvSpPr/>
            <p:nvPr/>
          </p:nvSpPr>
          <p:spPr>
            <a:xfrm>
              <a:off x="6373700" y="846675"/>
              <a:ext cx="1059375" cy="1937750"/>
            </a:xfrm>
            <a:custGeom>
              <a:rect b="b" l="l" r="r" t="t"/>
              <a:pathLst>
                <a:path extrusionOk="0" h="77510" w="42375">
                  <a:moveTo>
                    <a:pt x="19848" y="0"/>
                  </a:moveTo>
                  <a:cubicBezTo>
                    <a:pt x="19908" y="464"/>
                    <a:pt x="19908" y="929"/>
                    <a:pt x="19884" y="1393"/>
                  </a:cubicBezTo>
                  <a:cubicBezTo>
                    <a:pt x="19193" y="11942"/>
                    <a:pt x="1" y="17788"/>
                    <a:pt x="2346" y="29051"/>
                  </a:cubicBezTo>
                  <a:cubicBezTo>
                    <a:pt x="4763" y="40636"/>
                    <a:pt x="26421" y="39814"/>
                    <a:pt x="33040" y="48756"/>
                  </a:cubicBezTo>
                  <a:cubicBezTo>
                    <a:pt x="38767" y="56507"/>
                    <a:pt x="30742" y="70080"/>
                    <a:pt x="38624" y="76426"/>
                  </a:cubicBezTo>
                  <a:cubicBezTo>
                    <a:pt x="39124" y="76831"/>
                    <a:pt x="39660" y="77188"/>
                    <a:pt x="40220" y="77510"/>
                  </a:cubicBezTo>
                  <a:lnTo>
                    <a:pt x="40232" y="69675"/>
                  </a:lnTo>
                  <a:cubicBezTo>
                    <a:pt x="37505" y="63055"/>
                    <a:pt x="42375" y="52995"/>
                    <a:pt x="37946" y="46649"/>
                  </a:cubicBezTo>
                  <a:cubicBezTo>
                    <a:pt x="31838" y="37886"/>
                    <a:pt x="12347" y="38636"/>
                    <a:pt x="9787" y="27730"/>
                  </a:cubicBezTo>
                  <a:cubicBezTo>
                    <a:pt x="7335" y="17312"/>
                    <a:pt x="25504" y="10966"/>
                    <a:pt x="25349" y="1381"/>
                  </a:cubicBezTo>
                  <a:cubicBezTo>
                    <a:pt x="25337" y="917"/>
                    <a:pt x="25289" y="452"/>
                    <a:pt x="251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4">
  <p:cSld name="CUSTOM_12_1"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2"/>
          <p:cNvSpPr txBox="1"/>
          <p:nvPr>
            <p:ph idx="1" type="subTitle"/>
          </p:nvPr>
        </p:nvSpPr>
        <p:spPr>
          <a:xfrm>
            <a:off x="5197164" y="2291292"/>
            <a:ext cx="2597700" cy="20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397" name="Google Shape;397;p32"/>
          <p:cNvSpPr txBox="1"/>
          <p:nvPr>
            <p:ph type="title"/>
          </p:nvPr>
        </p:nvSpPr>
        <p:spPr>
          <a:xfrm>
            <a:off x="5197175" y="1794800"/>
            <a:ext cx="3226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398" name="Google Shape;398;p32"/>
          <p:cNvGrpSpPr/>
          <p:nvPr/>
        </p:nvGrpSpPr>
        <p:grpSpPr>
          <a:xfrm>
            <a:off x="7398808" y="-35377"/>
            <a:ext cx="1958875" cy="5231077"/>
            <a:chOff x="7447795" y="-35377"/>
            <a:chExt cx="1958875" cy="5231077"/>
          </a:xfrm>
        </p:grpSpPr>
        <p:sp>
          <p:nvSpPr>
            <p:cNvPr id="399" name="Google Shape;399;p32"/>
            <p:cNvSpPr/>
            <p:nvPr/>
          </p:nvSpPr>
          <p:spPr>
            <a:xfrm>
              <a:off x="8934353" y="4655950"/>
              <a:ext cx="275093" cy="539392"/>
            </a:xfrm>
            <a:custGeom>
              <a:rect b="b" l="l" r="r" t="t"/>
              <a:pathLst>
                <a:path extrusionOk="0" h="16575" w="8454">
                  <a:moveTo>
                    <a:pt x="8454" y="1"/>
                  </a:moveTo>
                  <a:cubicBezTo>
                    <a:pt x="7609" y="644"/>
                    <a:pt x="6978" y="1239"/>
                    <a:pt x="6632" y="1739"/>
                  </a:cubicBezTo>
                  <a:cubicBezTo>
                    <a:pt x="2298" y="6204"/>
                    <a:pt x="477" y="11240"/>
                    <a:pt x="1" y="16574"/>
                  </a:cubicBezTo>
                  <a:lnTo>
                    <a:pt x="4037" y="16574"/>
                  </a:lnTo>
                  <a:cubicBezTo>
                    <a:pt x="4787" y="12383"/>
                    <a:pt x="6370" y="8990"/>
                    <a:pt x="8454" y="6216"/>
                  </a:cubicBezTo>
                  <a:lnTo>
                    <a:pt x="84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32"/>
            <p:cNvSpPr/>
            <p:nvPr/>
          </p:nvSpPr>
          <p:spPr>
            <a:xfrm>
              <a:off x="8671299" y="4377744"/>
              <a:ext cx="538147" cy="817598"/>
            </a:xfrm>
            <a:custGeom>
              <a:rect b="b" l="l" r="r" t="t"/>
              <a:pathLst>
                <a:path extrusionOk="0" h="25124" w="16538">
                  <a:moveTo>
                    <a:pt x="16538" y="1"/>
                  </a:moveTo>
                  <a:cubicBezTo>
                    <a:pt x="11942" y="2418"/>
                    <a:pt x="8061" y="4692"/>
                    <a:pt x="7049" y="6109"/>
                  </a:cubicBezTo>
                  <a:cubicBezTo>
                    <a:pt x="1393" y="11681"/>
                    <a:pt x="0" y="18229"/>
                    <a:pt x="286" y="25123"/>
                  </a:cubicBezTo>
                  <a:lnTo>
                    <a:pt x="3965" y="25123"/>
                  </a:lnTo>
                  <a:lnTo>
                    <a:pt x="3965" y="24897"/>
                  </a:lnTo>
                  <a:cubicBezTo>
                    <a:pt x="4334" y="13860"/>
                    <a:pt x="10073" y="7776"/>
                    <a:pt x="16538" y="3954"/>
                  </a:cubicBezTo>
                  <a:lnTo>
                    <a:pt x="165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32"/>
            <p:cNvSpPr/>
            <p:nvPr/>
          </p:nvSpPr>
          <p:spPr>
            <a:xfrm>
              <a:off x="8816200" y="1133940"/>
              <a:ext cx="393246" cy="1237982"/>
            </a:xfrm>
            <a:custGeom>
              <a:rect b="b" l="l" r="r" t="t"/>
              <a:pathLst>
                <a:path extrusionOk="0" h="38042" w="12085">
                  <a:moveTo>
                    <a:pt x="12085" y="1"/>
                  </a:moveTo>
                  <a:cubicBezTo>
                    <a:pt x="2846" y="17456"/>
                    <a:pt x="0" y="25552"/>
                    <a:pt x="12085" y="38041"/>
                  </a:cubicBezTo>
                  <a:lnTo>
                    <a:pt x="12085" y="32338"/>
                  </a:lnTo>
                  <a:cubicBezTo>
                    <a:pt x="11168" y="31064"/>
                    <a:pt x="10549" y="29957"/>
                    <a:pt x="10335" y="29124"/>
                  </a:cubicBezTo>
                  <a:cubicBezTo>
                    <a:pt x="6977" y="21408"/>
                    <a:pt x="8787" y="14277"/>
                    <a:pt x="12085" y="7347"/>
                  </a:cubicBezTo>
                  <a:lnTo>
                    <a:pt x="120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2"/>
            <p:cNvSpPr/>
            <p:nvPr/>
          </p:nvSpPr>
          <p:spPr>
            <a:xfrm>
              <a:off x="8407823" y="4127069"/>
              <a:ext cx="801623" cy="1068273"/>
            </a:xfrm>
            <a:custGeom>
              <a:rect b="b" l="l" r="r" t="t"/>
              <a:pathLst>
                <a:path extrusionOk="0" h="32827" w="24635">
                  <a:moveTo>
                    <a:pt x="24635" y="1"/>
                  </a:moveTo>
                  <a:cubicBezTo>
                    <a:pt x="17551" y="3453"/>
                    <a:pt x="8776" y="7823"/>
                    <a:pt x="7228" y="9883"/>
                  </a:cubicBezTo>
                  <a:cubicBezTo>
                    <a:pt x="406" y="16455"/>
                    <a:pt x="1" y="24492"/>
                    <a:pt x="1120" y="32826"/>
                  </a:cubicBezTo>
                  <a:lnTo>
                    <a:pt x="4823" y="32826"/>
                  </a:lnTo>
                  <a:cubicBezTo>
                    <a:pt x="4549" y="30742"/>
                    <a:pt x="4371" y="29064"/>
                    <a:pt x="4371" y="28016"/>
                  </a:cubicBezTo>
                  <a:cubicBezTo>
                    <a:pt x="4716" y="15086"/>
                    <a:pt x="12919" y="9323"/>
                    <a:pt x="20611" y="5918"/>
                  </a:cubicBezTo>
                  <a:cubicBezTo>
                    <a:pt x="21980" y="5204"/>
                    <a:pt x="23325" y="4513"/>
                    <a:pt x="24635" y="3870"/>
                  </a:cubicBezTo>
                  <a:lnTo>
                    <a:pt x="246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2"/>
            <p:cNvSpPr/>
            <p:nvPr/>
          </p:nvSpPr>
          <p:spPr>
            <a:xfrm>
              <a:off x="8483771" y="-35377"/>
              <a:ext cx="725675" cy="2726183"/>
            </a:xfrm>
            <a:custGeom>
              <a:rect b="b" l="l" r="r" t="t"/>
              <a:pathLst>
                <a:path extrusionOk="0" h="83773" w="22301">
                  <a:moveTo>
                    <a:pt x="1965" y="0"/>
                  </a:moveTo>
                  <a:cubicBezTo>
                    <a:pt x="6037" y="738"/>
                    <a:pt x="9895" y="1881"/>
                    <a:pt x="13871" y="5727"/>
                  </a:cubicBezTo>
                  <a:cubicBezTo>
                    <a:pt x="22075" y="13990"/>
                    <a:pt x="21087" y="24622"/>
                    <a:pt x="16967" y="31468"/>
                  </a:cubicBezTo>
                  <a:cubicBezTo>
                    <a:pt x="5180" y="53530"/>
                    <a:pt x="1" y="61388"/>
                    <a:pt x="13764" y="75128"/>
                  </a:cubicBezTo>
                  <a:cubicBezTo>
                    <a:pt x="16800" y="78307"/>
                    <a:pt x="19753" y="81200"/>
                    <a:pt x="22301" y="83772"/>
                  </a:cubicBezTo>
                  <a:lnTo>
                    <a:pt x="22301" y="79010"/>
                  </a:lnTo>
                  <a:cubicBezTo>
                    <a:pt x="17408" y="74081"/>
                    <a:pt x="12443" y="68747"/>
                    <a:pt x="11776" y="66211"/>
                  </a:cubicBezTo>
                  <a:cubicBezTo>
                    <a:pt x="5716" y="52566"/>
                    <a:pt x="16884" y="40886"/>
                    <a:pt x="22301" y="28777"/>
                  </a:cubicBezTo>
                  <a:lnTo>
                    <a:pt x="22301" y="8156"/>
                  </a:lnTo>
                  <a:cubicBezTo>
                    <a:pt x="21372" y="6560"/>
                    <a:pt x="20277" y="5060"/>
                    <a:pt x="19051" y="3691"/>
                  </a:cubicBezTo>
                  <a:cubicBezTo>
                    <a:pt x="17836" y="2179"/>
                    <a:pt x="16217" y="976"/>
                    <a:pt x="143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32"/>
            <p:cNvSpPr/>
            <p:nvPr/>
          </p:nvSpPr>
          <p:spPr>
            <a:xfrm>
              <a:off x="8125408" y="3875223"/>
              <a:ext cx="1084038" cy="1320477"/>
            </a:xfrm>
            <a:custGeom>
              <a:rect b="b" l="l" r="r" t="t"/>
              <a:pathLst>
                <a:path extrusionOk="0" h="40577" w="33314">
                  <a:moveTo>
                    <a:pt x="33314" y="1"/>
                  </a:moveTo>
                  <a:cubicBezTo>
                    <a:pt x="32885" y="251"/>
                    <a:pt x="32445" y="489"/>
                    <a:pt x="32004" y="715"/>
                  </a:cubicBezTo>
                  <a:cubicBezTo>
                    <a:pt x="27932" y="3013"/>
                    <a:pt x="10002" y="10930"/>
                    <a:pt x="7727" y="13967"/>
                  </a:cubicBezTo>
                  <a:cubicBezTo>
                    <a:pt x="0" y="21467"/>
                    <a:pt x="1155" y="31004"/>
                    <a:pt x="2905" y="40577"/>
                  </a:cubicBezTo>
                  <a:lnTo>
                    <a:pt x="6418" y="40577"/>
                  </a:lnTo>
                  <a:cubicBezTo>
                    <a:pt x="4275" y="24563"/>
                    <a:pt x="5870" y="17372"/>
                    <a:pt x="20598" y="10288"/>
                  </a:cubicBezTo>
                  <a:cubicBezTo>
                    <a:pt x="25349" y="7835"/>
                    <a:pt x="29718" y="5775"/>
                    <a:pt x="33314" y="3965"/>
                  </a:cubicBezTo>
                  <a:lnTo>
                    <a:pt x="333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32"/>
            <p:cNvSpPr/>
            <p:nvPr/>
          </p:nvSpPr>
          <p:spPr>
            <a:xfrm>
              <a:off x="7447795" y="-35377"/>
              <a:ext cx="1958875" cy="5230719"/>
            </a:xfrm>
            <a:custGeom>
              <a:rect b="b" l="l" r="r" t="t"/>
              <a:pathLst>
                <a:path extrusionOk="0" h="160735" w="60199">
                  <a:moveTo>
                    <a:pt x="0" y="0"/>
                  </a:moveTo>
                  <a:cubicBezTo>
                    <a:pt x="5358" y="3238"/>
                    <a:pt x="10906" y="2786"/>
                    <a:pt x="21848" y="5001"/>
                  </a:cubicBezTo>
                  <a:cubicBezTo>
                    <a:pt x="27266" y="5894"/>
                    <a:pt x="31385" y="6203"/>
                    <a:pt x="36291" y="10787"/>
                  </a:cubicBezTo>
                  <a:cubicBezTo>
                    <a:pt x="44065" y="18502"/>
                    <a:pt x="43125" y="28504"/>
                    <a:pt x="39267" y="34909"/>
                  </a:cubicBezTo>
                  <a:cubicBezTo>
                    <a:pt x="28218" y="55495"/>
                    <a:pt x="23587" y="62793"/>
                    <a:pt x="36302" y="75485"/>
                  </a:cubicBezTo>
                  <a:cubicBezTo>
                    <a:pt x="43149" y="82677"/>
                    <a:pt x="49554" y="88297"/>
                    <a:pt x="51269" y="91773"/>
                  </a:cubicBezTo>
                  <a:cubicBezTo>
                    <a:pt x="56460" y="101298"/>
                    <a:pt x="52721" y="113228"/>
                    <a:pt x="43029" y="118086"/>
                  </a:cubicBezTo>
                  <a:cubicBezTo>
                    <a:pt x="39565" y="120027"/>
                    <a:pt x="23051" y="127444"/>
                    <a:pt x="20908" y="129956"/>
                  </a:cubicBezTo>
                  <a:cubicBezTo>
                    <a:pt x="11633" y="138434"/>
                    <a:pt x="15086" y="149852"/>
                    <a:pt x="16967" y="160734"/>
                  </a:cubicBezTo>
                  <a:lnTo>
                    <a:pt x="20277" y="160734"/>
                  </a:lnTo>
                  <a:cubicBezTo>
                    <a:pt x="17252" y="141684"/>
                    <a:pt x="17514" y="134350"/>
                    <a:pt x="32969" y="126980"/>
                  </a:cubicBezTo>
                  <a:cubicBezTo>
                    <a:pt x="42339" y="122122"/>
                    <a:pt x="49637" y="119193"/>
                    <a:pt x="52543" y="116300"/>
                  </a:cubicBezTo>
                  <a:cubicBezTo>
                    <a:pt x="53102" y="115776"/>
                    <a:pt x="53638" y="115228"/>
                    <a:pt x="54138" y="114645"/>
                  </a:cubicBezTo>
                  <a:lnTo>
                    <a:pt x="54138" y="88832"/>
                  </a:lnTo>
                  <a:cubicBezTo>
                    <a:pt x="53840" y="88487"/>
                    <a:pt x="53543" y="88142"/>
                    <a:pt x="53209" y="87820"/>
                  </a:cubicBezTo>
                  <a:cubicBezTo>
                    <a:pt x="49899" y="84070"/>
                    <a:pt x="36029" y="71461"/>
                    <a:pt x="34886" y="67449"/>
                  </a:cubicBezTo>
                  <a:cubicBezTo>
                    <a:pt x="25087" y="46172"/>
                    <a:pt x="60198" y="30063"/>
                    <a:pt x="41553" y="8823"/>
                  </a:cubicBezTo>
                  <a:cubicBezTo>
                    <a:pt x="36112" y="2167"/>
                    <a:pt x="22539" y="1810"/>
                    <a:pt x="124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"/>
          <p:cNvSpPr txBox="1"/>
          <p:nvPr>
            <p:ph idx="1" type="subTitle"/>
          </p:nvPr>
        </p:nvSpPr>
        <p:spPr>
          <a:xfrm>
            <a:off x="1696645" y="2680410"/>
            <a:ext cx="1898700" cy="39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54" name="Google Shape;54;p5"/>
          <p:cNvSpPr txBox="1"/>
          <p:nvPr>
            <p:ph type="title"/>
          </p:nvPr>
        </p:nvSpPr>
        <p:spPr>
          <a:xfrm>
            <a:off x="1024800" y="540000"/>
            <a:ext cx="7399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2" type="subTitle"/>
          </p:nvPr>
        </p:nvSpPr>
        <p:spPr>
          <a:xfrm>
            <a:off x="1330050" y="3036913"/>
            <a:ext cx="2265300" cy="9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6" name="Google Shape;56;p5"/>
          <p:cNvSpPr txBox="1"/>
          <p:nvPr>
            <p:ph idx="3" type="subTitle"/>
          </p:nvPr>
        </p:nvSpPr>
        <p:spPr>
          <a:xfrm>
            <a:off x="5548655" y="2680410"/>
            <a:ext cx="1898700" cy="39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57" name="Google Shape;57;p5"/>
          <p:cNvSpPr txBox="1"/>
          <p:nvPr>
            <p:ph idx="4" type="subTitle"/>
          </p:nvPr>
        </p:nvSpPr>
        <p:spPr>
          <a:xfrm>
            <a:off x="5548650" y="3036913"/>
            <a:ext cx="2265300" cy="9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58" name="Google Shape;58;p5"/>
          <p:cNvGrpSpPr/>
          <p:nvPr/>
        </p:nvGrpSpPr>
        <p:grpSpPr>
          <a:xfrm>
            <a:off x="165" y="-2220"/>
            <a:ext cx="9143670" cy="5147940"/>
            <a:chOff x="238125" y="846675"/>
            <a:chExt cx="7144050" cy="4018375"/>
          </a:xfrm>
        </p:grpSpPr>
        <p:sp>
          <p:nvSpPr>
            <p:cNvPr id="59" name="Google Shape;59;p5"/>
            <p:cNvSpPr/>
            <p:nvPr/>
          </p:nvSpPr>
          <p:spPr>
            <a:xfrm>
              <a:off x="238125" y="3406500"/>
              <a:ext cx="824825" cy="1458550"/>
            </a:xfrm>
            <a:custGeom>
              <a:rect b="b" l="l" r="r" t="t"/>
              <a:pathLst>
                <a:path extrusionOk="0" h="58342" w="32993">
                  <a:moveTo>
                    <a:pt x="0" y="1"/>
                  </a:moveTo>
                  <a:lnTo>
                    <a:pt x="0" y="5573"/>
                  </a:lnTo>
                  <a:cubicBezTo>
                    <a:pt x="4453" y="9002"/>
                    <a:pt x="9644" y="12085"/>
                    <a:pt x="12621" y="16622"/>
                  </a:cubicBezTo>
                  <a:cubicBezTo>
                    <a:pt x="19300" y="26813"/>
                    <a:pt x="16574" y="40648"/>
                    <a:pt x="23003" y="51197"/>
                  </a:cubicBezTo>
                  <a:cubicBezTo>
                    <a:pt x="24384" y="53459"/>
                    <a:pt x="26503" y="55853"/>
                    <a:pt x="28837" y="58341"/>
                  </a:cubicBezTo>
                  <a:lnTo>
                    <a:pt x="32992" y="58341"/>
                  </a:lnTo>
                  <a:cubicBezTo>
                    <a:pt x="30563" y="55662"/>
                    <a:pt x="28337" y="53078"/>
                    <a:pt x="26872" y="50614"/>
                  </a:cubicBezTo>
                  <a:cubicBezTo>
                    <a:pt x="20324" y="39517"/>
                    <a:pt x="24491" y="25099"/>
                    <a:pt x="17943" y="14586"/>
                  </a:cubicBezTo>
                  <a:cubicBezTo>
                    <a:pt x="14049" y="8335"/>
                    <a:pt x="5465" y="5120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238125" y="3673500"/>
              <a:ext cx="616750" cy="1191550"/>
            </a:xfrm>
            <a:custGeom>
              <a:rect b="b" l="l" r="r" t="t"/>
              <a:pathLst>
                <a:path extrusionOk="0" h="47662" w="24670">
                  <a:moveTo>
                    <a:pt x="0" y="0"/>
                  </a:moveTo>
                  <a:lnTo>
                    <a:pt x="0" y="4037"/>
                  </a:lnTo>
                  <a:cubicBezTo>
                    <a:pt x="2250" y="5692"/>
                    <a:pt x="4322" y="7632"/>
                    <a:pt x="5775" y="10395"/>
                  </a:cubicBezTo>
                  <a:cubicBezTo>
                    <a:pt x="10918" y="20205"/>
                    <a:pt x="11787" y="31707"/>
                    <a:pt x="16740" y="41577"/>
                  </a:cubicBezTo>
                  <a:cubicBezTo>
                    <a:pt x="17717" y="43482"/>
                    <a:pt x="19300" y="45530"/>
                    <a:pt x="21134" y="47661"/>
                  </a:cubicBezTo>
                  <a:lnTo>
                    <a:pt x="24670" y="47661"/>
                  </a:lnTo>
                  <a:cubicBezTo>
                    <a:pt x="22562" y="45375"/>
                    <a:pt x="20681" y="43160"/>
                    <a:pt x="19538" y="41029"/>
                  </a:cubicBezTo>
                  <a:cubicBezTo>
                    <a:pt x="14049" y="30838"/>
                    <a:pt x="13037" y="17336"/>
                    <a:pt x="7846" y="8097"/>
                  </a:cubicBezTo>
                  <a:cubicBezTo>
                    <a:pt x="5953" y="4727"/>
                    <a:pt x="3012" y="232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5"/>
            <p:cNvSpPr/>
            <p:nvPr/>
          </p:nvSpPr>
          <p:spPr>
            <a:xfrm>
              <a:off x="238125" y="3883350"/>
              <a:ext cx="440550" cy="981700"/>
            </a:xfrm>
            <a:custGeom>
              <a:rect b="b" l="l" r="r" t="t"/>
              <a:pathLst>
                <a:path extrusionOk="0" h="39268" w="17622">
                  <a:moveTo>
                    <a:pt x="0" y="0"/>
                  </a:moveTo>
                  <a:lnTo>
                    <a:pt x="0" y="4334"/>
                  </a:lnTo>
                  <a:cubicBezTo>
                    <a:pt x="917" y="5215"/>
                    <a:pt x="1703" y="6203"/>
                    <a:pt x="2357" y="7299"/>
                  </a:cubicBezTo>
                  <a:cubicBezTo>
                    <a:pt x="7299" y="15645"/>
                    <a:pt x="7906" y="26099"/>
                    <a:pt x="11621" y="34790"/>
                  </a:cubicBezTo>
                  <a:cubicBezTo>
                    <a:pt x="12228" y="36219"/>
                    <a:pt x="13168" y="37719"/>
                    <a:pt x="14264" y="39267"/>
                  </a:cubicBezTo>
                  <a:lnTo>
                    <a:pt x="17621" y="39267"/>
                  </a:lnTo>
                  <a:cubicBezTo>
                    <a:pt x="16157" y="37386"/>
                    <a:pt x="14883" y="35576"/>
                    <a:pt x="14109" y="33909"/>
                  </a:cubicBezTo>
                  <a:cubicBezTo>
                    <a:pt x="9835" y="24706"/>
                    <a:pt x="9061" y="13562"/>
                    <a:pt x="3953" y="4537"/>
                  </a:cubicBezTo>
                  <a:cubicBezTo>
                    <a:pt x="2893" y="2667"/>
                    <a:pt x="1524" y="1239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5"/>
            <p:cNvSpPr/>
            <p:nvPr/>
          </p:nvSpPr>
          <p:spPr>
            <a:xfrm>
              <a:off x="238125" y="4105100"/>
              <a:ext cx="277125" cy="759950"/>
            </a:xfrm>
            <a:custGeom>
              <a:rect b="b" l="l" r="r" t="t"/>
              <a:pathLst>
                <a:path extrusionOk="0" h="30398" w="11085">
                  <a:moveTo>
                    <a:pt x="0" y="0"/>
                  </a:moveTo>
                  <a:lnTo>
                    <a:pt x="0" y="4930"/>
                  </a:lnTo>
                  <a:cubicBezTo>
                    <a:pt x="4024" y="12014"/>
                    <a:pt x="4358" y="20610"/>
                    <a:pt x="7001" y="28040"/>
                  </a:cubicBezTo>
                  <a:cubicBezTo>
                    <a:pt x="7299" y="28849"/>
                    <a:pt x="7656" y="29635"/>
                    <a:pt x="8072" y="30397"/>
                  </a:cubicBezTo>
                  <a:lnTo>
                    <a:pt x="11085" y="30397"/>
                  </a:lnTo>
                  <a:cubicBezTo>
                    <a:pt x="10370" y="29302"/>
                    <a:pt x="9751" y="28147"/>
                    <a:pt x="9251" y="26932"/>
                  </a:cubicBezTo>
                  <a:cubicBezTo>
                    <a:pt x="6084" y="18777"/>
                    <a:pt x="5632" y="9049"/>
                    <a:pt x="941" y="1346"/>
                  </a:cubicBezTo>
                  <a:cubicBezTo>
                    <a:pt x="655" y="882"/>
                    <a:pt x="345" y="429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5"/>
            <p:cNvSpPr/>
            <p:nvPr/>
          </p:nvSpPr>
          <p:spPr>
            <a:xfrm>
              <a:off x="238125" y="4365850"/>
              <a:ext cx="131275" cy="499200"/>
            </a:xfrm>
            <a:custGeom>
              <a:rect b="b" l="l" r="r" t="t"/>
              <a:pathLst>
                <a:path extrusionOk="0" h="19968" w="5251">
                  <a:moveTo>
                    <a:pt x="0" y="0"/>
                  </a:moveTo>
                  <a:lnTo>
                    <a:pt x="0" y="7001"/>
                  </a:lnTo>
                  <a:cubicBezTo>
                    <a:pt x="1083" y="11287"/>
                    <a:pt x="1512" y="15812"/>
                    <a:pt x="2679" y="19967"/>
                  </a:cubicBezTo>
                  <a:lnTo>
                    <a:pt x="5251" y="19967"/>
                  </a:lnTo>
                  <a:cubicBezTo>
                    <a:pt x="5084" y="19574"/>
                    <a:pt x="4941" y="19181"/>
                    <a:pt x="4822" y="18800"/>
                  </a:cubicBezTo>
                  <a:cubicBezTo>
                    <a:pt x="2929" y="12752"/>
                    <a:pt x="2548" y="594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5"/>
            <p:cNvSpPr/>
            <p:nvPr/>
          </p:nvSpPr>
          <p:spPr>
            <a:xfrm>
              <a:off x="6765425" y="846675"/>
              <a:ext cx="616450" cy="1191525"/>
            </a:xfrm>
            <a:custGeom>
              <a:rect b="b" l="l" r="r" t="t"/>
              <a:pathLst>
                <a:path extrusionOk="0" h="47661" w="24658">
                  <a:moveTo>
                    <a:pt x="0" y="0"/>
                  </a:moveTo>
                  <a:cubicBezTo>
                    <a:pt x="2108" y="2286"/>
                    <a:pt x="3977" y="4501"/>
                    <a:pt x="5120" y="6632"/>
                  </a:cubicBezTo>
                  <a:cubicBezTo>
                    <a:pt x="10609" y="16835"/>
                    <a:pt x="11621" y="30337"/>
                    <a:pt x="16824" y="39564"/>
                  </a:cubicBezTo>
                  <a:cubicBezTo>
                    <a:pt x="18705" y="42934"/>
                    <a:pt x="21646" y="45339"/>
                    <a:pt x="24658" y="47661"/>
                  </a:cubicBezTo>
                  <a:lnTo>
                    <a:pt x="24658" y="43624"/>
                  </a:lnTo>
                  <a:cubicBezTo>
                    <a:pt x="22408" y="41969"/>
                    <a:pt x="20348" y="40041"/>
                    <a:pt x="18883" y="37278"/>
                  </a:cubicBezTo>
                  <a:cubicBezTo>
                    <a:pt x="13740" y="27456"/>
                    <a:pt x="12871" y="15954"/>
                    <a:pt x="7918" y="6096"/>
                  </a:cubicBezTo>
                  <a:cubicBezTo>
                    <a:pt x="6953" y="4179"/>
                    <a:pt x="5358" y="2131"/>
                    <a:pt x="35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5"/>
            <p:cNvSpPr/>
            <p:nvPr/>
          </p:nvSpPr>
          <p:spPr>
            <a:xfrm>
              <a:off x="6941325" y="846675"/>
              <a:ext cx="440550" cy="981675"/>
            </a:xfrm>
            <a:custGeom>
              <a:rect b="b" l="l" r="r" t="t"/>
              <a:pathLst>
                <a:path extrusionOk="0" h="39267" w="17622">
                  <a:moveTo>
                    <a:pt x="1" y="0"/>
                  </a:moveTo>
                  <a:cubicBezTo>
                    <a:pt x="1465" y="1881"/>
                    <a:pt x="2739" y="3691"/>
                    <a:pt x="3513" y="5358"/>
                  </a:cubicBezTo>
                  <a:cubicBezTo>
                    <a:pt x="7799" y="14561"/>
                    <a:pt x="8561" y="25706"/>
                    <a:pt x="13669" y="34730"/>
                  </a:cubicBezTo>
                  <a:cubicBezTo>
                    <a:pt x="14729" y="36600"/>
                    <a:pt x="16098" y="38040"/>
                    <a:pt x="17622" y="39267"/>
                  </a:cubicBezTo>
                  <a:lnTo>
                    <a:pt x="17622" y="34933"/>
                  </a:lnTo>
                  <a:cubicBezTo>
                    <a:pt x="16705" y="34052"/>
                    <a:pt x="15919" y="33064"/>
                    <a:pt x="15265" y="31968"/>
                  </a:cubicBezTo>
                  <a:cubicBezTo>
                    <a:pt x="10335" y="23622"/>
                    <a:pt x="9716" y="13168"/>
                    <a:pt x="6002" y="4477"/>
                  </a:cubicBezTo>
                  <a:cubicBezTo>
                    <a:pt x="5394" y="3048"/>
                    <a:pt x="4454" y="1548"/>
                    <a:pt x="3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5"/>
            <p:cNvSpPr/>
            <p:nvPr/>
          </p:nvSpPr>
          <p:spPr>
            <a:xfrm>
              <a:off x="7104750" y="846675"/>
              <a:ext cx="277125" cy="759925"/>
            </a:xfrm>
            <a:custGeom>
              <a:rect b="b" l="l" r="r" t="t"/>
              <a:pathLst>
                <a:path extrusionOk="0" h="30397" w="11085">
                  <a:moveTo>
                    <a:pt x="0" y="0"/>
                  </a:moveTo>
                  <a:cubicBezTo>
                    <a:pt x="715" y="1095"/>
                    <a:pt x="1334" y="2250"/>
                    <a:pt x="1834" y="3465"/>
                  </a:cubicBezTo>
                  <a:cubicBezTo>
                    <a:pt x="5001" y="11620"/>
                    <a:pt x="5453" y="21348"/>
                    <a:pt x="10144" y="29051"/>
                  </a:cubicBezTo>
                  <a:cubicBezTo>
                    <a:pt x="10430" y="29516"/>
                    <a:pt x="10740" y="29968"/>
                    <a:pt x="11085" y="30397"/>
                  </a:cubicBezTo>
                  <a:lnTo>
                    <a:pt x="11085" y="25467"/>
                  </a:lnTo>
                  <a:cubicBezTo>
                    <a:pt x="7061" y="18383"/>
                    <a:pt x="6739" y="9787"/>
                    <a:pt x="4096" y="2357"/>
                  </a:cubicBezTo>
                  <a:cubicBezTo>
                    <a:pt x="3786" y="1548"/>
                    <a:pt x="3429" y="762"/>
                    <a:pt x="30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5"/>
            <p:cNvSpPr/>
            <p:nvPr/>
          </p:nvSpPr>
          <p:spPr>
            <a:xfrm>
              <a:off x="7250900" y="846675"/>
              <a:ext cx="131275" cy="499175"/>
            </a:xfrm>
            <a:custGeom>
              <a:rect b="b" l="l" r="r" t="t"/>
              <a:pathLst>
                <a:path extrusionOk="0" h="19967" w="5251">
                  <a:moveTo>
                    <a:pt x="0" y="0"/>
                  </a:moveTo>
                  <a:cubicBezTo>
                    <a:pt x="155" y="393"/>
                    <a:pt x="298" y="786"/>
                    <a:pt x="429" y="1167"/>
                  </a:cubicBezTo>
                  <a:cubicBezTo>
                    <a:pt x="2322" y="7215"/>
                    <a:pt x="2691" y="14026"/>
                    <a:pt x="5251" y="19967"/>
                  </a:cubicBezTo>
                  <a:lnTo>
                    <a:pt x="5251" y="12978"/>
                  </a:lnTo>
                  <a:cubicBezTo>
                    <a:pt x="4156" y="8680"/>
                    <a:pt x="3727" y="4155"/>
                    <a:pt x="25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6"/>
          <p:cNvSpPr txBox="1"/>
          <p:nvPr>
            <p:ph type="title"/>
          </p:nvPr>
        </p:nvSpPr>
        <p:spPr>
          <a:xfrm>
            <a:off x="1024800" y="540000"/>
            <a:ext cx="7399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0" name="Google Shape;70;p6"/>
          <p:cNvSpPr/>
          <p:nvPr/>
        </p:nvSpPr>
        <p:spPr>
          <a:xfrm>
            <a:off x="8070235" y="-129175"/>
            <a:ext cx="1236624" cy="5367789"/>
          </a:xfrm>
          <a:custGeom>
            <a:rect b="b" l="l" r="r" t="t"/>
            <a:pathLst>
              <a:path extrusionOk="0" h="160496" w="35089">
                <a:moveTo>
                  <a:pt x="11633" y="0"/>
                </a:moveTo>
                <a:cubicBezTo>
                  <a:pt x="13848" y="5965"/>
                  <a:pt x="18218" y="11025"/>
                  <a:pt x="22099" y="16669"/>
                </a:cubicBezTo>
                <a:cubicBezTo>
                  <a:pt x="25290" y="21312"/>
                  <a:pt x="28909" y="26980"/>
                  <a:pt x="26147" y="32302"/>
                </a:cubicBezTo>
                <a:cubicBezTo>
                  <a:pt x="23659" y="37076"/>
                  <a:pt x="18206" y="40398"/>
                  <a:pt x="15848" y="45434"/>
                </a:cubicBezTo>
                <a:cubicBezTo>
                  <a:pt x="13491" y="50482"/>
                  <a:pt x="12479" y="55828"/>
                  <a:pt x="11883" y="61138"/>
                </a:cubicBezTo>
                <a:cubicBezTo>
                  <a:pt x="10633" y="72390"/>
                  <a:pt x="11062" y="83665"/>
                  <a:pt x="12312" y="94905"/>
                </a:cubicBezTo>
                <a:cubicBezTo>
                  <a:pt x="13407" y="104727"/>
                  <a:pt x="16360" y="115645"/>
                  <a:pt x="14848" y="125504"/>
                </a:cubicBezTo>
                <a:cubicBezTo>
                  <a:pt x="13360" y="135159"/>
                  <a:pt x="1" y="142899"/>
                  <a:pt x="1001" y="152721"/>
                </a:cubicBezTo>
                <a:cubicBezTo>
                  <a:pt x="1346" y="156114"/>
                  <a:pt x="3740" y="158317"/>
                  <a:pt x="6383" y="160496"/>
                </a:cubicBezTo>
                <a:lnTo>
                  <a:pt x="10788" y="160496"/>
                </a:lnTo>
                <a:cubicBezTo>
                  <a:pt x="7788" y="158496"/>
                  <a:pt x="5025" y="156412"/>
                  <a:pt x="4454" y="152995"/>
                </a:cubicBezTo>
                <a:cubicBezTo>
                  <a:pt x="2847" y="143387"/>
                  <a:pt x="17336" y="135683"/>
                  <a:pt x="19039" y="126313"/>
                </a:cubicBezTo>
                <a:cubicBezTo>
                  <a:pt x="20861" y="116324"/>
                  <a:pt x="17706" y="105001"/>
                  <a:pt x="16622" y="95024"/>
                </a:cubicBezTo>
                <a:cubicBezTo>
                  <a:pt x="15396" y="83713"/>
                  <a:pt x="14884" y="72259"/>
                  <a:pt x="15955" y="60924"/>
                </a:cubicBezTo>
                <a:cubicBezTo>
                  <a:pt x="16467" y="55590"/>
                  <a:pt x="17408" y="50149"/>
                  <a:pt x="19980" y="45148"/>
                </a:cubicBezTo>
                <a:cubicBezTo>
                  <a:pt x="22659" y="39898"/>
                  <a:pt x="28635" y="37183"/>
                  <a:pt x="31719" y="32397"/>
                </a:cubicBezTo>
                <a:cubicBezTo>
                  <a:pt x="35089" y="27158"/>
                  <a:pt x="31326" y="21419"/>
                  <a:pt x="27993" y="16823"/>
                </a:cubicBezTo>
                <a:cubicBezTo>
                  <a:pt x="23873" y="11120"/>
                  <a:pt x="19134" y="6060"/>
                  <a:pt x="1672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6"/>
          <p:cNvSpPr/>
          <p:nvPr/>
        </p:nvSpPr>
        <p:spPr>
          <a:xfrm>
            <a:off x="7925921" y="-129175"/>
            <a:ext cx="982737" cy="5367789"/>
          </a:xfrm>
          <a:custGeom>
            <a:rect b="b" l="l" r="r" t="t"/>
            <a:pathLst>
              <a:path extrusionOk="0" h="160496" w="27885">
                <a:moveTo>
                  <a:pt x="6394" y="0"/>
                </a:moveTo>
                <a:cubicBezTo>
                  <a:pt x="10418" y="10704"/>
                  <a:pt x="22432" y="21169"/>
                  <a:pt x="19622" y="32087"/>
                </a:cubicBezTo>
                <a:cubicBezTo>
                  <a:pt x="18395" y="36897"/>
                  <a:pt x="14681" y="41291"/>
                  <a:pt x="13192" y="46137"/>
                </a:cubicBezTo>
                <a:cubicBezTo>
                  <a:pt x="11621" y="51244"/>
                  <a:pt x="10811" y="56495"/>
                  <a:pt x="10323" y="61722"/>
                </a:cubicBezTo>
                <a:cubicBezTo>
                  <a:pt x="9299" y="72318"/>
                  <a:pt x="9561" y="83010"/>
                  <a:pt x="11109" y="93547"/>
                </a:cubicBezTo>
                <a:cubicBezTo>
                  <a:pt x="12418" y="102394"/>
                  <a:pt x="15216" y="111895"/>
                  <a:pt x="14097" y="120824"/>
                </a:cubicBezTo>
                <a:cubicBezTo>
                  <a:pt x="12740" y="131635"/>
                  <a:pt x="1262" y="140172"/>
                  <a:pt x="322" y="150971"/>
                </a:cubicBezTo>
                <a:cubicBezTo>
                  <a:pt x="0" y="154709"/>
                  <a:pt x="1500" y="157543"/>
                  <a:pt x="3501" y="160496"/>
                </a:cubicBezTo>
                <a:lnTo>
                  <a:pt x="7430" y="160496"/>
                </a:lnTo>
                <a:cubicBezTo>
                  <a:pt x="5060" y="158031"/>
                  <a:pt x="2989" y="155602"/>
                  <a:pt x="2905" y="152102"/>
                </a:cubicBezTo>
                <a:cubicBezTo>
                  <a:pt x="2655" y="141886"/>
                  <a:pt x="15133" y="133933"/>
                  <a:pt x="16550" y="123825"/>
                </a:cubicBezTo>
                <a:cubicBezTo>
                  <a:pt x="17883" y="114300"/>
                  <a:pt x="15026" y="103918"/>
                  <a:pt x="13835" y="94440"/>
                </a:cubicBezTo>
                <a:cubicBezTo>
                  <a:pt x="12466" y="83427"/>
                  <a:pt x="12168" y="72414"/>
                  <a:pt x="13395" y="61365"/>
                </a:cubicBezTo>
                <a:cubicBezTo>
                  <a:pt x="13978" y="56090"/>
                  <a:pt x="14931" y="50792"/>
                  <a:pt x="16979" y="45732"/>
                </a:cubicBezTo>
                <a:cubicBezTo>
                  <a:pt x="18979" y="40803"/>
                  <a:pt x="23765" y="36981"/>
                  <a:pt x="25706" y="32206"/>
                </a:cubicBezTo>
                <a:cubicBezTo>
                  <a:pt x="27885" y="26837"/>
                  <a:pt x="24444" y="21241"/>
                  <a:pt x="21372" y="16538"/>
                </a:cubicBezTo>
                <a:cubicBezTo>
                  <a:pt x="17705" y="10954"/>
                  <a:pt x="13680" y="5870"/>
                  <a:pt x="1165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6"/>
          <p:cNvSpPr/>
          <p:nvPr/>
        </p:nvSpPr>
        <p:spPr>
          <a:xfrm>
            <a:off x="8363974" y="-129175"/>
            <a:ext cx="1151020" cy="5367789"/>
          </a:xfrm>
          <a:custGeom>
            <a:rect b="b" l="l" r="r" t="t"/>
            <a:pathLst>
              <a:path extrusionOk="0" h="160496" w="32660">
                <a:moveTo>
                  <a:pt x="12335" y="0"/>
                </a:moveTo>
                <a:cubicBezTo>
                  <a:pt x="14550" y="5917"/>
                  <a:pt x="18765" y="11037"/>
                  <a:pt x="22456" y="16693"/>
                </a:cubicBezTo>
                <a:cubicBezTo>
                  <a:pt x="25515" y="21395"/>
                  <a:pt x="28861" y="27063"/>
                  <a:pt x="26063" y="32337"/>
                </a:cubicBezTo>
                <a:cubicBezTo>
                  <a:pt x="23539" y="37124"/>
                  <a:pt x="18241" y="40326"/>
                  <a:pt x="16050" y="45470"/>
                </a:cubicBezTo>
                <a:cubicBezTo>
                  <a:pt x="13895" y="50530"/>
                  <a:pt x="13145" y="55900"/>
                  <a:pt x="12573" y="61186"/>
                </a:cubicBezTo>
                <a:cubicBezTo>
                  <a:pt x="11347" y="72390"/>
                  <a:pt x="9918" y="83177"/>
                  <a:pt x="11978" y="94381"/>
                </a:cubicBezTo>
                <a:cubicBezTo>
                  <a:pt x="13835" y="104501"/>
                  <a:pt x="17336" y="115514"/>
                  <a:pt x="14752" y="125742"/>
                </a:cubicBezTo>
                <a:cubicBezTo>
                  <a:pt x="12466" y="134790"/>
                  <a:pt x="0" y="142982"/>
                  <a:pt x="1453" y="152471"/>
                </a:cubicBezTo>
                <a:cubicBezTo>
                  <a:pt x="1989" y="155983"/>
                  <a:pt x="4656" y="158222"/>
                  <a:pt x="7477" y="160496"/>
                </a:cubicBezTo>
                <a:lnTo>
                  <a:pt x="15157" y="160496"/>
                </a:lnTo>
                <a:cubicBezTo>
                  <a:pt x="12466" y="157531"/>
                  <a:pt x="9621" y="154864"/>
                  <a:pt x="9073" y="150923"/>
                </a:cubicBezTo>
                <a:cubicBezTo>
                  <a:pt x="7763" y="141434"/>
                  <a:pt x="17598" y="132790"/>
                  <a:pt x="20455" y="123908"/>
                </a:cubicBezTo>
                <a:cubicBezTo>
                  <a:pt x="23872" y="113252"/>
                  <a:pt x="19967" y="103465"/>
                  <a:pt x="16633" y="93154"/>
                </a:cubicBezTo>
                <a:cubicBezTo>
                  <a:pt x="13073" y="82141"/>
                  <a:pt x="17074" y="72640"/>
                  <a:pt x="18276" y="61603"/>
                </a:cubicBezTo>
                <a:cubicBezTo>
                  <a:pt x="18848" y="56388"/>
                  <a:pt x="19229" y="51102"/>
                  <a:pt x="20729" y="45970"/>
                </a:cubicBezTo>
                <a:cubicBezTo>
                  <a:pt x="22229" y="40850"/>
                  <a:pt x="26385" y="37136"/>
                  <a:pt x="28373" y="32313"/>
                </a:cubicBezTo>
                <a:cubicBezTo>
                  <a:pt x="32659" y="21860"/>
                  <a:pt x="21563" y="10549"/>
                  <a:pt x="1762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6"/>
          <p:cNvSpPr/>
          <p:nvPr/>
        </p:nvSpPr>
        <p:spPr>
          <a:xfrm>
            <a:off x="8849851" y="-129175"/>
            <a:ext cx="769590" cy="5367789"/>
          </a:xfrm>
          <a:custGeom>
            <a:rect b="b" l="l" r="r" t="t"/>
            <a:pathLst>
              <a:path extrusionOk="0" h="160496" w="21837">
                <a:moveTo>
                  <a:pt x="7526" y="0"/>
                </a:moveTo>
                <a:cubicBezTo>
                  <a:pt x="10562" y="10644"/>
                  <a:pt x="19360" y="21729"/>
                  <a:pt x="15765" y="32313"/>
                </a:cubicBezTo>
                <a:cubicBezTo>
                  <a:pt x="14110" y="37195"/>
                  <a:pt x="10907" y="41231"/>
                  <a:pt x="9954" y="46363"/>
                </a:cubicBezTo>
                <a:cubicBezTo>
                  <a:pt x="8990" y="51530"/>
                  <a:pt x="8907" y="56757"/>
                  <a:pt x="8383" y="61936"/>
                </a:cubicBezTo>
                <a:cubicBezTo>
                  <a:pt x="7764" y="68044"/>
                  <a:pt x="5073" y="73390"/>
                  <a:pt x="3787" y="79284"/>
                </a:cubicBezTo>
                <a:cubicBezTo>
                  <a:pt x="2823" y="83760"/>
                  <a:pt x="4335" y="87892"/>
                  <a:pt x="6252" y="92083"/>
                </a:cubicBezTo>
                <a:cubicBezTo>
                  <a:pt x="10955" y="102394"/>
                  <a:pt x="15276" y="111097"/>
                  <a:pt x="11074" y="122075"/>
                </a:cubicBezTo>
                <a:cubicBezTo>
                  <a:pt x="7704" y="130873"/>
                  <a:pt x="1" y="139934"/>
                  <a:pt x="1227" y="149411"/>
                </a:cubicBezTo>
                <a:cubicBezTo>
                  <a:pt x="1775" y="153686"/>
                  <a:pt x="4632" y="156865"/>
                  <a:pt x="7061" y="160496"/>
                </a:cubicBezTo>
                <a:lnTo>
                  <a:pt x="12717" y="160496"/>
                </a:lnTo>
                <a:cubicBezTo>
                  <a:pt x="10895" y="156162"/>
                  <a:pt x="9192" y="151840"/>
                  <a:pt x="8680" y="147447"/>
                </a:cubicBezTo>
                <a:cubicBezTo>
                  <a:pt x="7573" y="137910"/>
                  <a:pt x="12633" y="128504"/>
                  <a:pt x="16622" y="119681"/>
                </a:cubicBezTo>
                <a:cubicBezTo>
                  <a:pt x="21837" y="108168"/>
                  <a:pt x="17051" y="100965"/>
                  <a:pt x="10478" y="90714"/>
                </a:cubicBezTo>
                <a:cubicBezTo>
                  <a:pt x="8061" y="86951"/>
                  <a:pt x="6073" y="83558"/>
                  <a:pt x="7311" y="79295"/>
                </a:cubicBezTo>
                <a:cubicBezTo>
                  <a:pt x="8097" y="76605"/>
                  <a:pt x="10454" y="74057"/>
                  <a:pt x="11407" y="71330"/>
                </a:cubicBezTo>
                <a:cubicBezTo>
                  <a:pt x="12431" y="68401"/>
                  <a:pt x="12907" y="65389"/>
                  <a:pt x="13181" y="62365"/>
                </a:cubicBezTo>
                <a:cubicBezTo>
                  <a:pt x="13645" y="57209"/>
                  <a:pt x="13324" y="52030"/>
                  <a:pt x="13610" y="46863"/>
                </a:cubicBezTo>
                <a:cubicBezTo>
                  <a:pt x="13883" y="41708"/>
                  <a:pt x="15872" y="37314"/>
                  <a:pt x="17146" y="32325"/>
                </a:cubicBezTo>
                <a:cubicBezTo>
                  <a:pt x="19860" y="21646"/>
                  <a:pt x="14003" y="10728"/>
                  <a:pt x="1213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7"/>
          <p:cNvSpPr txBox="1"/>
          <p:nvPr>
            <p:ph idx="1" type="body"/>
          </p:nvPr>
        </p:nvSpPr>
        <p:spPr>
          <a:xfrm>
            <a:off x="1024800" y="1546491"/>
            <a:ext cx="5102100" cy="26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6" name="Google Shape;76;p7"/>
          <p:cNvSpPr txBox="1"/>
          <p:nvPr>
            <p:ph type="title"/>
          </p:nvPr>
        </p:nvSpPr>
        <p:spPr>
          <a:xfrm>
            <a:off x="1024800" y="540000"/>
            <a:ext cx="7399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77" name="Google Shape;77;p7"/>
          <p:cNvGrpSpPr/>
          <p:nvPr/>
        </p:nvGrpSpPr>
        <p:grpSpPr>
          <a:xfrm>
            <a:off x="6764358" y="-35377"/>
            <a:ext cx="2642313" cy="5231077"/>
            <a:chOff x="6764358" y="-35377"/>
            <a:chExt cx="2642313" cy="5231077"/>
          </a:xfrm>
        </p:grpSpPr>
        <p:sp>
          <p:nvSpPr>
            <p:cNvPr id="78" name="Google Shape;78;p7"/>
            <p:cNvSpPr/>
            <p:nvPr/>
          </p:nvSpPr>
          <p:spPr>
            <a:xfrm>
              <a:off x="8934353" y="4655950"/>
              <a:ext cx="275093" cy="539392"/>
            </a:xfrm>
            <a:custGeom>
              <a:rect b="b" l="l" r="r" t="t"/>
              <a:pathLst>
                <a:path extrusionOk="0" h="16575" w="8454">
                  <a:moveTo>
                    <a:pt x="8454" y="1"/>
                  </a:moveTo>
                  <a:cubicBezTo>
                    <a:pt x="7609" y="644"/>
                    <a:pt x="6978" y="1239"/>
                    <a:pt x="6632" y="1739"/>
                  </a:cubicBezTo>
                  <a:cubicBezTo>
                    <a:pt x="2298" y="6204"/>
                    <a:pt x="477" y="11240"/>
                    <a:pt x="1" y="16574"/>
                  </a:cubicBezTo>
                  <a:lnTo>
                    <a:pt x="4037" y="16574"/>
                  </a:lnTo>
                  <a:cubicBezTo>
                    <a:pt x="4787" y="12383"/>
                    <a:pt x="6370" y="8990"/>
                    <a:pt x="8454" y="6216"/>
                  </a:cubicBezTo>
                  <a:lnTo>
                    <a:pt x="84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7"/>
            <p:cNvSpPr/>
            <p:nvPr/>
          </p:nvSpPr>
          <p:spPr>
            <a:xfrm>
              <a:off x="8671299" y="4377744"/>
              <a:ext cx="538147" cy="817598"/>
            </a:xfrm>
            <a:custGeom>
              <a:rect b="b" l="l" r="r" t="t"/>
              <a:pathLst>
                <a:path extrusionOk="0" h="25124" w="16538">
                  <a:moveTo>
                    <a:pt x="16538" y="1"/>
                  </a:moveTo>
                  <a:cubicBezTo>
                    <a:pt x="11942" y="2418"/>
                    <a:pt x="8061" y="4692"/>
                    <a:pt x="7049" y="6109"/>
                  </a:cubicBezTo>
                  <a:cubicBezTo>
                    <a:pt x="1393" y="11681"/>
                    <a:pt x="0" y="18229"/>
                    <a:pt x="286" y="25123"/>
                  </a:cubicBezTo>
                  <a:lnTo>
                    <a:pt x="3965" y="25123"/>
                  </a:lnTo>
                  <a:lnTo>
                    <a:pt x="3965" y="24897"/>
                  </a:lnTo>
                  <a:cubicBezTo>
                    <a:pt x="4334" y="13860"/>
                    <a:pt x="10073" y="7776"/>
                    <a:pt x="16538" y="3954"/>
                  </a:cubicBezTo>
                  <a:lnTo>
                    <a:pt x="165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7"/>
            <p:cNvSpPr/>
            <p:nvPr/>
          </p:nvSpPr>
          <p:spPr>
            <a:xfrm>
              <a:off x="8816200" y="1133940"/>
              <a:ext cx="393246" cy="1237982"/>
            </a:xfrm>
            <a:custGeom>
              <a:rect b="b" l="l" r="r" t="t"/>
              <a:pathLst>
                <a:path extrusionOk="0" h="38042" w="12085">
                  <a:moveTo>
                    <a:pt x="12085" y="1"/>
                  </a:moveTo>
                  <a:cubicBezTo>
                    <a:pt x="2846" y="17456"/>
                    <a:pt x="0" y="25552"/>
                    <a:pt x="12085" y="38041"/>
                  </a:cubicBezTo>
                  <a:lnTo>
                    <a:pt x="12085" y="32338"/>
                  </a:lnTo>
                  <a:cubicBezTo>
                    <a:pt x="11168" y="31064"/>
                    <a:pt x="10549" y="29957"/>
                    <a:pt x="10335" y="29124"/>
                  </a:cubicBezTo>
                  <a:cubicBezTo>
                    <a:pt x="6977" y="21408"/>
                    <a:pt x="8787" y="14277"/>
                    <a:pt x="12085" y="7347"/>
                  </a:cubicBezTo>
                  <a:lnTo>
                    <a:pt x="120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7"/>
            <p:cNvSpPr/>
            <p:nvPr/>
          </p:nvSpPr>
          <p:spPr>
            <a:xfrm>
              <a:off x="8407823" y="4127069"/>
              <a:ext cx="801623" cy="1068273"/>
            </a:xfrm>
            <a:custGeom>
              <a:rect b="b" l="l" r="r" t="t"/>
              <a:pathLst>
                <a:path extrusionOk="0" h="32827" w="24635">
                  <a:moveTo>
                    <a:pt x="24635" y="1"/>
                  </a:moveTo>
                  <a:cubicBezTo>
                    <a:pt x="17551" y="3453"/>
                    <a:pt x="8776" y="7823"/>
                    <a:pt x="7228" y="9883"/>
                  </a:cubicBezTo>
                  <a:cubicBezTo>
                    <a:pt x="406" y="16455"/>
                    <a:pt x="1" y="24492"/>
                    <a:pt x="1120" y="32826"/>
                  </a:cubicBezTo>
                  <a:lnTo>
                    <a:pt x="4823" y="32826"/>
                  </a:lnTo>
                  <a:cubicBezTo>
                    <a:pt x="4549" y="30742"/>
                    <a:pt x="4371" y="29064"/>
                    <a:pt x="4371" y="28016"/>
                  </a:cubicBezTo>
                  <a:cubicBezTo>
                    <a:pt x="4716" y="15086"/>
                    <a:pt x="12919" y="9323"/>
                    <a:pt x="20611" y="5918"/>
                  </a:cubicBezTo>
                  <a:cubicBezTo>
                    <a:pt x="21980" y="5204"/>
                    <a:pt x="23325" y="4513"/>
                    <a:pt x="24635" y="3870"/>
                  </a:cubicBezTo>
                  <a:lnTo>
                    <a:pt x="246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7"/>
            <p:cNvSpPr/>
            <p:nvPr/>
          </p:nvSpPr>
          <p:spPr>
            <a:xfrm>
              <a:off x="8483771" y="-35377"/>
              <a:ext cx="725675" cy="2726183"/>
            </a:xfrm>
            <a:custGeom>
              <a:rect b="b" l="l" r="r" t="t"/>
              <a:pathLst>
                <a:path extrusionOk="0" h="83773" w="22301">
                  <a:moveTo>
                    <a:pt x="1965" y="0"/>
                  </a:moveTo>
                  <a:cubicBezTo>
                    <a:pt x="6037" y="738"/>
                    <a:pt x="9895" y="1881"/>
                    <a:pt x="13871" y="5727"/>
                  </a:cubicBezTo>
                  <a:cubicBezTo>
                    <a:pt x="22075" y="13990"/>
                    <a:pt x="21087" y="24622"/>
                    <a:pt x="16967" y="31468"/>
                  </a:cubicBezTo>
                  <a:cubicBezTo>
                    <a:pt x="5180" y="53530"/>
                    <a:pt x="1" y="61388"/>
                    <a:pt x="13764" y="75128"/>
                  </a:cubicBezTo>
                  <a:cubicBezTo>
                    <a:pt x="16800" y="78307"/>
                    <a:pt x="19753" y="81200"/>
                    <a:pt x="22301" y="83772"/>
                  </a:cubicBezTo>
                  <a:lnTo>
                    <a:pt x="22301" y="79010"/>
                  </a:lnTo>
                  <a:cubicBezTo>
                    <a:pt x="17408" y="74081"/>
                    <a:pt x="12443" y="68747"/>
                    <a:pt x="11776" y="66211"/>
                  </a:cubicBezTo>
                  <a:cubicBezTo>
                    <a:pt x="5716" y="52566"/>
                    <a:pt x="16884" y="40886"/>
                    <a:pt x="22301" y="28777"/>
                  </a:cubicBezTo>
                  <a:lnTo>
                    <a:pt x="22301" y="8156"/>
                  </a:lnTo>
                  <a:cubicBezTo>
                    <a:pt x="21372" y="6560"/>
                    <a:pt x="20277" y="5060"/>
                    <a:pt x="19051" y="3691"/>
                  </a:cubicBezTo>
                  <a:cubicBezTo>
                    <a:pt x="17836" y="2179"/>
                    <a:pt x="16217" y="976"/>
                    <a:pt x="143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7"/>
            <p:cNvSpPr/>
            <p:nvPr/>
          </p:nvSpPr>
          <p:spPr>
            <a:xfrm>
              <a:off x="8125408" y="3875223"/>
              <a:ext cx="1084038" cy="1320477"/>
            </a:xfrm>
            <a:custGeom>
              <a:rect b="b" l="l" r="r" t="t"/>
              <a:pathLst>
                <a:path extrusionOk="0" h="40577" w="33314">
                  <a:moveTo>
                    <a:pt x="33314" y="1"/>
                  </a:moveTo>
                  <a:cubicBezTo>
                    <a:pt x="32885" y="251"/>
                    <a:pt x="32445" y="489"/>
                    <a:pt x="32004" y="715"/>
                  </a:cubicBezTo>
                  <a:cubicBezTo>
                    <a:pt x="27932" y="3013"/>
                    <a:pt x="10002" y="10930"/>
                    <a:pt x="7727" y="13967"/>
                  </a:cubicBezTo>
                  <a:cubicBezTo>
                    <a:pt x="0" y="21467"/>
                    <a:pt x="1155" y="31004"/>
                    <a:pt x="2905" y="40577"/>
                  </a:cubicBezTo>
                  <a:lnTo>
                    <a:pt x="6418" y="40577"/>
                  </a:lnTo>
                  <a:cubicBezTo>
                    <a:pt x="4275" y="24563"/>
                    <a:pt x="5870" y="17372"/>
                    <a:pt x="20598" y="10288"/>
                  </a:cubicBezTo>
                  <a:cubicBezTo>
                    <a:pt x="25349" y="7835"/>
                    <a:pt x="29718" y="5775"/>
                    <a:pt x="33314" y="3965"/>
                  </a:cubicBezTo>
                  <a:lnTo>
                    <a:pt x="333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7"/>
            <p:cNvSpPr/>
            <p:nvPr/>
          </p:nvSpPr>
          <p:spPr>
            <a:xfrm>
              <a:off x="7447795" y="-35377"/>
              <a:ext cx="1958875" cy="5230719"/>
            </a:xfrm>
            <a:custGeom>
              <a:rect b="b" l="l" r="r" t="t"/>
              <a:pathLst>
                <a:path extrusionOk="0" h="160735" w="60199">
                  <a:moveTo>
                    <a:pt x="0" y="0"/>
                  </a:moveTo>
                  <a:cubicBezTo>
                    <a:pt x="5358" y="3238"/>
                    <a:pt x="10906" y="2786"/>
                    <a:pt x="21848" y="5001"/>
                  </a:cubicBezTo>
                  <a:cubicBezTo>
                    <a:pt x="27266" y="5894"/>
                    <a:pt x="31385" y="6203"/>
                    <a:pt x="36291" y="10787"/>
                  </a:cubicBezTo>
                  <a:cubicBezTo>
                    <a:pt x="44065" y="18502"/>
                    <a:pt x="43125" y="28504"/>
                    <a:pt x="39267" y="34909"/>
                  </a:cubicBezTo>
                  <a:cubicBezTo>
                    <a:pt x="28218" y="55495"/>
                    <a:pt x="23587" y="62793"/>
                    <a:pt x="36302" y="75485"/>
                  </a:cubicBezTo>
                  <a:cubicBezTo>
                    <a:pt x="43149" y="82677"/>
                    <a:pt x="49554" y="88297"/>
                    <a:pt x="51269" y="91773"/>
                  </a:cubicBezTo>
                  <a:cubicBezTo>
                    <a:pt x="56460" y="101298"/>
                    <a:pt x="52721" y="113228"/>
                    <a:pt x="43029" y="118086"/>
                  </a:cubicBezTo>
                  <a:cubicBezTo>
                    <a:pt x="39565" y="120027"/>
                    <a:pt x="23051" y="127444"/>
                    <a:pt x="20908" y="129956"/>
                  </a:cubicBezTo>
                  <a:cubicBezTo>
                    <a:pt x="11633" y="138434"/>
                    <a:pt x="15086" y="149852"/>
                    <a:pt x="16967" y="160734"/>
                  </a:cubicBezTo>
                  <a:lnTo>
                    <a:pt x="20277" y="160734"/>
                  </a:lnTo>
                  <a:cubicBezTo>
                    <a:pt x="17252" y="141684"/>
                    <a:pt x="17514" y="134350"/>
                    <a:pt x="32969" y="126980"/>
                  </a:cubicBezTo>
                  <a:cubicBezTo>
                    <a:pt x="42339" y="122122"/>
                    <a:pt x="49637" y="119193"/>
                    <a:pt x="52543" y="116300"/>
                  </a:cubicBezTo>
                  <a:cubicBezTo>
                    <a:pt x="53102" y="115776"/>
                    <a:pt x="53638" y="115228"/>
                    <a:pt x="54138" y="114645"/>
                  </a:cubicBezTo>
                  <a:lnTo>
                    <a:pt x="54138" y="88832"/>
                  </a:lnTo>
                  <a:cubicBezTo>
                    <a:pt x="53840" y="88487"/>
                    <a:pt x="53543" y="88142"/>
                    <a:pt x="53209" y="87820"/>
                  </a:cubicBezTo>
                  <a:cubicBezTo>
                    <a:pt x="49899" y="84070"/>
                    <a:pt x="36029" y="71461"/>
                    <a:pt x="34886" y="67449"/>
                  </a:cubicBezTo>
                  <a:cubicBezTo>
                    <a:pt x="25087" y="46172"/>
                    <a:pt x="60198" y="30063"/>
                    <a:pt x="41553" y="8823"/>
                  </a:cubicBezTo>
                  <a:cubicBezTo>
                    <a:pt x="36112" y="2167"/>
                    <a:pt x="22539" y="1810"/>
                    <a:pt x="124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7"/>
            <p:cNvSpPr/>
            <p:nvPr/>
          </p:nvSpPr>
          <p:spPr>
            <a:xfrm>
              <a:off x="7037108" y="-35377"/>
              <a:ext cx="2047222" cy="5230719"/>
            </a:xfrm>
            <a:custGeom>
              <a:rect b="b" l="l" r="r" t="t"/>
              <a:pathLst>
                <a:path extrusionOk="0" h="160735" w="62914">
                  <a:moveTo>
                    <a:pt x="1" y="0"/>
                  </a:moveTo>
                  <a:cubicBezTo>
                    <a:pt x="1382" y="2548"/>
                    <a:pt x="3311" y="4643"/>
                    <a:pt x="6109" y="6048"/>
                  </a:cubicBezTo>
                  <a:cubicBezTo>
                    <a:pt x="11788" y="9084"/>
                    <a:pt x="16062" y="8584"/>
                    <a:pt x="26897" y="10716"/>
                  </a:cubicBezTo>
                  <a:cubicBezTo>
                    <a:pt x="31219" y="11382"/>
                    <a:pt x="35529" y="11990"/>
                    <a:pt x="39720" y="16073"/>
                  </a:cubicBezTo>
                  <a:cubicBezTo>
                    <a:pt x="46852" y="23277"/>
                    <a:pt x="45875" y="32468"/>
                    <a:pt x="42315" y="38374"/>
                  </a:cubicBezTo>
                  <a:cubicBezTo>
                    <a:pt x="31969" y="57579"/>
                    <a:pt x="27909" y="64234"/>
                    <a:pt x="39779" y="76009"/>
                  </a:cubicBezTo>
                  <a:cubicBezTo>
                    <a:pt x="46221" y="82784"/>
                    <a:pt x="51817" y="87630"/>
                    <a:pt x="53495" y="90952"/>
                  </a:cubicBezTo>
                  <a:cubicBezTo>
                    <a:pt x="58270" y="99762"/>
                    <a:pt x="54805" y="110787"/>
                    <a:pt x="45840" y="115264"/>
                  </a:cubicBezTo>
                  <a:cubicBezTo>
                    <a:pt x="41637" y="117657"/>
                    <a:pt x="26444" y="124039"/>
                    <a:pt x="24135" y="127504"/>
                  </a:cubicBezTo>
                  <a:cubicBezTo>
                    <a:pt x="15622" y="136933"/>
                    <a:pt x="21789" y="149542"/>
                    <a:pt x="22480" y="160734"/>
                  </a:cubicBezTo>
                  <a:lnTo>
                    <a:pt x="26016" y="160734"/>
                  </a:lnTo>
                  <a:cubicBezTo>
                    <a:pt x="22349" y="138684"/>
                    <a:pt x="21099" y="131159"/>
                    <a:pt x="36767" y="123670"/>
                  </a:cubicBezTo>
                  <a:cubicBezTo>
                    <a:pt x="45518" y="119134"/>
                    <a:pt x="52293" y="116443"/>
                    <a:pt x="55067" y="113693"/>
                  </a:cubicBezTo>
                  <a:cubicBezTo>
                    <a:pt x="62651" y="106608"/>
                    <a:pt x="62913" y="94678"/>
                    <a:pt x="55662" y="87273"/>
                  </a:cubicBezTo>
                  <a:cubicBezTo>
                    <a:pt x="52674" y="83903"/>
                    <a:pt x="39839" y="72164"/>
                    <a:pt x="38744" y="68580"/>
                  </a:cubicBezTo>
                  <a:cubicBezTo>
                    <a:pt x="29302" y="48685"/>
                    <a:pt x="62294" y="33647"/>
                    <a:pt x="44756" y="13883"/>
                  </a:cubicBezTo>
                  <a:cubicBezTo>
                    <a:pt x="37779" y="5453"/>
                    <a:pt x="16741" y="8061"/>
                    <a:pt x="9073" y="2857"/>
                  </a:cubicBezTo>
                  <a:cubicBezTo>
                    <a:pt x="7680" y="2119"/>
                    <a:pt x="6430" y="1155"/>
                    <a:pt x="5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7"/>
            <p:cNvSpPr/>
            <p:nvPr/>
          </p:nvSpPr>
          <p:spPr>
            <a:xfrm>
              <a:off x="6764358" y="-35377"/>
              <a:ext cx="2058448" cy="5230719"/>
            </a:xfrm>
            <a:custGeom>
              <a:rect b="b" l="l" r="r" t="t"/>
              <a:pathLst>
                <a:path extrusionOk="0" h="160735" w="63259">
                  <a:moveTo>
                    <a:pt x="1" y="0"/>
                  </a:moveTo>
                  <a:cubicBezTo>
                    <a:pt x="965" y="4489"/>
                    <a:pt x="2513" y="8346"/>
                    <a:pt x="5763" y="10549"/>
                  </a:cubicBezTo>
                  <a:cubicBezTo>
                    <a:pt x="11716" y="15061"/>
                    <a:pt x="15515" y="13990"/>
                    <a:pt x="26706" y="16264"/>
                  </a:cubicBezTo>
                  <a:cubicBezTo>
                    <a:pt x="30993" y="16943"/>
                    <a:pt x="34743" y="17371"/>
                    <a:pt x="38756" y="21217"/>
                  </a:cubicBezTo>
                  <a:cubicBezTo>
                    <a:pt x="45340" y="27801"/>
                    <a:pt x="44459" y="36326"/>
                    <a:pt x="41196" y="41708"/>
                  </a:cubicBezTo>
                  <a:cubicBezTo>
                    <a:pt x="31743" y="59269"/>
                    <a:pt x="27980" y="65496"/>
                    <a:pt x="38625" y="76128"/>
                  </a:cubicBezTo>
                  <a:cubicBezTo>
                    <a:pt x="44530" y="82367"/>
                    <a:pt x="49924" y="87023"/>
                    <a:pt x="51495" y="90190"/>
                  </a:cubicBezTo>
                  <a:cubicBezTo>
                    <a:pt x="55829" y="98286"/>
                    <a:pt x="52626" y="108359"/>
                    <a:pt x="44411" y="112466"/>
                  </a:cubicBezTo>
                  <a:cubicBezTo>
                    <a:pt x="40637" y="114609"/>
                    <a:pt x="26718" y="120503"/>
                    <a:pt x="24575" y="123575"/>
                  </a:cubicBezTo>
                  <a:cubicBezTo>
                    <a:pt x="14836" y="134159"/>
                    <a:pt x="25373" y="149125"/>
                    <a:pt x="22456" y="160734"/>
                  </a:cubicBezTo>
                  <a:lnTo>
                    <a:pt x="26849" y="160734"/>
                  </a:lnTo>
                  <a:cubicBezTo>
                    <a:pt x="27278" y="153281"/>
                    <a:pt x="24528" y="144363"/>
                    <a:pt x="24158" y="138374"/>
                  </a:cubicBezTo>
                  <a:cubicBezTo>
                    <a:pt x="22908" y="116752"/>
                    <a:pt x="51067" y="120479"/>
                    <a:pt x="57305" y="105442"/>
                  </a:cubicBezTo>
                  <a:cubicBezTo>
                    <a:pt x="63259" y="90725"/>
                    <a:pt x="49614" y="83510"/>
                    <a:pt x="41470" y="74116"/>
                  </a:cubicBezTo>
                  <a:cubicBezTo>
                    <a:pt x="34946" y="67330"/>
                    <a:pt x="36017" y="58674"/>
                    <a:pt x="38815" y="53792"/>
                  </a:cubicBezTo>
                  <a:cubicBezTo>
                    <a:pt x="43387" y="44208"/>
                    <a:pt x="49864" y="35790"/>
                    <a:pt x="48423" y="28575"/>
                  </a:cubicBezTo>
                  <a:cubicBezTo>
                    <a:pt x="44363" y="5786"/>
                    <a:pt x="16872" y="18026"/>
                    <a:pt x="6823" y="5382"/>
                  </a:cubicBezTo>
                  <a:cubicBezTo>
                    <a:pt x="5501" y="4000"/>
                    <a:pt x="4549" y="2143"/>
                    <a:pt x="3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8"/>
          <p:cNvSpPr txBox="1"/>
          <p:nvPr>
            <p:ph type="title"/>
          </p:nvPr>
        </p:nvSpPr>
        <p:spPr>
          <a:xfrm>
            <a:off x="3619500" y="1651066"/>
            <a:ext cx="4499700" cy="189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89" name="Google Shape;89;p8"/>
          <p:cNvSpPr/>
          <p:nvPr/>
        </p:nvSpPr>
        <p:spPr>
          <a:xfrm rot="-5400000">
            <a:off x="6260675" y="2643683"/>
            <a:ext cx="82500" cy="34551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8"/>
          <p:cNvSpPr txBox="1"/>
          <p:nvPr>
            <p:ph idx="1" type="subTitle"/>
          </p:nvPr>
        </p:nvSpPr>
        <p:spPr>
          <a:xfrm>
            <a:off x="4572000" y="3420358"/>
            <a:ext cx="3547200" cy="7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grpSp>
        <p:nvGrpSpPr>
          <p:cNvPr id="91" name="Google Shape;91;p8"/>
          <p:cNvGrpSpPr/>
          <p:nvPr/>
        </p:nvGrpSpPr>
        <p:grpSpPr>
          <a:xfrm>
            <a:off x="-261557" y="80578"/>
            <a:ext cx="3708365" cy="5136369"/>
            <a:chOff x="185425" y="920975"/>
            <a:chExt cx="2824775" cy="3944075"/>
          </a:xfrm>
        </p:grpSpPr>
        <p:sp>
          <p:nvSpPr>
            <p:cNvPr id="92" name="Google Shape;92;p8"/>
            <p:cNvSpPr/>
            <p:nvPr/>
          </p:nvSpPr>
          <p:spPr>
            <a:xfrm>
              <a:off x="238125" y="920975"/>
              <a:ext cx="2772075" cy="3944075"/>
            </a:xfrm>
            <a:custGeom>
              <a:rect b="b" l="l" r="r" t="t"/>
              <a:pathLst>
                <a:path extrusionOk="0" h="157763" w="110883">
                  <a:moveTo>
                    <a:pt x="23991" y="0"/>
                  </a:moveTo>
                  <a:cubicBezTo>
                    <a:pt x="17696" y="0"/>
                    <a:pt x="10781" y="1590"/>
                    <a:pt x="4460" y="1590"/>
                  </a:cubicBezTo>
                  <a:cubicBezTo>
                    <a:pt x="2933" y="1590"/>
                    <a:pt x="1440" y="1497"/>
                    <a:pt x="0" y="1267"/>
                  </a:cubicBezTo>
                  <a:lnTo>
                    <a:pt x="0" y="5958"/>
                  </a:lnTo>
                  <a:cubicBezTo>
                    <a:pt x="689" y="6003"/>
                    <a:pt x="1387" y="6024"/>
                    <a:pt x="2092" y="6024"/>
                  </a:cubicBezTo>
                  <a:cubicBezTo>
                    <a:pt x="8235" y="6024"/>
                    <a:pt x="14912" y="4472"/>
                    <a:pt x="21034" y="4472"/>
                  </a:cubicBezTo>
                  <a:cubicBezTo>
                    <a:pt x="25777" y="4472"/>
                    <a:pt x="30186" y="5403"/>
                    <a:pt x="33754" y="8708"/>
                  </a:cubicBezTo>
                  <a:cubicBezTo>
                    <a:pt x="45399" y="19507"/>
                    <a:pt x="40862" y="40450"/>
                    <a:pt x="52709" y="51201"/>
                  </a:cubicBezTo>
                  <a:cubicBezTo>
                    <a:pt x="60079" y="57893"/>
                    <a:pt x="71128" y="60524"/>
                    <a:pt x="80331" y="64227"/>
                  </a:cubicBezTo>
                  <a:cubicBezTo>
                    <a:pt x="87832" y="67239"/>
                    <a:pt x="99858" y="71585"/>
                    <a:pt x="101703" y="79907"/>
                  </a:cubicBezTo>
                  <a:cubicBezTo>
                    <a:pt x="105311" y="96147"/>
                    <a:pt x="76152" y="107815"/>
                    <a:pt x="70223" y="121639"/>
                  </a:cubicBezTo>
                  <a:cubicBezTo>
                    <a:pt x="65437" y="132795"/>
                    <a:pt x="73652" y="145784"/>
                    <a:pt x="73283" y="157762"/>
                  </a:cubicBezTo>
                  <a:lnTo>
                    <a:pt x="77176" y="157762"/>
                  </a:lnTo>
                  <a:cubicBezTo>
                    <a:pt x="76414" y="145856"/>
                    <a:pt x="70247" y="133080"/>
                    <a:pt x="75271" y="122079"/>
                  </a:cubicBezTo>
                  <a:cubicBezTo>
                    <a:pt x="81617" y="108161"/>
                    <a:pt x="110883" y="95838"/>
                    <a:pt x="107025" y="78717"/>
                  </a:cubicBezTo>
                  <a:cubicBezTo>
                    <a:pt x="105073" y="70049"/>
                    <a:pt x="93476" y="65620"/>
                    <a:pt x="85856" y="62429"/>
                  </a:cubicBezTo>
                  <a:cubicBezTo>
                    <a:pt x="76402" y="58488"/>
                    <a:pt x="65020" y="55738"/>
                    <a:pt x="57317" y="48808"/>
                  </a:cubicBezTo>
                  <a:cubicBezTo>
                    <a:pt x="44696" y="37438"/>
                    <a:pt x="48863" y="16185"/>
                    <a:pt x="37195" y="4588"/>
                  </a:cubicBezTo>
                  <a:cubicBezTo>
                    <a:pt x="33589" y="1001"/>
                    <a:pt x="28985" y="0"/>
                    <a:pt x="239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8"/>
            <p:cNvSpPr/>
            <p:nvPr/>
          </p:nvSpPr>
          <p:spPr>
            <a:xfrm>
              <a:off x="238125" y="1143450"/>
              <a:ext cx="2480675" cy="3721600"/>
            </a:xfrm>
            <a:custGeom>
              <a:rect b="b" l="l" r="r" t="t"/>
              <a:pathLst>
                <a:path extrusionOk="0" h="148864" w="99227">
                  <a:moveTo>
                    <a:pt x="18104" y="1"/>
                  </a:moveTo>
                  <a:cubicBezTo>
                    <a:pt x="12243" y="1"/>
                    <a:pt x="5890" y="1465"/>
                    <a:pt x="0" y="1512"/>
                  </a:cubicBezTo>
                  <a:lnTo>
                    <a:pt x="0" y="5738"/>
                  </a:lnTo>
                  <a:cubicBezTo>
                    <a:pt x="5006" y="5423"/>
                    <a:pt x="10238" y="4384"/>
                    <a:pt x="15136" y="4384"/>
                  </a:cubicBezTo>
                  <a:cubicBezTo>
                    <a:pt x="19488" y="4384"/>
                    <a:pt x="23575" y="5204"/>
                    <a:pt x="27003" y="8084"/>
                  </a:cubicBezTo>
                  <a:cubicBezTo>
                    <a:pt x="38291" y="17561"/>
                    <a:pt x="32706" y="37183"/>
                    <a:pt x="43029" y="47101"/>
                  </a:cubicBezTo>
                  <a:cubicBezTo>
                    <a:pt x="49613" y="53411"/>
                    <a:pt x="60019" y="55709"/>
                    <a:pt x="68509" y="58983"/>
                  </a:cubicBezTo>
                  <a:cubicBezTo>
                    <a:pt x="75748" y="61769"/>
                    <a:pt x="87749" y="65853"/>
                    <a:pt x="89475" y="73497"/>
                  </a:cubicBezTo>
                  <a:cubicBezTo>
                    <a:pt x="92809" y="88248"/>
                    <a:pt x="64556" y="98416"/>
                    <a:pt x="59698" y="111918"/>
                  </a:cubicBezTo>
                  <a:cubicBezTo>
                    <a:pt x="55519" y="123538"/>
                    <a:pt x="68068" y="136504"/>
                    <a:pt x="64151" y="148863"/>
                  </a:cubicBezTo>
                  <a:lnTo>
                    <a:pt x="68866" y="148863"/>
                  </a:lnTo>
                  <a:cubicBezTo>
                    <a:pt x="70580" y="136731"/>
                    <a:pt x="60508" y="123693"/>
                    <a:pt x="65032" y="112311"/>
                  </a:cubicBezTo>
                  <a:cubicBezTo>
                    <a:pt x="70509" y="98559"/>
                    <a:pt x="99227" y="87796"/>
                    <a:pt x="95833" y="72235"/>
                  </a:cubicBezTo>
                  <a:cubicBezTo>
                    <a:pt x="94083" y="64234"/>
                    <a:pt x="81879" y="60019"/>
                    <a:pt x="74533" y="57137"/>
                  </a:cubicBezTo>
                  <a:cubicBezTo>
                    <a:pt x="65687" y="53685"/>
                    <a:pt x="54912" y="51196"/>
                    <a:pt x="47935" y="44695"/>
                  </a:cubicBezTo>
                  <a:cubicBezTo>
                    <a:pt x="36850" y="34373"/>
                    <a:pt x="41874" y="14037"/>
                    <a:pt x="30373" y="3952"/>
                  </a:cubicBezTo>
                  <a:cubicBezTo>
                    <a:pt x="26870" y="875"/>
                    <a:pt x="22633" y="1"/>
                    <a:pt x="181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8"/>
            <p:cNvSpPr/>
            <p:nvPr/>
          </p:nvSpPr>
          <p:spPr>
            <a:xfrm>
              <a:off x="238125" y="1360750"/>
              <a:ext cx="2155350" cy="3504300"/>
            </a:xfrm>
            <a:custGeom>
              <a:rect b="b" l="l" r="r" t="t"/>
              <a:pathLst>
                <a:path extrusionOk="0" h="140172" w="86214">
                  <a:moveTo>
                    <a:pt x="12081" y="0"/>
                  </a:moveTo>
                  <a:cubicBezTo>
                    <a:pt x="8174" y="0"/>
                    <a:pt x="4052" y="669"/>
                    <a:pt x="0" y="1059"/>
                  </a:cubicBezTo>
                  <a:lnTo>
                    <a:pt x="0" y="4928"/>
                  </a:lnTo>
                  <a:cubicBezTo>
                    <a:pt x="2948" y="4606"/>
                    <a:pt x="5906" y="4254"/>
                    <a:pt x="8763" y="4254"/>
                  </a:cubicBezTo>
                  <a:cubicBezTo>
                    <a:pt x="12878" y="4254"/>
                    <a:pt x="16785" y="4984"/>
                    <a:pt x="20157" y="7583"/>
                  </a:cubicBezTo>
                  <a:cubicBezTo>
                    <a:pt x="30944" y="15858"/>
                    <a:pt x="24205" y="34087"/>
                    <a:pt x="32921" y="43147"/>
                  </a:cubicBezTo>
                  <a:cubicBezTo>
                    <a:pt x="42958" y="53589"/>
                    <a:pt x="72021" y="52863"/>
                    <a:pt x="75629" y="67400"/>
                  </a:cubicBezTo>
                  <a:cubicBezTo>
                    <a:pt x="78986" y="80890"/>
                    <a:pt x="52007" y="90117"/>
                    <a:pt x="48697" y="102559"/>
                  </a:cubicBezTo>
                  <a:cubicBezTo>
                    <a:pt x="45780" y="113525"/>
                    <a:pt x="60174" y="124979"/>
                    <a:pt x="55185" y="136373"/>
                  </a:cubicBezTo>
                  <a:cubicBezTo>
                    <a:pt x="54554" y="137802"/>
                    <a:pt x="53650" y="139088"/>
                    <a:pt x="52518" y="140171"/>
                  </a:cubicBezTo>
                  <a:lnTo>
                    <a:pt x="58841" y="140171"/>
                  </a:lnTo>
                  <a:cubicBezTo>
                    <a:pt x="59103" y="139719"/>
                    <a:pt x="59317" y="139254"/>
                    <a:pt x="59519" y="138766"/>
                  </a:cubicBezTo>
                  <a:cubicBezTo>
                    <a:pt x="64187" y="127015"/>
                    <a:pt x="50637" y="114513"/>
                    <a:pt x="54245" y="102869"/>
                  </a:cubicBezTo>
                  <a:cubicBezTo>
                    <a:pt x="58269" y="89891"/>
                    <a:pt x="86213" y="80283"/>
                    <a:pt x="82713" y="66091"/>
                  </a:cubicBezTo>
                  <a:cubicBezTo>
                    <a:pt x="80867" y="58601"/>
                    <a:pt x="69271" y="54815"/>
                    <a:pt x="62270" y="52160"/>
                  </a:cubicBezTo>
                  <a:cubicBezTo>
                    <a:pt x="54197" y="49088"/>
                    <a:pt x="44136" y="46898"/>
                    <a:pt x="38017" y="40790"/>
                  </a:cubicBezTo>
                  <a:cubicBezTo>
                    <a:pt x="28444" y="31229"/>
                    <a:pt x="34576" y="12429"/>
                    <a:pt x="23610" y="3511"/>
                  </a:cubicBezTo>
                  <a:cubicBezTo>
                    <a:pt x="20251" y="776"/>
                    <a:pt x="16290" y="0"/>
                    <a:pt x="120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8"/>
            <p:cNvSpPr/>
            <p:nvPr/>
          </p:nvSpPr>
          <p:spPr>
            <a:xfrm>
              <a:off x="238125" y="1570475"/>
              <a:ext cx="1784175" cy="3294575"/>
            </a:xfrm>
            <a:custGeom>
              <a:rect b="b" l="l" r="r" t="t"/>
              <a:pathLst>
                <a:path extrusionOk="0" h="131783" w="71367">
                  <a:moveTo>
                    <a:pt x="5380" y="0"/>
                  </a:moveTo>
                  <a:cubicBezTo>
                    <a:pt x="3615" y="0"/>
                    <a:pt x="1813" y="132"/>
                    <a:pt x="0" y="302"/>
                  </a:cubicBezTo>
                  <a:lnTo>
                    <a:pt x="0" y="4052"/>
                  </a:lnTo>
                  <a:cubicBezTo>
                    <a:pt x="617" y="4025"/>
                    <a:pt x="1231" y="4010"/>
                    <a:pt x="1841" y="4010"/>
                  </a:cubicBezTo>
                  <a:cubicBezTo>
                    <a:pt x="5864" y="4010"/>
                    <a:pt x="9694" y="4676"/>
                    <a:pt x="13014" y="7148"/>
                  </a:cubicBezTo>
                  <a:cubicBezTo>
                    <a:pt x="22872" y="14518"/>
                    <a:pt x="15359" y="30972"/>
                    <a:pt x="22574" y="39402"/>
                  </a:cubicBezTo>
                  <a:cubicBezTo>
                    <a:pt x="30837" y="49058"/>
                    <a:pt x="57686" y="48319"/>
                    <a:pt x="60781" y="61690"/>
                  </a:cubicBezTo>
                  <a:cubicBezTo>
                    <a:pt x="63758" y="74549"/>
                    <a:pt x="39695" y="81859"/>
                    <a:pt x="37398" y="93706"/>
                  </a:cubicBezTo>
                  <a:cubicBezTo>
                    <a:pt x="35385" y="104005"/>
                    <a:pt x="50256" y="113256"/>
                    <a:pt x="46149" y="123531"/>
                  </a:cubicBezTo>
                  <a:cubicBezTo>
                    <a:pt x="44482" y="127722"/>
                    <a:pt x="40291" y="129889"/>
                    <a:pt x="35635" y="131782"/>
                  </a:cubicBezTo>
                  <a:lnTo>
                    <a:pt x="44946" y="131782"/>
                  </a:lnTo>
                  <a:cubicBezTo>
                    <a:pt x="47530" y="130294"/>
                    <a:pt x="49637" y="128424"/>
                    <a:pt x="50733" y="125698"/>
                  </a:cubicBezTo>
                  <a:cubicBezTo>
                    <a:pt x="55078" y="114899"/>
                    <a:pt x="40707" y="104564"/>
                    <a:pt x="43065" y="93908"/>
                  </a:cubicBezTo>
                  <a:cubicBezTo>
                    <a:pt x="45732" y="81835"/>
                    <a:pt x="71366" y="73692"/>
                    <a:pt x="68294" y="60345"/>
                  </a:cubicBezTo>
                  <a:cubicBezTo>
                    <a:pt x="65044" y="46248"/>
                    <a:pt x="36850" y="47164"/>
                    <a:pt x="27765" y="37104"/>
                  </a:cubicBezTo>
                  <a:cubicBezTo>
                    <a:pt x="19776" y="28269"/>
                    <a:pt x="27003" y="11017"/>
                    <a:pt x="16633" y="3207"/>
                  </a:cubicBezTo>
                  <a:cubicBezTo>
                    <a:pt x="13290" y="693"/>
                    <a:pt x="9433" y="0"/>
                    <a:pt x="53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8"/>
            <p:cNvSpPr/>
            <p:nvPr/>
          </p:nvSpPr>
          <p:spPr>
            <a:xfrm>
              <a:off x="238400" y="1770300"/>
              <a:ext cx="1401400" cy="3094750"/>
            </a:xfrm>
            <a:custGeom>
              <a:rect b="b" l="l" r="r" t="t"/>
              <a:pathLst>
                <a:path extrusionOk="0" h="123790" w="56056">
                  <a:moveTo>
                    <a:pt x="1" y="0"/>
                  </a:moveTo>
                  <a:lnTo>
                    <a:pt x="1" y="4262"/>
                  </a:lnTo>
                  <a:cubicBezTo>
                    <a:pt x="2001" y="4715"/>
                    <a:pt x="3847" y="5489"/>
                    <a:pt x="5478" y="6763"/>
                  </a:cubicBezTo>
                  <a:cubicBezTo>
                    <a:pt x="13931" y="13454"/>
                    <a:pt x="5859" y="27837"/>
                    <a:pt x="12276" y="35909"/>
                  </a:cubicBezTo>
                  <a:cubicBezTo>
                    <a:pt x="19634" y="45160"/>
                    <a:pt x="42935" y="44244"/>
                    <a:pt x="45542" y="56388"/>
                  </a:cubicBezTo>
                  <a:cubicBezTo>
                    <a:pt x="48066" y="68187"/>
                    <a:pt x="27195" y="74366"/>
                    <a:pt x="26064" y="85463"/>
                  </a:cubicBezTo>
                  <a:cubicBezTo>
                    <a:pt x="25111" y="94845"/>
                    <a:pt x="39827" y="102429"/>
                    <a:pt x="36565" y="111657"/>
                  </a:cubicBezTo>
                  <a:cubicBezTo>
                    <a:pt x="34362" y="117895"/>
                    <a:pt x="24825" y="120039"/>
                    <a:pt x="17789" y="123789"/>
                  </a:cubicBezTo>
                  <a:lnTo>
                    <a:pt x="26302" y="123789"/>
                  </a:lnTo>
                  <a:cubicBezTo>
                    <a:pt x="32588" y="121086"/>
                    <a:pt x="39351" y="118860"/>
                    <a:pt x="41435" y="113514"/>
                  </a:cubicBezTo>
                  <a:cubicBezTo>
                    <a:pt x="45233" y="103715"/>
                    <a:pt x="30231" y="95381"/>
                    <a:pt x="31707" y="85558"/>
                  </a:cubicBezTo>
                  <a:cubicBezTo>
                    <a:pt x="33434" y="74081"/>
                    <a:pt x="56056" y="67425"/>
                    <a:pt x="53162" y="55031"/>
                  </a:cubicBezTo>
                  <a:cubicBezTo>
                    <a:pt x="50150" y="42172"/>
                    <a:pt x="25337" y="43136"/>
                    <a:pt x="17408" y="33683"/>
                  </a:cubicBezTo>
                  <a:cubicBezTo>
                    <a:pt x="10347" y="25289"/>
                    <a:pt x="18265" y="10037"/>
                    <a:pt x="9288" y="3012"/>
                  </a:cubicBezTo>
                  <a:cubicBezTo>
                    <a:pt x="6621" y="929"/>
                    <a:pt x="3430" y="179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8"/>
            <p:cNvSpPr/>
            <p:nvPr/>
          </p:nvSpPr>
          <p:spPr>
            <a:xfrm>
              <a:off x="185425" y="2003950"/>
              <a:ext cx="1061475" cy="2861100"/>
            </a:xfrm>
            <a:custGeom>
              <a:rect b="b" l="l" r="r" t="t"/>
              <a:pathLst>
                <a:path extrusionOk="0" h="114444" w="42459">
                  <a:moveTo>
                    <a:pt x="2108" y="0"/>
                  </a:moveTo>
                  <a:lnTo>
                    <a:pt x="2108" y="7823"/>
                  </a:lnTo>
                  <a:cubicBezTo>
                    <a:pt x="4858" y="14431"/>
                    <a:pt x="1" y="24515"/>
                    <a:pt x="4442" y="30849"/>
                  </a:cubicBezTo>
                  <a:cubicBezTo>
                    <a:pt x="10573" y="39601"/>
                    <a:pt x="30040" y="38815"/>
                    <a:pt x="32636" y="49709"/>
                  </a:cubicBezTo>
                  <a:cubicBezTo>
                    <a:pt x="35112" y="60127"/>
                    <a:pt x="16955" y="66509"/>
                    <a:pt x="17122" y="76093"/>
                  </a:cubicBezTo>
                  <a:cubicBezTo>
                    <a:pt x="17277" y="84106"/>
                    <a:pt x="31076" y="91083"/>
                    <a:pt x="28588" y="99120"/>
                  </a:cubicBezTo>
                  <a:cubicBezTo>
                    <a:pt x="26123" y="107097"/>
                    <a:pt x="11169" y="108168"/>
                    <a:pt x="5406" y="114443"/>
                  </a:cubicBezTo>
                  <a:lnTo>
                    <a:pt x="12288" y="114443"/>
                  </a:lnTo>
                  <a:cubicBezTo>
                    <a:pt x="19086" y="109585"/>
                    <a:pt x="31350" y="107680"/>
                    <a:pt x="33695" y="100632"/>
                  </a:cubicBezTo>
                  <a:cubicBezTo>
                    <a:pt x="36589" y="91869"/>
                    <a:pt x="22039" y="84999"/>
                    <a:pt x="22587" y="76069"/>
                  </a:cubicBezTo>
                  <a:cubicBezTo>
                    <a:pt x="23254" y="65520"/>
                    <a:pt x="42458" y="59639"/>
                    <a:pt x="40077" y="48375"/>
                  </a:cubicBezTo>
                  <a:cubicBezTo>
                    <a:pt x="37636" y="36814"/>
                    <a:pt x="15979" y="37660"/>
                    <a:pt x="9347" y="28730"/>
                  </a:cubicBezTo>
                  <a:cubicBezTo>
                    <a:pt x="3608" y="20991"/>
                    <a:pt x="11597" y="7418"/>
                    <a:pt x="3703" y="1072"/>
                  </a:cubicBezTo>
                  <a:cubicBezTo>
                    <a:pt x="3203" y="667"/>
                    <a:pt x="2668" y="310"/>
                    <a:pt x="21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8"/>
            <p:cNvSpPr/>
            <p:nvPr/>
          </p:nvSpPr>
          <p:spPr>
            <a:xfrm>
              <a:off x="238125" y="2893650"/>
              <a:ext cx="640275" cy="1894300"/>
            </a:xfrm>
            <a:custGeom>
              <a:rect b="b" l="l" r="r" t="t"/>
              <a:pathLst>
                <a:path extrusionOk="0" h="75772" w="25611">
                  <a:moveTo>
                    <a:pt x="0" y="0"/>
                  </a:moveTo>
                  <a:lnTo>
                    <a:pt x="0" y="4798"/>
                  </a:lnTo>
                  <a:cubicBezTo>
                    <a:pt x="6489" y="8025"/>
                    <a:pt x="14752" y="10228"/>
                    <a:pt x="16347" y="16752"/>
                  </a:cubicBezTo>
                  <a:cubicBezTo>
                    <a:pt x="18562" y="25789"/>
                    <a:pt x="4239" y="32361"/>
                    <a:pt x="4596" y="40696"/>
                  </a:cubicBezTo>
                  <a:cubicBezTo>
                    <a:pt x="4917" y="47768"/>
                    <a:pt x="18038" y="53816"/>
                    <a:pt x="16073" y="61079"/>
                  </a:cubicBezTo>
                  <a:cubicBezTo>
                    <a:pt x="14573" y="66675"/>
                    <a:pt x="6465" y="68842"/>
                    <a:pt x="0" y="71533"/>
                  </a:cubicBezTo>
                  <a:lnTo>
                    <a:pt x="0" y="75771"/>
                  </a:lnTo>
                  <a:cubicBezTo>
                    <a:pt x="6358" y="71211"/>
                    <a:pt x="19121" y="69473"/>
                    <a:pt x="21300" y="62222"/>
                  </a:cubicBezTo>
                  <a:cubicBezTo>
                    <a:pt x="23622" y="54543"/>
                    <a:pt x="9858" y="48018"/>
                    <a:pt x="9704" y="40588"/>
                  </a:cubicBezTo>
                  <a:cubicBezTo>
                    <a:pt x="9525" y="31706"/>
                    <a:pt x="25610" y="25098"/>
                    <a:pt x="23301" y="15454"/>
                  </a:cubicBezTo>
                  <a:cubicBezTo>
                    <a:pt x="21134" y="6465"/>
                    <a:pt x="6918" y="5679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8"/>
            <p:cNvSpPr/>
            <p:nvPr/>
          </p:nvSpPr>
          <p:spPr>
            <a:xfrm>
              <a:off x="238125" y="3947925"/>
              <a:ext cx="306600" cy="652800"/>
            </a:xfrm>
            <a:custGeom>
              <a:rect b="b" l="l" r="r" t="t"/>
              <a:pathLst>
                <a:path extrusionOk="0" h="26112" w="12264">
                  <a:moveTo>
                    <a:pt x="0" y="1"/>
                  </a:moveTo>
                  <a:lnTo>
                    <a:pt x="0" y="7383"/>
                  </a:lnTo>
                  <a:cubicBezTo>
                    <a:pt x="3191" y="10586"/>
                    <a:pt x="6489" y="13753"/>
                    <a:pt x="5560" y="17205"/>
                  </a:cubicBezTo>
                  <a:cubicBezTo>
                    <a:pt x="4917" y="19611"/>
                    <a:pt x="2774" y="21313"/>
                    <a:pt x="0" y="22694"/>
                  </a:cubicBezTo>
                  <a:lnTo>
                    <a:pt x="0" y="26111"/>
                  </a:lnTo>
                  <a:cubicBezTo>
                    <a:pt x="5144" y="24159"/>
                    <a:pt x="9989" y="21956"/>
                    <a:pt x="10870" y="17932"/>
                  </a:cubicBezTo>
                  <a:cubicBezTo>
                    <a:pt x="12263" y="11550"/>
                    <a:pt x="1691" y="6180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8"/>
            <p:cNvSpPr/>
            <p:nvPr/>
          </p:nvSpPr>
          <p:spPr>
            <a:xfrm>
              <a:off x="238125" y="3117475"/>
              <a:ext cx="286650" cy="739100"/>
            </a:xfrm>
            <a:custGeom>
              <a:rect b="b" l="l" r="r" t="t"/>
              <a:pathLst>
                <a:path extrusionOk="0" h="29564" w="11466">
                  <a:moveTo>
                    <a:pt x="0" y="1"/>
                  </a:moveTo>
                  <a:lnTo>
                    <a:pt x="0" y="5073"/>
                  </a:lnTo>
                  <a:cubicBezTo>
                    <a:pt x="1726" y="6478"/>
                    <a:pt x="3048" y="8156"/>
                    <a:pt x="3620" y="10323"/>
                  </a:cubicBezTo>
                  <a:cubicBezTo>
                    <a:pt x="4620" y="14145"/>
                    <a:pt x="2453" y="17777"/>
                    <a:pt x="0" y="21348"/>
                  </a:cubicBezTo>
                  <a:lnTo>
                    <a:pt x="0" y="29564"/>
                  </a:lnTo>
                  <a:cubicBezTo>
                    <a:pt x="1643" y="22634"/>
                    <a:pt x="11466" y="16645"/>
                    <a:pt x="9763" y="9073"/>
                  </a:cubicBezTo>
                  <a:cubicBezTo>
                    <a:pt x="8799" y="4763"/>
                    <a:pt x="4536" y="2275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" name="Google Shape;101;p8"/>
          <p:cNvGrpSpPr/>
          <p:nvPr/>
        </p:nvGrpSpPr>
        <p:grpSpPr>
          <a:xfrm flipH="1" rot="9568803">
            <a:off x="7647433" y="-1198615"/>
            <a:ext cx="3419013" cy="2699100"/>
            <a:chOff x="13355317" y="208858"/>
            <a:chExt cx="2521520" cy="1990584"/>
          </a:xfrm>
        </p:grpSpPr>
        <p:sp>
          <p:nvSpPr>
            <p:cNvPr id="102" name="Google Shape;102;p8"/>
            <p:cNvSpPr/>
            <p:nvPr/>
          </p:nvSpPr>
          <p:spPr>
            <a:xfrm flipH="1">
              <a:off x="13355317" y="208858"/>
              <a:ext cx="2521520" cy="1990584"/>
            </a:xfrm>
            <a:custGeom>
              <a:rect b="b" l="l" r="r" t="t"/>
              <a:pathLst>
                <a:path extrusionOk="0" h="41230" w="52227">
                  <a:moveTo>
                    <a:pt x="23617" y="1856"/>
                  </a:moveTo>
                  <a:cubicBezTo>
                    <a:pt x="24311" y="1856"/>
                    <a:pt x="25005" y="1919"/>
                    <a:pt x="25692" y="2049"/>
                  </a:cubicBezTo>
                  <a:cubicBezTo>
                    <a:pt x="32289" y="3482"/>
                    <a:pt x="38759" y="5231"/>
                    <a:pt x="45019" y="7718"/>
                  </a:cubicBezTo>
                  <a:cubicBezTo>
                    <a:pt x="46494" y="8372"/>
                    <a:pt x="48117" y="9763"/>
                    <a:pt x="47063" y="11512"/>
                  </a:cubicBezTo>
                  <a:cubicBezTo>
                    <a:pt x="44155" y="16718"/>
                    <a:pt x="41351" y="21945"/>
                    <a:pt x="38316" y="27066"/>
                  </a:cubicBezTo>
                  <a:cubicBezTo>
                    <a:pt x="37136" y="29005"/>
                    <a:pt x="35029" y="30396"/>
                    <a:pt x="32900" y="31050"/>
                  </a:cubicBezTo>
                  <a:cubicBezTo>
                    <a:pt x="26956" y="32925"/>
                    <a:pt x="21245" y="35454"/>
                    <a:pt x="15849" y="38616"/>
                  </a:cubicBezTo>
                  <a:cubicBezTo>
                    <a:pt x="15265" y="38902"/>
                    <a:pt x="14525" y="39216"/>
                    <a:pt x="13839" y="39216"/>
                  </a:cubicBezTo>
                  <a:cubicBezTo>
                    <a:pt x="13314" y="39216"/>
                    <a:pt x="12822" y="39032"/>
                    <a:pt x="12456" y="38510"/>
                  </a:cubicBezTo>
                  <a:cubicBezTo>
                    <a:pt x="10264" y="35476"/>
                    <a:pt x="7503" y="33073"/>
                    <a:pt x="4574" y="30797"/>
                  </a:cubicBezTo>
                  <a:cubicBezTo>
                    <a:pt x="3520" y="29954"/>
                    <a:pt x="2951" y="28520"/>
                    <a:pt x="2951" y="27193"/>
                  </a:cubicBezTo>
                  <a:cubicBezTo>
                    <a:pt x="2845" y="22851"/>
                    <a:pt x="2255" y="18594"/>
                    <a:pt x="1496" y="14315"/>
                  </a:cubicBezTo>
                  <a:cubicBezTo>
                    <a:pt x="1244" y="12861"/>
                    <a:pt x="2087" y="11765"/>
                    <a:pt x="3246" y="10985"/>
                  </a:cubicBezTo>
                  <a:cubicBezTo>
                    <a:pt x="8388" y="8014"/>
                    <a:pt x="13594" y="5189"/>
                    <a:pt x="19053" y="2808"/>
                  </a:cubicBezTo>
                  <a:cubicBezTo>
                    <a:pt x="20498" y="2180"/>
                    <a:pt x="22055" y="1856"/>
                    <a:pt x="23617" y="1856"/>
                  </a:cubicBezTo>
                  <a:close/>
                  <a:moveTo>
                    <a:pt x="26325" y="0"/>
                  </a:moveTo>
                  <a:cubicBezTo>
                    <a:pt x="24709" y="0"/>
                    <a:pt x="23076" y="310"/>
                    <a:pt x="21603" y="806"/>
                  </a:cubicBezTo>
                  <a:cubicBezTo>
                    <a:pt x="15048" y="3103"/>
                    <a:pt x="8747" y="5927"/>
                    <a:pt x="2466" y="8857"/>
                  </a:cubicBezTo>
                  <a:cubicBezTo>
                    <a:pt x="1117" y="9573"/>
                    <a:pt x="0" y="10669"/>
                    <a:pt x="127" y="12313"/>
                  </a:cubicBezTo>
                  <a:cubicBezTo>
                    <a:pt x="527" y="16908"/>
                    <a:pt x="970" y="21502"/>
                    <a:pt x="906" y="26139"/>
                  </a:cubicBezTo>
                  <a:cubicBezTo>
                    <a:pt x="885" y="27677"/>
                    <a:pt x="1496" y="29153"/>
                    <a:pt x="2571" y="30249"/>
                  </a:cubicBezTo>
                  <a:cubicBezTo>
                    <a:pt x="5627" y="33178"/>
                    <a:pt x="8431" y="36298"/>
                    <a:pt x="10243" y="40154"/>
                  </a:cubicBezTo>
                  <a:cubicBezTo>
                    <a:pt x="10576" y="40957"/>
                    <a:pt x="11158" y="41230"/>
                    <a:pt x="11810" y="41230"/>
                  </a:cubicBezTo>
                  <a:cubicBezTo>
                    <a:pt x="12356" y="41230"/>
                    <a:pt x="12951" y="41038"/>
                    <a:pt x="13489" y="40808"/>
                  </a:cubicBezTo>
                  <a:cubicBezTo>
                    <a:pt x="19221" y="37878"/>
                    <a:pt x="25186" y="35539"/>
                    <a:pt x="31467" y="34063"/>
                  </a:cubicBezTo>
                  <a:cubicBezTo>
                    <a:pt x="33933" y="33473"/>
                    <a:pt x="36314" y="32209"/>
                    <a:pt x="37832" y="30122"/>
                  </a:cubicBezTo>
                  <a:cubicBezTo>
                    <a:pt x="42068" y="24305"/>
                    <a:pt x="46220" y="18425"/>
                    <a:pt x="50730" y="12819"/>
                  </a:cubicBezTo>
                  <a:cubicBezTo>
                    <a:pt x="52227" y="11070"/>
                    <a:pt x="51131" y="9299"/>
                    <a:pt x="49445" y="8287"/>
                  </a:cubicBezTo>
                  <a:cubicBezTo>
                    <a:pt x="43016" y="4873"/>
                    <a:pt x="36209" y="2407"/>
                    <a:pt x="29254" y="384"/>
                  </a:cubicBezTo>
                  <a:cubicBezTo>
                    <a:pt x="28313" y="119"/>
                    <a:pt x="27322" y="0"/>
                    <a:pt x="263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8"/>
            <p:cNvSpPr/>
            <p:nvPr/>
          </p:nvSpPr>
          <p:spPr>
            <a:xfrm flipH="1">
              <a:off x="13761304" y="390922"/>
              <a:ext cx="1983294" cy="1607483"/>
            </a:xfrm>
            <a:custGeom>
              <a:rect b="b" l="l" r="r" t="t"/>
              <a:pathLst>
                <a:path extrusionOk="0" h="33295" w="41079">
                  <a:moveTo>
                    <a:pt x="17204" y="1971"/>
                  </a:moveTo>
                  <a:cubicBezTo>
                    <a:pt x="17455" y="1971"/>
                    <a:pt x="17706" y="1983"/>
                    <a:pt x="17958" y="2008"/>
                  </a:cubicBezTo>
                  <a:cubicBezTo>
                    <a:pt x="23353" y="2472"/>
                    <a:pt x="28728" y="3210"/>
                    <a:pt x="34060" y="4243"/>
                  </a:cubicBezTo>
                  <a:cubicBezTo>
                    <a:pt x="35240" y="4538"/>
                    <a:pt x="36968" y="5170"/>
                    <a:pt x="36779" y="6708"/>
                  </a:cubicBezTo>
                  <a:cubicBezTo>
                    <a:pt x="36294" y="10713"/>
                    <a:pt x="35535" y="14675"/>
                    <a:pt x="34481" y="18574"/>
                  </a:cubicBezTo>
                  <a:cubicBezTo>
                    <a:pt x="34060" y="20218"/>
                    <a:pt x="32458" y="21335"/>
                    <a:pt x="31046" y="22052"/>
                  </a:cubicBezTo>
                  <a:cubicBezTo>
                    <a:pt x="26199" y="24328"/>
                    <a:pt x="21583" y="27026"/>
                    <a:pt x="17220" y="30124"/>
                  </a:cubicBezTo>
                  <a:cubicBezTo>
                    <a:pt x="16549" y="30551"/>
                    <a:pt x="15679" y="31045"/>
                    <a:pt x="14826" y="31045"/>
                  </a:cubicBezTo>
                  <a:cubicBezTo>
                    <a:pt x="14500" y="31045"/>
                    <a:pt x="14177" y="30973"/>
                    <a:pt x="13869" y="30798"/>
                  </a:cubicBezTo>
                  <a:cubicBezTo>
                    <a:pt x="11256" y="29323"/>
                    <a:pt x="8537" y="28016"/>
                    <a:pt x="5755" y="26878"/>
                  </a:cubicBezTo>
                  <a:cubicBezTo>
                    <a:pt x="4785" y="26457"/>
                    <a:pt x="4258" y="25361"/>
                    <a:pt x="4174" y="24349"/>
                  </a:cubicBezTo>
                  <a:cubicBezTo>
                    <a:pt x="3816" y="20808"/>
                    <a:pt x="3078" y="17310"/>
                    <a:pt x="2003" y="13937"/>
                  </a:cubicBezTo>
                  <a:cubicBezTo>
                    <a:pt x="1603" y="12820"/>
                    <a:pt x="2109" y="11788"/>
                    <a:pt x="2867" y="10987"/>
                  </a:cubicBezTo>
                  <a:cubicBezTo>
                    <a:pt x="6134" y="8163"/>
                    <a:pt x="9570" y="5528"/>
                    <a:pt x="13174" y="3147"/>
                  </a:cubicBezTo>
                  <a:cubicBezTo>
                    <a:pt x="14393" y="2376"/>
                    <a:pt x="15779" y="1971"/>
                    <a:pt x="17204" y="1971"/>
                  </a:cubicBezTo>
                  <a:close/>
                  <a:moveTo>
                    <a:pt x="18823" y="1"/>
                  </a:moveTo>
                  <a:cubicBezTo>
                    <a:pt x="17300" y="1"/>
                    <a:pt x="15782" y="374"/>
                    <a:pt x="14417" y="1081"/>
                  </a:cubicBezTo>
                  <a:cubicBezTo>
                    <a:pt x="9970" y="3526"/>
                    <a:pt x="5692" y="6224"/>
                    <a:pt x="1582" y="9195"/>
                  </a:cubicBezTo>
                  <a:cubicBezTo>
                    <a:pt x="612" y="10017"/>
                    <a:pt x="1" y="11050"/>
                    <a:pt x="338" y="12357"/>
                  </a:cubicBezTo>
                  <a:cubicBezTo>
                    <a:pt x="1329" y="16193"/>
                    <a:pt x="1961" y="20134"/>
                    <a:pt x="2214" y="24075"/>
                  </a:cubicBezTo>
                  <a:cubicBezTo>
                    <a:pt x="2256" y="25255"/>
                    <a:pt x="2783" y="26520"/>
                    <a:pt x="3816" y="27152"/>
                  </a:cubicBezTo>
                  <a:cubicBezTo>
                    <a:pt x="6661" y="28838"/>
                    <a:pt x="9422" y="30630"/>
                    <a:pt x="11888" y="32843"/>
                  </a:cubicBezTo>
                  <a:cubicBezTo>
                    <a:pt x="12237" y="33170"/>
                    <a:pt x="12642" y="33295"/>
                    <a:pt x="13063" y="33295"/>
                  </a:cubicBezTo>
                  <a:cubicBezTo>
                    <a:pt x="13835" y="33295"/>
                    <a:pt x="14661" y="32874"/>
                    <a:pt x="15302" y="32505"/>
                  </a:cubicBezTo>
                  <a:cubicBezTo>
                    <a:pt x="20234" y="29323"/>
                    <a:pt x="25461" y="26646"/>
                    <a:pt x="30941" y="24518"/>
                  </a:cubicBezTo>
                  <a:cubicBezTo>
                    <a:pt x="32732" y="23759"/>
                    <a:pt x="34524" y="22558"/>
                    <a:pt x="35346" y="20745"/>
                  </a:cubicBezTo>
                  <a:cubicBezTo>
                    <a:pt x="37306" y="16235"/>
                    <a:pt x="38992" y="11640"/>
                    <a:pt x="40530" y="6982"/>
                  </a:cubicBezTo>
                  <a:cubicBezTo>
                    <a:pt x="41078" y="5275"/>
                    <a:pt x="39371" y="4348"/>
                    <a:pt x="38022" y="3863"/>
                  </a:cubicBezTo>
                  <a:cubicBezTo>
                    <a:pt x="32163" y="2177"/>
                    <a:pt x="26178" y="1018"/>
                    <a:pt x="20108" y="91"/>
                  </a:cubicBezTo>
                  <a:cubicBezTo>
                    <a:pt x="19681" y="30"/>
                    <a:pt x="19252" y="1"/>
                    <a:pt x="188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8"/>
            <p:cNvSpPr/>
            <p:nvPr/>
          </p:nvSpPr>
          <p:spPr>
            <a:xfrm flipH="1">
              <a:off x="14128666" y="582207"/>
              <a:ext cx="1451055" cy="1197730"/>
            </a:xfrm>
            <a:custGeom>
              <a:rect b="b" l="l" r="r" t="t"/>
              <a:pathLst>
                <a:path extrusionOk="0" h="24808" w="30055">
                  <a:moveTo>
                    <a:pt x="16747" y="1913"/>
                  </a:moveTo>
                  <a:cubicBezTo>
                    <a:pt x="19125" y="1913"/>
                    <a:pt x="21502" y="1958"/>
                    <a:pt x="23880" y="2072"/>
                  </a:cubicBezTo>
                  <a:cubicBezTo>
                    <a:pt x="24765" y="2156"/>
                    <a:pt x="26156" y="2388"/>
                    <a:pt x="26430" y="3463"/>
                  </a:cubicBezTo>
                  <a:cubicBezTo>
                    <a:pt x="27167" y="6097"/>
                    <a:pt x="27631" y="8816"/>
                    <a:pt x="27842" y="11556"/>
                  </a:cubicBezTo>
                  <a:cubicBezTo>
                    <a:pt x="27905" y="12736"/>
                    <a:pt x="26957" y="13601"/>
                    <a:pt x="26114" y="14233"/>
                  </a:cubicBezTo>
                  <a:cubicBezTo>
                    <a:pt x="22784" y="16467"/>
                    <a:pt x="19601" y="18891"/>
                    <a:pt x="16587" y="21504"/>
                  </a:cubicBezTo>
                  <a:cubicBezTo>
                    <a:pt x="15948" y="22052"/>
                    <a:pt x="15055" y="22553"/>
                    <a:pt x="14169" y="22553"/>
                  </a:cubicBezTo>
                  <a:cubicBezTo>
                    <a:pt x="14033" y="22553"/>
                    <a:pt x="13898" y="22541"/>
                    <a:pt x="13763" y="22516"/>
                  </a:cubicBezTo>
                  <a:cubicBezTo>
                    <a:pt x="11255" y="22052"/>
                    <a:pt x="8726" y="21694"/>
                    <a:pt x="6197" y="21378"/>
                  </a:cubicBezTo>
                  <a:cubicBezTo>
                    <a:pt x="5396" y="21230"/>
                    <a:pt x="4806" y="20619"/>
                    <a:pt x="4679" y="19839"/>
                  </a:cubicBezTo>
                  <a:cubicBezTo>
                    <a:pt x="4110" y="17247"/>
                    <a:pt x="3288" y="14718"/>
                    <a:pt x="2192" y="12315"/>
                  </a:cubicBezTo>
                  <a:cubicBezTo>
                    <a:pt x="1876" y="11514"/>
                    <a:pt x="2003" y="10608"/>
                    <a:pt x="2572" y="9954"/>
                  </a:cubicBezTo>
                  <a:cubicBezTo>
                    <a:pt x="4532" y="7573"/>
                    <a:pt x="6618" y="5318"/>
                    <a:pt x="8831" y="3168"/>
                  </a:cubicBezTo>
                  <a:cubicBezTo>
                    <a:pt x="9695" y="2388"/>
                    <a:pt x="10833" y="1967"/>
                    <a:pt x="11993" y="1967"/>
                  </a:cubicBezTo>
                  <a:cubicBezTo>
                    <a:pt x="13578" y="1933"/>
                    <a:pt x="15162" y="1913"/>
                    <a:pt x="16747" y="1913"/>
                  </a:cubicBezTo>
                  <a:close/>
                  <a:moveTo>
                    <a:pt x="12727" y="0"/>
                  </a:moveTo>
                  <a:cubicBezTo>
                    <a:pt x="11411" y="0"/>
                    <a:pt x="10127" y="420"/>
                    <a:pt x="9063" y="1208"/>
                  </a:cubicBezTo>
                  <a:cubicBezTo>
                    <a:pt x="6197" y="3505"/>
                    <a:pt x="3499" y="5971"/>
                    <a:pt x="928" y="8606"/>
                  </a:cubicBezTo>
                  <a:cubicBezTo>
                    <a:pt x="232" y="9301"/>
                    <a:pt x="0" y="10355"/>
                    <a:pt x="359" y="11282"/>
                  </a:cubicBezTo>
                  <a:cubicBezTo>
                    <a:pt x="1455" y="14191"/>
                    <a:pt x="2255" y="17205"/>
                    <a:pt x="2719" y="20282"/>
                  </a:cubicBezTo>
                  <a:cubicBezTo>
                    <a:pt x="2846" y="21125"/>
                    <a:pt x="3372" y="22094"/>
                    <a:pt x="4279" y="22305"/>
                  </a:cubicBezTo>
                  <a:cubicBezTo>
                    <a:pt x="6976" y="23022"/>
                    <a:pt x="9632" y="23759"/>
                    <a:pt x="12267" y="24687"/>
                  </a:cubicBezTo>
                  <a:cubicBezTo>
                    <a:pt x="12501" y="24770"/>
                    <a:pt x="12736" y="24807"/>
                    <a:pt x="12969" y="24807"/>
                  </a:cubicBezTo>
                  <a:cubicBezTo>
                    <a:pt x="13849" y="24807"/>
                    <a:pt x="14703" y="24284"/>
                    <a:pt x="15386" y="23801"/>
                  </a:cubicBezTo>
                  <a:cubicBezTo>
                    <a:pt x="19116" y="20893"/>
                    <a:pt x="23036" y="18300"/>
                    <a:pt x="27146" y="15982"/>
                  </a:cubicBezTo>
                  <a:cubicBezTo>
                    <a:pt x="28284" y="15287"/>
                    <a:pt x="29528" y="14296"/>
                    <a:pt x="29675" y="12884"/>
                  </a:cubicBezTo>
                  <a:cubicBezTo>
                    <a:pt x="30013" y="9554"/>
                    <a:pt x="30055" y="6224"/>
                    <a:pt x="29781" y="2915"/>
                  </a:cubicBezTo>
                  <a:cubicBezTo>
                    <a:pt x="29654" y="1587"/>
                    <a:pt x="28116" y="1208"/>
                    <a:pt x="27062" y="1018"/>
                  </a:cubicBezTo>
                  <a:cubicBezTo>
                    <a:pt x="22383" y="470"/>
                    <a:pt x="17704" y="175"/>
                    <a:pt x="13004" y="7"/>
                  </a:cubicBezTo>
                  <a:cubicBezTo>
                    <a:pt x="12912" y="2"/>
                    <a:pt x="12819" y="0"/>
                    <a:pt x="127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8"/>
            <p:cNvSpPr/>
            <p:nvPr/>
          </p:nvSpPr>
          <p:spPr>
            <a:xfrm flipH="1">
              <a:off x="14326035" y="745297"/>
              <a:ext cx="1072588" cy="821484"/>
            </a:xfrm>
            <a:custGeom>
              <a:rect b="b" l="l" r="r" t="t"/>
              <a:pathLst>
                <a:path extrusionOk="0" h="17015" w="22216">
                  <a:moveTo>
                    <a:pt x="15155" y="1518"/>
                  </a:moveTo>
                  <a:cubicBezTo>
                    <a:pt x="15829" y="1518"/>
                    <a:pt x="16567" y="1539"/>
                    <a:pt x="17030" y="2150"/>
                  </a:cubicBezTo>
                  <a:cubicBezTo>
                    <a:pt x="18000" y="3647"/>
                    <a:pt x="18864" y="5206"/>
                    <a:pt x="19623" y="6829"/>
                  </a:cubicBezTo>
                  <a:cubicBezTo>
                    <a:pt x="19897" y="7525"/>
                    <a:pt x="19475" y="8073"/>
                    <a:pt x="19033" y="8579"/>
                  </a:cubicBezTo>
                  <a:cubicBezTo>
                    <a:pt x="17241" y="10307"/>
                    <a:pt x="15513" y="12119"/>
                    <a:pt x="13827" y="13953"/>
                  </a:cubicBezTo>
                  <a:cubicBezTo>
                    <a:pt x="13342" y="14522"/>
                    <a:pt x="12647" y="14880"/>
                    <a:pt x="11909" y="14944"/>
                  </a:cubicBezTo>
                  <a:cubicBezTo>
                    <a:pt x="9928" y="15049"/>
                    <a:pt x="7947" y="15196"/>
                    <a:pt x="5986" y="15365"/>
                  </a:cubicBezTo>
                  <a:cubicBezTo>
                    <a:pt x="5460" y="15323"/>
                    <a:pt x="4912" y="15239"/>
                    <a:pt x="4701" y="14649"/>
                  </a:cubicBezTo>
                  <a:lnTo>
                    <a:pt x="4701" y="14627"/>
                  </a:lnTo>
                  <a:cubicBezTo>
                    <a:pt x="4026" y="13047"/>
                    <a:pt x="3225" y="11529"/>
                    <a:pt x="2319" y="10054"/>
                  </a:cubicBezTo>
                  <a:cubicBezTo>
                    <a:pt x="2045" y="9548"/>
                    <a:pt x="2066" y="8937"/>
                    <a:pt x="2382" y="8452"/>
                  </a:cubicBezTo>
                  <a:cubicBezTo>
                    <a:pt x="3478" y="6724"/>
                    <a:pt x="4595" y="5059"/>
                    <a:pt x="5797" y="3415"/>
                  </a:cubicBezTo>
                  <a:cubicBezTo>
                    <a:pt x="6239" y="2846"/>
                    <a:pt x="6914" y="2467"/>
                    <a:pt x="7630" y="2382"/>
                  </a:cubicBezTo>
                  <a:cubicBezTo>
                    <a:pt x="10138" y="2045"/>
                    <a:pt x="12647" y="1750"/>
                    <a:pt x="15155" y="1518"/>
                  </a:cubicBezTo>
                  <a:close/>
                  <a:moveTo>
                    <a:pt x="17410" y="1"/>
                  </a:moveTo>
                  <a:cubicBezTo>
                    <a:pt x="14185" y="85"/>
                    <a:pt x="10960" y="254"/>
                    <a:pt x="7736" y="507"/>
                  </a:cubicBezTo>
                  <a:cubicBezTo>
                    <a:pt x="6830" y="570"/>
                    <a:pt x="5860" y="949"/>
                    <a:pt x="5270" y="1645"/>
                  </a:cubicBezTo>
                  <a:cubicBezTo>
                    <a:pt x="3605" y="3584"/>
                    <a:pt x="2045" y="5586"/>
                    <a:pt x="549" y="7651"/>
                  </a:cubicBezTo>
                  <a:cubicBezTo>
                    <a:pt x="212" y="8305"/>
                    <a:pt x="1" y="8937"/>
                    <a:pt x="359" y="9653"/>
                  </a:cubicBezTo>
                  <a:cubicBezTo>
                    <a:pt x="1371" y="11571"/>
                    <a:pt x="2193" y="13595"/>
                    <a:pt x="2846" y="15681"/>
                  </a:cubicBezTo>
                  <a:cubicBezTo>
                    <a:pt x="3015" y="16335"/>
                    <a:pt x="3605" y="16798"/>
                    <a:pt x="4279" y="16798"/>
                  </a:cubicBezTo>
                  <a:cubicBezTo>
                    <a:pt x="6577" y="16819"/>
                    <a:pt x="8874" y="16883"/>
                    <a:pt x="11171" y="17009"/>
                  </a:cubicBezTo>
                  <a:cubicBezTo>
                    <a:pt x="11220" y="17012"/>
                    <a:pt x="11268" y="17014"/>
                    <a:pt x="11317" y="17014"/>
                  </a:cubicBezTo>
                  <a:cubicBezTo>
                    <a:pt x="12155" y="17014"/>
                    <a:pt x="12996" y="16513"/>
                    <a:pt x="13574" y="15955"/>
                  </a:cubicBezTo>
                  <a:cubicBezTo>
                    <a:pt x="15913" y="13700"/>
                    <a:pt x="18337" y="11550"/>
                    <a:pt x="20866" y="9527"/>
                  </a:cubicBezTo>
                  <a:cubicBezTo>
                    <a:pt x="21456" y="8979"/>
                    <a:pt x="22215" y="8178"/>
                    <a:pt x="21962" y="7293"/>
                  </a:cubicBezTo>
                  <a:cubicBezTo>
                    <a:pt x="21372" y="5122"/>
                    <a:pt x="20613" y="3015"/>
                    <a:pt x="19665" y="970"/>
                  </a:cubicBezTo>
                  <a:cubicBezTo>
                    <a:pt x="19222" y="148"/>
                    <a:pt x="18253" y="43"/>
                    <a:pt x="174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8"/>
            <p:cNvSpPr/>
            <p:nvPr/>
          </p:nvSpPr>
          <p:spPr>
            <a:xfrm flipH="1">
              <a:off x="14555027" y="899552"/>
              <a:ext cx="645166" cy="513699"/>
            </a:xfrm>
            <a:custGeom>
              <a:rect b="b" l="l" r="r" t="t"/>
              <a:pathLst>
                <a:path extrusionOk="0" h="10640" w="13363">
                  <a:moveTo>
                    <a:pt x="9590" y="0"/>
                  </a:moveTo>
                  <a:cubicBezTo>
                    <a:pt x="9477" y="0"/>
                    <a:pt x="9363" y="5"/>
                    <a:pt x="9253" y="9"/>
                  </a:cubicBezTo>
                  <a:cubicBezTo>
                    <a:pt x="7441" y="304"/>
                    <a:pt x="5628" y="642"/>
                    <a:pt x="3815" y="1000"/>
                  </a:cubicBezTo>
                  <a:cubicBezTo>
                    <a:pt x="3289" y="1084"/>
                    <a:pt x="2825" y="1400"/>
                    <a:pt x="2530" y="1843"/>
                  </a:cubicBezTo>
                  <a:cubicBezTo>
                    <a:pt x="1729" y="3128"/>
                    <a:pt x="970" y="4435"/>
                    <a:pt x="233" y="5763"/>
                  </a:cubicBezTo>
                  <a:cubicBezTo>
                    <a:pt x="1" y="6142"/>
                    <a:pt x="1" y="6606"/>
                    <a:pt x="254" y="6964"/>
                  </a:cubicBezTo>
                  <a:cubicBezTo>
                    <a:pt x="1012" y="7997"/>
                    <a:pt x="1708" y="9072"/>
                    <a:pt x="2361" y="10168"/>
                  </a:cubicBezTo>
                  <a:cubicBezTo>
                    <a:pt x="2533" y="10460"/>
                    <a:pt x="2858" y="10639"/>
                    <a:pt x="3200" y="10639"/>
                  </a:cubicBezTo>
                  <a:cubicBezTo>
                    <a:pt x="3279" y="10639"/>
                    <a:pt x="3358" y="10630"/>
                    <a:pt x="3436" y="10610"/>
                  </a:cubicBezTo>
                  <a:cubicBezTo>
                    <a:pt x="4996" y="10336"/>
                    <a:pt x="6555" y="10084"/>
                    <a:pt x="8115" y="9852"/>
                  </a:cubicBezTo>
                  <a:cubicBezTo>
                    <a:pt x="8663" y="9767"/>
                    <a:pt x="9169" y="9451"/>
                    <a:pt x="9506" y="9009"/>
                  </a:cubicBezTo>
                  <a:cubicBezTo>
                    <a:pt x="10602" y="7618"/>
                    <a:pt x="11740" y="6227"/>
                    <a:pt x="12878" y="4878"/>
                  </a:cubicBezTo>
                  <a:cubicBezTo>
                    <a:pt x="13194" y="4583"/>
                    <a:pt x="13363" y="3972"/>
                    <a:pt x="13110" y="3592"/>
                  </a:cubicBezTo>
                  <a:cubicBezTo>
                    <a:pt x="12351" y="2475"/>
                    <a:pt x="11550" y="1421"/>
                    <a:pt x="10686" y="389"/>
                  </a:cubicBezTo>
                  <a:cubicBezTo>
                    <a:pt x="10406" y="59"/>
                    <a:pt x="9997" y="0"/>
                    <a:pt x="95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9"/>
          <p:cNvSpPr txBox="1"/>
          <p:nvPr>
            <p:ph idx="1" type="subTitle"/>
          </p:nvPr>
        </p:nvSpPr>
        <p:spPr>
          <a:xfrm>
            <a:off x="1340574" y="2291292"/>
            <a:ext cx="2597700" cy="20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109" name="Google Shape;109;p9"/>
          <p:cNvSpPr txBox="1"/>
          <p:nvPr>
            <p:ph type="title"/>
          </p:nvPr>
        </p:nvSpPr>
        <p:spPr>
          <a:xfrm>
            <a:off x="1024800" y="1794800"/>
            <a:ext cx="2913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10" name="Google Shape;110;p9"/>
          <p:cNvGrpSpPr/>
          <p:nvPr/>
        </p:nvGrpSpPr>
        <p:grpSpPr>
          <a:xfrm flipH="1" rot="10800000">
            <a:off x="-12466" y="2120485"/>
            <a:ext cx="1447812" cy="3031578"/>
            <a:chOff x="238125" y="846675"/>
            <a:chExt cx="1237975" cy="2592200"/>
          </a:xfrm>
        </p:grpSpPr>
        <p:sp>
          <p:nvSpPr>
            <p:cNvPr id="111" name="Google Shape;111;p9"/>
            <p:cNvSpPr/>
            <p:nvPr/>
          </p:nvSpPr>
          <p:spPr>
            <a:xfrm>
              <a:off x="238125" y="846675"/>
              <a:ext cx="1237975" cy="2592200"/>
            </a:xfrm>
            <a:custGeom>
              <a:rect b="b" l="l" r="r" t="t"/>
              <a:pathLst>
                <a:path extrusionOk="0" h="103688" w="49519">
                  <a:moveTo>
                    <a:pt x="45399" y="0"/>
                  </a:moveTo>
                  <a:cubicBezTo>
                    <a:pt x="42851" y="3203"/>
                    <a:pt x="40469" y="6322"/>
                    <a:pt x="38957" y="9418"/>
                  </a:cubicBezTo>
                  <a:cubicBezTo>
                    <a:pt x="35874" y="15716"/>
                    <a:pt x="35743" y="22765"/>
                    <a:pt x="36588" y="29658"/>
                  </a:cubicBezTo>
                  <a:cubicBezTo>
                    <a:pt x="37362" y="35945"/>
                    <a:pt x="39707" y="43053"/>
                    <a:pt x="37040" y="49101"/>
                  </a:cubicBezTo>
                  <a:cubicBezTo>
                    <a:pt x="34004" y="55983"/>
                    <a:pt x="26265" y="59531"/>
                    <a:pt x="19943" y="63032"/>
                  </a:cubicBezTo>
                  <a:cubicBezTo>
                    <a:pt x="15431" y="65532"/>
                    <a:pt x="8632" y="68282"/>
                    <a:pt x="9144" y="74247"/>
                  </a:cubicBezTo>
                  <a:cubicBezTo>
                    <a:pt x="9716" y="80748"/>
                    <a:pt x="24646" y="92523"/>
                    <a:pt x="12871" y="98119"/>
                  </a:cubicBezTo>
                  <a:cubicBezTo>
                    <a:pt x="10178" y="99389"/>
                    <a:pt x="7331" y="99872"/>
                    <a:pt x="4389" y="99872"/>
                  </a:cubicBezTo>
                  <a:cubicBezTo>
                    <a:pt x="2946" y="99872"/>
                    <a:pt x="1481" y="99756"/>
                    <a:pt x="0" y="99560"/>
                  </a:cubicBezTo>
                  <a:lnTo>
                    <a:pt x="0" y="102870"/>
                  </a:lnTo>
                  <a:cubicBezTo>
                    <a:pt x="2651" y="103355"/>
                    <a:pt x="5268" y="103687"/>
                    <a:pt x="7812" y="103687"/>
                  </a:cubicBezTo>
                  <a:cubicBezTo>
                    <a:pt x="11140" y="103687"/>
                    <a:pt x="14341" y="103117"/>
                    <a:pt x="17324" y="101572"/>
                  </a:cubicBezTo>
                  <a:cubicBezTo>
                    <a:pt x="28456" y="95786"/>
                    <a:pt x="17633" y="84284"/>
                    <a:pt x="15407" y="77271"/>
                  </a:cubicBezTo>
                  <a:cubicBezTo>
                    <a:pt x="13514" y="71318"/>
                    <a:pt x="22896" y="67580"/>
                    <a:pt x="27015" y="65258"/>
                  </a:cubicBezTo>
                  <a:cubicBezTo>
                    <a:pt x="33480" y="61603"/>
                    <a:pt x="41636" y="57817"/>
                    <a:pt x="44387" y="50530"/>
                  </a:cubicBezTo>
                  <a:cubicBezTo>
                    <a:pt x="46780" y="44184"/>
                    <a:pt x="43553" y="36969"/>
                    <a:pt x="42196" y="30635"/>
                  </a:cubicBezTo>
                  <a:cubicBezTo>
                    <a:pt x="40707" y="23693"/>
                    <a:pt x="40279" y="16466"/>
                    <a:pt x="43220" y="9906"/>
                  </a:cubicBezTo>
                  <a:cubicBezTo>
                    <a:pt x="44684" y="6608"/>
                    <a:pt x="47030" y="3334"/>
                    <a:pt x="495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9"/>
            <p:cNvSpPr/>
            <p:nvPr/>
          </p:nvSpPr>
          <p:spPr>
            <a:xfrm>
              <a:off x="238125" y="846675"/>
              <a:ext cx="1032875" cy="2402525"/>
            </a:xfrm>
            <a:custGeom>
              <a:rect b="b" l="l" r="r" t="t"/>
              <a:pathLst>
                <a:path extrusionOk="0" h="96101" w="41315">
                  <a:moveTo>
                    <a:pt x="37183" y="0"/>
                  </a:moveTo>
                  <a:cubicBezTo>
                    <a:pt x="34683" y="2857"/>
                    <a:pt x="32349" y="5632"/>
                    <a:pt x="30813" y="8322"/>
                  </a:cubicBezTo>
                  <a:cubicBezTo>
                    <a:pt x="24122" y="20026"/>
                    <a:pt x="30039" y="34623"/>
                    <a:pt x="23801" y="45684"/>
                  </a:cubicBezTo>
                  <a:cubicBezTo>
                    <a:pt x="18717" y="54685"/>
                    <a:pt x="3762" y="56769"/>
                    <a:pt x="0" y="66103"/>
                  </a:cubicBezTo>
                  <a:lnTo>
                    <a:pt x="0" y="71806"/>
                  </a:lnTo>
                  <a:cubicBezTo>
                    <a:pt x="2524" y="78843"/>
                    <a:pt x="11466" y="88154"/>
                    <a:pt x="3691" y="91202"/>
                  </a:cubicBezTo>
                  <a:cubicBezTo>
                    <a:pt x="2500" y="91666"/>
                    <a:pt x="1262" y="91987"/>
                    <a:pt x="0" y="92154"/>
                  </a:cubicBezTo>
                  <a:lnTo>
                    <a:pt x="0" y="96083"/>
                  </a:lnTo>
                  <a:cubicBezTo>
                    <a:pt x="313" y="96095"/>
                    <a:pt x="624" y="96101"/>
                    <a:pt x="934" y="96101"/>
                  </a:cubicBezTo>
                  <a:cubicBezTo>
                    <a:pt x="3482" y="96101"/>
                    <a:pt x="5941" y="95695"/>
                    <a:pt x="8287" y="94654"/>
                  </a:cubicBezTo>
                  <a:cubicBezTo>
                    <a:pt x="19181" y="89844"/>
                    <a:pt x="3381" y="77736"/>
                    <a:pt x="3881" y="71009"/>
                  </a:cubicBezTo>
                  <a:cubicBezTo>
                    <a:pt x="4727" y="59626"/>
                    <a:pt x="25146" y="57448"/>
                    <a:pt x="30170" y="47470"/>
                  </a:cubicBezTo>
                  <a:cubicBezTo>
                    <a:pt x="36028" y="35826"/>
                    <a:pt x="28134" y="21288"/>
                    <a:pt x="34826" y="8882"/>
                  </a:cubicBezTo>
                  <a:cubicBezTo>
                    <a:pt x="36397" y="5989"/>
                    <a:pt x="38779" y="3036"/>
                    <a:pt x="41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9"/>
            <p:cNvSpPr/>
            <p:nvPr/>
          </p:nvSpPr>
          <p:spPr>
            <a:xfrm>
              <a:off x="238125" y="2824875"/>
              <a:ext cx="55975" cy="206300"/>
            </a:xfrm>
            <a:custGeom>
              <a:rect b="b" l="l" r="r" t="t"/>
              <a:pathLst>
                <a:path extrusionOk="0" h="8252" w="2239">
                  <a:moveTo>
                    <a:pt x="0" y="1"/>
                  </a:moveTo>
                  <a:lnTo>
                    <a:pt x="0" y="8252"/>
                  </a:lnTo>
                  <a:cubicBezTo>
                    <a:pt x="2238" y="6859"/>
                    <a:pt x="1464" y="3692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9"/>
            <p:cNvSpPr/>
            <p:nvPr/>
          </p:nvSpPr>
          <p:spPr>
            <a:xfrm>
              <a:off x="238125" y="846675"/>
              <a:ext cx="825125" cy="1458525"/>
            </a:xfrm>
            <a:custGeom>
              <a:rect b="b" l="l" r="r" t="t"/>
              <a:pathLst>
                <a:path extrusionOk="0" h="58341" w="33005">
                  <a:moveTo>
                    <a:pt x="28837" y="0"/>
                  </a:moveTo>
                  <a:cubicBezTo>
                    <a:pt x="26503" y="2488"/>
                    <a:pt x="24384" y="4882"/>
                    <a:pt x="23003" y="7144"/>
                  </a:cubicBezTo>
                  <a:cubicBezTo>
                    <a:pt x="16574" y="17693"/>
                    <a:pt x="19300" y="31528"/>
                    <a:pt x="12621" y="41719"/>
                  </a:cubicBezTo>
                  <a:cubicBezTo>
                    <a:pt x="9644" y="46256"/>
                    <a:pt x="4453" y="49339"/>
                    <a:pt x="0" y="52768"/>
                  </a:cubicBezTo>
                  <a:lnTo>
                    <a:pt x="0" y="58341"/>
                  </a:lnTo>
                  <a:cubicBezTo>
                    <a:pt x="5465" y="53221"/>
                    <a:pt x="14049" y="50018"/>
                    <a:pt x="17943" y="43755"/>
                  </a:cubicBezTo>
                  <a:cubicBezTo>
                    <a:pt x="24491" y="33242"/>
                    <a:pt x="20324" y="18824"/>
                    <a:pt x="26872" y="7727"/>
                  </a:cubicBezTo>
                  <a:cubicBezTo>
                    <a:pt x="28337" y="5263"/>
                    <a:pt x="30575" y="2679"/>
                    <a:pt x="330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9"/>
            <p:cNvSpPr/>
            <p:nvPr/>
          </p:nvSpPr>
          <p:spPr>
            <a:xfrm>
              <a:off x="238125" y="846675"/>
              <a:ext cx="616750" cy="1191525"/>
            </a:xfrm>
            <a:custGeom>
              <a:rect b="b" l="l" r="r" t="t"/>
              <a:pathLst>
                <a:path extrusionOk="0" h="47661" w="24670">
                  <a:moveTo>
                    <a:pt x="21134" y="0"/>
                  </a:moveTo>
                  <a:cubicBezTo>
                    <a:pt x="19300" y="2131"/>
                    <a:pt x="17717" y="4179"/>
                    <a:pt x="16740" y="6096"/>
                  </a:cubicBezTo>
                  <a:cubicBezTo>
                    <a:pt x="11787" y="15954"/>
                    <a:pt x="10918" y="27456"/>
                    <a:pt x="5775" y="37278"/>
                  </a:cubicBezTo>
                  <a:cubicBezTo>
                    <a:pt x="4322" y="40041"/>
                    <a:pt x="2250" y="41969"/>
                    <a:pt x="0" y="43624"/>
                  </a:cubicBezTo>
                  <a:lnTo>
                    <a:pt x="0" y="47661"/>
                  </a:lnTo>
                  <a:cubicBezTo>
                    <a:pt x="3012" y="45339"/>
                    <a:pt x="5953" y="42934"/>
                    <a:pt x="7846" y="39564"/>
                  </a:cubicBezTo>
                  <a:cubicBezTo>
                    <a:pt x="13037" y="30337"/>
                    <a:pt x="14049" y="16835"/>
                    <a:pt x="19538" y="6632"/>
                  </a:cubicBezTo>
                  <a:cubicBezTo>
                    <a:pt x="20693" y="4501"/>
                    <a:pt x="22562" y="2286"/>
                    <a:pt x="246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9"/>
            <p:cNvSpPr/>
            <p:nvPr/>
          </p:nvSpPr>
          <p:spPr>
            <a:xfrm>
              <a:off x="238125" y="846675"/>
              <a:ext cx="440550" cy="981675"/>
            </a:xfrm>
            <a:custGeom>
              <a:rect b="b" l="l" r="r" t="t"/>
              <a:pathLst>
                <a:path extrusionOk="0" h="39267" w="17622">
                  <a:moveTo>
                    <a:pt x="14264" y="0"/>
                  </a:moveTo>
                  <a:cubicBezTo>
                    <a:pt x="13168" y="1548"/>
                    <a:pt x="12228" y="3048"/>
                    <a:pt x="11621" y="4477"/>
                  </a:cubicBezTo>
                  <a:cubicBezTo>
                    <a:pt x="7906" y="13168"/>
                    <a:pt x="7299" y="23622"/>
                    <a:pt x="2357" y="31980"/>
                  </a:cubicBezTo>
                  <a:cubicBezTo>
                    <a:pt x="1703" y="33064"/>
                    <a:pt x="917" y="34052"/>
                    <a:pt x="0" y="34933"/>
                  </a:cubicBezTo>
                  <a:lnTo>
                    <a:pt x="0" y="39267"/>
                  </a:lnTo>
                  <a:cubicBezTo>
                    <a:pt x="1524" y="38040"/>
                    <a:pt x="2893" y="36600"/>
                    <a:pt x="3953" y="34730"/>
                  </a:cubicBezTo>
                  <a:cubicBezTo>
                    <a:pt x="9061" y="25706"/>
                    <a:pt x="9835" y="14561"/>
                    <a:pt x="14109" y="5358"/>
                  </a:cubicBezTo>
                  <a:cubicBezTo>
                    <a:pt x="14883" y="3691"/>
                    <a:pt x="16157" y="1893"/>
                    <a:pt x="176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9"/>
            <p:cNvSpPr/>
            <p:nvPr/>
          </p:nvSpPr>
          <p:spPr>
            <a:xfrm>
              <a:off x="238125" y="846675"/>
              <a:ext cx="277125" cy="759925"/>
            </a:xfrm>
            <a:custGeom>
              <a:rect b="b" l="l" r="r" t="t"/>
              <a:pathLst>
                <a:path extrusionOk="0" h="30397" w="11085">
                  <a:moveTo>
                    <a:pt x="8072" y="0"/>
                  </a:moveTo>
                  <a:cubicBezTo>
                    <a:pt x="7656" y="762"/>
                    <a:pt x="7299" y="1548"/>
                    <a:pt x="7001" y="2357"/>
                  </a:cubicBezTo>
                  <a:cubicBezTo>
                    <a:pt x="4358" y="9787"/>
                    <a:pt x="4024" y="18383"/>
                    <a:pt x="0" y="25467"/>
                  </a:cubicBezTo>
                  <a:lnTo>
                    <a:pt x="0" y="30397"/>
                  </a:lnTo>
                  <a:cubicBezTo>
                    <a:pt x="345" y="29968"/>
                    <a:pt x="655" y="29516"/>
                    <a:pt x="941" y="29051"/>
                  </a:cubicBezTo>
                  <a:cubicBezTo>
                    <a:pt x="5632" y="21360"/>
                    <a:pt x="6084" y="11632"/>
                    <a:pt x="9251" y="3465"/>
                  </a:cubicBezTo>
                  <a:cubicBezTo>
                    <a:pt x="9751" y="2262"/>
                    <a:pt x="10370" y="1095"/>
                    <a:pt x="110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9"/>
            <p:cNvSpPr/>
            <p:nvPr/>
          </p:nvSpPr>
          <p:spPr>
            <a:xfrm>
              <a:off x="238125" y="846675"/>
              <a:ext cx="131275" cy="499175"/>
            </a:xfrm>
            <a:custGeom>
              <a:rect b="b" l="l" r="r" t="t"/>
              <a:pathLst>
                <a:path extrusionOk="0" h="19967" w="5251">
                  <a:moveTo>
                    <a:pt x="2679" y="0"/>
                  </a:moveTo>
                  <a:cubicBezTo>
                    <a:pt x="1512" y="4155"/>
                    <a:pt x="1083" y="8680"/>
                    <a:pt x="0" y="12978"/>
                  </a:cubicBezTo>
                  <a:lnTo>
                    <a:pt x="0" y="19967"/>
                  </a:lnTo>
                  <a:cubicBezTo>
                    <a:pt x="2548" y="14026"/>
                    <a:pt x="2929" y="7215"/>
                    <a:pt x="4822" y="1167"/>
                  </a:cubicBezTo>
                  <a:cubicBezTo>
                    <a:pt x="4941" y="786"/>
                    <a:pt x="5084" y="393"/>
                    <a:pt x="52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0"/>
          <p:cNvSpPr/>
          <p:nvPr/>
        </p:nvSpPr>
        <p:spPr>
          <a:xfrm>
            <a:off x="0" y="0"/>
            <a:ext cx="5943600" cy="5143500"/>
          </a:xfrm>
          <a:prstGeom prst="rect">
            <a:avLst/>
          </a:prstGeom>
          <a:gradFill>
            <a:gsLst>
              <a:gs pos="0">
                <a:srgbClr val="FFFFFF">
                  <a:alpha val="78823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0"/>
          <p:cNvSpPr txBox="1"/>
          <p:nvPr>
            <p:ph type="title"/>
          </p:nvPr>
        </p:nvSpPr>
        <p:spPr>
          <a:xfrm>
            <a:off x="713850" y="535375"/>
            <a:ext cx="2547000" cy="195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grpSp>
        <p:nvGrpSpPr>
          <p:cNvPr id="122" name="Google Shape;122;p10"/>
          <p:cNvGrpSpPr/>
          <p:nvPr/>
        </p:nvGrpSpPr>
        <p:grpSpPr>
          <a:xfrm rot="10800000">
            <a:off x="-97544" y="2625967"/>
            <a:ext cx="1390747" cy="2523532"/>
            <a:chOff x="6373700" y="846675"/>
            <a:chExt cx="1059375" cy="1937750"/>
          </a:xfrm>
        </p:grpSpPr>
        <p:sp>
          <p:nvSpPr>
            <p:cNvPr id="123" name="Google Shape;123;p10"/>
            <p:cNvSpPr/>
            <p:nvPr/>
          </p:nvSpPr>
          <p:spPr>
            <a:xfrm>
              <a:off x="7095225" y="930900"/>
              <a:ext cx="286650" cy="739100"/>
            </a:xfrm>
            <a:custGeom>
              <a:rect b="b" l="l" r="r" t="t"/>
              <a:pathLst>
                <a:path extrusionOk="0" h="29564" w="11466">
                  <a:moveTo>
                    <a:pt x="11466" y="0"/>
                  </a:moveTo>
                  <a:cubicBezTo>
                    <a:pt x="9835" y="6930"/>
                    <a:pt x="0" y="12919"/>
                    <a:pt x="1703" y="20491"/>
                  </a:cubicBezTo>
                  <a:cubicBezTo>
                    <a:pt x="2667" y="24801"/>
                    <a:pt x="6930" y="27290"/>
                    <a:pt x="11466" y="29564"/>
                  </a:cubicBezTo>
                  <a:lnTo>
                    <a:pt x="11466" y="24503"/>
                  </a:lnTo>
                  <a:cubicBezTo>
                    <a:pt x="9740" y="23087"/>
                    <a:pt x="8418" y="21408"/>
                    <a:pt x="7847" y="19241"/>
                  </a:cubicBezTo>
                  <a:cubicBezTo>
                    <a:pt x="6846" y="15419"/>
                    <a:pt x="9013" y="11788"/>
                    <a:pt x="11466" y="8216"/>
                  </a:cubicBezTo>
                  <a:lnTo>
                    <a:pt x="114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0"/>
            <p:cNvSpPr/>
            <p:nvPr/>
          </p:nvSpPr>
          <p:spPr>
            <a:xfrm>
              <a:off x="6741600" y="846675"/>
              <a:ext cx="640275" cy="1047175"/>
            </a:xfrm>
            <a:custGeom>
              <a:rect b="b" l="l" r="r" t="t"/>
              <a:pathLst>
                <a:path extrusionOk="0" h="41887" w="25611">
                  <a:moveTo>
                    <a:pt x="15741" y="0"/>
                  </a:moveTo>
                  <a:cubicBezTo>
                    <a:pt x="15848" y="429"/>
                    <a:pt x="15896" y="857"/>
                    <a:pt x="15907" y="1298"/>
                  </a:cubicBezTo>
                  <a:cubicBezTo>
                    <a:pt x="16086" y="10180"/>
                    <a:pt x="1" y="16776"/>
                    <a:pt x="2310" y="26432"/>
                  </a:cubicBezTo>
                  <a:cubicBezTo>
                    <a:pt x="4477" y="35421"/>
                    <a:pt x="18693" y="36207"/>
                    <a:pt x="25611" y="41886"/>
                  </a:cubicBezTo>
                  <a:lnTo>
                    <a:pt x="25611" y="37088"/>
                  </a:lnTo>
                  <a:cubicBezTo>
                    <a:pt x="19122" y="33849"/>
                    <a:pt x="10859" y="31659"/>
                    <a:pt x="9264" y="25134"/>
                  </a:cubicBezTo>
                  <a:cubicBezTo>
                    <a:pt x="7061" y="16097"/>
                    <a:pt x="21372" y="9525"/>
                    <a:pt x="21015" y="1191"/>
                  </a:cubicBezTo>
                  <a:cubicBezTo>
                    <a:pt x="20991" y="786"/>
                    <a:pt x="20932" y="393"/>
                    <a:pt x="208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0"/>
            <p:cNvSpPr/>
            <p:nvPr/>
          </p:nvSpPr>
          <p:spPr>
            <a:xfrm>
              <a:off x="6373700" y="846675"/>
              <a:ext cx="1059375" cy="1937750"/>
            </a:xfrm>
            <a:custGeom>
              <a:rect b="b" l="l" r="r" t="t"/>
              <a:pathLst>
                <a:path extrusionOk="0" h="77510" w="42375">
                  <a:moveTo>
                    <a:pt x="19848" y="0"/>
                  </a:moveTo>
                  <a:cubicBezTo>
                    <a:pt x="19908" y="464"/>
                    <a:pt x="19908" y="929"/>
                    <a:pt x="19884" y="1393"/>
                  </a:cubicBezTo>
                  <a:cubicBezTo>
                    <a:pt x="19193" y="11942"/>
                    <a:pt x="1" y="17788"/>
                    <a:pt x="2346" y="29051"/>
                  </a:cubicBezTo>
                  <a:cubicBezTo>
                    <a:pt x="4763" y="40636"/>
                    <a:pt x="26421" y="39814"/>
                    <a:pt x="33040" y="48756"/>
                  </a:cubicBezTo>
                  <a:cubicBezTo>
                    <a:pt x="38767" y="56507"/>
                    <a:pt x="30742" y="70080"/>
                    <a:pt x="38624" y="76426"/>
                  </a:cubicBezTo>
                  <a:cubicBezTo>
                    <a:pt x="39124" y="76831"/>
                    <a:pt x="39660" y="77188"/>
                    <a:pt x="40220" y="77510"/>
                  </a:cubicBezTo>
                  <a:lnTo>
                    <a:pt x="40232" y="69675"/>
                  </a:lnTo>
                  <a:cubicBezTo>
                    <a:pt x="37505" y="63055"/>
                    <a:pt x="42375" y="52995"/>
                    <a:pt x="37946" y="46649"/>
                  </a:cubicBezTo>
                  <a:cubicBezTo>
                    <a:pt x="31838" y="37886"/>
                    <a:pt x="12347" y="38636"/>
                    <a:pt x="9787" y="27730"/>
                  </a:cubicBezTo>
                  <a:cubicBezTo>
                    <a:pt x="7335" y="17312"/>
                    <a:pt x="25504" y="10966"/>
                    <a:pt x="25349" y="1381"/>
                  </a:cubicBezTo>
                  <a:cubicBezTo>
                    <a:pt x="25337" y="917"/>
                    <a:pt x="25289" y="452"/>
                    <a:pt x="251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"/>
              <a:buChar char="●"/>
              <a:defRPr sz="18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2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png"/><Relationship Id="rId4" Type="http://schemas.openxmlformats.org/officeDocument/2006/relationships/image" Target="../media/image2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jpg"/><Relationship Id="rId4" Type="http://schemas.openxmlformats.org/officeDocument/2006/relationships/image" Target="../media/image13.jpg"/><Relationship Id="rId9" Type="http://schemas.openxmlformats.org/officeDocument/2006/relationships/image" Target="../media/image27.png"/><Relationship Id="rId5" Type="http://schemas.openxmlformats.org/officeDocument/2006/relationships/image" Target="../media/image20.png"/><Relationship Id="rId6" Type="http://schemas.openxmlformats.org/officeDocument/2006/relationships/image" Target="../media/image5.jpg"/><Relationship Id="rId7" Type="http://schemas.openxmlformats.org/officeDocument/2006/relationships/image" Target="../media/image3.png"/><Relationship Id="rId8" Type="http://schemas.openxmlformats.org/officeDocument/2006/relationships/image" Target="../media/image6.jpg"/><Relationship Id="rId10" Type="http://schemas.openxmlformats.org/officeDocument/2006/relationships/image" Target="../media/image1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16.jpg"/><Relationship Id="rId5" Type="http://schemas.openxmlformats.org/officeDocument/2006/relationships/image" Target="../media/image14.jpg"/><Relationship Id="rId6" Type="http://schemas.openxmlformats.org/officeDocument/2006/relationships/image" Target="../media/image9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3"/>
          <p:cNvSpPr txBox="1"/>
          <p:nvPr>
            <p:ph type="ctrTitle"/>
          </p:nvPr>
        </p:nvSpPr>
        <p:spPr>
          <a:xfrm>
            <a:off x="1024800" y="1638422"/>
            <a:ext cx="6002400" cy="137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Music Suggestions</a:t>
            </a:r>
            <a:endParaRPr/>
          </a:p>
        </p:txBody>
      </p:sp>
      <p:sp>
        <p:nvSpPr>
          <p:cNvPr id="411" name="Google Shape;411;p33"/>
          <p:cNvSpPr txBox="1"/>
          <p:nvPr>
            <p:ph idx="1" type="subTitle"/>
          </p:nvPr>
        </p:nvSpPr>
        <p:spPr>
          <a:xfrm>
            <a:off x="941450" y="3186100"/>
            <a:ext cx="5174700" cy="4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Unsupervised Learning Capstone Project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Michelle Thorne</a:t>
            </a:r>
            <a:endParaRPr/>
          </a:p>
        </p:txBody>
      </p:sp>
      <p:sp>
        <p:nvSpPr>
          <p:cNvPr id="412" name="Google Shape;412;p33"/>
          <p:cNvSpPr/>
          <p:nvPr/>
        </p:nvSpPr>
        <p:spPr>
          <a:xfrm>
            <a:off x="-5305492" y="-3450348"/>
            <a:ext cx="8408" cy="8741"/>
          </a:xfrm>
          <a:custGeom>
            <a:rect b="b" l="l" r="r" t="t"/>
            <a:pathLst>
              <a:path extrusionOk="0" h="382" w="323">
                <a:moveTo>
                  <a:pt x="322" y="0"/>
                </a:moveTo>
                <a:lnTo>
                  <a:pt x="167" y="179"/>
                </a:lnTo>
                <a:lnTo>
                  <a:pt x="1" y="381"/>
                </a:lnTo>
                <a:lnTo>
                  <a:pt x="32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33"/>
          <p:cNvSpPr/>
          <p:nvPr/>
        </p:nvSpPr>
        <p:spPr>
          <a:xfrm>
            <a:off x="-5297110" y="-3456343"/>
            <a:ext cx="5909" cy="6018"/>
          </a:xfrm>
          <a:custGeom>
            <a:rect b="b" l="l" r="r" t="t"/>
            <a:pathLst>
              <a:path extrusionOk="0" h="263" w="227">
                <a:moveTo>
                  <a:pt x="226" y="1"/>
                </a:moveTo>
                <a:cubicBezTo>
                  <a:pt x="143" y="84"/>
                  <a:pt x="72" y="167"/>
                  <a:pt x="0" y="262"/>
                </a:cubicBezTo>
                <a:lnTo>
                  <a:pt x="119" y="131"/>
                </a:lnTo>
                <a:cubicBezTo>
                  <a:pt x="155" y="84"/>
                  <a:pt x="191" y="36"/>
                  <a:pt x="22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33"/>
          <p:cNvSpPr/>
          <p:nvPr/>
        </p:nvSpPr>
        <p:spPr>
          <a:xfrm>
            <a:off x="-5291227" y="-3463688"/>
            <a:ext cx="6847" cy="7368"/>
          </a:xfrm>
          <a:custGeom>
            <a:rect b="b" l="l" r="r" t="t"/>
            <a:pathLst>
              <a:path extrusionOk="0" h="322" w="263">
                <a:moveTo>
                  <a:pt x="262" y="0"/>
                </a:moveTo>
                <a:lnTo>
                  <a:pt x="143" y="131"/>
                </a:lnTo>
                <a:lnTo>
                  <a:pt x="0" y="321"/>
                </a:lnTo>
                <a:lnTo>
                  <a:pt x="26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2"/>
          <p:cNvSpPr txBox="1"/>
          <p:nvPr>
            <p:ph idx="4294967295" type="title"/>
          </p:nvPr>
        </p:nvSpPr>
        <p:spPr>
          <a:xfrm>
            <a:off x="1024800" y="540000"/>
            <a:ext cx="73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</a:t>
            </a:r>
            <a:endParaRPr/>
          </a:p>
        </p:txBody>
      </p:sp>
      <p:pic>
        <p:nvPicPr>
          <p:cNvPr id="482" name="Google Shape;48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600" y="1112700"/>
            <a:ext cx="3173531" cy="324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3" name="Google Shape;483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73050" y="1188900"/>
            <a:ext cx="3300900" cy="3245250"/>
          </a:xfrm>
          <a:prstGeom prst="rect">
            <a:avLst/>
          </a:prstGeom>
          <a:noFill/>
          <a:ln>
            <a:noFill/>
          </a:ln>
        </p:spPr>
      </p:pic>
      <p:sp>
        <p:nvSpPr>
          <p:cNvPr id="484" name="Google Shape;484;p42"/>
          <p:cNvSpPr txBox="1"/>
          <p:nvPr/>
        </p:nvSpPr>
        <p:spPr>
          <a:xfrm>
            <a:off x="1161450" y="4426400"/>
            <a:ext cx="29265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uli"/>
                <a:ea typeface="Muli"/>
                <a:cs typeface="Muli"/>
                <a:sym typeface="Muli"/>
              </a:rPr>
              <a:t>Most songs rank high in loudness</a:t>
            </a:r>
            <a:endParaRPr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85" name="Google Shape;485;p42"/>
          <p:cNvSpPr txBox="1"/>
          <p:nvPr/>
        </p:nvSpPr>
        <p:spPr>
          <a:xfrm>
            <a:off x="4676050" y="4434150"/>
            <a:ext cx="29265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uli"/>
                <a:ea typeface="Muli"/>
                <a:cs typeface="Muli"/>
                <a:sym typeface="Muli"/>
              </a:rPr>
              <a:t>Most songs are 2-3 min long</a:t>
            </a:r>
            <a:endParaRPr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43"/>
          <p:cNvSpPr txBox="1"/>
          <p:nvPr>
            <p:ph type="title"/>
          </p:nvPr>
        </p:nvSpPr>
        <p:spPr>
          <a:xfrm>
            <a:off x="1024800" y="540000"/>
            <a:ext cx="7399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</a:t>
            </a:r>
            <a:endParaRPr/>
          </a:p>
        </p:txBody>
      </p:sp>
      <p:pic>
        <p:nvPicPr>
          <p:cNvPr id="491" name="Google Shape;49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8900" y="1250550"/>
            <a:ext cx="3568300" cy="339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2" name="Google Shape;492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0950" y="1265100"/>
            <a:ext cx="3343550" cy="3132175"/>
          </a:xfrm>
          <a:prstGeom prst="rect">
            <a:avLst/>
          </a:prstGeom>
          <a:noFill/>
          <a:ln>
            <a:noFill/>
          </a:ln>
        </p:spPr>
      </p:pic>
      <p:sp>
        <p:nvSpPr>
          <p:cNvPr id="493" name="Google Shape;493;p43"/>
          <p:cNvSpPr txBox="1"/>
          <p:nvPr/>
        </p:nvSpPr>
        <p:spPr>
          <a:xfrm>
            <a:off x="1618650" y="4426400"/>
            <a:ext cx="29265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uli"/>
                <a:ea typeface="Muli"/>
                <a:cs typeface="Muli"/>
                <a:sym typeface="Muli"/>
              </a:rPr>
              <a:t>Loudness and energy are highly correlated</a:t>
            </a:r>
            <a:endParaRPr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94" name="Google Shape;494;p43"/>
          <p:cNvSpPr txBox="1"/>
          <p:nvPr/>
        </p:nvSpPr>
        <p:spPr>
          <a:xfrm>
            <a:off x="5465675" y="4491425"/>
            <a:ext cx="29265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uli"/>
                <a:ea typeface="Muli"/>
                <a:cs typeface="Muli"/>
                <a:sym typeface="Muli"/>
              </a:rPr>
              <a:t>Higher tempos indicates higher energy</a:t>
            </a:r>
            <a:endParaRPr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44"/>
          <p:cNvSpPr txBox="1"/>
          <p:nvPr>
            <p:ph type="title"/>
          </p:nvPr>
        </p:nvSpPr>
        <p:spPr>
          <a:xfrm>
            <a:off x="1024800" y="540000"/>
            <a:ext cx="7399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</a:t>
            </a:r>
            <a:endParaRPr/>
          </a:p>
        </p:txBody>
      </p:sp>
      <p:pic>
        <p:nvPicPr>
          <p:cNvPr id="500" name="Google Shape;50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0050" y="1429950"/>
            <a:ext cx="8036202" cy="256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45"/>
          <p:cNvSpPr txBox="1"/>
          <p:nvPr>
            <p:ph type="title"/>
          </p:nvPr>
        </p:nvSpPr>
        <p:spPr>
          <a:xfrm>
            <a:off x="4016912" y="2001399"/>
            <a:ext cx="4096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</a:t>
            </a:r>
            <a:endParaRPr/>
          </a:p>
        </p:txBody>
      </p:sp>
      <p:sp>
        <p:nvSpPr>
          <p:cNvPr id="506" name="Google Shape;506;p45"/>
          <p:cNvSpPr txBox="1"/>
          <p:nvPr>
            <p:ph idx="2" type="title"/>
          </p:nvPr>
        </p:nvSpPr>
        <p:spPr>
          <a:xfrm>
            <a:off x="7389315" y="1355625"/>
            <a:ext cx="539400" cy="53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46"/>
          <p:cNvSpPr txBox="1"/>
          <p:nvPr>
            <p:ph type="title"/>
          </p:nvPr>
        </p:nvSpPr>
        <p:spPr>
          <a:xfrm>
            <a:off x="1024800" y="540000"/>
            <a:ext cx="7399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Dimensionality Reduction</a:t>
            </a:r>
            <a:endParaRPr/>
          </a:p>
        </p:txBody>
      </p:sp>
      <p:sp>
        <p:nvSpPr>
          <p:cNvPr id="512" name="Google Shape;512;p46"/>
          <p:cNvSpPr txBox="1"/>
          <p:nvPr>
            <p:ph idx="1" type="body"/>
          </p:nvPr>
        </p:nvSpPr>
        <p:spPr>
          <a:xfrm>
            <a:off x="1024800" y="1546500"/>
            <a:ext cx="6456600" cy="26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Dummy variables were used for text based data and PCA was used to reduce them.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Artists                                                           Genres</a:t>
            </a:r>
            <a:endParaRPr/>
          </a:p>
        </p:txBody>
      </p:sp>
      <p:pic>
        <p:nvPicPr>
          <p:cNvPr id="513" name="Google Shape;513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7150" y="2750251"/>
            <a:ext cx="3579976" cy="184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4" name="Google Shape;514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82300" y="2750250"/>
            <a:ext cx="3516924" cy="184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47"/>
          <p:cNvSpPr txBox="1"/>
          <p:nvPr>
            <p:ph idx="1" type="body"/>
          </p:nvPr>
        </p:nvSpPr>
        <p:spPr>
          <a:xfrm>
            <a:off x="1024800" y="1546500"/>
            <a:ext cx="6552300" cy="26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Results were combined in a new dataframe with the numeric data and UMAP was run to reduce its dimensions</a:t>
            </a:r>
            <a:endParaRPr/>
          </a:p>
        </p:txBody>
      </p:sp>
      <p:sp>
        <p:nvSpPr>
          <p:cNvPr id="520" name="Google Shape;520;p47"/>
          <p:cNvSpPr txBox="1"/>
          <p:nvPr>
            <p:ph type="title"/>
          </p:nvPr>
        </p:nvSpPr>
        <p:spPr>
          <a:xfrm>
            <a:off x="1024800" y="540000"/>
            <a:ext cx="7399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Dimensionality Reduction</a:t>
            </a:r>
            <a:endParaRPr/>
          </a:p>
        </p:txBody>
      </p:sp>
      <p:pic>
        <p:nvPicPr>
          <p:cNvPr id="521" name="Google Shape;52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5222" y="2332197"/>
            <a:ext cx="4432301" cy="233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48"/>
          <p:cNvSpPr txBox="1"/>
          <p:nvPr>
            <p:ph idx="1" type="body"/>
          </p:nvPr>
        </p:nvSpPr>
        <p:spPr>
          <a:xfrm>
            <a:off x="1024800" y="1546491"/>
            <a:ext cx="5102100" cy="26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K-Means was run using several different values for number of clusters (5-200)</a:t>
            </a:r>
            <a:endParaRPr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Number of clusters chosen was 4000 despite the silhouette scores (-0.4616)</a:t>
            </a:r>
            <a:endParaRPr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Number of observations in each cluster ranged from  1 to 41.</a:t>
            </a:r>
            <a:endParaRPr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Popularity was used as a weight.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48"/>
          <p:cNvSpPr txBox="1"/>
          <p:nvPr>
            <p:ph type="title"/>
          </p:nvPr>
        </p:nvSpPr>
        <p:spPr>
          <a:xfrm>
            <a:off x="1024800" y="540000"/>
            <a:ext cx="7399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Modeling: K-Means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49"/>
          <p:cNvSpPr txBox="1"/>
          <p:nvPr>
            <p:ph idx="1" type="body"/>
          </p:nvPr>
        </p:nvSpPr>
        <p:spPr>
          <a:xfrm>
            <a:off x="1024800" y="1546491"/>
            <a:ext cx="5102100" cy="26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Once 4000 clusters was found using K-Means, I used that parameter for Mini Batch as well.</a:t>
            </a:r>
            <a:endParaRPr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Popularity was again used as a weight.</a:t>
            </a:r>
            <a:endParaRPr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The silhouette score was .2498</a:t>
            </a:r>
            <a:endParaRPr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The number of clusters found was 3,833.</a:t>
            </a:r>
            <a:endParaRPr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Number of observations in each cluster ranged from 1 to 45</a:t>
            </a:r>
            <a:endParaRPr/>
          </a:p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SzPts val="1600"/>
              <a:buChar char="●"/>
            </a:pPr>
            <a:r>
              <a:rPr lang="en"/>
              <a:t>Recommendation lists were very similar and consistent with K-Means</a:t>
            </a:r>
            <a:endParaRPr/>
          </a:p>
        </p:txBody>
      </p:sp>
      <p:sp>
        <p:nvSpPr>
          <p:cNvPr id="533" name="Google Shape;533;p49"/>
          <p:cNvSpPr txBox="1"/>
          <p:nvPr>
            <p:ph type="title"/>
          </p:nvPr>
        </p:nvSpPr>
        <p:spPr>
          <a:xfrm>
            <a:off x="1024800" y="540000"/>
            <a:ext cx="7399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Modeling: Mini Batch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50"/>
          <p:cNvSpPr txBox="1"/>
          <p:nvPr>
            <p:ph idx="1" type="body"/>
          </p:nvPr>
        </p:nvSpPr>
        <p:spPr>
          <a:xfrm>
            <a:off x="1024800" y="1546491"/>
            <a:ext cx="5102100" cy="26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Parameters for HDBSCAN included:</a:t>
            </a:r>
            <a:endParaRPr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Min_cluster_size = 2</a:t>
            </a:r>
            <a:endParaRPr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Cluster_selection_method = ‘leaf’</a:t>
            </a:r>
            <a:endParaRPr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metric=’euclidean’</a:t>
            </a:r>
            <a:endParaRPr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Found 5957 clusters with maximum of 21 tracks in any one cluster.</a:t>
            </a:r>
            <a:endParaRPr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13,304 observations were labeled as noise.</a:t>
            </a:r>
            <a:endParaRPr/>
          </a:p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SzPts val="1600"/>
              <a:buChar char="●"/>
            </a:pPr>
            <a:r>
              <a:rPr lang="en"/>
              <a:t>Gave a silhouette score of 0.4217</a:t>
            </a:r>
            <a:endParaRPr/>
          </a:p>
        </p:txBody>
      </p:sp>
      <p:sp>
        <p:nvSpPr>
          <p:cNvPr id="539" name="Google Shape;539;p50"/>
          <p:cNvSpPr txBox="1"/>
          <p:nvPr>
            <p:ph type="title"/>
          </p:nvPr>
        </p:nvSpPr>
        <p:spPr>
          <a:xfrm>
            <a:off x="1024800" y="540000"/>
            <a:ext cx="7399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Modeling: HDBSCAN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51"/>
          <p:cNvSpPr txBox="1"/>
          <p:nvPr>
            <p:ph type="title"/>
          </p:nvPr>
        </p:nvSpPr>
        <p:spPr>
          <a:xfrm>
            <a:off x="4016912" y="2001399"/>
            <a:ext cx="4096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545" name="Google Shape;545;p51"/>
          <p:cNvSpPr txBox="1"/>
          <p:nvPr>
            <p:ph idx="2" type="title"/>
          </p:nvPr>
        </p:nvSpPr>
        <p:spPr>
          <a:xfrm>
            <a:off x="7389315" y="1355625"/>
            <a:ext cx="539400" cy="53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4"/>
          <p:cNvSpPr txBox="1"/>
          <p:nvPr>
            <p:ph type="title"/>
          </p:nvPr>
        </p:nvSpPr>
        <p:spPr>
          <a:xfrm>
            <a:off x="1024800" y="540000"/>
            <a:ext cx="7399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420" name="Google Shape;420;p34"/>
          <p:cNvSpPr txBox="1"/>
          <p:nvPr>
            <p:ph idx="1" type="body"/>
          </p:nvPr>
        </p:nvSpPr>
        <p:spPr>
          <a:xfrm>
            <a:off x="1024800" y="1546491"/>
            <a:ext cx="5102100" cy="26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Introduction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Research Question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The Data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Modeling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Results and Recommendations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52"/>
          <p:cNvSpPr txBox="1"/>
          <p:nvPr>
            <p:ph idx="4294967295" type="title"/>
          </p:nvPr>
        </p:nvSpPr>
        <p:spPr>
          <a:xfrm>
            <a:off x="1024800" y="540000"/>
            <a:ext cx="73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Input</a:t>
            </a:r>
            <a:endParaRPr/>
          </a:p>
        </p:txBody>
      </p:sp>
      <p:pic>
        <p:nvPicPr>
          <p:cNvPr id="551" name="Google Shape;551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225" y="1265100"/>
            <a:ext cx="5762625" cy="210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2" name="Google Shape;552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1225" y="3437500"/>
            <a:ext cx="49149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53"/>
          <p:cNvSpPr txBox="1"/>
          <p:nvPr>
            <p:ph type="title"/>
          </p:nvPr>
        </p:nvSpPr>
        <p:spPr>
          <a:xfrm>
            <a:off x="1024800" y="540000"/>
            <a:ext cx="7399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</a:t>
            </a:r>
            <a:endParaRPr/>
          </a:p>
        </p:txBody>
      </p:sp>
      <p:pic>
        <p:nvPicPr>
          <p:cNvPr id="558" name="Google Shape;558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4800" y="1112700"/>
            <a:ext cx="6457950" cy="318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54"/>
          <p:cNvSpPr txBox="1"/>
          <p:nvPr>
            <p:ph type="title"/>
          </p:nvPr>
        </p:nvSpPr>
        <p:spPr>
          <a:xfrm>
            <a:off x="1024800" y="540000"/>
            <a:ext cx="7399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</p:txBody>
      </p:sp>
      <p:pic>
        <p:nvPicPr>
          <p:cNvPr id="564" name="Google Shape;564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12700"/>
            <a:ext cx="8271600" cy="17287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55"/>
          <p:cNvSpPr txBox="1"/>
          <p:nvPr>
            <p:ph idx="4294967295" type="title"/>
          </p:nvPr>
        </p:nvSpPr>
        <p:spPr>
          <a:xfrm>
            <a:off x="1024800" y="540000"/>
            <a:ext cx="73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Josh Groban  “You Raise Me Up” - K-Means</a:t>
            </a:r>
            <a:endParaRPr/>
          </a:p>
        </p:txBody>
      </p:sp>
      <p:pic>
        <p:nvPicPr>
          <p:cNvPr id="570" name="Google Shape;570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3200" y="1112700"/>
            <a:ext cx="4825338" cy="372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56"/>
          <p:cNvSpPr txBox="1"/>
          <p:nvPr>
            <p:ph type="title"/>
          </p:nvPr>
        </p:nvSpPr>
        <p:spPr>
          <a:xfrm>
            <a:off x="1024800" y="540000"/>
            <a:ext cx="7399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Josh Groban “You Raise Me Up” - MiniBatch</a:t>
            </a:r>
            <a:endParaRPr/>
          </a:p>
        </p:txBody>
      </p:sp>
      <p:pic>
        <p:nvPicPr>
          <p:cNvPr id="576" name="Google Shape;576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0663" y="1210125"/>
            <a:ext cx="6467475" cy="340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57"/>
          <p:cNvSpPr txBox="1"/>
          <p:nvPr>
            <p:ph type="title"/>
          </p:nvPr>
        </p:nvSpPr>
        <p:spPr>
          <a:xfrm>
            <a:off x="1024800" y="540000"/>
            <a:ext cx="7399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Josh Groban “You Raise Me Up” - HDBSCAN</a:t>
            </a:r>
            <a:endParaRPr/>
          </a:p>
        </p:txBody>
      </p:sp>
      <p:pic>
        <p:nvPicPr>
          <p:cNvPr id="582" name="Google Shape;582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8800" y="1943125"/>
            <a:ext cx="5791200" cy="155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58"/>
          <p:cNvSpPr txBox="1"/>
          <p:nvPr>
            <p:ph type="title"/>
          </p:nvPr>
        </p:nvSpPr>
        <p:spPr>
          <a:xfrm>
            <a:off x="3549450" y="2001400"/>
            <a:ext cx="4563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  <p:sp>
        <p:nvSpPr>
          <p:cNvPr id="588" name="Google Shape;588;p58"/>
          <p:cNvSpPr txBox="1"/>
          <p:nvPr>
            <p:ph idx="2" type="title"/>
          </p:nvPr>
        </p:nvSpPr>
        <p:spPr>
          <a:xfrm>
            <a:off x="7389315" y="1355625"/>
            <a:ext cx="539400" cy="53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59"/>
          <p:cNvSpPr txBox="1"/>
          <p:nvPr>
            <p:ph type="title"/>
          </p:nvPr>
        </p:nvSpPr>
        <p:spPr>
          <a:xfrm>
            <a:off x="1024800" y="540000"/>
            <a:ext cx="7399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  <p:sp>
        <p:nvSpPr>
          <p:cNvPr id="594" name="Google Shape;594;p59"/>
          <p:cNvSpPr txBox="1"/>
          <p:nvPr>
            <p:ph idx="1" type="body"/>
          </p:nvPr>
        </p:nvSpPr>
        <p:spPr>
          <a:xfrm>
            <a:off x="1024800" y="1546500"/>
            <a:ext cx="6424800" cy="26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Improvements:</a:t>
            </a:r>
            <a:endParaRPr b="1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Incorporate better filtering for results instead of: 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Taking the first item in the slice for the cluster number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Using a random sampling of the cluster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Importance and Applications:</a:t>
            </a:r>
            <a:endParaRPr b="1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Competitive features (Spotify, Netflix)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Marketing (Amazon, ads on internet based on recent Google searches etc)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60"/>
          <p:cNvSpPr txBox="1"/>
          <p:nvPr>
            <p:ph idx="1" type="subTitle"/>
          </p:nvPr>
        </p:nvSpPr>
        <p:spPr>
          <a:xfrm>
            <a:off x="1673025" y="769575"/>
            <a:ext cx="4322700" cy="11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Thanks for watching!</a:t>
            </a:r>
            <a:endParaRPr sz="2200"/>
          </a:p>
        </p:txBody>
      </p:sp>
      <p:sp>
        <p:nvSpPr>
          <p:cNvPr id="600" name="Google Shape;600;p60"/>
          <p:cNvSpPr txBox="1"/>
          <p:nvPr>
            <p:ph type="title"/>
          </p:nvPr>
        </p:nvSpPr>
        <p:spPr>
          <a:xfrm>
            <a:off x="232000" y="2746975"/>
            <a:ext cx="6609900" cy="142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800"/>
              <a:t>Questions?</a:t>
            </a:r>
            <a:endParaRPr sz="8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5"/>
          <p:cNvSpPr txBox="1"/>
          <p:nvPr>
            <p:ph type="title"/>
          </p:nvPr>
        </p:nvSpPr>
        <p:spPr>
          <a:xfrm>
            <a:off x="1024800" y="540000"/>
            <a:ext cx="7399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426" name="Google Shape;426;p35"/>
          <p:cNvSpPr txBox="1"/>
          <p:nvPr>
            <p:ph idx="4294967295" type="body"/>
          </p:nvPr>
        </p:nvSpPr>
        <p:spPr>
          <a:xfrm>
            <a:off x="1024800" y="1546491"/>
            <a:ext cx="5102100" cy="26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Music streaming services have been around for 20 years.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Napster - 1999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Pandora (US) - 2000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Deezer (France) - 2007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SoundCloud(Germany)-2007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Amazon Prime Music (US) - 2007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Spotify (Sweden) - 2008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Tidal (Norway) - 2014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Apple Music (US) - 2015</a:t>
            </a:r>
            <a:endParaRPr/>
          </a:p>
        </p:txBody>
      </p:sp>
      <p:pic>
        <p:nvPicPr>
          <p:cNvPr id="427" name="Google Shape;42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5300" y="177524"/>
            <a:ext cx="2624901" cy="73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04150" y="177525"/>
            <a:ext cx="1168500" cy="116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25000" y="1321364"/>
            <a:ext cx="2996825" cy="66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Google Shape;430;p35"/>
          <p:cNvPicPr preferRelativeResize="0"/>
          <p:nvPr/>
        </p:nvPicPr>
        <p:blipFill rotWithShape="1">
          <a:blip r:embed="rId6">
            <a:alphaModFix/>
          </a:blip>
          <a:srcRect b="21649" l="20745" r="24832" t="23498"/>
          <a:stretch/>
        </p:blipFill>
        <p:spPr>
          <a:xfrm>
            <a:off x="5141225" y="1987500"/>
            <a:ext cx="1873603" cy="116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p3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014825" y="2234241"/>
            <a:ext cx="2034533" cy="67500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2" name="Google Shape;432;p3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529050" y="3399773"/>
            <a:ext cx="2034524" cy="1345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433" name="Google Shape;433;p3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643225" y="3642713"/>
            <a:ext cx="1500776" cy="1500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" name="Google Shape;434;p3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263623" y="3205200"/>
            <a:ext cx="1265433" cy="1546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6"/>
          <p:cNvSpPr txBox="1"/>
          <p:nvPr>
            <p:ph type="title"/>
          </p:nvPr>
        </p:nvSpPr>
        <p:spPr>
          <a:xfrm>
            <a:off x="1024800" y="540000"/>
            <a:ext cx="7399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remain competitive?</a:t>
            </a:r>
            <a:endParaRPr/>
          </a:p>
        </p:txBody>
      </p:sp>
      <p:sp>
        <p:nvSpPr>
          <p:cNvPr id="440" name="Google Shape;440;p36"/>
          <p:cNvSpPr txBox="1"/>
          <p:nvPr>
            <p:ph idx="4294967295" type="body"/>
          </p:nvPr>
        </p:nvSpPr>
        <p:spPr>
          <a:xfrm>
            <a:off x="1024800" y="1546491"/>
            <a:ext cx="5102100" cy="26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 features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“Music lockers”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User interface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Playlist and sharing capabilities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Size of music library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Song recommendation algorithms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User behavior based - Pandora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Song similarity algorithms - Spotify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41" name="Google Shape;44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6675" y="0"/>
            <a:ext cx="1381050" cy="138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Google Shape;442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37725" y="453650"/>
            <a:ext cx="2041699" cy="144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3" name="Google Shape;443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80375" y="1590500"/>
            <a:ext cx="2312849" cy="159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4" name="Google Shape;444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43175" y="3184075"/>
            <a:ext cx="3236249" cy="18172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37"/>
          <p:cNvSpPr txBox="1"/>
          <p:nvPr>
            <p:ph type="title"/>
          </p:nvPr>
        </p:nvSpPr>
        <p:spPr>
          <a:xfrm>
            <a:off x="5229600" y="3150680"/>
            <a:ext cx="2889600" cy="41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Question</a:t>
            </a:r>
            <a:endParaRPr/>
          </a:p>
        </p:txBody>
      </p:sp>
      <p:sp>
        <p:nvSpPr>
          <p:cNvPr id="450" name="Google Shape;450;p37"/>
          <p:cNvSpPr txBox="1"/>
          <p:nvPr>
            <p:ph idx="1" type="subTitle"/>
          </p:nvPr>
        </p:nvSpPr>
        <p:spPr>
          <a:xfrm>
            <a:off x="2688650" y="1009575"/>
            <a:ext cx="5430300" cy="208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Spotify analyze songs and use it to make meaningful recommendations to users?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38"/>
          <p:cNvSpPr txBox="1"/>
          <p:nvPr>
            <p:ph type="title"/>
          </p:nvPr>
        </p:nvSpPr>
        <p:spPr>
          <a:xfrm>
            <a:off x="4016912" y="2001399"/>
            <a:ext cx="4096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</a:t>
            </a:r>
            <a:endParaRPr/>
          </a:p>
        </p:txBody>
      </p:sp>
      <p:sp>
        <p:nvSpPr>
          <p:cNvPr id="456" name="Google Shape;456;p38"/>
          <p:cNvSpPr txBox="1"/>
          <p:nvPr>
            <p:ph idx="2" type="title"/>
          </p:nvPr>
        </p:nvSpPr>
        <p:spPr>
          <a:xfrm>
            <a:off x="7389315" y="1355625"/>
            <a:ext cx="539400" cy="53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39"/>
          <p:cNvSpPr txBox="1"/>
          <p:nvPr>
            <p:ph type="title"/>
          </p:nvPr>
        </p:nvSpPr>
        <p:spPr>
          <a:xfrm>
            <a:off x="1024800" y="540000"/>
            <a:ext cx="7399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</a:t>
            </a:r>
            <a:endParaRPr/>
          </a:p>
        </p:txBody>
      </p:sp>
      <p:sp>
        <p:nvSpPr>
          <p:cNvPr id="462" name="Google Shape;462;p39"/>
          <p:cNvSpPr txBox="1"/>
          <p:nvPr>
            <p:ph idx="1" type="body"/>
          </p:nvPr>
        </p:nvSpPr>
        <p:spPr>
          <a:xfrm>
            <a:off x="1024800" y="1546500"/>
            <a:ext cx="6839100" cy="26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Open source dataset from Kaggle: Spotify dataset 1921-2020</a:t>
            </a:r>
            <a:endParaRPr sz="14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data.csv </a:t>
            </a:r>
            <a:endParaRPr sz="14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Roboto"/>
              <a:buChar char="○"/>
            </a:pPr>
            <a:r>
              <a:rPr lang="en" sz="14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Organized by tracks (169,000+)</a:t>
            </a:r>
            <a:endParaRPr sz="14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Roboto"/>
              <a:buChar char="○"/>
            </a:pPr>
            <a:r>
              <a:rPr lang="en" sz="14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Contains 13+ attributes or features for each track</a:t>
            </a:r>
            <a:endParaRPr sz="14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data_w_genres.</a:t>
            </a:r>
            <a:endParaRPr sz="14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Roboto"/>
              <a:buChar char="○"/>
            </a:pPr>
            <a:r>
              <a:rPr lang="en" sz="14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Organized by artist</a:t>
            </a:r>
            <a:endParaRPr sz="14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Roboto"/>
              <a:buChar char="○"/>
            </a:pPr>
            <a:r>
              <a:rPr lang="en" sz="14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Listed multiple genres for each artist</a:t>
            </a:r>
            <a:endParaRPr sz="14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Final modeling data was reduced to 38,000 tracks using popularity (&gt;50)</a:t>
            </a:r>
            <a:endParaRPr sz="14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40"/>
          <p:cNvSpPr txBox="1"/>
          <p:nvPr>
            <p:ph idx="1" type="body"/>
          </p:nvPr>
        </p:nvSpPr>
        <p:spPr>
          <a:xfrm>
            <a:off x="1024800" y="1237650"/>
            <a:ext cx="2906400" cy="35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169,909 rows x 19 columns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Columns: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Artists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Name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ID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Release_date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Year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Duration_ms</a:t>
            </a:r>
            <a:endParaRPr/>
          </a:p>
        </p:txBody>
      </p:sp>
      <p:sp>
        <p:nvSpPr>
          <p:cNvPr id="468" name="Google Shape;468;p40"/>
          <p:cNvSpPr txBox="1"/>
          <p:nvPr>
            <p:ph type="title"/>
          </p:nvPr>
        </p:nvSpPr>
        <p:spPr>
          <a:xfrm>
            <a:off x="1024800" y="540000"/>
            <a:ext cx="7399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data.csv</a:t>
            </a:r>
            <a:endParaRPr/>
          </a:p>
        </p:txBody>
      </p:sp>
      <p:sp>
        <p:nvSpPr>
          <p:cNvPr id="469" name="Google Shape;469;p40"/>
          <p:cNvSpPr txBox="1"/>
          <p:nvPr>
            <p:ph idx="1" type="body"/>
          </p:nvPr>
        </p:nvSpPr>
        <p:spPr>
          <a:xfrm>
            <a:off x="3798100" y="1302550"/>
            <a:ext cx="3438600" cy="35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Acousticness (0.0-1.0)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Danceability (0.0-1.0)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Energy (0.0-1.0)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Explicit (0-No, 1-Yes)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Instrumentalness (0.0-1.0)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Key (0-11: C-0, C#-1…)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Liveness (0.0-1.0)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Loudness (0.0-1.0)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Mode (0-Minor, 1-Major)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Popularity (0-100)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Speechiness (0.0-1.0)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Tempo (50-150 BPM)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Valence (0.0-1.0)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41"/>
          <p:cNvSpPr txBox="1"/>
          <p:nvPr>
            <p:ph idx="1" type="body"/>
          </p:nvPr>
        </p:nvSpPr>
        <p:spPr>
          <a:xfrm>
            <a:off x="1024800" y="1237650"/>
            <a:ext cx="2906400" cy="35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27,621</a:t>
            </a:r>
            <a:r>
              <a:rPr lang="en"/>
              <a:t> rows x 16 columns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Columns: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Artists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Duration_ms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Genres</a:t>
            </a:r>
            <a:endParaRPr/>
          </a:p>
        </p:txBody>
      </p:sp>
      <p:sp>
        <p:nvSpPr>
          <p:cNvPr id="475" name="Google Shape;475;p41"/>
          <p:cNvSpPr txBox="1"/>
          <p:nvPr>
            <p:ph type="title"/>
          </p:nvPr>
        </p:nvSpPr>
        <p:spPr>
          <a:xfrm>
            <a:off x="1024800" y="540000"/>
            <a:ext cx="7399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data_w_genres.csv</a:t>
            </a:r>
            <a:endParaRPr/>
          </a:p>
        </p:txBody>
      </p:sp>
      <p:sp>
        <p:nvSpPr>
          <p:cNvPr id="476" name="Google Shape;476;p41"/>
          <p:cNvSpPr txBox="1"/>
          <p:nvPr>
            <p:ph idx="1" type="body"/>
          </p:nvPr>
        </p:nvSpPr>
        <p:spPr>
          <a:xfrm>
            <a:off x="3798100" y="1302550"/>
            <a:ext cx="3438600" cy="35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Acousticness (0.0-1.0)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Danceability (0.0-1.0)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Energy (0.0-1.0)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Instrumentalness (0.0-1.0)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Key (0-11: C-0, C#-1…)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Liveness (0.0-1.0)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Loudness (0.0-1.0)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Mode (0-Minor, 1-Major)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Popularity (0-100)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Speechiness (0.0-1.0)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Tempo (50-150 BPM)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Valence (0.0-1.0)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Wave by Slidesgo">
  <a:themeElements>
    <a:clrScheme name="Simple Light">
      <a:dk1>
        <a:srgbClr val="0D0D0D"/>
      </a:dk1>
      <a:lt1>
        <a:srgbClr val="FFFFFF"/>
      </a:lt1>
      <a:dk2>
        <a:srgbClr val="0D0D0D"/>
      </a:dk2>
      <a:lt2>
        <a:srgbClr val="0D0D0D"/>
      </a:lt2>
      <a:accent1>
        <a:srgbClr val="0D0D0D"/>
      </a:accent1>
      <a:accent2>
        <a:srgbClr val="0D0D0D"/>
      </a:accent2>
      <a:accent3>
        <a:srgbClr val="0D0D0D"/>
      </a:accent3>
      <a:accent4>
        <a:srgbClr val="0D0D0D"/>
      </a:accent4>
      <a:accent5>
        <a:srgbClr val="0D0D0D"/>
      </a:accent5>
      <a:accent6>
        <a:srgbClr val="0D0D0D"/>
      </a:accent6>
      <a:hlink>
        <a:srgbClr val="0D0D0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