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CA22-E3B3-4599-AB0B-CBB51CF6DF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FAB7A7-2F2C-4B0E-ABA7-08D57AED38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CA22-E3B3-4599-AB0B-CBB51CF6DF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7A7-2F2C-4B0E-ABA7-08D57AED38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CA22-E3B3-4599-AB0B-CBB51CF6DF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7A7-2F2C-4B0E-ABA7-08D57AED38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CA22-E3B3-4599-AB0B-CBB51CF6DF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7A7-2F2C-4B0E-ABA7-08D57AED38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CA22-E3B3-4599-AB0B-CBB51CF6DF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7A7-2F2C-4B0E-ABA7-08D57AED38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CA22-E3B3-4599-AB0B-CBB51CF6DF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7A7-2F2C-4B0E-ABA7-08D57AED38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CA22-E3B3-4599-AB0B-CBB51CF6DF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7A7-2F2C-4B0E-ABA7-08D57AED38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CA22-E3B3-4599-AB0B-CBB51CF6DF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7A7-2F2C-4B0E-ABA7-08D57AED38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CA22-E3B3-4599-AB0B-CBB51CF6DF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7A7-2F2C-4B0E-ABA7-08D57AED38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CA22-E3B3-4599-AB0B-CBB51CF6DF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7A7-2F2C-4B0E-ABA7-08D57AED38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CA22-E3B3-4599-AB0B-CBB51CF6DF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7A7-2F2C-4B0E-ABA7-08D57AED38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E656CA22-E3B3-4599-AB0B-CBB51CF6DF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4FAB7A7-2F2C-4B0E-ABA7-08D57AED389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ALI AHMAD</a:t>
            </a:r>
          </a:p>
          <a:p>
            <a:r>
              <a:rPr lang="en-US" dirty="0"/>
              <a:t>Dr. </a:t>
            </a:r>
            <a:r>
              <a:rPr lang="en-US" dirty="0" smtClean="0"/>
              <a:t>Samuel Danso</a:t>
            </a:r>
          </a:p>
          <a:p>
            <a:r>
              <a:rPr lang="en-US" dirty="0"/>
              <a:t>The Human Factor August 2022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0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196752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Sections of Final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64905"/>
            <a:ext cx="7315200" cy="3744456"/>
          </a:xfrm>
        </p:spPr>
        <p:txBody>
          <a:bodyPr>
            <a:normAutofit/>
          </a:bodyPr>
          <a:lstStyle/>
          <a:p>
            <a:r>
              <a:rPr lang="en-US" dirty="0" smtClean="0"/>
              <a:t>Slide 1 – Introduction – relevance of topic and goal of solutions</a:t>
            </a:r>
          </a:p>
          <a:p>
            <a:r>
              <a:rPr lang="en-US" dirty="0" smtClean="0"/>
              <a:t>Slide 2 – Solution 1: assure patients of a non-judgmental environment and moderate the platform</a:t>
            </a:r>
          </a:p>
          <a:p>
            <a:r>
              <a:rPr lang="en-US" dirty="0" smtClean="0"/>
              <a:t>Slide 3 – Benefits: higher patient involvement and improve clinical outcomes</a:t>
            </a:r>
          </a:p>
        </p:txBody>
      </p:sp>
    </p:spTree>
    <p:extLst>
      <p:ext uri="{BB962C8B-B14F-4D97-AF65-F5344CB8AC3E}">
        <p14:creationId xmlns:p14="http://schemas.microsoft.com/office/powerpoint/2010/main" val="170917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Sections of Final Presentation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 4 – Solution 2: Perform risk assessment, develop privacy culture, and communicate with patients</a:t>
            </a:r>
          </a:p>
          <a:p>
            <a:r>
              <a:rPr lang="en-US" dirty="0" smtClean="0"/>
              <a:t>Slide 5 – Benefit: personal autonomy, respect for patients, establish dignity and worth, ensure individuality</a:t>
            </a:r>
          </a:p>
        </p:txBody>
      </p:sp>
    </p:spTree>
    <p:extLst>
      <p:ext uri="{BB962C8B-B14F-4D97-AF65-F5344CB8AC3E}">
        <p14:creationId xmlns:p14="http://schemas.microsoft.com/office/powerpoint/2010/main" val="283075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Sections of Final Presentation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 6 – Solution 3: Ensure Regulatory adherence e.g. HIPAA and Privacy Act of 1974</a:t>
            </a:r>
          </a:p>
          <a:p>
            <a:r>
              <a:rPr lang="en-US" dirty="0" smtClean="0"/>
              <a:t>Slide 7 – Benefit: reduces potential of lawsuits and fines, assures patients’ of privacy, realizes regulatory compliance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0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Sections of Final Presentation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Slide 8 – Solution 4: Provide education and training to enhance patients’ knowledge and capacity through physical and virtue manuals</a:t>
            </a:r>
          </a:p>
          <a:p>
            <a:r>
              <a:rPr lang="en-US" dirty="0" smtClean="0"/>
              <a:t>Slide 9 – Benefits: improved capacity to use system, better knowledge of health issues, increased patient access</a:t>
            </a:r>
          </a:p>
          <a:p>
            <a:r>
              <a:rPr lang="en-US" dirty="0" smtClean="0"/>
              <a:t>Slide 10 – Conclusion: Restate relevance of topic, summarize solutions, forecast Queens’ future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42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209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Wingdings</vt:lpstr>
      <vt:lpstr>Perspective</vt:lpstr>
      <vt:lpstr>Presentation Outline</vt:lpstr>
      <vt:lpstr>Sections of Final Presentation</vt:lpstr>
      <vt:lpstr>Sections of Final Presentation Cont.</vt:lpstr>
      <vt:lpstr>Sections of Final Presentation Cont.</vt:lpstr>
      <vt:lpstr>Sections of Final Presentation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2022-08-30T11:45:36Z</dcterms:created>
  <dcterms:modified xsi:type="dcterms:W3CDTF">2022-09-06T02:50:43Z</dcterms:modified>
  <cp:category/>
  <cp:contentStatus/>
  <dc:language/>
  <cp:version/>
</cp:coreProperties>
</file>