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D784-0ADD-41E9-BC27-61224CEE6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976DA-9E48-4C34-86B9-0748AF424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D278-10C2-4CB9-AD4B-ACD57F43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FA88-0A7A-499B-91EC-777AB4C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F482-8EFE-47ED-88ED-01B3FEA0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ED45-7A3B-4FEB-9257-A65A755A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B0FF-AFE2-47DB-B954-11C87BE50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5EA1-0595-45AF-B2F0-F822273F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1488-62AD-4AFD-9C80-671870D8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787-6F64-45F8-8CBB-E913C9A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1F4AE-4047-4CF9-A984-852577F05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5F91D-10DC-45DC-A427-B824173AC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5557-DCDB-44DE-BAA0-DEADEA7D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04E0-3293-456B-8BC1-502795ED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D3B7-5FB5-4EF2-9F23-66DA3045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5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9229-FBDE-42C8-BFF4-D6A5D0E6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1EED-5745-4839-BB22-D00E07B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C3A7-E93D-443F-BE34-ADD7C143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6956-EE33-4CEA-9AFE-47C4759D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C313-58A9-4D6C-93D4-69F464ED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6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6367-15C8-4056-8A4B-5685B562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7B7C-630D-43FA-8C82-C58FC49D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40AA-A950-4D94-ACA3-1591630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1EBF-718B-4D4A-B3D6-733A2397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AACA-5FAF-49E7-A620-4A6FCCB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DF82-CC1B-4142-935B-1F284D66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454C-0DF8-4179-BCF3-A9B1D2D45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04962-DCD1-438D-B05B-1659A33B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7A087-DB4B-4489-B223-EC137D84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1AC8-271C-44E9-8B04-201E49FF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A3EA-87BC-4610-BF5F-5B04FF5B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C01-00C0-4D08-8509-A85F3969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3410-27F9-4F9A-B81F-4A0BF19B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3BA9-3092-4A2C-891D-3E8B57A8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4A6CA-C26A-44B1-A540-7D5408F6C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06640-7CA2-4A6F-82DB-E85ED28F0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F08CD-C91A-4346-95C1-FB21F046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7919-0AF3-4A86-B6B1-C8C51D67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75D94-B0CD-49F4-9A11-A8E0E2E6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0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FD69-5086-4FAA-86FC-213972C9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0D374-6996-4B99-969A-8038EFD0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BFC4B-05AC-4A0B-82F3-9D2C76E7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C676E-7030-4B71-AA62-EBB17253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B5229-E0E0-4E83-BB4E-A47FF6A3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CDB31-49D3-4FA4-888D-B5565BB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DA461-27FA-43EA-A395-BFBF5204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AD91-3761-44BD-BF63-781449CC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9C20-9D5F-47CA-BE14-6AF259DE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95002-0A02-40E5-B124-BD93CE814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0B9E8-FEB4-4194-BB60-734338A6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49681-F902-4410-B7EE-CF8C8E5F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6D9C-98BD-4833-9CA5-B53DE713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2DC3-6F1F-4F71-AED0-70394C49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12959-7B37-4ECA-B3B5-8004E923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B5197-75D1-475D-828F-89A53826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BC5D-848C-4F39-A610-6415D138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1310C-4745-46BF-B302-6F3CB5D2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D416-0C76-41AE-8496-A0C89135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3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53CA4-EA85-43B2-90AB-72BCB9AA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ADDF7-BF18-4C3E-9EB3-FB08C31E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DB19-9EAD-45D2-BD43-9D2135F0F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C7EF-39F6-4306-8BDF-584955BCB13B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1398-1A45-4CCD-8573-A6FCC786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CC9C-5358-4E3A-8DCD-3AA006D8D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16B5-D6DC-4268-A2F6-32AAEB2EB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5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6A2B-6677-4D9D-92AE-085CD01E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DREAD Analysis: defence and </a:t>
            </a:r>
            <a:r>
              <a:rPr lang="en-GB"/>
              <a:t>mitigation</a:t>
            </a:r>
            <a:r>
              <a:rPr lang="en-GB" sz="1800"/>
              <a:t> Team 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C8627-D488-4748-9584-07635D97B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3" y="1585912"/>
            <a:ext cx="429013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60E89-D8CC-46D8-B111-0C0B811C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24" y="1585912"/>
            <a:ext cx="5715000" cy="3686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15F6F-A30B-49F3-913C-5E9F798CBFFA}"/>
              </a:ext>
            </a:extLst>
          </p:cNvPr>
          <p:cNvSpPr txBox="1"/>
          <p:nvPr/>
        </p:nvSpPr>
        <p:spPr>
          <a:xfrm>
            <a:off x="5468471" y="5420659"/>
            <a:ext cx="551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Based on Compromising a Medical Mannequin (Glisson at al, 2015)</a:t>
            </a:r>
          </a:p>
        </p:txBody>
      </p:sp>
    </p:spTree>
    <p:extLst>
      <p:ext uri="{BB962C8B-B14F-4D97-AF65-F5344CB8AC3E}">
        <p14:creationId xmlns:p14="http://schemas.microsoft.com/office/powerpoint/2010/main" val="8080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ED54D3-5E6C-4002-AC8B-D4227B34A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89924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078637801"/>
                    </a:ext>
                  </a:extLst>
                </a:gridCol>
                <a:gridCol w="990974">
                  <a:extLst>
                    <a:ext uri="{9D8B030D-6E8A-4147-A177-3AD203B41FA5}">
                      <a16:colId xmlns:a16="http://schemas.microsoft.com/office/drawing/2014/main" val="693075301"/>
                    </a:ext>
                  </a:extLst>
                </a:gridCol>
                <a:gridCol w="1637926">
                  <a:extLst>
                    <a:ext uri="{9D8B030D-6E8A-4147-A177-3AD203B41FA5}">
                      <a16:colId xmlns:a16="http://schemas.microsoft.com/office/drawing/2014/main" val="1388698922"/>
                    </a:ext>
                  </a:extLst>
                </a:gridCol>
                <a:gridCol w="1433979">
                  <a:extLst>
                    <a:ext uri="{9D8B030D-6E8A-4147-A177-3AD203B41FA5}">
                      <a16:colId xmlns:a16="http://schemas.microsoft.com/office/drawing/2014/main" val="3272310681"/>
                    </a:ext>
                  </a:extLst>
                </a:gridCol>
                <a:gridCol w="1063812">
                  <a:extLst>
                    <a:ext uri="{9D8B030D-6E8A-4147-A177-3AD203B41FA5}">
                      <a16:colId xmlns:a16="http://schemas.microsoft.com/office/drawing/2014/main" val="1049820627"/>
                    </a:ext>
                  </a:extLst>
                </a:gridCol>
                <a:gridCol w="1631577">
                  <a:extLst>
                    <a:ext uri="{9D8B030D-6E8A-4147-A177-3AD203B41FA5}">
                      <a16:colId xmlns:a16="http://schemas.microsoft.com/office/drawing/2014/main" val="289140714"/>
                    </a:ext>
                  </a:extLst>
                </a:gridCol>
                <a:gridCol w="1128432">
                  <a:extLst>
                    <a:ext uri="{9D8B030D-6E8A-4147-A177-3AD203B41FA5}">
                      <a16:colId xmlns:a16="http://schemas.microsoft.com/office/drawing/2014/main" val="33992969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73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Exploitability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Affected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Discoverability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Risk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1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Example: Phished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5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Brute force:</a:t>
                      </a:r>
                    </a:p>
                    <a:p>
                      <a:r>
                        <a:rPr lang="en-GB" dirty="0"/>
                        <a:t>Weak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Denial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7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Password</a:t>
                      </a:r>
                      <a:r>
                        <a:rPr lang="en-GB" baseline="0" dirty="0" smtClean="0"/>
                        <a:t>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0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monitoring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37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857A-F9C5-4FA1-B145-EFEE240C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Defence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E140-F6C5-4055-92B5-7B8343E3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(JA)</a:t>
            </a:r>
          </a:p>
          <a:p>
            <a:r>
              <a:rPr lang="en-GB" dirty="0"/>
              <a:t>Use VLAN to isolate or segment network </a:t>
            </a:r>
          </a:p>
          <a:p>
            <a:r>
              <a:rPr lang="en-GB" dirty="0"/>
              <a:t>Deactivate </a:t>
            </a:r>
            <a:r>
              <a:rPr lang="en-GB" dirty="0" err="1"/>
              <a:t>uPnp</a:t>
            </a:r>
            <a:r>
              <a:rPr lang="en-GB" dirty="0"/>
              <a:t> and WPS</a:t>
            </a:r>
          </a:p>
          <a:p>
            <a:r>
              <a:rPr lang="en-GB" dirty="0"/>
              <a:t>Use long complex alpha-numeric passwords with symbols:!Afdh1.2c</a:t>
            </a:r>
            <a:r>
              <a:rPr lang="en-GB" dirty="0" smtClean="0"/>
              <a:t>&amp;</a:t>
            </a:r>
          </a:p>
          <a:p>
            <a:r>
              <a:rPr lang="en-GB" dirty="0" smtClean="0"/>
              <a:t>(AA)</a:t>
            </a:r>
            <a:endParaRPr lang="en-GB" dirty="0"/>
          </a:p>
          <a:p>
            <a:r>
              <a:rPr lang="en-GB" dirty="0" smtClean="0"/>
              <a:t>Active </a:t>
            </a:r>
            <a:r>
              <a:rPr lang="en-US" dirty="0"/>
              <a:t>Two-Step Authentication (2SA</a:t>
            </a:r>
            <a:r>
              <a:rPr lang="en-US" dirty="0" smtClean="0"/>
              <a:t>) if possible </a:t>
            </a:r>
            <a:endParaRPr lang="en-GB" dirty="0"/>
          </a:p>
          <a:p>
            <a:r>
              <a:rPr lang="en-GB" dirty="0" smtClean="0"/>
              <a:t>Use a security question that cant be easy to guess the answer </a:t>
            </a:r>
            <a:endParaRPr lang="en-GB" dirty="0"/>
          </a:p>
          <a:p>
            <a:r>
              <a:rPr lang="en-GB" dirty="0" smtClean="0"/>
              <a:t>Do not link your account to Facebook or Instagram it make it easy to breaches</a:t>
            </a:r>
            <a:endParaRPr lang="en-GB" dirty="0"/>
          </a:p>
          <a:p>
            <a:r>
              <a:rPr lang="en-GB" dirty="0"/>
              <a:t>?</a:t>
            </a:r>
          </a:p>
          <a:p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DREAD Analysis: defence and mitigation Team 3</vt:lpstr>
      <vt:lpstr>PowerPoint Presentation</vt:lpstr>
      <vt:lpstr>Defence and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DREAD Analysis: defence and mitigation</dc:title>
  <dc:creator>ashmore jonathan</dc:creator>
  <cp:lastModifiedBy>Ali Ahmad</cp:lastModifiedBy>
  <cp:revision>5</cp:revision>
  <dcterms:created xsi:type="dcterms:W3CDTF">2022-03-14T06:33:41Z</dcterms:created>
  <dcterms:modified xsi:type="dcterms:W3CDTF">2022-03-15T06:59:52Z</dcterms:modified>
</cp:coreProperties>
</file>