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141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0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9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2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9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4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7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8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25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25BE-F433-4D1C-A2B4-502E3283635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2EB21-01C0-4EC3-817B-BD0EC78CD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9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901403-868E-4FD0-9BDC-651392BDE756}"/>
              </a:ext>
            </a:extLst>
          </p:cNvPr>
          <p:cNvSpPr/>
          <p:nvPr/>
        </p:nvSpPr>
        <p:spPr>
          <a:xfrm>
            <a:off x="0" y="857250"/>
            <a:ext cx="9144000" cy="51625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218B8-8C39-4CCF-97D9-FF7D93CF2867}"/>
              </a:ext>
            </a:extLst>
          </p:cNvPr>
          <p:cNvSpPr/>
          <p:nvPr/>
        </p:nvSpPr>
        <p:spPr>
          <a:xfrm>
            <a:off x="0" y="857250"/>
            <a:ext cx="5181600" cy="5143500"/>
          </a:xfrm>
          <a:custGeom>
            <a:avLst/>
            <a:gdLst>
              <a:gd name="connsiteX0" fmla="*/ 0 w 6908800"/>
              <a:gd name="connsiteY0" fmla="*/ 0 h 6858000"/>
              <a:gd name="connsiteX1" fmla="*/ 6908800 w 6908800"/>
              <a:gd name="connsiteY1" fmla="*/ 0 h 6858000"/>
              <a:gd name="connsiteX2" fmla="*/ 6908800 w 6908800"/>
              <a:gd name="connsiteY2" fmla="*/ 6858000 h 6858000"/>
              <a:gd name="connsiteX3" fmla="*/ 0 w 6908800"/>
              <a:gd name="connsiteY3" fmla="*/ 6858000 h 6858000"/>
              <a:gd name="connsiteX4" fmla="*/ 0 w 6908800"/>
              <a:gd name="connsiteY4" fmla="*/ 0 h 6858000"/>
              <a:gd name="connsiteX0" fmla="*/ 0 w 6908800"/>
              <a:gd name="connsiteY0" fmla="*/ 0 h 6858000"/>
              <a:gd name="connsiteX1" fmla="*/ 3996267 w 6908800"/>
              <a:gd name="connsiteY1" fmla="*/ 0 h 6858000"/>
              <a:gd name="connsiteX2" fmla="*/ 6908800 w 6908800"/>
              <a:gd name="connsiteY2" fmla="*/ 6858000 h 6858000"/>
              <a:gd name="connsiteX3" fmla="*/ 0 w 6908800"/>
              <a:gd name="connsiteY3" fmla="*/ 6858000 h 6858000"/>
              <a:gd name="connsiteX4" fmla="*/ 0 w 6908800"/>
              <a:gd name="connsiteY4" fmla="*/ 0 h 6858000"/>
              <a:gd name="connsiteX0" fmla="*/ 0 w 6908800"/>
              <a:gd name="connsiteY0" fmla="*/ 25400 h 6883400"/>
              <a:gd name="connsiteX1" fmla="*/ 4529667 w 6908800"/>
              <a:gd name="connsiteY1" fmla="*/ 0 h 6883400"/>
              <a:gd name="connsiteX2" fmla="*/ 6908800 w 6908800"/>
              <a:gd name="connsiteY2" fmla="*/ 6883400 h 6883400"/>
              <a:gd name="connsiteX3" fmla="*/ 0 w 6908800"/>
              <a:gd name="connsiteY3" fmla="*/ 6883400 h 6883400"/>
              <a:gd name="connsiteX4" fmla="*/ 0 w 6908800"/>
              <a:gd name="connsiteY4" fmla="*/ 25400 h 6883400"/>
              <a:gd name="connsiteX0" fmla="*/ 0 w 6908800"/>
              <a:gd name="connsiteY0" fmla="*/ 0 h 6858000"/>
              <a:gd name="connsiteX1" fmla="*/ 4442582 w 6908800"/>
              <a:gd name="connsiteY1" fmla="*/ 3629 h 6858000"/>
              <a:gd name="connsiteX2" fmla="*/ 6908800 w 6908800"/>
              <a:gd name="connsiteY2" fmla="*/ 6858000 h 6858000"/>
              <a:gd name="connsiteX3" fmla="*/ 0 w 6908800"/>
              <a:gd name="connsiteY3" fmla="*/ 6858000 h 6858000"/>
              <a:gd name="connsiteX4" fmla="*/ 0 w 69088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8800" h="6858000">
                <a:moveTo>
                  <a:pt x="0" y="0"/>
                </a:moveTo>
                <a:lnTo>
                  <a:pt x="4442582" y="3629"/>
                </a:lnTo>
                <a:lnTo>
                  <a:pt x="69088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0B0F0"/>
              </a:gs>
              <a:gs pos="0">
                <a:srgbClr val="0070C0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BA5460-B13F-4919-AD54-20C7AF0B66C1}"/>
              </a:ext>
            </a:extLst>
          </p:cNvPr>
          <p:cNvSpPr/>
          <p:nvPr/>
        </p:nvSpPr>
        <p:spPr>
          <a:xfrm>
            <a:off x="1" y="857250"/>
            <a:ext cx="5181600" cy="5143500"/>
          </a:xfrm>
          <a:custGeom>
            <a:avLst/>
            <a:gdLst>
              <a:gd name="connsiteX0" fmla="*/ 0 w 6908800"/>
              <a:gd name="connsiteY0" fmla="*/ 0 h 6858000"/>
              <a:gd name="connsiteX1" fmla="*/ 4442582 w 6908800"/>
              <a:gd name="connsiteY1" fmla="*/ 3629 h 6858000"/>
              <a:gd name="connsiteX2" fmla="*/ 6908800 w 6908800"/>
              <a:gd name="connsiteY2" fmla="*/ 6858000 h 6858000"/>
              <a:gd name="connsiteX3" fmla="*/ 6480629 w 6908800"/>
              <a:gd name="connsiteY3" fmla="*/ 6858000 h 6858000"/>
              <a:gd name="connsiteX4" fmla="*/ 4014411 w 6908800"/>
              <a:gd name="connsiteY4" fmla="*/ 3629 h 6858000"/>
              <a:gd name="connsiteX5" fmla="*/ 0 w 6908800"/>
              <a:gd name="connsiteY5" fmla="*/ 350 h 6858000"/>
              <a:gd name="connsiteX6" fmla="*/ 0 w 69088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8800" h="6858000">
                <a:moveTo>
                  <a:pt x="0" y="0"/>
                </a:moveTo>
                <a:lnTo>
                  <a:pt x="4442582" y="3629"/>
                </a:lnTo>
                <a:lnTo>
                  <a:pt x="6908800" y="6858000"/>
                </a:lnTo>
                <a:lnTo>
                  <a:pt x="6480629" y="6858000"/>
                </a:lnTo>
                <a:lnTo>
                  <a:pt x="4014411" y="3629"/>
                </a:lnTo>
                <a:lnTo>
                  <a:pt x="0" y="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E3671-CEDB-4709-B6DF-2EEB8B630DF6}"/>
              </a:ext>
            </a:extLst>
          </p:cNvPr>
          <p:cNvSpPr/>
          <p:nvPr/>
        </p:nvSpPr>
        <p:spPr>
          <a:xfrm>
            <a:off x="759449" y="2967336"/>
            <a:ext cx="2789294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 template ppt </a:t>
            </a:r>
          </a:p>
        </p:txBody>
      </p:sp>
    </p:spTree>
    <p:extLst>
      <p:ext uri="{BB962C8B-B14F-4D97-AF65-F5344CB8AC3E}">
        <p14:creationId xmlns:p14="http://schemas.microsoft.com/office/powerpoint/2010/main" val="114347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D1F6C"/>
      </a:accent1>
      <a:accent2>
        <a:srgbClr val="EDBE23"/>
      </a:accent2>
      <a:accent3>
        <a:srgbClr val="24A2D5"/>
      </a:accent3>
      <a:accent4>
        <a:srgbClr val="93BA21"/>
      </a:accent4>
      <a:accent5>
        <a:srgbClr val="5F349C"/>
      </a:accent5>
      <a:accent6>
        <a:srgbClr val="DB2E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Ponpriyanga Karthik</cp:lastModifiedBy>
  <cp:revision>5</cp:revision>
  <dcterms:created xsi:type="dcterms:W3CDTF">2020-08-27T12:42:10Z</dcterms:created>
  <dcterms:modified xsi:type="dcterms:W3CDTF">2020-08-27T12:49:01Z</dcterms:modified>
</cp:coreProperties>
</file>