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66" d="100"/>
          <a:sy n="66" d="100"/>
        </p:scale>
        <p:origin x="33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85373-AD76-47FD-BC79-E4D4CA205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4232C-DB3D-48EA-9C43-9F917D6E5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496EB-C89B-4C5C-9978-530409E6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25BE-F433-4D1C-A2B4-502E32836351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F2857-A4E5-4BB3-B890-8D6A0DA0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99853-81B9-40E1-B2C1-E84EA01D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EB21-01C0-4EC3-817B-BD0EC78CD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63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9CD6-4934-4EA3-A018-A6787E03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44120-232A-46B4-A91F-8521346A2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446C2-01AE-4A16-8085-B2E45F7D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25BE-F433-4D1C-A2B4-502E32836351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C8D9D-FAE5-427E-BFA8-A767FAE2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E18C1-BD93-4FFD-810F-F7DD6D19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EB21-01C0-4EC3-817B-BD0EC78CD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58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BD806E-7EA5-480D-AB37-3C335C81D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37AAC-2565-43E5-9215-3568FC1A7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B4FA9-62B2-46C9-B07A-394A7579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25BE-F433-4D1C-A2B4-502E32836351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5F19A-D668-4E89-9B5C-35027521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14CF3-30A7-4248-A5C7-6B34DE76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EB21-01C0-4EC3-817B-BD0EC78CD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98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3C9A7-8776-47EA-B725-5E092C44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19E9-34E1-4A5B-91FA-B42035D9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51573-8D3B-4A10-8609-A83865FB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25BE-F433-4D1C-A2B4-502E32836351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8F7A7-3CC8-4C6A-804F-FE88FC4B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E6078-52E0-43F1-A3BD-79E913AD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EB21-01C0-4EC3-817B-BD0EC78CD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68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A22-4469-4605-8CB6-D39BF011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02DE4-32E8-4CBB-9B36-6A9E15EE9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719D1-38C9-4219-9632-FBB711A7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25BE-F433-4D1C-A2B4-502E32836351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69E94-AD02-4E6B-81C3-B43FCD7D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95D0E-264E-4039-8059-0AF3C796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EB21-01C0-4EC3-817B-BD0EC78CD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05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BF0A7-4099-4B41-95A6-FCE7BDFD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EA2B-FB40-4BBE-AAD4-CC95AC8A3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A376D-2E8A-4DAF-9F08-820E0D8DE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62A5D-CA4F-42F7-A64C-4E1FA1EB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25BE-F433-4D1C-A2B4-502E32836351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A6903-ACA3-4814-B2A5-A9990F199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6CB62-3039-427E-9E99-632BC3ED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EB21-01C0-4EC3-817B-BD0EC78CD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75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E8067-4284-4610-9A01-5893D3866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2B250-C034-4F9B-8C7E-7AEC85611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B1298-BB75-465F-9F93-52B948D9F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1911E-141A-4368-96A9-0835110DF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34E68-2540-4AD7-84D2-5A2395543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E6207-9CE6-442A-B9A1-94F96D98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25BE-F433-4D1C-A2B4-502E32836351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8620F-EF79-4E5A-A796-51C108F9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C2C91-E01F-496D-BBC5-CD15F281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EB21-01C0-4EC3-817B-BD0EC78CD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9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8FD1-D4AD-40FD-A2A9-89AA8BF4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D8B089-4997-4759-A518-0ECAF120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25BE-F433-4D1C-A2B4-502E32836351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49CAB-4070-4C9A-8799-C7C86398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4E8AA-9032-47D6-9EE7-9F348427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EB21-01C0-4EC3-817B-BD0EC78CD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53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A4726-0614-4C6D-B74A-453A5F1B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25BE-F433-4D1C-A2B4-502E32836351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851AC-0AF5-4FD4-9089-F3FA068E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FF9E8-D2C5-4D66-A1E1-C9BA9F45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EB21-01C0-4EC3-817B-BD0EC78CD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30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7D31-12EA-4810-8347-8EE42F46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98CA-5218-4A02-8D30-BE8B052D7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B4997-902D-48E7-8AE4-994E6FDC6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6FB05-8E0C-4588-B65F-E81A1994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25BE-F433-4D1C-A2B4-502E32836351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DF1D5-66BC-4532-977D-E47FF075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FEBC9-78AF-4D33-B487-FC908489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EB21-01C0-4EC3-817B-BD0EC78CD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98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3E61-C862-471F-9E69-7ABF6302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98B208-3A31-49FF-BE45-216D73580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3B845-B5D1-4B38-B51A-A882231AD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4B584-68FF-47C2-BBF5-479467BC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25BE-F433-4D1C-A2B4-502E32836351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17C8F-28EA-44E8-8B2E-77D5D819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4350D-1CC0-48C0-8409-CD985030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EB21-01C0-4EC3-817B-BD0EC78CD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83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F5867-C09A-431E-8F8E-67D71282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4671F-19EB-4978-AC09-37040F3D7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4C1C6-5A9D-4B4B-AD67-DF248BFDA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25BE-F433-4D1C-A2B4-502E32836351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EA6CF-4909-4008-8BC5-03A2D6CD5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44C49-A1F0-484E-BC9B-C2F5A9B15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2EB21-01C0-4EC3-817B-BD0EC78CD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31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901403-868E-4FD0-9BDC-651392BDE756}"/>
              </a:ext>
            </a:extLst>
          </p:cNvPr>
          <p:cNvSpPr/>
          <p:nvPr/>
        </p:nvSpPr>
        <p:spPr>
          <a:xfrm>
            <a:off x="0" y="0"/>
            <a:ext cx="12192000" cy="6883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D218B8-8C39-4CCF-97D9-FF7D93CF2867}"/>
              </a:ext>
            </a:extLst>
          </p:cNvPr>
          <p:cNvSpPr/>
          <p:nvPr/>
        </p:nvSpPr>
        <p:spPr>
          <a:xfrm>
            <a:off x="0" y="0"/>
            <a:ext cx="6908800" cy="6858000"/>
          </a:xfrm>
          <a:custGeom>
            <a:avLst/>
            <a:gdLst>
              <a:gd name="connsiteX0" fmla="*/ 0 w 6908800"/>
              <a:gd name="connsiteY0" fmla="*/ 0 h 6858000"/>
              <a:gd name="connsiteX1" fmla="*/ 6908800 w 6908800"/>
              <a:gd name="connsiteY1" fmla="*/ 0 h 6858000"/>
              <a:gd name="connsiteX2" fmla="*/ 6908800 w 6908800"/>
              <a:gd name="connsiteY2" fmla="*/ 6858000 h 6858000"/>
              <a:gd name="connsiteX3" fmla="*/ 0 w 6908800"/>
              <a:gd name="connsiteY3" fmla="*/ 6858000 h 6858000"/>
              <a:gd name="connsiteX4" fmla="*/ 0 w 6908800"/>
              <a:gd name="connsiteY4" fmla="*/ 0 h 6858000"/>
              <a:gd name="connsiteX0" fmla="*/ 0 w 6908800"/>
              <a:gd name="connsiteY0" fmla="*/ 0 h 6858000"/>
              <a:gd name="connsiteX1" fmla="*/ 3996267 w 6908800"/>
              <a:gd name="connsiteY1" fmla="*/ 0 h 6858000"/>
              <a:gd name="connsiteX2" fmla="*/ 6908800 w 6908800"/>
              <a:gd name="connsiteY2" fmla="*/ 6858000 h 6858000"/>
              <a:gd name="connsiteX3" fmla="*/ 0 w 6908800"/>
              <a:gd name="connsiteY3" fmla="*/ 6858000 h 6858000"/>
              <a:gd name="connsiteX4" fmla="*/ 0 w 6908800"/>
              <a:gd name="connsiteY4" fmla="*/ 0 h 6858000"/>
              <a:gd name="connsiteX0" fmla="*/ 0 w 6908800"/>
              <a:gd name="connsiteY0" fmla="*/ 25400 h 6883400"/>
              <a:gd name="connsiteX1" fmla="*/ 4529667 w 6908800"/>
              <a:gd name="connsiteY1" fmla="*/ 0 h 6883400"/>
              <a:gd name="connsiteX2" fmla="*/ 6908800 w 6908800"/>
              <a:gd name="connsiteY2" fmla="*/ 6883400 h 6883400"/>
              <a:gd name="connsiteX3" fmla="*/ 0 w 6908800"/>
              <a:gd name="connsiteY3" fmla="*/ 6883400 h 6883400"/>
              <a:gd name="connsiteX4" fmla="*/ 0 w 6908800"/>
              <a:gd name="connsiteY4" fmla="*/ 25400 h 6883400"/>
              <a:gd name="connsiteX0" fmla="*/ 0 w 6908800"/>
              <a:gd name="connsiteY0" fmla="*/ 0 h 6858000"/>
              <a:gd name="connsiteX1" fmla="*/ 4442582 w 6908800"/>
              <a:gd name="connsiteY1" fmla="*/ 3629 h 6858000"/>
              <a:gd name="connsiteX2" fmla="*/ 6908800 w 6908800"/>
              <a:gd name="connsiteY2" fmla="*/ 6858000 h 6858000"/>
              <a:gd name="connsiteX3" fmla="*/ 0 w 6908800"/>
              <a:gd name="connsiteY3" fmla="*/ 6858000 h 6858000"/>
              <a:gd name="connsiteX4" fmla="*/ 0 w 69088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8800" h="6858000">
                <a:moveTo>
                  <a:pt x="0" y="0"/>
                </a:moveTo>
                <a:lnTo>
                  <a:pt x="4442582" y="3629"/>
                </a:lnTo>
                <a:lnTo>
                  <a:pt x="69088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00B0F0"/>
              </a:gs>
              <a:gs pos="0">
                <a:srgbClr val="0070C0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1BA5460-B13F-4919-AD54-20C7AF0B66C1}"/>
              </a:ext>
            </a:extLst>
          </p:cNvPr>
          <p:cNvSpPr/>
          <p:nvPr/>
        </p:nvSpPr>
        <p:spPr>
          <a:xfrm>
            <a:off x="1" y="0"/>
            <a:ext cx="6908800" cy="6858000"/>
          </a:xfrm>
          <a:custGeom>
            <a:avLst/>
            <a:gdLst>
              <a:gd name="connsiteX0" fmla="*/ 0 w 6908800"/>
              <a:gd name="connsiteY0" fmla="*/ 0 h 6858000"/>
              <a:gd name="connsiteX1" fmla="*/ 4442582 w 6908800"/>
              <a:gd name="connsiteY1" fmla="*/ 3629 h 6858000"/>
              <a:gd name="connsiteX2" fmla="*/ 6908800 w 6908800"/>
              <a:gd name="connsiteY2" fmla="*/ 6858000 h 6858000"/>
              <a:gd name="connsiteX3" fmla="*/ 6480629 w 6908800"/>
              <a:gd name="connsiteY3" fmla="*/ 6858000 h 6858000"/>
              <a:gd name="connsiteX4" fmla="*/ 4014411 w 6908800"/>
              <a:gd name="connsiteY4" fmla="*/ 3629 h 6858000"/>
              <a:gd name="connsiteX5" fmla="*/ 0 w 6908800"/>
              <a:gd name="connsiteY5" fmla="*/ 350 h 6858000"/>
              <a:gd name="connsiteX6" fmla="*/ 0 w 69088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08800" h="6858000">
                <a:moveTo>
                  <a:pt x="0" y="0"/>
                </a:moveTo>
                <a:lnTo>
                  <a:pt x="4442582" y="3629"/>
                </a:lnTo>
                <a:lnTo>
                  <a:pt x="6908800" y="6858000"/>
                </a:lnTo>
                <a:lnTo>
                  <a:pt x="6480629" y="6858000"/>
                </a:lnTo>
                <a:lnTo>
                  <a:pt x="4014411" y="3629"/>
                </a:lnTo>
                <a:lnTo>
                  <a:pt x="0" y="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DE3671-CEDB-4709-B6DF-2EEB8B630DF6}"/>
              </a:ext>
            </a:extLst>
          </p:cNvPr>
          <p:cNvSpPr/>
          <p:nvPr/>
        </p:nvSpPr>
        <p:spPr>
          <a:xfrm>
            <a:off x="1012599" y="2813447"/>
            <a:ext cx="3719058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 security template ppt </a:t>
            </a:r>
          </a:p>
        </p:txBody>
      </p:sp>
    </p:spTree>
    <p:extLst>
      <p:ext uri="{BB962C8B-B14F-4D97-AF65-F5344CB8AC3E}">
        <p14:creationId xmlns:p14="http://schemas.microsoft.com/office/powerpoint/2010/main" val="1143473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D1F6C"/>
      </a:accent1>
      <a:accent2>
        <a:srgbClr val="EDBE23"/>
      </a:accent2>
      <a:accent3>
        <a:srgbClr val="24A2D5"/>
      </a:accent3>
      <a:accent4>
        <a:srgbClr val="93BA21"/>
      </a:accent4>
      <a:accent5>
        <a:srgbClr val="5F349C"/>
      </a:accent5>
      <a:accent6>
        <a:srgbClr val="DB2E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Ponpriyanga Karthik</dc:creator>
  <cp:lastModifiedBy>Ponpriyanga Karthik</cp:lastModifiedBy>
  <cp:revision>4</cp:revision>
  <dcterms:created xsi:type="dcterms:W3CDTF">2020-08-27T12:42:10Z</dcterms:created>
  <dcterms:modified xsi:type="dcterms:W3CDTF">2020-08-27T12:48:35Z</dcterms:modified>
</cp:coreProperties>
</file>