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70" r:id="rId14"/>
    <p:sldId id="271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20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5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40BC-EEBF-1141-AAFF-DE39D1F00493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C524-04EF-D044-889E-5CD35141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3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Barplots</a:t>
            </a:r>
            <a:r>
              <a:rPr lang="en-US" dirty="0" smtClean="0"/>
              <a:t> -Liver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-adipocytes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" y="297187"/>
            <a:ext cx="3807990" cy="2636301"/>
          </a:xfrm>
          <a:prstGeom prst="rect">
            <a:avLst/>
          </a:prstGeom>
        </p:spPr>
      </p:pic>
      <p:pic>
        <p:nvPicPr>
          <p:cNvPr id="3" name="Picture 2" descr="WAT-beige_fat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68" y="0"/>
            <a:ext cx="4794527" cy="3319288"/>
          </a:xfrm>
          <a:prstGeom prst="rect">
            <a:avLst/>
          </a:prstGeom>
        </p:spPr>
      </p:pic>
      <p:pic>
        <p:nvPicPr>
          <p:cNvPr id="4" name="Picture 3" descr="WAT-brown_fat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" y="3482650"/>
            <a:ext cx="4477872" cy="3100065"/>
          </a:xfrm>
          <a:prstGeom prst="rect">
            <a:avLst/>
          </a:prstGeom>
        </p:spPr>
      </p:pic>
      <p:pic>
        <p:nvPicPr>
          <p:cNvPr id="6" name="Picture 5" descr="WAT-white_fat-bar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22" y="3375752"/>
            <a:ext cx="4472647" cy="30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5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-cortisol_signaling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51"/>
            <a:ext cx="4613696" cy="3194097"/>
          </a:xfrm>
          <a:prstGeom prst="rect">
            <a:avLst/>
          </a:prstGeom>
        </p:spPr>
      </p:pic>
      <p:pic>
        <p:nvPicPr>
          <p:cNvPr id="3" name="Picture 2" descr="WAT-ppar_genes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84" y="283724"/>
            <a:ext cx="4176019" cy="2891090"/>
          </a:xfrm>
          <a:prstGeom prst="rect">
            <a:avLst/>
          </a:prstGeom>
        </p:spPr>
      </p:pic>
      <p:pic>
        <p:nvPicPr>
          <p:cNvPr id="5" name="Picture 4" descr="WAT-wnt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" y="3281713"/>
            <a:ext cx="4348866" cy="3010753"/>
          </a:xfrm>
          <a:prstGeom prst="rect">
            <a:avLst/>
          </a:prstGeom>
        </p:spPr>
      </p:pic>
      <p:pic>
        <p:nvPicPr>
          <p:cNvPr id="6" name="Picture 5" descr="WAT-hormones-bar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96" y="3096850"/>
            <a:ext cx="4477872" cy="31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4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-lipid_metabolism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8" y="201139"/>
            <a:ext cx="3817954" cy="2643199"/>
          </a:xfrm>
          <a:prstGeom prst="rect">
            <a:avLst/>
          </a:prstGeom>
        </p:spPr>
      </p:pic>
      <p:pic>
        <p:nvPicPr>
          <p:cNvPr id="3" name="Picture 2" descr="WAT-lipolysis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77" y="1"/>
            <a:ext cx="4273923" cy="2958870"/>
          </a:xfrm>
          <a:prstGeom prst="rect">
            <a:avLst/>
          </a:prstGeom>
        </p:spPr>
      </p:pic>
      <p:pic>
        <p:nvPicPr>
          <p:cNvPr id="4" name="Picture 3" descr="WAT-unsat_FA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8" y="3514800"/>
            <a:ext cx="4512702" cy="31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1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Webgestalt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8-28 at 9.1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24"/>
            <a:ext cx="9144000" cy="43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6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Metabolomic</a:t>
            </a:r>
            <a:r>
              <a:rPr lang="en-US" smtClean="0"/>
              <a:t>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h_view_0_dpi7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5" y="0"/>
            <a:ext cx="3062288" cy="3062288"/>
          </a:xfrm>
          <a:prstGeom prst="rect">
            <a:avLst/>
          </a:prstGeom>
        </p:spPr>
      </p:pic>
      <p:pic>
        <p:nvPicPr>
          <p:cNvPr id="3" name="Picture 2" descr="Glycerophospholipid metaboli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72" y="2779433"/>
            <a:ext cx="3421088" cy="29934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57154"/>
              </p:ext>
            </p:extLst>
          </p:nvPr>
        </p:nvGraphicFramePr>
        <p:xfrm>
          <a:off x="57233" y="5772885"/>
          <a:ext cx="6858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5" imgW="9321800" imgH="1536700" progId="Excel.Sheet.12">
                  <p:embed/>
                </p:oleObj>
              </mc:Choice>
              <mc:Fallback>
                <p:oleObj name="Worksheet" r:id="rId5" imgW="9321800" imgH="1536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33" y="5772885"/>
                        <a:ext cx="68580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7859"/>
              </p:ext>
            </p:extLst>
          </p:nvPr>
        </p:nvGraphicFramePr>
        <p:xfrm>
          <a:off x="57233" y="73396"/>
          <a:ext cx="3334563" cy="4652543"/>
        </p:xfrm>
        <a:graphic>
          <a:graphicData uri="http://schemas.openxmlformats.org/drawingml/2006/table">
            <a:tbl>
              <a:tblPr/>
              <a:tblGrid>
                <a:gridCol w="2475489"/>
                <a:gridCol w="85907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Biochemicals</a:t>
                      </a:r>
                    </a:p>
                  </a:txBody>
                  <a:tcPr marL="11304" marR="11304" marT="113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</a:t>
                      </a:r>
                    </a:p>
                  </a:txBody>
                  <a:tcPr marL="11304" marR="11304" marT="113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1-linoleoyl-GPE (18:2)*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1-palmitoyl-2-linoleoyl-GPG (16:0/18:2)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1-palmitoyl-GPE (16:0)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arabonate/xylonate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cytidine-5'-diphosphoethanolamine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glycerophosphoinositol*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N1-methyladenosine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N6-carbamoylthreonyladenosine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xanthosine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0.0221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5-methyltetrahydrofolate (5MeTHF)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0.0229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erythronate*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0.0240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pantothenate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0.0240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stearidonate (18:4n3)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0.0256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1-palmitoyl-GPI (16:0)*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0.0407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allantoin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0.0407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choline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0.0407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hypotaurine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0.0407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palmitoylcholine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0.0407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tricosanoyl sphingomyelin (d18:1/23:0)*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0.0448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2-palmitoleoyl-GPC (16:1)*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0.0473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cytidine 5'-diphosphocholine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0.0473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4-hydroxy-nonenal-glutathione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0.0495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isoleucine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0.0495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pipecolate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0.0495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retinal</a:t>
                      </a:r>
                    </a:p>
                  </a:txBody>
                  <a:tcPr marL="11304" marR="11304" marT="113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0.0495</a:t>
                      </a:r>
                    </a:p>
                  </a:txBody>
                  <a:tcPr marL="11304" marR="11304" marT="11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endCxn id="3" idx="1"/>
          </p:cNvCxnSpPr>
          <p:nvPr/>
        </p:nvCxnSpPr>
        <p:spPr>
          <a:xfrm>
            <a:off x="4718187" y="313463"/>
            <a:ext cx="932385" cy="3962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18187" y="313463"/>
            <a:ext cx="4353473" cy="2465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742" y="4926990"/>
            <a:ext cx="428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HFDTX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HFDVeh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ver-adipocyte1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4" y="369927"/>
            <a:ext cx="4203768" cy="2910301"/>
          </a:xfrm>
          <a:prstGeom prst="rect">
            <a:avLst/>
          </a:prstGeom>
        </p:spPr>
      </p:pic>
      <p:pic>
        <p:nvPicPr>
          <p:cNvPr id="3" name="Picture 2" descr="Liver-adipocyte2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22" y="128601"/>
            <a:ext cx="4655501" cy="3223039"/>
          </a:xfrm>
          <a:prstGeom prst="rect">
            <a:avLst/>
          </a:prstGeom>
        </p:spPr>
      </p:pic>
      <p:pic>
        <p:nvPicPr>
          <p:cNvPr id="4" name="Picture 3" descr="Liver-adipocyte3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4" y="3418350"/>
            <a:ext cx="4431433" cy="3067915"/>
          </a:xfrm>
          <a:prstGeom prst="rect">
            <a:avLst/>
          </a:prstGeom>
        </p:spPr>
      </p:pic>
      <p:pic>
        <p:nvPicPr>
          <p:cNvPr id="6" name="Picture 5" descr="Liver-adipocyte_regulator-bar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87" y="3351640"/>
            <a:ext cx="4263672" cy="29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ver-beige_fat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575"/>
            <a:ext cx="4316298" cy="3273741"/>
          </a:xfrm>
          <a:prstGeom prst="rect">
            <a:avLst/>
          </a:prstGeom>
        </p:spPr>
      </p:pic>
      <p:pic>
        <p:nvPicPr>
          <p:cNvPr id="3" name="Picture 2" descr="Liver-brown_fat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44" y="147087"/>
            <a:ext cx="4907432" cy="3397453"/>
          </a:xfrm>
          <a:prstGeom prst="rect">
            <a:avLst/>
          </a:prstGeom>
        </p:spPr>
      </p:pic>
      <p:pic>
        <p:nvPicPr>
          <p:cNvPr id="4" name="Picture 3" descr="Liver-adipocytes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65" y="3611316"/>
            <a:ext cx="4524310" cy="31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ver-cortisol_signaling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" y="120562"/>
            <a:ext cx="4348449" cy="3010465"/>
          </a:xfrm>
          <a:prstGeom prst="rect">
            <a:avLst/>
          </a:prstGeom>
        </p:spPr>
      </p:pic>
      <p:pic>
        <p:nvPicPr>
          <p:cNvPr id="4" name="Picture 3" descr="Liver-ppar_genes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26" y="3657064"/>
            <a:ext cx="4623574" cy="3200936"/>
          </a:xfrm>
          <a:prstGeom prst="rect">
            <a:avLst/>
          </a:prstGeom>
        </p:spPr>
      </p:pic>
      <p:pic>
        <p:nvPicPr>
          <p:cNvPr id="5" name="Picture 4" descr="Liver-hormones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" y="3709710"/>
            <a:ext cx="4547530" cy="3148290"/>
          </a:xfrm>
          <a:prstGeom prst="rect">
            <a:avLst/>
          </a:prstGeom>
        </p:spPr>
      </p:pic>
      <p:pic>
        <p:nvPicPr>
          <p:cNvPr id="6" name="Picture 5" descr="Liver-wnt-bar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65" y="0"/>
            <a:ext cx="4585358" cy="31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6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ver-lipid_metabolism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2" y="58674"/>
            <a:ext cx="4408213" cy="3051840"/>
          </a:xfrm>
          <a:prstGeom prst="rect">
            <a:avLst/>
          </a:prstGeom>
        </p:spPr>
      </p:pic>
      <p:pic>
        <p:nvPicPr>
          <p:cNvPr id="3" name="Picture 2" descr="Liver-lipolysis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65" y="0"/>
            <a:ext cx="4539113" cy="3142463"/>
          </a:xfrm>
          <a:prstGeom prst="rect">
            <a:avLst/>
          </a:prstGeom>
        </p:spPr>
      </p:pic>
      <p:pic>
        <p:nvPicPr>
          <p:cNvPr id="5" name="Picture 4" descr="Liver-white_fat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60" y="3399663"/>
            <a:ext cx="4791335" cy="33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6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ver-unsat_FA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95" y="747688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6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ver-genes_exp_1000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9843" cy="2845276"/>
          </a:xfrm>
          <a:prstGeom prst="rect">
            <a:avLst/>
          </a:prstGeom>
        </p:spPr>
      </p:pic>
      <p:pic>
        <p:nvPicPr>
          <p:cNvPr id="3" name="Picture 2" descr="Liver-genes_exp_less40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5" y="0"/>
            <a:ext cx="4289999" cy="2969999"/>
          </a:xfrm>
          <a:prstGeom prst="rect">
            <a:avLst/>
          </a:prstGeom>
        </p:spPr>
      </p:pic>
      <p:pic>
        <p:nvPicPr>
          <p:cNvPr id="4" name="Picture 3" descr="Liver-genes_exp_less100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" y="3177225"/>
            <a:ext cx="4802943" cy="3325115"/>
          </a:xfrm>
          <a:prstGeom prst="rect">
            <a:avLst/>
          </a:prstGeom>
        </p:spPr>
      </p:pic>
      <p:pic>
        <p:nvPicPr>
          <p:cNvPr id="5" name="Picture 4" descr="Liver-genes_exp_more100-bar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5" y="3177225"/>
            <a:ext cx="4527183" cy="313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6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-adipocyte_regulator-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32" y="0"/>
            <a:ext cx="4504573" cy="3118551"/>
          </a:xfrm>
          <a:prstGeom prst="rect">
            <a:avLst/>
          </a:prstGeom>
        </p:spPr>
      </p:pic>
      <p:pic>
        <p:nvPicPr>
          <p:cNvPr id="3" name="Picture 2" descr="WAT-adipocyte1-ba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6702" cy="2794640"/>
          </a:xfrm>
          <a:prstGeom prst="rect">
            <a:avLst/>
          </a:prstGeom>
        </p:spPr>
      </p:pic>
      <p:pic>
        <p:nvPicPr>
          <p:cNvPr id="4" name="Picture 3" descr="WAT-adipocyte2-ba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704"/>
            <a:ext cx="4581545" cy="3171839"/>
          </a:xfrm>
          <a:prstGeom prst="rect">
            <a:avLst/>
          </a:prstGeom>
        </p:spPr>
      </p:pic>
      <p:pic>
        <p:nvPicPr>
          <p:cNvPr id="5" name="Picture 4" descr="WAT-adipocyte3-bar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24" y="2992362"/>
            <a:ext cx="4721676" cy="32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8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164</Words>
  <Application>Microsoft Macintosh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Excel Sheet</vt:lpstr>
      <vt:lpstr>Barplots -Liver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</vt:lpstr>
      <vt:lpstr>PowerPoint Presentation</vt:lpstr>
      <vt:lpstr>PowerPoint Presentation</vt:lpstr>
      <vt:lpstr>PowerPoint Presentation</vt:lpstr>
      <vt:lpstr>PowerPoint Presentation</vt:lpstr>
      <vt:lpstr>Webgestalt</vt:lpstr>
      <vt:lpstr>PowerPoint Presentation</vt:lpstr>
      <vt:lpstr>Metabolomic analysis</vt:lpstr>
      <vt:lpstr>PowerPoint Presentation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Barplots -Liver</dc:title>
  <dc:creator>Quynh Tran</dc:creator>
  <cp:lastModifiedBy>Quynh Tran</cp:lastModifiedBy>
  <cp:revision>11</cp:revision>
  <dcterms:created xsi:type="dcterms:W3CDTF">2015-08-27T23:39:02Z</dcterms:created>
  <dcterms:modified xsi:type="dcterms:W3CDTF">2015-08-28T14:48:37Z</dcterms:modified>
</cp:coreProperties>
</file>