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8" r:id="rId3"/>
    <p:sldId id="264" r:id="rId4"/>
    <p:sldId id="27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14D067-8434-4DCB-A3F1-27EC9FC67312}">
  <a:tblStyle styleId="{F814D067-8434-4DCB-A3F1-27EC9FC67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w92tK-_vw&amp;feature=youtu.be&amp;hd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0"/>
            <a:ext cx="7729200" cy="232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Catch a Ride with OAC</a:t>
            </a:r>
            <a:br>
              <a:rPr lang="en-US" dirty="0"/>
            </a:br>
            <a:r>
              <a:rPr lang="en-US" sz="1400" dirty="0"/>
              <a:t>Quaide Tranter</a:t>
            </a:r>
            <a:br>
              <a:rPr lang="en-US" sz="1400" dirty="0"/>
            </a:br>
            <a:r>
              <a:rPr lang="en-US" sz="1400" dirty="0"/>
              <a:t>Blake Smith</a:t>
            </a:r>
            <a:br>
              <a:rPr lang="en-US" sz="1400" dirty="0"/>
            </a:br>
            <a:r>
              <a:rPr lang="en-US" sz="1400" dirty="0" err="1"/>
              <a:t>Leemarie</a:t>
            </a:r>
            <a:r>
              <a:rPr lang="en-US" sz="1400" dirty="0"/>
              <a:t> Collet</a:t>
            </a:r>
            <a:br>
              <a:rPr lang="en-US" sz="1400" dirty="0"/>
            </a:br>
            <a:r>
              <a:rPr lang="en-US" sz="1400" dirty="0"/>
              <a:t>Karan Patel</a:t>
            </a:r>
            <a:br>
              <a:rPr lang="en-US" sz="1400" dirty="0"/>
            </a:br>
            <a:r>
              <a:rPr lang="en-US" sz="1400" dirty="0"/>
              <a:t>John Marx</a:t>
            </a:r>
            <a:br>
              <a:rPr lang="en-US" sz="1400" dirty="0"/>
            </a:br>
            <a:r>
              <a:rPr lang="en-US" sz="1400" dirty="0"/>
              <a:t>Joe Pearson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hlinkClick r:id="rId3"/>
              </a:rPr>
              <a:t>OAC Demo</a:t>
            </a:r>
            <a:endParaRPr sz="60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 demonstration of our features and functionality.</a:t>
            </a:r>
            <a:endParaRPr b="1" dirty="0"/>
          </a:p>
        </p:txBody>
      </p:sp>
      <p:pic>
        <p:nvPicPr>
          <p:cNvPr id="795" name="Google Shape;795;p17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Technologies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JavaFX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FXML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SQL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H2 Database</a:t>
            </a:r>
            <a:endParaRPr dirty="0"/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Features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User Login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Profiles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Ability to order a car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Payments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Ratings System</a:t>
            </a:r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Bugs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Photo needed in database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Driver trips aren’t removed after completion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Slight history issues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</a:t>
            </a:r>
            <a:r>
              <a:rPr lang="en" b="1"/>
              <a:t>questions?</a:t>
            </a:r>
            <a:endParaRPr b="1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Titillium Web</vt:lpstr>
      <vt:lpstr>Titillium Web ExtraLight</vt:lpstr>
      <vt:lpstr>Thaliard template</vt:lpstr>
      <vt:lpstr>Catch a Ride with OAC Quaide Tranter Blake Smith Leemarie Collet Karan Patel John Marx Joe Pearson</vt:lpstr>
      <vt:lpstr>OAC Demo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a Ride with OAC Quaide Tranter Blake Smith Leemarie Collet Karan Patel John Marx Joe Pearson</dc:title>
  <cp:lastModifiedBy>Quaide Tranter</cp:lastModifiedBy>
  <cp:revision>4</cp:revision>
  <dcterms:modified xsi:type="dcterms:W3CDTF">2019-12-05T18:46:36Z</dcterms:modified>
</cp:coreProperties>
</file>