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176ad3b1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176ad3b1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176ad3b1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176ad3b1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176ad3b1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176ad3b1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176ad3b1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176ad3b1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176ad3b1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176ad3b1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176ad3b1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176ad3b1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176ad3b1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176ad3b1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176ad3b1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176ad3b1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176ad3b1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176ad3b1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176ad3b1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176ad3b1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176ad3b1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176ad3b1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nguye6tq@mail.uc.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Senior Project: Distributed File System (Nebula)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Trung Nguyen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Accomplishment</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Finalize core components, including file partitioning, load balancing, and consistency models.</a:t>
            </a:r>
            <a:endParaRPr/>
          </a:p>
          <a:p>
            <a:pPr indent="-311150" lvl="0" marL="457200" rtl="0" algn="l">
              <a:spcBef>
                <a:spcPts val="0"/>
              </a:spcBef>
              <a:spcAft>
                <a:spcPts val="0"/>
              </a:spcAft>
              <a:buSzPts val="1300"/>
              <a:buChar char="-"/>
            </a:pPr>
            <a:r>
              <a:rPr lang="en"/>
              <a:t>Complete implementation of fault tolerance mechanisms, such as replication and failover protocols.</a:t>
            </a:r>
            <a:endParaRPr/>
          </a:p>
          <a:p>
            <a:pPr indent="-311150" lvl="0" marL="457200" rtl="0" algn="l">
              <a:spcBef>
                <a:spcPts val="0"/>
              </a:spcBef>
              <a:spcAft>
                <a:spcPts val="0"/>
              </a:spcAft>
              <a:buSzPts val="1300"/>
              <a:buChar char="-"/>
            </a:pPr>
            <a:r>
              <a:rPr lang="en"/>
              <a:t>Conduct extensive testing to assess system performance under different load conditions and identify bottlenecks.</a:t>
            </a:r>
            <a:endParaRPr/>
          </a:p>
          <a:p>
            <a:pPr indent="-311150" lvl="0" marL="457200" rtl="0" algn="l">
              <a:spcBef>
                <a:spcPts val="0"/>
              </a:spcBef>
              <a:spcAft>
                <a:spcPts val="0"/>
              </a:spcAft>
              <a:buSzPts val="1300"/>
              <a:buChar char="-"/>
            </a:pPr>
            <a:r>
              <a:rPr lang="en"/>
              <a:t>Achieve a stable version of the distributed file system that supports efficient file operations across multiple nodes.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Division of Work</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Currently Solo</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Expected Demo</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live demonstration of file upload, retrieval, and deletion across a distributed network of nodes.</a:t>
            </a:r>
            <a:endParaRPr/>
          </a:p>
          <a:p>
            <a:pPr indent="-311150" lvl="0" marL="457200" rtl="0" algn="l">
              <a:spcBef>
                <a:spcPts val="0"/>
              </a:spcBef>
              <a:spcAft>
                <a:spcPts val="0"/>
              </a:spcAft>
              <a:buSzPts val="1300"/>
              <a:buChar char="-"/>
            </a:pPr>
            <a:r>
              <a:rPr lang="en"/>
              <a:t>Visual representation of data replication and fault tolerance in action, showcasing the system’s response to simulated node failures.</a:t>
            </a:r>
            <a:endParaRPr/>
          </a:p>
          <a:p>
            <a:pPr indent="-311150" lvl="0" marL="457200" rtl="0" algn="l">
              <a:spcBef>
                <a:spcPts val="0"/>
              </a:spcBef>
              <a:spcAft>
                <a:spcPts val="0"/>
              </a:spcAft>
              <a:buSzPts val="1300"/>
              <a:buChar char="-"/>
            </a:pPr>
            <a:r>
              <a:rPr lang="en"/>
              <a:t>Real-time metrics display to illustrate performance, latency, and throughput under simulated high traffic conditions.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project involves the design and implementation of a distributed file system, a system for managing and accessing large data files across multiple networked nodes. Our focus is on providing high scalability, fault tolerance, and seamless data access. Leveraging replication, load balancing, and data partitioning, the system aims to ensure efficient storage utilization and quick data retrieval, even under high traffic. Key components include metadata management, data consistency protocols, and secure access controls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n"/>
              <a:t>Project Goal</a:t>
            </a:r>
            <a:endParaRPr/>
          </a:p>
        </p:txBody>
      </p:sp>
      <p:sp>
        <p:nvSpPr>
          <p:cNvPr id="99" name="Google Shape;99;p15"/>
          <p:cNvSpPr txBox="1"/>
          <p:nvPr>
            <p:ph idx="1" type="body"/>
          </p:nvPr>
        </p:nvSpPr>
        <p:spPr>
          <a:xfrm>
            <a:off x="727650" y="19966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Scalability</a:t>
            </a:r>
            <a:endParaRPr sz="1400"/>
          </a:p>
          <a:p>
            <a:pPr indent="-317500" lvl="0" marL="457200" rtl="0" algn="l">
              <a:spcBef>
                <a:spcPts val="0"/>
              </a:spcBef>
              <a:spcAft>
                <a:spcPts val="0"/>
              </a:spcAft>
              <a:buSzPts val="1400"/>
              <a:buChar char="-"/>
            </a:pPr>
            <a:r>
              <a:rPr lang="en" sz="1400"/>
              <a:t>Fault Tolerance</a:t>
            </a:r>
            <a:endParaRPr sz="1400"/>
          </a:p>
          <a:p>
            <a:pPr indent="-317500" lvl="0" marL="457200" rtl="0" algn="l">
              <a:spcBef>
                <a:spcPts val="0"/>
              </a:spcBef>
              <a:spcAft>
                <a:spcPts val="0"/>
              </a:spcAft>
              <a:buSzPts val="1400"/>
              <a:buChar char="-"/>
            </a:pPr>
            <a:r>
              <a:rPr lang="en" sz="1400"/>
              <a:t>Efficient Access</a:t>
            </a:r>
            <a:endParaRPr sz="1400"/>
          </a:p>
          <a:p>
            <a:pPr indent="-317500" lvl="0" marL="457200" rtl="0" algn="l">
              <a:spcBef>
                <a:spcPts val="0"/>
              </a:spcBef>
              <a:spcAft>
                <a:spcPts val="0"/>
              </a:spcAft>
              <a:buSzPts val="1400"/>
              <a:buChar char="-"/>
            </a:pPr>
            <a:r>
              <a:rPr lang="en" sz="1400"/>
              <a:t>Consistency</a:t>
            </a:r>
            <a:endParaRPr sz="1400"/>
          </a:p>
          <a:p>
            <a:pPr indent="-317500" lvl="0" marL="457200" rtl="0" algn="l">
              <a:spcBef>
                <a:spcPts val="0"/>
              </a:spcBef>
              <a:spcAft>
                <a:spcPts val="0"/>
              </a:spcAft>
              <a:buSzPts val="1400"/>
              <a:buChar char="-"/>
            </a:pPr>
            <a:r>
              <a:rPr lang="en" sz="1400"/>
              <a:t>Security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Names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 Trung Nguyen (</a:t>
            </a:r>
            <a:r>
              <a:rPr lang="en" u="sng">
                <a:solidFill>
                  <a:schemeClr val="hlink"/>
                </a:solidFill>
                <a:hlinkClick r:id="rId3"/>
              </a:rPr>
              <a:t>nguye6tq@mail.uc.edu</a:t>
            </a:r>
            <a:r>
              <a:rPr lang="en"/>
              <a:t>)</a:t>
            </a:r>
            <a:endParaRPr/>
          </a:p>
          <a:p>
            <a:pPr indent="0" lvl="0" marL="0" rtl="0" algn="l">
              <a:spcBef>
                <a:spcPts val="1200"/>
              </a:spcBef>
              <a:spcAft>
                <a:spcPts val="1200"/>
              </a:spcAft>
              <a:buNone/>
            </a:pPr>
            <a:r>
              <a:rPr lang="en"/>
              <a:t>Advisor: TBD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User Stories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a software engineer, I want to read/write file from the storage system efficiently so that it can reduce latency and improve the performance of my application.</a:t>
            </a:r>
            <a:endParaRPr/>
          </a:p>
          <a:p>
            <a:pPr indent="-311150" lvl="0" marL="457200" rtl="0" algn="l">
              <a:spcBef>
                <a:spcPts val="0"/>
              </a:spcBef>
              <a:spcAft>
                <a:spcPts val="0"/>
              </a:spcAft>
              <a:buSzPts val="1300"/>
              <a:buChar char="-"/>
            </a:pPr>
            <a:r>
              <a:rPr lang="en"/>
              <a:t>As a data engineer, I want to store large datasets across multiple storage nodes so that I can ensure data reliability and high availability.</a:t>
            </a:r>
            <a:endParaRPr/>
          </a:p>
          <a:p>
            <a:pPr indent="-311150" lvl="0" marL="457200" rtl="0" algn="l">
              <a:spcBef>
                <a:spcPts val="0"/>
              </a:spcBef>
              <a:spcAft>
                <a:spcPts val="0"/>
              </a:spcAft>
              <a:buSzPts val="1300"/>
              <a:buChar char="-"/>
            </a:pPr>
            <a:r>
              <a:rPr lang="en"/>
              <a:t>As a security engineer, I want to maintain data integrity across distributed storage nodes so that I can ensure files are not corrupted or tampered with during storage or transfer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695588" y="105700"/>
            <a:ext cx="7752825"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1222111" y="0"/>
            <a:ext cx="669977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Project Progress</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Finished </a:t>
            </a:r>
            <a:r>
              <a:rPr lang="en"/>
              <a:t>system</a:t>
            </a:r>
            <a:r>
              <a:rPr lang="en"/>
              <a:t> design, could start coding now</a:t>
            </a:r>
            <a:endParaRPr/>
          </a:p>
          <a:p>
            <a:pPr indent="-311150" lvl="0" marL="457200" rtl="0" algn="l">
              <a:spcBef>
                <a:spcPts val="0"/>
              </a:spcBef>
              <a:spcAft>
                <a:spcPts val="0"/>
              </a:spcAft>
              <a:buSzPts val="1300"/>
              <a:buChar char="-"/>
            </a:pPr>
            <a:r>
              <a:rPr lang="en"/>
              <a:t>Still looking for advisor (experienced with cloud/distributed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Project Constraint</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Economic</a:t>
            </a:r>
            <a:endParaRPr sz="1800"/>
          </a:p>
          <a:p>
            <a:pPr indent="-342900" lvl="0" marL="457200" rtl="0" algn="l">
              <a:spcBef>
                <a:spcPts val="0"/>
              </a:spcBef>
              <a:spcAft>
                <a:spcPts val="0"/>
              </a:spcAft>
              <a:buSzPts val="1800"/>
              <a:buChar char="-"/>
            </a:pPr>
            <a:r>
              <a:rPr lang="en" sz="1800"/>
              <a:t>Security</a:t>
            </a:r>
            <a:endParaRPr sz="1800"/>
          </a:p>
          <a:p>
            <a:pPr indent="-342900" lvl="0" marL="457200" rtl="0" algn="l">
              <a:spcBef>
                <a:spcPts val="0"/>
              </a:spcBef>
              <a:spcAft>
                <a:spcPts val="0"/>
              </a:spcAft>
              <a:buSzPts val="1800"/>
              <a:buChar char="-"/>
            </a:pPr>
            <a:r>
              <a:rPr lang="en" sz="1800"/>
              <a:t>Social</a:t>
            </a:r>
            <a:endParaRPr sz="1800"/>
          </a:p>
          <a:p>
            <a:pPr indent="-342900" lvl="0" marL="457200" rtl="0" algn="l">
              <a:spcBef>
                <a:spcPts val="0"/>
              </a:spcBef>
              <a:spcAft>
                <a:spcPts val="0"/>
              </a:spcAft>
              <a:buSzPts val="1800"/>
              <a:buChar char="-"/>
            </a:pPr>
            <a:r>
              <a:rPr lang="en" sz="1800"/>
              <a:t>Environmental</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