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56" r:id="rId3"/>
    <p:sldId id="257" r:id="rId4"/>
    <p:sldId id="289" r:id="rId5"/>
    <p:sldId id="261" r:id="rId6"/>
    <p:sldId id="281" r:id="rId7"/>
    <p:sldId id="290" r:id="rId8"/>
    <p:sldId id="294" r:id="rId9"/>
    <p:sldId id="291" r:id="rId10"/>
    <p:sldId id="292" r:id="rId11"/>
    <p:sldId id="293" r:id="rId12"/>
    <p:sldId id="295" r:id="rId13"/>
    <p:sldId id="296" r:id="rId14"/>
    <p:sldId id="299" r:id="rId15"/>
    <p:sldId id="300" r:id="rId16"/>
    <p:sldId id="297" r:id="rId17"/>
    <p:sldId id="301" r:id="rId18"/>
    <p:sldId id="302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18" r:id="rId29"/>
    <p:sldId id="306" r:id="rId30"/>
    <p:sldId id="326" r:id="rId31"/>
    <p:sldId id="304" r:id="rId32"/>
    <p:sldId id="310" r:id="rId33"/>
    <p:sldId id="309" r:id="rId34"/>
    <p:sldId id="313" r:id="rId35"/>
    <p:sldId id="314" r:id="rId36"/>
    <p:sldId id="315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56313-3584-4436-A974-3DAE3A42A163}" v="1594" dt="2022-07-12T20:04:55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Kiểu Sáng 1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iểu Trung bình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061" autoAdjust="0"/>
  </p:normalViewPr>
  <p:slideViewPr>
    <p:cSldViewPr snapToGrid="0">
      <p:cViewPr varScale="1">
        <p:scale>
          <a:sx n="103" d="100"/>
          <a:sy n="103" d="100"/>
        </p:scale>
        <p:origin x="8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uan Linh 20142567" userId="361bd033-014e-491f-8705-d023fcb203fe" providerId="ADAL" clId="{E8F56313-3584-4436-A974-3DAE3A42A163}"/>
    <pc:docChg chg="undo custSel addSld delSld modSld sldOrd delMainMaster">
      <pc:chgData name="Le Tuan Linh 20142567" userId="361bd033-014e-491f-8705-d023fcb203fe" providerId="ADAL" clId="{E8F56313-3584-4436-A974-3DAE3A42A163}" dt="2022-07-13T03:41:44.411" v="9595" actId="26606"/>
      <pc:docMkLst>
        <pc:docMk/>
      </pc:docMkLst>
      <pc:sldChg chg="modSp mod">
        <pc:chgData name="Le Tuan Linh 20142567" userId="361bd033-014e-491f-8705-d023fcb203fe" providerId="ADAL" clId="{E8F56313-3584-4436-A974-3DAE3A42A163}" dt="2022-07-12T01:38:50.389" v="96" actId="1076"/>
        <pc:sldMkLst>
          <pc:docMk/>
          <pc:sldMk cId="1234004128" sldId="256"/>
        </pc:sldMkLst>
        <pc:spChg chg="mod">
          <ac:chgData name="Le Tuan Linh 20142567" userId="361bd033-014e-491f-8705-d023fcb203fe" providerId="ADAL" clId="{E8F56313-3584-4436-A974-3DAE3A42A163}" dt="2022-07-12T01:38:50.389" v="96" actId="1076"/>
          <ac:spMkLst>
            <pc:docMk/>
            <pc:sldMk cId="1234004128" sldId="256"/>
            <ac:spMk id="4" creationId="{5642BA63-383F-45B9-939A-7A3B792A60C4}"/>
          </ac:spMkLst>
        </pc:spChg>
      </pc:sldChg>
      <pc:sldChg chg="modSp mod">
        <pc:chgData name="Le Tuan Linh 20142567" userId="361bd033-014e-491f-8705-d023fcb203fe" providerId="ADAL" clId="{E8F56313-3584-4436-A974-3DAE3A42A163}" dt="2022-07-12T01:43:26.169" v="309" actId="14734"/>
        <pc:sldMkLst>
          <pc:docMk/>
          <pc:sldMk cId="743172911" sldId="257"/>
        </pc:sldMkLst>
        <pc:spChg chg="mod">
          <ac:chgData name="Le Tuan Linh 20142567" userId="361bd033-014e-491f-8705-d023fcb203fe" providerId="ADAL" clId="{E8F56313-3584-4436-A974-3DAE3A42A163}" dt="2022-07-12T01:39:27.728" v="201" actId="20577"/>
          <ac:spMkLst>
            <pc:docMk/>
            <pc:sldMk cId="743172911" sldId="257"/>
            <ac:spMk id="4" creationId="{72BF49D9-2FCE-4950-8B1C-F580CC18F4C9}"/>
          </ac:spMkLst>
        </pc:spChg>
        <pc:graphicFrameChg chg="mod modGraphic">
          <ac:chgData name="Le Tuan Linh 20142567" userId="361bd033-014e-491f-8705-d023fcb203fe" providerId="ADAL" clId="{E8F56313-3584-4436-A974-3DAE3A42A163}" dt="2022-07-12T01:43:26.169" v="309" actId="14734"/>
          <ac:graphicFrameMkLst>
            <pc:docMk/>
            <pc:sldMk cId="743172911" sldId="257"/>
            <ac:graphicFrameMk id="7" creationId="{74AEC440-60AF-45D5-B05B-7712F1E9413C}"/>
          </ac:graphicFrameMkLst>
        </pc:graphicFrameChg>
      </pc:sldChg>
      <pc:sldChg chg="modSp">
        <pc:chgData name="Le Tuan Linh 20142567" userId="361bd033-014e-491f-8705-d023fcb203fe" providerId="ADAL" clId="{E8F56313-3584-4436-A974-3DAE3A42A163}" dt="2022-07-12T01:54:24.138" v="681" actId="20577"/>
        <pc:sldMkLst>
          <pc:docMk/>
          <pc:sldMk cId="64084651" sldId="261"/>
        </pc:sldMkLst>
        <pc:graphicFrameChg chg="mod">
          <ac:chgData name="Le Tuan Linh 20142567" userId="361bd033-014e-491f-8705-d023fcb203fe" providerId="ADAL" clId="{E8F56313-3584-4436-A974-3DAE3A42A163}" dt="2022-07-12T01:54:24.138" v="681" actId="20577"/>
          <ac:graphicFrameMkLst>
            <pc:docMk/>
            <pc:sldMk cId="64084651" sldId="261"/>
            <ac:graphicFrameMk id="8" creationId="{10C45281-8F93-418C-A9D7-4739DACF7C7C}"/>
          </ac:graphicFrameMkLst>
        </pc:graphicFrameChg>
      </pc:sldChg>
      <pc:sldChg chg="del">
        <pc:chgData name="Le Tuan Linh 20142567" userId="361bd033-014e-491f-8705-d023fcb203fe" providerId="ADAL" clId="{E8F56313-3584-4436-A974-3DAE3A42A163}" dt="2022-07-12T14:15:45.350" v="7295" actId="47"/>
        <pc:sldMkLst>
          <pc:docMk/>
          <pc:sldMk cId="3269313838" sldId="269"/>
        </pc:sldMkLst>
      </pc:sldChg>
      <pc:sldChg chg="del">
        <pc:chgData name="Le Tuan Linh 20142567" userId="361bd033-014e-491f-8705-d023fcb203fe" providerId="ADAL" clId="{E8F56313-3584-4436-A974-3DAE3A42A163}" dt="2022-07-12T14:15:50.241" v="7298" actId="47"/>
        <pc:sldMkLst>
          <pc:docMk/>
          <pc:sldMk cId="1665281926" sldId="280"/>
        </pc:sldMkLst>
      </pc:sldChg>
      <pc:sldChg chg="addSp delSp modSp mod addAnim">
        <pc:chgData name="Le Tuan Linh 20142567" userId="361bd033-014e-491f-8705-d023fcb203fe" providerId="ADAL" clId="{E8F56313-3584-4436-A974-3DAE3A42A163}" dt="2022-07-12T01:59:56.420" v="728"/>
        <pc:sldMkLst>
          <pc:docMk/>
          <pc:sldMk cId="2400841378" sldId="281"/>
        </pc:sldMkLst>
        <pc:spChg chg="mo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2" creationId="{52E4E1FC-4F01-5111-300D-A0EC34E3A250}"/>
          </ac:spMkLst>
        </pc:spChg>
        <pc:spChg chg="mo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3" creationId="{F9047B32-4E06-13B3-38B6-B2E5E22C0694}"/>
          </ac:spMkLst>
        </pc:spChg>
        <pc:spChg chg="del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31" creationId="{87CC2527-562A-4F69-B487-4371E5B243E7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38" creationId="{07322A9E-F1EC-405E-8971-BA906EFFCCB8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40" creationId="{A5704422-1118-4FD1-95AD-29A064EB80D9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42" creationId="{A88B2AAA-B805-498E-A9E6-98B885855498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44" creationId="{9B8051E0-19D7-43E1-BFD9-E6DBFEB3A3F1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46" creationId="{4EDB2B02-86A2-46F5-A4BE-B7D9B10411D6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48" creationId="{43954639-FB5D-41F4-9560-6F6DFE778425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50" creationId="{E898931C-0323-41FA-A036-20F818B1FF81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52" creationId="{89AFE9DD-0792-4B98-B4EB-97ACA17E6AA8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54" creationId="{3981F5C4-9AE1-404E-AF44-A4E6DB374F9D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56" creationId="{763C1781-8726-4FAC-8C45-FF40376BE409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58" creationId="{301491B5-56C7-43DC-A3D9-861EECCA056A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60" creationId="{237E2353-22DF-46E0-A200-FB30F8F394E2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62" creationId="{DD6138DB-057B-45F7-A5F4-E7BFDA20D02C}"/>
          </ac:spMkLst>
        </pc:spChg>
        <pc:spChg chg="add">
          <ac:chgData name="Le Tuan Linh 20142567" userId="361bd033-014e-491f-8705-d023fcb203fe" providerId="ADAL" clId="{E8F56313-3584-4436-A974-3DAE3A42A163}" dt="2022-07-12T01:59:56.420" v="727" actId="26606"/>
          <ac:spMkLst>
            <pc:docMk/>
            <pc:sldMk cId="2400841378" sldId="281"/>
            <ac:spMk id="1064" creationId="{79A54AB1-B64F-4843-BFAB-81CB74E66B65}"/>
          </ac:spMkLst>
        </pc:spChg>
        <pc:picChg chg="add mod">
          <ac:chgData name="Le Tuan Linh 20142567" userId="361bd033-014e-491f-8705-d023fcb203fe" providerId="ADAL" clId="{E8F56313-3584-4436-A974-3DAE3A42A163}" dt="2022-07-12T01:59:56.420" v="727" actId="26606"/>
          <ac:picMkLst>
            <pc:docMk/>
            <pc:sldMk cId="2400841378" sldId="281"/>
            <ac:picMk id="4" creationId="{77CEF6BC-E46E-32F6-33B8-1FC55817C542}"/>
          </ac:picMkLst>
        </pc:picChg>
        <pc:picChg chg="del">
          <ac:chgData name="Le Tuan Linh 20142567" userId="361bd033-014e-491f-8705-d023fcb203fe" providerId="ADAL" clId="{E8F56313-3584-4436-A974-3DAE3A42A163}" dt="2022-07-12T01:59:24.027" v="725" actId="478"/>
          <ac:picMkLst>
            <pc:docMk/>
            <pc:sldMk cId="2400841378" sldId="281"/>
            <ac:picMk id="1026" creationId="{0D8A4F8B-8069-B205-0A16-A42B1BBF372F}"/>
          </ac:picMkLst>
        </pc:picChg>
        <pc:cxnChg chg="del">
          <ac:chgData name="Le Tuan Linh 20142567" userId="361bd033-014e-491f-8705-d023fcb203fe" providerId="ADAL" clId="{E8F56313-3584-4436-A974-3DAE3A42A163}" dt="2022-07-12T01:59:56.420" v="727" actId="26606"/>
          <ac:cxnSpMkLst>
            <pc:docMk/>
            <pc:sldMk cId="2400841378" sldId="281"/>
            <ac:cxnSpMk id="1033" creationId="{BCDAEC91-5BCE-4B55-9CC0-43EF94CB734B}"/>
          </ac:cxnSpMkLst>
        </pc:cxnChg>
      </pc:sldChg>
      <pc:sldChg chg="del">
        <pc:chgData name="Le Tuan Linh 20142567" userId="361bd033-014e-491f-8705-d023fcb203fe" providerId="ADAL" clId="{E8F56313-3584-4436-A974-3DAE3A42A163}" dt="2022-07-12T14:15:47.182" v="7296" actId="47"/>
        <pc:sldMkLst>
          <pc:docMk/>
          <pc:sldMk cId="1498929824" sldId="282"/>
        </pc:sldMkLst>
      </pc:sldChg>
      <pc:sldChg chg="del">
        <pc:chgData name="Le Tuan Linh 20142567" userId="361bd033-014e-491f-8705-d023fcb203fe" providerId="ADAL" clId="{E8F56313-3584-4436-A974-3DAE3A42A163}" dt="2022-07-12T14:15:48.724" v="7297" actId="47"/>
        <pc:sldMkLst>
          <pc:docMk/>
          <pc:sldMk cId="954142446" sldId="283"/>
        </pc:sldMkLst>
      </pc:sldChg>
      <pc:sldChg chg="del">
        <pc:chgData name="Le Tuan Linh 20142567" userId="361bd033-014e-491f-8705-d023fcb203fe" providerId="ADAL" clId="{E8F56313-3584-4436-A974-3DAE3A42A163}" dt="2022-07-12T14:15:51.228" v="7299" actId="47"/>
        <pc:sldMkLst>
          <pc:docMk/>
          <pc:sldMk cId="2962829784" sldId="284"/>
        </pc:sldMkLst>
      </pc:sldChg>
      <pc:sldChg chg="del">
        <pc:chgData name="Le Tuan Linh 20142567" userId="361bd033-014e-491f-8705-d023fcb203fe" providerId="ADAL" clId="{E8F56313-3584-4436-A974-3DAE3A42A163}" dt="2022-07-12T14:15:52.013" v="7300" actId="47"/>
        <pc:sldMkLst>
          <pc:docMk/>
          <pc:sldMk cId="3311522668" sldId="285"/>
        </pc:sldMkLst>
      </pc:sldChg>
      <pc:sldChg chg="del">
        <pc:chgData name="Le Tuan Linh 20142567" userId="361bd033-014e-491f-8705-d023fcb203fe" providerId="ADAL" clId="{E8F56313-3584-4436-A974-3DAE3A42A163}" dt="2022-07-12T14:15:52.849" v="7301" actId="47"/>
        <pc:sldMkLst>
          <pc:docMk/>
          <pc:sldMk cId="2218166394" sldId="286"/>
        </pc:sldMkLst>
      </pc:sldChg>
      <pc:sldChg chg="del">
        <pc:chgData name="Le Tuan Linh 20142567" userId="361bd033-014e-491f-8705-d023fcb203fe" providerId="ADAL" clId="{E8F56313-3584-4436-A974-3DAE3A42A163}" dt="2022-07-12T14:15:53.772" v="7302" actId="47"/>
        <pc:sldMkLst>
          <pc:docMk/>
          <pc:sldMk cId="987245934" sldId="287"/>
        </pc:sldMkLst>
      </pc:sldChg>
      <pc:sldChg chg="del">
        <pc:chgData name="Le Tuan Linh 20142567" userId="361bd033-014e-491f-8705-d023fcb203fe" providerId="ADAL" clId="{E8F56313-3584-4436-A974-3DAE3A42A163}" dt="2022-07-12T14:15:54.779" v="7303" actId="47"/>
        <pc:sldMkLst>
          <pc:docMk/>
          <pc:sldMk cId="1728381018" sldId="288"/>
        </pc:sldMkLst>
      </pc:sldChg>
      <pc:sldChg chg="addSp delSp modSp new mod setBg">
        <pc:chgData name="Le Tuan Linh 20142567" userId="361bd033-014e-491f-8705-d023fcb203fe" providerId="ADAL" clId="{E8F56313-3584-4436-A974-3DAE3A42A163}" dt="2022-07-12T01:52:16.261" v="537" actId="26606"/>
        <pc:sldMkLst>
          <pc:docMk/>
          <pc:sldMk cId="303340809" sldId="289"/>
        </pc:sldMkLst>
        <pc:spChg chg="mod or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2" creationId="{F0CD2C8C-8B2E-1E2D-3E17-C4D9F06F2B6E}"/>
          </ac:spMkLst>
        </pc:spChg>
        <pc:spChg chg="mo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3" creationId="{74C356B3-B7B0-AC3C-6E23-9D7E7576A11C}"/>
          </ac:spMkLst>
        </pc:spChg>
        <pc:spChg chg="del mod">
          <ac:chgData name="Le Tuan Linh 20142567" userId="361bd033-014e-491f-8705-d023fcb203fe" providerId="ADAL" clId="{E8F56313-3584-4436-A974-3DAE3A42A163}" dt="2022-07-12T01:43:56.506" v="348" actId="478"/>
          <ac:spMkLst>
            <pc:docMk/>
            <pc:sldMk cId="303340809" sldId="289"/>
            <ac:spMk id="4" creationId="{C09D72F3-EF0C-EC8B-320D-246531F38101}"/>
          </ac:spMkLst>
        </pc:spChg>
        <pc:spChg chg="add del">
          <ac:chgData name="Le Tuan Linh 20142567" userId="361bd033-014e-491f-8705-d023fcb203fe" providerId="ADAL" clId="{E8F56313-3584-4436-A974-3DAE3A42A163}" dt="2022-07-12T01:52:16.214" v="536" actId="26606"/>
          <ac:spMkLst>
            <pc:docMk/>
            <pc:sldMk cId="303340809" sldId="289"/>
            <ac:spMk id="8" creationId="{BCED4D40-4B67-4331-AC48-79B82B4A47D8}"/>
          </ac:spMkLst>
        </pc:spChg>
        <pc:spChg chg="add del">
          <ac:chgData name="Le Tuan Linh 20142567" userId="361bd033-014e-491f-8705-d023fcb203fe" providerId="ADAL" clId="{E8F56313-3584-4436-A974-3DAE3A42A163}" dt="2022-07-12T01:52:16.214" v="536" actId="26606"/>
          <ac:spMkLst>
            <pc:docMk/>
            <pc:sldMk cId="303340809" sldId="289"/>
            <ac:spMk id="9" creationId="{670CEDEF-4F34-412E-84EE-329C1E936AF5}"/>
          </ac:spMkLst>
        </pc:spChg>
        <pc:spChg chg="add del">
          <ac:chgData name="Le Tuan Linh 20142567" userId="361bd033-014e-491f-8705-d023fcb203fe" providerId="ADAL" clId="{E8F56313-3584-4436-A974-3DAE3A42A163}" dt="2022-07-12T01:51:46.969" v="530" actId="26606"/>
          <ac:spMkLst>
            <pc:docMk/>
            <pc:sldMk cId="303340809" sldId="289"/>
            <ac:spMk id="11" creationId="{F0DCC097-1DB8-4B6D-85D0-6FBA0E1CA4BA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12" creationId="{2B577FF9-3543-4875-815D-3D87BD8A2002}"/>
          </ac:spMkLst>
        </pc:spChg>
        <pc:spChg chg="add del">
          <ac:chgData name="Le Tuan Linh 20142567" userId="361bd033-014e-491f-8705-d023fcb203fe" providerId="ADAL" clId="{E8F56313-3584-4436-A974-3DAE3A42A163}" dt="2022-07-12T01:51:46.969" v="530" actId="26606"/>
          <ac:spMkLst>
            <pc:docMk/>
            <pc:sldMk cId="303340809" sldId="289"/>
            <ac:spMk id="13" creationId="{E0B58608-23C8-4441-994D-C6823EEE1DB7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14" creationId="{F5569EEC-E12F-4856-B407-02B2813A4AA5}"/>
          </ac:spMkLst>
        </pc:spChg>
        <pc:spChg chg="add del">
          <ac:chgData name="Le Tuan Linh 20142567" userId="361bd033-014e-491f-8705-d023fcb203fe" providerId="ADAL" clId="{E8F56313-3584-4436-A974-3DAE3A42A163}" dt="2022-07-12T01:51:54.976" v="532" actId="26606"/>
          <ac:spMkLst>
            <pc:docMk/>
            <pc:sldMk cId="303340809" sldId="289"/>
            <ac:spMk id="15" creationId="{6753252F-4873-4F63-801D-CC719279A7D5}"/>
          </ac:spMkLst>
        </pc:spChg>
        <pc:spChg chg="add del">
          <ac:chgData name="Le Tuan Linh 20142567" userId="361bd033-014e-491f-8705-d023fcb203fe" providerId="ADAL" clId="{E8F56313-3584-4436-A974-3DAE3A42A163}" dt="2022-07-12T01:51:54.976" v="532" actId="26606"/>
          <ac:spMkLst>
            <pc:docMk/>
            <pc:sldMk cId="303340809" sldId="289"/>
            <ac:spMk id="16" creationId="{047C8CCB-F95D-4249-92DD-651249D3535A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17" creationId="{DF1E3393-B852-4883-B778-ED3525112942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18" creationId="{CF860788-3A6A-45A3-B3F1-06F159665603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19" creationId="{39853D09-4205-4CC7-83EB-288E886AC9E4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21" creationId="{0D040B79-3E73-4A31-840D-D6B9C9FDFC46}"/>
          </ac:spMkLst>
        </pc:spChg>
        <pc:spChg chg="add">
          <ac:chgData name="Le Tuan Linh 20142567" userId="361bd033-014e-491f-8705-d023fcb203fe" providerId="ADAL" clId="{E8F56313-3584-4436-A974-3DAE3A42A163}" dt="2022-07-12T01:52:16.261" v="537" actId="26606"/>
          <ac:spMkLst>
            <pc:docMk/>
            <pc:sldMk cId="303340809" sldId="289"/>
            <ac:spMk id="23" creationId="{156C6AE5-3F8B-42AC-9EA4-1B686A11E93F}"/>
          </ac:spMkLst>
        </pc:spChg>
        <pc:graphicFrameChg chg="add del mod modGraphic">
          <ac:chgData name="Le Tuan Linh 20142567" userId="361bd033-014e-491f-8705-d023fcb203fe" providerId="ADAL" clId="{E8F56313-3584-4436-A974-3DAE3A42A163}" dt="2022-07-12T01:50:59.624" v="524" actId="478"/>
          <ac:graphicFrameMkLst>
            <pc:docMk/>
            <pc:sldMk cId="303340809" sldId="289"/>
            <ac:graphicFrameMk id="5" creationId="{A07A318A-7D4E-4FA8-E96A-3C0DB3214D1D}"/>
          </ac:graphicFrameMkLst>
        </pc:graphicFrameChg>
        <pc:graphicFrameChg chg="add mod modGraphic">
          <ac:chgData name="Le Tuan Linh 20142567" userId="361bd033-014e-491f-8705-d023fcb203fe" providerId="ADAL" clId="{E8F56313-3584-4436-A974-3DAE3A42A163}" dt="2022-07-12T01:52:16.261" v="537" actId="26606"/>
          <ac:graphicFrameMkLst>
            <pc:docMk/>
            <pc:sldMk cId="303340809" sldId="289"/>
            <ac:graphicFrameMk id="6" creationId="{63ABA28D-3EA1-C27F-888B-E72291AA8FA3}"/>
          </ac:graphicFrameMkLst>
        </pc:graphicFrameChg>
      </pc:sldChg>
      <pc:sldChg chg="addSp delSp modSp new mod setBg">
        <pc:chgData name="Le Tuan Linh 20142567" userId="361bd033-014e-491f-8705-d023fcb203fe" providerId="ADAL" clId="{E8F56313-3584-4436-A974-3DAE3A42A163}" dt="2022-07-12T04:56:58.749" v="2761" actId="20577"/>
        <pc:sldMkLst>
          <pc:docMk/>
          <pc:sldMk cId="32115448" sldId="290"/>
        </pc:sldMkLst>
        <pc:spChg chg="mod ord">
          <ac:chgData name="Le Tuan Linh 20142567" userId="361bd033-014e-491f-8705-d023fcb203fe" providerId="ADAL" clId="{E8F56313-3584-4436-A974-3DAE3A42A163}" dt="2022-07-12T02:37:20.508" v="909" actId="26606"/>
          <ac:spMkLst>
            <pc:docMk/>
            <pc:sldMk cId="32115448" sldId="290"/>
            <ac:spMk id="2" creationId="{EB7E6E98-BE61-8EF7-FCFA-B4D919036D01}"/>
          </ac:spMkLst>
        </pc:spChg>
        <pc:spChg chg="mod">
          <ac:chgData name="Le Tuan Linh 20142567" userId="361bd033-014e-491f-8705-d023fcb203fe" providerId="ADAL" clId="{E8F56313-3584-4436-A974-3DAE3A42A163}" dt="2022-07-12T02:39:54.918" v="959" actId="790"/>
          <ac:spMkLst>
            <pc:docMk/>
            <pc:sldMk cId="32115448" sldId="290"/>
            <ac:spMk id="3" creationId="{44185CBD-03EE-1DD7-101E-564F4ED3FDE9}"/>
          </ac:spMkLst>
        </pc:spChg>
        <pc:spChg chg="del">
          <ac:chgData name="Le Tuan Linh 20142567" userId="361bd033-014e-491f-8705-d023fcb203fe" providerId="ADAL" clId="{E8F56313-3584-4436-A974-3DAE3A42A163}" dt="2022-07-12T02:27:24.478" v="881" actId="478"/>
          <ac:spMkLst>
            <pc:docMk/>
            <pc:sldMk cId="32115448" sldId="290"/>
            <ac:spMk id="4" creationId="{D795FC5D-724D-F7D3-9EB3-82BD8935A540}"/>
          </ac:spMkLst>
        </pc:spChg>
        <pc:spChg chg="del">
          <ac:chgData name="Le Tuan Linh 20142567" userId="361bd033-014e-491f-8705-d023fcb203fe" providerId="ADAL" clId="{E8F56313-3584-4436-A974-3DAE3A42A163}" dt="2022-07-12T02:28:10.400" v="882"/>
          <ac:spMkLst>
            <pc:docMk/>
            <pc:sldMk cId="32115448" sldId="290"/>
            <ac:spMk id="5" creationId="{0B1B85C7-F631-7C6E-FE9A-8B2E825FCA1C}"/>
          </ac:spMkLst>
        </pc:spChg>
        <pc:spChg chg="add del mod">
          <ac:chgData name="Le Tuan Linh 20142567" userId="361bd033-014e-491f-8705-d023fcb203fe" providerId="ADAL" clId="{E8F56313-3584-4436-A974-3DAE3A42A163}" dt="2022-07-12T02:28:56.308" v="894"/>
          <ac:spMkLst>
            <pc:docMk/>
            <pc:sldMk cId="32115448" sldId="290"/>
            <ac:spMk id="9" creationId="{01DD9164-E076-F988-AD9E-309AE2239F1C}"/>
          </ac:spMkLst>
        </pc:spChg>
        <pc:spChg chg="add mod ord">
          <ac:chgData name="Le Tuan Linh 20142567" userId="361bd033-014e-491f-8705-d023fcb203fe" providerId="ADAL" clId="{E8F56313-3584-4436-A974-3DAE3A42A163}" dt="2022-07-12T04:56:58.749" v="2761" actId="20577"/>
          <ac:spMkLst>
            <pc:docMk/>
            <pc:sldMk cId="32115448" sldId="290"/>
            <ac:spMk id="10" creationId="{295FB346-11C0-6909-8F5F-8D0CE753275F}"/>
          </ac:spMkLst>
        </pc:spChg>
        <pc:spChg chg="add del">
          <ac:chgData name="Le Tuan Linh 20142567" userId="361bd033-014e-491f-8705-d023fcb203fe" providerId="ADAL" clId="{E8F56313-3584-4436-A974-3DAE3A42A163}" dt="2022-07-12T02:37:20.508" v="909" actId="26606"/>
          <ac:spMkLst>
            <pc:docMk/>
            <pc:sldMk cId="32115448" sldId="290"/>
            <ac:spMk id="2055" creationId="{D12DDE76-C203-4047-9998-63900085B5E8}"/>
          </ac:spMkLst>
        </pc:spChg>
        <pc:spChg chg="add">
          <ac:chgData name="Le Tuan Linh 20142567" userId="361bd033-014e-491f-8705-d023fcb203fe" providerId="ADAL" clId="{E8F56313-3584-4436-A974-3DAE3A42A163}" dt="2022-07-12T02:37:20.508" v="909" actId="26606"/>
          <ac:spMkLst>
            <pc:docMk/>
            <pc:sldMk cId="32115448" sldId="290"/>
            <ac:spMk id="2057" creationId="{C232B152-3720-4D3B-97ED-45CE5483F16F}"/>
          </ac:spMkLst>
        </pc:spChg>
        <pc:spChg chg="add">
          <ac:chgData name="Le Tuan Linh 20142567" userId="361bd033-014e-491f-8705-d023fcb203fe" providerId="ADAL" clId="{E8F56313-3584-4436-A974-3DAE3A42A163}" dt="2022-07-12T02:37:20.508" v="909" actId="26606"/>
          <ac:spMkLst>
            <pc:docMk/>
            <pc:sldMk cId="32115448" sldId="290"/>
            <ac:spMk id="2058" creationId="{11BAB570-FF10-4E96-8A3F-FA9804702B89}"/>
          </ac:spMkLst>
        </pc:spChg>
        <pc:spChg chg="add">
          <ac:chgData name="Le Tuan Linh 20142567" userId="361bd033-014e-491f-8705-d023fcb203fe" providerId="ADAL" clId="{E8F56313-3584-4436-A974-3DAE3A42A163}" dt="2022-07-12T02:37:20.508" v="909" actId="26606"/>
          <ac:spMkLst>
            <pc:docMk/>
            <pc:sldMk cId="32115448" sldId="290"/>
            <ac:spMk id="2059" creationId="{4B9FAFB2-BEB5-4848-8018-BCAD99E2E1AA}"/>
          </ac:spMkLst>
        </pc:spChg>
        <pc:spChg chg="add del">
          <ac:chgData name="Le Tuan Linh 20142567" userId="361bd033-014e-491f-8705-d023fcb203fe" providerId="ADAL" clId="{E8F56313-3584-4436-A974-3DAE3A42A163}" dt="2022-07-12T02:36:32.726" v="902" actId="26606"/>
          <ac:spMkLst>
            <pc:docMk/>
            <pc:sldMk cId="32115448" sldId="290"/>
            <ac:spMk id="2060" creationId="{C232B152-3720-4D3B-97ED-45CE5483F16F}"/>
          </ac:spMkLst>
        </pc:spChg>
        <pc:spChg chg="add del">
          <ac:chgData name="Le Tuan Linh 20142567" userId="361bd033-014e-491f-8705-d023fcb203fe" providerId="ADAL" clId="{E8F56313-3584-4436-A974-3DAE3A42A163}" dt="2022-07-12T02:36:32.726" v="902" actId="26606"/>
          <ac:spMkLst>
            <pc:docMk/>
            <pc:sldMk cId="32115448" sldId="290"/>
            <ac:spMk id="2062" creationId="{11BAB570-FF10-4E96-8A3F-FA9804702B89}"/>
          </ac:spMkLst>
        </pc:spChg>
        <pc:spChg chg="add del">
          <ac:chgData name="Le Tuan Linh 20142567" userId="361bd033-014e-491f-8705-d023fcb203fe" providerId="ADAL" clId="{E8F56313-3584-4436-A974-3DAE3A42A163}" dt="2022-07-12T02:36:32.726" v="902" actId="26606"/>
          <ac:spMkLst>
            <pc:docMk/>
            <pc:sldMk cId="32115448" sldId="290"/>
            <ac:spMk id="2064" creationId="{4B9FAFB2-BEB5-4848-8018-BCAD99E2E1AA}"/>
          </ac:spMkLst>
        </pc:spChg>
        <pc:spChg chg="add del">
          <ac:chgData name="Le Tuan Linh 20142567" userId="361bd033-014e-491f-8705-d023fcb203fe" providerId="ADAL" clId="{E8F56313-3584-4436-A974-3DAE3A42A163}" dt="2022-07-12T02:36:46.822" v="904" actId="26606"/>
          <ac:spMkLst>
            <pc:docMk/>
            <pc:sldMk cId="32115448" sldId="290"/>
            <ac:spMk id="2066" creationId="{F13C74B1-5B17-4795-BED0-7140497B445A}"/>
          </ac:spMkLst>
        </pc:spChg>
        <pc:spChg chg="add del">
          <ac:chgData name="Le Tuan Linh 20142567" userId="361bd033-014e-491f-8705-d023fcb203fe" providerId="ADAL" clId="{E8F56313-3584-4436-A974-3DAE3A42A163}" dt="2022-07-12T02:36:46.822" v="904" actId="26606"/>
          <ac:spMkLst>
            <pc:docMk/>
            <pc:sldMk cId="32115448" sldId="290"/>
            <ac:spMk id="2067" creationId="{D4974D33-8DC5-464E-8C6D-BE58F0669C17}"/>
          </ac:spMkLst>
        </pc:spChg>
        <pc:spChg chg="add del">
          <ac:chgData name="Le Tuan Linh 20142567" userId="361bd033-014e-491f-8705-d023fcb203fe" providerId="ADAL" clId="{E8F56313-3584-4436-A974-3DAE3A42A163}" dt="2022-07-12T02:37:05.704" v="906" actId="26606"/>
          <ac:spMkLst>
            <pc:docMk/>
            <pc:sldMk cId="32115448" sldId="290"/>
            <ac:spMk id="2069" creationId="{45D37F4E-DDB4-456B-97E0-9937730A039F}"/>
          </ac:spMkLst>
        </pc:spChg>
        <pc:spChg chg="add del">
          <ac:chgData name="Le Tuan Linh 20142567" userId="361bd033-014e-491f-8705-d023fcb203fe" providerId="ADAL" clId="{E8F56313-3584-4436-A974-3DAE3A42A163}" dt="2022-07-12T02:37:05.704" v="906" actId="26606"/>
          <ac:spMkLst>
            <pc:docMk/>
            <pc:sldMk cId="32115448" sldId="290"/>
            <ac:spMk id="2070" creationId="{B2DD41CD-8F47-4F56-AD12-4E2FF7696987}"/>
          </ac:spMkLst>
        </pc:spChg>
        <pc:spChg chg="add del">
          <ac:chgData name="Le Tuan Linh 20142567" userId="361bd033-014e-491f-8705-d023fcb203fe" providerId="ADAL" clId="{E8F56313-3584-4436-A974-3DAE3A42A163}" dt="2022-07-12T02:37:12.275" v="908" actId="26606"/>
          <ac:spMkLst>
            <pc:docMk/>
            <pc:sldMk cId="32115448" sldId="290"/>
            <ac:spMk id="2084" creationId="{48CAE4AE-A9DF-45AF-9A9C-1712BC63418E}"/>
          </ac:spMkLst>
        </pc:spChg>
        <pc:spChg chg="add del">
          <ac:chgData name="Le Tuan Linh 20142567" userId="361bd033-014e-491f-8705-d023fcb203fe" providerId="ADAL" clId="{E8F56313-3584-4436-A974-3DAE3A42A163}" dt="2022-07-12T02:37:12.275" v="908" actId="26606"/>
          <ac:spMkLst>
            <pc:docMk/>
            <pc:sldMk cId="32115448" sldId="290"/>
            <ac:spMk id="2085" creationId="{E972DE0D-2E53-4159-ABD3-C601524262C2}"/>
          </ac:spMkLst>
        </pc:spChg>
        <pc:grpChg chg="add del">
          <ac:chgData name="Le Tuan Linh 20142567" userId="361bd033-014e-491f-8705-d023fcb203fe" providerId="ADAL" clId="{E8F56313-3584-4436-A974-3DAE3A42A163}" dt="2022-07-12T02:37:12.275" v="908" actId="26606"/>
          <ac:grpSpMkLst>
            <pc:docMk/>
            <pc:sldMk cId="32115448" sldId="290"/>
            <ac:grpSpMk id="2086" creationId="{6C272060-BC98-4C91-A58F-4DFEC566CF7F}"/>
          </ac:grpSpMkLst>
        </pc:grpChg>
        <pc:picChg chg="add mod ord">
          <ac:chgData name="Le Tuan Linh 20142567" userId="361bd033-014e-491f-8705-d023fcb203fe" providerId="ADAL" clId="{E8F56313-3584-4436-A974-3DAE3A42A163}" dt="2022-07-12T02:37:20.508" v="909" actId="26606"/>
          <ac:picMkLst>
            <pc:docMk/>
            <pc:sldMk cId="32115448" sldId="290"/>
            <ac:picMk id="2050" creationId="{6C645258-3B5E-6DE2-4AF0-3BD654FAEA46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2T03:49:15.467" v="1013" actId="26606"/>
        <pc:sldMkLst>
          <pc:docMk/>
          <pc:sldMk cId="1189424166" sldId="291"/>
        </pc:sldMkLst>
        <pc:spChg chg="mod or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2" creationId="{558E5F23-65FA-D1E3-C10C-5AA7F3A34BFC}"/>
          </ac:spMkLst>
        </pc:spChg>
        <pc:spChg chg="mo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3" creationId="{9B73849B-776E-1E61-70FE-ED5DF4091EB7}"/>
          </ac:spMkLst>
        </pc:spChg>
        <pc:spChg chg="del">
          <ac:chgData name="Le Tuan Linh 20142567" userId="361bd033-014e-491f-8705-d023fcb203fe" providerId="ADAL" clId="{E8F56313-3584-4436-A974-3DAE3A42A163}" dt="2022-07-12T03:44:48.460" v="1011" actId="478"/>
          <ac:spMkLst>
            <pc:docMk/>
            <pc:sldMk cId="1189424166" sldId="291"/>
            <ac:spMk id="4" creationId="{68E74575-D107-F292-38EF-B4284F84EE54}"/>
          </ac:spMkLst>
        </pc:spChg>
        <pc:spChg chg="del">
          <ac:chgData name="Le Tuan Linh 20142567" userId="361bd033-014e-491f-8705-d023fcb203fe" providerId="ADAL" clId="{E8F56313-3584-4436-A974-3DAE3A42A163}" dt="2022-07-12T03:49:03.450" v="1012" actId="478"/>
          <ac:spMkLst>
            <pc:docMk/>
            <pc:sldMk cId="1189424166" sldId="291"/>
            <ac:spMk id="5" creationId="{EC580DE7-47F1-FDE1-9C2D-C83B8A4E0A10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8" creationId="{46F1F2C8-798B-4CCE-A851-94AFAF350BED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10" creationId="{755E9CD0-04B0-4A3C-B291-AD913379C713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12" creationId="{1DD8BF3B-6066-418C-8D1A-75C5E396FC04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14" creationId="{80BC66F9-7A74-4286-AD22-1174052CC22C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16" creationId="{D8142CC3-2B5C-48E6-9DF0-6C8ACBAF23EF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20" creationId="{46A89C79-8EF3-4AF9-B3D9-59A883F41C83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22" creationId="{EFE5CE34-4543-42E5-B82C-1F3D12422CDD}"/>
          </ac:spMkLst>
        </pc:spChg>
        <pc:spChg chg="add">
          <ac:chgData name="Le Tuan Linh 20142567" userId="361bd033-014e-491f-8705-d023fcb203fe" providerId="ADAL" clId="{E8F56313-3584-4436-A974-3DAE3A42A163}" dt="2022-07-12T03:49:15.467" v="1013" actId="26606"/>
          <ac:spMkLst>
            <pc:docMk/>
            <pc:sldMk cId="1189424166" sldId="291"/>
            <ac:spMk id="24" creationId="{72AF41FE-63D7-4695-81D2-66D2510E4486}"/>
          </ac:spMkLst>
        </pc:spChg>
        <pc:cxnChg chg="add">
          <ac:chgData name="Le Tuan Linh 20142567" userId="361bd033-014e-491f-8705-d023fcb203fe" providerId="ADAL" clId="{E8F56313-3584-4436-A974-3DAE3A42A163}" dt="2022-07-12T03:49:15.467" v="1013" actId="26606"/>
          <ac:cxnSpMkLst>
            <pc:docMk/>
            <pc:sldMk cId="1189424166" sldId="291"/>
            <ac:cxnSpMk id="18" creationId="{7B2D303B-3DD0-4319-9EAD-361847FEC71D}"/>
          </ac:cxnSpMkLst>
        </pc:cxnChg>
      </pc:sldChg>
      <pc:sldChg chg="addSp delSp modSp new mod setBg">
        <pc:chgData name="Le Tuan Linh 20142567" userId="361bd033-014e-491f-8705-d023fcb203fe" providerId="ADAL" clId="{E8F56313-3584-4436-A974-3DAE3A42A163}" dt="2022-07-12T10:26:18.649" v="6480" actId="5793"/>
        <pc:sldMkLst>
          <pc:docMk/>
          <pc:sldMk cId="1841284341" sldId="292"/>
        </pc:sldMkLst>
        <pc:spChg chg="mod ord">
          <ac:chgData name="Le Tuan Linh 20142567" userId="361bd033-014e-491f-8705-d023fcb203fe" providerId="ADAL" clId="{E8F56313-3584-4436-A974-3DAE3A42A163}" dt="2022-07-12T10:25:13.687" v="6476" actId="26606"/>
          <ac:spMkLst>
            <pc:docMk/>
            <pc:sldMk cId="1841284341" sldId="292"/>
            <ac:spMk id="2" creationId="{5B77B76E-963F-6D04-F888-BE973226F113}"/>
          </ac:spMkLst>
        </pc:spChg>
        <pc:spChg chg="mod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3" creationId="{D4AAF553-DC4E-4BC5-8BBB-400A9545CCF0}"/>
          </ac:spMkLst>
        </pc:spChg>
        <pc:spChg chg="del">
          <ac:chgData name="Le Tuan Linh 20142567" userId="361bd033-014e-491f-8705-d023fcb203fe" providerId="ADAL" clId="{E8F56313-3584-4436-A974-3DAE3A42A163}" dt="2022-07-12T03:50:24.112" v="1059" actId="478"/>
          <ac:spMkLst>
            <pc:docMk/>
            <pc:sldMk cId="1841284341" sldId="292"/>
            <ac:spMk id="4" creationId="{18BD30EC-44ED-59C8-378F-E13CA8C6BF3E}"/>
          </ac:spMkLst>
        </pc:spChg>
        <pc:spChg chg="del">
          <ac:chgData name="Le Tuan Linh 20142567" userId="361bd033-014e-491f-8705-d023fcb203fe" providerId="ADAL" clId="{E8F56313-3584-4436-A974-3DAE3A42A163}" dt="2022-07-12T04:45:49.474" v="2207" actId="26606"/>
          <ac:spMkLst>
            <pc:docMk/>
            <pc:sldMk cId="1841284341" sldId="292"/>
            <ac:spMk id="5" creationId="{AFD26D1C-612F-C748-A69E-BA2CE9BFE449}"/>
          </ac:spMkLst>
        </pc:spChg>
        <pc:spChg chg="add mod">
          <ac:chgData name="Le Tuan Linh 20142567" userId="361bd033-014e-491f-8705-d023fcb203fe" providerId="ADAL" clId="{E8F56313-3584-4436-A974-3DAE3A42A163}" dt="2022-07-12T10:26:18.649" v="6480" actId="5793"/>
          <ac:spMkLst>
            <pc:docMk/>
            <pc:sldMk cId="1841284341" sldId="292"/>
            <ac:spMk id="6" creationId="{1EA58AE5-A3B3-C15D-8AB4-247E699DDDBE}"/>
          </ac:spMkLst>
        </pc:spChg>
        <pc:spChg chg="add del">
          <ac:chgData name="Le Tuan Linh 20142567" userId="361bd033-014e-491f-8705-d023fcb203fe" providerId="ADAL" clId="{E8F56313-3584-4436-A974-3DAE3A42A163}" dt="2022-07-12T10:25:13.687" v="6476" actId="26606"/>
          <ac:spMkLst>
            <pc:docMk/>
            <pc:sldMk cId="1841284341" sldId="292"/>
            <ac:spMk id="11" creationId="{15911E3A-C35B-4EF7-A355-B84E9A14AF4D}"/>
          </ac:spMkLst>
        </pc:spChg>
        <pc:spChg chg="add del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44" creationId="{100EDD19-6802-4EC3-95CE-CFFAB042CFD6}"/>
          </ac:spMkLst>
        </pc:spChg>
        <pc:spChg chg="add del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46" creationId="{DB17E863-922E-4C26-BD64-E8FD41D28661}"/>
          </ac:spMkLst>
        </pc:spChg>
        <pc:spChg chg="add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51" creationId="{C2554CA6-288E-4202-BC52-2E5A8F0C0AED}"/>
          </ac:spMkLst>
        </pc:spChg>
        <pc:spChg chg="add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53" creationId="{B10BB131-AC8E-4A8E-A5D1-36260F720C3B}"/>
          </ac:spMkLst>
        </pc:spChg>
        <pc:spChg chg="add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55" creationId="{5B7778FC-632E-4DCA-A7CB-0D7731CCF970}"/>
          </ac:spMkLst>
        </pc:spChg>
        <pc:spChg chg="add">
          <ac:chgData name="Le Tuan Linh 20142567" userId="361bd033-014e-491f-8705-d023fcb203fe" providerId="ADAL" clId="{E8F56313-3584-4436-A974-3DAE3A42A163}" dt="2022-07-12T10:25:52.448" v="6478" actId="26606"/>
          <ac:spMkLst>
            <pc:docMk/>
            <pc:sldMk cId="1841284341" sldId="292"/>
            <ac:spMk id="57" creationId="{FA23A907-97FB-4A8F-880A-DD77401C4296}"/>
          </ac:spMkLst>
        </pc:spChg>
        <pc:grpChg chg="add del">
          <ac:chgData name="Le Tuan Linh 20142567" userId="361bd033-014e-491f-8705-d023fcb203fe" providerId="ADAL" clId="{E8F56313-3584-4436-A974-3DAE3A42A163}" dt="2022-07-12T10:25:13.687" v="6476" actId="26606"/>
          <ac:grpSpMkLst>
            <pc:docMk/>
            <pc:sldMk cId="1841284341" sldId="292"/>
            <ac:grpSpMk id="13" creationId="{E21ADB3D-AD65-44B4-847D-5E90E90A5D16}"/>
          </ac:grpSpMkLst>
        </pc:grpChg>
        <pc:grpChg chg="add del">
          <ac:chgData name="Le Tuan Linh 20142567" userId="361bd033-014e-491f-8705-d023fcb203fe" providerId="ADAL" clId="{E8F56313-3584-4436-A974-3DAE3A42A163}" dt="2022-07-12T10:25:13.687" v="6476" actId="26606"/>
          <ac:grpSpMkLst>
            <pc:docMk/>
            <pc:sldMk cId="1841284341" sldId="292"/>
            <ac:grpSpMk id="36" creationId="{5F8A7F7F-DD1A-4F41-98AC-B9CE2A620CDC}"/>
          </ac:grpSpMkLst>
        </pc:grpChg>
      </pc:sldChg>
      <pc:sldChg chg="addSp delSp modSp new mod setBg">
        <pc:chgData name="Le Tuan Linh 20142567" userId="361bd033-014e-491f-8705-d023fcb203fe" providerId="ADAL" clId="{E8F56313-3584-4436-A974-3DAE3A42A163}" dt="2022-07-13T03:36:29.802" v="9552" actId="20577"/>
        <pc:sldMkLst>
          <pc:docMk/>
          <pc:sldMk cId="4209840040" sldId="293"/>
        </pc:sldMkLst>
        <pc:spChg chg="mod or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2" creationId="{307C4667-11AE-E4E9-E8E0-0ED8E3F041C3}"/>
          </ac:spMkLst>
        </pc:spChg>
        <pc:spChg chg="mo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3" creationId="{5F2A8919-32BC-5702-0898-40BDE5B4E046}"/>
          </ac:spMkLst>
        </pc:spChg>
        <pc:spChg chg="del">
          <ac:chgData name="Le Tuan Linh 20142567" userId="361bd033-014e-491f-8705-d023fcb203fe" providerId="ADAL" clId="{E8F56313-3584-4436-A974-3DAE3A42A163}" dt="2022-07-12T04:47:01.016" v="2254" actId="478"/>
          <ac:spMkLst>
            <pc:docMk/>
            <pc:sldMk cId="4209840040" sldId="293"/>
            <ac:spMk id="4" creationId="{0D36835A-BEF6-FB88-5A02-79BD0D55462A}"/>
          </ac:spMkLst>
        </pc:spChg>
        <pc:spChg chg="del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5" creationId="{0AB9B8D3-A726-4021-DF4F-A71544C5BF22}"/>
          </ac:spMkLst>
        </pc:spChg>
        <pc:spChg chg="add mod">
          <ac:chgData name="Le Tuan Linh 20142567" userId="361bd033-014e-491f-8705-d023fcb203fe" providerId="ADAL" clId="{E8F56313-3584-4436-A974-3DAE3A42A163}" dt="2022-07-13T03:36:29.802" v="9552" actId="20577"/>
          <ac:spMkLst>
            <pc:docMk/>
            <pc:sldMk cId="4209840040" sldId="293"/>
            <ac:spMk id="6" creationId="{DA093F9F-7AEB-0476-30A3-59BB5AB19526}"/>
          </ac:spMkLst>
        </pc:spChg>
        <pc:spChg chg="ad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11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13" creationId="{2E80C965-DB6D-4F81-9E9E-B027384D0BD6}"/>
          </ac:spMkLst>
        </pc:spChg>
        <pc:spChg chg="ad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15" creationId="{A580F890-B085-4E95-96AA-55AEBEC5CE6E}"/>
          </ac:spMkLst>
        </pc:spChg>
        <pc:spChg chg="ad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17" creationId="{D3F51FEB-38FB-4F6C-9F7B-2F2AFAB65463}"/>
          </ac:spMkLst>
        </pc:spChg>
        <pc:spChg chg="add">
          <ac:chgData name="Le Tuan Linh 20142567" userId="361bd033-014e-491f-8705-d023fcb203fe" providerId="ADAL" clId="{E8F56313-3584-4436-A974-3DAE3A42A163}" dt="2022-07-12T09:12:11.740" v="3486" actId="26606"/>
          <ac:spMkLst>
            <pc:docMk/>
            <pc:sldMk cId="4209840040" sldId="293"/>
            <ac:spMk id="19" creationId="{1E547BA6-BAE0-43BB-A7CA-60F69CE252F0}"/>
          </ac:spMkLst>
        </pc:spChg>
        <pc:picChg chg="add mod">
          <ac:chgData name="Le Tuan Linh 20142567" userId="361bd033-014e-491f-8705-d023fcb203fe" providerId="ADAL" clId="{E8F56313-3584-4436-A974-3DAE3A42A163}" dt="2022-07-12T09:14:35.732" v="3506" actId="1076"/>
          <ac:picMkLst>
            <pc:docMk/>
            <pc:sldMk cId="4209840040" sldId="293"/>
            <ac:picMk id="8" creationId="{92C914D6-F47B-7D90-0D0A-FE8FB965CF2D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2T05:06:29.597" v="2889" actId="5793"/>
        <pc:sldMkLst>
          <pc:docMk/>
          <pc:sldMk cId="613076510" sldId="294"/>
        </pc:sldMkLst>
        <pc:spChg chg="mod ord">
          <ac:chgData name="Le Tuan Linh 20142567" userId="361bd033-014e-491f-8705-d023fcb203fe" providerId="ADAL" clId="{E8F56313-3584-4436-A974-3DAE3A42A163}" dt="2022-07-12T05:06:22.822" v="2888" actId="26606"/>
          <ac:spMkLst>
            <pc:docMk/>
            <pc:sldMk cId="613076510" sldId="294"/>
            <ac:spMk id="2" creationId="{3393A187-D0B5-56CF-5C9A-D91ACF00701C}"/>
          </ac:spMkLst>
        </pc:spChg>
        <pc:spChg chg="mod">
          <ac:chgData name="Le Tuan Linh 20142567" userId="361bd033-014e-491f-8705-d023fcb203fe" providerId="ADAL" clId="{E8F56313-3584-4436-A974-3DAE3A42A163}" dt="2022-07-12T05:06:22.822" v="2888" actId="26606"/>
          <ac:spMkLst>
            <pc:docMk/>
            <pc:sldMk cId="613076510" sldId="294"/>
            <ac:spMk id="3" creationId="{31EAC6E4-7A09-8B3F-90CE-BD18C0613DC2}"/>
          </ac:spMkLst>
        </pc:spChg>
        <pc:spChg chg="del">
          <ac:chgData name="Le Tuan Linh 20142567" userId="361bd033-014e-491f-8705-d023fcb203fe" providerId="ADAL" clId="{E8F56313-3584-4436-A974-3DAE3A42A163}" dt="2022-07-12T04:48:01.126" v="2328" actId="478"/>
          <ac:spMkLst>
            <pc:docMk/>
            <pc:sldMk cId="613076510" sldId="294"/>
            <ac:spMk id="4" creationId="{B97BB0CC-D9BB-56D3-6B98-0B5D04AEA11F}"/>
          </ac:spMkLst>
        </pc:spChg>
        <pc:spChg chg="del">
          <ac:chgData name="Le Tuan Linh 20142567" userId="361bd033-014e-491f-8705-d023fcb203fe" providerId="ADAL" clId="{E8F56313-3584-4436-A974-3DAE3A42A163}" dt="2022-07-12T05:06:00.561" v="2885" actId="478"/>
          <ac:spMkLst>
            <pc:docMk/>
            <pc:sldMk cId="613076510" sldId="294"/>
            <ac:spMk id="5" creationId="{DCF311A1-D08C-B942-F871-14150FE8666E}"/>
          </ac:spMkLst>
        </pc:spChg>
        <pc:spChg chg="add mod">
          <ac:chgData name="Le Tuan Linh 20142567" userId="361bd033-014e-491f-8705-d023fcb203fe" providerId="ADAL" clId="{E8F56313-3584-4436-A974-3DAE3A42A163}" dt="2022-07-12T05:06:29.597" v="2889" actId="5793"/>
          <ac:spMkLst>
            <pc:docMk/>
            <pc:sldMk cId="613076510" sldId="294"/>
            <ac:spMk id="6" creationId="{BA841440-F0E2-2A8D-7508-293EC707B034}"/>
          </ac:spMkLst>
        </pc:spChg>
        <pc:spChg chg="add del">
          <ac:chgData name="Le Tuan Linh 20142567" userId="361bd033-014e-491f-8705-d023fcb203fe" providerId="ADAL" clId="{E8F56313-3584-4436-A974-3DAE3A42A163}" dt="2022-07-12T05:06:22.800" v="2887" actId="26606"/>
          <ac:spMkLst>
            <pc:docMk/>
            <pc:sldMk cId="613076510" sldId="294"/>
            <ac:spMk id="13" creationId="{131BAD53-4E89-4F62-BBB7-26359763ED39}"/>
          </ac:spMkLst>
        </pc:spChg>
        <pc:spChg chg="add del">
          <ac:chgData name="Le Tuan Linh 20142567" userId="361bd033-014e-491f-8705-d023fcb203fe" providerId="ADAL" clId="{E8F56313-3584-4436-A974-3DAE3A42A163}" dt="2022-07-12T05:06:22.800" v="2887" actId="26606"/>
          <ac:spMkLst>
            <pc:docMk/>
            <pc:sldMk cId="613076510" sldId="294"/>
            <ac:spMk id="15" creationId="{62756DA2-40EB-4C6F-B962-5822FFB54FB6}"/>
          </ac:spMkLst>
        </pc:spChg>
        <pc:spChg chg="add">
          <ac:chgData name="Le Tuan Linh 20142567" userId="361bd033-014e-491f-8705-d023fcb203fe" providerId="ADAL" clId="{E8F56313-3584-4436-A974-3DAE3A42A163}" dt="2022-07-12T05:06:22.822" v="2888" actId="26606"/>
          <ac:spMkLst>
            <pc:docMk/>
            <pc:sldMk cId="613076510" sldId="294"/>
            <ac:spMk id="18" creationId="{2B566528-1B12-4246-9431-5C2D7D081168}"/>
          </ac:spMkLst>
        </pc:spChg>
        <pc:grpChg chg="add">
          <ac:chgData name="Le Tuan Linh 20142567" userId="361bd033-014e-491f-8705-d023fcb203fe" providerId="ADAL" clId="{E8F56313-3584-4436-A974-3DAE3A42A163}" dt="2022-07-12T05:06:22.822" v="2888" actId="26606"/>
          <ac:grpSpMkLst>
            <pc:docMk/>
            <pc:sldMk cId="613076510" sldId="294"/>
            <ac:grpSpMk id="19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05:06:22.822" v="2888" actId="26606"/>
          <ac:grpSpMkLst>
            <pc:docMk/>
            <pc:sldMk cId="613076510" sldId="294"/>
            <ac:grpSpMk id="22" creationId="{828A5161-06F1-46CF-8AD7-844680A59E13}"/>
          </ac:grpSpMkLst>
        </pc:grpChg>
        <pc:picChg chg="add mod">
          <ac:chgData name="Le Tuan Linh 20142567" userId="361bd033-014e-491f-8705-d023fcb203fe" providerId="ADAL" clId="{E8F56313-3584-4436-A974-3DAE3A42A163}" dt="2022-07-12T05:06:22.822" v="2888" actId="26606"/>
          <ac:picMkLst>
            <pc:docMk/>
            <pc:sldMk cId="613076510" sldId="294"/>
            <ac:picMk id="8" creationId="{591DDF03-8C65-33D9-C6C8-3178018CC901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2T10:06:20.140" v="5542" actId="2711"/>
        <pc:sldMkLst>
          <pc:docMk/>
          <pc:sldMk cId="969687329" sldId="295"/>
        </pc:sldMkLst>
        <pc:spChg chg="mod or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2" creationId="{83FE640E-FF5D-110B-090B-934193A2072E}"/>
          </ac:spMkLst>
        </pc:spChg>
        <pc:spChg chg="mo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3" creationId="{69CD9304-40A2-2FBC-6082-1140A0A873B5}"/>
          </ac:spMkLst>
        </pc:spChg>
        <pc:spChg chg="del">
          <ac:chgData name="Le Tuan Linh 20142567" userId="361bd033-014e-491f-8705-d023fcb203fe" providerId="ADAL" clId="{E8F56313-3584-4436-A974-3DAE3A42A163}" dt="2022-07-12T09:16:26.654" v="3557" actId="478"/>
          <ac:spMkLst>
            <pc:docMk/>
            <pc:sldMk cId="969687329" sldId="295"/>
            <ac:spMk id="4" creationId="{A10641CE-9A31-F41A-3E1D-3A5A76ADAA9E}"/>
          </ac:spMkLst>
        </pc:spChg>
        <pc:spChg chg="del">
          <ac:chgData name="Le Tuan Linh 20142567" userId="361bd033-014e-491f-8705-d023fcb203fe" providerId="ADAL" clId="{E8F56313-3584-4436-A974-3DAE3A42A163}" dt="2022-07-12T09:16:31.354" v="3558" actId="478"/>
          <ac:spMkLst>
            <pc:docMk/>
            <pc:sldMk cId="969687329" sldId="295"/>
            <ac:spMk id="5" creationId="{8D333DF2-C2DE-F347-17E2-43C97372B9D1}"/>
          </ac:spMkLst>
        </pc:spChg>
        <pc:spChg chg="add del mod">
          <ac:chgData name="Le Tuan Linh 20142567" userId="361bd033-014e-491f-8705-d023fcb203fe" providerId="ADAL" clId="{E8F56313-3584-4436-A974-3DAE3A42A163}" dt="2022-07-12T09:26:27.477" v="4001" actId="26606"/>
          <ac:spMkLst>
            <pc:docMk/>
            <pc:sldMk cId="969687329" sldId="295"/>
            <ac:spMk id="6" creationId="{45F053B2-56B9-7634-E367-1F88B65A1EDB}"/>
          </ac:spMkLst>
        </pc:spChg>
        <pc:spChg chg="add del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13" creationId="{B50AB553-2A96-4A92-96F2-93548E096954}"/>
          </ac:spMkLst>
        </pc:spChg>
        <pc:spChg chg="ad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18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20" creationId="{2E80C965-DB6D-4F81-9E9E-B027384D0BD6}"/>
          </ac:spMkLst>
        </pc:spChg>
        <pc:spChg chg="ad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22" creationId="{A580F890-B085-4E95-96AA-55AEBEC5CE6E}"/>
          </ac:spMkLst>
        </pc:spChg>
        <pc:spChg chg="ad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24" creationId="{D3F51FEB-38FB-4F6C-9F7B-2F2AFAB65463}"/>
          </ac:spMkLst>
        </pc:spChg>
        <pc:spChg chg="add">
          <ac:chgData name="Le Tuan Linh 20142567" userId="361bd033-014e-491f-8705-d023fcb203fe" providerId="ADAL" clId="{E8F56313-3584-4436-A974-3DAE3A42A163}" dt="2022-07-12T09:27:18.500" v="4006" actId="26606"/>
          <ac:spMkLst>
            <pc:docMk/>
            <pc:sldMk cId="969687329" sldId="295"/>
            <ac:spMk id="26" creationId="{1E547BA6-BAE0-43BB-A7CA-60F69CE252F0}"/>
          </ac:spMkLst>
        </pc:spChg>
        <pc:graphicFrameChg chg="add mod modGraphic">
          <ac:chgData name="Le Tuan Linh 20142567" userId="361bd033-014e-491f-8705-d023fcb203fe" providerId="ADAL" clId="{E8F56313-3584-4436-A974-3DAE3A42A163}" dt="2022-07-12T10:06:20.140" v="5542" actId="2711"/>
          <ac:graphicFrameMkLst>
            <pc:docMk/>
            <pc:sldMk cId="969687329" sldId="295"/>
            <ac:graphicFrameMk id="8" creationId="{6129FC60-95A7-96B5-8E81-ADF8B8BE79C5}"/>
          </ac:graphicFrameMkLst>
        </pc:graphicFrameChg>
        <pc:picChg chg="add del mod">
          <ac:chgData name="Le Tuan Linh 20142567" userId="361bd033-014e-491f-8705-d023fcb203fe" providerId="ADAL" clId="{E8F56313-3584-4436-A974-3DAE3A42A163}" dt="2022-07-12T10:02:25.873" v="5485" actId="478"/>
          <ac:picMkLst>
            <pc:docMk/>
            <pc:sldMk cId="969687329" sldId="295"/>
            <ac:picMk id="9" creationId="{1529E7A8-27B1-5F16-954C-9BAAC5751571}"/>
          </ac:picMkLst>
        </pc:picChg>
      </pc:sldChg>
      <pc:sldChg chg="addSp delSp modSp add mod">
        <pc:chgData name="Le Tuan Linh 20142567" userId="361bd033-014e-491f-8705-d023fcb203fe" providerId="ADAL" clId="{E8F56313-3584-4436-A974-3DAE3A42A163}" dt="2022-07-12T10:02:48.879" v="5488" actId="20577"/>
        <pc:sldMkLst>
          <pc:docMk/>
          <pc:sldMk cId="3809754486" sldId="296"/>
        </pc:sldMkLst>
        <pc:spChg chg="add mod">
          <ac:chgData name="Le Tuan Linh 20142567" userId="361bd033-014e-491f-8705-d023fcb203fe" providerId="ADAL" clId="{E8F56313-3584-4436-A974-3DAE3A42A163}" dt="2022-07-12T10:02:48.879" v="5488" actId="20577"/>
          <ac:spMkLst>
            <pc:docMk/>
            <pc:sldMk cId="3809754486" sldId="296"/>
            <ac:spMk id="12" creationId="{2E50CE58-CE2C-5597-AB6D-B11700E75FD4}"/>
          </ac:spMkLst>
        </pc:spChg>
        <pc:graphicFrameChg chg="del mod">
          <ac:chgData name="Le Tuan Linh 20142567" userId="361bd033-014e-491f-8705-d023fcb203fe" providerId="ADAL" clId="{E8F56313-3584-4436-A974-3DAE3A42A163}" dt="2022-07-12T10:00:25.274" v="5478" actId="478"/>
          <ac:graphicFrameMkLst>
            <pc:docMk/>
            <pc:sldMk cId="3809754486" sldId="296"/>
            <ac:graphicFrameMk id="8" creationId="{6129FC60-95A7-96B5-8E81-ADF8B8BE79C5}"/>
          </ac:graphicFrameMkLst>
        </pc:graphicFrameChg>
        <pc:picChg chg="del">
          <ac:chgData name="Le Tuan Linh 20142567" userId="361bd033-014e-491f-8705-d023fcb203fe" providerId="ADAL" clId="{E8F56313-3584-4436-A974-3DAE3A42A163}" dt="2022-07-12T10:00:25.501" v="5479" actId="478"/>
          <ac:picMkLst>
            <pc:docMk/>
            <pc:sldMk cId="3809754486" sldId="296"/>
            <ac:picMk id="9" creationId="{1529E7A8-27B1-5F16-954C-9BAAC5751571}"/>
          </ac:picMkLst>
        </pc:picChg>
      </pc:sldChg>
      <pc:sldChg chg="addSp delSp modSp new del mod">
        <pc:chgData name="Le Tuan Linh 20142567" userId="361bd033-014e-491f-8705-d023fcb203fe" providerId="ADAL" clId="{E8F56313-3584-4436-A974-3DAE3A42A163}" dt="2022-07-12T10:01:58.020" v="5484" actId="47"/>
        <pc:sldMkLst>
          <pc:docMk/>
          <pc:sldMk cId="1054191067" sldId="297"/>
        </pc:sldMkLst>
        <pc:spChg chg="mod">
          <ac:chgData name="Le Tuan Linh 20142567" userId="361bd033-014e-491f-8705-d023fcb203fe" providerId="ADAL" clId="{E8F56313-3584-4436-A974-3DAE3A42A163}" dt="2022-07-12T09:46:33.205" v="4920" actId="20577"/>
          <ac:spMkLst>
            <pc:docMk/>
            <pc:sldMk cId="1054191067" sldId="297"/>
            <ac:spMk id="3" creationId="{513E688E-9A94-66E2-7D3A-67A0B4B597C5}"/>
          </ac:spMkLst>
        </pc:spChg>
        <pc:spChg chg="del">
          <ac:chgData name="Le Tuan Linh 20142567" userId="361bd033-014e-491f-8705-d023fcb203fe" providerId="ADAL" clId="{E8F56313-3584-4436-A974-3DAE3A42A163}" dt="2022-07-12T09:46:23.506" v="4917" actId="478"/>
          <ac:spMkLst>
            <pc:docMk/>
            <pc:sldMk cId="1054191067" sldId="297"/>
            <ac:spMk id="4" creationId="{3A7807BE-E69D-221C-4601-D11623E24A8D}"/>
          </ac:spMkLst>
        </pc:spChg>
        <pc:spChg chg="del">
          <ac:chgData name="Le Tuan Linh 20142567" userId="361bd033-014e-491f-8705-d023fcb203fe" providerId="ADAL" clId="{E8F56313-3584-4436-A974-3DAE3A42A163}" dt="2022-07-12T09:46:24.808" v="4918" actId="478"/>
          <ac:spMkLst>
            <pc:docMk/>
            <pc:sldMk cId="1054191067" sldId="297"/>
            <ac:spMk id="5" creationId="{752895AB-5239-AD0A-1183-FB966C5C5469}"/>
          </ac:spMkLst>
        </pc:spChg>
        <pc:spChg chg="add del mod">
          <ac:chgData name="Le Tuan Linh 20142567" userId="361bd033-014e-491f-8705-d023fcb203fe" providerId="ADAL" clId="{E8F56313-3584-4436-A974-3DAE3A42A163}" dt="2022-07-12T09:46:35.771" v="4922"/>
          <ac:spMkLst>
            <pc:docMk/>
            <pc:sldMk cId="1054191067" sldId="297"/>
            <ac:spMk id="6" creationId="{8DE59703-3C10-83C0-9943-3B0A5298C6A6}"/>
          </ac:spMkLst>
        </pc:spChg>
        <pc:spChg chg="add del mod">
          <ac:chgData name="Le Tuan Linh 20142567" userId="361bd033-014e-491f-8705-d023fcb203fe" providerId="ADAL" clId="{E8F56313-3584-4436-A974-3DAE3A42A163}" dt="2022-07-12T09:46:49.088" v="4925"/>
          <ac:spMkLst>
            <pc:docMk/>
            <pc:sldMk cId="1054191067" sldId="297"/>
            <ac:spMk id="7" creationId="{235AD136-DF85-93CB-93AE-B96F0237D6CF}"/>
          </ac:spMkLst>
        </pc:spChg>
        <pc:spChg chg="add mod">
          <ac:chgData name="Le Tuan Linh 20142567" userId="361bd033-014e-491f-8705-d023fcb203fe" providerId="ADAL" clId="{E8F56313-3584-4436-A974-3DAE3A42A163}" dt="2022-07-12T09:59:59.568" v="5475" actId="255"/>
          <ac:spMkLst>
            <pc:docMk/>
            <pc:sldMk cId="1054191067" sldId="297"/>
            <ac:spMk id="8" creationId="{3CC78FBE-F3D2-58EF-91FE-14C5719C86DC}"/>
          </ac:spMkLst>
        </pc:spChg>
      </pc:sldChg>
      <pc:sldChg chg="addSp delSp modSp new mod setBg">
        <pc:chgData name="Le Tuan Linh 20142567" userId="361bd033-014e-491f-8705-d023fcb203fe" providerId="ADAL" clId="{E8F56313-3584-4436-A974-3DAE3A42A163}" dt="2022-07-12T18:01:55.730" v="8615" actId="26606"/>
        <pc:sldMkLst>
          <pc:docMk/>
          <pc:sldMk cId="3194875078" sldId="297"/>
        </pc:sldMkLst>
        <pc:spChg chg="mod ord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2" creationId="{9841BCA7-DC00-82EF-9AA2-85E55A6D3AA7}"/>
          </ac:spMkLst>
        </pc:spChg>
        <pc:spChg chg="mod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3" creationId="{BB11C705-15C2-2B20-8FE6-D0EBEF9B6815}"/>
          </ac:spMkLst>
        </pc:spChg>
        <pc:spChg chg="del">
          <ac:chgData name="Le Tuan Linh 20142567" userId="361bd033-014e-491f-8705-d023fcb203fe" providerId="ADAL" clId="{E8F56313-3584-4436-A974-3DAE3A42A163}" dt="2022-07-12T10:08:20.834" v="5586" actId="478"/>
          <ac:spMkLst>
            <pc:docMk/>
            <pc:sldMk cId="3194875078" sldId="297"/>
            <ac:spMk id="4" creationId="{EE52B1AA-6061-AC94-BED6-EFDE824E4D06}"/>
          </ac:spMkLst>
        </pc:spChg>
        <pc:spChg chg="del">
          <ac:chgData name="Le Tuan Linh 20142567" userId="361bd033-014e-491f-8705-d023fcb203fe" providerId="ADAL" clId="{E8F56313-3584-4436-A974-3DAE3A42A163}" dt="2022-07-12T10:08:23.620" v="5587" actId="478"/>
          <ac:spMkLst>
            <pc:docMk/>
            <pc:sldMk cId="3194875078" sldId="297"/>
            <ac:spMk id="5" creationId="{F49A33A9-AE9B-486A-519B-D0A9EF633895}"/>
          </ac:spMkLst>
        </pc:spChg>
        <pc:spChg chg="add del mod">
          <ac:chgData name="Le Tuan Linh 20142567" userId="361bd033-014e-491f-8705-d023fcb203fe" providerId="ADAL" clId="{E8F56313-3584-4436-A974-3DAE3A42A163}" dt="2022-07-12T10:09:27.073" v="5590"/>
          <ac:spMkLst>
            <pc:docMk/>
            <pc:sldMk cId="3194875078" sldId="297"/>
            <ac:spMk id="6" creationId="{CBCEE876-85E2-E225-8E88-3209293D7571}"/>
          </ac:spMkLst>
        </pc:spChg>
        <pc:spChg chg="add mod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7" creationId="{4A3700A0-4B83-ED91-EA6C-CC18994E99A0}"/>
          </ac:spMkLst>
        </pc:spChg>
        <pc:spChg chg="add del">
          <ac:chgData name="Le Tuan Linh 20142567" userId="361bd033-014e-491f-8705-d023fcb203fe" providerId="ADAL" clId="{E8F56313-3584-4436-A974-3DAE3A42A163}" dt="2022-07-12T10:37:24.241" v="7269" actId="26606"/>
          <ac:spMkLst>
            <pc:docMk/>
            <pc:sldMk cId="3194875078" sldId="297"/>
            <ac:spMk id="14" creationId="{2550BE34-C2B8-49B8-8519-67A8CAD51AE9}"/>
          </ac:spMkLst>
        </pc:spChg>
        <pc:spChg chg="add del">
          <ac:chgData name="Le Tuan Linh 20142567" userId="361bd033-014e-491f-8705-d023fcb203fe" providerId="ADAL" clId="{E8F56313-3584-4436-A974-3DAE3A42A163}" dt="2022-07-12T10:37:24.241" v="7269" actId="26606"/>
          <ac:spMkLst>
            <pc:docMk/>
            <pc:sldMk cId="3194875078" sldId="297"/>
            <ac:spMk id="16" creationId="{A7457DD9-5A45-400A-AB4B-4B4EDECA25F1}"/>
          </ac:spMkLst>
        </pc:spChg>
        <pc:spChg chg="add del">
          <ac:chgData name="Le Tuan Linh 20142567" userId="361bd033-014e-491f-8705-d023fcb203fe" providerId="ADAL" clId="{E8F56313-3584-4436-A974-3DAE3A42A163}" dt="2022-07-12T10:37:24.241" v="7269" actId="26606"/>
          <ac:spMkLst>
            <pc:docMk/>
            <pc:sldMk cId="3194875078" sldId="297"/>
            <ac:spMk id="18" creationId="{441CF7D6-A660-431A-B0BB-140A0D5556B6}"/>
          </ac:spMkLst>
        </pc:spChg>
        <pc:spChg chg="add del">
          <ac:chgData name="Le Tuan Linh 20142567" userId="361bd033-014e-491f-8705-d023fcb203fe" providerId="ADAL" clId="{E8F56313-3584-4436-A974-3DAE3A42A163}" dt="2022-07-12T10:37:24.241" v="7269" actId="26606"/>
          <ac:spMkLst>
            <pc:docMk/>
            <pc:sldMk cId="3194875078" sldId="297"/>
            <ac:spMk id="20" creationId="{0570A85B-3810-4F95-97B0-CBF4CCDB381C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25" creationId="{32AEEBC8-9D30-42EF-95F2-386C2653FBF0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27" creationId="{2E92FA66-67D7-4CB4-94D3-E643A9AD4757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32" creationId="{058A14AF-9FB5-4CC7-BA35-E8E85D3EDF0E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34" creationId="{3A9A4357-BD1D-4622-A4FE-766E6AB8DE84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36" creationId="{E659831F-0D9A-4C63-9EBB-8435B85A440F}"/>
          </ac:spMkLst>
        </pc:spChg>
        <pc:spChg chg="add del">
          <ac:chgData name="Le Tuan Linh 20142567" userId="361bd033-014e-491f-8705-d023fcb203fe" providerId="ADAL" clId="{E8F56313-3584-4436-A974-3DAE3A42A163}" dt="2022-07-12T18:01:55.730" v="8615" actId="26606"/>
          <ac:spMkLst>
            <pc:docMk/>
            <pc:sldMk cId="3194875078" sldId="297"/>
            <ac:spMk id="38" creationId="{E6995CE5-F890-4ABA-82A2-26507CE8D2A3}"/>
          </ac:spMkLst>
        </pc:spChg>
        <pc:picChg chg="add mod">
          <ac:chgData name="Le Tuan Linh 20142567" userId="361bd033-014e-491f-8705-d023fcb203fe" providerId="ADAL" clId="{E8F56313-3584-4436-A974-3DAE3A42A163}" dt="2022-07-12T18:01:55.730" v="8615" actId="26606"/>
          <ac:picMkLst>
            <pc:docMk/>
            <pc:sldMk cId="3194875078" sldId="297"/>
            <ac:picMk id="9" creationId="{28135B2D-EE00-A76F-702B-4A9253E671EE}"/>
          </ac:picMkLst>
        </pc:picChg>
      </pc:sldChg>
      <pc:sldChg chg="new del">
        <pc:chgData name="Le Tuan Linh 20142567" userId="361bd033-014e-491f-8705-d023fcb203fe" providerId="ADAL" clId="{E8F56313-3584-4436-A974-3DAE3A42A163}" dt="2022-07-12T10:12:45.599" v="5663" actId="47"/>
        <pc:sldMkLst>
          <pc:docMk/>
          <pc:sldMk cId="2101940020" sldId="298"/>
        </pc:sldMkLst>
      </pc:sldChg>
      <pc:sldChg chg="modSp add mod">
        <pc:chgData name="Le Tuan Linh 20142567" userId="361bd033-014e-491f-8705-d023fcb203fe" providerId="ADAL" clId="{E8F56313-3584-4436-A974-3DAE3A42A163}" dt="2022-07-12T10:11:58.284" v="5662" actId="1076"/>
        <pc:sldMkLst>
          <pc:docMk/>
          <pc:sldMk cId="1526212934" sldId="299"/>
        </pc:sldMkLst>
        <pc:spChg chg="mod">
          <ac:chgData name="Le Tuan Linh 20142567" userId="361bd033-014e-491f-8705-d023fcb203fe" providerId="ADAL" clId="{E8F56313-3584-4436-A974-3DAE3A42A163}" dt="2022-07-12T10:11:58.284" v="5662" actId="1076"/>
          <ac:spMkLst>
            <pc:docMk/>
            <pc:sldMk cId="1526212934" sldId="299"/>
            <ac:spMk id="12" creationId="{2E50CE58-CE2C-5597-AB6D-B11700E75FD4}"/>
          </ac:spMkLst>
        </pc:spChg>
      </pc:sldChg>
      <pc:sldChg chg="addSp delSp modSp add mod ord">
        <pc:chgData name="Le Tuan Linh 20142567" userId="361bd033-014e-491f-8705-d023fcb203fe" providerId="ADAL" clId="{E8F56313-3584-4436-A974-3DAE3A42A163}" dt="2022-07-12T10:28:31.904" v="6534" actId="20577"/>
        <pc:sldMkLst>
          <pc:docMk/>
          <pc:sldMk cId="3597678520" sldId="300"/>
        </pc:sldMkLst>
        <pc:spChg chg="mod">
          <ac:chgData name="Le Tuan Linh 20142567" userId="361bd033-014e-491f-8705-d023fcb203fe" providerId="ADAL" clId="{E8F56313-3584-4436-A974-3DAE3A42A163}" dt="2022-07-12T10:27:40.557" v="6530" actId="20577"/>
          <ac:spMkLst>
            <pc:docMk/>
            <pc:sldMk cId="3597678520" sldId="300"/>
            <ac:spMk id="3" creationId="{D4AAF553-DC4E-4BC5-8BBB-400A9545CCF0}"/>
          </ac:spMkLst>
        </pc:spChg>
        <pc:spChg chg="del mod">
          <ac:chgData name="Le Tuan Linh 20142567" userId="361bd033-014e-491f-8705-d023fcb203fe" providerId="ADAL" clId="{E8F56313-3584-4436-A974-3DAE3A42A163}" dt="2022-07-12T10:27:17.219" v="6488" actId="478"/>
          <ac:spMkLst>
            <pc:docMk/>
            <pc:sldMk cId="3597678520" sldId="300"/>
            <ac:spMk id="6" creationId="{1EA58AE5-A3B3-C15D-8AB4-247E699DDDBE}"/>
          </ac:spMkLst>
        </pc:spChg>
        <pc:spChg chg="add mod">
          <ac:chgData name="Le Tuan Linh 20142567" userId="361bd033-014e-491f-8705-d023fcb203fe" providerId="ADAL" clId="{E8F56313-3584-4436-A974-3DAE3A42A163}" dt="2022-07-12T10:28:31.904" v="6534" actId="20577"/>
          <ac:spMkLst>
            <pc:docMk/>
            <pc:sldMk cId="3597678520" sldId="300"/>
            <ac:spMk id="7" creationId="{379AF1E8-3573-9125-1D8D-685A9AF40823}"/>
          </ac:spMkLst>
        </pc:spChg>
      </pc:sldChg>
      <pc:sldChg chg="addSp delSp modSp new mod setBg">
        <pc:chgData name="Le Tuan Linh 20142567" userId="361bd033-014e-491f-8705-d023fcb203fe" providerId="ADAL" clId="{E8F56313-3584-4436-A974-3DAE3A42A163}" dt="2022-07-12T14:11:04.268" v="7293" actId="1076"/>
        <pc:sldMkLst>
          <pc:docMk/>
          <pc:sldMk cId="757951857" sldId="301"/>
        </pc:sldMkLst>
        <pc:spChg chg="mod or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2" creationId="{1D690B30-01F8-499A-AE59-00E637A10BD5}"/>
          </ac:spMkLst>
        </pc:spChg>
        <pc:spChg chg="mod">
          <ac:chgData name="Le Tuan Linh 20142567" userId="361bd033-014e-491f-8705-d023fcb203fe" providerId="ADAL" clId="{E8F56313-3584-4436-A974-3DAE3A42A163}" dt="2022-07-12T14:10:50.284" v="7291" actId="1076"/>
          <ac:spMkLst>
            <pc:docMk/>
            <pc:sldMk cId="757951857" sldId="301"/>
            <ac:spMk id="3" creationId="{9D17A622-3437-A831-42B8-E34283D78F63}"/>
          </ac:spMkLst>
        </pc:spChg>
        <pc:spChg chg="del">
          <ac:chgData name="Le Tuan Linh 20142567" userId="361bd033-014e-491f-8705-d023fcb203fe" providerId="ADAL" clId="{E8F56313-3584-4436-A974-3DAE3A42A163}" dt="2022-07-12T10:39:11.986" v="7284" actId="478"/>
          <ac:spMkLst>
            <pc:docMk/>
            <pc:sldMk cId="757951857" sldId="301"/>
            <ac:spMk id="4" creationId="{C6CED410-257A-09C2-CFBD-754B59238229}"/>
          </ac:spMkLst>
        </pc:spChg>
        <pc:spChg chg="del">
          <ac:chgData name="Le Tuan Linh 20142567" userId="361bd033-014e-491f-8705-d023fcb203fe" providerId="ADAL" clId="{E8F56313-3584-4436-A974-3DAE3A42A163}" dt="2022-07-12T10:39:14.400" v="7285" actId="478"/>
          <ac:spMkLst>
            <pc:docMk/>
            <pc:sldMk cId="757951857" sldId="301"/>
            <ac:spMk id="5" creationId="{8C4499C7-EF20-85ED-996A-4687310C03A6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12" creationId="{2B577FF9-3543-4875-815D-3D87BD8A2002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14" creationId="{F5569EEC-E12F-4856-B407-02B2813A4AA5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16" creationId="{CF860788-3A6A-45A3-B3F1-06F159665603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18" creationId="{DF1E3393-B852-4883-B778-ED3525112942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20" creationId="{39853D09-4205-4CC7-83EB-288E886AC9E4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22" creationId="{0D040B79-3E73-4A31-840D-D6B9C9FDFC46}"/>
          </ac:spMkLst>
        </pc:spChg>
        <pc:spChg chg="add">
          <ac:chgData name="Le Tuan Linh 20142567" userId="361bd033-014e-491f-8705-d023fcb203fe" providerId="ADAL" clId="{E8F56313-3584-4436-A974-3DAE3A42A163}" dt="2022-07-12T14:09:38.275" v="7287" actId="26606"/>
          <ac:spMkLst>
            <pc:docMk/>
            <pc:sldMk cId="757951857" sldId="301"/>
            <ac:spMk id="24" creationId="{156C6AE5-3F8B-42AC-9EA4-1B686A11E93F}"/>
          </ac:spMkLst>
        </pc:spChg>
        <pc:picChg chg="add mod">
          <ac:chgData name="Le Tuan Linh 20142567" userId="361bd033-014e-491f-8705-d023fcb203fe" providerId="ADAL" clId="{E8F56313-3584-4436-A974-3DAE3A42A163}" dt="2022-07-12T14:11:04.268" v="7293" actId="1076"/>
          <ac:picMkLst>
            <pc:docMk/>
            <pc:sldMk cId="757951857" sldId="301"/>
            <ac:picMk id="7" creationId="{3C4B327B-84E0-6122-DAE9-C5896B138545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2T16:17:07.813" v="8456" actId="1076"/>
        <pc:sldMkLst>
          <pc:docMk/>
          <pc:sldMk cId="2480065062" sldId="302"/>
        </pc:sldMkLst>
        <pc:spChg chg="mod ord">
          <ac:chgData name="Le Tuan Linh 20142567" userId="361bd033-014e-491f-8705-d023fcb203fe" providerId="ADAL" clId="{E8F56313-3584-4436-A974-3DAE3A42A163}" dt="2022-07-12T16:16:46.789" v="8453" actId="26606"/>
          <ac:spMkLst>
            <pc:docMk/>
            <pc:sldMk cId="2480065062" sldId="302"/>
            <ac:spMk id="2" creationId="{CA58EC6E-60C0-1ABF-C0C7-E69A6E6D2AB1}"/>
          </ac:spMkLst>
        </pc:spChg>
        <pc:spChg chg="mod">
          <ac:chgData name="Le Tuan Linh 20142567" userId="361bd033-014e-491f-8705-d023fcb203fe" providerId="ADAL" clId="{E8F56313-3584-4436-A974-3DAE3A42A163}" dt="2022-07-12T16:16:57.667" v="8454" actId="255"/>
          <ac:spMkLst>
            <pc:docMk/>
            <pc:sldMk cId="2480065062" sldId="302"/>
            <ac:spMk id="3" creationId="{E11ADB50-F01D-37DB-60D6-012BC100730D}"/>
          </ac:spMkLst>
        </pc:spChg>
        <pc:spChg chg="del">
          <ac:chgData name="Le Tuan Linh 20142567" userId="361bd033-014e-491f-8705-d023fcb203fe" providerId="ADAL" clId="{E8F56313-3584-4436-A974-3DAE3A42A163}" dt="2022-07-12T14:18:53.192" v="7382" actId="478"/>
          <ac:spMkLst>
            <pc:docMk/>
            <pc:sldMk cId="2480065062" sldId="302"/>
            <ac:spMk id="4" creationId="{97A06CAA-58A6-1A4D-F1A3-C41A64FF5EFA}"/>
          </ac:spMkLst>
        </pc:spChg>
        <pc:spChg chg="del">
          <ac:chgData name="Le Tuan Linh 20142567" userId="361bd033-014e-491f-8705-d023fcb203fe" providerId="ADAL" clId="{E8F56313-3584-4436-A974-3DAE3A42A163}" dt="2022-07-12T14:18:55.448" v="7383" actId="478"/>
          <ac:spMkLst>
            <pc:docMk/>
            <pc:sldMk cId="2480065062" sldId="302"/>
            <ac:spMk id="5" creationId="{F792EE95-432E-FBB2-66C7-AFDB58E291B4}"/>
          </ac:spMkLst>
        </pc:spChg>
        <pc:spChg chg="add del">
          <ac:chgData name="Le Tuan Linh 20142567" userId="361bd033-014e-491f-8705-d023fcb203fe" providerId="ADAL" clId="{E8F56313-3584-4436-A974-3DAE3A42A163}" dt="2022-07-12T16:16:46.703" v="8452" actId="26606"/>
          <ac:spMkLst>
            <pc:docMk/>
            <pc:sldMk cId="2480065062" sldId="302"/>
            <ac:spMk id="9" creationId="{A4AC5506-6312-4701-8D3C-40187889A947}"/>
          </ac:spMkLst>
        </pc:spChg>
        <pc:spChg chg="add">
          <ac:chgData name="Le Tuan Linh 20142567" userId="361bd033-014e-491f-8705-d023fcb203fe" providerId="ADAL" clId="{E8F56313-3584-4436-A974-3DAE3A42A163}" dt="2022-07-12T16:16:46.789" v="8453" actId="26606"/>
          <ac:spMkLst>
            <pc:docMk/>
            <pc:sldMk cId="2480065062" sldId="302"/>
            <ac:spMk id="11" creationId="{BCED4D40-4B67-4331-AC48-79B82B4A47D8}"/>
          </ac:spMkLst>
        </pc:spChg>
        <pc:spChg chg="add del">
          <ac:chgData name="Le Tuan Linh 20142567" userId="361bd033-014e-491f-8705-d023fcb203fe" providerId="ADAL" clId="{E8F56313-3584-4436-A974-3DAE3A42A163}" dt="2022-07-12T16:06:35.072" v="8410" actId="26606"/>
          <ac:spMkLst>
            <pc:docMk/>
            <pc:sldMk cId="2480065062" sldId="302"/>
            <ac:spMk id="12" creationId="{3904BE49-D42F-4F46-B6D8-2F3171216820}"/>
          </ac:spMkLst>
        </pc:spChg>
        <pc:spChg chg="add">
          <ac:chgData name="Le Tuan Linh 20142567" userId="361bd033-014e-491f-8705-d023fcb203fe" providerId="ADAL" clId="{E8F56313-3584-4436-A974-3DAE3A42A163}" dt="2022-07-12T16:16:46.789" v="8453" actId="26606"/>
          <ac:spMkLst>
            <pc:docMk/>
            <pc:sldMk cId="2480065062" sldId="302"/>
            <ac:spMk id="13" creationId="{670CEDEF-4F34-412E-84EE-329C1E936AF5}"/>
          </ac:spMkLst>
        </pc:spChg>
        <pc:spChg chg="add del">
          <ac:chgData name="Le Tuan Linh 20142567" userId="361bd033-014e-491f-8705-d023fcb203fe" providerId="ADAL" clId="{E8F56313-3584-4436-A974-3DAE3A42A163}" dt="2022-07-12T16:06:35.072" v="8410" actId="26606"/>
          <ac:spMkLst>
            <pc:docMk/>
            <pc:sldMk cId="2480065062" sldId="302"/>
            <ac:spMk id="35" creationId="{CE0642A0-80D3-4F37-8249-A07E6F382831}"/>
          </ac:spMkLst>
        </pc:spChg>
        <pc:spChg chg="add del">
          <ac:chgData name="Le Tuan Linh 20142567" userId="361bd033-014e-491f-8705-d023fcb203fe" providerId="ADAL" clId="{E8F56313-3584-4436-A974-3DAE3A42A163}" dt="2022-07-12T16:06:41.114" v="8412" actId="26606"/>
          <ac:spMkLst>
            <pc:docMk/>
            <pc:sldMk cId="2480065062" sldId="302"/>
            <ac:spMk id="41" creationId="{A3BAF07C-C39E-42EB-BB22-8D46691D9735}"/>
          </ac:spMkLst>
        </pc:spChg>
        <pc:spChg chg="add del">
          <ac:chgData name="Le Tuan Linh 20142567" userId="361bd033-014e-491f-8705-d023fcb203fe" providerId="ADAL" clId="{E8F56313-3584-4436-A974-3DAE3A42A163}" dt="2022-07-12T16:06:41.114" v="8412" actId="26606"/>
          <ac:spMkLst>
            <pc:docMk/>
            <pc:sldMk cId="2480065062" sldId="302"/>
            <ac:spMk id="62" creationId="{A7795DFA-888F-47E2-B44E-DE1D3B3E46A4}"/>
          </ac:spMkLst>
        </pc:spChg>
        <pc:grpChg chg="add del">
          <ac:chgData name="Le Tuan Linh 20142567" userId="361bd033-014e-491f-8705-d023fcb203fe" providerId="ADAL" clId="{E8F56313-3584-4436-A974-3DAE3A42A163}" dt="2022-07-12T16:06:35.072" v="8410" actId="26606"/>
          <ac:grpSpMkLst>
            <pc:docMk/>
            <pc:sldMk cId="2480065062" sldId="302"/>
            <ac:grpSpMk id="14" creationId="{D57C06C8-18BE-4336-B9E0-3E15ACC93BA7}"/>
          </ac:grpSpMkLst>
        </pc:grpChg>
        <pc:grpChg chg="add del">
          <ac:chgData name="Le Tuan Linh 20142567" userId="361bd033-014e-491f-8705-d023fcb203fe" providerId="ADAL" clId="{E8F56313-3584-4436-A974-3DAE3A42A163}" dt="2022-07-12T16:06:35.072" v="8410" actId="26606"/>
          <ac:grpSpMkLst>
            <pc:docMk/>
            <pc:sldMk cId="2480065062" sldId="302"/>
            <ac:grpSpMk id="37" creationId="{FA760135-24A9-40C9-B45F-2EB5B6420E41}"/>
          </ac:grpSpMkLst>
        </pc:grpChg>
        <pc:grpChg chg="add del">
          <ac:chgData name="Le Tuan Linh 20142567" userId="361bd033-014e-491f-8705-d023fcb203fe" providerId="ADAL" clId="{E8F56313-3584-4436-A974-3DAE3A42A163}" dt="2022-07-12T16:06:41.114" v="8412" actId="26606"/>
          <ac:grpSpMkLst>
            <pc:docMk/>
            <pc:sldMk cId="2480065062" sldId="302"/>
            <ac:grpSpMk id="42" creationId="{D8E9CF54-0466-4261-9E62-0249E60E1886}"/>
          </ac:grpSpMkLst>
        </pc:grpChg>
        <pc:graphicFrameChg chg="add del mod modGraphic">
          <ac:chgData name="Le Tuan Linh 20142567" userId="361bd033-014e-491f-8705-d023fcb203fe" providerId="ADAL" clId="{E8F56313-3584-4436-A974-3DAE3A42A163}" dt="2022-07-12T15:45:59.285" v="8406" actId="478"/>
          <ac:graphicFrameMkLst>
            <pc:docMk/>
            <pc:sldMk cId="2480065062" sldId="302"/>
            <ac:graphicFrameMk id="6" creationId="{0C2A9EFE-C56D-E8DE-BF4F-23CF545E9401}"/>
          </ac:graphicFrameMkLst>
        </pc:graphicFrameChg>
        <pc:graphicFrameChg chg="add mod modGraphic">
          <ac:chgData name="Le Tuan Linh 20142567" userId="361bd033-014e-491f-8705-d023fcb203fe" providerId="ADAL" clId="{E8F56313-3584-4436-A974-3DAE3A42A163}" dt="2022-07-12T16:17:07.813" v="8456" actId="1076"/>
          <ac:graphicFrameMkLst>
            <pc:docMk/>
            <pc:sldMk cId="2480065062" sldId="302"/>
            <ac:graphicFrameMk id="7" creationId="{8F143AC1-AE91-8040-FE1C-DB9570B9931E}"/>
          </ac:graphicFrameMkLst>
        </pc:graphicFrameChg>
      </pc:sldChg>
      <pc:sldChg chg="addSp delSp modSp new mod setBg addAnim">
        <pc:chgData name="Le Tuan Linh 20142567" userId="361bd033-014e-491f-8705-d023fcb203fe" providerId="ADAL" clId="{E8F56313-3584-4436-A974-3DAE3A42A163}" dt="2022-07-12T14:20:01.396" v="7437"/>
        <pc:sldMkLst>
          <pc:docMk/>
          <pc:sldMk cId="2630352472" sldId="303"/>
        </pc:sldMkLst>
        <pc:spChg chg="mod or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2" creationId="{CFAF5AC5-EF78-4E9B-966B-C0CCD27C6E52}"/>
          </ac:spMkLst>
        </pc:spChg>
        <pc:spChg chg="mo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3" creationId="{A2D2F4A5-4035-D120-9890-B253D05098CD}"/>
          </ac:spMkLst>
        </pc:spChg>
        <pc:spChg chg="del">
          <ac:chgData name="Le Tuan Linh 20142567" userId="361bd033-014e-491f-8705-d023fcb203fe" providerId="ADAL" clId="{E8F56313-3584-4436-A974-3DAE3A42A163}" dt="2022-07-12T14:19:45.300" v="7433" actId="478"/>
          <ac:spMkLst>
            <pc:docMk/>
            <pc:sldMk cId="2630352472" sldId="303"/>
            <ac:spMk id="4" creationId="{89D193B1-8F5C-9835-A943-18B9551A6D1B}"/>
          </ac:spMkLst>
        </pc:spChg>
        <pc:spChg chg="del">
          <ac:chgData name="Le Tuan Linh 20142567" userId="361bd033-014e-491f-8705-d023fcb203fe" providerId="ADAL" clId="{E8F56313-3584-4436-A974-3DAE3A42A163}" dt="2022-07-12T14:19:46.628" v="7434" actId="478"/>
          <ac:spMkLst>
            <pc:docMk/>
            <pc:sldMk cId="2630352472" sldId="303"/>
            <ac:spMk id="5" creationId="{58BEDE76-06A8-393A-B5F7-0E7665B7476B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10" creationId="{2B577FF9-3543-4875-815D-3D87BD8A2002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12" creationId="{F5569EEC-E12F-4856-B407-02B2813A4AA5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14" creationId="{CF860788-3A6A-45A3-B3F1-06F159665603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16" creationId="{DF1E3393-B852-4883-B778-ED3525112942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18" creationId="{39853D09-4205-4CC7-83EB-288E886AC9E4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20" creationId="{0D040B79-3E73-4A31-840D-D6B9C9FDFC46}"/>
          </ac:spMkLst>
        </pc:spChg>
        <pc:spChg chg="add">
          <ac:chgData name="Le Tuan Linh 20142567" userId="361bd033-014e-491f-8705-d023fcb203fe" providerId="ADAL" clId="{E8F56313-3584-4436-A974-3DAE3A42A163}" dt="2022-07-12T14:20:01.395" v="7435" actId="26606"/>
          <ac:spMkLst>
            <pc:docMk/>
            <pc:sldMk cId="2630352472" sldId="303"/>
            <ac:spMk id="22" creationId="{156C6AE5-3F8B-42AC-9EA4-1B686A11E93F}"/>
          </ac:spMkLst>
        </pc:spChg>
        <pc:picChg chg="add">
          <ac:chgData name="Le Tuan Linh 20142567" userId="361bd033-014e-491f-8705-d023fcb203fe" providerId="ADAL" clId="{E8F56313-3584-4436-A974-3DAE3A42A163}" dt="2022-07-12T14:20:01.395" v="7435" actId="26606"/>
          <ac:picMkLst>
            <pc:docMk/>
            <pc:sldMk cId="2630352472" sldId="303"/>
            <ac:picMk id="7" creationId="{F80B6568-99C2-9BD5-A99C-D5A8DBF65E15}"/>
          </ac:picMkLst>
        </pc:picChg>
      </pc:sldChg>
      <pc:sldChg chg="addSp delSp modSp new mod setBg setClrOvrMap">
        <pc:chgData name="Le Tuan Linh 20142567" userId="361bd033-014e-491f-8705-d023fcb203fe" providerId="ADAL" clId="{E8F56313-3584-4436-A974-3DAE3A42A163}" dt="2022-07-12T14:41:22.116" v="7598" actId="113"/>
        <pc:sldMkLst>
          <pc:docMk/>
          <pc:sldMk cId="2846590174" sldId="304"/>
        </pc:sldMkLst>
        <pc:spChg chg="mod ord">
          <ac:chgData name="Le Tuan Linh 20142567" userId="361bd033-014e-491f-8705-d023fcb203fe" providerId="ADAL" clId="{E8F56313-3584-4436-A974-3DAE3A42A163}" dt="2022-07-12T14:37:33.803" v="7565" actId="26606"/>
          <ac:spMkLst>
            <pc:docMk/>
            <pc:sldMk cId="2846590174" sldId="304"/>
            <ac:spMk id="2" creationId="{FDBA2289-FCC1-AD25-B608-285DCD0ECF3E}"/>
          </ac:spMkLst>
        </pc:spChg>
        <pc:spChg chg="mod">
          <ac:chgData name="Le Tuan Linh 20142567" userId="361bd033-014e-491f-8705-d023fcb203fe" providerId="ADAL" clId="{E8F56313-3584-4436-A974-3DAE3A42A163}" dt="2022-07-12T14:37:33.803" v="7565" actId="26606"/>
          <ac:spMkLst>
            <pc:docMk/>
            <pc:sldMk cId="2846590174" sldId="304"/>
            <ac:spMk id="3" creationId="{A0664AF2-9620-0A30-F3E5-746E482A9376}"/>
          </ac:spMkLst>
        </pc:spChg>
        <pc:spChg chg="del">
          <ac:chgData name="Le Tuan Linh 20142567" userId="361bd033-014e-491f-8705-d023fcb203fe" providerId="ADAL" clId="{E8F56313-3584-4436-A974-3DAE3A42A163}" dt="2022-07-12T14:29:38.793" v="7464" actId="478"/>
          <ac:spMkLst>
            <pc:docMk/>
            <pc:sldMk cId="2846590174" sldId="304"/>
            <ac:spMk id="4" creationId="{D5410E2A-2472-4640-1A8B-429CF1C05F33}"/>
          </ac:spMkLst>
        </pc:spChg>
        <pc:spChg chg="del">
          <ac:chgData name="Le Tuan Linh 20142567" userId="361bd033-014e-491f-8705-d023fcb203fe" providerId="ADAL" clId="{E8F56313-3584-4436-A974-3DAE3A42A163}" dt="2022-07-12T14:29:40.640" v="7465" actId="478"/>
          <ac:spMkLst>
            <pc:docMk/>
            <pc:sldMk cId="2846590174" sldId="304"/>
            <ac:spMk id="5" creationId="{3E47FD82-852C-985A-C050-F3DEAECE796B}"/>
          </ac:spMkLst>
        </pc:spChg>
        <pc:spChg chg="add mod">
          <ac:chgData name="Le Tuan Linh 20142567" userId="361bd033-014e-491f-8705-d023fcb203fe" providerId="ADAL" clId="{E8F56313-3584-4436-A974-3DAE3A42A163}" dt="2022-07-12T14:41:22.116" v="7598" actId="113"/>
          <ac:spMkLst>
            <pc:docMk/>
            <pc:sldMk cId="2846590174" sldId="304"/>
            <ac:spMk id="6" creationId="{7D9951DB-3491-A345-B130-D93043748A68}"/>
          </ac:spMkLst>
        </pc:spChg>
        <pc:spChg chg="add del">
          <ac:chgData name="Le Tuan Linh 20142567" userId="361bd033-014e-491f-8705-d023fcb203fe" providerId="ADAL" clId="{E8F56313-3584-4436-A974-3DAE3A42A163}" dt="2022-07-12T14:37:33.788" v="7564" actId="26606"/>
          <ac:spMkLst>
            <pc:docMk/>
            <pc:sldMk cId="2846590174" sldId="304"/>
            <ac:spMk id="8" creationId="{907EF6B7-1338-4443-8C46-6A318D952DFD}"/>
          </ac:spMkLst>
        </pc:spChg>
        <pc:spChg chg="add del">
          <ac:chgData name="Le Tuan Linh 20142567" userId="361bd033-014e-491f-8705-d023fcb203fe" providerId="ADAL" clId="{E8F56313-3584-4436-A974-3DAE3A42A163}" dt="2022-07-12T14:37:33.788" v="7564" actId="26606"/>
          <ac:spMkLst>
            <pc:docMk/>
            <pc:sldMk cId="2846590174" sldId="304"/>
            <ac:spMk id="9" creationId="{DAAE4CDD-124C-4DCF-9584-B6033B545DD5}"/>
          </ac:spMkLst>
        </pc:spChg>
        <pc:spChg chg="add del">
          <ac:chgData name="Le Tuan Linh 20142567" userId="361bd033-014e-491f-8705-d023fcb203fe" providerId="ADAL" clId="{E8F56313-3584-4436-A974-3DAE3A42A163}" dt="2022-07-12T14:37:33.788" v="7564" actId="26606"/>
          <ac:spMkLst>
            <pc:docMk/>
            <pc:sldMk cId="2846590174" sldId="304"/>
            <ac:spMk id="10" creationId="{081E4A58-353D-44AE-B2FC-2A74E2E400F7}"/>
          </ac:spMkLst>
        </pc:spChg>
        <pc:spChg chg="add del">
          <ac:chgData name="Le Tuan Linh 20142567" userId="361bd033-014e-491f-8705-d023fcb203fe" providerId="ADAL" clId="{E8F56313-3584-4436-A974-3DAE3A42A163}" dt="2022-07-12T14:36:39.513" v="7558" actId="26606"/>
          <ac:spMkLst>
            <pc:docMk/>
            <pc:sldMk cId="2846590174" sldId="304"/>
            <ac:spMk id="11" creationId="{C54A3646-77FE-4862-96CE-45260829B18F}"/>
          </ac:spMkLst>
        </pc:spChg>
        <pc:spChg chg="add">
          <ac:chgData name="Le Tuan Linh 20142567" userId="361bd033-014e-491f-8705-d023fcb203fe" providerId="ADAL" clId="{E8F56313-3584-4436-A974-3DAE3A42A163}" dt="2022-07-12T14:37:33.803" v="7565" actId="26606"/>
          <ac:spMkLst>
            <pc:docMk/>
            <pc:sldMk cId="2846590174" sldId="304"/>
            <ac:spMk id="12" creationId="{1BB867FF-FC45-48F7-8104-F89BE54909F1}"/>
          </ac:spMkLst>
        </pc:spChg>
        <pc:spChg chg="add">
          <ac:chgData name="Le Tuan Linh 20142567" userId="361bd033-014e-491f-8705-d023fcb203fe" providerId="ADAL" clId="{E8F56313-3584-4436-A974-3DAE3A42A163}" dt="2022-07-12T14:37:33.803" v="7565" actId="26606"/>
          <ac:spMkLst>
            <pc:docMk/>
            <pc:sldMk cId="2846590174" sldId="304"/>
            <ac:spMk id="14" creationId="{8BB56887-D0D5-4F0C-9E19-7247EB83C8B7}"/>
          </ac:spMkLst>
        </pc:spChg>
        <pc:spChg chg="add del">
          <ac:chgData name="Le Tuan Linh 20142567" userId="361bd033-014e-491f-8705-d023fcb203fe" providerId="ADAL" clId="{E8F56313-3584-4436-A974-3DAE3A42A163}" dt="2022-07-12T14:36:59.586" v="7562" actId="26606"/>
          <ac:spMkLst>
            <pc:docMk/>
            <pc:sldMk cId="2846590174" sldId="304"/>
            <ac:spMk id="15" creationId="{1E2C23CB-D77B-4033-877F-D35608A3C804}"/>
          </ac:spMkLst>
        </pc:spChg>
        <pc:spChg chg="add">
          <ac:chgData name="Le Tuan Linh 20142567" userId="361bd033-014e-491f-8705-d023fcb203fe" providerId="ADAL" clId="{E8F56313-3584-4436-A974-3DAE3A42A163}" dt="2022-07-12T14:37:33.803" v="7565" actId="26606"/>
          <ac:spMkLst>
            <pc:docMk/>
            <pc:sldMk cId="2846590174" sldId="304"/>
            <ac:spMk id="16" creationId="{081E4A58-353D-44AE-B2FC-2A74E2E400F7}"/>
          </ac:spMkLst>
        </pc:spChg>
        <pc:spChg chg="add del">
          <ac:chgData name="Le Tuan Linh 20142567" userId="361bd033-014e-491f-8705-d023fcb203fe" providerId="ADAL" clId="{E8F56313-3584-4436-A974-3DAE3A42A163}" dt="2022-07-12T14:36:39.513" v="7558" actId="26606"/>
          <ac:spMkLst>
            <pc:docMk/>
            <pc:sldMk cId="2846590174" sldId="304"/>
            <ac:spMk id="36" creationId="{700D0C16-8549-4373-8B7C-3555082CEA0B}"/>
          </ac:spMkLst>
        </pc:spChg>
        <pc:spChg chg="add del">
          <ac:chgData name="Le Tuan Linh 20142567" userId="361bd033-014e-491f-8705-d023fcb203fe" providerId="ADAL" clId="{E8F56313-3584-4436-A974-3DAE3A42A163}" dt="2022-07-12T14:36:39.513" v="7558" actId="26606"/>
          <ac:spMkLst>
            <pc:docMk/>
            <pc:sldMk cId="2846590174" sldId="304"/>
            <ac:spMk id="38" creationId="{C7341777-0F86-4E1E-A07F-2076F00D04EC}"/>
          </ac:spMkLst>
        </pc:spChg>
        <pc:spChg chg="add del">
          <ac:chgData name="Le Tuan Linh 20142567" userId="361bd033-014e-491f-8705-d023fcb203fe" providerId="ADAL" clId="{E8F56313-3584-4436-A974-3DAE3A42A163}" dt="2022-07-12T14:36:59.586" v="7562" actId="26606"/>
          <ac:spMkLst>
            <pc:docMk/>
            <pc:sldMk cId="2846590174" sldId="304"/>
            <ac:spMk id="40" creationId="{B3C91F1F-266F-4465-8F89-487664D87688}"/>
          </ac:spMkLst>
        </pc:spChg>
        <pc:spChg chg="add del">
          <ac:chgData name="Le Tuan Linh 20142567" userId="361bd033-014e-491f-8705-d023fcb203fe" providerId="ADAL" clId="{E8F56313-3584-4436-A974-3DAE3A42A163}" dt="2022-07-12T14:36:59.586" v="7562" actId="26606"/>
          <ac:spMkLst>
            <pc:docMk/>
            <pc:sldMk cId="2846590174" sldId="304"/>
            <ac:spMk id="41" creationId="{117F01D7-4ACD-4ABC-8244-95EC0B62030C}"/>
          </ac:spMkLst>
        </pc:spChg>
        <pc:grpChg chg="add del">
          <ac:chgData name="Le Tuan Linh 20142567" userId="361bd033-014e-491f-8705-d023fcb203fe" providerId="ADAL" clId="{E8F56313-3584-4436-A974-3DAE3A42A163}" dt="2022-07-12T14:36:39.513" v="7558" actId="26606"/>
          <ac:grpSpMkLst>
            <pc:docMk/>
            <pc:sldMk cId="2846590174" sldId="304"/>
            <ac:grpSpMk id="13" creationId="{3F6FA249-9C10-48B9-9F72-1F333D8A9486}"/>
          </ac:grpSpMkLst>
        </pc:grpChg>
      </pc:sldChg>
      <pc:sldChg chg="addSp delSp modSp new mod setBg">
        <pc:chgData name="Le Tuan Linh 20142567" userId="361bd033-014e-491f-8705-d023fcb203fe" providerId="ADAL" clId="{E8F56313-3584-4436-A974-3DAE3A42A163}" dt="2022-07-12T14:34:25.682" v="7528" actId="26606"/>
        <pc:sldMkLst>
          <pc:docMk/>
          <pc:sldMk cId="1997065161" sldId="305"/>
        </pc:sldMkLst>
        <pc:spChg chg="mod ord">
          <ac:chgData name="Le Tuan Linh 20142567" userId="361bd033-014e-491f-8705-d023fcb203fe" providerId="ADAL" clId="{E8F56313-3584-4436-A974-3DAE3A42A163}" dt="2022-07-12T14:34:25.682" v="7528" actId="26606"/>
          <ac:spMkLst>
            <pc:docMk/>
            <pc:sldMk cId="1997065161" sldId="305"/>
            <ac:spMk id="2" creationId="{C0B4CFC6-D2C1-4D0B-25A2-150EEE0E511E}"/>
          </ac:spMkLst>
        </pc:spChg>
        <pc:spChg chg="mod">
          <ac:chgData name="Le Tuan Linh 20142567" userId="361bd033-014e-491f-8705-d023fcb203fe" providerId="ADAL" clId="{E8F56313-3584-4436-A974-3DAE3A42A163}" dt="2022-07-12T14:34:25.682" v="7528" actId="26606"/>
          <ac:spMkLst>
            <pc:docMk/>
            <pc:sldMk cId="1997065161" sldId="305"/>
            <ac:spMk id="3" creationId="{A670521D-86F0-92DB-226D-8D760773D731}"/>
          </ac:spMkLst>
        </pc:spChg>
        <pc:spChg chg="del">
          <ac:chgData name="Le Tuan Linh 20142567" userId="361bd033-014e-491f-8705-d023fcb203fe" providerId="ADAL" clId="{E8F56313-3584-4436-A974-3DAE3A42A163}" dt="2022-07-12T14:33:46.130" v="7525" actId="478"/>
          <ac:spMkLst>
            <pc:docMk/>
            <pc:sldMk cId="1997065161" sldId="305"/>
            <ac:spMk id="4" creationId="{5CF70E11-AB0B-D3F1-82F9-85A75ABE20A9}"/>
          </ac:spMkLst>
        </pc:spChg>
        <pc:spChg chg="del">
          <ac:chgData name="Le Tuan Linh 20142567" userId="361bd033-014e-491f-8705-d023fcb203fe" providerId="ADAL" clId="{E8F56313-3584-4436-A974-3DAE3A42A163}" dt="2022-07-12T14:33:49.419" v="7526" actId="478"/>
          <ac:spMkLst>
            <pc:docMk/>
            <pc:sldMk cId="1997065161" sldId="305"/>
            <ac:spMk id="5" creationId="{6A0F0C57-B935-E429-EBA1-7767FD676C33}"/>
          </ac:spMkLst>
        </pc:spChg>
        <pc:spChg chg="add">
          <ac:chgData name="Le Tuan Linh 20142567" userId="361bd033-014e-491f-8705-d023fcb203fe" providerId="ADAL" clId="{E8F56313-3584-4436-A974-3DAE3A42A163}" dt="2022-07-12T14:34:25.682" v="7528" actId="26606"/>
          <ac:spMkLst>
            <pc:docMk/>
            <pc:sldMk cId="1997065161" sldId="305"/>
            <ac:spMk id="3079" creationId="{FD8F1113-2E3C-46E3-B54F-B7F421EEFD11}"/>
          </ac:spMkLst>
        </pc:spChg>
        <pc:spChg chg="add">
          <ac:chgData name="Le Tuan Linh 20142567" userId="361bd033-014e-491f-8705-d023fcb203fe" providerId="ADAL" clId="{E8F56313-3584-4436-A974-3DAE3A42A163}" dt="2022-07-12T14:34:25.682" v="7528" actId="26606"/>
          <ac:spMkLst>
            <pc:docMk/>
            <pc:sldMk cId="1997065161" sldId="305"/>
            <ac:spMk id="3102" creationId="{4F37E7FB-7372-47E3-914E-7CF7E94B1C49}"/>
          </ac:spMkLst>
        </pc:spChg>
        <pc:spChg chg="add">
          <ac:chgData name="Le Tuan Linh 20142567" userId="361bd033-014e-491f-8705-d023fcb203fe" providerId="ADAL" clId="{E8F56313-3584-4436-A974-3DAE3A42A163}" dt="2022-07-12T14:34:25.682" v="7528" actId="26606"/>
          <ac:spMkLst>
            <pc:docMk/>
            <pc:sldMk cId="1997065161" sldId="305"/>
            <ac:spMk id="3104" creationId="{16E168E2-3256-43A5-9298-9E5A6AE8F736}"/>
          </ac:spMkLst>
        </pc:spChg>
        <pc:grpChg chg="add">
          <ac:chgData name="Le Tuan Linh 20142567" userId="361bd033-014e-491f-8705-d023fcb203fe" providerId="ADAL" clId="{E8F56313-3584-4436-A974-3DAE3A42A163}" dt="2022-07-12T14:34:25.682" v="7528" actId="26606"/>
          <ac:grpSpMkLst>
            <pc:docMk/>
            <pc:sldMk cId="1997065161" sldId="305"/>
            <ac:grpSpMk id="3081" creationId="{465DDECC-A11E-434E-87B2-8997CD3832FD}"/>
          </ac:grpSpMkLst>
        </pc:grpChg>
        <pc:picChg chg="add mod">
          <ac:chgData name="Le Tuan Linh 20142567" userId="361bd033-014e-491f-8705-d023fcb203fe" providerId="ADAL" clId="{E8F56313-3584-4436-A974-3DAE3A42A163}" dt="2022-07-12T14:34:25.682" v="7528" actId="26606"/>
          <ac:picMkLst>
            <pc:docMk/>
            <pc:sldMk cId="1997065161" sldId="305"/>
            <ac:picMk id="3074" creationId="{28A7AFBB-9A83-E966-A0F6-2A81343FC814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2T14:36:13.434" v="7556" actId="26606"/>
        <pc:sldMkLst>
          <pc:docMk/>
          <pc:sldMk cId="2210220436" sldId="306"/>
        </pc:sldMkLst>
        <pc:spChg chg="mod ord">
          <ac:chgData name="Le Tuan Linh 20142567" userId="361bd033-014e-491f-8705-d023fcb203fe" providerId="ADAL" clId="{E8F56313-3584-4436-A974-3DAE3A42A163}" dt="2022-07-12T14:36:13.434" v="7556" actId="26606"/>
          <ac:spMkLst>
            <pc:docMk/>
            <pc:sldMk cId="2210220436" sldId="306"/>
            <ac:spMk id="2" creationId="{B078A3C7-468F-FD20-9E1D-B54514B64AB9}"/>
          </ac:spMkLst>
        </pc:spChg>
        <pc:spChg chg="mod">
          <ac:chgData name="Le Tuan Linh 20142567" userId="361bd033-014e-491f-8705-d023fcb203fe" providerId="ADAL" clId="{E8F56313-3584-4436-A974-3DAE3A42A163}" dt="2022-07-12T14:36:13.434" v="7556" actId="26606"/>
          <ac:spMkLst>
            <pc:docMk/>
            <pc:sldMk cId="2210220436" sldId="306"/>
            <ac:spMk id="3" creationId="{ADB25BE2-2832-2020-2CFB-F7A28BBB2B19}"/>
          </ac:spMkLst>
        </pc:spChg>
        <pc:spChg chg="del">
          <ac:chgData name="Le Tuan Linh 20142567" userId="361bd033-014e-491f-8705-d023fcb203fe" providerId="ADAL" clId="{E8F56313-3584-4436-A974-3DAE3A42A163}" dt="2022-07-12T14:34:57.814" v="7553" actId="478"/>
          <ac:spMkLst>
            <pc:docMk/>
            <pc:sldMk cId="2210220436" sldId="306"/>
            <ac:spMk id="4" creationId="{2CCD3C16-181D-9D8D-30CC-269A62C37FC2}"/>
          </ac:spMkLst>
        </pc:spChg>
        <pc:spChg chg="del">
          <ac:chgData name="Le Tuan Linh 20142567" userId="361bd033-014e-491f-8705-d023fcb203fe" providerId="ADAL" clId="{E8F56313-3584-4436-A974-3DAE3A42A163}" dt="2022-07-12T14:35:00.196" v="7554" actId="478"/>
          <ac:spMkLst>
            <pc:docMk/>
            <pc:sldMk cId="2210220436" sldId="306"/>
            <ac:spMk id="5" creationId="{0A8975DD-3EAC-6C41-3F0D-4174FBD17651}"/>
          </ac:spMkLst>
        </pc:spChg>
        <pc:spChg chg="add">
          <ac:chgData name="Le Tuan Linh 20142567" userId="361bd033-014e-491f-8705-d023fcb203fe" providerId="ADAL" clId="{E8F56313-3584-4436-A974-3DAE3A42A163}" dt="2022-07-12T14:36:13.434" v="7556" actId="26606"/>
          <ac:spMkLst>
            <pc:docMk/>
            <pc:sldMk cId="2210220436" sldId="306"/>
            <ac:spMk id="4103" creationId="{FD8F1113-2E3C-46E3-B54F-B7F421EEFD11}"/>
          </ac:spMkLst>
        </pc:spChg>
        <pc:spChg chg="add">
          <ac:chgData name="Le Tuan Linh 20142567" userId="361bd033-014e-491f-8705-d023fcb203fe" providerId="ADAL" clId="{E8F56313-3584-4436-A974-3DAE3A42A163}" dt="2022-07-12T14:36:13.434" v="7556" actId="26606"/>
          <ac:spMkLst>
            <pc:docMk/>
            <pc:sldMk cId="2210220436" sldId="306"/>
            <ac:spMk id="4126" creationId="{4F37E7FB-7372-47E3-914E-7CF7E94B1C49}"/>
          </ac:spMkLst>
        </pc:spChg>
        <pc:spChg chg="add">
          <ac:chgData name="Le Tuan Linh 20142567" userId="361bd033-014e-491f-8705-d023fcb203fe" providerId="ADAL" clId="{E8F56313-3584-4436-A974-3DAE3A42A163}" dt="2022-07-12T14:36:13.434" v="7556" actId="26606"/>
          <ac:spMkLst>
            <pc:docMk/>
            <pc:sldMk cId="2210220436" sldId="306"/>
            <ac:spMk id="4128" creationId="{16E168E2-3256-43A5-9298-9E5A6AE8F736}"/>
          </ac:spMkLst>
        </pc:spChg>
        <pc:grpChg chg="add">
          <ac:chgData name="Le Tuan Linh 20142567" userId="361bd033-014e-491f-8705-d023fcb203fe" providerId="ADAL" clId="{E8F56313-3584-4436-A974-3DAE3A42A163}" dt="2022-07-12T14:36:13.434" v="7556" actId="26606"/>
          <ac:grpSpMkLst>
            <pc:docMk/>
            <pc:sldMk cId="2210220436" sldId="306"/>
            <ac:grpSpMk id="4105" creationId="{465DDECC-A11E-434E-87B2-8997CD3832FD}"/>
          </ac:grpSpMkLst>
        </pc:grpChg>
        <pc:picChg chg="add mod">
          <ac:chgData name="Le Tuan Linh 20142567" userId="361bd033-014e-491f-8705-d023fcb203fe" providerId="ADAL" clId="{E8F56313-3584-4436-A974-3DAE3A42A163}" dt="2022-07-12T14:36:13.434" v="7556" actId="26606"/>
          <ac:picMkLst>
            <pc:docMk/>
            <pc:sldMk cId="2210220436" sldId="306"/>
            <ac:picMk id="4098" creationId="{96ED86BE-6F0B-3237-9AA3-A311A7B444D8}"/>
          </ac:picMkLst>
        </pc:picChg>
      </pc:sldChg>
      <pc:sldChg chg="new del">
        <pc:chgData name="Le Tuan Linh 20142567" userId="361bd033-014e-491f-8705-d023fcb203fe" providerId="ADAL" clId="{E8F56313-3584-4436-A974-3DAE3A42A163}" dt="2022-07-12T15:04:27.261" v="7982" actId="47"/>
        <pc:sldMkLst>
          <pc:docMk/>
          <pc:sldMk cId="3023136431" sldId="307"/>
        </pc:sldMkLst>
      </pc:sldChg>
      <pc:sldChg chg="addSp delSp modSp add mod">
        <pc:chgData name="Le Tuan Linh 20142567" userId="361bd033-014e-491f-8705-d023fcb203fe" providerId="ADAL" clId="{E8F56313-3584-4436-A974-3DAE3A42A163}" dt="2022-07-12T14:46:05.255" v="7645" actId="255"/>
        <pc:sldMkLst>
          <pc:docMk/>
          <pc:sldMk cId="3340291790" sldId="308"/>
        </pc:sldMkLst>
        <pc:spChg chg="mod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3" creationId="{A0664AF2-9620-0A30-F3E5-746E482A9376}"/>
          </ac:spMkLst>
        </pc:spChg>
        <pc:spChg chg="add mod">
          <ac:chgData name="Le Tuan Linh 20142567" userId="361bd033-014e-491f-8705-d023fcb203fe" providerId="ADAL" clId="{E8F56313-3584-4436-A974-3DAE3A42A163}" dt="2022-07-12T14:46:05.255" v="7645" actId="255"/>
          <ac:spMkLst>
            <pc:docMk/>
            <pc:sldMk cId="3340291790" sldId="308"/>
            <ac:spMk id="4" creationId="{1D2B4BAA-A1EB-5CB0-3F63-11BF2C3FF7CF}"/>
          </ac:spMkLst>
        </pc:spChg>
        <pc:spChg chg="add del mod">
          <ac:chgData name="Le Tuan Linh 20142567" userId="361bd033-014e-491f-8705-d023fcb203fe" providerId="ADAL" clId="{E8F56313-3584-4436-A974-3DAE3A42A163}" dt="2022-07-12T14:45:16.415" v="7639" actId="14100"/>
          <ac:spMkLst>
            <pc:docMk/>
            <pc:sldMk cId="3340291790" sldId="308"/>
            <ac:spMk id="6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12" creationId="{1BB867FF-FC45-48F7-8104-F89BE54909F1}"/>
          </ac:spMkLst>
        </pc:spChg>
        <pc:spChg chg="del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14" creationId="{8BB56887-D0D5-4F0C-9E19-7247EB83C8B7}"/>
          </ac:spMkLst>
        </pc:spChg>
        <pc:spChg chg="del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16" creationId="{081E4A58-353D-44AE-B2FC-2A74E2E400F7}"/>
          </ac:spMkLst>
        </pc:spChg>
        <pc:spChg chg="add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21" creationId="{1BB867FF-FC45-48F7-8104-F89BE54909F1}"/>
          </ac:spMkLst>
        </pc:spChg>
        <pc:spChg chg="add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23" creationId="{8BB56887-D0D5-4F0C-9E19-7247EB83C8B7}"/>
          </ac:spMkLst>
        </pc:spChg>
        <pc:spChg chg="add">
          <ac:chgData name="Le Tuan Linh 20142567" userId="361bd033-014e-491f-8705-d023fcb203fe" providerId="ADAL" clId="{E8F56313-3584-4436-A974-3DAE3A42A163}" dt="2022-07-12T14:40:16.902" v="7588" actId="26606"/>
          <ac:spMkLst>
            <pc:docMk/>
            <pc:sldMk cId="3340291790" sldId="308"/>
            <ac:spMk id="25" creationId="{081E4A58-353D-44AE-B2FC-2A74E2E400F7}"/>
          </ac:spMkLst>
        </pc:spChg>
        <pc:graphicFrameChg chg="add del">
          <ac:chgData name="Le Tuan Linh 20142567" userId="361bd033-014e-491f-8705-d023fcb203fe" providerId="ADAL" clId="{E8F56313-3584-4436-A974-3DAE3A42A163}" dt="2022-07-12T14:43:30.941" v="7620" actId="26606"/>
          <ac:graphicFrameMkLst>
            <pc:docMk/>
            <pc:sldMk cId="3340291790" sldId="308"/>
            <ac:graphicFrameMk id="27" creationId="{97FECCEF-56B6-743C-7D20-F4CD70864EDE}"/>
          </ac:graphicFrameMkLst>
        </pc:graphicFrameChg>
      </pc:sldChg>
      <pc:sldChg chg="addSp delSp modSp new mod setBg">
        <pc:chgData name="Le Tuan Linh 20142567" userId="361bd033-014e-491f-8705-d023fcb203fe" providerId="ADAL" clId="{E8F56313-3584-4436-A974-3DAE3A42A163}" dt="2022-07-12T17:57:35.743" v="8462" actId="1076"/>
        <pc:sldMkLst>
          <pc:docMk/>
          <pc:sldMk cId="1533247580" sldId="309"/>
        </pc:sldMkLst>
        <pc:spChg chg="mod ord">
          <ac:chgData name="Le Tuan Linh 20142567" userId="361bd033-014e-491f-8705-d023fcb203fe" providerId="ADAL" clId="{E8F56313-3584-4436-A974-3DAE3A42A163}" dt="2022-07-12T14:53:27.244" v="7702" actId="26606"/>
          <ac:spMkLst>
            <pc:docMk/>
            <pc:sldMk cId="1533247580" sldId="309"/>
            <ac:spMk id="2" creationId="{E7D97FBE-FECD-1D85-5433-C81705883B2E}"/>
          </ac:spMkLst>
        </pc:spChg>
        <pc:spChg chg="mod">
          <ac:chgData name="Le Tuan Linh 20142567" userId="361bd033-014e-491f-8705-d023fcb203fe" providerId="ADAL" clId="{E8F56313-3584-4436-A974-3DAE3A42A163}" dt="2022-07-12T17:57:35.743" v="8462" actId="1076"/>
          <ac:spMkLst>
            <pc:docMk/>
            <pc:sldMk cId="1533247580" sldId="309"/>
            <ac:spMk id="3" creationId="{3982B23B-14D1-403E-2147-A3E9DCAD5C14}"/>
          </ac:spMkLst>
        </pc:spChg>
        <pc:spChg chg="del">
          <ac:chgData name="Le Tuan Linh 20142567" userId="361bd033-014e-491f-8705-d023fcb203fe" providerId="ADAL" clId="{E8F56313-3584-4436-A974-3DAE3A42A163}" dt="2022-07-12T14:51:49.498" v="7691" actId="478"/>
          <ac:spMkLst>
            <pc:docMk/>
            <pc:sldMk cId="1533247580" sldId="309"/>
            <ac:spMk id="4" creationId="{4C7C3AF7-BE8D-8D89-7183-71C816497225}"/>
          </ac:spMkLst>
        </pc:spChg>
        <pc:spChg chg="del">
          <ac:chgData name="Le Tuan Linh 20142567" userId="361bd033-014e-491f-8705-d023fcb203fe" providerId="ADAL" clId="{E8F56313-3584-4436-A974-3DAE3A42A163}" dt="2022-07-12T14:51:51.328" v="7692" actId="478"/>
          <ac:spMkLst>
            <pc:docMk/>
            <pc:sldMk cId="1533247580" sldId="309"/>
            <ac:spMk id="5" creationId="{A21EDB6E-E393-BE24-B8ED-8DBB3D3680EF}"/>
          </ac:spMkLst>
        </pc:spChg>
        <pc:spChg chg="add mod">
          <ac:chgData name="Le Tuan Linh 20142567" userId="361bd033-014e-491f-8705-d023fcb203fe" providerId="ADAL" clId="{E8F56313-3584-4436-A974-3DAE3A42A163}" dt="2022-07-12T14:53:43.173" v="7704" actId="113"/>
          <ac:spMkLst>
            <pc:docMk/>
            <pc:sldMk cId="1533247580" sldId="309"/>
            <ac:spMk id="6" creationId="{A9088354-797E-1573-5E2B-2B201E5BCD43}"/>
          </ac:spMkLst>
        </pc:spChg>
        <pc:spChg chg="add">
          <ac:chgData name="Le Tuan Linh 20142567" userId="361bd033-014e-491f-8705-d023fcb203fe" providerId="ADAL" clId="{E8F56313-3584-4436-A974-3DAE3A42A163}" dt="2022-07-12T14:53:27.244" v="7702" actId="26606"/>
          <ac:spMkLst>
            <pc:docMk/>
            <pc:sldMk cId="1533247580" sldId="309"/>
            <ac:spMk id="11" creationId="{100EDD19-6802-4EC3-95CE-CFFAB042CFD6}"/>
          </ac:spMkLst>
        </pc:spChg>
        <pc:spChg chg="add">
          <ac:chgData name="Le Tuan Linh 20142567" userId="361bd033-014e-491f-8705-d023fcb203fe" providerId="ADAL" clId="{E8F56313-3584-4436-A974-3DAE3A42A163}" dt="2022-07-12T14:53:27.244" v="7702" actId="26606"/>
          <ac:spMkLst>
            <pc:docMk/>
            <pc:sldMk cId="1533247580" sldId="309"/>
            <ac:spMk id="13" creationId="{DB17E863-922E-4C26-BD64-E8FD41D28661}"/>
          </ac:spMkLst>
        </pc:spChg>
      </pc:sldChg>
      <pc:sldChg chg="add">
        <pc:chgData name="Le Tuan Linh 20142567" userId="361bd033-014e-491f-8705-d023fcb203fe" providerId="ADAL" clId="{E8F56313-3584-4436-A974-3DAE3A42A163}" dt="2022-07-12T14:40:59.627" v="7597" actId="2890"/>
        <pc:sldMkLst>
          <pc:docMk/>
          <pc:sldMk cId="3117496039" sldId="310"/>
        </pc:sldMkLst>
      </pc:sldChg>
      <pc:sldChg chg="addSp modSp add mod">
        <pc:chgData name="Le Tuan Linh 20142567" userId="361bd033-014e-491f-8705-d023fcb203fe" providerId="ADAL" clId="{E8F56313-3584-4436-A974-3DAE3A42A163}" dt="2022-07-12T14:44:48.805" v="7632" actId="1076"/>
        <pc:sldMkLst>
          <pc:docMk/>
          <pc:sldMk cId="686318423" sldId="311"/>
        </pc:sldMkLst>
        <pc:spChg chg="mod">
          <ac:chgData name="Le Tuan Linh 20142567" userId="361bd033-014e-491f-8705-d023fcb203fe" providerId="ADAL" clId="{E8F56313-3584-4436-A974-3DAE3A42A163}" dt="2022-07-12T14:44:35.418" v="7628" actId="14100"/>
          <ac:spMkLst>
            <pc:docMk/>
            <pc:sldMk cId="686318423" sldId="311"/>
            <ac:spMk id="6" creationId="{7D9951DB-3491-A345-B130-D93043748A68}"/>
          </ac:spMkLst>
        </pc:spChg>
        <pc:picChg chg="add mod">
          <ac:chgData name="Le Tuan Linh 20142567" userId="361bd033-014e-491f-8705-d023fcb203fe" providerId="ADAL" clId="{E8F56313-3584-4436-A974-3DAE3A42A163}" dt="2022-07-12T14:44:48.805" v="7632" actId="1076"/>
          <ac:picMkLst>
            <pc:docMk/>
            <pc:sldMk cId="686318423" sldId="311"/>
            <ac:picMk id="8" creationId="{3890DA0E-B1C0-ACAD-B752-FC94DCA954E6}"/>
          </ac:picMkLst>
        </pc:picChg>
      </pc:sldChg>
      <pc:sldChg chg="addSp delSp modSp add mod ord">
        <pc:chgData name="Le Tuan Linh 20142567" userId="361bd033-014e-491f-8705-d023fcb203fe" providerId="ADAL" clId="{E8F56313-3584-4436-A974-3DAE3A42A163}" dt="2022-07-12T14:50:41.790" v="7667"/>
        <pc:sldMkLst>
          <pc:docMk/>
          <pc:sldMk cId="729050727" sldId="312"/>
        </pc:sldMkLst>
        <pc:spChg chg="del">
          <ac:chgData name="Le Tuan Linh 20142567" userId="361bd033-014e-491f-8705-d023fcb203fe" providerId="ADAL" clId="{E8F56313-3584-4436-A974-3DAE3A42A163}" dt="2022-07-12T14:49:26.181" v="7657" actId="478"/>
          <ac:spMkLst>
            <pc:docMk/>
            <pc:sldMk cId="729050727" sldId="312"/>
            <ac:spMk id="4" creationId="{1D2B4BAA-A1EB-5CB0-3F63-11BF2C3FF7CF}"/>
          </ac:spMkLst>
        </pc:spChg>
        <pc:spChg chg="del mod">
          <ac:chgData name="Le Tuan Linh 20142567" userId="361bd033-014e-491f-8705-d023fcb203fe" providerId="ADAL" clId="{E8F56313-3584-4436-A974-3DAE3A42A163}" dt="2022-07-12T14:49:36.212" v="7658" actId="26606"/>
          <ac:spMkLst>
            <pc:docMk/>
            <pc:sldMk cId="729050727" sldId="312"/>
            <ac:spMk id="6" creationId="{7D9951DB-3491-A345-B130-D93043748A68}"/>
          </ac:spMkLst>
        </pc:spChg>
        <pc:graphicFrameChg chg="add mod">
          <ac:chgData name="Le Tuan Linh 20142567" userId="361bd033-014e-491f-8705-d023fcb203fe" providerId="ADAL" clId="{E8F56313-3584-4436-A974-3DAE3A42A163}" dt="2022-07-12T14:50:31.814" v="7665" actId="14100"/>
          <ac:graphicFrameMkLst>
            <pc:docMk/>
            <pc:sldMk cId="729050727" sldId="312"/>
            <ac:graphicFrameMk id="27" creationId="{3936309C-7350-A4A9-F0D7-E07EE7BB89ED}"/>
          </ac:graphicFrameMkLst>
        </pc:graphicFrameChg>
      </pc:sldChg>
      <pc:sldChg chg="modSp add mod">
        <pc:chgData name="Le Tuan Linh 20142567" userId="361bd033-014e-491f-8705-d023fcb203fe" providerId="ADAL" clId="{E8F56313-3584-4436-A974-3DAE3A42A163}" dt="2022-07-12T17:57:45.470" v="8464" actId="1076"/>
        <pc:sldMkLst>
          <pc:docMk/>
          <pc:sldMk cId="3425413843" sldId="313"/>
        </pc:sldMkLst>
        <pc:spChg chg="mod">
          <ac:chgData name="Le Tuan Linh 20142567" userId="361bd033-014e-491f-8705-d023fcb203fe" providerId="ADAL" clId="{E8F56313-3584-4436-A974-3DAE3A42A163}" dt="2022-07-12T17:57:45.470" v="8464" actId="1076"/>
          <ac:spMkLst>
            <pc:docMk/>
            <pc:sldMk cId="3425413843" sldId="313"/>
            <ac:spMk id="3" creationId="{3982B23B-14D1-403E-2147-A3E9DCAD5C14}"/>
          </ac:spMkLst>
        </pc:spChg>
        <pc:spChg chg="mod">
          <ac:chgData name="Le Tuan Linh 20142567" userId="361bd033-014e-491f-8705-d023fcb203fe" providerId="ADAL" clId="{E8F56313-3584-4436-A974-3DAE3A42A163}" dt="2022-07-12T14:59:31.697" v="7757" actId="207"/>
          <ac:spMkLst>
            <pc:docMk/>
            <pc:sldMk cId="3425413843" sldId="313"/>
            <ac:spMk id="6" creationId="{A9088354-797E-1573-5E2B-2B201E5BCD43}"/>
          </ac:spMkLst>
        </pc:spChg>
      </pc:sldChg>
      <pc:sldChg chg="addSp modSp add mod">
        <pc:chgData name="Le Tuan Linh 20142567" userId="361bd033-014e-491f-8705-d023fcb203fe" providerId="ADAL" clId="{E8F56313-3584-4436-A974-3DAE3A42A163}" dt="2022-07-12T17:57:54.535" v="8466" actId="1076"/>
        <pc:sldMkLst>
          <pc:docMk/>
          <pc:sldMk cId="1434033915" sldId="314"/>
        </pc:sldMkLst>
        <pc:spChg chg="mod">
          <ac:chgData name="Le Tuan Linh 20142567" userId="361bd033-014e-491f-8705-d023fcb203fe" providerId="ADAL" clId="{E8F56313-3584-4436-A974-3DAE3A42A163}" dt="2022-07-12T17:57:54.535" v="8466" actId="1076"/>
          <ac:spMkLst>
            <pc:docMk/>
            <pc:sldMk cId="1434033915" sldId="314"/>
            <ac:spMk id="3" creationId="{3982B23B-14D1-403E-2147-A3E9DCAD5C14}"/>
          </ac:spMkLst>
        </pc:spChg>
        <pc:spChg chg="mod">
          <ac:chgData name="Le Tuan Linh 20142567" userId="361bd033-014e-491f-8705-d023fcb203fe" providerId="ADAL" clId="{E8F56313-3584-4436-A974-3DAE3A42A163}" dt="2022-07-12T15:03:54.208" v="7979" actId="255"/>
          <ac:spMkLst>
            <pc:docMk/>
            <pc:sldMk cId="1434033915" sldId="314"/>
            <ac:spMk id="6" creationId="{A9088354-797E-1573-5E2B-2B201E5BCD43}"/>
          </ac:spMkLst>
        </pc:spChg>
        <pc:graphicFrameChg chg="add mod modGraphic">
          <ac:chgData name="Le Tuan Linh 20142567" userId="361bd033-014e-491f-8705-d023fcb203fe" providerId="ADAL" clId="{E8F56313-3584-4436-A974-3DAE3A42A163}" dt="2022-07-12T15:04:01.797" v="7981" actId="1076"/>
          <ac:graphicFrameMkLst>
            <pc:docMk/>
            <pc:sldMk cId="1434033915" sldId="314"/>
            <ac:graphicFrameMk id="7" creationId="{2402AB46-D4EB-61BC-D3D1-19709F566670}"/>
          </ac:graphicFrameMkLst>
        </pc:graphicFrameChg>
      </pc:sldChg>
      <pc:sldChg chg="addSp modSp add mod ord">
        <pc:chgData name="Le Tuan Linh 20142567" userId="361bd033-014e-491f-8705-d023fcb203fe" providerId="ADAL" clId="{E8F56313-3584-4436-A974-3DAE3A42A163}" dt="2022-07-12T17:58:12.607" v="8468" actId="1076"/>
        <pc:sldMkLst>
          <pc:docMk/>
          <pc:sldMk cId="110811358" sldId="315"/>
        </pc:sldMkLst>
        <pc:spChg chg="mod">
          <ac:chgData name="Le Tuan Linh 20142567" userId="361bd033-014e-491f-8705-d023fcb203fe" providerId="ADAL" clId="{E8F56313-3584-4436-A974-3DAE3A42A163}" dt="2022-07-12T17:58:12.607" v="8468" actId="1076"/>
          <ac:spMkLst>
            <pc:docMk/>
            <pc:sldMk cId="110811358" sldId="315"/>
            <ac:spMk id="3" creationId="{3982B23B-14D1-403E-2147-A3E9DCAD5C14}"/>
          </ac:spMkLst>
        </pc:spChg>
        <pc:spChg chg="add mod">
          <ac:chgData name="Le Tuan Linh 20142567" userId="361bd033-014e-491f-8705-d023fcb203fe" providerId="ADAL" clId="{E8F56313-3584-4436-A974-3DAE3A42A163}" dt="2022-07-12T15:03:02.001" v="7925" actId="207"/>
          <ac:spMkLst>
            <pc:docMk/>
            <pc:sldMk cId="110811358" sldId="315"/>
            <ac:spMk id="4" creationId="{5224F7C5-4B20-666A-2A23-D8D8CC521E23}"/>
          </ac:spMkLst>
        </pc:spChg>
        <pc:spChg chg="mod">
          <ac:chgData name="Le Tuan Linh 20142567" userId="361bd033-014e-491f-8705-d023fcb203fe" providerId="ADAL" clId="{E8F56313-3584-4436-A974-3DAE3A42A163}" dt="2022-07-12T15:03:40.700" v="7976" actId="255"/>
          <ac:spMkLst>
            <pc:docMk/>
            <pc:sldMk cId="110811358" sldId="315"/>
            <ac:spMk id="6" creationId="{A9088354-797E-1573-5E2B-2B201E5BCD43}"/>
          </ac:spMkLst>
        </pc:spChg>
        <pc:spChg chg="add mod">
          <ac:chgData name="Le Tuan Linh 20142567" userId="361bd033-014e-491f-8705-d023fcb203fe" providerId="ADAL" clId="{E8F56313-3584-4436-A974-3DAE3A42A163}" dt="2022-07-12T15:03:30.729" v="7975" actId="20577"/>
          <ac:spMkLst>
            <pc:docMk/>
            <pc:sldMk cId="110811358" sldId="315"/>
            <ac:spMk id="10" creationId="{3CFA4648-9F3F-0C03-3699-859EB51A8C85}"/>
          </ac:spMkLst>
        </pc:spChg>
        <pc:graphicFrameChg chg="add mod modGraphic">
          <ac:chgData name="Le Tuan Linh 20142567" userId="361bd033-014e-491f-8705-d023fcb203fe" providerId="ADAL" clId="{E8F56313-3584-4436-A974-3DAE3A42A163}" dt="2022-07-12T15:02:17.657" v="7915" actId="1076"/>
          <ac:graphicFrameMkLst>
            <pc:docMk/>
            <pc:sldMk cId="110811358" sldId="315"/>
            <ac:graphicFrameMk id="7" creationId="{1A953058-0FD5-1F32-3F19-B4242C7F5C23}"/>
          </ac:graphicFrameMkLst>
        </pc:graphicFrameChg>
        <pc:graphicFrameChg chg="add mod">
          <ac:chgData name="Le Tuan Linh 20142567" userId="361bd033-014e-491f-8705-d023fcb203fe" providerId="ADAL" clId="{E8F56313-3584-4436-A974-3DAE3A42A163}" dt="2022-07-12T15:02:22.543" v="7917" actId="1076"/>
          <ac:graphicFrameMkLst>
            <pc:docMk/>
            <pc:sldMk cId="110811358" sldId="315"/>
            <ac:graphicFrameMk id="8" creationId="{1BBBE0D4-9A2E-EB14-6948-AE090D7A140F}"/>
          </ac:graphicFrameMkLst>
        </pc:graphicFrameChg>
      </pc:sldChg>
      <pc:sldChg chg="addSp delSp modSp new mod setBg">
        <pc:chgData name="Le Tuan Linh 20142567" userId="361bd033-014e-491f-8705-d023fcb203fe" providerId="ADAL" clId="{E8F56313-3584-4436-A974-3DAE3A42A163}" dt="2022-07-12T19:17:34.151" v="8646" actId="255"/>
        <pc:sldMkLst>
          <pc:docMk/>
          <pc:sldMk cId="3019435385" sldId="316"/>
        </pc:sldMkLst>
        <pc:spChg chg="mod ord">
          <ac:chgData name="Le Tuan Linh 20142567" userId="361bd033-014e-491f-8705-d023fcb203fe" providerId="ADAL" clId="{E8F56313-3584-4436-A974-3DAE3A42A163}" dt="2022-07-12T19:17:03.704" v="8644" actId="26606"/>
          <ac:spMkLst>
            <pc:docMk/>
            <pc:sldMk cId="3019435385" sldId="316"/>
            <ac:spMk id="2" creationId="{D2EEEB08-6485-E4A4-480F-CA2D1F804502}"/>
          </ac:spMkLst>
        </pc:spChg>
        <pc:spChg chg="mod">
          <ac:chgData name="Le Tuan Linh 20142567" userId="361bd033-014e-491f-8705-d023fcb203fe" providerId="ADAL" clId="{E8F56313-3584-4436-A974-3DAE3A42A163}" dt="2022-07-12T19:17:34.151" v="8646" actId="255"/>
          <ac:spMkLst>
            <pc:docMk/>
            <pc:sldMk cId="3019435385" sldId="316"/>
            <ac:spMk id="3" creationId="{D79D66ED-E4D1-3BAA-D1FF-D2FE31F224DF}"/>
          </ac:spMkLst>
        </pc:spChg>
        <pc:spChg chg="del">
          <ac:chgData name="Le Tuan Linh 20142567" userId="361bd033-014e-491f-8705-d023fcb203fe" providerId="ADAL" clId="{E8F56313-3584-4436-A974-3DAE3A42A163}" dt="2022-07-12T19:16:37.775" v="8638" actId="478"/>
          <ac:spMkLst>
            <pc:docMk/>
            <pc:sldMk cId="3019435385" sldId="316"/>
            <ac:spMk id="4" creationId="{183BE66E-3693-BA5C-FD5B-5E1450F1C785}"/>
          </ac:spMkLst>
        </pc:spChg>
        <pc:spChg chg="del">
          <ac:chgData name="Le Tuan Linh 20142567" userId="361bd033-014e-491f-8705-d023fcb203fe" providerId="ADAL" clId="{E8F56313-3584-4436-A974-3DAE3A42A163}" dt="2022-07-12T19:16:40.779" v="8639" actId="478"/>
          <ac:spMkLst>
            <pc:docMk/>
            <pc:sldMk cId="3019435385" sldId="316"/>
            <ac:spMk id="5" creationId="{C9CFE36C-2B58-798A-8614-9F7EA9A7CCFB}"/>
          </ac:spMkLst>
        </pc:spChg>
        <pc:spChg chg="add mod">
          <ac:chgData name="Le Tuan Linh 20142567" userId="361bd033-014e-491f-8705-d023fcb203fe" providerId="ADAL" clId="{E8F56313-3584-4436-A974-3DAE3A42A163}" dt="2022-07-12T19:17:20.813" v="8645" actId="5793"/>
          <ac:spMkLst>
            <pc:docMk/>
            <pc:sldMk cId="3019435385" sldId="316"/>
            <ac:spMk id="6" creationId="{1D2B4BAA-A1EB-5CB0-3F63-11BF2C3FF7CF}"/>
          </ac:spMkLst>
        </pc:spChg>
        <pc:spChg chg="add">
          <ac:chgData name="Le Tuan Linh 20142567" userId="361bd033-014e-491f-8705-d023fcb203fe" providerId="ADAL" clId="{E8F56313-3584-4436-A974-3DAE3A42A163}" dt="2022-07-12T19:17:03.704" v="8644" actId="26606"/>
          <ac:spMkLst>
            <pc:docMk/>
            <pc:sldMk cId="3019435385" sldId="316"/>
            <ac:spMk id="12" creationId="{2B566528-1B12-4246-9431-5C2D7D081168}"/>
          </ac:spMkLst>
        </pc:spChg>
        <pc:grpChg chg="add">
          <ac:chgData name="Le Tuan Linh 20142567" userId="361bd033-014e-491f-8705-d023fcb203fe" providerId="ADAL" clId="{E8F56313-3584-4436-A974-3DAE3A42A163}" dt="2022-07-12T19:17:03.704" v="8644" actId="26606"/>
          <ac:grpSpMkLst>
            <pc:docMk/>
            <pc:sldMk cId="3019435385" sldId="316"/>
            <ac:grpSpMk id="14" creationId="{828A5161-06F1-46CF-8AD7-844680A59E13}"/>
          </ac:grpSpMkLst>
        </pc:grpChg>
        <pc:grpChg chg="add">
          <ac:chgData name="Le Tuan Linh 20142567" userId="361bd033-014e-491f-8705-d023fcb203fe" providerId="ADAL" clId="{E8F56313-3584-4436-A974-3DAE3A42A163}" dt="2022-07-12T19:17:03.704" v="8644" actId="26606"/>
          <ac:grpSpMkLst>
            <pc:docMk/>
            <pc:sldMk cId="3019435385" sldId="316"/>
            <ac:grpSpMk id="18" creationId="{5995D10D-E9C9-47DB-AE7E-801FEF38F5C9}"/>
          </ac:grpSpMkLst>
        </pc:grpChg>
        <pc:picChg chg="add mod">
          <ac:chgData name="Le Tuan Linh 20142567" userId="361bd033-014e-491f-8705-d023fcb203fe" providerId="ADAL" clId="{E8F56313-3584-4436-A974-3DAE3A42A163}" dt="2022-07-12T19:17:03.704" v="8644" actId="26606"/>
          <ac:picMkLst>
            <pc:docMk/>
            <pc:sldMk cId="3019435385" sldId="316"/>
            <ac:picMk id="7" creationId="{CD8A6B5B-2AE2-8FD3-0003-CB4ABEFC1140}"/>
          </ac:picMkLst>
        </pc:picChg>
      </pc:sldChg>
      <pc:sldChg chg="addSp delSp modSp add mod">
        <pc:chgData name="Le Tuan Linh 20142567" userId="361bd033-014e-491f-8705-d023fcb203fe" providerId="ADAL" clId="{E8F56313-3584-4436-A974-3DAE3A42A163}" dt="2022-07-12T19:20:02.131" v="8659" actId="14100"/>
        <pc:sldMkLst>
          <pc:docMk/>
          <pc:sldMk cId="2546514146" sldId="317"/>
        </pc:sldMkLst>
        <pc:spChg chg="ord">
          <ac:chgData name="Le Tuan Linh 20142567" userId="361bd033-014e-491f-8705-d023fcb203fe" providerId="ADAL" clId="{E8F56313-3584-4436-A974-3DAE3A42A163}" dt="2022-07-12T19:19:30.729" v="8653" actId="26606"/>
          <ac:spMkLst>
            <pc:docMk/>
            <pc:sldMk cId="2546514146" sldId="317"/>
            <ac:spMk id="2" creationId="{D2EEEB08-6485-E4A4-480F-CA2D1F804502}"/>
          </ac:spMkLst>
        </pc:spChg>
        <pc:spChg chg="mod">
          <ac:chgData name="Le Tuan Linh 20142567" userId="361bd033-014e-491f-8705-d023fcb203fe" providerId="ADAL" clId="{E8F56313-3584-4436-A974-3DAE3A42A163}" dt="2022-07-12T19:19:30.729" v="8653" actId="26606"/>
          <ac:spMkLst>
            <pc:docMk/>
            <pc:sldMk cId="2546514146" sldId="317"/>
            <ac:spMk id="3" creationId="{D79D66ED-E4D1-3BAA-D1FF-D2FE31F224DF}"/>
          </ac:spMkLst>
        </pc:spChg>
        <pc:spChg chg="del">
          <ac:chgData name="Le Tuan Linh 20142567" userId="361bd033-014e-491f-8705-d023fcb203fe" providerId="ADAL" clId="{E8F56313-3584-4436-A974-3DAE3A42A163}" dt="2022-07-12T19:19:03.624" v="8648" actId="478"/>
          <ac:spMkLst>
            <pc:docMk/>
            <pc:sldMk cId="2546514146" sldId="317"/>
            <ac:spMk id="6" creationId="{1D2B4BAA-A1EB-5CB0-3F63-11BF2C3FF7CF}"/>
          </ac:spMkLst>
        </pc:spChg>
        <pc:spChg chg="del">
          <ac:chgData name="Le Tuan Linh 20142567" userId="361bd033-014e-491f-8705-d023fcb203fe" providerId="ADAL" clId="{E8F56313-3584-4436-A974-3DAE3A42A163}" dt="2022-07-12T19:19:30.729" v="8653" actId="26606"/>
          <ac:spMkLst>
            <pc:docMk/>
            <pc:sldMk cId="2546514146" sldId="317"/>
            <ac:spMk id="12" creationId="{2B566528-1B12-4246-9431-5C2D7D081168}"/>
          </ac:spMkLst>
        </pc:spChg>
        <pc:spChg chg="add mod">
          <ac:chgData name="Le Tuan Linh 20142567" userId="361bd033-014e-491f-8705-d023fcb203fe" providerId="ADAL" clId="{E8F56313-3584-4436-A974-3DAE3A42A163}" dt="2022-07-12T19:20:02.131" v="8659" actId="14100"/>
          <ac:spMkLst>
            <pc:docMk/>
            <pc:sldMk cId="2546514146" sldId="317"/>
            <ac:spMk id="13" creationId="{7D9951DB-3491-A345-B130-D93043748A68}"/>
          </ac:spMkLst>
        </pc:spChg>
        <pc:spChg chg="add">
          <ac:chgData name="Le Tuan Linh 20142567" userId="361bd033-014e-491f-8705-d023fcb203fe" providerId="ADAL" clId="{E8F56313-3584-4436-A974-3DAE3A42A163}" dt="2022-07-12T19:19:30.729" v="8653" actId="26606"/>
          <ac:spMkLst>
            <pc:docMk/>
            <pc:sldMk cId="2546514146" sldId="317"/>
            <ac:spMk id="25" creationId="{2B566528-1B12-4246-9431-5C2D7D081168}"/>
          </ac:spMkLst>
        </pc:spChg>
        <pc:grpChg chg="del">
          <ac:chgData name="Le Tuan Linh 20142567" userId="361bd033-014e-491f-8705-d023fcb203fe" providerId="ADAL" clId="{E8F56313-3584-4436-A974-3DAE3A42A163}" dt="2022-07-12T19:19:30.729" v="8653" actId="26606"/>
          <ac:grpSpMkLst>
            <pc:docMk/>
            <pc:sldMk cId="2546514146" sldId="317"/>
            <ac:grpSpMk id="14" creationId="{828A5161-06F1-46CF-8AD7-844680A59E13}"/>
          </ac:grpSpMkLst>
        </pc:grpChg>
        <pc:grpChg chg="del">
          <ac:chgData name="Le Tuan Linh 20142567" userId="361bd033-014e-491f-8705-d023fcb203fe" providerId="ADAL" clId="{E8F56313-3584-4436-A974-3DAE3A42A163}" dt="2022-07-12T19:19:30.729" v="8653" actId="26606"/>
          <ac:grpSpMkLst>
            <pc:docMk/>
            <pc:sldMk cId="2546514146" sldId="317"/>
            <ac:grpSpMk id="18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19:19:30.729" v="8653" actId="26606"/>
          <ac:grpSpMkLst>
            <pc:docMk/>
            <pc:sldMk cId="2546514146" sldId="317"/>
            <ac:grpSpMk id="27" creationId="{828A5161-06F1-46CF-8AD7-844680A59E13}"/>
          </ac:grpSpMkLst>
        </pc:grpChg>
        <pc:grpChg chg="add">
          <ac:chgData name="Le Tuan Linh 20142567" userId="361bd033-014e-491f-8705-d023fcb203fe" providerId="ADAL" clId="{E8F56313-3584-4436-A974-3DAE3A42A163}" dt="2022-07-12T19:19:30.729" v="8653" actId="26606"/>
          <ac:grpSpMkLst>
            <pc:docMk/>
            <pc:sldMk cId="2546514146" sldId="317"/>
            <ac:grpSpMk id="31" creationId="{5995D10D-E9C9-47DB-AE7E-801FEF38F5C9}"/>
          </ac:grpSpMkLst>
        </pc:grpChg>
        <pc:picChg chg="del">
          <ac:chgData name="Le Tuan Linh 20142567" userId="361bd033-014e-491f-8705-d023fcb203fe" providerId="ADAL" clId="{E8F56313-3584-4436-A974-3DAE3A42A163}" dt="2022-07-12T19:19:18.517" v="8650" actId="478"/>
          <ac:picMkLst>
            <pc:docMk/>
            <pc:sldMk cId="2546514146" sldId="317"/>
            <ac:picMk id="7" creationId="{CD8A6B5B-2AE2-8FD3-0003-CB4ABEFC1140}"/>
          </ac:picMkLst>
        </pc:picChg>
        <pc:picChg chg="add mod">
          <ac:chgData name="Le Tuan Linh 20142567" userId="361bd033-014e-491f-8705-d023fcb203fe" providerId="ADAL" clId="{E8F56313-3584-4436-A974-3DAE3A42A163}" dt="2022-07-12T19:19:55.026" v="8657" actId="1076"/>
          <ac:picMkLst>
            <pc:docMk/>
            <pc:sldMk cId="2546514146" sldId="317"/>
            <ac:picMk id="17" creationId="{FCCB30A1-02E7-95E3-DF87-860182FECCA6}"/>
          </ac:picMkLst>
        </pc:picChg>
      </pc:sldChg>
      <pc:sldChg chg="addSp delSp modSp new mod setBg">
        <pc:chgData name="Le Tuan Linh 20142567" userId="361bd033-014e-491f-8705-d023fcb203fe" providerId="ADAL" clId="{E8F56313-3584-4436-A974-3DAE3A42A163}" dt="2022-07-13T03:41:44.411" v="9595" actId="26606"/>
        <pc:sldMkLst>
          <pc:docMk/>
          <pc:sldMk cId="3645974" sldId="318"/>
        </pc:sldMkLst>
        <pc:spChg chg="mod ord">
          <ac:chgData name="Le Tuan Linh 20142567" userId="361bd033-014e-491f-8705-d023fcb203fe" providerId="ADAL" clId="{E8F56313-3584-4436-A974-3DAE3A42A163}" dt="2022-07-13T03:41:44.411" v="9595" actId="26606"/>
          <ac:spMkLst>
            <pc:docMk/>
            <pc:sldMk cId="3645974" sldId="318"/>
            <ac:spMk id="2" creationId="{AC63219E-F1C7-1FC8-FF32-59386E83824C}"/>
          </ac:spMkLst>
        </pc:spChg>
        <pc:spChg chg="mod">
          <ac:chgData name="Le Tuan Linh 20142567" userId="361bd033-014e-491f-8705-d023fcb203fe" providerId="ADAL" clId="{E8F56313-3584-4436-A974-3DAE3A42A163}" dt="2022-07-13T03:41:44.411" v="9595" actId="26606"/>
          <ac:spMkLst>
            <pc:docMk/>
            <pc:sldMk cId="3645974" sldId="318"/>
            <ac:spMk id="3" creationId="{DC11AE3F-9814-9A29-8CA5-9C98F70D1F1D}"/>
          </ac:spMkLst>
        </pc:spChg>
        <pc:spChg chg="del">
          <ac:chgData name="Le Tuan Linh 20142567" userId="361bd033-014e-491f-8705-d023fcb203fe" providerId="ADAL" clId="{E8F56313-3584-4436-A974-3DAE3A42A163}" dt="2022-07-12T19:51:05.335" v="8984" actId="478"/>
          <ac:spMkLst>
            <pc:docMk/>
            <pc:sldMk cId="3645974" sldId="318"/>
            <ac:spMk id="4" creationId="{61ECA7CE-284A-FF6A-2F10-72FF3B7AA903}"/>
          </ac:spMkLst>
        </pc:spChg>
        <pc:spChg chg="del">
          <ac:chgData name="Le Tuan Linh 20142567" userId="361bd033-014e-491f-8705-d023fcb203fe" providerId="ADAL" clId="{E8F56313-3584-4436-A974-3DAE3A42A163}" dt="2022-07-12T19:51:08.485" v="8985" actId="478"/>
          <ac:spMkLst>
            <pc:docMk/>
            <pc:sldMk cId="3645974" sldId="318"/>
            <ac:spMk id="5" creationId="{41ECDD7C-CE87-D7AB-4513-FD6E518D38B3}"/>
          </ac:spMkLst>
        </pc:spChg>
        <pc:spChg chg="add">
          <ac:chgData name="Le Tuan Linh 20142567" userId="361bd033-014e-491f-8705-d023fcb203fe" providerId="ADAL" clId="{E8F56313-3584-4436-A974-3DAE3A42A163}" dt="2022-07-13T03:41:44.411" v="9595" actId="26606"/>
          <ac:spMkLst>
            <pc:docMk/>
            <pc:sldMk cId="3645974" sldId="318"/>
            <ac:spMk id="11" creationId="{BCED4D40-4B67-4331-AC48-79B82B4A47D8}"/>
          </ac:spMkLst>
        </pc:spChg>
        <pc:spChg chg="add">
          <ac:chgData name="Le Tuan Linh 20142567" userId="361bd033-014e-491f-8705-d023fcb203fe" providerId="ADAL" clId="{E8F56313-3584-4436-A974-3DAE3A42A163}" dt="2022-07-13T03:41:44.411" v="9595" actId="26606"/>
          <ac:spMkLst>
            <pc:docMk/>
            <pc:sldMk cId="3645974" sldId="318"/>
            <ac:spMk id="13" creationId="{670CEDEF-4F34-412E-84EE-329C1E936AF5}"/>
          </ac:spMkLst>
        </pc:spChg>
        <pc:graphicFrameChg chg="add mod modGraphic">
          <ac:chgData name="Le Tuan Linh 20142567" userId="361bd033-014e-491f-8705-d023fcb203fe" providerId="ADAL" clId="{E8F56313-3584-4436-A974-3DAE3A42A163}" dt="2022-07-13T03:41:44.411" v="9595" actId="26606"/>
          <ac:graphicFrameMkLst>
            <pc:docMk/>
            <pc:sldMk cId="3645974" sldId="318"/>
            <ac:graphicFrameMk id="6" creationId="{2191FA54-9735-E89B-748A-2D0EB81AAF9C}"/>
          </ac:graphicFrameMkLst>
        </pc:graphicFrameChg>
      </pc:sldChg>
      <pc:sldChg chg="addSp delSp modSp add mod">
        <pc:chgData name="Le Tuan Linh 20142567" userId="361bd033-014e-491f-8705-d023fcb203fe" providerId="ADAL" clId="{E8F56313-3584-4436-A974-3DAE3A42A163}" dt="2022-07-12T19:26:49.281" v="8669" actId="1076"/>
        <pc:sldMkLst>
          <pc:docMk/>
          <pc:sldMk cId="2876921716" sldId="319"/>
        </pc:sldMkLst>
        <pc:spChg chg="del">
          <ac:chgData name="Le Tuan Linh 20142567" userId="361bd033-014e-491f-8705-d023fcb203fe" providerId="ADAL" clId="{E8F56313-3584-4436-A974-3DAE3A42A163}" dt="2022-07-12T19:26:18.327" v="8663" actId="478"/>
          <ac:spMkLst>
            <pc:docMk/>
            <pc:sldMk cId="2876921716" sldId="319"/>
            <ac:spMk id="13" creationId="{7D9951DB-3491-A345-B130-D93043748A68}"/>
          </ac:spMkLst>
        </pc:spChg>
        <pc:spChg chg="add mod">
          <ac:chgData name="Le Tuan Linh 20142567" userId="361bd033-014e-491f-8705-d023fcb203fe" providerId="ADAL" clId="{E8F56313-3584-4436-A974-3DAE3A42A163}" dt="2022-07-12T19:26:27.041" v="8665" actId="255"/>
          <ac:spMkLst>
            <pc:docMk/>
            <pc:sldMk cId="2876921716" sldId="319"/>
            <ac:spMk id="14" creationId="{7D9951DB-3491-A345-B130-D93043748A68}"/>
          </ac:spMkLst>
        </pc:spChg>
        <pc:picChg chg="add mod">
          <ac:chgData name="Le Tuan Linh 20142567" userId="361bd033-014e-491f-8705-d023fcb203fe" providerId="ADAL" clId="{E8F56313-3584-4436-A974-3DAE3A42A163}" dt="2022-07-12T19:26:49.281" v="8669" actId="1076"/>
          <ac:picMkLst>
            <pc:docMk/>
            <pc:sldMk cId="2876921716" sldId="319"/>
            <ac:picMk id="15" creationId="{C449794E-41B1-219C-20AB-4383BCF07919}"/>
          </ac:picMkLst>
        </pc:picChg>
        <pc:picChg chg="mod">
          <ac:chgData name="Le Tuan Linh 20142567" userId="361bd033-014e-491f-8705-d023fcb203fe" providerId="ADAL" clId="{E8F56313-3584-4436-A974-3DAE3A42A163}" dt="2022-07-12T19:26:29.813" v="8666" actId="1076"/>
          <ac:picMkLst>
            <pc:docMk/>
            <pc:sldMk cId="2876921716" sldId="319"/>
            <ac:picMk id="17" creationId="{FCCB30A1-02E7-95E3-DF87-860182FECCA6}"/>
          </ac:picMkLst>
        </pc:picChg>
      </pc:sldChg>
      <pc:sldChg chg="addSp delSp modSp add mod ord">
        <pc:chgData name="Le Tuan Linh 20142567" userId="361bd033-014e-491f-8705-d023fcb203fe" providerId="ADAL" clId="{E8F56313-3584-4436-A974-3DAE3A42A163}" dt="2022-07-12T19:34:39.156" v="8688" actId="20577"/>
        <pc:sldMkLst>
          <pc:docMk/>
          <pc:sldMk cId="1074556926" sldId="320"/>
        </pc:sldMkLst>
        <pc:spChg chg="ord">
          <ac:chgData name="Le Tuan Linh 20142567" userId="361bd033-014e-491f-8705-d023fcb203fe" providerId="ADAL" clId="{E8F56313-3584-4436-A974-3DAE3A42A163}" dt="2022-07-12T19:34:28.180" v="8681" actId="26606"/>
          <ac:spMkLst>
            <pc:docMk/>
            <pc:sldMk cId="1074556926" sldId="320"/>
            <ac:spMk id="2" creationId="{D2EEEB08-6485-E4A4-480F-CA2D1F804502}"/>
          </ac:spMkLst>
        </pc:spChg>
        <pc:spChg chg="mod">
          <ac:chgData name="Le Tuan Linh 20142567" userId="361bd033-014e-491f-8705-d023fcb203fe" providerId="ADAL" clId="{E8F56313-3584-4436-A974-3DAE3A42A163}" dt="2022-07-12T19:34:28.180" v="8681" actId="26606"/>
          <ac:spMkLst>
            <pc:docMk/>
            <pc:sldMk cId="1074556926" sldId="320"/>
            <ac:spMk id="3" creationId="{D79D66ED-E4D1-3BAA-D1FF-D2FE31F224DF}"/>
          </ac:spMkLst>
        </pc:spChg>
        <pc:spChg chg="del">
          <ac:chgData name="Le Tuan Linh 20142567" userId="361bd033-014e-491f-8705-d023fcb203fe" providerId="ADAL" clId="{E8F56313-3584-4436-A974-3DAE3A42A163}" dt="2022-07-12T19:28:04.952" v="8673" actId="478"/>
          <ac:spMkLst>
            <pc:docMk/>
            <pc:sldMk cId="1074556926" sldId="320"/>
            <ac:spMk id="13" creationId="{7D9951DB-3491-A345-B130-D93043748A68}"/>
          </ac:spMkLst>
        </pc:spChg>
        <pc:spChg chg="add mod ord">
          <ac:chgData name="Le Tuan Linh 20142567" userId="361bd033-014e-491f-8705-d023fcb203fe" providerId="ADAL" clId="{E8F56313-3584-4436-A974-3DAE3A42A163}" dt="2022-07-12T19:34:39.156" v="8688" actId="20577"/>
          <ac:spMkLst>
            <pc:docMk/>
            <pc:sldMk cId="1074556926" sldId="320"/>
            <ac:spMk id="14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9:34:28.180" v="8681" actId="26606"/>
          <ac:spMkLst>
            <pc:docMk/>
            <pc:sldMk cId="1074556926" sldId="320"/>
            <ac:spMk id="25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19:34:28.180" v="8681" actId="26606"/>
          <ac:spMkLst>
            <pc:docMk/>
            <pc:sldMk cId="1074556926" sldId="320"/>
            <ac:spMk id="38" creationId="{2B566528-1B12-4246-9431-5C2D7D081168}"/>
          </ac:spMkLst>
        </pc:spChg>
        <pc:grpChg chg="del">
          <ac:chgData name="Le Tuan Linh 20142567" userId="361bd033-014e-491f-8705-d023fcb203fe" providerId="ADAL" clId="{E8F56313-3584-4436-A974-3DAE3A42A163}" dt="2022-07-12T19:34:28.180" v="8681" actId="26606"/>
          <ac:grpSpMkLst>
            <pc:docMk/>
            <pc:sldMk cId="1074556926" sldId="320"/>
            <ac:grpSpMk id="27" creationId="{828A5161-06F1-46CF-8AD7-844680A59E13}"/>
          </ac:grpSpMkLst>
        </pc:grpChg>
        <pc:grpChg chg="del">
          <ac:chgData name="Le Tuan Linh 20142567" userId="361bd033-014e-491f-8705-d023fcb203fe" providerId="ADAL" clId="{E8F56313-3584-4436-A974-3DAE3A42A163}" dt="2022-07-12T19:34:28.180" v="8681" actId="26606"/>
          <ac:grpSpMkLst>
            <pc:docMk/>
            <pc:sldMk cId="1074556926" sldId="320"/>
            <ac:grpSpMk id="31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19:34:28.180" v="8681" actId="26606"/>
          <ac:grpSpMkLst>
            <pc:docMk/>
            <pc:sldMk cId="1074556926" sldId="320"/>
            <ac:grpSpMk id="40" creationId="{287F69AB-2350-44E3-9076-00265B93F313}"/>
          </ac:grpSpMkLst>
        </pc:grpChg>
        <pc:grpChg chg="add">
          <ac:chgData name="Le Tuan Linh 20142567" userId="361bd033-014e-491f-8705-d023fcb203fe" providerId="ADAL" clId="{E8F56313-3584-4436-A974-3DAE3A42A163}" dt="2022-07-12T19:34:28.180" v="8681" actId="26606"/>
          <ac:grpSpMkLst>
            <pc:docMk/>
            <pc:sldMk cId="1074556926" sldId="320"/>
            <ac:grpSpMk id="44" creationId="{3EA7D759-6BEF-4CBD-A325-BCFA77832B3F}"/>
          </ac:grpSpMkLst>
        </pc:grpChg>
        <pc:picChg chg="add mod">
          <ac:chgData name="Le Tuan Linh 20142567" userId="361bd033-014e-491f-8705-d023fcb203fe" providerId="ADAL" clId="{E8F56313-3584-4436-A974-3DAE3A42A163}" dt="2022-07-12T19:34:28.180" v="8681" actId="26606"/>
          <ac:picMkLst>
            <pc:docMk/>
            <pc:sldMk cId="1074556926" sldId="320"/>
            <ac:picMk id="15" creationId="{8DEBD1AF-BA3C-C0D5-BCB4-8C99132AF4BA}"/>
          </ac:picMkLst>
        </pc:picChg>
        <pc:picChg chg="del">
          <ac:chgData name="Le Tuan Linh 20142567" userId="361bd033-014e-491f-8705-d023fcb203fe" providerId="ADAL" clId="{E8F56313-3584-4436-A974-3DAE3A42A163}" dt="2022-07-12T19:28:21.317" v="8678" actId="478"/>
          <ac:picMkLst>
            <pc:docMk/>
            <pc:sldMk cId="1074556926" sldId="320"/>
            <ac:picMk id="17" creationId="{FCCB30A1-02E7-95E3-DF87-860182FECCA6}"/>
          </ac:picMkLst>
        </pc:picChg>
      </pc:sldChg>
      <pc:sldChg chg="addSp delSp modSp add mod ord">
        <pc:chgData name="Le Tuan Linh 20142567" userId="361bd033-014e-491f-8705-d023fcb203fe" providerId="ADAL" clId="{E8F56313-3584-4436-A974-3DAE3A42A163}" dt="2022-07-12T19:36:30.213" v="8707" actId="14100"/>
        <pc:sldMkLst>
          <pc:docMk/>
          <pc:sldMk cId="3867160381" sldId="321"/>
        </pc:sldMkLst>
        <pc:spChg chg="ord">
          <ac:chgData name="Le Tuan Linh 20142567" userId="361bd033-014e-491f-8705-d023fcb203fe" providerId="ADAL" clId="{E8F56313-3584-4436-A974-3DAE3A42A163}" dt="2022-07-12T19:35:45.498" v="8698" actId="26606"/>
          <ac:spMkLst>
            <pc:docMk/>
            <pc:sldMk cId="3867160381" sldId="321"/>
            <ac:spMk id="2" creationId="{D2EEEB08-6485-E4A4-480F-CA2D1F804502}"/>
          </ac:spMkLst>
        </pc:spChg>
        <pc:spChg chg="del">
          <ac:chgData name="Le Tuan Linh 20142567" userId="361bd033-014e-491f-8705-d023fcb203fe" providerId="ADAL" clId="{E8F56313-3584-4436-A974-3DAE3A42A163}" dt="2022-07-12T19:35:26.530" v="8692" actId="478"/>
          <ac:spMkLst>
            <pc:docMk/>
            <pc:sldMk cId="3867160381" sldId="321"/>
            <ac:spMk id="13" creationId="{7D9951DB-3491-A345-B130-D93043748A68}"/>
          </ac:spMkLst>
        </pc:spChg>
        <pc:spChg chg="add mod">
          <ac:chgData name="Le Tuan Linh 20142567" userId="361bd033-014e-491f-8705-d023fcb203fe" providerId="ADAL" clId="{E8F56313-3584-4436-A974-3DAE3A42A163}" dt="2022-07-12T19:36:23.415" v="8706" actId="948"/>
          <ac:spMkLst>
            <pc:docMk/>
            <pc:sldMk cId="3867160381" sldId="321"/>
            <ac:spMk id="14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9:35:45.498" v="8698" actId="26606"/>
          <ac:spMkLst>
            <pc:docMk/>
            <pc:sldMk cId="3867160381" sldId="321"/>
            <ac:spMk id="25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19:35:45.498" v="8698" actId="26606"/>
          <ac:spMkLst>
            <pc:docMk/>
            <pc:sldMk cId="3867160381" sldId="321"/>
            <ac:spMk id="38" creationId="{2B566528-1B12-4246-9431-5C2D7D081168}"/>
          </ac:spMkLst>
        </pc:spChg>
        <pc:grpChg chg="del">
          <ac:chgData name="Le Tuan Linh 20142567" userId="361bd033-014e-491f-8705-d023fcb203fe" providerId="ADAL" clId="{E8F56313-3584-4436-A974-3DAE3A42A163}" dt="2022-07-12T19:35:45.498" v="8698" actId="26606"/>
          <ac:grpSpMkLst>
            <pc:docMk/>
            <pc:sldMk cId="3867160381" sldId="321"/>
            <ac:grpSpMk id="27" creationId="{828A5161-06F1-46CF-8AD7-844680A59E13}"/>
          </ac:grpSpMkLst>
        </pc:grpChg>
        <pc:grpChg chg="del">
          <ac:chgData name="Le Tuan Linh 20142567" userId="361bd033-014e-491f-8705-d023fcb203fe" providerId="ADAL" clId="{E8F56313-3584-4436-A974-3DAE3A42A163}" dt="2022-07-12T19:35:45.498" v="8698" actId="26606"/>
          <ac:grpSpMkLst>
            <pc:docMk/>
            <pc:sldMk cId="3867160381" sldId="321"/>
            <ac:grpSpMk id="31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19:35:45.498" v="8698" actId="26606"/>
          <ac:grpSpMkLst>
            <pc:docMk/>
            <pc:sldMk cId="3867160381" sldId="321"/>
            <ac:grpSpMk id="40" creationId="{828A5161-06F1-46CF-8AD7-844680A59E13}"/>
          </ac:grpSpMkLst>
        </pc:grpChg>
        <pc:grpChg chg="add">
          <ac:chgData name="Le Tuan Linh 20142567" userId="361bd033-014e-491f-8705-d023fcb203fe" providerId="ADAL" clId="{E8F56313-3584-4436-A974-3DAE3A42A163}" dt="2022-07-12T19:35:45.498" v="8698" actId="26606"/>
          <ac:grpSpMkLst>
            <pc:docMk/>
            <pc:sldMk cId="3867160381" sldId="321"/>
            <ac:grpSpMk id="44" creationId="{5995D10D-E9C9-47DB-AE7E-801FEF38F5C9}"/>
          </ac:grpSpMkLst>
        </pc:grpChg>
        <pc:picChg chg="add mod">
          <ac:chgData name="Le Tuan Linh 20142567" userId="361bd033-014e-491f-8705-d023fcb203fe" providerId="ADAL" clId="{E8F56313-3584-4436-A974-3DAE3A42A163}" dt="2022-07-12T19:36:30.213" v="8707" actId="14100"/>
          <ac:picMkLst>
            <pc:docMk/>
            <pc:sldMk cId="3867160381" sldId="321"/>
            <ac:picMk id="15" creationId="{6B08C965-6B77-3F6E-C6A4-42741323D50B}"/>
          </ac:picMkLst>
        </pc:picChg>
        <pc:picChg chg="del">
          <ac:chgData name="Le Tuan Linh 20142567" userId="361bd033-014e-491f-8705-d023fcb203fe" providerId="ADAL" clId="{E8F56313-3584-4436-A974-3DAE3A42A163}" dt="2022-07-12T19:35:33.238" v="8695" actId="478"/>
          <ac:picMkLst>
            <pc:docMk/>
            <pc:sldMk cId="3867160381" sldId="321"/>
            <ac:picMk id="17" creationId="{FCCB30A1-02E7-95E3-DF87-860182FECCA6}"/>
          </ac:picMkLst>
        </pc:picChg>
      </pc:sldChg>
      <pc:sldChg chg="addSp delSp modSp add mod">
        <pc:chgData name="Le Tuan Linh 20142567" userId="361bd033-014e-491f-8705-d023fcb203fe" providerId="ADAL" clId="{E8F56313-3584-4436-A974-3DAE3A42A163}" dt="2022-07-12T19:42:16.045" v="8740" actId="5793"/>
        <pc:sldMkLst>
          <pc:docMk/>
          <pc:sldMk cId="31187892" sldId="322"/>
        </pc:sldMkLst>
        <pc:spChg chg="ord">
          <ac:chgData name="Le Tuan Linh 20142567" userId="361bd033-014e-491f-8705-d023fcb203fe" providerId="ADAL" clId="{E8F56313-3584-4436-A974-3DAE3A42A163}" dt="2022-07-12T19:41:55.351" v="8737" actId="26606"/>
          <ac:spMkLst>
            <pc:docMk/>
            <pc:sldMk cId="31187892" sldId="322"/>
            <ac:spMk id="2" creationId="{D2EEEB08-6485-E4A4-480F-CA2D1F804502}"/>
          </ac:spMkLst>
        </pc:spChg>
        <pc:spChg chg="mod">
          <ac:chgData name="Le Tuan Linh 20142567" userId="361bd033-014e-491f-8705-d023fcb203fe" providerId="ADAL" clId="{E8F56313-3584-4436-A974-3DAE3A42A163}" dt="2022-07-12T19:41:55.351" v="8737" actId="26606"/>
          <ac:spMkLst>
            <pc:docMk/>
            <pc:sldMk cId="31187892" sldId="322"/>
            <ac:spMk id="3" creationId="{D79D66ED-E4D1-3BAA-D1FF-D2FE31F224DF}"/>
          </ac:spMkLst>
        </pc:spChg>
        <pc:spChg chg="add mod">
          <ac:chgData name="Le Tuan Linh 20142567" userId="361bd033-014e-491f-8705-d023fcb203fe" providerId="ADAL" clId="{E8F56313-3584-4436-A974-3DAE3A42A163}" dt="2022-07-12T19:42:16.045" v="8740" actId="5793"/>
          <ac:spMkLst>
            <pc:docMk/>
            <pc:sldMk cId="31187892" sldId="322"/>
            <ac:spMk id="13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9:38:59.289" v="8709" actId="478"/>
          <ac:spMkLst>
            <pc:docMk/>
            <pc:sldMk cId="31187892" sldId="322"/>
            <ac:spMk id="14" creationId="{7D9951DB-3491-A345-B130-D93043748A68}"/>
          </ac:spMkLst>
        </pc:spChg>
        <pc:spChg chg="add del mod">
          <ac:chgData name="Le Tuan Linh 20142567" userId="361bd033-014e-491f-8705-d023fcb203fe" providerId="ADAL" clId="{E8F56313-3584-4436-A974-3DAE3A42A163}" dt="2022-07-12T19:39:46.707" v="8717" actId="478"/>
          <ac:spMkLst>
            <pc:docMk/>
            <pc:sldMk cId="31187892" sldId="322"/>
            <ac:spMk id="16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9:41:55.351" v="8737" actId="26606"/>
          <ac:spMkLst>
            <pc:docMk/>
            <pc:sldMk cId="31187892" sldId="322"/>
            <ac:spMk id="38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19:41:55.351" v="8737" actId="26606"/>
          <ac:spMkLst>
            <pc:docMk/>
            <pc:sldMk cId="31187892" sldId="322"/>
            <ac:spMk id="51" creationId="{2B566528-1B12-4246-9431-5C2D7D081168}"/>
          </ac:spMkLst>
        </pc:spChg>
        <pc:grpChg chg="del">
          <ac:chgData name="Le Tuan Linh 20142567" userId="361bd033-014e-491f-8705-d023fcb203fe" providerId="ADAL" clId="{E8F56313-3584-4436-A974-3DAE3A42A163}" dt="2022-07-12T19:41:55.351" v="8737" actId="26606"/>
          <ac:grpSpMkLst>
            <pc:docMk/>
            <pc:sldMk cId="31187892" sldId="322"/>
            <ac:grpSpMk id="40" creationId="{828A5161-06F1-46CF-8AD7-844680A59E13}"/>
          </ac:grpSpMkLst>
        </pc:grpChg>
        <pc:grpChg chg="del">
          <ac:chgData name="Le Tuan Linh 20142567" userId="361bd033-014e-491f-8705-d023fcb203fe" providerId="ADAL" clId="{E8F56313-3584-4436-A974-3DAE3A42A163}" dt="2022-07-12T19:41:55.351" v="8737" actId="26606"/>
          <ac:grpSpMkLst>
            <pc:docMk/>
            <pc:sldMk cId="31187892" sldId="322"/>
            <ac:grpSpMk id="44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19:41:55.351" v="8737" actId="26606"/>
          <ac:grpSpMkLst>
            <pc:docMk/>
            <pc:sldMk cId="31187892" sldId="322"/>
            <ac:grpSpMk id="53" creationId="{5995D10D-E9C9-47DB-AE7E-801FEF38F5C9}"/>
          </ac:grpSpMkLst>
        </pc:grpChg>
        <pc:grpChg chg="add">
          <ac:chgData name="Le Tuan Linh 20142567" userId="361bd033-014e-491f-8705-d023fcb203fe" providerId="ADAL" clId="{E8F56313-3584-4436-A974-3DAE3A42A163}" dt="2022-07-12T19:41:55.351" v="8737" actId="26606"/>
          <ac:grpSpMkLst>
            <pc:docMk/>
            <pc:sldMk cId="31187892" sldId="322"/>
            <ac:grpSpMk id="57" creationId="{828A5161-06F1-46CF-8AD7-844680A59E13}"/>
          </ac:grpSpMkLst>
        </pc:grpChg>
        <pc:picChg chg="del">
          <ac:chgData name="Le Tuan Linh 20142567" userId="361bd033-014e-491f-8705-d023fcb203fe" providerId="ADAL" clId="{E8F56313-3584-4436-A974-3DAE3A42A163}" dt="2022-07-12T19:40:04.896" v="8723" actId="478"/>
          <ac:picMkLst>
            <pc:docMk/>
            <pc:sldMk cId="31187892" sldId="322"/>
            <ac:picMk id="15" creationId="{6B08C965-6B77-3F6E-C6A4-42741323D50B}"/>
          </ac:picMkLst>
        </pc:picChg>
        <pc:picChg chg="add mod ord">
          <ac:chgData name="Le Tuan Linh 20142567" userId="361bd033-014e-491f-8705-d023fcb203fe" providerId="ADAL" clId="{E8F56313-3584-4436-A974-3DAE3A42A163}" dt="2022-07-12T19:41:55.351" v="8737" actId="26606"/>
          <ac:picMkLst>
            <pc:docMk/>
            <pc:sldMk cId="31187892" sldId="322"/>
            <ac:picMk id="17" creationId="{EE361E1F-A7AF-E4A4-AFCE-1070ADF26E66}"/>
          </ac:picMkLst>
        </pc:picChg>
        <pc:picChg chg="add mod">
          <ac:chgData name="Le Tuan Linh 20142567" userId="361bd033-014e-491f-8705-d023fcb203fe" providerId="ADAL" clId="{E8F56313-3584-4436-A974-3DAE3A42A163}" dt="2022-07-12T19:41:55.351" v="8737" actId="26606"/>
          <ac:picMkLst>
            <pc:docMk/>
            <pc:sldMk cId="31187892" sldId="322"/>
            <ac:picMk id="18" creationId="{8D4BB771-8C61-9180-903E-DCCB6D5D428B}"/>
          </ac:picMkLst>
        </pc:picChg>
      </pc:sldChg>
      <pc:sldChg chg="addSp delSp modSp add mod">
        <pc:chgData name="Le Tuan Linh 20142567" userId="361bd033-014e-491f-8705-d023fcb203fe" providerId="ADAL" clId="{E8F56313-3584-4436-A974-3DAE3A42A163}" dt="2022-07-12T20:01:11.545" v="9487" actId="20577"/>
        <pc:sldMkLst>
          <pc:docMk/>
          <pc:sldMk cId="2971780428" sldId="323"/>
        </pc:sldMkLst>
        <pc:spChg chg="ord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2" creationId="{D2EEEB08-6485-E4A4-480F-CA2D1F804502}"/>
          </ac:spMkLst>
        </pc:spChg>
        <pc:spChg chg="mod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3" creationId="{D79D66ED-E4D1-3BAA-D1FF-D2FE31F224DF}"/>
          </ac:spMkLst>
        </pc:spChg>
        <pc:spChg chg="mod">
          <ac:chgData name="Le Tuan Linh 20142567" userId="361bd033-014e-491f-8705-d023fcb203fe" providerId="ADAL" clId="{E8F56313-3584-4436-A974-3DAE3A42A163}" dt="2022-07-12T20:01:11.545" v="9487" actId="20577"/>
          <ac:spMkLst>
            <pc:docMk/>
            <pc:sldMk cId="2971780428" sldId="323"/>
            <ac:spMk id="13" creationId="{7D9951DB-3491-A345-B130-D93043748A68}"/>
          </ac:spMkLst>
        </pc:spChg>
        <pc:spChg chg="del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51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64" creationId="{2B566528-1B12-4246-9431-5C2D7D081168}"/>
          </ac:spMkLst>
        </pc:spChg>
        <pc:spChg chg="add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66" creationId="{D3F51FEB-38FB-4F6C-9F7B-2F2AFAB65463}"/>
          </ac:spMkLst>
        </pc:spChg>
        <pc:spChg chg="add">
          <ac:chgData name="Le Tuan Linh 20142567" userId="361bd033-014e-491f-8705-d023fcb203fe" providerId="ADAL" clId="{E8F56313-3584-4436-A974-3DAE3A42A163}" dt="2022-07-12T19:49:48.846" v="8923" actId="26606"/>
          <ac:spMkLst>
            <pc:docMk/>
            <pc:sldMk cId="2971780428" sldId="323"/>
            <ac:spMk id="68" creationId="{1E547BA6-BAE0-43BB-A7CA-60F69CE252F0}"/>
          </ac:spMkLst>
        </pc:spChg>
        <pc:grpChg chg="del">
          <ac:chgData name="Le Tuan Linh 20142567" userId="361bd033-014e-491f-8705-d023fcb203fe" providerId="ADAL" clId="{E8F56313-3584-4436-A974-3DAE3A42A163}" dt="2022-07-12T19:49:48.846" v="8923" actId="26606"/>
          <ac:grpSpMkLst>
            <pc:docMk/>
            <pc:sldMk cId="2971780428" sldId="323"/>
            <ac:grpSpMk id="53" creationId="{5995D10D-E9C9-47DB-AE7E-801FEF38F5C9}"/>
          </ac:grpSpMkLst>
        </pc:grpChg>
        <pc:grpChg chg="del">
          <ac:chgData name="Le Tuan Linh 20142567" userId="361bd033-014e-491f-8705-d023fcb203fe" providerId="ADAL" clId="{E8F56313-3584-4436-A974-3DAE3A42A163}" dt="2022-07-12T19:49:48.846" v="8923" actId="26606"/>
          <ac:grpSpMkLst>
            <pc:docMk/>
            <pc:sldMk cId="2971780428" sldId="323"/>
            <ac:grpSpMk id="57" creationId="{828A5161-06F1-46CF-8AD7-844680A59E13}"/>
          </ac:grpSpMkLst>
        </pc:grpChg>
        <pc:grpChg chg="add">
          <ac:chgData name="Le Tuan Linh 20142567" userId="361bd033-014e-491f-8705-d023fcb203fe" providerId="ADAL" clId="{E8F56313-3584-4436-A974-3DAE3A42A163}" dt="2022-07-12T19:49:48.846" v="8923" actId="26606"/>
          <ac:grpSpMkLst>
            <pc:docMk/>
            <pc:sldMk cId="2971780428" sldId="323"/>
            <ac:grpSpMk id="70" creationId="{15CBE6EC-46EF-45D9-8E16-DCDC5917CA31}"/>
          </ac:grpSpMkLst>
        </pc:grpChg>
        <pc:picChg chg="add mod">
          <ac:chgData name="Le Tuan Linh 20142567" userId="361bd033-014e-491f-8705-d023fcb203fe" providerId="ADAL" clId="{E8F56313-3584-4436-A974-3DAE3A42A163}" dt="2022-07-12T19:49:48.846" v="8923" actId="26606"/>
          <ac:picMkLst>
            <pc:docMk/>
            <pc:sldMk cId="2971780428" sldId="323"/>
            <ac:picMk id="5" creationId="{BAF39C25-C4DE-4C83-3B34-941E41DECD61}"/>
          </ac:picMkLst>
        </pc:picChg>
        <pc:picChg chg="del">
          <ac:chgData name="Le Tuan Linh 20142567" userId="361bd033-014e-491f-8705-d023fcb203fe" providerId="ADAL" clId="{E8F56313-3584-4436-A974-3DAE3A42A163}" dt="2022-07-12T19:49:39.070" v="8920" actId="478"/>
          <ac:picMkLst>
            <pc:docMk/>
            <pc:sldMk cId="2971780428" sldId="323"/>
            <ac:picMk id="17" creationId="{EE361E1F-A7AF-E4A4-AFCE-1070ADF26E66}"/>
          </ac:picMkLst>
        </pc:picChg>
        <pc:picChg chg="del">
          <ac:chgData name="Le Tuan Linh 20142567" userId="361bd033-014e-491f-8705-d023fcb203fe" providerId="ADAL" clId="{E8F56313-3584-4436-A974-3DAE3A42A163}" dt="2022-07-12T19:49:37.157" v="8919" actId="478"/>
          <ac:picMkLst>
            <pc:docMk/>
            <pc:sldMk cId="2971780428" sldId="323"/>
            <ac:picMk id="18" creationId="{8D4BB771-8C61-9180-903E-DCCB6D5D428B}"/>
          </ac:picMkLst>
        </pc:picChg>
      </pc:sldChg>
      <pc:sldChg chg="new del">
        <pc:chgData name="Le Tuan Linh 20142567" userId="361bd033-014e-491f-8705-d023fcb203fe" providerId="ADAL" clId="{E8F56313-3584-4436-A974-3DAE3A42A163}" dt="2022-07-12T19:46:32.188" v="8742" actId="47"/>
        <pc:sldMkLst>
          <pc:docMk/>
          <pc:sldMk cId="3749239284" sldId="323"/>
        </pc:sldMkLst>
      </pc:sldChg>
      <pc:sldChg chg="delSp add del setBg delDesignElem">
        <pc:chgData name="Le Tuan Linh 20142567" userId="361bd033-014e-491f-8705-d023fcb203fe" providerId="ADAL" clId="{E8F56313-3584-4436-A974-3DAE3A42A163}" dt="2022-07-12T20:04:07.094" v="9497" actId="47"/>
        <pc:sldMkLst>
          <pc:docMk/>
          <pc:sldMk cId="1896696215" sldId="324"/>
        </pc:sldMkLst>
        <pc:spChg chg="del">
          <ac:chgData name="Le Tuan Linh 20142567" userId="361bd033-014e-491f-8705-d023fcb203fe" providerId="ADAL" clId="{E8F56313-3584-4436-A974-3DAE3A42A163}" dt="2022-07-12T20:03:06.375" v="9489"/>
          <ac:spMkLst>
            <pc:docMk/>
            <pc:sldMk cId="1896696215" sldId="324"/>
            <ac:spMk id="21" creationId="{1BB867FF-FC45-48F7-8104-F89BE54909F1}"/>
          </ac:spMkLst>
        </pc:spChg>
        <pc:spChg chg="del">
          <ac:chgData name="Le Tuan Linh 20142567" userId="361bd033-014e-491f-8705-d023fcb203fe" providerId="ADAL" clId="{E8F56313-3584-4436-A974-3DAE3A42A163}" dt="2022-07-12T20:03:06.375" v="9489"/>
          <ac:spMkLst>
            <pc:docMk/>
            <pc:sldMk cId="1896696215" sldId="324"/>
            <ac:spMk id="23" creationId="{8BB56887-D0D5-4F0C-9E19-7247EB83C8B7}"/>
          </ac:spMkLst>
        </pc:spChg>
        <pc:spChg chg="del">
          <ac:chgData name="Le Tuan Linh 20142567" userId="361bd033-014e-491f-8705-d023fcb203fe" providerId="ADAL" clId="{E8F56313-3584-4436-A974-3DAE3A42A163}" dt="2022-07-12T20:03:06.375" v="9489"/>
          <ac:spMkLst>
            <pc:docMk/>
            <pc:sldMk cId="1896696215" sldId="324"/>
            <ac:spMk id="25" creationId="{081E4A58-353D-44AE-B2FC-2A74E2E400F7}"/>
          </ac:spMkLst>
        </pc:spChg>
      </pc:sldChg>
      <pc:sldChg chg="add">
        <pc:chgData name="Le Tuan Linh 20142567" userId="361bd033-014e-491f-8705-d023fcb203fe" providerId="ADAL" clId="{E8F56313-3584-4436-A974-3DAE3A42A163}" dt="2022-07-12T20:03:30.485" v="9490" actId="2890"/>
        <pc:sldMkLst>
          <pc:docMk/>
          <pc:sldMk cId="3355116675" sldId="325"/>
        </pc:sldMkLst>
      </pc:sldChg>
      <pc:sldChg chg="delSp add del setBg delDesignElem">
        <pc:chgData name="Le Tuan Linh 20142567" userId="361bd033-014e-491f-8705-d023fcb203fe" providerId="ADAL" clId="{E8F56313-3584-4436-A974-3DAE3A42A163}" dt="2022-07-12T20:04:04.167" v="9495" actId="47"/>
        <pc:sldMkLst>
          <pc:docMk/>
          <pc:sldMk cId="1437549553" sldId="326"/>
        </pc:sldMkLst>
        <pc:spChg chg="del">
          <ac:chgData name="Le Tuan Linh 20142567" userId="361bd033-014e-491f-8705-d023fcb203fe" providerId="ADAL" clId="{E8F56313-3584-4436-A974-3DAE3A42A163}" dt="2022-07-12T20:03:34.073" v="9492"/>
          <ac:spMkLst>
            <pc:docMk/>
            <pc:sldMk cId="1437549553" sldId="326"/>
            <ac:spMk id="21" creationId="{1BB867FF-FC45-48F7-8104-F89BE54909F1}"/>
          </ac:spMkLst>
        </pc:spChg>
        <pc:spChg chg="del">
          <ac:chgData name="Le Tuan Linh 20142567" userId="361bd033-014e-491f-8705-d023fcb203fe" providerId="ADAL" clId="{E8F56313-3584-4436-A974-3DAE3A42A163}" dt="2022-07-12T20:03:34.073" v="9492"/>
          <ac:spMkLst>
            <pc:docMk/>
            <pc:sldMk cId="1437549553" sldId="326"/>
            <ac:spMk id="23" creationId="{8BB56887-D0D5-4F0C-9E19-7247EB83C8B7}"/>
          </ac:spMkLst>
        </pc:spChg>
        <pc:spChg chg="del">
          <ac:chgData name="Le Tuan Linh 20142567" userId="361bd033-014e-491f-8705-d023fcb203fe" providerId="ADAL" clId="{E8F56313-3584-4436-A974-3DAE3A42A163}" dt="2022-07-12T20:03:34.073" v="9492"/>
          <ac:spMkLst>
            <pc:docMk/>
            <pc:sldMk cId="1437549553" sldId="326"/>
            <ac:spMk id="25" creationId="{081E4A58-353D-44AE-B2FC-2A74E2E400F7}"/>
          </ac:spMkLst>
        </pc:spChg>
      </pc:sldChg>
      <pc:sldChg chg="addSp delSp modSp add mod ord">
        <pc:chgData name="Le Tuan Linh 20142567" userId="361bd033-014e-491f-8705-d023fcb203fe" providerId="ADAL" clId="{E8F56313-3584-4436-A974-3DAE3A42A163}" dt="2022-07-12T20:06:18.035" v="9527" actId="1076"/>
        <pc:sldMkLst>
          <pc:docMk/>
          <pc:sldMk cId="3738265342" sldId="326"/>
        </pc:sldMkLst>
        <pc:spChg chg="del mod">
          <ac:chgData name="Le Tuan Linh 20142567" userId="361bd033-014e-491f-8705-d023fcb203fe" providerId="ADAL" clId="{E8F56313-3584-4436-A974-3DAE3A42A163}" dt="2022-07-12T20:04:25.472" v="9502" actId="478"/>
          <ac:spMkLst>
            <pc:docMk/>
            <pc:sldMk cId="3738265342" sldId="326"/>
            <ac:spMk id="6" creationId="{7D9951DB-3491-A345-B130-D93043748A68}"/>
          </ac:spMkLst>
        </pc:spChg>
        <pc:spChg chg="add mod">
          <ac:chgData name="Le Tuan Linh 20142567" userId="361bd033-014e-491f-8705-d023fcb203fe" providerId="ADAL" clId="{E8F56313-3584-4436-A974-3DAE3A42A163}" dt="2022-07-12T20:04:32.487" v="9503"/>
          <ac:spMkLst>
            <pc:docMk/>
            <pc:sldMk cId="3738265342" sldId="326"/>
            <ac:spMk id="9" creationId="{60A422CB-A189-54D0-70FA-DFCD1D3BA3CE}"/>
          </ac:spMkLst>
        </pc:spChg>
        <pc:spChg chg="add mod">
          <ac:chgData name="Le Tuan Linh 20142567" userId="361bd033-014e-491f-8705-d023fcb203fe" providerId="ADAL" clId="{E8F56313-3584-4436-A974-3DAE3A42A163}" dt="2022-07-12T20:04:32.487" v="9503"/>
          <ac:spMkLst>
            <pc:docMk/>
            <pc:sldMk cId="3738265342" sldId="326"/>
            <ac:spMk id="10" creationId="{3E4C4CD8-2C97-478B-B323-F47D0E165C1A}"/>
          </ac:spMkLst>
        </pc:spChg>
        <pc:spChg chg="add mod">
          <ac:chgData name="Le Tuan Linh 20142567" userId="361bd033-014e-491f-8705-d023fcb203fe" providerId="ADAL" clId="{E8F56313-3584-4436-A974-3DAE3A42A163}" dt="2022-07-12T20:04:41.734" v="9505"/>
          <ac:spMkLst>
            <pc:docMk/>
            <pc:sldMk cId="3738265342" sldId="326"/>
            <ac:spMk id="13" creationId="{7BEA15A7-73F1-8B8B-9DA7-3C598148040B}"/>
          </ac:spMkLst>
        </pc:spChg>
        <pc:spChg chg="add mod">
          <ac:chgData name="Le Tuan Linh 20142567" userId="361bd033-014e-491f-8705-d023fcb203fe" providerId="ADAL" clId="{E8F56313-3584-4436-A974-3DAE3A42A163}" dt="2022-07-12T20:05:42.741" v="9521" actId="948"/>
          <ac:spMkLst>
            <pc:docMk/>
            <pc:sldMk cId="3738265342" sldId="326"/>
            <ac:spMk id="15" creationId="{FAE9C7C1-D094-09A3-9E36-02EE9CA49BB5}"/>
          </ac:spMkLst>
        </pc:spChg>
        <pc:spChg chg="mod">
          <ac:chgData name="Le Tuan Linh 20142567" userId="361bd033-014e-491f-8705-d023fcb203fe" providerId="ADAL" clId="{E8F56313-3584-4436-A974-3DAE3A42A163}" dt="2022-07-12T20:04:48.631" v="9507"/>
          <ac:spMkLst>
            <pc:docMk/>
            <pc:sldMk cId="3738265342" sldId="326"/>
            <ac:spMk id="18" creationId="{1D493F89-2EB5-F8C7-806A-F1FB4D318316}"/>
          </ac:spMkLst>
        </pc:spChg>
        <pc:spChg chg="mod">
          <ac:chgData name="Le Tuan Linh 20142567" userId="361bd033-014e-491f-8705-d023fcb203fe" providerId="ADAL" clId="{E8F56313-3584-4436-A974-3DAE3A42A163}" dt="2022-07-12T20:06:13.038" v="9526" actId="1076"/>
          <ac:spMkLst>
            <pc:docMk/>
            <pc:sldMk cId="3738265342" sldId="326"/>
            <ac:spMk id="19" creationId="{0A530EDC-D05E-225A-A217-FFEDEE396E5E}"/>
          </ac:spMkLst>
        </pc:spChg>
        <pc:spChg chg="add del mod">
          <ac:chgData name="Le Tuan Linh 20142567" userId="361bd033-014e-491f-8705-d023fcb203fe" providerId="ADAL" clId="{E8F56313-3584-4436-A974-3DAE3A42A163}" dt="2022-07-12T20:05:58.063" v="9523" actId="948"/>
          <ac:spMkLst>
            <pc:docMk/>
            <pc:sldMk cId="3738265342" sldId="326"/>
            <ac:spMk id="20" creationId="{1DEF765E-51D6-DD0B-CE02-3AB65400ECFB}"/>
          </ac:spMkLst>
        </pc:spChg>
        <pc:grpChg chg="add mod">
          <ac:chgData name="Le Tuan Linh 20142567" userId="361bd033-014e-491f-8705-d023fcb203fe" providerId="ADAL" clId="{E8F56313-3584-4436-A974-3DAE3A42A163}" dt="2022-07-12T20:06:07.413" v="9524" actId="1076"/>
          <ac:grpSpMkLst>
            <pc:docMk/>
            <pc:sldMk cId="3738265342" sldId="326"/>
            <ac:grpSpMk id="8" creationId="{F029E04B-EBF1-EC6B-A54D-65CA46A8B3BC}"/>
          </ac:grpSpMkLst>
        </pc:grpChg>
        <pc:grpChg chg="add mod">
          <ac:chgData name="Le Tuan Linh 20142567" userId="361bd033-014e-491f-8705-d023fcb203fe" providerId="ADAL" clId="{E8F56313-3584-4436-A974-3DAE3A42A163}" dt="2022-07-12T20:04:44.648" v="9506" actId="1076"/>
          <ac:grpSpMkLst>
            <pc:docMk/>
            <pc:sldMk cId="3738265342" sldId="326"/>
            <ac:grpSpMk id="11" creationId="{CE7934C8-04BF-ED77-3BEF-FB5C88B88DA7}"/>
          </ac:grpSpMkLst>
        </pc:grpChg>
        <pc:grpChg chg="add mod">
          <ac:chgData name="Le Tuan Linh 20142567" userId="361bd033-014e-491f-8705-d023fcb203fe" providerId="ADAL" clId="{E8F56313-3584-4436-A974-3DAE3A42A163}" dt="2022-07-12T20:06:18.035" v="9527" actId="1076"/>
          <ac:grpSpMkLst>
            <pc:docMk/>
            <pc:sldMk cId="3738265342" sldId="326"/>
            <ac:grpSpMk id="17" creationId="{4CCE9755-B588-B4AE-BE88-872721325973}"/>
          </ac:grpSpMkLst>
        </pc:grpChg>
        <pc:graphicFrameChg chg="add del">
          <ac:chgData name="Le Tuan Linh 20142567" userId="361bd033-014e-491f-8705-d023fcb203fe" providerId="ADAL" clId="{E8F56313-3584-4436-A974-3DAE3A42A163}" dt="2022-07-12T20:05:13.931" v="9512" actId="26606"/>
          <ac:graphicFrameMkLst>
            <pc:docMk/>
            <pc:sldMk cId="3738265342" sldId="326"/>
            <ac:graphicFrameMk id="22" creationId="{1BD97482-FF1F-80CB-CFF2-A4487A7C9A67}"/>
          </ac:graphicFrameMkLst>
        </pc:graphicFrameChg>
        <pc:graphicFrameChg chg="add del">
          <ac:chgData name="Le Tuan Linh 20142567" userId="361bd033-014e-491f-8705-d023fcb203fe" providerId="ADAL" clId="{E8F56313-3584-4436-A974-3DAE3A42A163}" dt="2022-07-12T20:05:16.423" v="9514" actId="26606"/>
          <ac:graphicFrameMkLst>
            <pc:docMk/>
            <pc:sldMk cId="3738265342" sldId="326"/>
            <ac:graphicFrameMk id="24" creationId="{810D67E0-B3B8-124B-B031-5961D74BA406}"/>
          </ac:graphicFrameMkLst>
        </pc:graphicFrameChg>
        <pc:graphicFrameChg chg="add del">
          <ac:chgData name="Le Tuan Linh 20142567" userId="361bd033-014e-491f-8705-d023fcb203fe" providerId="ADAL" clId="{E8F56313-3584-4436-A974-3DAE3A42A163}" dt="2022-07-12T20:05:18.332" v="9516" actId="26606"/>
          <ac:graphicFrameMkLst>
            <pc:docMk/>
            <pc:sldMk cId="3738265342" sldId="326"/>
            <ac:graphicFrameMk id="26" creationId="{4373FE4C-9255-A5A9-94B1-04076697048C}"/>
          </ac:graphicFrameMkLst>
        </pc:graphicFrameChg>
        <pc:graphicFrameChg chg="add del">
          <ac:chgData name="Le Tuan Linh 20142567" userId="361bd033-014e-491f-8705-d023fcb203fe" providerId="ADAL" clId="{E8F56313-3584-4436-A974-3DAE3A42A163}" dt="2022-07-12T20:05:22.864" v="9518" actId="26606"/>
          <ac:graphicFrameMkLst>
            <pc:docMk/>
            <pc:sldMk cId="3738265342" sldId="326"/>
            <ac:graphicFrameMk id="28" creationId="{EBDCDFD9-65BF-975E-19CA-AA353A83D1D6}"/>
          </ac:graphicFrameMkLst>
        </pc:graphicFrameChg>
      </pc:sldChg>
      <pc:sldChg chg="delSp add del setBg delDesignElem">
        <pc:chgData name="Le Tuan Linh 20142567" userId="361bd033-014e-491f-8705-d023fcb203fe" providerId="ADAL" clId="{E8F56313-3584-4436-A974-3DAE3A42A163}" dt="2022-07-12T20:04:05.782" v="9496" actId="47"/>
        <pc:sldMkLst>
          <pc:docMk/>
          <pc:sldMk cId="40041917" sldId="327"/>
        </pc:sldMkLst>
        <pc:spChg chg="del">
          <ac:chgData name="Le Tuan Linh 20142567" userId="361bd033-014e-491f-8705-d023fcb203fe" providerId="ADAL" clId="{E8F56313-3584-4436-A974-3DAE3A42A163}" dt="2022-07-12T20:03:58.347" v="9494"/>
          <ac:spMkLst>
            <pc:docMk/>
            <pc:sldMk cId="40041917" sldId="327"/>
            <ac:spMk id="21" creationId="{1BB867FF-FC45-48F7-8104-F89BE54909F1}"/>
          </ac:spMkLst>
        </pc:spChg>
        <pc:spChg chg="del">
          <ac:chgData name="Le Tuan Linh 20142567" userId="361bd033-014e-491f-8705-d023fcb203fe" providerId="ADAL" clId="{E8F56313-3584-4436-A974-3DAE3A42A163}" dt="2022-07-12T20:03:58.347" v="9494"/>
          <ac:spMkLst>
            <pc:docMk/>
            <pc:sldMk cId="40041917" sldId="327"/>
            <ac:spMk id="23" creationId="{8BB56887-D0D5-4F0C-9E19-7247EB83C8B7}"/>
          </ac:spMkLst>
        </pc:spChg>
        <pc:spChg chg="del">
          <ac:chgData name="Le Tuan Linh 20142567" userId="361bd033-014e-491f-8705-d023fcb203fe" providerId="ADAL" clId="{E8F56313-3584-4436-A974-3DAE3A42A163}" dt="2022-07-12T20:03:58.347" v="9494"/>
          <ac:spMkLst>
            <pc:docMk/>
            <pc:sldMk cId="40041917" sldId="327"/>
            <ac:spMk id="25" creationId="{081E4A58-353D-44AE-B2FC-2A74E2E400F7}"/>
          </ac:spMkLst>
        </pc:spChg>
      </pc:sldChg>
      <pc:sldMasterChg chg="del delSldLayout">
        <pc:chgData name="Le Tuan Linh 20142567" userId="361bd033-014e-491f-8705-d023fcb203fe" providerId="ADAL" clId="{E8F56313-3584-4436-A974-3DAE3A42A163}" dt="2022-07-12T14:15:54.779" v="7303" actId="47"/>
        <pc:sldMasterMkLst>
          <pc:docMk/>
          <pc:sldMasterMk cId="4243025788" sldId="2147483659"/>
        </pc:sldMasterMkLst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613105720" sldId="2147483660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2225560947" sldId="2147483661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3347753621" sldId="2147483662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2860056511" sldId="2147483663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3586617549" sldId="2147483664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836789424" sldId="2147483665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3016757838" sldId="2147483666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3161003932" sldId="2147483667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3108256387" sldId="2147483668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1095808553" sldId="2147483669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1293533096" sldId="2147483670"/>
          </pc:sldLayoutMkLst>
        </pc:sldLayoutChg>
        <pc:sldLayoutChg chg="del">
          <pc:chgData name="Le Tuan Linh 20142567" userId="361bd033-014e-491f-8705-d023fcb203fe" providerId="ADAL" clId="{E8F56313-3584-4436-A974-3DAE3A42A163}" dt="2022-07-12T14:15:54.779" v="7303" actId="47"/>
          <pc:sldLayoutMkLst>
            <pc:docMk/>
            <pc:sldMasterMk cId="4243025788" sldId="2147483659"/>
            <pc:sldLayoutMk cId="546477553" sldId="2147483671"/>
          </pc:sldLayoutMkLst>
        </pc:sldLayoutChg>
      </pc:sldMasterChg>
    </pc:docChg>
  </pc:docChgLst>
  <pc:docChgLst>
    <pc:chgData name="Le Tuan Linh 20142567" userId="361bd033-014e-491f-8705-d023fcb203fe" providerId="ADAL" clId="{D8AD622E-370A-4E79-A7A7-0190B0ABDAA7}"/>
    <pc:docChg chg="undo custSel addSld delSld modSld sldOrd">
      <pc:chgData name="Le Tuan Linh 20142567" userId="361bd033-014e-491f-8705-d023fcb203fe" providerId="ADAL" clId="{D8AD622E-370A-4E79-A7A7-0190B0ABDAA7}" dt="2022-06-28T19:32:11.826" v="3429" actId="1076"/>
      <pc:docMkLst>
        <pc:docMk/>
      </pc:docMkLst>
      <pc:sldChg chg="modSp mod">
        <pc:chgData name="Le Tuan Linh 20142567" userId="361bd033-014e-491f-8705-d023fcb203fe" providerId="ADAL" clId="{D8AD622E-370A-4E79-A7A7-0190B0ABDAA7}" dt="2022-06-28T17:33:05.614" v="13" actId="403"/>
        <pc:sldMkLst>
          <pc:docMk/>
          <pc:sldMk cId="1234004128" sldId="256"/>
        </pc:sldMkLst>
        <pc:spChg chg="mod">
          <ac:chgData name="Le Tuan Linh 20142567" userId="361bd033-014e-491f-8705-d023fcb203fe" providerId="ADAL" clId="{D8AD622E-370A-4E79-A7A7-0190B0ABDAA7}" dt="2022-06-28T17:33:05.614" v="13" actId="403"/>
          <ac:spMkLst>
            <pc:docMk/>
            <pc:sldMk cId="1234004128" sldId="256"/>
            <ac:spMk id="4" creationId="{5642BA63-383F-45B9-939A-7A3B792A60C4}"/>
          </ac:spMkLst>
        </pc:spChg>
      </pc:sldChg>
      <pc:sldChg chg="modSp mod">
        <pc:chgData name="Le Tuan Linh 20142567" userId="361bd033-014e-491f-8705-d023fcb203fe" providerId="ADAL" clId="{D8AD622E-370A-4E79-A7A7-0190B0ABDAA7}" dt="2022-06-28T17:36:22.954" v="124" actId="1076"/>
        <pc:sldMkLst>
          <pc:docMk/>
          <pc:sldMk cId="743172911" sldId="257"/>
        </pc:sldMkLst>
        <pc:spChg chg="mod">
          <ac:chgData name="Le Tuan Linh 20142567" userId="361bd033-014e-491f-8705-d023fcb203fe" providerId="ADAL" clId="{D8AD622E-370A-4E79-A7A7-0190B0ABDAA7}" dt="2022-06-28T17:34:57.608" v="18" actId="1076"/>
          <ac:spMkLst>
            <pc:docMk/>
            <pc:sldMk cId="743172911" sldId="257"/>
            <ac:spMk id="3" creationId="{5702E00C-3125-4CD1-A5F8-64723BF48E3E}"/>
          </ac:spMkLst>
        </pc:spChg>
        <pc:spChg chg="mod">
          <ac:chgData name="Le Tuan Linh 20142567" userId="361bd033-014e-491f-8705-d023fcb203fe" providerId="ADAL" clId="{D8AD622E-370A-4E79-A7A7-0190B0ABDAA7}" dt="2022-06-28T17:35:17.823" v="82" actId="20577"/>
          <ac:spMkLst>
            <pc:docMk/>
            <pc:sldMk cId="743172911" sldId="257"/>
            <ac:spMk id="4" creationId="{72BF49D9-2FCE-4950-8B1C-F580CC18F4C9}"/>
          </ac:spMkLst>
        </pc:spChg>
        <pc:spChg chg="mod">
          <ac:chgData name="Le Tuan Linh 20142567" userId="361bd033-014e-491f-8705-d023fcb203fe" providerId="ADAL" clId="{D8AD622E-370A-4E79-A7A7-0190B0ABDAA7}" dt="2022-06-28T17:34:58.414" v="20" actId="1076"/>
          <ac:spMkLst>
            <pc:docMk/>
            <pc:sldMk cId="743172911" sldId="257"/>
            <ac:spMk id="5" creationId="{E360E0E0-45C6-4929-9872-7A0C1B7BF492}"/>
          </ac:spMkLst>
        </pc:spChg>
        <pc:graphicFrameChg chg="mod modGraphic">
          <ac:chgData name="Le Tuan Linh 20142567" userId="361bd033-014e-491f-8705-d023fcb203fe" providerId="ADAL" clId="{D8AD622E-370A-4E79-A7A7-0190B0ABDAA7}" dt="2022-06-28T17:36:22.954" v="124" actId="1076"/>
          <ac:graphicFrameMkLst>
            <pc:docMk/>
            <pc:sldMk cId="743172911" sldId="257"/>
            <ac:graphicFrameMk id="7" creationId="{74AEC440-60AF-45D5-B05B-7712F1E9413C}"/>
          </ac:graphicFrameMkLst>
        </pc:graphicFrameChg>
      </pc:sldChg>
      <pc:sldChg chg="del">
        <pc:chgData name="Le Tuan Linh 20142567" userId="361bd033-014e-491f-8705-d023fcb203fe" providerId="ADAL" clId="{D8AD622E-370A-4E79-A7A7-0190B0ABDAA7}" dt="2022-06-28T19:31:06.679" v="3416" actId="47"/>
        <pc:sldMkLst>
          <pc:docMk/>
          <pc:sldMk cId="3505952789" sldId="258"/>
        </pc:sldMkLst>
      </pc:sldChg>
      <pc:sldChg chg="del">
        <pc:chgData name="Le Tuan Linh 20142567" userId="361bd033-014e-491f-8705-d023fcb203fe" providerId="ADAL" clId="{D8AD622E-370A-4E79-A7A7-0190B0ABDAA7}" dt="2022-06-28T17:36:26.973" v="125" actId="47"/>
        <pc:sldMkLst>
          <pc:docMk/>
          <pc:sldMk cId="221433772" sldId="260"/>
        </pc:sldMkLst>
      </pc:sldChg>
      <pc:sldChg chg="modSp">
        <pc:chgData name="Le Tuan Linh 20142567" userId="361bd033-014e-491f-8705-d023fcb203fe" providerId="ADAL" clId="{D8AD622E-370A-4E79-A7A7-0190B0ABDAA7}" dt="2022-06-28T17:37:21.308" v="223" actId="20577"/>
        <pc:sldMkLst>
          <pc:docMk/>
          <pc:sldMk cId="64084651" sldId="261"/>
        </pc:sldMkLst>
        <pc:graphicFrameChg chg="mod">
          <ac:chgData name="Le Tuan Linh 20142567" userId="361bd033-014e-491f-8705-d023fcb203fe" providerId="ADAL" clId="{D8AD622E-370A-4E79-A7A7-0190B0ABDAA7}" dt="2022-06-28T17:37:21.308" v="223" actId="20577"/>
          <ac:graphicFrameMkLst>
            <pc:docMk/>
            <pc:sldMk cId="64084651" sldId="261"/>
            <ac:graphicFrameMk id="8" creationId="{10C45281-8F93-418C-A9D7-4739DACF7C7C}"/>
          </ac:graphicFrameMkLst>
        </pc:graphicFrameChg>
      </pc:sldChg>
      <pc:sldChg chg="del">
        <pc:chgData name="Le Tuan Linh 20142567" userId="361bd033-014e-491f-8705-d023fcb203fe" providerId="ADAL" clId="{D8AD622E-370A-4E79-A7A7-0190B0ABDAA7}" dt="2022-06-28T19:31:09.074" v="3420" actId="47"/>
        <pc:sldMkLst>
          <pc:docMk/>
          <pc:sldMk cId="2287700220" sldId="264"/>
        </pc:sldMkLst>
      </pc:sldChg>
      <pc:sldChg chg="del">
        <pc:chgData name="Le Tuan Linh 20142567" userId="361bd033-014e-491f-8705-d023fcb203fe" providerId="ADAL" clId="{D8AD622E-370A-4E79-A7A7-0190B0ABDAA7}" dt="2022-06-28T19:31:08.151" v="3418" actId="47"/>
        <pc:sldMkLst>
          <pc:docMk/>
          <pc:sldMk cId="2848465069" sldId="265"/>
        </pc:sldMkLst>
      </pc:sldChg>
      <pc:sldChg chg="del">
        <pc:chgData name="Le Tuan Linh 20142567" userId="361bd033-014e-491f-8705-d023fcb203fe" providerId="ADAL" clId="{D8AD622E-370A-4E79-A7A7-0190B0ABDAA7}" dt="2022-06-28T19:31:04.341" v="3415" actId="47"/>
        <pc:sldMkLst>
          <pc:docMk/>
          <pc:sldMk cId="1515201282" sldId="266"/>
        </pc:sldMkLst>
      </pc:sldChg>
      <pc:sldChg chg="del">
        <pc:chgData name="Le Tuan Linh 20142567" userId="361bd033-014e-491f-8705-d023fcb203fe" providerId="ADAL" clId="{D8AD622E-370A-4E79-A7A7-0190B0ABDAA7}" dt="2022-06-28T19:31:07.685" v="3417" actId="47"/>
        <pc:sldMkLst>
          <pc:docMk/>
          <pc:sldMk cId="709211339" sldId="268"/>
        </pc:sldMkLst>
      </pc:sldChg>
      <pc:sldChg chg="addSp delSp modSp mod setBg delAnim modAnim setClrOvrMap">
        <pc:chgData name="Le Tuan Linh 20142567" userId="361bd033-014e-491f-8705-d023fcb203fe" providerId="ADAL" clId="{D8AD622E-370A-4E79-A7A7-0190B0ABDAA7}" dt="2022-06-28T18:35:18.720" v="2187" actId="26606"/>
        <pc:sldMkLst>
          <pc:docMk/>
          <pc:sldMk cId="3269313838" sldId="269"/>
        </pc:sldMkLst>
        <pc:spChg chg="add mod ord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2" creationId="{F6553A19-38DC-E8D5-0648-16D71D9EC6B9}"/>
          </ac:spMkLst>
        </pc:spChg>
        <pc:spChg chg="del mod">
          <ac:chgData name="Le Tuan Linh 20142567" userId="361bd033-014e-491f-8705-d023fcb203fe" providerId="ADAL" clId="{D8AD622E-370A-4E79-A7A7-0190B0ABDAA7}" dt="2022-06-28T18:20:33.178" v="1453" actId="478"/>
          <ac:spMkLst>
            <pc:docMk/>
            <pc:sldMk cId="3269313838" sldId="269"/>
            <ac:spMk id="4" creationId="{00000000-0000-0000-0000-000000000000}"/>
          </ac:spMkLst>
        </pc:spChg>
        <pc:spChg chg="add del">
          <ac:chgData name="Le Tuan Linh 20142567" userId="361bd033-014e-491f-8705-d023fcb203fe" providerId="ADAL" clId="{D8AD622E-370A-4E79-A7A7-0190B0ABDAA7}" dt="2022-06-28T18:01:07.444" v="1165" actId="26606"/>
          <ac:spMkLst>
            <pc:docMk/>
            <pc:sldMk cId="3269313838" sldId="269"/>
            <ac:spMk id="10" creationId="{E8A8EAB8-D2FF-444D-B34B-7D32F106AD0E}"/>
          </ac:spMkLst>
        </pc:spChg>
        <pc:spChg chg="add del">
          <ac:chgData name="Le Tuan Linh 20142567" userId="361bd033-014e-491f-8705-d023fcb203fe" providerId="ADAL" clId="{D8AD622E-370A-4E79-A7A7-0190B0ABDAA7}" dt="2022-06-28T17:59:39.849" v="1161" actId="26606"/>
          <ac:spMkLst>
            <pc:docMk/>
            <pc:sldMk cId="3269313838" sldId="269"/>
            <ac:spMk id="13" creationId="{620FDFD2-19AF-4124-A49A-BAC0929B1300}"/>
          </ac:spMkLst>
        </pc:spChg>
        <pc:spChg chg="add del">
          <ac:chgData name="Le Tuan Linh 20142567" userId="361bd033-014e-491f-8705-d023fcb203fe" providerId="ADAL" clId="{D8AD622E-370A-4E79-A7A7-0190B0ABDAA7}" dt="2022-06-28T18:01:28.527" v="1170" actId="26606"/>
          <ac:spMkLst>
            <pc:docMk/>
            <pc:sldMk cId="3269313838" sldId="269"/>
            <ac:spMk id="14" creationId="{E8A8EAB8-D2FF-444D-B34B-7D32F106AD0E}"/>
          </ac:spMkLst>
        </pc:spChg>
        <pc:spChg chg="add del">
          <ac:chgData name="Le Tuan Linh 20142567" userId="361bd033-014e-491f-8705-d023fcb203fe" providerId="ADAL" clId="{D8AD622E-370A-4E79-A7A7-0190B0ABDAA7}" dt="2022-06-28T18:01:52.524" v="1172" actId="26606"/>
          <ac:spMkLst>
            <pc:docMk/>
            <pc:sldMk cId="3269313838" sldId="269"/>
            <ac:spMk id="20" creationId="{68A4132F-DEC6-4332-A00C-A11AD4519B6C}"/>
          </ac:spMkLst>
        </pc:spChg>
        <pc:spChg chg="add del">
          <ac:chgData name="Le Tuan Linh 20142567" userId="361bd033-014e-491f-8705-d023fcb203fe" providerId="ADAL" clId="{D8AD622E-370A-4E79-A7A7-0190B0ABDAA7}" dt="2022-06-28T18:01:52.524" v="1172" actId="26606"/>
          <ac:spMkLst>
            <pc:docMk/>
            <pc:sldMk cId="3269313838" sldId="269"/>
            <ac:spMk id="21" creationId="{64965EAE-E41A-435F-B993-07E824B6C977}"/>
          </ac:spMkLst>
        </pc:spChg>
        <pc:spChg chg="add del">
          <ac:chgData name="Le Tuan Linh 20142567" userId="361bd033-014e-491f-8705-d023fcb203fe" providerId="ADAL" clId="{D8AD622E-370A-4E79-A7A7-0190B0ABDAA7}" dt="2022-06-28T18:01:52.524" v="1172" actId="26606"/>
          <ac:spMkLst>
            <pc:docMk/>
            <pc:sldMk cId="3269313838" sldId="269"/>
            <ac:spMk id="22" creationId="{152F8994-E6D4-4311-9548-C3607BC43645}"/>
          </ac:spMkLst>
        </pc:spChg>
        <pc:spChg chg="add del">
          <ac:chgData name="Le Tuan Linh 20142567" userId="361bd033-014e-491f-8705-d023fcb203fe" providerId="ADAL" clId="{D8AD622E-370A-4E79-A7A7-0190B0ABDAA7}" dt="2022-06-28T18:02:04.121" v="1174" actId="26606"/>
          <ac:spMkLst>
            <pc:docMk/>
            <pc:sldMk cId="3269313838" sldId="269"/>
            <ac:spMk id="24" creationId="{68A4132F-DEC6-4332-A00C-A11AD4519B6C}"/>
          </ac:spMkLst>
        </pc:spChg>
        <pc:spChg chg="add del">
          <ac:chgData name="Le Tuan Linh 20142567" userId="361bd033-014e-491f-8705-d023fcb203fe" providerId="ADAL" clId="{D8AD622E-370A-4E79-A7A7-0190B0ABDAA7}" dt="2022-06-28T18:02:04.121" v="1174" actId="26606"/>
          <ac:spMkLst>
            <pc:docMk/>
            <pc:sldMk cId="3269313838" sldId="269"/>
            <ac:spMk id="25" creationId="{9B38642C-62C4-4E31-A5D3-BB1DD8CA3942}"/>
          </ac:spMkLst>
        </pc:spChg>
        <pc:spChg chg="add del">
          <ac:chgData name="Le Tuan Linh 20142567" userId="361bd033-014e-491f-8705-d023fcb203fe" providerId="ADAL" clId="{D8AD622E-370A-4E79-A7A7-0190B0ABDAA7}" dt="2022-06-28T18:02:04.121" v="1174" actId="26606"/>
          <ac:spMkLst>
            <pc:docMk/>
            <pc:sldMk cId="3269313838" sldId="269"/>
            <ac:spMk id="26" creationId="{A9F66240-8C38-4069-A5C9-2D3FCD97EDAD}"/>
          </ac:spMkLst>
        </pc:spChg>
        <pc:spChg chg="add del">
          <ac:chgData name="Le Tuan Linh 20142567" userId="361bd033-014e-491f-8705-d023fcb203fe" providerId="ADAL" clId="{D8AD622E-370A-4E79-A7A7-0190B0ABDAA7}" dt="2022-06-28T17:55:47.132" v="1149" actId="22"/>
          <ac:spMkLst>
            <pc:docMk/>
            <pc:sldMk cId="3269313838" sldId="269"/>
            <ac:spMk id="28" creationId="{B28C7F13-5484-23A1-605C-F87435A691A4}"/>
          </ac:spMkLst>
        </pc:spChg>
        <pc:spChg chg="add del">
          <ac:chgData name="Le Tuan Linh 20142567" userId="361bd033-014e-491f-8705-d023fcb203fe" providerId="ADAL" clId="{D8AD622E-370A-4E79-A7A7-0190B0ABDAA7}" dt="2022-06-28T18:02:07.219" v="1176" actId="26606"/>
          <ac:spMkLst>
            <pc:docMk/>
            <pc:sldMk cId="3269313838" sldId="269"/>
            <ac:spMk id="29" creationId="{C62225A2-D3F0-45D1-9C47-B10375316553}"/>
          </ac:spMkLst>
        </pc:spChg>
        <pc:spChg chg="add del">
          <ac:chgData name="Le Tuan Linh 20142567" userId="361bd033-014e-491f-8705-d023fcb203fe" providerId="ADAL" clId="{D8AD622E-370A-4E79-A7A7-0190B0ABDAA7}" dt="2022-06-28T18:02:07.219" v="1176" actId="26606"/>
          <ac:spMkLst>
            <pc:docMk/>
            <pc:sldMk cId="3269313838" sldId="269"/>
            <ac:spMk id="30" creationId="{1B9FBFA8-6AF4-4091-9C8B-DEC6D89338F0}"/>
          </ac:spMkLst>
        </pc:spChg>
        <pc:spChg chg="add del">
          <ac:chgData name="Le Tuan Linh 20142567" userId="361bd033-014e-491f-8705-d023fcb203fe" providerId="ADAL" clId="{D8AD622E-370A-4E79-A7A7-0190B0ABDAA7}" dt="2022-06-28T18:02:21.082" v="1178" actId="26606"/>
          <ac:spMkLst>
            <pc:docMk/>
            <pc:sldMk cId="3269313838" sldId="269"/>
            <ac:spMk id="32" creationId="{68A4132F-DEC6-4332-A00C-A11AD4519B6C}"/>
          </ac:spMkLst>
        </pc:spChg>
        <pc:spChg chg="add del">
          <ac:chgData name="Le Tuan Linh 20142567" userId="361bd033-014e-491f-8705-d023fcb203fe" providerId="ADAL" clId="{D8AD622E-370A-4E79-A7A7-0190B0ABDAA7}" dt="2022-06-28T18:02:21.082" v="1178" actId="26606"/>
          <ac:spMkLst>
            <pc:docMk/>
            <pc:sldMk cId="3269313838" sldId="269"/>
            <ac:spMk id="33" creationId="{9B38642C-62C4-4E31-A5D3-BB1DD8CA3942}"/>
          </ac:spMkLst>
        </pc:spChg>
        <pc:spChg chg="add del">
          <ac:chgData name="Le Tuan Linh 20142567" userId="361bd033-014e-491f-8705-d023fcb203fe" providerId="ADAL" clId="{D8AD622E-370A-4E79-A7A7-0190B0ABDAA7}" dt="2022-06-28T18:02:21.082" v="1178" actId="26606"/>
          <ac:spMkLst>
            <pc:docMk/>
            <pc:sldMk cId="3269313838" sldId="269"/>
            <ac:spMk id="34" creationId="{A9F66240-8C38-4069-A5C9-2D3FCD97EDAD}"/>
          </ac:spMkLst>
        </pc:spChg>
        <pc:spChg chg="add del">
          <ac:chgData name="Le Tuan Linh 20142567" userId="361bd033-014e-491f-8705-d023fcb203fe" providerId="ADAL" clId="{D8AD622E-370A-4E79-A7A7-0190B0ABDAA7}" dt="2022-06-28T18:02:29.676" v="1180" actId="26606"/>
          <ac:spMkLst>
            <pc:docMk/>
            <pc:sldMk cId="3269313838" sldId="269"/>
            <ac:spMk id="36" creationId="{FEB0B922-A6AE-4089-8B21-F3E1A77093DD}"/>
          </ac:spMkLst>
        </pc:spChg>
        <pc:spChg chg="add del">
          <ac:chgData name="Le Tuan Linh 20142567" userId="361bd033-014e-491f-8705-d023fcb203fe" providerId="ADAL" clId="{D8AD622E-370A-4E79-A7A7-0190B0ABDAA7}" dt="2022-06-28T18:02:29.676" v="1180" actId="26606"/>
          <ac:spMkLst>
            <pc:docMk/>
            <pc:sldMk cId="3269313838" sldId="269"/>
            <ac:spMk id="37" creationId="{C5EB7378-ADA3-4D6E-8E3A-09FAD1478FB4}"/>
          </ac:spMkLst>
        </pc:spChg>
        <pc:spChg chg="add del">
          <ac:chgData name="Le Tuan Linh 20142567" userId="361bd033-014e-491f-8705-d023fcb203fe" providerId="ADAL" clId="{D8AD622E-370A-4E79-A7A7-0190B0ABDAA7}" dt="2022-06-28T18:03:12.314" v="1184" actId="26606"/>
          <ac:spMkLst>
            <pc:docMk/>
            <pc:sldMk cId="3269313838" sldId="269"/>
            <ac:spMk id="39" creationId="{0D7B6173-1D58-48E2-83CF-37350F315F75}"/>
          </ac:spMkLst>
        </pc:spChg>
        <pc:spChg chg="add del">
          <ac:chgData name="Le Tuan Linh 20142567" userId="361bd033-014e-491f-8705-d023fcb203fe" providerId="ADAL" clId="{D8AD622E-370A-4E79-A7A7-0190B0ABDAA7}" dt="2022-06-28T18:03:12.314" v="1184" actId="26606"/>
          <ac:spMkLst>
            <pc:docMk/>
            <pc:sldMk cId="3269313838" sldId="269"/>
            <ac:spMk id="40" creationId="{8B068B58-6F94-4AFF-A8A7-18573884D6CD}"/>
          </ac:spMkLst>
        </pc:spChg>
        <pc:spChg chg="add del">
          <ac:chgData name="Le Tuan Linh 20142567" userId="361bd033-014e-491f-8705-d023fcb203fe" providerId="ADAL" clId="{D8AD622E-370A-4E79-A7A7-0190B0ABDAA7}" dt="2022-06-28T18:03:12.314" v="1184" actId="26606"/>
          <ac:spMkLst>
            <pc:docMk/>
            <pc:sldMk cId="3269313838" sldId="269"/>
            <ac:spMk id="42" creationId="{21BDEC81-16A7-4451-B893-C15000083B77}"/>
          </ac:spMkLst>
        </pc:spChg>
        <pc:spChg chg="add del">
          <ac:chgData name="Le Tuan Linh 20142567" userId="361bd033-014e-491f-8705-d023fcb203fe" providerId="ADAL" clId="{D8AD622E-370A-4E79-A7A7-0190B0ABDAA7}" dt="2022-06-28T18:03:12.314" v="1184" actId="26606"/>
          <ac:spMkLst>
            <pc:docMk/>
            <pc:sldMk cId="3269313838" sldId="269"/>
            <ac:spMk id="43" creationId="{BE5B028C-7535-45E5-9D2C-32C50D0E0E43}"/>
          </ac:spMkLst>
        </pc:spChg>
        <pc:spChg chg="add del">
          <ac:chgData name="Le Tuan Linh 20142567" userId="361bd033-014e-491f-8705-d023fcb203fe" providerId="ADAL" clId="{D8AD622E-370A-4E79-A7A7-0190B0ABDAA7}" dt="2022-06-28T18:21:03.779" v="1456" actId="26606"/>
          <ac:spMkLst>
            <pc:docMk/>
            <pc:sldMk cId="3269313838" sldId="269"/>
            <ac:spMk id="48" creationId="{68A4132F-DEC6-4332-A00C-A11AD4519B6C}"/>
          </ac:spMkLst>
        </pc:spChg>
        <pc:spChg chg="add del">
          <ac:chgData name="Le Tuan Linh 20142567" userId="361bd033-014e-491f-8705-d023fcb203fe" providerId="ADAL" clId="{D8AD622E-370A-4E79-A7A7-0190B0ABDAA7}" dt="2022-06-28T18:21:03.779" v="1456" actId="26606"/>
          <ac:spMkLst>
            <pc:docMk/>
            <pc:sldMk cId="3269313838" sldId="269"/>
            <ac:spMk id="50" creationId="{9B38642C-62C4-4E31-A5D3-BB1DD8CA3942}"/>
          </ac:spMkLst>
        </pc:spChg>
        <pc:spChg chg="add del">
          <ac:chgData name="Le Tuan Linh 20142567" userId="361bd033-014e-491f-8705-d023fcb203fe" providerId="ADAL" clId="{D8AD622E-370A-4E79-A7A7-0190B0ABDAA7}" dt="2022-06-28T18:21:03.779" v="1456" actId="26606"/>
          <ac:spMkLst>
            <pc:docMk/>
            <pc:sldMk cId="3269313838" sldId="269"/>
            <ac:spMk id="52" creationId="{A9F66240-8C38-4069-A5C9-2D3FCD97EDAD}"/>
          </ac:spMkLst>
        </pc:spChg>
        <pc:spChg chg="del mod">
          <ac:chgData name="Le Tuan Linh 20142567" userId="361bd033-014e-491f-8705-d023fcb203fe" providerId="ADAL" clId="{D8AD622E-370A-4E79-A7A7-0190B0ABDAA7}" dt="2022-06-28T17:38:12.998" v="265" actId="478"/>
          <ac:spMkLst>
            <pc:docMk/>
            <pc:sldMk cId="3269313838" sldId="269"/>
            <ac:spMk id="53" creationId="{00000000-0000-0000-0000-000000000000}"/>
          </ac:spMkLst>
        </pc:spChg>
        <pc:spChg chg="add del">
          <ac:chgData name="Le Tuan Linh 20142567" userId="361bd033-014e-491f-8705-d023fcb203fe" providerId="ADAL" clId="{D8AD622E-370A-4E79-A7A7-0190B0ABDAA7}" dt="2022-06-28T18:21:03.759" v="1455" actId="26606"/>
          <ac:spMkLst>
            <pc:docMk/>
            <pc:sldMk cId="3269313838" sldId="269"/>
            <ac:spMk id="57" creationId="{E8A8EAB8-D2FF-444D-B34B-7D32F106AD0E}"/>
          </ac:spMkLst>
        </pc:spChg>
        <pc:spChg chg="add del">
          <ac:chgData name="Le Tuan Linh 20142567" userId="361bd033-014e-491f-8705-d023fcb203fe" providerId="ADAL" clId="{D8AD622E-370A-4E79-A7A7-0190B0ABDAA7}" dt="2022-06-28T18:34:12.411" v="2180" actId="26606"/>
          <ac:spMkLst>
            <pc:docMk/>
            <pc:sldMk cId="3269313838" sldId="269"/>
            <ac:spMk id="65" creationId="{A7AE9375-4664-4DB2-922D-2782A6E439AC}"/>
          </ac:spMkLst>
        </pc:spChg>
        <pc:spChg chg="add del">
          <ac:chgData name="Le Tuan Linh 20142567" userId="361bd033-014e-491f-8705-d023fcb203fe" providerId="ADAL" clId="{D8AD622E-370A-4E79-A7A7-0190B0ABDAA7}" dt="2022-06-28T18:34:12.411" v="2180" actId="26606"/>
          <ac:spMkLst>
            <pc:docMk/>
            <pc:sldMk cId="3269313838" sldId="269"/>
            <ac:spMk id="67" creationId="{C87417AF-190E-4D6E-AFA6-7D3E84B0B430}"/>
          </ac:spMkLst>
        </pc:spChg>
        <pc:spChg chg="add del">
          <ac:chgData name="Le Tuan Linh 20142567" userId="361bd033-014e-491f-8705-d023fcb203fe" providerId="ADAL" clId="{D8AD622E-370A-4E79-A7A7-0190B0ABDAA7}" dt="2022-06-28T18:34:12.411" v="2180" actId="26606"/>
          <ac:spMkLst>
            <pc:docMk/>
            <pc:sldMk cId="3269313838" sldId="269"/>
            <ac:spMk id="68" creationId="{80B30ED8-273E-4C07-8568-2FE5CC5C483D}"/>
          </ac:spMkLst>
        </pc:spChg>
        <pc:spChg chg="add del">
          <ac:chgData name="Le Tuan Linh 20142567" userId="361bd033-014e-491f-8705-d023fcb203fe" providerId="ADAL" clId="{D8AD622E-370A-4E79-A7A7-0190B0ABDAA7}" dt="2022-06-28T18:34:33.196" v="2181" actId="26606"/>
          <ac:spMkLst>
            <pc:docMk/>
            <pc:sldMk cId="3269313838" sldId="269"/>
            <ac:spMk id="73" creationId="{0D7B6173-1D58-48E2-83CF-37350F315F75}"/>
          </ac:spMkLst>
        </pc:spChg>
        <pc:spChg chg="add del">
          <ac:chgData name="Le Tuan Linh 20142567" userId="361bd033-014e-491f-8705-d023fcb203fe" providerId="ADAL" clId="{D8AD622E-370A-4E79-A7A7-0190B0ABDAA7}" dt="2022-06-28T18:34:33.196" v="2181" actId="26606"/>
          <ac:spMkLst>
            <pc:docMk/>
            <pc:sldMk cId="3269313838" sldId="269"/>
            <ac:spMk id="75" creationId="{35D813D1-BA6B-40B4-A101-04BB89445561}"/>
          </ac:spMkLst>
        </pc:spChg>
        <pc:spChg chg="add del">
          <ac:chgData name="Le Tuan Linh 20142567" userId="361bd033-014e-491f-8705-d023fcb203fe" providerId="ADAL" clId="{D8AD622E-370A-4E79-A7A7-0190B0ABDAA7}" dt="2022-06-28T18:34:33.196" v="2181" actId="26606"/>
          <ac:spMkLst>
            <pc:docMk/>
            <pc:sldMk cId="3269313838" sldId="269"/>
            <ac:spMk id="79" creationId="{21BDEC81-16A7-4451-B893-C15000083B77}"/>
          </ac:spMkLst>
        </pc:spChg>
        <pc:spChg chg="add del">
          <ac:chgData name="Le Tuan Linh 20142567" userId="361bd033-014e-491f-8705-d023fcb203fe" providerId="ADAL" clId="{D8AD622E-370A-4E79-A7A7-0190B0ABDAA7}" dt="2022-06-28T18:34:33.196" v="2181" actId="26606"/>
          <ac:spMkLst>
            <pc:docMk/>
            <pc:sldMk cId="3269313838" sldId="269"/>
            <ac:spMk id="81" creationId="{AEA3DFA5-2D7B-4989-8ED7-8321EC114CF1}"/>
          </ac:spMkLst>
        </pc:spChg>
        <pc:spChg chg="add del">
          <ac:chgData name="Le Tuan Linh 20142567" userId="361bd033-014e-491f-8705-d023fcb203fe" providerId="ADAL" clId="{D8AD622E-370A-4E79-A7A7-0190B0ABDAA7}" dt="2022-06-28T18:35:03.589" v="2185" actId="26606"/>
          <ac:spMkLst>
            <pc:docMk/>
            <pc:sldMk cId="3269313838" sldId="269"/>
            <ac:spMk id="86" creationId="{0D7B6173-1D58-48E2-83CF-37350F315F75}"/>
          </ac:spMkLst>
        </pc:spChg>
        <pc:spChg chg="add del">
          <ac:chgData name="Le Tuan Linh 20142567" userId="361bd033-014e-491f-8705-d023fcb203fe" providerId="ADAL" clId="{D8AD622E-370A-4E79-A7A7-0190B0ABDAA7}" dt="2022-06-28T18:35:03.589" v="2185" actId="26606"/>
          <ac:spMkLst>
            <pc:docMk/>
            <pc:sldMk cId="3269313838" sldId="269"/>
            <ac:spMk id="88" creationId="{35D813D1-BA6B-40B4-A101-04BB89445561}"/>
          </ac:spMkLst>
        </pc:spChg>
        <pc:spChg chg="add del">
          <ac:chgData name="Le Tuan Linh 20142567" userId="361bd033-014e-491f-8705-d023fcb203fe" providerId="ADAL" clId="{D8AD622E-370A-4E79-A7A7-0190B0ABDAA7}" dt="2022-06-28T18:35:03.589" v="2185" actId="26606"/>
          <ac:spMkLst>
            <pc:docMk/>
            <pc:sldMk cId="3269313838" sldId="269"/>
            <ac:spMk id="92" creationId="{21BDEC81-16A7-4451-B893-C15000083B77}"/>
          </ac:spMkLst>
        </pc:spChg>
        <pc:spChg chg="add del">
          <ac:chgData name="Le Tuan Linh 20142567" userId="361bd033-014e-491f-8705-d023fcb203fe" providerId="ADAL" clId="{D8AD622E-370A-4E79-A7A7-0190B0ABDAA7}" dt="2022-06-28T18:35:03.589" v="2185" actId="26606"/>
          <ac:spMkLst>
            <pc:docMk/>
            <pc:sldMk cId="3269313838" sldId="269"/>
            <ac:spMk id="94" creationId="{AEA3DFA5-2D7B-4989-8ED7-8321EC114CF1}"/>
          </ac:spMkLst>
        </pc:spChg>
        <pc:spChg chg="add del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99" creationId="{0D7B6173-1D58-48E2-83CF-37350F315F75}"/>
          </ac:spMkLst>
        </pc:spChg>
        <pc:spChg chg="add del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01" creationId="{35D813D1-BA6B-40B4-A101-04BB89445561}"/>
          </ac:spMkLst>
        </pc:spChg>
        <pc:spChg chg="add del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05" creationId="{21BDEC81-16A7-4451-B893-C15000083B77}"/>
          </ac:spMkLst>
        </pc:spChg>
        <pc:spChg chg="add del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07" creationId="{AEA3DFA5-2D7B-4989-8ED7-8321EC114CF1}"/>
          </ac:spMkLst>
        </pc:spChg>
        <pc:spChg chg="add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12" creationId="{0D7B6173-1D58-48E2-83CF-37350F315F75}"/>
          </ac:spMkLst>
        </pc:spChg>
        <pc:spChg chg="add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14" creationId="{35D813D1-BA6B-40B4-A101-04BB89445561}"/>
          </ac:spMkLst>
        </pc:spChg>
        <pc:spChg chg="add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18" creationId="{21BDEC81-16A7-4451-B893-C15000083B77}"/>
          </ac:spMkLst>
        </pc:spChg>
        <pc:spChg chg="add">
          <ac:chgData name="Le Tuan Linh 20142567" userId="361bd033-014e-491f-8705-d023fcb203fe" providerId="ADAL" clId="{D8AD622E-370A-4E79-A7A7-0190B0ABDAA7}" dt="2022-06-28T18:35:18.720" v="2187" actId="26606"/>
          <ac:spMkLst>
            <pc:docMk/>
            <pc:sldMk cId="3269313838" sldId="269"/>
            <ac:spMk id="120" creationId="{AEA3DFA5-2D7B-4989-8ED7-8321EC114CF1}"/>
          </ac:spMkLst>
        </pc:spChg>
        <pc:spChg chg="del">
          <ac:chgData name="Le Tuan Linh 20142567" userId="361bd033-014e-491f-8705-d023fcb203fe" providerId="ADAL" clId="{D8AD622E-370A-4E79-A7A7-0190B0ABDAA7}" dt="2022-06-28T17:38:37.979" v="282" actId="478"/>
          <ac:spMkLst>
            <pc:docMk/>
            <pc:sldMk cId="3269313838" sldId="269"/>
            <ac:spMk id="784" creationId="{03BA4774-E5B7-4B8F-906B-4CC3E98ECF8A}"/>
          </ac:spMkLst>
        </pc:spChg>
        <pc:spChg chg="del">
          <ac:chgData name="Le Tuan Linh 20142567" userId="361bd033-014e-491f-8705-d023fcb203fe" providerId="ADAL" clId="{D8AD622E-370A-4E79-A7A7-0190B0ABDAA7}" dt="2022-06-28T17:38:30.958" v="272" actId="478"/>
          <ac:spMkLst>
            <pc:docMk/>
            <pc:sldMk cId="3269313838" sldId="269"/>
            <ac:spMk id="785" creationId="{2FAA498B-7AFD-4A71-9C00-BD33B38F1250}"/>
          </ac:spMkLst>
        </pc:spChg>
        <pc:spChg chg="del">
          <ac:chgData name="Le Tuan Linh 20142567" userId="361bd033-014e-491f-8705-d023fcb203fe" providerId="ADAL" clId="{D8AD622E-370A-4E79-A7A7-0190B0ABDAA7}" dt="2022-06-28T17:38:30.083" v="271" actId="478"/>
          <ac:spMkLst>
            <pc:docMk/>
            <pc:sldMk cId="3269313838" sldId="269"/>
            <ac:spMk id="786" creationId="{F7823265-A846-418A-BEF0-C3B460D99E29}"/>
          </ac:spMkLst>
        </pc:spChg>
        <pc:spChg chg="del mod">
          <ac:chgData name="Le Tuan Linh 20142567" userId="361bd033-014e-491f-8705-d023fcb203fe" providerId="ADAL" clId="{D8AD622E-370A-4E79-A7A7-0190B0ABDAA7}" dt="2022-06-28T17:38:36.162" v="279" actId="478"/>
          <ac:spMkLst>
            <pc:docMk/>
            <pc:sldMk cId="3269313838" sldId="269"/>
            <ac:spMk id="787" creationId="{AB57FC80-37DC-4ED4-A08D-472BC7737D21}"/>
          </ac:spMkLst>
        </pc:spChg>
        <pc:spChg chg="mod">
          <ac:chgData name="Le Tuan Linh 20142567" userId="361bd033-014e-491f-8705-d023fcb203fe" providerId="ADAL" clId="{D8AD622E-370A-4E79-A7A7-0190B0ABDAA7}" dt="2022-06-28T17:38:32.187" v="274" actId="6549"/>
          <ac:spMkLst>
            <pc:docMk/>
            <pc:sldMk cId="3269313838" sldId="269"/>
            <ac:spMk id="791" creationId="{F5553E3E-56AC-497B-A03F-FD1528ECB88D}"/>
          </ac:spMkLst>
        </pc:spChg>
        <pc:spChg chg="mod">
          <ac:chgData name="Le Tuan Linh 20142567" userId="361bd033-014e-491f-8705-d023fcb203fe" providerId="ADAL" clId="{D8AD622E-370A-4E79-A7A7-0190B0ABDAA7}" dt="2022-06-28T17:38:26.695" v="269" actId="6549"/>
          <ac:spMkLst>
            <pc:docMk/>
            <pc:sldMk cId="3269313838" sldId="269"/>
            <ac:spMk id="797" creationId="{F8F132A3-010A-4D4A-8C9D-64114B6463D8}"/>
          </ac:spMkLst>
        </pc:spChg>
        <pc:grpChg chg="add del">
          <ac:chgData name="Le Tuan Linh 20142567" userId="361bd033-014e-491f-8705-d023fcb203fe" providerId="ADAL" clId="{D8AD622E-370A-4E79-A7A7-0190B0ABDAA7}" dt="2022-06-28T17:59:39.849" v="1161" actId="26606"/>
          <ac:grpSpMkLst>
            <pc:docMk/>
            <pc:sldMk cId="3269313838" sldId="269"/>
            <ac:grpSpMk id="15" creationId="{7F6F6FC6-9A5F-4E14-8105-15D94914A798}"/>
          </ac:grpSpMkLst>
        </pc:grpChg>
        <pc:grpChg chg="del">
          <ac:chgData name="Le Tuan Linh 20142567" userId="361bd033-014e-491f-8705-d023fcb203fe" providerId="ADAL" clId="{D8AD622E-370A-4E79-A7A7-0190B0ABDAA7}" dt="2022-06-28T17:38:33.432" v="275" actId="478"/>
          <ac:grpSpMkLst>
            <pc:docMk/>
            <pc:sldMk cId="3269313838" sldId="269"/>
            <ac:grpSpMk id="789" creationId="{57479E79-6668-4467-85E8-1EC36ABF4231}"/>
          </ac:grpSpMkLst>
        </pc:grpChg>
        <pc:grpChg chg="del">
          <ac:chgData name="Le Tuan Linh 20142567" userId="361bd033-014e-491f-8705-d023fcb203fe" providerId="ADAL" clId="{D8AD622E-370A-4E79-A7A7-0190B0ABDAA7}" dt="2022-06-28T17:38:28.909" v="270" actId="478"/>
          <ac:grpSpMkLst>
            <pc:docMk/>
            <pc:sldMk cId="3269313838" sldId="269"/>
            <ac:grpSpMk id="795" creationId="{15BFCB89-2B2E-46F5-99E2-A1E162D811E1}"/>
          </ac:grpSpMkLst>
        </pc:grpChg>
        <pc:grpChg chg="del">
          <ac:chgData name="Le Tuan Linh 20142567" userId="361bd033-014e-491f-8705-d023fcb203fe" providerId="ADAL" clId="{D8AD622E-370A-4E79-A7A7-0190B0ABDAA7}" dt="2022-06-28T17:38:35.409" v="277" actId="478"/>
          <ac:grpSpMkLst>
            <pc:docMk/>
            <pc:sldMk cId="3269313838" sldId="269"/>
            <ac:grpSpMk id="807" creationId="{E39BF525-9CF6-4AFA-89D0-5A366312BFD9}"/>
          </ac:grpSpMkLst>
        </pc:grpChg>
        <pc:grpChg chg="del">
          <ac:chgData name="Le Tuan Linh 20142567" userId="361bd033-014e-491f-8705-d023fcb203fe" providerId="ADAL" clId="{D8AD622E-370A-4E79-A7A7-0190B0ABDAA7}" dt="2022-06-28T17:38:37.371" v="281" actId="478"/>
          <ac:grpSpMkLst>
            <pc:docMk/>
            <pc:sldMk cId="3269313838" sldId="269"/>
            <ac:grpSpMk id="813" creationId="{24F408DE-251E-42D7-A6AF-487500668DDC}"/>
          </ac:grpSpMkLst>
        </pc:grpChg>
        <pc:picChg chg="add mod ord">
          <ac:chgData name="Le Tuan Linh 20142567" userId="361bd033-014e-491f-8705-d023fcb203fe" providerId="ADAL" clId="{D8AD622E-370A-4E79-A7A7-0190B0ABDAA7}" dt="2022-06-28T18:34:12.411" v="2180" actId="26606"/>
          <ac:picMkLst>
            <pc:docMk/>
            <pc:sldMk cId="3269313838" sldId="269"/>
            <ac:picMk id="6" creationId="{EF09F477-260F-D9CD-299B-7253C74BAB17}"/>
          </ac:picMkLst>
        </pc:picChg>
        <pc:picChg chg="add mod ord">
          <ac:chgData name="Le Tuan Linh 20142567" userId="361bd033-014e-491f-8705-d023fcb203fe" providerId="ADAL" clId="{D8AD622E-370A-4E79-A7A7-0190B0ABDAA7}" dt="2022-06-28T18:34:12.411" v="2180" actId="26606"/>
          <ac:picMkLst>
            <pc:docMk/>
            <pc:sldMk cId="3269313838" sldId="269"/>
            <ac:picMk id="8" creationId="{4C96899B-479A-1C37-5CD9-FC36AD850FCD}"/>
          </ac:picMkLst>
        </pc:picChg>
        <pc:picChg chg="add del">
          <ac:chgData name="Le Tuan Linh 20142567" userId="361bd033-014e-491f-8705-d023fcb203fe" providerId="ADAL" clId="{D8AD622E-370A-4E79-A7A7-0190B0ABDAA7}" dt="2022-06-28T18:03:12.314" v="1184" actId="26606"/>
          <ac:picMkLst>
            <pc:docMk/>
            <pc:sldMk cId="3269313838" sldId="269"/>
            <ac:picMk id="41" creationId="{B0DAC8FB-A162-44E3-A606-C855A03A5B09}"/>
          </ac:picMkLst>
        </pc:picChg>
        <pc:picChg chg="add del">
          <ac:chgData name="Le Tuan Linh 20142567" userId="361bd033-014e-491f-8705-d023fcb203fe" providerId="ADAL" clId="{D8AD622E-370A-4E79-A7A7-0190B0ABDAA7}" dt="2022-06-28T18:34:33.196" v="2181" actId="26606"/>
          <ac:picMkLst>
            <pc:docMk/>
            <pc:sldMk cId="3269313838" sldId="269"/>
            <ac:picMk id="77" creationId="{B0DAC8FB-A162-44E3-A606-C855A03A5B09}"/>
          </ac:picMkLst>
        </pc:picChg>
        <pc:picChg chg="add del">
          <ac:chgData name="Le Tuan Linh 20142567" userId="361bd033-014e-491f-8705-d023fcb203fe" providerId="ADAL" clId="{D8AD622E-370A-4E79-A7A7-0190B0ABDAA7}" dt="2022-06-28T18:35:03.589" v="2185" actId="26606"/>
          <ac:picMkLst>
            <pc:docMk/>
            <pc:sldMk cId="3269313838" sldId="269"/>
            <ac:picMk id="90" creationId="{B0DAC8FB-A162-44E3-A606-C855A03A5B09}"/>
          </ac:picMkLst>
        </pc:picChg>
        <pc:picChg chg="add del">
          <ac:chgData name="Le Tuan Linh 20142567" userId="361bd033-014e-491f-8705-d023fcb203fe" providerId="ADAL" clId="{D8AD622E-370A-4E79-A7A7-0190B0ABDAA7}" dt="2022-06-28T18:35:18.720" v="2187" actId="26606"/>
          <ac:picMkLst>
            <pc:docMk/>
            <pc:sldMk cId="3269313838" sldId="269"/>
            <ac:picMk id="103" creationId="{B0DAC8FB-A162-44E3-A606-C855A03A5B09}"/>
          </ac:picMkLst>
        </pc:picChg>
        <pc:picChg chg="add">
          <ac:chgData name="Le Tuan Linh 20142567" userId="361bd033-014e-491f-8705-d023fcb203fe" providerId="ADAL" clId="{D8AD622E-370A-4E79-A7A7-0190B0ABDAA7}" dt="2022-06-28T18:35:18.720" v="2187" actId="26606"/>
          <ac:picMkLst>
            <pc:docMk/>
            <pc:sldMk cId="3269313838" sldId="269"/>
            <ac:picMk id="116" creationId="{B0DAC8FB-A162-44E3-A606-C855A03A5B09}"/>
          </ac:picMkLst>
        </pc:picChg>
        <pc:picChg chg="del">
          <ac:chgData name="Le Tuan Linh 20142567" userId="361bd033-014e-491f-8705-d023fcb203fe" providerId="ADAL" clId="{D8AD622E-370A-4E79-A7A7-0190B0ABDAA7}" dt="2022-06-28T17:38:34.299" v="276" actId="478"/>
          <ac:picMkLst>
            <pc:docMk/>
            <pc:sldMk cId="3269313838" sldId="269"/>
            <ac:picMk id="1026" creationId="{2BD71DBC-6BE8-41FA-AC9E-CAAAB2A0B28B}"/>
          </ac:picMkLst>
        </pc:picChg>
        <pc:picChg chg="del">
          <ac:chgData name="Le Tuan Linh 20142567" userId="361bd033-014e-491f-8705-d023fcb203fe" providerId="ADAL" clId="{D8AD622E-370A-4E79-A7A7-0190B0ABDAA7}" dt="2022-06-28T17:38:38.480" v="283" actId="478"/>
          <ac:picMkLst>
            <pc:docMk/>
            <pc:sldMk cId="3269313838" sldId="269"/>
            <ac:picMk id="1028" creationId="{BEBC383A-CBBA-4619-916B-830F0D0934EE}"/>
          </ac:picMkLst>
        </pc:picChg>
        <pc:picChg chg="del">
          <ac:chgData name="Le Tuan Linh 20142567" userId="361bd033-014e-491f-8705-d023fcb203fe" providerId="ADAL" clId="{D8AD622E-370A-4E79-A7A7-0190B0ABDAA7}" dt="2022-06-28T17:38:36.755" v="280" actId="478"/>
          <ac:picMkLst>
            <pc:docMk/>
            <pc:sldMk cId="3269313838" sldId="269"/>
            <ac:picMk id="1030" creationId="{56EB0686-B4D9-40AE-9DF0-3F8BA2C25F3E}"/>
          </ac:picMkLst>
        </pc:picChg>
        <pc:picChg chg="del">
          <ac:chgData name="Le Tuan Linh 20142567" userId="361bd033-014e-491f-8705-d023fcb203fe" providerId="ADAL" clId="{D8AD622E-370A-4E79-A7A7-0190B0ABDAA7}" dt="2022-06-28T17:38:25.773" v="268" actId="478"/>
          <ac:picMkLst>
            <pc:docMk/>
            <pc:sldMk cId="3269313838" sldId="269"/>
            <ac:picMk id="1032" creationId="{4D6827B0-33BD-4257-8777-BEFE0A49B1A3}"/>
          </ac:picMkLst>
        </pc:picChg>
        <pc:cxnChg chg="add del">
          <ac:chgData name="Le Tuan Linh 20142567" userId="361bd033-014e-491f-8705-d023fcb203fe" providerId="ADAL" clId="{D8AD622E-370A-4E79-A7A7-0190B0ABDAA7}" dt="2022-06-28T18:01:07.444" v="1165" actId="26606"/>
          <ac:cxnSpMkLst>
            <pc:docMk/>
            <pc:sldMk cId="3269313838" sldId="269"/>
            <ac:cxnSpMk id="11" creationId="{EEA38897-7BA3-4408-8083-3235339C4A60}"/>
          </ac:cxnSpMkLst>
        </pc:cxnChg>
        <pc:cxnChg chg="add del">
          <ac:chgData name="Le Tuan Linh 20142567" userId="361bd033-014e-491f-8705-d023fcb203fe" providerId="ADAL" clId="{D8AD622E-370A-4E79-A7A7-0190B0ABDAA7}" dt="2022-06-28T18:01:07.444" v="1165" actId="26606"/>
          <ac:cxnSpMkLst>
            <pc:docMk/>
            <pc:sldMk cId="3269313838" sldId="269"/>
            <ac:cxnSpMk id="12" creationId="{CA240C79-242E-4918-9F28-B101847D1CC6}"/>
          </ac:cxnSpMkLst>
        </pc:cxnChg>
        <pc:cxnChg chg="add del">
          <ac:chgData name="Le Tuan Linh 20142567" userId="361bd033-014e-491f-8705-d023fcb203fe" providerId="ADAL" clId="{D8AD622E-370A-4E79-A7A7-0190B0ABDAA7}" dt="2022-06-28T18:01:28.527" v="1170" actId="26606"/>
          <ac:cxnSpMkLst>
            <pc:docMk/>
            <pc:sldMk cId="3269313838" sldId="269"/>
            <ac:cxnSpMk id="16" creationId="{EEA38897-7BA3-4408-8083-3235339C4A60}"/>
          </ac:cxnSpMkLst>
        </pc:cxnChg>
        <pc:cxnChg chg="add del">
          <ac:chgData name="Le Tuan Linh 20142567" userId="361bd033-014e-491f-8705-d023fcb203fe" providerId="ADAL" clId="{D8AD622E-370A-4E79-A7A7-0190B0ABDAA7}" dt="2022-06-28T18:01:28.527" v="1170" actId="26606"/>
          <ac:cxnSpMkLst>
            <pc:docMk/>
            <pc:sldMk cId="3269313838" sldId="269"/>
            <ac:cxnSpMk id="17" creationId="{CA240C79-242E-4918-9F28-B101847D1CC6}"/>
          </ac:cxnSpMkLst>
        </pc:cxnChg>
        <pc:cxnChg chg="add del">
          <ac:chgData name="Le Tuan Linh 20142567" userId="361bd033-014e-491f-8705-d023fcb203fe" providerId="ADAL" clId="{D8AD622E-370A-4E79-A7A7-0190B0ABDAA7}" dt="2022-06-28T18:01:28.527" v="1170" actId="26606"/>
          <ac:cxnSpMkLst>
            <pc:docMk/>
            <pc:sldMk cId="3269313838" sldId="269"/>
            <ac:cxnSpMk id="18" creationId="{F11AD06B-AB20-4097-8606-5DA00DBACE88}"/>
          </ac:cxnSpMkLst>
        </pc:cxnChg>
        <pc:cxnChg chg="add del">
          <ac:chgData name="Le Tuan Linh 20142567" userId="361bd033-014e-491f-8705-d023fcb203fe" providerId="ADAL" clId="{D8AD622E-370A-4E79-A7A7-0190B0ABDAA7}" dt="2022-06-28T18:01:07.444" v="1165" actId="26606"/>
          <ac:cxnSpMkLst>
            <pc:docMk/>
            <pc:sldMk cId="3269313838" sldId="269"/>
            <ac:cxnSpMk id="19" creationId="{F11AD06B-AB20-4097-8606-5DA00DBACE88}"/>
          </ac:cxnSpMkLst>
        </pc:cxnChg>
        <pc:cxnChg chg="add del">
          <ac:chgData name="Le Tuan Linh 20142567" userId="361bd033-014e-491f-8705-d023fcb203fe" providerId="ADAL" clId="{D8AD622E-370A-4E79-A7A7-0190B0ABDAA7}" dt="2022-06-28T18:21:03.759" v="1455" actId="26606"/>
          <ac:cxnSpMkLst>
            <pc:docMk/>
            <pc:sldMk cId="3269313838" sldId="269"/>
            <ac:cxnSpMk id="59" creationId="{EEA38897-7BA3-4408-8083-3235339C4A60}"/>
          </ac:cxnSpMkLst>
        </pc:cxnChg>
        <pc:cxnChg chg="add del">
          <ac:chgData name="Le Tuan Linh 20142567" userId="361bd033-014e-491f-8705-d023fcb203fe" providerId="ADAL" clId="{D8AD622E-370A-4E79-A7A7-0190B0ABDAA7}" dt="2022-06-28T18:21:03.759" v="1455" actId="26606"/>
          <ac:cxnSpMkLst>
            <pc:docMk/>
            <pc:sldMk cId="3269313838" sldId="269"/>
            <ac:cxnSpMk id="61" creationId="{CA240C79-242E-4918-9F28-B101847D1CC6}"/>
          </ac:cxnSpMkLst>
        </pc:cxnChg>
        <pc:cxnChg chg="add del">
          <ac:chgData name="Le Tuan Linh 20142567" userId="361bd033-014e-491f-8705-d023fcb203fe" providerId="ADAL" clId="{D8AD622E-370A-4E79-A7A7-0190B0ABDAA7}" dt="2022-06-28T18:21:03.759" v="1455" actId="26606"/>
          <ac:cxnSpMkLst>
            <pc:docMk/>
            <pc:sldMk cId="3269313838" sldId="269"/>
            <ac:cxnSpMk id="63" creationId="{F11AD06B-AB20-4097-8606-5DA00DBACE88}"/>
          </ac:cxnSpMkLst>
        </pc:cxnChg>
        <pc:cxnChg chg="add del">
          <ac:chgData name="Le Tuan Linh 20142567" userId="361bd033-014e-491f-8705-d023fcb203fe" providerId="ADAL" clId="{D8AD622E-370A-4E79-A7A7-0190B0ABDAA7}" dt="2022-06-28T18:34:12.411" v="2180" actId="26606"/>
          <ac:cxnSpMkLst>
            <pc:docMk/>
            <pc:sldMk cId="3269313838" sldId="269"/>
            <ac:cxnSpMk id="66" creationId="{EE504C98-6397-41C1-A8D8-2D9C4ED307E0}"/>
          </ac:cxnSpMkLst>
        </pc:cxnChg>
        <pc:cxnChg chg="del">
          <ac:chgData name="Le Tuan Linh 20142567" userId="361bd033-014e-491f-8705-d023fcb203fe" providerId="ADAL" clId="{D8AD622E-370A-4E79-A7A7-0190B0ABDAA7}" dt="2022-06-28T17:38:31.598" v="273" actId="478"/>
          <ac:cxnSpMkLst>
            <pc:docMk/>
            <pc:sldMk cId="3269313838" sldId="269"/>
            <ac:cxnSpMk id="783" creationId="{AC0848FE-B027-440D-9236-60A2F50058F9}"/>
          </ac:cxnSpMkLst>
        </pc:cxnChg>
      </pc:sldChg>
      <pc:sldChg chg="del">
        <pc:chgData name="Le Tuan Linh 20142567" userId="361bd033-014e-491f-8705-d023fcb203fe" providerId="ADAL" clId="{D8AD622E-370A-4E79-A7A7-0190B0ABDAA7}" dt="2022-06-28T19:31:08.560" v="3419" actId="47"/>
        <pc:sldMkLst>
          <pc:docMk/>
          <pc:sldMk cId="1577948946" sldId="270"/>
        </pc:sldMkLst>
      </pc:sldChg>
      <pc:sldChg chg="del">
        <pc:chgData name="Le Tuan Linh 20142567" userId="361bd033-014e-491f-8705-d023fcb203fe" providerId="ADAL" clId="{D8AD622E-370A-4E79-A7A7-0190B0ABDAA7}" dt="2022-06-28T19:31:09.459" v="3421" actId="47"/>
        <pc:sldMkLst>
          <pc:docMk/>
          <pc:sldMk cId="1254214314" sldId="272"/>
        </pc:sldMkLst>
      </pc:sldChg>
      <pc:sldChg chg="del">
        <pc:chgData name="Le Tuan Linh 20142567" userId="361bd033-014e-491f-8705-d023fcb203fe" providerId="ADAL" clId="{D8AD622E-370A-4E79-A7A7-0190B0ABDAA7}" dt="2022-06-28T19:31:10.260" v="3423" actId="47"/>
        <pc:sldMkLst>
          <pc:docMk/>
          <pc:sldMk cId="3955703144" sldId="273"/>
        </pc:sldMkLst>
      </pc:sldChg>
      <pc:sldChg chg="del">
        <pc:chgData name="Le Tuan Linh 20142567" userId="361bd033-014e-491f-8705-d023fcb203fe" providerId="ADAL" clId="{D8AD622E-370A-4E79-A7A7-0190B0ABDAA7}" dt="2022-06-28T19:31:09.832" v="3422" actId="47"/>
        <pc:sldMkLst>
          <pc:docMk/>
          <pc:sldMk cId="297023582" sldId="274"/>
        </pc:sldMkLst>
      </pc:sldChg>
      <pc:sldChg chg="del">
        <pc:chgData name="Le Tuan Linh 20142567" userId="361bd033-014e-491f-8705-d023fcb203fe" providerId="ADAL" clId="{D8AD622E-370A-4E79-A7A7-0190B0ABDAA7}" dt="2022-06-28T19:31:10.787" v="3424" actId="47"/>
        <pc:sldMkLst>
          <pc:docMk/>
          <pc:sldMk cId="3746224535" sldId="275"/>
        </pc:sldMkLst>
      </pc:sldChg>
      <pc:sldChg chg="del">
        <pc:chgData name="Le Tuan Linh 20142567" userId="361bd033-014e-491f-8705-d023fcb203fe" providerId="ADAL" clId="{D8AD622E-370A-4E79-A7A7-0190B0ABDAA7}" dt="2022-06-28T19:31:11.270" v="3425" actId="47"/>
        <pc:sldMkLst>
          <pc:docMk/>
          <pc:sldMk cId="2371694312" sldId="277"/>
        </pc:sldMkLst>
      </pc:sldChg>
      <pc:sldChg chg="del">
        <pc:chgData name="Le Tuan Linh 20142567" userId="361bd033-014e-491f-8705-d023fcb203fe" providerId="ADAL" clId="{D8AD622E-370A-4E79-A7A7-0190B0ABDAA7}" dt="2022-06-28T19:31:11.657" v="3426" actId="47"/>
        <pc:sldMkLst>
          <pc:docMk/>
          <pc:sldMk cId="1027419919" sldId="278"/>
        </pc:sldMkLst>
      </pc:sldChg>
      <pc:sldChg chg="add del">
        <pc:chgData name="Le Tuan Linh 20142567" userId="361bd033-014e-491f-8705-d023fcb203fe" providerId="ADAL" clId="{D8AD622E-370A-4E79-A7A7-0190B0ABDAA7}" dt="2022-06-28T18:05:16.326" v="1198" actId="47"/>
        <pc:sldMkLst>
          <pc:docMk/>
          <pc:sldMk cId="2524034030" sldId="279"/>
        </pc:sldMkLst>
      </pc:sldChg>
      <pc:sldChg chg="addSp delSp modSp new del mod setBg delAnim modAnim setClrOvrMap">
        <pc:chgData name="Le Tuan Linh 20142567" userId="361bd033-014e-491f-8705-d023fcb203fe" providerId="ADAL" clId="{D8AD622E-370A-4E79-A7A7-0190B0ABDAA7}" dt="2022-06-28T19:31:02.630" v="3414" actId="47"/>
        <pc:sldMkLst>
          <pc:docMk/>
          <pc:sldMk cId="2640955051" sldId="279"/>
        </pc:sldMkLst>
        <pc:spChg chg="add del mod">
          <ac:chgData name="Le Tuan Linh 20142567" userId="361bd033-014e-491f-8705-d023fcb203fe" providerId="ADAL" clId="{D8AD622E-370A-4E79-A7A7-0190B0ABDAA7}" dt="2022-06-28T18:21:15.958" v="1457" actId="478"/>
          <ac:spMkLst>
            <pc:docMk/>
            <pc:sldMk cId="2640955051" sldId="279"/>
            <ac:spMk id="3" creationId="{9E73096B-8BAF-A95A-A8DD-4B1CA68361BC}"/>
          </ac:spMkLst>
        </pc:spChg>
        <pc:spChg chg="add del mod">
          <ac:chgData name="Le Tuan Linh 20142567" userId="361bd033-014e-491f-8705-d023fcb203fe" providerId="ADAL" clId="{D8AD622E-370A-4E79-A7A7-0190B0ABDAA7}" dt="2022-06-28T18:13:38.227" v="1274" actId="478"/>
          <ac:spMkLst>
            <pc:docMk/>
            <pc:sldMk cId="2640955051" sldId="279"/>
            <ac:spMk id="4" creationId="{DFB6F5F9-F176-79AC-922C-3DC86676C3E9}"/>
          </ac:spMkLst>
        </pc:spChg>
        <pc:spChg chg="add del mod">
          <ac:chgData name="Le Tuan Linh 20142567" userId="361bd033-014e-491f-8705-d023fcb203fe" providerId="ADAL" clId="{D8AD622E-370A-4E79-A7A7-0190B0ABDAA7}" dt="2022-06-28T18:21:42.098" v="1467" actId="21"/>
          <ac:spMkLst>
            <pc:docMk/>
            <pc:sldMk cId="2640955051" sldId="279"/>
            <ac:spMk id="5" creationId="{30B1CD6A-586C-0AF3-8BB5-2EBAB7796A91}"/>
          </ac:spMkLst>
        </pc:spChg>
        <pc:spChg chg="add">
          <ac:chgData name="Le Tuan Linh 20142567" userId="361bd033-014e-491f-8705-d023fcb203fe" providerId="ADAL" clId="{D8AD622E-370A-4E79-A7A7-0190B0ABDAA7}" dt="2022-06-28T18:14:03.264" v="1275" actId="26606"/>
          <ac:spMkLst>
            <pc:docMk/>
            <pc:sldMk cId="2640955051" sldId="279"/>
            <ac:spMk id="8" creationId="{0DE6A193-4755-479A-BC6F-A7EBCA73BE1A}"/>
          </ac:spMkLst>
        </pc:spChg>
        <pc:spChg chg="add">
          <ac:chgData name="Le Tuan Linh 20142567" userId="361bd033-014e-491f-8705-d023fcb203fe" providerId="ADAL" clId="{D8AD622E-370A-4E79-A7A7-0190B0ABDAA7}" dt="2022-06-28T18:14:03.264" v="1275" actId="26606"/>
          <ac:spMkLst>
            <pc:docMk/>
            <pc:sldMk cId="2640955051" sldId="279"/>
            <ac:spMk id="10" creationId="{5A55B759-31A7-423C-9BC2-A8BC09FE98B9}"/>
          </ac:spMkLst>
        </pc:spChg>
        <pc:spChg chg="add">
          <ac:chgData name="Le Tuan Linh 20142567" userId="361bd033-014e-491f-8705-d023fcb203fe" providerId="ADAL" clId="{D8AD622E-370A-4E79-A7A7-0190B0ABDAA7}" dt="2022-06-28T18:14:03.264" v="1275" actId="26606"/>
          <ac:spMkLst>
            <pc:docMk/>
            <pc:sldMk cId="2640955051" sldId="279"/>
            <ac:spMk id="12" creationId="{F78796AF-79A0-47AC-BEFD-BFFC00F968C4}"/>
          </ac:spMkLst>
        </pc:spChg>
        <pc:picChg chg="add del mod">
          <ac:chgData name="Le Tuan Linh 20142567" userId="361bd033-014e-491f-8705-d023fcb203fe" providerId="ADAL" clId="{D8AD622E-370A-4E79-A7A7-0190B0ABDAA7}" dt="2022-06-28T18:21:32.795" v="1463" actId="21"/>
          <ac:picMkLst>
            <pc:docMk/>
            <pc:sldMk cId="2640955051" sldId="279"/>
            <ac:picMk id="2" creationId="{CF6EDBE2-6F0A-5A36-BF1E-B7F3FD23FDFF}"/>
          </ac:picMkLst>
        </pc:picChg>
      </pc:sldChg>
      <pc:sldChg chg="addSp modSp new mod ord setBg">
        <pc:chgData name="Le Tuan Linh 20142567" userId="361bd033-014e-491f-8705-d023fcb203fe" providerId="ADAL" clId="{D8AD622E-370A-4E79-A7A7-0190B0ABDAA7}" dt="2022-06-28T18:37:15.982" v="2260" actId="26606"/>
        <pc:sldMkLst>
          <pc:docMk/>
          <pc:sldMk cId="1665281926" sldId="280"/>
        </pc:sldMkLst>
        <pc:spChg chg="add mod">
          <ac:chgData name="Le Tuan Linh 20142567" userId="361bd033-014e-491f-8705-d023fcb203fe" providerId="ADAL" clId="{D8AD622E-370A-4E79-A7A7-0190B0ABDAA7}" dt="2022-06-28T18:37:15.982" v="2260" actId="26606"/>
          <ac:spMkLst>
            <pc:docMk/>
            <pc:sldMk cId="1665281926" sldId="280"/>
            <ac:spMk id="2" creationId="{F2759797-8275-02F0-E1F8-4B3B4AFC61C2}"/>
          </ac:spMkLst>
        </pc:spChg>
        <pc:spChg chg="add">
          <ac:chgData name="Le Tuan Linh 20142567" userId="361bd033-014e-491f-8705-d023fcb203fe" providerId="ADAL" clId="{D8AD622E-370A-4E79-A7A7-0190B0ABDAA7}" dt="2022-06-28T18:37:15.982" v="2260" actId="26606"/>
          <ac:spMkLst>
            <pc:docMk/>
            <pc:sldMk cId="1665281926" sldId="280"/>
            <ac:spMk id="2055" creationId="{0E91F5CA-B392-444C-88E3-BF5BAAEBDEB0}"/>
          </ac:spMkLst>
        </pc:spChg>
        <pc:spChg chg="add">
          <ac:chgData name="Le Tuan Linh 20142567" userId="361bd033-014e-491f-8705-d023fcb203fe" providerId="ADAL" clId="{D8AD622E-370A-4E79-A7A7-0190B0ABDAA7}" dt="2022-06-28T18:37:15.982" v="2260" actId="26606"/>
          <ac:spMkLst>
            <pc:docMk/>
            <pc:sldMk cId="1665281926" sldId="280"/>
            <ac:spMk id="2057" creationId="{0459807F-B6FA-44D3-9A53-C55B6B56884A}"/>
          </ac:spMkLst>
        </pc:spChg>
        <pc:picChg chg="add mod">
          <ac:chgData name="Le Tuan Linh 20142567" userId="361bd033-014e-491f-8705-d023fcb203fe" providerId="ADAL" clId="{D8AD622E-370A-4E79-A7A7-0190B0ABDAA7}" dt="2022-06-28T18:37:15.982" v="2260" actId="26606"/>
          <ac:picMkLst>
            <pc:docMk/>
            <pc:sldMk cId="1665281926" sldId="280"/>
            <ac:picMk id="2050" creationId="{FEA0E0BC-0C2B-8ABB-B85A-7D3F00DB5AF5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8:20:24.360" v="1452" actId="26606"/>
        <pc:sldMkLst>
          <pc:docMk/>
          <pc:sldMk cId="2400841378" sldId="281"/>
        </pc:sldMkLst>
        <pc:spChg chg="mod ord">
          <ac:chgData name="Le Tuan Linh 20142567" userId="361bd033-014e-491f-8705-d023fcb203fe" providerId="ADAL" clId="{D8AD622E-370A-4E79-A7A7-0190B0ABDAA7}" dt="2022-06-28T18:20:24.360" v="1452" actId="26606"/>
          <ac:spMkLst>
            <pc:docMk/>
            <pc:sldMk cId="2400841378" sldId="281"/>
            <ac:spMk id="2" creationId="{52E4E1FC-4F01-5111-300D-A0EC34E3A250}"/>
          </ac:spMkLst>
        </pc:spChg>
        <pc:spChg chg="mod ord">
          <ac:chgData name="Le Tuan Linh 20142567" userId="361bd033-014e-491f-8705-d023fcb203fe" providerId="ADAL" clId="{D8AD622E-370A-4E79-A7A7-0190B0ABDAA7}" dt="2022-06-28T18:20:24.360" v="1452" actId="26606"/>
          <ac:spMkLst>
            <pc:docMk/>
            <pc:sldMk cId="2400841378" sldId="281"/>
            <ac:spMk id="3" creationId="{F9047B32-4E06-13B3-38B6-B2E5E22C0694}"/>
          </ac:spMkLst>
        </pc:spChg>
        <pc:spChg chg="del">
          <ac:chgData name="Le Tuan Linh 20142567" userId="361bd033-014e-491f-8705-d023fcb203fe" providerId="ADAL" clId="{D8AD622E-370A-4E79-A7A7-0190B0ABDAA7}" dt="2022-06-28T18:20:04.941" v="1451" actId="478"/>
          <ac:spMkLst>
            <pc:docMk/>
            <pc:sldMk cId="2400841378" sldId="281"/>
            <ac:spMk id="4" creationId="{638F9D5D-38A4-C1D5-F0CC-C365CD145B31}"/>
          </ac:spMkLst>
        </pc:spChg>
        <pc:spChg chg="del">
          <ac:chgData name="Le Tuan Linh 20142567" userId="361bd033-014e-491f-8705-d023fcb203fe" providerId="ADAL" clId="{D8AD622E-370A-4E79-A7A7-0190B0ABDAA7}" dt="2022-06-28T18:20:24.360" v="1452" actId="26606"/>
          <ac:spMkLst>
            <pc:docMk/>
            <pc:sldMk cId="2400841378" sldId="281"/>
            <ac:spMk id="5" creationId="{F74BD01E-C717-76EB-B89B-AA2257E6B82B}"/>
          </ac:spMkLst>
        </pc:spChg>
        <pc:spChg chg="add">
          <ac:chgData name="Le Tuan Linh 20142567" userId="361bd033-014e-491f-8705-d023fcb203fe" providerId="ADAL" clId="{D8AD622E-370A-4E79-A7A7-0190B0ABDAA7}" dt="2022-06-28T18:20:24.360" v="1452" actId="26606"/>
          <ac:spMkLst>
            <pc:docMk/>
            <pc:sldMk cId="2400841378" sldId="281"/>
            <ac:spMk id="1031" creationId="{87CC2527-562A-4F69-B487-4371E5B243E7}"/>
          </ac:spMkLst>
        </pc:spChg>
        <pc:picChg chg="add mod">
          <ac:chgData name="Le Tuan Linh 20142567" userId="361bd033-014e-491f-8705-d023fcb203fe" providerId="ADAL" clId="{D8AD622E-370A-4E79-A7A7-0190B0ABDAA7}" dt="2022-06-28T18:20:24.360" v="1452" actId="26606"/>
          <ac:picMkLst>
            <pc:docMk/>
            <pc:sldMk cId="2400841378" sldId="281"/>
            <ac:picMk id="1026" creationId="{0D8A4F8B-8069-B205-0A16-A42B1BBF372F}"/>
          </ac:picMkLst>
        </pc:picChg>
        <pc:cxnChg chg="add">
          <ac:chgData name="Le Tuan Linh 20142567" userId="361bd033-014e-491f-8705-d023fcb203fe" providerId="ADAL" clId="{D8AD622E-370A-4E79-A7A7-0190B0ABDAA7}" dt="2022-06-28T18:20:24.360" v="1452" actId="26606"/>
          <ac:cxnSpMkLst>
            <pc:docMk/>
            <pc:sldMk cId="2400841378" sldId="281"/>
            <ac:cxnSpMk id="1033" creationId="{BCDAEC91-5BCE-4B55-9CC0-43EF94CB734B}"/>
          </ac:cxnSpMkLst>
        </pc:cxnChg>
      </pc:sldChg>
      <pc:sldChg chg="addSp delSp modSp new mod setBg delAnim modAnim">
        <pc:chgData name="Le Tuan Linh 20142567" userId="361bd033-014e-491f-8705-d023fcb203fe" providerId="ADAL" clId="{D8AD622E-370A-4E79-A7A7-0190B0ABDAA7}" dt="2022-06-28T19:32:11.826" v="3429" actId="1076"/>
        <pc:sldMkLst>
          <pc:docMk/>
          <pc:sldMk cId="1498929824" sldId="282"/>
        </pc:sldMkLst>
        <pc:spChg chg="add mod">
          <ac:chgData name="Le Tuan Linh 20142567" userId="361bd033-014e-491f-8705-d023fcb203fe" providerId="ADAL" clId="{D8AD622E-370A-4E79-A7A7-0190B0ABDAA7}" dt="2022-06-28T19:32:11.826" v="3429" actId="1076"/>
          <ac:spMkLst>
            <pc:docMk/>
            <pc:sldMk cId="1498929824" sldId="282"/>
            <ac:spMk id="3" creationId="{B5B5978B-8BA5-F4E2-A038-720F4CF5C1C4}"/>
          </ac:spMkLst>
        </pc:spChg>
        <pc:spChg chg="add del">
          <ac:chgData name="Le Tuan Linh 20142567" userId="361bd033-014e-491f-8705-d023fcb203fe" providerId="ADAL" clId="{D8AD622E-370A-4E79-A7A7-0190B0ABDAA7}" dt="2022-06-28T18:33:49.886" v="2177" actId="26606"/>
          <ac:spMkLst>
            <pc:docMk/>
            <pc:sldMk cId="1498929824" sldId="282"/>
            <ac:spMk id="8" creationId="{5A0118C5-4F8D-4CF4-BADD-53FEACC6C42A}"/>
          </ac:spMkLst>
        </pc:spChg>
        <pc:spChg chg="add del">
          <ac:chgData name="Le Tuan Linh 20142567" userId="361bd033-014e-491f-8705-d023fcb203fe" providerId="ADAL" clId="{D8AD622E-370A-4E79-A7A7-0190B0ABDAA7}" dt="2022-06-28T18:33:49.886" v="2177" actId="26606"/>
          <ac:spMkLst>
            <pc:docMk/>
            <pc:sldMk cId="1498929824" sldId="282"/>
            <ac:spMk id="10" creationId="{3C1D1FA3-6212-4B97-9B1E-C7F81247C2B9}"/>
          </ac:spMkLst>
        </pc:spChg>
        <pc:spChg chg="add del">
          <ac:chgData name="Le Tuan Linh 20142567" userId="361bd033-014e-491f-8705-d023fcb203fe" providerId="ADAL" clId="{D8AD622E-370A-4E79-A7A7-0190B0ABDAA7}" dt="2022-06-28T18:33:49.886" v="2177" actId="26606"/>
          <ac:spMkLst>
            <pc:docMk/>
            <pc:sldMk cId="1498929824" sldId="282"/>
            <ac:spMk id="12" creationId="{11C51958-04D4-4687-95A2-95DCDCF47464}"/>
          </ac:spMkLst>
        </pc:spChg>
        <pc:spChg chg="add del">
          <ac:chgData name="Le Tuan Linh 20142567" userId="361bd033-014e-491f-8705-d023fcb203fe" providerId="ADAL" clId="{D8AD622E-370A-4E79-A7A7-0190B0ABDAA7}" dt="2022-06-28T18:33:49.886" v="2177" actId="26606"/>
          <ac:spMkLst>
            <pc:docMk/>
            <pc:sldMk cId="1498929824" sldId="282"/>
            <ac:spMk id="14" creationId="{79AFCB35-9C04-4524-A0B1-57FF6865D013}"/>
          </ac:spMkLst>
        </pc:spChg>
        <pc:spChg chg="add del">
          <ac:chgData name="Le Tuan Linh 20142567" userId="361bd033-014e-491f-8705-d023fcb203fe" providerId="ADAL" clId="{D8AD622E-370A-4E79-A7A7-0190B0ABDAA7}" dt="2022-06-28T18:33:49.886" v="2177" actId="26606"/>
          <ac:spMkLst>
            <pc:docMk/>
            <pc:sldMk cId="1498929824" sldId="282"/>
            <ac:spMk id="16" creationId="{D11AD2AD-0BA0-4DD3-8EEA-84686A0E718C}"/>
          </ac:spMkLst>
        </pc:spChg>
        <pc:spChg chg="add del">
          <ac:chgData name="Le Tuan Linh 20142567" userId="361bd033-014e-491f-8705-d023fcb203fe" providerId="ADAL" clId="{D8AD622E-370A-4E79-A7A7-0190B0ABDAA7}" dt="2022-06-28T18:33:57.835" v="2179" actId="26606"/>
          <ac:spMkLst>
            <pc:docMk/>
            <pc:sldMk cId="1498929824" sldId="282"/>
            <ac:spMk id="28" creationId="{D19BB8BE-1351-4D9B-B761-F84A0B5B6519}"/>
          </ac:spMkLst>
        </pc:spChg>
        <pc:spChg chg="add">
          <ac:chgData name="Le Tuan Linh 20142567" userId="361bd033-014e-491f-8705-d023fcb203fe" providerId="ADAL" clId="{D8AD622E-370A-4E79-A7A7-0190B0ABDAA7}" dt="2022-06-28T18:33:57.835" v="2179" actId="26606"/>
          <ac:spMkLst>
            <pc:docMk/>
            <pc:sldMk cId="1498929824" sldId="282"/>
            <ac:spMk id="33" creationId="{0D7B6173-1D58-48E2-83CF-37350F315F75}"/>
          </ac:spMkLst>
        </pc:spChg>
        <pc:spChg chg="add">
          <ac:chgData name="Le Tuan Linh 20142567" userId="361bd033-014e-491f-8705-d023fcb203fe" providerId="ADAL" clId="{D8AD622E-370A-4E79-A7A7-0190B0ABDAA7}" dt="2022-06-28T18:33:57.835" v="2179" actId="26606"/>
          <ac:spMkLst>
            <pc:docMk/>
            <pc:sldMk cId="1498929824" sldId="282"/>
            <ac:spMk id="35" creationId="{BE149CDF-5DAC-4860-A285-9492CF2090AA}"/>
          </ac:spMkLst>
        </pc:spChg>
        <pc:spChg chg="add">
          <ac:chgData name="Le Tuan Linh 20142567" userId="361bd033-014e-491f-8705-d023fcb203fe" providerId="ADAL" clId="{D8AD622E-370A-4E79-A7A7-0190B0ABDAA7}" dt="2022-06-28T18:33:57.835" v="2179" actId="26606"/>
          <ac:spMkLst>
            <pc:docMk/>
            <pc:sldMk cId="1498929824" sldId="282"/>
            <ac:spMk id="39" creationId="{21BDEC81-16A7-4451-B893-C15000083B77}"/>
          </ac:spMkLst>
        </pc:spChg>
        <pc:spChg chg="add">
          <ac:chgData name="Le Tuan Linh 20142567" userId="361bd033-014e-491f-8705-d023fcb203fe" providerId="ADAL" clId="{D8AD622E-370A-4E79-A7A7-0190B0ABDAA7}" dt="2022-06-28T18:33:57.835" v="2179" actId="26606"/>
          <ac:spMkLst>
            <pc:docMk/>
            <pc:sldMk cId="1498929824" sldId="282"/>
            <ac:spMk id="41" creationId="{26A515A1-4D80-430E-BE0A-71A290516A82}"/>
          </ac:spMkLst>
        </pc:spChg>
        <pc:grpChg chg="add del">
          <ac:chgData name="Le Tuan Linh 20142567" userId="361bd033-014e-491f-8705-d023fcb203fe" providerId="ADAL" clId="{D8AD622E-370A-4E79-A7A7-0190B0ABDAA7}" dt="2022-06-28T18:33:49.886" v="2177" actId="26606"/>
          <ac:grpSpMkLst>
            <pc:docMk/>
            <pc:sldMk cId="1498929824" sldId="282"/>
            <ac:grpSpMk id="18" creationId="{0C156BF8-7FF7-440F-BE2B-417DFFE8BFA5}"/>
          </ac:grpSpMkLst>
        </pc:grpChg>
        <pc:picChg chg="add del mod ord">
          <ac:chgData name="Le Tuan Linh 20142567" userId="361bd033-014e-491f-8705-d023fcb203fe" providerId="ADAL" clId="{D8AD622E-370A-4E79-A7A7-0190B0ABDAA7}" dt="2022-06-28T18:56:58.013" v="2270" actId="478"/>
          <ac:picMkLst>
            <pc:docMk/>
            <pc:sldMk cId="1498929824" sldId="282"/>
            <ac:picMk id="2" creationId="{6284B5BF-64E6-CE70-40BD-590330C86654}"/>
          </ac:picMkLst>
        </pc:picChg>
        <pc:picChg chg="add mod">
          <ac:chgData name="Le Tuan Linh 20142567" userId="361bd033-014e-491f-8705-d023fcb203fe" providerId="ADAL" clId="{D8AD622E-370A-4E79-A7A7-0190B0ABDAA7}" dt="2022-06-28T19:32:01.682" v="3427" actId="1076"/>
          <ac:picMkLst>
            <pc:docMk/>
            <pc:sldMk cId="1498929824" sldId="282"/>
            <ac:picMk id="4" creationId="{2F883BA1-AB4A-F576-573C-7F537940A80B}"/>
          </ac:picMkLst>
        </pc:picChg>
        <pc:picChg chg="add">
          <ac:chgData name="Le Tuan Linh 20142567" userId="361bd033-014e-491f-8705-d023fcb203fe" providerId="ADAL" clId="{D8AD622E-370A-4E79-A7A7-0190B0ABDAA7}" dt="2022-06-28T18:33:57.835" v="2179" actId="26606"/>
          <ac:picMkLst>
            <pc:docMk/>
            <pc:sldMk cId="1498929824" sldId="282"/>
            <ac:picMk id="37" creationId="{B0DAC8FB-A162-44E3-A606-C855A03A5B09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8:55:38.188" v="2268" actId="5793"/>
        <pc:sldMkLst>
          <pc:docMk/>
          <pc:sldMk cId="954142446" sldId="283"/>
        </pc:sldMkLst>
        <pc:spChg chg="add mod ord">
          <ac:chgData name="Le Tuan Linh 20142567" userId="361bd033-014e-491f-8705-d023fcb203fe" providerId="ADAL" clId="{D8AD622E-370A-4E79-A7A7-0190B0ABDAA7}" dt="2022-06-28T18:55:38.188" v="2268" actId="5793"/>
          <ac:spMkLst>
            <pc:docMk/>
            <pc:sldMk cId="954142446" sldId="283"/>
            <ac:spMk id="2" creationId="{560B6115-3FA5-5FF3-306D-DD7A816DBE77}"/>
          </ac:spMkLst>
        </pc:spChg>
        <pc:spChg chg="add del">
          <ac:chgData name="Le Tuan Linh 20142567" userId="361bd033-014e-491f-8705-d023fcb203fe" providerId="ADAL" clId="{D8AD622E-370A-4E79-A7A7-0190B0ABDAA7}" dt="2022-06-28T18:33:35.335" v="2175" actId="26606"/>
          <ac:spMkLst>
            <pc:docMk/>
            <pc:sldMk cId="954142446" sldId="283"/>
            <ac:spMk id="9" creationId="{04812C46-200A-4DEB-A05E-3ED6C68C2387}"/>
          </ac:spMkLst>
        </pc:spChg>
        <pc:spChg chg="add del">
          <ac:chgData name="Le Tuan Linh 20142567" userId="361bd033-014e-491f-8705-d023fcb203fe" providerId="ADAL" clId="{D8AD622E-370A-4E79-A7A7-0190B0ABDAA7}" dt="2022-06-28T18:33:35.335" v="2175" actId="26606"/>
          <ac:spMkLst>
            <pc:docMk/>
            <pc:sldMk cId="954142446" sldId="283"/>
            <ac:spMk id="11" creationId="{D1EA859B-E555-4109-94F3-6700E046E008}"/>
          </ac:spMkLst>
        </pc:spChg>
        <pc:spChg chg="add del">
          <ac:chgData name="Le Tuan Linh 20142567" userId="361bd033-014e-491f-8705-d023fcb203fe" providerId="ADAL" clId="{D8AD622E-370A-4E79-A7A7-0190B0ABDAA7}" dt="2022-06-28T18:55:35.741" v="2267" actId="26606"/>
          <ac:spMkLst>
            <pc:docMk/>
            <pc:sldMk cId="954142446" sldId="283"/>
            <ac:spMk id="16" creationId="{04812C46-200A-4DEB-A05E-3ED6C68C2387}"/>
          </ac:spMkLst>
        </pc:spChg>
        <pc:spChg chg="add del">
          <ac:chgData name="Le Tuan Linh 20142567" userId="361bd033-014e-491f-8705-d023fcb203fe" providerId="ADAL" clId="{D8AD622E-370A-4E79-A7A7-0190B0ABDAA7}" dt="2022-06-28T18:55:35.741" v="2267" actId="26606"/>
          <ac:spMkLst>
            <pc:docMk/>
            <pc:sldMk cId="954142446" sldId="283"/>
            <ac:spMk id="18" creationId="{D1EA859B-E555-4109-94F3-6700E046E008}"/>
          </ac:spMkLst>
        </pc:spChg>
        <pc:spChg chg="add">
          <ac:chgData name="Le Tuan Linh 20142567" userId="361bd033-014e-491f-8705-d023fcb203fe" providerId="ADAL" clId="{D8AD622E-370A-4E79-A7A7-0190B0ABDAA7}" dt="2022-06-28T18:55:35.741" v="2267" actId="26606"/>
          <ac:spMkLst>
            <pc:docMk/>
            <pc:sldMk cId="954142446" sldId="283"/>
            <ac:spMk id="23" creationId="{04812C46-200A-4DEB-A05E-3ED6C68C2387}"/>
          </ac:spMkLst>
        </pc:spChg>
        <pc:spChg chg="add">
          <ac:chgData name="Le Tuan Linh 20142567" userId="361bd033-014e-491f-8705-d023fcb203fe" providerId="ADAL" clId="{D8AD622E-370A-4E79-A7A7-0190B0ABDAA7}" dt="2022-06-28T18:55:35.741" v="2267" actId="26606"/>
          <ac:spMkLst>
            <pc:docMk/>
            <pc:sldMk cId="954142446" sldId="283"/>
            <ac:spMk id="25" creationId="{D1EA859B-E555-4109-94F3-6700E046E008}"/>
          </ac:spMkLst>
        </pc:spChg>
        <pc:picChg chg="add mod">
          <ac:chgData name="Le Tuan Linh 20142567" userId="361bd033-014e-491f-8705-d023fcb203fe" providerId="ADAL" clId="{D8AD622E-370A-4E79-A7A7-0190B0ABDAA7}" dt="2022-06-28T18:33:23.446" v="2173" actId="26606"/>
          <ac:picMkLst>
            <pc:docMk/>
            <pc:sldMk cId="954142446" sldId="283"/>
            <ac:picMk id="4" creationId="{285B9FD4-9BD7-03AB-8050-DC872E51EBDC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9:18:59.624" v="2975" actId="14100"/>
        <pc:sldMkLst>
          <pc:docMk/>
          <pc:sldMk cId="2962829784" sldId="284"/>
        </pc:sldMkLst>
        <pc:spChg chg="add del mod">
          <ac:chgData name="Le Tuan Linh 20142567" userId="361bd033-014e-491f-8705-d023fcb203fe" providerId="ADAL" clId="{D8AD622E-370A-4E79-A7A7-0190B0ABDAA7}" dt="2022-06-28T19:01:14.138" v="2279"/>
          <ac:spMkLst>
            <pc:docMk/>
            <pc:sldMk cId="2962829784" sldId="284"/>
            <ac:spMk id="3" creationId="{A1C0FB25-2581-9A5F-50D7-1A7AB823EC33}"/>
          </ac:spMkLst>
        </pc:spChg>
        <pc:spChg chg="add mod ord">
          <ac:chgData name="Le Tuan Linh 20142567" userId="361bd033-014e-491f-8705-d023fcb203fe" providerId="ADAL" clId="{D8AD622E-370A-4E79-A7A7-0190B0ABDAA7}" dt="2022-06-28T19:18:59.624" v="2975" actId="14100"/>
          <ac:spMkLst>
            <pc:docMk/>
            <pc:sldMk cId="2962829784" sldId="284"/>
            <ac:spMk id="4" creationId="{79F17DEA-7EB3-D839-C63B-D986C02CEFC2}"/>
          </ac:spMkLst>
        </pc:spChg>
        <pc:spChg chg="add del mod">
          <ac:chgData name="Le Tuan Linh 20142567" userId="361bd033-014e-491f-8705-d023fcb203fe" providerId="ADAL" clId="{D8AD622E-370A-4E79-A7A7-0190B0ABDAA7}" dt="2022-06-28T19:10:29.421" v="2464" actId="767"/>
          <ac:spMkLst>
            <pc:docMk/>
            <pc:sldMk cId="2962829784" sldId="284"/>
            <ac:spMk id="5" creationId="{3B1C298D-1F21-2DCD-82FA-23E3CC855B3E}"/>
          </ac:spMkLst>
        </pc:spChg>
        <pc:spChg chg="add mod">
          <ac:chgData name="Le Tuan Linh 20142567" userId="361bd033-014e-491f-8705-d023fcb203fe" providerId="ADAL" clId="{D8AD622E-370A-4E79-A7A7-0190B0ABDAA7}" dt="2022-06-28T19:18:54.781" v="2974" actId="1076"/>
          <ac:spMkLst>
            <pc:docMk/>
            <pc:sldMk cId="2962829784" sldId="284"/>
            <ac:spMk id="9" creationId="{E8A188D4-870E-BCF0-2AE2-39BBB29758B2}"/>
          </ac:spMkLst>
        </pc:spChg>
        <pc:spChg chg="add del">
          <ac:chgData name="Le Tuan Linh 20142567" userId="361bd033-014e-491f-8705-d023fcb203fe" providerId="ADAL" clId="{D8AD622E-370A-4E79-A7A7-0190B0ABDAA7}" dt="2022-06-28T19:11:34.787" v="2491" actId="26606"/>
          <ac:spMkLst>
            <pc:docMk/>
            <pc:sldMk cId="2962829784" sldId="284"/>
            <ac:spMk id="3076" creationId="{2B97F24A-32CE-4C1C-A50D-3016B394DCFB}"/>
          </ac:spMkLst>
        </pc:spChg>
        <pc:spChg chg="add del">
          <ac:chgData name="Le Tuan Linh 20142567" userId="361bd033-014e-491f-8705-d023fcb203fe" providerId="ADAL" clId="{D8AD622E-370A-4E79-A7A7-0190B0ABDAA7}" dt="2022-06-28T19:11:34.787" v="2491" actId="26606"/>
          <ac:spMkLst>
            <pc:docMk/>
            <pc:sldMk cId="2962829784" sldId="284"/>
            <ac:spMk id="3077" creationId="{6357EC4F-235E-4222-A36F-C7878ACE37F2}"/>
          </ac:spMkLst>
        </pc:spChg>
        <pc:spChg chg="add del">
          <ac:chgData name="Le Tuan Linh 20142567" userId="361bd033-014e-491f-8705-d023fcb203fe" providerId="ADAL" clId="{D8AD622E-370A-4E79-A7A7-0190B0ABDAA7}" dt="2022-06-28T19:10:29.953" v="2465" actId="26606"/>
          <ac:spMkLst>
            <pc:docMk/>
            <pc:sldMk cId="2962829784" sldId="284"/>
            <ac:spMk id="3079" creationId="{2B97F24A-32CE-4C1C-A50D-3016B394DCFB}"/>
          </ac:spMkLst>
        </pc:spChg>
        <pc:spChg chg="add del">
          <ac:chgData name="Le Tuan Linh 20142567" userId="361bd033-014e-491f-8705-d023fcb203fe" providerId="ADAL" clId="{D8AD622E-370A-4E79-A7A7-0190B0ABDAA7}" dt="2022-06-28T19:10:29.953" v="2465" actId="26606"/>
          <ac:spMkLst>
            <pc:docMk/>
            <pc:sldMk cId="2962829784" sldId="284"/>
            <ac:spMk id="3081" creationId="{CD8B4F24-440B-49E9-B85D-733523DC064B}"/>
          </ac:spMkLst>
        </pc:spChg>
        <pc:spChg chg="add del">
          <ac:chgData name="Le Tuan Linh 20142567" userId="361bd033-014e-491f-8705-d023fcb203fe" providerId="ADAL" clId="{D8AD622E-370A-4E79-A7A7-0190B0ABDAA7}" dt="2022-06-28T19:18:43.754" v="2973" actId="26606"/>
          <ac:spMkLst>
            <pc:docMk/>
            <pc:sldMk cId="2962829784" sldId="284"/>
            <ac:spMk id="3082" creationId="{2B97F24A-32CE-4C1C-A50D-3016B394DCFB}"/>
          </ac:spMkLst>
        </pc:spChg>
        <pc:spChg chg="add del">
          <ac:chgData name="Le Tuan Linh 20142567" userId="361bd033-014e-491f-8705-d023fcb203fe" providerId="ADAL" clId="{D8AD622E-370A-4E79-A7A7-0190B0ABDAA7}" dt="2022-06-28T19:18:43.754" v="2973" actId="26606"/>
          <ac:spMkLst>
            <pc:docMk/>
            <pc:sldMk cId="2962829784" sldId="284"/>
            <ac:spMk id="3084" creationId="{6357EC4F-235E-4222-A36F-C7878ACE37F2}"/>
          </ac:spMkLst>
        </pc:spChg>
        <pc:spChg chg="add del">
          <ac:chgData name="Le Tuan Linh 20142567" userId="361bd033-014e-491f-8705-d023fcb203fe" providerId="ADAL" clId="{D8AD622E-370A-4E79-A7A7-0190B0ABDAA7}" dt="2022-06-28T19:18:43.754" v="2973" actId="26606"/>
          <ac:spMkLst>
            <pc:docMk/>
            <pc:sldMk cId="2962829784" sldId="284"/>
            <ac:spMk id="3089" creationId="{2B97F24A-32CE-4C1C-A50D-3016B394DCFB}"/>
          </ac:spMkLst>
        </pc:spChg>
        <pc:spChg chg="add del">
          <ac:chgData name="Le Tuan Linh 20142567" userId="361bd033-014e-491f-8705-d023fcb203fe" providerId="ADAL" clId="{D8AD622E-370A-4E79-A7A7-0190B0ABDAA7}" dt="2022-06-28T19:18:43.754" v="2973" actId="26606"/>
          <ac:spMkLst>
            <pc:docMk/>
            <pc:sldMk cId="2962829784" sldId="284"/>
            <ac:spMk id="3091" creationId="{CD8B4F24-440B-49E9-B85D-733523DC064B}"/>
          </ac:spMkLst>
        </pc:spChg>
        <pc:picChg chg="add mod ord">
          <ac:chgData name="Le Tuan Linh 20142567" userId="361bd033-014e-491f-8705-d023fcb203fe" providerId="ADAL" clId="{D8AD622E-370A-4E79-A7A7-0190B0ABDAA7}" dt="2022-06-28T19:11:04.121" v="2474" actId="26606"/>
          <ac:picMkLst>
            <pc:docMk/>
            <pc:sldMk cId="2962829784" sldId="284"/>
            <ac:picMk id="3074" creationId="{B700B15F-AEF8-67AD-7A20-1A4239BDF4E0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9:17:46.949" v="2968" actId="26606"/>
        <pc:sldMkLst>
          <pc:docMk/>
          <pc:sldMk cId="3311522668" sldId="285"/>
        </pc:sldMkLst>
        <pc:spChg chg="add mod">
          <ac:chgData name="Le Tuan Linh 20142567" userId="361bd033-014e-491f-8705-d023fcb203fe" providerId="ADAL" clId="{D8AD622E-370A-4E79-A7A7-0190B0ABDAA7}" dt="2022-06-28T19:17:46.949" v="2968" actId="26606"/>
          <ac:spMkLst>
            <pc:docMk/>
            <pc:sldMk cId="3311522668" sldId="285"/>
            <ac:spMk id="2" creationId="{3FF0DD88-8278-F6A1-9E75-5D2AB2EFFE3A}"/>
          </ac:spMkLst>
        </pc:spChg>
        <pc:spChg chg="add mod">
          <ac:chgData name="Le Tuan Linh 20142567" userId="361bd033-014e-491f-8705-d023fcb203fe" providerId="ADAL" clId="{D8AD622E-370A-4E79-A7A7-0190B0ABDAA7}" dt="2022-06-28T19:17:46.949" v="2968" actId="26606"/>
          <ac:spMkLst>
            <pc:docMk/>
            <pc:sldMk cId="3311522668" sldId="285"/>
            <ac:spMk id="3" creationId="{78380935-FF28-292D-B9A2-C8D81C36EBEC}"/>
          </ac:spMkLst>
        </pc:spChg>
        <pc:spChg chg="add del">
          <ac:chgData name="Le Tuan Linh 20142567" userId="361bd033-014e-491f-8705-d023fcb203fe" providerId="ADAL" clId="{D8AD622E-370A-4E79-A7A7-0190B0ABDAA7}" dt="2022-06-28T19:17:30.392" v="2966" actId="26606"/>
          <ac:spMkLst>
            <pc:docMk/>
            <pc:sldMk cId="3311522668" sldId="285"/>
            <ac:spMk id="4103" creationId="{45D37F4E-DDB4-456B-97E0-9937730A039F}"/>
          </ac:spMkLst>
        </pc:spChg>
        <pc:spChg chg="add del">
          <ac:chgData name="Le Tuan Linh 20142567" userId="361bd033-014e-491f-8705-d023fcb203fe" providerId="ADAL" clId="{D8AD622E-370A-4E79-A7A7-0190B0ABDAA7}" dt="2022-06-28T19:17:30.392" v="2966" actId="26606"/>
          <ac:spMkLst>
            <pc:docMk/>
            <pc:sldMk cId="3311522668" sldId="285"/>
            <ac:spMk id="4105" creationId="{B2DD41CD-8F47-4F56-AD12-4E2FF7696987}"/>
          </ac:spMkLst>
        </pc:spChg>
        <pc:spChg chg="add del">
          <ac:chgData name="Le Tuan Linh 20142567" userId="361bd033-014e-491f-8705-d023fcb203fe" providerId="ADAL" clId="{D8AD622E-370A-4E79-A7A7-0190B0ABDAA7}" dt="2022-06-28T19:17:46.949" v="2968" actId="26606"/>
          <ac:spMkLst>
            <pc:docMk/>
            <pc:sldMk cId="3311522668" sldId="285"/>
            <ac:spMk id="4107" creationId="{F5493CFF-E43B-4B10-ACE1-C8A1246629EA}"/>
          </ac:spMkLst>
        </pc:spChg>
        <pc:spChg chg="add">
          <ac:chgData name="Le Tuan Linh 20142567" userId="361bd033-014e-491f-8705-d023fcb203fe" providerId="ADAL" clId="{D8AD622E-370A-4E79-A7A7-0190B0ABDAA7}" dt="2022-06-28T19:17:46.949" v="2968" actId="26606"/>
          <ac:spMkLst>
            <pc:docMk/>
            <pc:sldMk cId="3311522668" sldId="285"/>
            <ac:spMk id="4112" creationId="{2B97F24A-32CE-4C1C-A50D-3016B394DCFB}"/>
          </ac:spMkLst>
        </pc:spChg>
        <pc:spChg chg="add">
          <ac:chgData name="Le Tuan Linh 20142567" userId="361bd033-014e-491f-8705-d023fcb203fe" providerId="ADAL" clId="{D8AD622E-370A-4E79-A7A7-0190B0ABDAA7}" dt="2022-06-28T19:17:46.949" v="2968" actId="26606"/>
          <ac:spMkLst>
            <pc:docMk/>
            <pc:sldMk cId="3311522668" sldId="285"/>
            <ac:spMk id="4114" creationId="{CD8B4F24-440B-49E9-B85D-733523DC064B}"/>
          </ac:spMkLst>
        </pc:spChg>
        <pc:picChg chg="add mod ord">
          <ac:chgData name="Le Tuan Linh 20142567" userId="361bd033-014e-491f-8705-d023fcb203fe" providerId="ADAL" clId="{D8AD622E-370A-4E79-A7A7-0190B0ABDAA7}" dt="2022-06-28T19:17:46.949" v="2968" actId="26606"/>
          <ac:picMkLst>
            <pc:docMk/>
            <pc:sldMk cId="3311522668" sldId="285"/>
            <ac:picMk id="4098" creationId="{981D2282-0D22-49F0-23BE-1FD1C60301CF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9:25:11.597" v="3366" actId="26606"/>
        <pc:sldMkLst>
          <pc:docMk/>
          <pc:sldMk cId="2218166394" sldId="286"/>
        </pc:sldMkLst>
        <pc:spChg chg="add mod">
          <ac:chgData name="Le Tuan Linh 20142567" userId="361bd033-014e-491f-8705-d023fcb203fe" providerId="ADAL" clId="{D8AD622E-370A-4E79-A7A7-0190B0ABDAA7}" dt="2022-06-28T19:25:11.597" v="3366" actId="26606"/>
          <ac:spMkLst>
            <pc:docMk/>
            <pc:sldMk cId="2218166394" sldId="286"/>
            <ac:spMk id="2" creationId="{7FE4702C-138A-F2C6-36DF-BF8B4243EA07}"/>
          </ac:spMkLst>
        </pc:spChg>
        <pc:spChg chg="add del mod">
          <ac:chgData name="Le Tuan Linh 20142567" userId="361bd033-014e-491f-8705-d023fcb203fe" providerId="ADAL" clId="{D8AD622E-370A-4E79-A7A7-0190B0ABDAA7}" dt="2022-06-28T19:25:11.597" v="3366" actId="26606"/>
          <ac:spMkLst>
            <pc:docMk/>
            <pc:sldMk cId="2218166394" sldId="286"/>
            <ac:spMk id="3" creationId="{A511291E-1138-7FC3-7997-7F1346B306F3}"/>
          </ac:spMkLst>
        </pc:spChg>
        <pc:spChg chg="add del mod">
          <ac:chgData name="Le Tuan Linh 20142567" userId="361bd033-014e-491f-8705-d023fcb203fe" providerId="ADAL" clId="{D8AD622E-370A-4E79-A7A7-0190B0ABDAA7}" dt="2022-06-28T19:20:47.970" v="2992"/>
          <ac:spMkLst>
            <pc:docMk/>
            <pc:sldMk cId="2218166394" sldId="286"/>
            <ac:spMk id="4" creationId="{461D6622-A2CC-7F42-6659-75FACAEE4F9F}"/>
          </ac:spMkLst>
        </pc:spChg>
        <pc:spChg chg="add">
          <ac:chgData name="Le Tuan Linh 20142567" userId="361bd033-014e-491f-8705-d023fcb203fe" providerId="ADAL" clId="{D8AD622E-370A-4E79-A7A7-0190B0ABDAA7}" dt="2022-06-28T19:25:11.597" v="3366" actId="26606"/>
          <ac:spMkLst>
            <pc:docMk/>
            <pc:sldMk cId="2218166394" sldId="286"/>
            <ac:spMk id="5127" creationId="{91F32EBA-ED97-466E-8CFA-8382584155D0}"/>
          </ac:spMkLst>
        </pc:spChg>
        <pc:spChg chg="add">
          <ac:chgData name="Le Tuan Linh 20142567" userId="361bd033-014e-491f-8705-d023fcb203fe" providerId="ADAL" clId="{D8AD622E-370A-4E79-A7A7-0190B0ABDAA7}" dt="2022-06-28T19:25:11.597" v="3366" actId="26606"/>
          <ac:spMkLst>
            <pc:docMk/>
            <pc:sldMk cId="2218166394" sldId="286"/>
            <ac:spMk id="5129" creationId="{62A38935-BB53-4DF7-A56E-48DD25B685D7}"/>
          </ac:spMkLst>
        </pc:spChg>
        <pc:picChg chg="add mod">
          <ac:chgData name="Le Tuan Linh 20142567" userId="361bd033-014e-491f-8705-d023fcb203fe" providerId="ADAL" clId="{D8AD622E-370A-4E79-A7A7-0190B0ABDAA7}" dt="2022-06-28T19:25:11.597" v="3366" actId="26606"/>
          <ac:picMkLst>
            <pc:docMk/>
            <pc:sldMk cId="2218166394" sldId="286"/>
            <ac:picMk id="5122" creationId="{DAC1EEF9-D46A-97D8-326A-1C3F8B6035FA}"/>
          </ac:picMkLst>
        </pc:picChg>
      </pc:sldChg>
      <pc:sldChg chg="addSp delSp modSp new mod setBg">
        <pc:chgData name="Le Tuan Linh 20142567" userId="361bd033-014e-491f-8705-d023fcb203fe" providerId="ADAL" clId="{D8AD622E-370A-4E79-A7A7-0190B0ABDAA7}" dt="2022-06-28T19:27:35.079" v="3386" actId="20577"/>
        <pc:sldMkLst>
          <pc:docMk/>
          <pc:sldMk cId="987245934" sldId="287"/>
        </pc:sldMkLst>
        <pc:spChg chg="add del mod">
          <ac:chgData name="Le Tuan Linh 20142567" userId="361bd033-014e-491f-8705-d023fcb203fe" providerId="ADAL" clId="{D8AD622E-370A-4E79-A7A7-0190B0ABDAA7}" dt="2022-06-28T19:26:50.703" v="3378"/>
          <ac:spMkLst>
            <pc:docMk/>
            <pc:sldMk cId="987245934" sldId="287"/>
            <ac:spMk id="2" creationId="{A3B6E185-E1DC-3E8A-8CC4-A187B93CFE34}"/>
          </ac:spMkLst>
        </pc:spChg>
        <pc:spChg chg="add mod ord">
          <ac:chgData name="Le Tuan Linh 20142567" userId="361bd033-014e-491f-8705-d023fcb203fe" providerId="ADAL" clId="{D8AD622E-370A-4E79-A7A7-0190B0ABDAA7}" dt="2022-06-28T19:27:35.079" v="3386" actId="20577"/>
          <ac:spMkLst>
            <pc:docMk/>
            <pc:sldMk cId="987245934" sldId="287"/>
            <ac:spMk id="3" creationId="{DA8E937B-33CA-AC63-6508-75E760536191}"/>
          </ac:spMkLst>
        </pc:spChg>
        <pc:spChg chg="add mod">
          <ac:chgData name="Le Tuan Linh 20142567" userId="361bd033-014e-491f-8705-d023fcb203fe" providerId="ADAL" clId="{D8AD622E-370A-4E79-A7A7-0190B0ABDAA7}" dt="2022-06-28T19:27:27.961" v="3383" actId="26606"/>
          <ac:spMkLst>
            <pc:docMk/>
            <pc:sldMk cId="987245934" sldId="287"/>
            <ac:spMk id="4" creationId="{59F1B887-DBB3-87D8-217A-C3E7FF551396}"/>
          </ac:spMkLst>
        </pc:spChg>
        <pc:spChg chg="add del">
          <ac:chgData name="Le Tuan Linh 20142567" userId="361bd033-014e-491f-8705-d023fcb203fe" providerId="ADAL" clId="{D8AD622E-370A-4E79-A7A7-0190B0ABDAA7}" dt="2022-06-28T19:27:27.942" v="3382" actId="26606"/>
          <ac:spMkLst>
            <pc:docMk/>
            <pc:sldMk cId="987245934" sldId="287"/>
            <ac:spMk id="6152" creationId="{91F32EBA-ED97-466E-8CFA-8382584155D0}"/>
          </ac:spMkLst>
        </pc:spChg>
        <pc:spChg chg="add del">
          <ac:chgData name="Le Tuan Linh 20142567" userId="361bd033-014e-491f-8705-d023fcb203fe" providerId="ADAL" clId="{D8AD622E-370A-4E79-A7A7-0190B0ABDAA7}" dt="2022-06-28T19:27:27.942" v="3382" actId="26606"/>
          <ac:spMkLst>
            <pc:docMk/>
            <pc:sldMk cId="987245934" sldId="287"/>
            <ac:spMk id="6154" creationId="{62A38935-BB53-4DF7-A56E-48DD25B685D7}"/>
          </ac:spMkLst>
        </pc:spChg>
        <pc:spChg chg="add">
          <ac:chgData name="Le Tuan Linh 20142567" userId="361bd033-014e-491f-8705-d023fcb203fe" providerId="ADAL" clId="{D8AD622E-370A-4E79-A7A7-0190B0ABDAA7}" dt="2022-06-28T19:27:27.961" v="3383" actId="26606"/>
          <ac:spMkLst>
            <pc:docMk/>
            <pc:sldMk cId="987245934" sldId="287"/>
            <ac:spMk id="6156" creationId="{131BAD53-4E89-4F62-BBB7-26359763ED39}"/>
          </ac:spMkLst>
        </pc:spChg>
        <pc:spChg chg="add">
          <ac:chgData name="Le Tuan Linh 20142567" userId="361bd033-014e-491f-8705-d023fcb203fe" providerId="ADAL" clId="{D8AD622E-370A-4E79-A7A7-0190B0ABDAA7}" dt="2022-06-28T19:27:27.961" v="3383" actId="26606"/>
          <ac:spMkLst>
            <pc:docMk/>
            <pc:sldMk cId="987245934" sldId="287"/>
            <ac:spMk id="6157" creationId="{62756DA2-40EB-4C6F-B962-5822FFB54FB6}"/>
          </ac:spMkLst>
        </pc:spChg>
        <pc:picChg chg="add mod">
          <ac:chgData name="Le Tuan Linh 20142567" userId="361bd033-014e-491f-8705-d023fcb203fe" providerId="ADAL" clId="{D8AD622E-370A-4E79-A7A7-0190B0ABDAA7}" dt="2022-06-28T19:27:27.961" v="3383" actId="26606"/>
          <ac:picMkLst>
            <pc:docMk/>
            <pc:sldMk cId="987245934" sldId="287"/>
            <ac:picMk id="6147" creationId="{1EE66BB0-5116-E0D0-BC88-6CDA8E095E39}"/>
          </ac:picMkLst>
        </pc:picChg>
      </pc:sldChg>
      <pc:sldChg chg="addSp modSp new mod setBg">
        <pc:chgData name="Le Tuan Linh 20142567" userId="361bd033-014e-491f-8705-d023fcb203fe" providerId="ADAL" clId="{D8AD622E-370A-4E79-A7A7-0190B0ABDAA7}" dt="2022-06-28T19:30:52.579" v="3413" actId="26606"/>
        <pc:sldMkLst>
          <pc:docMk/>
          <pc:sldMk cId="1728381018" sldId="288"/>
        </pc:sldMkLst>
        <pc:spChg chg="add mod ord">
          <ac:chgData name="Le Tuan Linh 20142567" userId="361bd033-014e-491f-8705-d023fcb203fe" providerId="ADAL" clId="{D8AD622E-370A-4E79-A7A7-0190B0ABDAA7}" dt="2022-06-28T19:30:52.579" v="3413" actId="26606"/>
          <ac:spMkLst>
            <pc:docMk/>
            <pc:sldMk cId="1728381018" sldId="288"/>
            <ac:spMk id="2" creationId="{3F1597D2-8ECB-E47A-EBFC-69C4DBB3343B}"/>
          </ac:spMkLst>
        </pc:spChg>
        <pc:spChg chg="add">
          <ac:chgData name="Le Tuan Linh 20142567" userId="361bd033-014e-491f-8705-d023fcb203fe" providerId="ADAL" clId="{D8AD622E-370A-4E79-A7A7-0190B0ABDAA7}" dt="2022-06-28T19:30:52.579" v="3413" actId="26606"/>
          <ac:spMkLst>
            <pc:docMk/>
            <pc:sldMk cId="1728381018" sldId="288"/>
            <ac:spMk id="7175" creationId="{37C89E4B-3C9F-44B9-8B86-D9E3D112D8EC}"/>
          </ac:spMkLst>
        </pc:spChg>
        <pc:picChg chg="add mod">
          <ac:chgData name="Le Tuan Linh 20142567" userId="361bd033-014e-491f-8705-d023fcb203fe" providerId="ADAL" clId="{D8AD622E-370A-4E79-A7A7-0190B0ABDAA7}" dt="2022-06-28T19:30:52.579" v="3413" actId="26606"/>
          <ac:picMkLst>
            <pc:docMk/>
            <pc:sldMk cId="1728381018" sldId="288"/>
            <ac:picMk id="7170" creationId="{E6AD3439-44B7-26A4-5C3F-DB5E9530BE32}"/>
          </ac:picMkLst>
        </pc:picChg>
        <pc:cxnChg chg="add">
          <ac:chgData name="Le Tuan Linh 20142567" userId="361bd033-014e-491f-8705-d023fcb203fe" providerId="ADAL" clId="{D8AD622E-370A-4E79-A7A7-0190B0ABDAA7}" dt="2022-06-28T19:30:52.579" v="3413" actId="26606"/>
          <ac:cxnSpMkLst>
            <pc:docMk/>
            <pc:sldMk cId="1728381018" sldId="288"/>
            <ac:cxnSpMk id="7177" creationId="{AA2EAA10-076F-46BD-8F0F-B9A2FB77A85C}"/>
          </ac:cxnSpMkLst>
        </pc:cxnChg>
        <pc:cxnChg chg="add">
          <ac:chgData name="Le Tuan Linh 20142567" userId="361bd033-014e-491f-8705-d023fcb203fe" providerId="ADAL" clId="{D8AD622E-370A-4E79-A7A7-0190B0ABDAA7}" dt="2022-06-28T19:30:52.579" v="3413" actId="26606"/>
          <ac:cxnSpMkLst>
            <pc:docMk/>
            <pc:sldMk cId="1728381018" sldId="288"/>
            <ac:cxnSpMk id="7179" creationId="{D891E407-403B-4764-86C9-33A56D3BCAA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2C89D-8C5C-4F40-9469-845DCDDE441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726B7A-4EF6-46C2-9AAA-83AE7AA4C5F5}">
      <dgm:prSet/>
      <dgm:spPr/>
      <dgm:t>
        <a:bodyPr/>
        <a:lstStyle/>
        <a:p>
          <a:r>
            <a:rPr lang="en-US" dirty="0"/>
            <a:t>I.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E4BD253B-3783-4117-BA5F-3AD44AAFA9FB}" type="parTrans" cxnId="{71AB6C8B-381D-4409-ABC6-3F15114BE112}">
      <dgm:prSet/>
      <dgm:spPr/>
      <dgm:t>
        <a:bodyPr/>
        <a:lstStyle/>
        <a:p>
          <a:endParaRPr lang="en-US"/>
        </a:p>
      </dgm:t>
    </dgm:pt>
    <dgm:pt modelId="{F39A34E0-5737-461F-B862-C14D6A3CD9A2}" type="sibTrans" cxnId="{71AB6C8B-381D-4409-ABC6-3F15114BE112}">
      <dgm:prSet/>
      <dgm:spPr/>
      <dgm:t>
        <a:bodyPr/>
        <a:lstStyle/>
        <a:p>
          <a:endParaRPr lang="en-US"/>
        </a:p>
      </dgm:t>
    </dgm:pt>
    <dgm:pt modelId="{D721E948-32CD-4E60-B184-AE1B9ABFD51F}">
      <dgm:prSet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đúng</a:t>
          </a:r>
          <a:endParaRPr lang="en-US" dirty="0"/>
        </a:p>
      </dgm:t>
    </dgm:pt>
    <dgm:pt modelId="{7C6BC6AA-E133-4468-954F-BD8FB6B2DEEC}" type="parTrans" cxnId="{070B5225-912A-4EEA-8C53-ED53B8103EC7}">
      <dgm:prSet/>
      <dgm:spPr/>
      <dgm:t>
        <a:bodyPr/>
        <a:lstStyle/>
        <a:p>
          <a:endParaRPr lang="en-US"/>
        </a:p>
      </dgm:t>
    </dgm:pt>
    <dgm:pt modelId="{2C10A785-ADAF-485E-B71E-CB770C31E67A}" type="sibTrans" cxnId="{070B5225-912A-4EEA-8C53-ED53B8103EC7}">
      <dgm:prSet/>
      <dgm:spPr/>
      <dgm:t>
        <a:bodyPr/>
        <a:lstStyle/>
        <a:p>
          <a:endParaRPr lang="en-US"/>
        </a:p>
      </dgm:t>
    </dgm:pt>
    <dgm:pt modelId="{056F8D76-EF77-4215-84DF-1AC49813D491}">
      <dgm:prSet/>
      <dgm:spPr/>
      <dgm:t>
        <a:bodyPr/>
        <a:lstStyle/>
        <a:p>
          <a:r>
            <a:rPr lang="en-US" dirty="0"/>
            <a:t>III.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heuristics</a:t>
          </a:r>
        </a:p>
      </dgm:t>
    </dgm:pt>
    <dgm:pt modelId="{2DCB6789-A8C7-411A-BE66-7EC545BC375B}" type="parTrans" cxnId="{69C919FC-1B79-4EFE-B243-B0FE6C9115BB}">
      <dgm:prSet/>
      <dgm:spPr/>
      <dgm:t>
        <a:bodyPr/>
        <a:lstStyle/>
        <a:p>
          <a:endParaRPr lang="en-US"/>
        </a:p>
      </dgm:t>
    </dgm:pt>
    <dgm:pt modelId="{648F33BE-1E46-4B02-979B-46FB899D37CA}" type="sibTrans" cxnId="{69C919FC-1B79-4EFE-B243-B0FE6C9115BB}">
      <dgm:prSet/>
      <dgm:spPr/>
      <dgm:t>
        <a:bodyPr/>
        <a:lstStyle/>
        <a:p>
          <a:endParaRPr lang="en-US"/>
        </a:p>
      </dgm:t>
    </dgm:pt>
    <dgm:pt modelId="{AE46DBC3-F061-4E2B-8CAE-CC3D3E3AA26B}" type="pres">
      <dgm:prSet presAssocID="{2AE2C89D-8C5C-4F40-9469-845DCDDE441E}" presName="linear" presStyleCnt="0">
        <dgm:presLayoutVars>
          <dgm:dir/>
          <dgm:animLvl val="lvl"/>
          <dgm:resizeHandles val="exact"/>
        </dgm:presLayoutVars>
      </dgm:prSet>
      <dgm:spPr/>
    </dgm:pt>
    <dgm:pt modelId="{150914E5-09A5-49F6-95FB-81654C0986F1}" type="pres">
      <dgm:prSet presAssocID="{08726B7A-4EF6-46C2-9AAA-83AE7AA4C5F5}" presName="parentLin" presStyleCnt="0"/>
      <dgm:spPr/>
    </dgm:pt>
    <dgm:pt modelId="{DE60EC96-61AB-4315-B4ED-FF200D565C0E}" type="pres">
      <dgm:prSet presAssocID="{08726B7A-4EF6-46C2-9AAA-83AE7AA4C5F5}" presName="parentLeftMargin" presStyleLbl="node1" presStyleIdx="0" presStyleCnt="3"/>
      <dgm:spPr/>
    </dgm:pt>
    <dgm:pt modelId="{C4A052DF-8722-479A-94BD-3D53B1AF82B8}" type="pres">
      <dgm:prSet presAssocID="{08726B7A-4EF6-46C2-9AAA-83AE7AA4C5F5}" presName="parentText" presStyleLbl="node1" presStyleIdx="0" presStyleCnt="3" custLinFactNeighborX="-3956" custLinFactNeighborY="-2802">
        <dgm:presLayoutVars>
          <dgm:chMax val="0"/>
          <dgm:bulletEnabled val="1"/>
        </dgm:presLayoutVars>
      </dgm:prSet>
      <dgm:spPr/>
    </dgm:pt>
    <dgm:pt modelId="{B9D73D00-42C5-41F3-8A03-6794FFF3DF44}" type="pres">
      <dgm:prSet presAssocID="{08726B7A-4EF6-46C2-9AAA-83AE7AA4C5F5}" presName="negativeSpace" presStyleCnt="0"/>
      <dgm:spPr/>
    </dgm:pt>
    <dgm:pt modelId="{7AF99E74-46BC-46F8-9C2A-E4E410AC6847}" type="pres">
      <dgm:prSet presAssocID="{08726B7A-4EF6-46C2-9AAA-83AE7AA4C5F5}" presName="childText" presStyleLbl="conFgAcc1" presStyleIdx="0" presStyleCnt="3">
        <dgm:presLayoutVars>
          <dgm:bulletEnabled val="1"/>
        </dgm:presLayoutVars>
      </dgm:prSet>
      <dgm:spPr/>
    </dgm:pt>
    <dgm:pt modelId="{88C0F113-D21B-470E-9A82-3F11851E69C6}" type="pres">
      <dgm:prSet presAssocID="{F39A34E0-5737-461F-B862-C14D6A3CD9A2}" presName="spaceBetweenRectangles" presStyleCnt="0"/>
      <dgm:spPr/>
    </dgm:pt>
    <dgm:pt modelId="{AFFF0DA2-F657-458F-815E-AA3D1CFA221D}" type="pres">
      <dgm:prSet presAssocID="{D721E948-32CD-4E60-B184-AE1B9ABFD51F}" presName="parentLin" presStyleCnt="0"/>
      <dgm:spPr/>
    </dgm:pt>
    <dgm:pt modelId="{D124C56F-7B7A-4BB4-9CC5-82285875E023}" type="pres">
      <dgm:prSet presAssocID="{D721E948-32CD-4E60-B184-AE1B9ABFD51F}" presName="parentLeftMargin" presStyleLbl="node1" presStyleIdx="0" presStyleCnt="3"/>
      <dgm:spPr/>
    </dgm:pt>
    <dgm:pt modelId="{02D67602-C156-4034-BBBF-4882D09FFAC8}" type="pres">
      <dgm:prSet presAssocID="{D721E948-32CD-4E60-B184-AE1B9ABFD5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C5C50E-17B7-45C3-8CAC-E68427E2F9BC}" type="pres">
      <dgm:prSet presAssocID="{D721E948-32CD-4E60-B184-AE1B9ABFD51F}" presName="negativeSpace" presStyleCnt="0"/>
      <dgm:spPr/>
    </dgm:pt>
    <dgm:pt modelId="{8AA0A51F-96C4-460B-BABE-0757E067446F}" type="pres">
      <dgm:prSet presAssocID="{D721E948-32CD-4E60-B184-AE1B9ABFD51F}" presName="childText" presStyleLbl="conFgAcc1" presStyleIdx="1" presStyleCnt="3">
        <dgm:presLayoutVars>
          <dgm:bulletEnabled val="1"/>
        </dgm:presLayoutVars>
      </dgm:prSet>
      <dgm:spPr/>
    </dgm:pt>
    <dgm:pt modelId="{01CA20DE-A173-4F0A-AA92-F9A179C32455}" type="pres">
      <dgm:prSet presAssocID="{2C10A785-ADAF-485E-B71E-CB770C31E67A}" presName="spaceBetweenRectangles" presStyleCnt="0"/>
      <dgm:spPr/>
    </dgm:pt>
    <dgm:pt modelId="{3C7198DB-26D6-4C92-964F-567123E6BE35}" type="pres">
      <dgm:prSet presAssocID="{056F8D76-EF77-4215-84DF-1AC49813D491}" presName="parentLin" presStyleCnt="0"/>
      <dgm:spPr/>
    </dgm:pt>
    <dgm:pt modelId="{986637FB-77CB-4FA2-9E21-C0F21B9DF9FC}" type="pres">
      <dgm:prSet presAssocID="{056F8D76-EF77-4215-84DF-1AC49813D491}" presName="parentLeftMargin" presStyleLbl="node1" presStyleIdx="1" presStyleCnt="3"/>
      <dgm:spPr/>
    </dgm:pt>
    <dgm:pt modelId="{A0C45B25-5B84-4318-8653-7502B4822FD0}" type="pres">
      <dgm:prSet presAssocID="{056F8D76-EF77-4215-84DF-1AC49813D4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B1CF83-D403-405C-AC5D-B1FFA9D5BF3C}" type="pres">
      <dgm:prSet presAssocID="{056F8D76-EF77-4215-84DF-1AC49813D491}" presName="negativeSpace" presStyleCnt="0"/>
      <dgm:spPr/>
    </dgm:pt>
    <dgm:pt modelId="{BB46B3AE-E554-479F-8BE8-06E13B395E89}" type="pres">
      <dgm:prSet presAssocID="{056F8D76-EF77-4215-84DF-1AC49813D49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A68E0D-B409-4210-AADD-D170DC5BCE8D}" type="presOf" srcId="{056F8D76-EF77-4215-84DF-1AC49813D491}" destId="{986637FB-77CB-4FA2-9E21-C0F21B9DF9FC}" srcOrd="0" destOrd="0" presId="urn:microsoft.com/office/officeart/2005/8/layout/list1"/>
    <dgm:cxn modelId="{824A1318-8DF4-4C3A-906C-BBB3A53246DF}" type="presOf" srcId="{08726B7A-4EF6-46C2-9AAA-83AE7AA4C5F5}" destId="{C4A052DF-8722-479A-94BD-3D53B1AF82B8}" srcOrd="1" destOrd="0" presId="urn:microsoft.com/office/officeart/2005/8/layout/list1"/>
    <dgm:cxn modelId="{070B5225-912A-4EEA-8C53-ED53B8103EC7}" srcId="{2AE2C89D-8C5C-4F40-9469-845DCDDE441E}" destId="{D721E948-32CD-4E60-B184-AE1B9ABFD51F}" srcOrd="1" destOrd="0" parTransId="{7C6BC6AA-E133-4468-954F-BD8FB6B2DEEC}" sibTransId="{2C10A785-ADAF-485E-B71E-CB770C31E67A}"/>
    <dgm:cxn modelId="{C9FACE71-CFB5-49B2-BB88-1DAF78DEB46B}" type="presOf" srcId="{D721E948-32CD-4E60-B184-AE1B9ABFD51F}" destId="{02D67602-C156-4034-BBBF-4882D09FFAC8}" srcOrd="1" destOrd="0" presId="urn:microsoft.com/office/officeart/2005/8/layout/list1"/>
    <dgm:cxn modelId="{71AB6C8B-381D-4409-ABC6-3F15114BE112}" srcId="{2AE2C89D-8C5C-4F40-9469-845DCDDE441E}" destId="{08726B7A-4EF6-46C2-9AAA-83AE7AA4C5F5}" srcOrd="0" destOrd="0" parTransId="{E4BD253B-3783-4117-BA5F-3AD44AAFA9FB}" sibTransId="{F39A34E0-5737-461F-B862-C14D6A3CD9A2}"/>
    <dgm:cxn modelId="{5178ED9C-9B86-41AC-93B4-A0E66AE3D839}" type="presOf" srcId="{D721E948-32CD-4E60-B184-AE1B9ABFD51F}" destId="{D124C56F-7B7A-4BB4-9CC5-82285875E023}" srcOrd="0" destOrd="0" presId="urn:microsoft.com/office/officeart/2005/8/layout/list1"/>
    <dgm:cxn modelId="{F16114BA-DE16-4A26-B621-55987A1A826F}" type="presOf" srcId="{056F8D76-EF77-4215-84DF-1AC49813D491}" destId="{A0C45B25-5B84-4318-8653-7502B4822FD0}" srcOrd="1" destOrd="0" presId="urn:microsoft.com/office/officeart/2005/8/layout/list1"/>
    <dgm:cxn modelId="{C1CB0BE5-58CF-4AFC-B8E9-21914041943B}" type="presOf" srcId="{2AE2C89D-8C5C-4F40-9469-845DCDDE441E}" destId="{AE46DBC3-F061-4E2B-8CAE-CC3D3E3AA26B}" srcOrd="0" destOrd="0" presId="urn:microsoft.com/office/officeart/2005/8/layout/list1"/>
    <dgm:cxn modelId="{531B78E9-51EC-45DE-8EBC-B6F092C91CE6}" type="presOf" srcId="{08726B7A-4EF6-46C2-9AAA-83AE7AA4C5F5}" destId="{DE60EC96-61AB-4315-B4ED-FF200D565C0E}" srcOrd="0" destOrd="0" presId="urn:microsoft.com/office/officeart/2005/8/layout/list1"/>
    <dgm:cxn modelId="{69C919FC-1B79-4EFE-B243-B0FE6C9115BB}" srcId="{2AE2C89D-8C5C-4F40-9469-845DCDDE441E}" destId="{056F8D76-EF77-4215-84DF-1AC49813D491}" srcOrd="2" destOrd="0" parTransId="{2DCB6789-A8C7-411A-BE66-7EC545BC375B}" sibTransId="{648F33BE-1E46-4B02-979B-46FB899D37CA}"/>
    <dgm:cxn modelId="{81AB1D42-9E78-4B35-B596-061858EE73F0}" type="presParOf" srcId="{AE46DBC3-F061-4E2B-8CAE-CC3D3E3AA26B}" destId="{150914E5-09A5-49F6-95FB-81654C0986F1}" srcOrd="0" destOrd="0" presId="urn:microsoft.com/office/officeart/2005/8/layout/list1"/>
    <dgm:cxn modelId="{D1236669-DCC4-4993-AB0D-22CB3A6DE8B2}" type="presParOf" srcId="{150914E5-09A5-49F6-95FB-81654C0986F1}" destId="{DE60EC96-61AB-4315-B4ED-FF200D565C0E}" srcOrd="0" destOrd="0" presId="urn:microsoft.com/office/officeart/2005/8/layout/list1"/>
    <dgm:cxn modelId="{36096EC6-FA45-4D81-A3F6-6428AA5432D1}" type="presParOf" srcId="{150914E5-09A5-49F6-95FB-81654C0986F1}" destId="{C4A052DF-8722-479A-94BD-3D53B1AF82B8}" srcOrd="1" destOrd="0" presId="urn:microsoft.com/office/officeart/2005/8/layout/list1"/>
    <dgm:cxn modelId="{28C6DDB5-EFCB-4FF4-B11F-9EC2D95E57DE}" type="presParOf" srcId="{AE46DBC3-F061-4E2B-8CAE-CC3D3E3AA26B}" destId="{B9D73D00-42C5-41F3-8A03-6794FFF3DF44}" srcOrd="1" destOrd="0" presId="urn:microsoft.com/office/officeart/2005/8/layout/list1"/>
    <dgm:cxn modelId="{A91C1F15-2D8A-4D1D-80D7-01A7EB3E0282}" type="presParOf" srcId="{AE46DBC3-F061-4E2B-8CAE-CC3D3E3AA26B}" destId="{7AF99E74-46BC-46F8-9C2A-E4E410AC6847}" srcOrd="2" destOrd="0" presId="urn:microsoft.com/office/officeart/2005/8/layout/list1"/>
    <dgm:cxn modelId="{E0BDF8A4-103E-408D-B3AA-C8C8A7A1C031}" type="presParOf" srcId="{AE46DBC3-F061-4E2B-8CAE-CC3D3E3AA26B}" destId="{88C0F113-D21B-470E-9A82-3F11851E69C6}" srcOrd="3" destOrd="0" presId="urn:microsoft.com/office/officeart/2005/8/layout/list1"/>
    <dgm:cxn modelId="{285B36E9-1F38-4385-97C7-F6FAC93E4A32}" type="presParOf" srcId="{AE46DBC3-F061-4E2B-8CAE-CC3D3E3AA26B}" destId="{AFFF0DA2-F657-458F-815E-AA3D1CFA221D}" srcOrd="4" destOrd="0" presId="urn:microsoft.com/office/officeart/2005/8/layout/list1"/>
    <dgm:cxn modelId="{DD07D05E-809F-4CC1-BE26-7BC8E0E0ECA2}" type="presParOf" srcId="{AFFF0DA2-F657-458F-815E-AA3D1CFA221D}" destId="{D124C56F-7B7A-4BB4-9CC5-82285875E023}" srcOrd="0" destOrd="0" presId="urn:microsoft.com/office/officeart/2005/8/layout/list1"/>
    <dgm:cxn modelId="{A544BD30-7210-46BB-9AA9-0D4768897591}" type="presParOf" srcId="{AFFF0DA2-F657-458F-815E-AA3D1CFA221D}" destId="{02D67602-C156-4034-BBBF-4882D09FFAC8}" srcOrd="1" destOrd="0" presId="urn:microsoft.com/office/officeart/2005/8/layout/list1"/>
    <dgm:cxn modelId="{E53C28C9-89B7-46DD-A8C9-68D9DA10F2CB}" type="presParOf" srcId="{AE46DBC3-F061-4E2B-8CAE-CC3D3E3AA26B}" destId="{69C5C50E-17B7-45C3-8CAC-E68427E2F9BC}" srcOrd="5" destOrd="0" presId="urn:microsoft.com/office/officeart/2005/8/layout/list1"/>
    <dgm:cxn modelId="{9E1DC2F0-C019-45D6-A02B-456D9DB582CC}" type="presParOf" srcId="{AE46DBC3-F061-4E2B-8CAE-CC3D3E3AA26B}" destId="{8AA0A51F-96C4-460B-BABE-0757E067446F}" srcOrd="6" destOrd="0" presId="urn:microsoft.com/office/officeart/2005/8/layout/list1"/>
    <dgm:cxn modelId="{300DB049-283E-41C6-844C-39D858149157}" type="presParOf" srcId="{AE46DBC3-F061-4E2B-8CAE-CC3D3E3AA26B}" destId="{01CA20DE-A173-4F0A-AA92-F9A179C32455}" srcOrd="7" destOrd="0" presId="urn:microsoft.com/office/officeart/2005/8/layout/list1"/>
    <dgm:cxn modelId="{1B9293D0-C82E-43F8-BB09-599223F5EFCF}" type="presParOf" srcId="{AE46DBC3-F061-4E2B-8CAE-CC3D3E3AA26B}" destId="{3C7198DB-26D6-4C92-964F-567123E6BE35}" srcOrd="8" destOrd="0" presId="urn:microsoft.com/office/officeart/2005/8/layout/list1"/>
    <dgm:cxn modelId="{3A9BB7EC-9D9E-43EE-B1C3-0BD6CC1F8BB1}" type="presParOf" srcId="{3C7198DB-26D6-4C92-964F-567123E6BE35}" destId="{986637FB-77CB-4FA2-9E21-C0F21B9DF9FC}" srcOrd="0" destOrd="0" presId="urn:microsoft.com/office/officeart/2005/8/layout/list1"/>
    <dgm:cxn modelId="{762C550C-979A-4F02-AA1C-CD86833824A9}" type="presParOf" srcId="{3C7198DB-26D6-4C92-964F-567123E6BE35}" destId="{A0C45B25-5B84-4318-8653-7502B4822FD0}" srcOrd="1" destOrd="0" presId="urn:microsoft.com/office/officeart/2005/8/layout/list1"/>
    <dgm:cxn modelId="{C115DD3F-1C1A-4CB1-B168-A46BF5259F96}" type="presParOf" srcId="{AE46DBC3-F061-4E2B-8CAE-CC3D3E3AA26B}" destId="{E6B1CF83-D403-405C-AC5D-B1FFA9D5BF3C}" srcOrd="9" destOrd="0" presId="urn:microsoft.com/office/officeart/2005/8/layout/list1"/>
    <dgm:cxn modelId="{E16AB558-BDD6-451D-9204-C0E04691DC56}" type="presParOf" srcId="{AE46DBC3-F061-4E2B-8CAE-CC3D3E3AA26B}" destId="{BB46B3AE-E554-479F-8BE8-06E13B395E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6B93C-256B-4E3E-83DF-37B1FE276A15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7A0A37-C4CA-466C-BE09-CCB8BF7AFC02}">
      <dgm:prSet/>
      <dgm:spPr/>
      <dgm:t>
        <a:bodyPr/>
        <a:lstStyle/>
        <a:p>
          <a:r>
            <a:rPr lang="vi-VN" noProof="1"/>
            <a:t>Mô hình hóa bài toán</a:t>
          </a:r>
        </a:p>
      </dgm:t>
    </dgm:pt>
    <dgm:pt modelId="{1666785D-5378-495F-940F-5EB11135215A}" type="parTrans" cxnId="{42497927-766A-4080-AFEA-91DE9914023F}">
      <dgm:prSet/>
      <dgm:spPr/>
      <dgm:t>
        <a:bodyPr/>
        <a:lstStyle/>
        <a:p>
          <a:endParaRPr lang="en-US"/>
        </a:p>
      </dgm:t>
    </dgm:pt>
    <dgm:pt modelId="{DE37699B-CB82-43CB-A6B8-0ADAA5BEAE28}" type="sibTrans" cxnId="{42497927-766A-4080-AFEA-91DE9914023F}">
      <dgm:prSet/>
      <dgm:spPr/>
      <dgm:t>
        <a:bodyPr/>
        <a:lstStyle/>
        <a:p>
          <a:endParaRPr lang="en-US"/>
        </a:p>
      </dgm:t>
    </dgm:pt>
    <dgm:pt modelId="{FB29019E-E325-42F8-B60D-0EB91EB25948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Ø"/>
          </a:pPr>
          <a:r>
            <a:rPr lang="en-US" sz="2000" dirty="0" err="1"/>
            <a:t>Đầu</a:t>
          </a:r>
          <a:r>
            <a:rPr lang="en-US" sz="2000" dirty="0"/>
            <a:t> </a:t>
          </a:r>
          <a:r>
            <a:rPr lang="en-US" sz="2000" dirty="0" err="1"/>
            <a:t>vào</a:t>
          </a:r>
          <a:r>
            <a:rPr lang="vi-VN" sz="2000" dirty="0"/>
            <a:t>:</a:t>
          </a:r>
          <a:endParaRPr lang="en-US" sz="2000" dirty="0"/>
        </a:p>
      </dgm:t>
    </dgm:pt>
    <dgm:pt modelId="{CF4CD3EA-B408-401F-BA39-68BD79CFC70A}" type="parTrans" cxnId="{1B97AEB7-E4A7-4373-9E5E-62C1B518EFB5}">
      <dgm:prSet/>
      <dgm:spPr/>
      <dgm:t>
        <a:bodyPr/>
        <a:lstStyle/>
        <a:p>
          <a:endParaRPr lang="en-US"/>
        </a:p>
      </dgm:t>
    </dgm:pt>
    <dgm:pt modelId="{FF970DEA-1683-42FF-B10B-6E18397C247D}" type="sibTrans" cxnId="{1B97AEB7-E4A7-4373-9E5E-62C1B518EFB5}">
      <dgm:prSet/>
      <dgm:spPr/>
      <dgm:t>
        <a:bodyPr/>
        <a:lstStyle/>
        <a:p>
          <a:endParaRPr lang="en-US"/>
        </a:p>
      </dgm:t>
    </dgm:pt>
    <dgm:pt modelId="{A20964C1-0155-4414-AB55-BB84DD8DCD6A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vi-VN" sz="2000" dirty="0"/>
            <a:t>: </a:t>
          </a:r>
          <a:r>
            <a:rPr lang="vi-VN" sz="2000" dirty="0" err="1"/>
            <a:t>số</a:t>
          </a:r>
          <a:r>
            <a:rPr lang="vi-VN" sz="2000" dirty="0"/>
            <a:t> </a:t>
          </a:r>
          <a:r>
            <a:rPr lang="vi-VN" sz="2000" dirty="0" err="1"/>
            <a:t>khách</a:t>
          </a:r>
          <a:r>
            <a:rPr lang="vi-VN" sz="2000" dirty="0"/>
            <a:t> h</a:t>
          </a:r>
          <a:r>
            <a:rPr lang="en-US" sz="2000" dirty="0"/>
            <a:t>à</a:t>
          </a:r>
          <a:r>
            <a:rPr lang="vi-VN" sz="2000" dirty="0" err="1"/>
            <a:t>ng</a:t>
          </a:r>
          <a:endParaRPr lang="en-US" sz="2000" dirty="0"/>
        </a:p>
      </dgm:t>
    </dgm:pt>
    <dgm:pt modelId="{93A8B953-E90A-4E26-B7F0-1F4E19A572CA}" type="parTrans" cxnId="{0E7F7FE5-2F01-4466-B0F2-6387A4D2EF6A}">
      <dgm:prSet/>
      <dgm:spPr/>
      <dgm:t>
        <a:bodyPr/>
        <a:lstStyle/>
        <a:p>
          <a:endParaRPr lang="en-US"/>
        </a:p>
      </dgm:t>
    </dgm:pt>
    <dgm:pt modelId="{9BD79DC1-0A39-4730-9189-4A54A8D70D99}" type="sibTrans" cxnId="{0E7F7FE5-2F01-4466-B0F2-6387A4D2EF6A}">
      <dgm:prSet/>
      <dgm:spPr/>
      <dgm:t>
        <a:bodyPr/>
        <a:lstStyle/>
        <a:p>
          <a:endParaRPr lang="en-US"/>
        </a:p>
      </dgm:t>
    </dgm:pt>
    <dgm:pt modelId="{5C14536B-F347-4CB4-BB1E-165219BF6FF2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Ø"/>
          </a:pPr>
          <a:r>
            <a:rPr lang="en-US" sz="2000" dirty="0" err="1"/>
            <a:t>Biến</a:t>
          </a:r>
          <a:r>
            <a:rPr lang="en-US" sz="2000" dirty="0"/>
            <a:t>:</a:t>
          </a:r>
        </a:p>
      </dgm:t>
    </dgm:pt>
    <dgm:pt modelId="{31E163F8-C876-4948-A721-D58BDF4ED1B2}" type="parTrans" cxnId="{82C37C3A-B1DF-4B01-AC7A-FED0AEBC454B}">
      <dgm:prSet/>
      <dgm:spPr/>
      <dgm:t>
        <a:bodyPr/>
        <a:lstStyle/>
        <a:p>
          <a:endParaRPr lang="en-US"/>
        </a:p>
      </dgm:t>
    </dgm:pt>
    <dgm:pt modelId="{F2EDEE27-0F4C-45FD-9161-E4A44707E514}" type="sibTrans" cxnId="{82C37C3A-B1DF-4B01-AC7A-FED0AEBC454B}">
      <dgm:prSet/>
      <dgm:spPr/>
      <dgm:t>
        <a:bodyPr/>
        <a:lstStyle/>
        <a:p>
          <a:endParaRPr lang="en-US"/>
        </a:p>
      </dgm:t>
    </dgm:pt>
    <dgm:pt modelId="{3CC9AECE-91E0-4904-A803-45473F075795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x[i, j] = 1</a:t>
          </a:r>
          <a:r>
            <a:rPr lang="vi-VN" sz="2000" dirty="0"/>
            <a:t>, </a:t>
          </a:r>
          <a:r>
            <a:rPr lang="vi-VN" sz="2000" dirty="0" err="1"/>
            <a:t>nếu</a:t>
          </a:r>
          <a:r>
            <a:rPr lang="vi-VN" sz="2000" dirty="0"/>
            <a:t> </a:t>
          </a:r>
          <a:r>
            <a:rPr lang="vi-VN" sz="2000" dirty="0" err="1"/>
            <a:t>chọn</a:t>
          </a:r>
          <a:r>
            <a:rPr lang="vi-VN" sz="2000" dirty="0"/>
            <a:t> </a:t>
          </a:r>
          <a:r>
            <a:rPr lang="vi-VN" sz="2000" dirty="0" err="1"/>
            <a:t>đường</a:t>
          </a:r>
          <a:r>
            <a:rPr lang="vi-VN" sz="2000" dirty="0"/>
            <a:t> đi </a:t>
          </a:r>
          <a:r>
            <a:rPr lang="vi-VN" sz="2000" dirty="0" err="1"/>
            <a:t>từ</a:t>
          </a:r>
          <a:r>
            <a:rPr lang="vi-VN" sz="2000" dirty="0"/>
            <a:t> </a:t>
          </a:r>
          <a:r>
            <a:rPr lang="en-US" sz="2000" dirty="0" err="1"/>
            <a:t>điểm</a:t>
          </a:r>
          <a:r>
            <a:rPr lang="en-US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dirty="0"/>
            <a:t> </a:t>
          </a:r>
          <a:r>
            <a:rPr lang="vi-VN" sz="2000" dirty="0" err="1"/>
            <a:t>đến</a:t>
          </a:r>
          <a:r>
            <a:rPr lang="vi-VN" sz="2000" dirty="0"/>
            <a:t> </a:t>
          </a:r>
          <a:r>
            <a:rPr lang="en-US" sz="2000" dirty="0" err="1"/>
            <a:t>điểm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vi-VN" sz="2000" dirty="0"/>
            <a:t>,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dirty="0" err="1"/>
            <a:t>bằng</a:t>
          </a:r>
          <a:r>
            <a:rPr lang="vi-VN" sz="2000" dirty="0"/>
            <a:t> 0 </a:t>
          </a:r>
          <a:r>
            <a:rPr lang="vi-VN" sz="2000" dirty="0" err="1"/>
            <a:t>nếu</a:t>
          </a:r>
          <a:r>
            <a:rPr lang="vi-VN" sz="2000" dirty="0"/>
            <a:t> </a:t>
          </a:r>
          <a:r>
            <a:rPr lang="vi-VN" sz="2000" dirty="0" err="1"/>
            <a:t>ngược</a:t>
          </a:r>
          <a:r>
            <a:rPr lang="vi-VN" sz="2000" dirty="0"/>
            <a:t> </a:t>
          </a:r>
          <a:r>
            <a:rPr lang="vi-VN" sz="2000" dirty="0" err="1"/>
            <a:t>lại</a:t>
          </a:r>
          <a:r>
            <a:rPr lang="vi-VN" sz="2000" dirty="0"/>
            <a:t> (</a:t>
          </a:r>
          <a:r>
            <a:rPr lang="vi-VN" sz="2000" dirty="0" err="1"/>
            <a:t>với</a:t>
          </a:r>
          <a:r>
            <a:rPr lang="vi-VN" sz="2000" dirty="0"/>
            <a:t> </a:t>
          </a:r>
          <a:r>
            <a:rPr lang="vi-VN" sz="2000" dirty="0" err="1"/>
            <a:t>mọi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i, j = 0,1,…,N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 ≠ j</a:t>
          </a:r>
          <a:r>
            <a:rPr lang="vi-VN" sz="2000" dirty="0"/>
            <a:t>)</a:t>
          </a:r>
          <a:endParaRPr lang="en-US" sz="2000" dirty="0"/>
        </a:p>
      </dgm:t>
    </dgm:pt>
    <dgm:pt modelId="{5C10D3C5-9062-4F24-9B40-0C61D82F54DD}" type="parTrans" cxnId="{D33887A1-9527-4C6D-AEB6-2A133572242F}">
      <dgm:prSet/>
      <dgm:spPr/>
      <dgm:t>
        <a:bodyPr/>
        <a:lstStyle/>
        <a:p>
          <a:endParaRPr lang="en-US"/>
        </a:p>
      </dgm:t>
    </dgm:pt>
    <dgm:pt modelId="{F33E8AD1-52CD-4EEB-AC97-A7E62F04A51E}" type="sibTrans" cxnId="{D33887A1-9527-4C6D-AEB6-2A133572242F}">
      <dgm:prSet/>
      <dgm:spPr/>
      <dgm:t>
        <a:bodyPr/>
        <a:lstStyle/>
        <a:p>
          <a:endParaRPr lang="en-US"/>
        </a:p>
      </dgm:t>
    </dgm:pt>
    <dgm:pt modelId="{CE40538E-1D8D-4313-AD57-88CB3CCDAC22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y[i]</a:t>
          </a:r>
          <a:r>
            <a:rPr lang="vi-VN" sz="2000" dirty="0"/>
            <a:t> </a:t>
          </a:r>
          <a:r>
            <a:rPr lang="vi-VN" sz="2000" dirty="0" err="1"/>
            <a:t>là</a:t>
          </a:r>
          <a:r>
            <a:rPr lang="vi-VN" sz="2000" dirty="0"/>
            <a:t> </a:t>
          </a:r>
          <a:r>
            <a:rPr lang="vi-VN" sz="2000" dirty="0" err="1"/>
            <a:t>thời</a:t>
          </a:r>
          <a:r>
            <a:rPr lang="vi-VN" sz="2000" dirty="0"/>
            <a:t> gian giao </a:t>
          </a:r>
          <a:r>
            <a:rPr lang="vi-VN" sz="2000" dirty="0" err="1"/>
            <a:t>hàng</a:t>
          </a:r>
          <a:r>
            <a:rPr lang="vi-VN" sz="2000" dirty="0"/>
            <a:t> </a:t>
          </a:r>
          <a:r>
            <a:rPr lang="vi-VN" sz="2000" dirty="0" err="1"/>
            <a:t>đến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dirty="0"/>
            <a:t> (chưa </a:t>
          </a:r>
          <a:r>
            <a:rPr lang="vi-VN" sz="2000" dirty="0" err="1"/>
            <a:t>kể</a:t>
          </a:r>
          <a:r>
            <a:rPr lang="vi-VN" sz="2000" dirty="0"/>
            <a:t> </a:t>
          </a:r>
          <a:r>
            <a:rPr lang="vi-VN" sz="2000" dirty="0" err="1"/>
            <a:t>thời</a:t>
          </a:r>
          <a:r>
            <a:rPr lang="vi-VN" sz="2000" dirty="0"/>
            <a:t> gian </a:t>
          </a:r>
          <a:r>
            <a:rPr lang="vi-VN" sz="2000" dirty="0" err="1"/>
            <a:t>cần</a:t>
          </a:r>
          <a:r>
            <a:rPr lang="vi-VN" sz="2000" dirty="0"/>
            <a:t> </a:t>
          </a:r>
          <a:r>
            <a:rPr lang="vi-VN" sz="2000" dirty="0" err="1"/>
            <a:t>để</a:t>
          </a:r>
          <a:r>
            <a:rPr lang="vi-VN" sz="2000" dirty="0"/>
            <a:t> giao </a:t>
          </a:r>
          <a:r>
            <a:rPr lang="vi-VN" sz="2000" dirty="0" err="1"/>
            <a:t>hàng</a:t>
          </a:r>
          <a:r>
            <a:rPr lang="vi-VN" sz="2000" dirty="0"/>
            <a:t> xong).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y[i]</a:t>
          </a:r>
          <a:r>
            <a:rPr lang="vi-VN" sz="2000" dirty="0"/>
            <a:t> </a:t>
          </a:r>
          <a:r>
            <a:rPr lang="vi-VN" sz="2000" dirty="0" err="1"/>
            <a:t>thỏa</a:t>
          </a:r>
          <a:r>
            <a:rPr lang="vi-VN" sz="2000" dirty="0"/>
            <a:t> </a:t>
          </a:r>
          <a:r>
            <a:rPr lang="vi-VN" sz="2000" dirty="0" err="1"/>
            <a:t>mãn</a:t>
          </a:r>
          <a:r>
            <a:rPr lang="vi-VN" sz="2000" dirty="0"/>
            <a:t>:</a:t>
          </a:r>
          <a:endParaRPr lang="en-US" sz="2000" dirty="0"/>
        </a:p>
      </dgm:t>
    </dgm:pt>
    <dgm:pt modelId="{2EEA80A0-0E57-4432-A9F7-2E117FE2610D}" type="parTrans" cxnId="{E5A21604-F1A6-433A-AAA2-65390EF38827}">
      <dgm:prSet/>
      <dgm:spPr/>
      <dgm:t>
        <a:bodyPr/>
        <a:lstStyle/>
        <a:p>
          <a:endParaRPr lang="en-US"/>
        </a:p>
      </dgm:t>
    </dgm:pt>
    <dgm:pt modelId="{3F62B5AF-ED51-4234-A839-756846F4DD36}" type="sibTrans" cxnId="{E5A21604-F1A6-433A-AAA2-65390EF38827}">
      <dgm:prSet/>
      <dgm:spPr/>
      <dgm:t>
        <a:bodyPr/>
        <a:lstStyle/>
        <a:p>
          <a:endParaRPr lang="en-US"/>
        </a:p>
      </dgm:t>
    </dgm:pt>
    <dgm:pt modelId="{A6FA7169-532B-45F5-B631-A902A78B311F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early[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, 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late[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dirty="0" err="1"/>
            <a:t>là</a:t>
          </a:r>
          <a:r>
            <a:rPr lang="vi-VN" sz="2000" dirty="0"/>
            <a:t> </a:t>
          </a:r>
          <a:r>
            <a:rPr lang="vi-VN" sz="2000" dirty="0" err="1"/>
            <a:t>thời</a:t>
          </a:r>
          <a:r>
            <a:rPr lang="vi-VN" sz="2000" dirty="0"/>
            <a:t> gian </a:t>
          </a:r>
          <a:r>
            <a:rPr lang="vi-VN" sz="2000" dirty="0" err="1"/>
            <a:t>trễ</a:t>
          </a:r>
          <a:r>
            <a:rPr lang="vi-VN" sz="2000" dirty="0"/>
            <a:t> </a:t>
          </a:r>
          <a:r>
            <a:rPr lang="vi-VN" sz="2000" dirty="0" err="1"/>
            <a:t>nhất</a:t>
          </a:r>
          <a:r>
            <a:rPr lang="vi-VN" sz="2000" dirty="0"/>
            <a:t>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dirty="0" err="1"/>
            <a:t>muộn</a:t>
          </a:r>
          <a:r>
            <a:rPr lang="vi-VN" sz="2000" dirty="0"/>
            <a:t> </a:t>
          </a:r>
          <a:r>
            <a:rPr lang="vi-VN" sz="2000" dirty="0" err="1"/>
            <a:t>nhất</a:t>
          </a:r>
          <a:r>
            <a:rPr lang="vi-VN" sz="2000" dirty="0"/>
            <a:t> </a:t>
          </a:r>
          <a:r>
            <a:rPr lang="vi-VN" sz="2000" dirty="0" err="1"/>
            <a:t>phải</a:t>
          </a:r>
          <a:r>
            <a:rPr lang="vi-VN" sz="2000" dirty="0"/>
            <a:t> giao </a:t>
          </a:r>
          <a:r>
            <a:rPr lang="vi-VN" sz="2000" dirty="0" err="1"/>
            <a:t>hàng</a:t>
          </a:r>
          <a:r>
            <a:rPr lang="vi-VN" sz="2000" dirty="0"/>
            <a:t> </a:t>
          </a:r>
          <a:r>
            <a:rPr lang="vi-VN" sz="2000" dirty="0" err="1"/>
            <a:t>đến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21DA5DD-4FDF-49BE-A1E3-7DE27EF263C7}" type="parTrans" cxnId="{F0FF6637-E166-42E1-B4C3-123F923AF8D8}">
      <dgm:prSet/>
      <dgm:spPr/>
      <dgm:t>
        <a:bodyPr/>
        <a:lstStyle/>
        <a:p>
          <a:endParaRPr lang="vi-VN"/>
        </a:p>
      </dgm:t>
    </dgm:pt>
    <dgm:pt modelId="{9FCDDFE1-EFDF-4194-8B7D-3A83186B6DAE}" type="sibTrans" cxnId="{F0FF6637-E166-42E1-B4C3-123F923AF8D8}">
      <dgm:prSet/>
      <dgm:spPr/>
      <dgm:t>
        <a:bodyPr/>
        <a:lstStyle/>
        <a:p>
          <a:endParaRPr lang="vi-VN"/>
        </a:p>
      </dgm:t>
    </dgm:pt>
    <dgm:pt modelId="{C27013A5-F4CF-4AB8-9EA5-0190B7E2B929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delay[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dirty="0"/>
            <a:t> </a:t>
          </a:r>
          <a:r>
            <a:rPr lang="vi-VN" sz="2000" dirty="0" err="1"/>
            <a:t>là</a:t>
          </a:r>
          <a:r>
            <a:rPr lang="vi-VN" sz="2000" dirty="0"/>
            <a:t> </a:t>
          </a:r>
          <a:r>
            <a:rPr lang="vi-VN" sz="2000" dirty="0" err="1"/>
            <a:t>thời</a:t>
          </a:r>
          <a:r>
            <a:rPr lang="vi-VN" sz="2000" dirty="0"/>
            <a:t> gian </a:t>
          </a:r>
          <a:r>
            <a:rPr lang="vi-VN" sz="2000" dirty="0" err="1"/>
            <a:t>cần</a:t>
          </a:r>
          <a:r>
            <a:rPr lang="vi-VN" sz="2000" dirty="0"/>
            <a:t> </a:t>
          </a:r>
          <a:r>
            <a:rPr lang="vi-VN" sz="2000" dirty="0" err="1"/>
            <a:t>để</a:t>
          </a:r>
          <a:r>
            <a:rPr lang="vi-VN" sz="2000" dirty="0"/>
            <a:t> giao </a:t>
          </a:r>
          <a:r>
            <a:rPr lang="vi-VN" sz="2000" dirty="0" err="1"/>
            <a:t>hàng</a:t>
          </a:r>
          <a:r>
            <a:rPr lang="vi-VN" sz="2000" dirty="0"/>
            <a:t> xong ở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AC9D26DE-A9D8-408E-83E9-BF9EFD761D3A}" type="parTrans" cxnId="{FEAA86AC-807F-41DE-92F5-1ACA0F3476D6}">
      <dgm:prSet/>
      <dgm:spPr/>
      <dgm:t>
        <a:bodyPr/>
        <a:lstStyle/>
        <a:p>
          <a:endParaRPr lang="vi-VN"/>
        </a:p>
      </dgm:t>
    </dgm:pt>
    <dgm:pt modelId="{3D5CD27A-1A16-4074-8E7C-CA1BB59CDD5F}" type="sibTrans" cxnId="{FEAA86AC-807F-41DE-92F5-1ACA0F3476D6}">
      <dgm:prSet/>
      <dgm:spPr/>
      <dgm:t>
        <a:bodyPr/>
        <a:lstStyle/>
        <a:p>
          <a:endParaRPr lang="vi-VN"/>
        </a:p>
      </dgm:t>
    </dgm:pt>
    <dgm:pt modelId="{CDCAEC09-7835-47CF-9B8D-455C9CA635A5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cost[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i,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2000" dirty="0" err="1">
              <a:latin typeface="Cambria Math" panose="02040503050406030204" pitchFamily="18" charset="0"/>
              <a:ea typeface="Cambria Math" panose="02040503050406030204" pitchFamily="18" charset="0"/>
            </a:rPr>
            <a:t>ime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[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i,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dirty="0" err="1"/>
            <a:t>là</a:t>
          </a:r>
          <a:r>
            <a:rPr lang="vi-VN" sz="2000" dirty="0"/>
            <a:t> </a:t>
          </a:r>
          <a:r>
            <a:rPr lang="vi-VN" sz="2000" dirty="0" err="1"/>
            <a:t>khoảng</a:t>
          </a:r>
          <a:r>
            <a:rPr lang="vi-VN" sz="2000" dirty="0"/>
            <a:t> </a:t>
          </a:r>
          <a:r>
            <a:rPr lang="vi-VN" sz="2000" dirty="0" err="1"/>
            <a:t>cách</a:t>
          </a:r>
          <a:r>
            <a:rPr lang="vi-VN" sz="2000" dirty="0"/>
            <a:t>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dirty="0" err="1"/>
            <a:t>thời</a:t>
          </a:r>
          <a:r>
            <a:rPr lang="vi-VN" sz="2000" dirty="0"/>
            <a:t> gian di </a:t>
          </a:r>
          <a:r>
            <a:rPr lang="vi-VN" sz="2000" dirty="0" err="1"/>
            <a:t>chuyển</a:t>
          </a:r>
          <a:r>
            <a:rPr lang="vi-VN" sz="2000" dirty="0"/>
            <a:t> </a:t>
          </a:r>
          <a:r>
            <a:rPr lang="vi-VN" sz="2000" dirty="0" err="1"/>
            <a:t>từ</a:t>
          </a:r>
          <a:r>
            <a:rPr lang="vi-VN" sz="2000" dirty="0"/>
            <a:t> 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dirty="0"/>
            <a:t> </a:t>
          </a:r>
          <a:r>
            <a:rPr lang="vi-VN" sz="2000" dirty="0" err="1"/>
            <a:t>đến</a:t>
          </a:r>
          <a:r>
            <a:rPr lang="vi-VN" sz="2000" dirty="0"/>
            <a:t> 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</a:p>
      </dgm:t>
    </dgm:pt>
    <dgm:pt modelId="{259A73F0-BB2A-490A-9EA0-D2DCFEC49225}" type="parTrans" cxnId="{FE2D10D2-2AA8-4EF9-950A-CA34123AFE85}">
      <dgm:prSet/>
      <dgm:spPr/>
      <dgm:t>
        <a:bodyPr/>
        <a:lstStyle/>
        <a:p>
          <a:endParaRPr lang="vi-VN"/>
        </a:p>
      </dgm:t>
    </dgm:pt>
    <dgm:pt modelId="{A246458B-B50E-44F6-98DD-C6EF0525AA53}" type="sibTrans" cxnId="{FE2D10D2-2AA8-4EF9-950A-CA34123AFE85}">
      <dgm:prSet/>
      <dgm:spPr/>
      <dgm:t>
        <a:bodyPr/>
        <a:lstStyle/>
        <a:p>
          <a:endParaRPr lang="vi-VN"/>
        </a:p>
      </dgm:t>
    </dgm:pt>
    <dgm:pt modelId="{960CCEA3-6F0C-4230-9E3A-27CA8C425937}">
      <dgm:prSet custT="1"/>
      <dgm:spPr/>
      <dgm:t>
        <a:bodyPr/>
        <a:lstStyle/>
        <a:p>
          <a:pPr algn="ctr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None/>
          </a:pPr>
          <a:r>
            <a:rPr lang="vi-VN" sz="2000" dirty="0" err="1">
              <a:latin typeface="Cambria Math" panose="02040503050406030204" pitchFamily="18" charset="0"/>
              <a:ea typeface="Cambria Math" panose="02040503050406030204" pitchFamily="18" charset="0"/>
            </a:rPr>
            <a:t>early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[i] &lt;= y[i] &lt;= </a:t>
          </a:r>
          <a:r>
            <a:rPr lang="vi-VN" sz="2000" dirty="0" err="1">
              <a:latin typeface="Cambria Math" panose="02040503050406030204" pitchFamily="18" charset="0"/>
              <a:ea typeface="Cambria Math" panose="02040503050406030204" pitchFamily="18" charset="0"/>
            </a:rPr>
            <a:t>late</a:t>
          </a:r>
          <a:r>
            <a:rPr lang="vi-VN" sz="2000" dirty="0">
              <a:latin typeface="Cambria Math" panose="02040503050406030204" pitchFamily="18" charset="0"/>
              <a:ea typeface="Cambria Math" panose="02040503050406030204" pitchFamily="18" charset="0"/>
            </a:rPr>
            <a:t>[i]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D68717C-DCD9-4C9B-9FE0-C1AA6493DF9D}" type="parTrans" cxnId="{12BC82D8-58DD-4CFF-B1A9-338F4234A78D}">
      <dgm:prSet/>
      <dgm:spPr/>
      <dgm:t>
        <a:bodyPr/>
        <a:lstStyle/>
        <a:p>
          <a:endParaRPr lang="vi-VN"/>
        </a:p>
      </dgm:t>
    </dgm:pt>
    <dgm:pt modelId="{67C39D7F-42BA-48DA-9111-66497A1F45BC}" type="sibTrans" cxnId="{12BC82D8-58DD-4CFF-B1A9-338F4234A78D}">
      <dgm:prSet/>
      <dgm:spPr/>
      <dgm:t>
        <a:bodyPr/>
        <a:lstStyle/>
        <a:p>
          <a:endParaRPr lang="vi-VN"/>
        </a:p>
      </dgm:t>
    </dgm:pt>
    <dgm:pt modelId="{D5974FDA-25DC-46C1-B1DD-7D53BD8840DB}">
      <dgm:prSet custT="1"/>
      <dgm:spPr/>
      <dgm:t>
        <a:bodyPr/>
        <a:lstStyle/>
        <a:p>
          <a:pPr algn="l">
            <a:spcBef>
              <a:spcPts val="600"/>
            </a:spcBef>
            <a:spcAft>
              <a:spcPts val="600"/>
            </a:spcAft>
            <a:buFont typeface="Wingdings" panose="05000000000000000000" pitchFamily="2" charset="2"/>
            <a:buNone/>
          </a:pPr>
          <a:endParaRPr lang="en-US" sz="2000" dirty="0"/>
        </a:p>
      </dgm:t>
    </dgm:pt>
    <dgm:pt modelId="{B3B36FB9-8C29-4308-B520-705DB50FBA3E}" type="parTrans" cxnId="{59F407E4-CD5D-499F-B03F-ACA147A11C32}">
      <dgm:prSet/>
      <dgm:spPr/>
      <dgm:t>
        <a:bodyPr/>
        <a:lstStyle/>
        <a:p>
          <a:endParaRPr lang="vi-VN"/>
        </a:p>
      </dgm:t>
    </dgm:pt>
    <dgm:pt modelId="{3FFC4420-8C75-40DB-9E55-CCB7AB97BDF0}" type="sibTrans" cxnId="{59F407E4-CD5D-499F-B03F-ACA147A11C32}">
      <dgm:prSet/>
      <dgm:spPr/>
      <dgm:t>
        <a:bodyPr/>
        <a:lstStyle/>
        <a:p>
          <a:endParaRPr lang="vi-VN"/>
        </a:p>
      </dgm:t>
    </dgm:pt>
    <dgm:pt modelId="{02C2358C-1B39-4257-9EDC-5D2724DA66B9}" type="pres">
      <dgm:prSet presAssocID="{8AC6B93C-256B-4E3E-83DF-37B1FE276A15}" presName="Name0" presStyleCnt="0">
        <dgm:presLayoutVars>
          <dgm:dir/>
          <dgm:animLvl val="lvl"/>
          <dgm:resizeHandles val="exact"/>
        </dgm:presLayoutVars>
      </dgm:prSet>
      <dgm:spPr/>
    </dgm:pt>
    <dgm:pt modelId="{C03DA820-B1CD-4434-A757-2C0FA5BA8344}" type="pres">
      <dgm:prSet presAssocID="{247A0A37-C4CA-466C-BE09-CCB8BF7AFC02}" presName="linNode" presStyleCnt="0"/>
      <dgm:spPr/>
    </dgm:pt>
    <dgm:pt modelId="{090F4A47-3EDF-4DD2-970D-09C564F0602D}" type="pres">
      <dgm:prSet presAssocID="{247A0A37-C4CA-466C-BE09-CCB8BF7AFC02}" presName="parentText" presStyleLbl="node1" presStyleIdx="0" presStyleCnt="1" custScaleX="61755" custScaleY="100098" custLinFactNeighborX="-3437" custLinFactNeighborY="501">
        <dgm:presLayoutVars>
          <dgm:chMax val="1"/>
          <dgm:bulletEnabled val="1"/>
        </dgm:presLayoutVars>
      </dgm:prSet>
      <dgm:spPr/>
    </dgm:pt>
    <dgm:pt modelId="{78E0044A-38F4-41D9-B9FB-0B64D8ACF03E}" type="pres">
      <dgm:prSet presAssocID="{247A0A37-C4CA-466C-BE09-CCB8BF7AFC02}" presName="descendantText" presStyleLbl="alignAccFollowNode1" presStyleIdx="0" presStyleCnt="1" custScaleX="131563" custScaleY="123908">
        <dgm:presLayoutVars>
          <dgm:bulletEnabled val="1"/>
        </dgm:presLayoutVars>
      </dgm:prSet>
      <dgm:spPr/>
    </dgm:pt>
  </dgm:ptLst>
  <dgm:cxnLst>
    <dgm:cxn modelId="{B0894003-A867-4130-AEB9-091A4832B60A}" type="presOf" srcId="{C27013A5-F4CF-4AB8-9EA5-0190B7E2B929}" destId="{78E0044A-38F4-41D9-B9FB-0B64D8ACF03E}" srcOrd="0" destOrd="3" presId="urn:microsoft.com/office/officeart/2005/8/layout/vList5"/>
    <dgm:cxn modelId="{E5A21604-F1A6-433A-AAA2-65390EF38827}" srcId="{5C14536B-F347-4CB4-BB1E-165219BF6FF2}" destId="{CE40538E-1D8D-4313-AD57-88CB3CCDAC22}" srcOrd="1" destOrd="0" parTransId="{2EEA80A0-0E57-4432-A9F7-2E117FE2610D}" sibTransId="{3F62B5AF-ED51-4234-A839-756846F4DD36}"/>
    <dgm:cxn modelId="{E9AC9C17-8476-41D5-8EE2-3AB42CD11E29}" type="presOf" srcId="{8AC6B93C-256B-4E3E-83DF-37B1FE276A15}" destId="{02C2358C-1B39-4257-9EDC-5D2724DA66B9}" srcOrd="0" destOrd="0" presId="urn:microsoft.com/office/officeart/2005/8/layout/vList5"/>
    <dgm:cxn modelId="{F496861C-4A67-48DC-A640-493819FF4A6F}" type="presOf" srcId="{FB29019E-E325-42F8-B60D-0EB91EB25948}" destId="{78E0044A-38F4-41D9-B9FB-0B64D8ACF03E}" srcOrd="0" destOrd="0" presId="urn:microsoft.com/office/officeart/2005/8/layout/vList5"/>
    <dgm:cxn modelId="{42497927-766A-4080-AFEA-91DE9914023F}" srcId="{8AC6B93C-256B-4E3E-83DF-37B1FE276A15}" destId="{247A0A37-C4CA-466C-BE09-CCB8BF7AFC02}" srcOrd="0" destOrd="0" parTransId="{1666785D-5378-495F-940F-5EB11135215A}" sibTransId="{DE37699B-CB82-43CB-A6B8-0ADAA5BEAE28}"/>
    <dgm:cxn modelId="{DE5FE434-3AB2-491D-86D8-6F2AF12A44D0}" type="presOf" srcId="{A20964C1-0155-4414-AB55-BB84DD8DCD6A}" destId="{78E0044A-38F4-41D9-B9FB-0B64D8ACF03E}" srcOrd="0" destOrd="1" presId="urn:microsoft.com/office/officeart/2005/8/layout/vList5"/>
    <dgm:cxn modelId="{F0FF6637-E166-42E1-B4C3-123F923AF8D8}" srcId="{FB29019E-E325-42F8-B60D-0EB91EB25948}" destId="{A6FA7169-532B-45F5-B631-A902A78B311F}" srcOrd="1" destOrd="0" parTransId="{B21DA5DD-4FDF-49BE-A1E3-7DE27EF263C7}" sibTransId="{9FCDDFE1-EFDF-4194-8B7D-3A83186B6DAE}"/>
    <dgm:cxn modelId="{82C37C3A-B1DF-4B01-AC7A-FED0AEBC454B}" srcId="{247A0A37-C4CA-466C-BE09-CCB8BF7AFC02}" destId="{5C14536B-F347-4CB4-BB1E-165219BF6FF2}" srcOrd="2" destOrd="0" parTransId="{31E163F8-C876-4948-A721-D58BDF4ED1B2}" sibTransId="{F2EDEE27-0F4C-45FD-9161-E4A44707E514}"/>
    <dgm:cxn modelId="{9792F53A-FFB8-4146-ABC8-CBAF6B758C97}" type="presOf" srcId="{D5974FDA-25DC-46C1-B1DD-7D53BD8840DB}" destId="{78E0044A-38F4-41D9-B9FB-0B64D8ACF03E}" srcOrd="0" destOrd="5" presId="urn:microsoft.com/office/officeart/2005/8/layout/vList5"/>
    <dgm:cxn modelId="{D9ACB65D-5364-498F-B320-D33C1E2B7499}" type="presOf" srcId="{CDCAEC09-7835-47CF-9B8D-455C9CA635A5}" destId="{78E0044A-38F4-41D9-B9FB-0B64D8ACF03E}" srcOrd="0" destOrd="4" presId="urn:microsoft.com/office/officeart/2005/8/layout/vList5"/>
    <dgm:cxn modelId="{C8BF3A53-100F-46E9-ABAC-D79A2D79B390}" type="presOf" srcId="{247A0A37-C4CA-466C-BE09-CCB8BF7AFC02}" destId="{090F4A47-3EDF-4DD2-970D-09C564F0602D}" srcOrd="0" destOrd="0" presId="urn:microsoft.com/office/officeart/2005/8/layout/vList5"/>
    <dgm:cxn modelId="{C224DC8A-34B1-49D5-AC84-96257CE0D4CD}" type="presOf" srcId="{A6FA7169-532B-45F5-B631-A902A78B311F}" destId="{78E0044A-38F4-41D9-B9FB-0B64D8ACF03E}" srcOrd="0" destOrd="2" presId="urn:microsoft.com/office/officeart/2005/8/layout/vList5"/>
    <dgm:cxn modelId="{6CA4E38F-7500-434B-B28B-793CEE2EAEF0}" type="presOf" srcId="{3CC9AECE-91E0-4904-A803-45473F075795}" destId="{78E0044A-38F4-41D9-B9FB-0B64D8ACF03E}" srcOrd="0" destOrd="7" presId="urn:microsoft.com/office/officeart/2005/8/layout/vList5"/>
    <dgm:cxn modelId="{3AA62191-700C-4221-AD66-23EE6B363528}" type="presOf" srcId="{CE40538E-1D8D-4313-AD57-88CB3CCDAC22}" destId="{78E0044A-38F4-41D9-B9FB-0B64D8ACF03E}" srcOrd="0" destOrd="8" presId="urn:microsoft.com/office/officeart/2005/8/layout/vList5"/>
    <dgm:cxn modelId="{D33887A1-9527-4C6D-AEB6-2A133572242F}" srcId="{5C14536B-F347-4CB4-BB1E-165219BF6FF2}" destId="{3CC9AECE-91E0-4904-A803-45473F075795}" srcOrd="0" destOrd="0" parTransId="{5C10D3C5-9062-4F24-9B40-0C61D82F54DD}" sibTransId="{F33E8AD1-52CD-4EEB-AC97-A7E62F04A51E}"/>
    <dgm:cxn modelId="{FEAA86AC-807F-41DE-92F5-1ACA0F3476D6}" srcId="{FB29019E-E325-42F8-B60D-0EB91EB25948}" destId="{C27013A5-F4CF-4AB8-9EA5-0190B7E2B929}" srcOrd="2" destOrd="0" parTransId="{AC9D26DE-A9D8-408E-83E9-BF9EFD761D3A}" sibTransId="{3D5CD27A-1A16-4074-8E7C-CA1BB59CDD5F}"/>
    <dgm:cxn modelId="{C485E6AF-A239-4EA0-A9CE-C7E1529A439C}" type="presOf" srcId="{5C14536B-F347-4CB4-BB1E-165219BF6FF2}" destId="{78E0044A-38F4-41D9-B9FB-0B64D8ACF03E}" srcOrd="0" destOrd="6" presId="urn:microsoft.com/office/officeart/2005/8/layout/vList5"/>
    <dgm:cxn modelId="{1B97AEB7-E4A7-4373-9E5E-62C1B518EFB5}" srcId="{247A0A37-C4CA-466C-BE09-CCB8BF7AFC02}" destId="{FB29019E-E325-42F8-B60D-0EB91EB25948}" srcOrd="0" destOrd="0" parTransId="{CF4CD3EA-B408-401F-BA39-68BD79CFC70A}" sibTransId="{FF970DEA-1683-42FF-B10B-6E18397C247D}"/>
    <dgm:cxn modelId="{FE2D10D2-2AA8-4EF9-950A-CA34123AFE85}" srcId="{FB29019E-E325-42F8-B60D-0EB91EB25948}" destId="{CDCAEC09-7835-47CF-9B8D-455C9CA635A5}" srcOrd="3" destOrd="0" parTransId="{259A73F0-BB2A-490A-9EA0-D2DCFEC49225}" sibTransId="{A246458B-B50E-44F6-98DD-C6EF0525AA53}"/>
    <dgm:cxn modelId="{9475C7D6-68E8-41D0-BDF9-CB50F57E9B66}" type="presOf" srcId="{960CCEA3-6F0C-4230-9E3A-27CA8C425937}" destId="{78E0044A-38F4-41D9-B9FB-0B64D8ACF03E}" srcOrd="0" destOrd="9" presId="urn:microsoft.com/office/officeart/2005/8/layout/vList5"/>
    <dgm:cxn modelId="{12BC82D8-58DD-4CFF-B1A9-338F4234A78D}" srcId="{247A0A37-C4CA-466C-BE09-CCB8BF7AFC02}" destId="{960CCEA3-6F0C-4230-9E3A-27CA8C425937}" srcOrd="3" destOrd="0" parTransId="{6D68717C-DCD9-4C9B-9FE0-C1AA6493DF9D}" sibTransId="{67C39D7F-42BA-48DA-9111-66497A1F45BC}"/>
    <dgm:cxn modelId="{59F407E4-CD5D-499F-B03F-ACA147A11C32}" srcId="{247A0A37-C4CA-466C-BE09-CCB8BF7AFC02}" destId="{D5974FDA-25DC-46C1-B1DD-7D53BD8840DB}" srcOrd="1" destOrd="0" parTransId="{B3B36FB9-8C29-4308-B520-705DB50FBA3E}" sibTransId="{3FFC4420-8C75-40DB-9E55-CCB7AB97BDF0}"/>
    <dgm:cxn modelId="{0E7F7FE5-2F01-4466-B0F2-6387A4D2EF6A}" srcId="{FB29019E-E325-42F8-B60D-0EB91EB25948}" destId="{A20964C1-0155-4414-AB55-BB84DD8DCD6A}" srcOrd="0" destOrd="0" parTransId="{93A8B953-E90A-4E26-B7F0-1F4E19A572CA}" sibTransId="{9BD79DC1-0A39-4730-9189-4A54A8D70D99}"/>
    <dgm:cxn modelId="{C21DB0A0-3892-4F4D-8121-77259653566D}" type="presParOf" srcId="{02C2358C-1B39-4257-9EDC-5D2724DA66B9}" destId="{C03DA820-B1CD-4434-A757-2C0FA5BA8344}" srcOrd="0" destOrd="0" presId="urn:microsoft.com/office/officeart/2005/8/layout/vList5"/>
    <dgm:cxn modelId="{7A1FD623-C97D-4C25-B5B6-088BB7DA4CF3}" type="presParOf" srcId="{C03DA820-B1CD-4434-A757-2C0FA5BA8344}" destId="{090F4A47-3EDF-4DD2-970D-09C564F0602D}" srcOrd="0" destOrd="0" presId="urn:microsoft.com/office/officeart/2005/8/layout/vList5"/>
    <dgm:cxn modelId="{B57DD88F-90AA-4B66-9631-47D498A166F6}" type="presParOf" srcId="{C03DA820-B1CD-4434-A757-2C0FA5BA8344}" destId="{78E0044A-38F4-41D9-B9FB-0B64D8ACF0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99E74-46BC-46F8-9C2A-E4E410AC6847}">
      <dsp:nvSpPr>
        <dsp:cNvPr id="0" name=""/>
        <dsp:cNvSpPr/>
      </dsp:nvSpPr>
      <dsp:spPr>
        <a:xfrm>
          <a:off x="0" y="997770"/>
          <a:ext cx="690051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052DF-8722-479A-94BD-3D53B1AF82B8}">
      <dsp:nvSpPr>
        <dsp:cNvPr id="0" name=""/>
        <dsp:cNvSpPr/>
      </dsp:nvSpPr>
      <dsp:spPr>
        <a:xfrm>
          <a:off x="331376" y="452220"/>
          <a:ext cx="4830358" cy="1033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I. </a:t>
          </a: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bài</a:t>
          </a:r>
          <a:r>
            <a:rPr lang="en-US" sz="3500" kern="1200" dirty="0"/>
            <a:t> </a:t>
          </a:r>
          <a:r>
            <a:rPr lang="en-US" sz="3500" kern="1200" dirty="0" err="1"/>
            <a:t>toán</a:t>
          </a:r>
          <a:endParaRPr lang="en-US" sz="3500" kern="1200" dirty="0"/>
        </a:p>
      </dsp:txBody>
      <dsp:txXfrm>
        <a:off x="381813" y="502657"/>
        <a:ext cx="4729484" cy="932326"/>
      </dsp:txXfrm>
    </dsp:sp>
    <dsp:sp modelId="{8AA0A51F-96C4-460B-BABE-0757E067446F}">
      <dsp:nvSpPr>
        <dsp:cNvPr id="0" name=""/>
        <dsp:cNvSpPr/>
      </dsp:nvSpPr>
      <dsp:spPr>
        <a:xfrm>
          <a:off x="0" y="2585370"/>
          <a:ext cx="690051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7602-C156-4034-BBBF-4882D09FFAC8}">
      <dsp:nvSpPr>
        <dsp:cNvPr id="0" name=""/>
        <dsp:cNvSpPr/>
      </dsp:nvSpPr>
      <dsp:spPr>
        <a:xfrm>
          <a:off x="345025" y="2068770"/>
          <a:ext cx="4830358" cy="10332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II. </a:t>
          </a:r>
          <a:r>
            <a:rPr lang="en-US" sz="3500" kern="1200" dirty="0" err="1"/>
            <a:t>Thuật</a:t>
          </a:r>
          <a:r>
            <a:rPr lang="en-US" sz="3500" kern="1200" dirty="0"/>
            <a:t> </a:t>
          </a:r>
          <a:r>
            <a:rPr lang="en-US" sz="3500" kern="1200" dirty="0" err="1"/>
            <a:t>toán</a:t>
          </a:r>
          <a:r>
            <a:rPr lang="en-US" sz="3500" kern="1200" dirty="0"/>
            <a:t> </a:t>
          </a:r>
          <a:r>
            <a:rPr lang="en-US" sz="3500" kern="1200" dirty="0" err="1"/>
            <a:t>giải</a:t>
          </a:r>
          <a:r>
            <a:rPr lang="en-US" sz="3500" kern="1200" dirty="0"/>
            <a:t> </a:t>
          </a:r>
          <a:r>
            <a:rPr lang="en-US" sz="3500" kern="1200" dirty="0" err="1"/>
            <a:t>đúng</a:t>
          </a:r>
          <a:endParaRPr lang="en-US" sz="3500" kern="1200" dirty="0"/>
        </a:p>
      </dsp:txBody>
      <dsp:txXfrm>
        <a:off x="395462" y="2119207"/>
        <a:ext cx="4729484" cy="932326"/>
      </dsp:txXfrm>
    </dsp:sp>
    <dsp:sp modelId="{BB46B3AE-E554-479F-8BE8-06E13B395E89}">
      <dsp:nvSpPr>
        <dsp:cNvPr id="0" name=""/>
        <dsp:cNvSpPr/>
      </dsp:nvSpPr>
      <dsp:spPr>
        <a:xfrm>
          <a:off x="0" y="4172970"/>
          <a:ext cx="690051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5B25-5B84-4318-8653-7502B4822FD0}">
      <dsp:nvSpPr>
        <dsp:cNvPr id="0" name=""/>
        <dsp:cNvSpPr/>
      </dsp:nvSpPr>
      <dsp:spPr>
        <a:xfrm>
          <a:off x="345025" y="3656370"/>
          <a:ext cx="4830358" cy="1033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III. </a:t>
          </a:r>
          <a:r>
            <a:rPr lang="en-US" sz="3500" kern="1200" dirty="0" err="1"/>
            <a:t>Thuật</a:t>
          </a:r>
          <a:r>
            <a:rPr lang="en-US" sz="3500" kern="1200" dirty="0"/>
            <a:t> </a:t>
          </a:r>
          <a:r>
            <a:rPr lang="en-US" sz="3500" kern="1200" dirty="0" err="1"/>
            <a:t>toán</a:t>
          </a:r>
          <a:r>
            <a:rPr lang="en-US" sz="3500" kern="1200" dirty="0"/>
            <a:t> heuristics</a:t>
          </a:r>
        </a:p>
      </dsp:txBody>
      <dsp:txXfrm>
        <a:off x="395462" y="3706807"/>
        <a:ext cx="4729484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0044A-38F4-41D9-B9FB-0B64D8ACF03E}">
      <dsp:nvSpPr>
        <dsp:cNvPr id="0" name=""/>
        <dsp:cNvSpPr/>
      </dsp:nvSpPr>
      <dsp:spPr>
        <a:xfrm rot="5400000">
          <a:off x="4806719" y="-2370583"/>
          <a:ext cx="4347089" cy="913514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Ø"/>
          </a:pPr>
          <a:r>
            <a:rPr lang="en-US" sz="2000" kern="1200" dirty="0" err="1"/>
            <a:t>Đầu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r>
            <a:rPr lang="vi-VN" sz="2000" kern="1200" dirty="0"/>
            <a:t>: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vi-VN" sz="2000" kern="1200" dirty="0"/>
            <a:t>: </a:t>
          </a:r>
          <a:r>
            <a:rPr lang="vi-VN" sz="2000" kern="1200" dirty="0" err="1"/>
            <a:t>số</a:t>
          </a:r>
          <a:r>
            <a:rPr lang="vi-VN" sz="2000" kern="1200" dirty="0"/>
            <a:t> </a:t>
          </a:r>
          <a:r>
            <a:rPr lang="vi-VN" sz="2000" kern="1200" dirty="0" err="1"/>
            <a:t>khách</a:t>
          </a:r>
          <a:r>
            <a:rPr lang="vi-VN" sz="2000" kern="1200" dirty="0"/>
            <a:t> h</a:t>
          </a:r>
          <a:r>
            <a:rPr lang="en-US" sz="2000" kern="1200" dirty="0"/>
            <a:t>à</a:t>
          </a:r>
          <a:r>
            <a:rPr lang="vi-VN" sz="2000" kern="1200" dirty="0" err="1"/>
            <a:t>ng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early[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, 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late[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kern="1200" dirty="0" err="1"/>
            <a:t>là</a:t>
          </a:r>
          <a:r>
            <a:rPr lang="vi-VN" sz="2000" kern="1200" dirty="0"/>
            <a:t> </a:t>
          </a:r>
          <a:r>
            <a:rPr lang="vi-VN" sz="2000" kern="1200" dirty="0" err="1"/>
            <a:t>thời</a:t>
          </a:r>
          <a:r>
            <a:rPr lang="vi-VN" sz="2000" kern="1200" dirty="0"/>
            <a:t> gian </a:t>
          </a:r>
          <a:r>
            <a:rPr lang="vi-VN" sz="2000" kern="1200" dirty="0" err="1"/>
            <a:t>trễ</a:t>
          </a:r>
          <a:r>
            <a:rPr lang="vi-VN" sz="2000" kern="1200" dirty="0"/>
            <a:t> </a:t>
          </a:r>
          <a:r>
            <a:rPr lang="vi-VN" sz="2000" kern="1200" dirty="0" err="1"/>
            <a:t>nhất</a:t>
          </a:r>
          <a:r>
            <a:rPr lang="vi-VN" sz="2000" kern="1200" dirty="0"/>
            <a:t>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kern="1200" dirty="0" err="1"/>
            <a:t>muộn</a:t>
          </a:r>
          <a:r>
            <a:rPr lang="vi-VN" sz="2000" kern="1200" dirty="0"/>
            <a:t> </a:t>
          </a:r>
          <a:r>
            <a:rPr lang="vi-VN" sz="2000" kern="1200" dirty="0" err="1"/>
            <a:t>nhất</a:t>
          </a:r>
          <a:r>
            <a:rPr lang="vi-VN" sz="2000" kern="1200" dirty="0"/>
            <a:t> </a:t>
          </a:r>
          <a:r>
            <a:rPr lang="vi-VN" sz="2000" kern="1200" dirty="0" err="1"/>
            <a:t>phải</a:t>
          </a:r>
          <a:r>
            <a:rPr lang="vi-VN" sz="2000" kern="1200" dirty="0"/>
            <a:t> giao </a:t>
          </a:r>
          <a:r>
            <a:rPr lang="vi-VN" sz="2000" kern="1200" dirty="0" err="1"/>
            <a:t>hàng</a:t>
          </a:r>
          <a:r>
            <a:rPr lang="vi-VN" sz="2000" kern="1200" dirty="0"/>
            <a:t> </a:t>
          </a:r>
          <a:r>
            <a:rPr lang="vi-VN" sz="2000" kern="1200" dirty="0" err="1"/>
            <a:t>đến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endParaRPr lang="en-US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delay[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kern="1200" dirty="0"/>
            <a:t> </a:t>
          </a:r>
          <a:r>
            <a:rPr lang="vi-VN" sz="2000" kern="1200" dirty="0" err="1"/>
            <a:t>là</a:t>
          </a:r>
          <a:r>
            <a:rPr lang="vi-VN" sz="2000" kern="1200" dirty="0"/>
            <a:t> </a:t>
          </a:r>
          <a:r>
            <a:rPr lang="vi-VN" sz="2000" kern="1200" dirty="0" err="1"/>
            <a:t>thời</a:t>
          </a:r>
          <a:r>
            <a:rPr lang="vi-VN" sz="2000" kern="1200" dirty="0"/>
            <a:t> gian </a:t>
          </a:r>
          <a:r>
            <a:rPr lang="vi-VN" sz="2000" kern="1200" dirty="0" err="1"/>
            <a:t>cần</a:t>
          </a:r>
          <a:r>
            <a:rPr lang="vi-VN" sz="2000" kern="1200" dirty="0"/>
            <a:t> </a:t>
          </a:r>
          <a:r>
            <a:rPr lang="vi-VN" sz="2000" kern="1200" dirty="0" err="1"/>
            <a:t>để</a:t>
          </a:r>
          <a:r>
            <a:rPr lang="vi-VN" sz="2000" kern="1200" dirty="0"/>
            <a:t> giao </a:t>
          </a:r>
          <a:r>
            <a:rPr lang="vi-VN" sz="2000" kern="1200" dirty="0" err="1"/>
            <a:t>hàng</a:t>
          </a:r>
          <a:r>
            <a:rPr lang="vi-VN" sz="2000" kern="1200" dirty="0"/>
            <a:t> xong ở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endParaRPr lang="en-US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cost[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i,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2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ime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[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i,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]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vi-VN" sz="2000" kern="1200" dirty="0" err="1"/>
            <a:t>là</a:t>
          </a:r>
          <a:r>
            <a:rPr lang="vi-VN" sz="2000" kern="1200" dirty="0"/>
            <a:t> </a:t>
          </a:r>
          <a:r>
            <a:rPr lang="vi-VN" sz="2000" kern="1200" dirty="0" err="1"/>
            <a:t>khoảng</a:t>
          </a:r>
          <a:r>
            <a:rPr lang="vi-VN" sz="2000" kern="1200" dirty="0"/>
            <a:t> </a:t>
          </a:r>
          <a:r>
            <a:rPr lang="vi-VN" sz="2000" kern="1200" dirty="0" err="1"/>
            <a:t>cách</a:t>
          </a:r>
          <a:r>
            <a:rPr lang="vi-VN" sz="2000" kern="1200" dirty="0"/>
            <a:t>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kern="1200" dirty="0" err="1"/>
            <a:t>thời</a:t>
          </a:r>
          <a:r>
            <a:rPr lang="vi-VN" sz="2000" kern="1200" dirty="0"/>
            <a:t> gian di </a:t>
          </a:r>
          <a:r>
            <a:rPr lang="vi-VN" sz="2000" kern="1200" dirty="0" err="1"/>
            <a:t>chuyển</a:t>
          </a:r>
          <a:r>
            <a:rPr lang="vi-VN" sz="2000" kern="1200" dirty="0"/>
            <a:t> </a:t>
          </a:r>
          <a:r>
            <a:rPr lang="vi-VN" sz="2000" kern="1200" dirty="0" err="1"/>
            <a:t>từ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kern="1200" dirty="0"/>
            <a:t> </a:t>
          </a:r>
          <a:r>
            <a:rPr lang="vi-VN" sz="2000" kern="1200" dirty="0" err="1"/>
            <a:t>đến</a:t>
          </a:r>
          <a:r>
            <a:rPr lang="vi-VN" sz="2000" kern="1200" dirty="0"/>
            <a:t> 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Ø"/>
          </a:pPr>
          <a:r>
            <a:rPr lang="en-US" sz="2000" kern="1200" dirty="0" err="1"/>
            <a:t>Biến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x[i, j] = 1</a:t>
          </a:r>
          <a:r>
            <a:rPr lang="vi-VN" sz="2000" kern="1200" dirty="0"/>
            <a:t>, </a:t>
          </a:r>
          <a:r>
            <a:rPr lang="vi-VN" sz="2000" kern="1200" dirty="0" err="1"/>
            <a:t>nếu</a:t>
          </a:r>
          <a:r>
            <a:rPr lang="vi-VN" sz="2000" kern="1200" dirty="0"/>
            <a:t> </a:t>
          </a:r>
          <a:r>
            <a:rPr lang="vi-VN" sz="2000" kern="1200" dirty="0" err="1"/>
            <a:t>chọn</a:t>
          </a:r>
          <a:r>
            <a:rPr lang="vi-VN" sz="2000" kern="1200" dirty="0"/>
            <a:t> </a:t>
          </a:r>
          <a:r>
            <a:rPr lang="vi-VN" sz="2000" kern="1200" dirty="0" err="1"/>
            <a:t>đường</a:t>
          </a:r>
          <a:r>
            <a:rPr lang="vi-VN" sz="2000" kern="1200" dirty="0"/>
            <a:t> đi </a:t>
          </a:r>
          <a:r>
            <a:rPr lang="vi-VN" sz="2000" kern="1200" dirty="0" err="1"/>
            <a:t>từ</a:t>
          </a:r>
          <a:r>
            <a:rPr lang="vi-VN" sz="2000" kern="1200" dirty="0"/>
            <a:t> </a:t>
          </a:r>
          <a:r>
            <a:rPr lang="en-US" sz="2000" kern="1200" dirty="0" err="1"/>
            <a:t>điểm</a:t>
          </a:r>
          <a:r>
            <a:rPr lang="en-US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kern="1200" dirty="0"/>
            <a:t> </a:t>
          </a:r>
          <a:r>
            <a:rPr lang="vi-VN" sz="2000" kern="1200" dirty="0" err="1"/>
            <a:t>đến</a:t>
          </a:r>
          <a:r>
            <a:rPr lang="vi-VN" sz="2000" kern="1200" dirty="0"/>
            <a:t> </a:t>
          </a:r>
          <a:r>
            <a:rPr lang="en-US" sz="2000" kern="1200" dirty="0" err="1"/>
            <a:t>điểm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vi-VN" sz="2000" kern="1200" dirty="0"/>
            <a:t>,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kern="1200" dirty="0" err="1"/>
            <a:t>bằng</a:t>
          </a:r>
          <a:r>
            <a:rPr lang="vi-VN" sz="2000" kern="1200" dirty="0"/>
            <a:t> 0 </a:t>
          </a:r>
          <a:r>
            <a:rPr lang="vi-VN" sz="2000" kern="1200" dirty="0" err="1"/>
            <a:t>nếu</a:t>
          </a:r>
          <a:r>
            <a:rPr lang="vi-VN" sz="2000" kern="1200" dirty="0"/>
            <a:t> </a:t>
          </a:r>
          <a:r>
            <a:rPr lang="vi-VN" sz="2000" kern="1200" dirty="0" err="1"/>
            <a:t>ngược</a:t>
          </a:r>
          <a:r>
            <a:rPr lang="vi-VN" sz="2000" kern="1200" dirty="0"/>
            <a:t> </a:t>
          </a:r>
          <a:r>
            <a:rPr lang="vi-VN" sz="2000" kern="1200" dirty="0" err="1"/>
            <a:t>lại</a:t>
          </a:r>
          <a:r>
            <a:rPr lang="vi-VN" sz="2000" kern="1200" dirty="0"/>
            <a:t> (</a:t>
          </a:r>
          <a:r>
            <a:rPr lang="vi-VN" sz="2000" kern="1200" dirty="0" err="1"/>
            <a:t>với</a:t>
          </a:r>
          <a:r>
            <a:rPr lang="vi-VN" sz="2000" kern="1200" dirty="0"/>
            <a:t> </a:t>
          </a:r>
          <a:r>
            <a:rPr lang="vi-VN" sz="2000" kern="1200" dirty="0" err="1"/>
            <a:t>mọi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i, j = 0,1,…,N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 ≠ j</a:t>
          </a:r>
          <a:r>
            <a:rPr lang="vi-VN" sz="2000" kern="1200" dirty="0"/>
            <a:t>)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y[i]</a:t>
          </a:r>
          <a:r>
            <a:rPr lang="vi-VN" sz="2000" kern="1200" dirty="0"/>
            <a:t> </a:t>
          </a:r>
          <a:r>
            <a:rPr lang="vi-VN" sz="2000" kern="1200" dirty="0" err="1"/>
            <a:t>là</a:t>
          </a:r>
          <a:r>
            <a:rPr lang="vi-VN" sz="2000" kern="1200" dirty="0"/>
            <a:t> </a:t>
          </a:r>
          <a:r>
            <a:rPr lang="vi-VN" sz="2000" kern="1200" dirty="0" err="1"/>
            <a:t>thời</a:t>
          </a:r>
          <a:r>
            <a:rPr lang="vi-VN" sz="2000" kern="1200" dirty="0"/>
            <a:t> gian giao </a:t>
          </a:r>
          <a:r>
            <a:rPr lang="vi-VN" sz="2000" kern="1200" dirty="0" err="1"/>
            <a:t>hàng</a:t>
          </a:r>
          <a:r>
            <a:rPr lang="vi-VN" sz="2000" kern="1200" dirty="0"/>
            <a:t> </a:t>
          </a:r>
          <a:r>
            <a:rPr lang="vi-VN" sz="2000" kern="1200" dirty="0" err="1"/>
            <a:t>đến</a:t>
          </a:r>
          <a:r>
            <a:rPr lang="vi-VN" sz="2000" kern="1200" dirty="0"/>
            <a:t>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vi-VN" sz="2000" kern="1200" dirty="0"/>
            <a:t> (chưa </a:t>
          </a:r>
          <a:r>
            <a:rPr lang="vi-VN" sz="2000" kern="1200" dirty="0" err="1"/>
            <a:t>kể</a:t>
          </a:r>
          <a:r>
            <a:rPr lang="vi-VN" sz="2000" kern="1200" dirty="0"/>
            <a:t> </a:t>
          </a:r>
          <a:r>
            <a:rPr lang="vi-VN" sz="2000" kern="1200" dirty="0" err="1"/>
            <a:t>thời</a:t>
          </a:r>
          <a:r>
            <a:rPr lang="vi-VN" sz="2000" kern="1200" dirty="0"/>
            <a:t> gian </a:t>
          </a:r>
          <a:r>
            <a:rPr lang="vi-VN" sz="2000" kern="1200" dirty="0" err="1"/>
            <a:t>cần</a:t>
          </a:r>
          <a:r>
            <a:rPr lang="vi-VN" sz="2000" kern="1200" dirty="0"/>
            <a:t> </a:t>
          </a:r>
          <a:r>
            <a:rPr lang="vi-VN" sz="2000" kern="1200" dirty="0" err="1"/>
            <a:t>để</a:t>
          </a:r>
          <a:r>
            <a:rPr lang="vi-VN" sz="2000" kern="1200" dirty="0"/>
            <a:t> giao </a:t>
          </a:r>
          <a:r>
            <a:rPr lang="vi-VN" sz="2000" kern="1200" dirty="0" err="1"/>
            <a:t>hàng</a:t>
          </a:r>
          <a:r>
            <a:rPr lang="vi-VN" sz="2000" kern="1200" dirty="0"/>
            <a:t> xong). 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y[i]</a:t>
          </a:r>
          <a:r>
            <a:rPr lang="vi-VN" sz="2000" kern="1200" dirty="0"/>
            <a:t> </a:t>
          </a:r>
          <a:r>
            <a:rPr lang="vi-VN" sz="2000" kern="1200" dirty="0" err="1"/>
            <a:t>thỏa</a:t>
          </a:r>
          <a:r>
            <a:rPr lang="vi-VN" sz="2000" kern="1200" dirty="0"/>
            <a:t> </a:t>
          </a:r>
          <a:r>
            <a:rPr lang="vi-VN" sz="2000" kern="1200" dirty="0" err="1"/>
            <a:t>mãn</a:t>
          </a:r>
          <a:r>
            <a:rPr lang="vi-VN" sz="2000" kern="1200" dirty="0"/>
            <a:t>:</a:t>
          </a:r>
          <a:endParaRPr lang="en-US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None/>
          </a:pPr>
          <a:r>
            <a:rPr lang="vi-VN" sz="2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early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[i] &lt;= y[i] &lt;= </a:t>
          </a:r>
          <a:r>
            <a:rPr lang="vi-VN" sz="2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late</a:t>
          </a:r>
          <a:r>
            <a:rPr lang="vi-VN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[i]</a:t>
          </a:r>
          <a:endParaRPr lang="en-US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 rot="-5400000">
        <a:off x="2412690" y="235653"/>
        <a:ext cx="8922942" cy="3922675"/>
      </dsp:txXfrm>
    </dsp:sp>
    <dsp:sp modelId="{090F4A47-3EDF-4DD2-970D-09C564F0602D}">
      <dsp:nvSpPr>
        <dsp:cNvPr id="0" name=""/>
        <dsp:cNvSpPr/>
      </dsp:nvSpPr>
      <dsp:spPr>
        <a:xfrm>
          <a:off x="0" y="4284"/>
          <a:ext cx="2411995" cy="43896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900" kern="1200" noProof="1"/>
            <a:t>Mô hình hóa bài toán</a:t>
          </a:r>
        </a:p>
      </dsp:txBody>
      <dsp:txXfrm>
        <a:off x="117744" y="122028"/>
        <a:ext cx="2176507" cy="415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  <p:sldLayoutId id="2147483658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4AAF553-DC4E-4BC5-8BBB-400A9545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Thuật toán nhánh cận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EA58AE5-A3B3-C15D-8AB4-247E699DDDBE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Ý </a:t>
            </a:r>
            <a:r>
              <a:rPr lang="en-US" sz="2000" b="1" dirty="0" err="1"/>
              <a:t>tưởng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dần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: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, </a:t>
            </a:r>
            <a:r>
              <a:rPr lang="en-US" sz="2000" dirty="0" err="1"/>
              <a:t>thử</a:t>
            </a:r>
            <a:r>
              <a:rPr lang="en-US" sz="2000" dirty="0"/>
              <a:t> qua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thỏa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đi </a:t>
            </a:r>
            <a:r>
              <a:rPr lang="en-US" sz="2000" dirty="0" err="1"/>
              <a:t>tiếp</a:t>
            </a:r>
            <a:r>
              <a:rPr lang="en-US" sz="2000" dirty="0"/>
              <a:t> thì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đi </a:t>
            </a:r>
            <a:r>
              <a:rPr lang="en-US" sz="2000" dirty="0" err="1"/>
              <a:t>tiếp</a:t>
            </a:r>
            <a:r>
              <a:rPr lang="en-US" sz="2000" dirty="0"/>
              <a:t> thì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được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muộn</a:t>
            </a:r>
            <a:r>
              <a:rPr lang="en-US" sz="2000" dirty="0"/>
              <a:t>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B77B76E-963F-6D04-F888-BE973226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28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F2A8919-32BC-5702-0898-40BDE5B4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nhánh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cận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A093F9F-7AEB-0476-30A3-59BB5AB19526}"/>
              </a:ext>
            </a:extLst>
          </p:cNvPr>
          <p:cNvSpPr txBox="1"/>
          <p:nvPr/>
        </p:nvSpPr>
        <p:spPr>
          <a:xfrm>
            <a:off x="643467" y="1782981"/>
            <a:ext cx="10905066" cy="201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Nhận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(N </a:t>
            </a:r>
            <a:r>
              <a:rPr lang="en-US" sz="2000" dirty="0" err="1"/>
              <a:t>bằng</a:t>
            </a:r>
            <a:r>
              <a:rPr lang="en-US" sz="2000" dirty="0"/>
              <a:t> 10 </a:t>
            </a:r>
            <a:r>
              <a:rPr lang="en-US" sz="2000" dirty="0" err="1"/>
              <a:t>và</a:t>
            </a:r>
            <a:r>
              <a:rPr lang="en-US" sz="2000" dirty="0"/>
              <a:t> 25).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chênh</a:t>
            </a:r>
            <a:r>
              <a:rPr lang="en-US" sz="2000" dirty="0"/>
              <a:t> </a:t>
            </a:r>
            <a:r>
              <a:rPr lang="en-US" sz="2000" dirty="0" err="1"/>
              <a:t>lệch</a:t>
            </a:r>
            <a:r>
              <a:rPr lang="en-US" sz="2000" dirty="0"/>
              <a:t> cost[</a:t>
            </a:r>
            <a:r>
              <a:rPr lang="en-US" sz="2000" dirty="0" err="1"/>
              <a:t>i</a:t>
            </a:r>
            <a:r>
              <a:rPr lang="en-US" sz="2000" dirty="0"/>
              <a:t>][j]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07C4667-11AE-E4E9-E8E0-0ED8E3F0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2C914D6-F47B-7D90-0D0A-FE8FB965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49" y="4013260"/>
            <a:ext cx="8948702" cy="9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4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9CD9304-40A2-2FBC-6082-1140A0A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 hoạch nguyên tuyến tính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3FE640E-FF5D-110B-090B-934193A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A0BE3B-158A-4EDF-80DC-E394A0D1600F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Hộp Văn bản 5">
            <a:extLst>
              <a:ext uri="{FF2B5EF4-FFF2-40B4-BE49-F238E27FC236}">
                <a16:creationId xmlns:a16="http://schemas.microsoft.com/office/drawing/2014/main" id="{6129FC60-95A7-96B5-8E81-ADF8B8BE7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849283"/>
              </p:ext>
            </p:extLst>
          </p:nvPr>
        </p:nvGraphicFramePr>
        <p:xfrm>
          <a:off x="366132" y="1822223"/>
          <a:ext cx="11548533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68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9CD9304-40A2-2FBC-6082-1140A0A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endParaRPr lang="en-US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3FE640E-FF5D-110B-090B-934193A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A0BE3B-158A-4EDF-80DC-E394A0D1600F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E50CE58-CE2C-5597-AB6D-B11700E75FD4}"/>
                  </a:ext>
                </a:extLst>
              </p:cNvPr>
              <p:cNvSpPr txBox="1"/>
              <p:nvPr/>
            </p:nvSpPr>
            <p:spPr>
              <a:xfrm>
                <a:off x="1049471" y="1544985"/>
                <a:ext cx="10093058" cy="4827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l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Ràng </a:t>
                </a:r>
                <a:r>
                  <a:rPr lang="en-US" sz="2000" dirty="0" err="1"/>
                  <a:t>buộc</a:t>
                </a:r>
                <a:r>
                  <a:rPr lang="en-US" sz="2000" dirty="0"/>
                  <a:t>: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Mỗi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đến </a:t>
                </a:r>
                <a:r>
                  <a:rPr lang="en-US" sz="2000" dirty="0" err="1"/>
                  <a:t>chỉ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1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đi </a:t>
                </a:r>
                <a:r>
                  <a:rPr lang="en-US" sz="2000" dirty="0" err="1"/>
                  <a:t>vào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1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đi </a:t>
                </a:r>
                <a:r>
                  <a:rPr lang="en-US" sz="2000" dirty="0" err="1"/>
                  <a:t>ra</a:t>
                </a:r>
                <a:r>
                  <a:rPr lang="en-US" sz="2000" dirty="0"/>
                  <a:t>:</a:t>
                </a:r>
              </a:p>
              <a:p>
                <a:pPr marL="800100" lvl="1" indent="-342900" algn="ctr"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∈{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}/{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∈{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}/{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800100" lvl="1" indent="-342900" algn="l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Nếu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đi từ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đến j thì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tới</a:t>
                </a:r>
                <a:r>
                  <a:rPr lang="en-US" sz="2000" dirty="0"/>
                  <a:t> j </a:t>
                </a:r>
                <a:r>
                  <a:rPr lang="en-US" sz="2000" dirty="0" err="1"/>
                  <a:t>phải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lớn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tổng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hang </a:t>
                </a:r>
                <a:r>
                  <a:rPr lang="en-US" sz="2000" dirty="0" err="1"/>
                  <a:t>xong</a:t>
                </a:r>
                <a:r>
                  <a:rPr lang="en-US" sz="2000" dirty="0"/>
                  <a:t> ở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chuyển</a:t>
                </a:r>
                <a:r>
                  <a:rPr lang="en-US" sz="2000" dirty="0"/>
                  <a:t> từ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đến</a:t>
                </a:r>
                <a:r>
                  <a:rPr lang="en-US" sz="2000" dirty="0">
                    <a:sym typeface="Wingdings" panose="05000000000000000000" pitchFamily="2" charset="2"/>
                  </a:rPr>
                  <a:t> j:</a:t>
                </a:r>
              </a:p>
              <a:p>
                <a:pPr marL="800100" lvl="1" indent="-342900" algn="ctr"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err="1"/>
                  <a:t>Trong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đó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𝑙𝑎𝑡𝑒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endParaRPr lang="en-US" sz="2000" dirty="0"/>
              </a:p>
              <a:p>
                <a:pPr marL="800100" lvl="1" indent="-342900" algn="l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Người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xuất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phát</a:t>
                </a:r>
                <a:r>
                  <a:rPr lang="en-US" sz="2000" dirty="0"/>
                  <a:t> từ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0: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800100" lvl="1" indent="-342900" algn="l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Mỗi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đi qua </a:t>
                </a:r>
                <a:r>
                  <a:rPr lang="en-US" sz="2000" dirty="0" err="1"/>
                  <a:t>chính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nó</a:t>
                </a:r>
                <a:r>
                  <a:rPr lang="en-US" sz="2000" dirty="0"/>
                  <a:t>: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∈{0..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E50CE58-CE2C-5597-AB6D-B11700E7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1" y="1544985"/>
                <a:ext cx="10093058" cy="4827925"/>
              </a:xfrm>
              <a:prstGeom prst="rect">
                <a:avLst/>
              </a:prstGeom>
              <a:blipFill>
                <a:blip r:embed="rId2"/>
                <a:stretch>
                  <a:fillRect l="-543" t="-6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5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9CD9304-40A2-2FBC-6082-1140A0A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endParaRPr lang="en-US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3FE640E-FF5D-110B-090B-934193A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A0BE3B-158A-4EDF-80DC-E394A0D1600F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E50CE58-CE2C-5597-AB6D-B11700E75FD4}"/>
                  </a:ext>
                </a:extLst>
              </p:cNvPr>
              <p:cNvSpPr txBox="1"/>
              <p:nvPr/>
            </p:nvSpPr>
            <p:spPr>
              <a:xfrm>
                <a:off x="1049471" y="2442708"/>
                <a:ext cx="10093058" cy="1547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l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Hàm </a:t>
                </a:r>
                <a:r>
                  <a:rPr lang="en-US" sz="2000" dirty="0" err="1"/>
                  <a:t>mục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tiêu</a:t>
                </a:r>
                <a:r>
                  <a:rPr lang="en-US" sz="2000" dirty="0"/>
                  <a:t>:</a:t>
                </a:r>
              </a:p>
              <a:p>
                <a:pPr lvl="1" algn="ctr"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∈ {</m:t>
                          </m:r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lvl="1" algn="ctr"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E50CE58-CE2C-5597-AB6D-B11700E7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1" y="2442708"/>
                <a:ext cx="10093058" cy="1547924"/>
              </a:xfrm>
              <a:prstGeom prst="rect">
                <a:avLst/>
              </a:prstGeom>
              <a:blipFill>
                <a:blip r:embed="rId2"/>
                <a:stretch>
                  <a:fillRect l="-543" t="-23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21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4AAF553-DC4E-4BC5-8BBB-400A9545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315"/>
            <a:ext cx="10515600" cy="1014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ràng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buộc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B77B76E-963F-6D04-F888-BE973226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379AF1E8-3573-9125-1D8D-685A9AF40823}"/>
                  </a:ext>
                </a:extLst>
              </p:cNvPr>
              <p:cNvSpPr txBox="1"/>
              <p:nvPr/>
            </p:nvSpPr>
            <p:spPr>
              <a:xfrm>
                <a:off x="941438" y="2551837"/>
                <a:ext cx="1041236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Hoàn </a:t>
                </a:r>
                <a:r>
                  <a:rPr lang="en-US" sz="2000" dirty="0" err="1"/>
                  <a:t>toàn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giống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bài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toán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hoạch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nguyên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tuyến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Ràng </a:t>
                </a:r>
                <a:r>
                  <a:rPr lang="en-US" sz="2000" dirty="0" err="1"/>
                  <a:t>buộc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nếu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đi 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/>
                  <a:t> đến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000" dirty="0"/>
                  <a:t> thì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tới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lớn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tổng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delay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đi từ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đến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lại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thành</a:t>
                </a:r>
                <a:r>
                  <a:rPr lang="en-US" sz="2000" dirty="0"/>
                  <a:t>:</a:t>
                </a:r>
              </a:p>
              <a:p>
                <a:pPr lvl="1"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𝑑𝑒𝑙𝑎𝑦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thêm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buộc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AllDifferent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y[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∀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∈{0..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379AF1E8-3573-9125-1D8D-685A9AF40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38" y="2551837"/>
                <a:ext cx="10412362" cy="2554545"/>
              </a:xfrm>
              <a:prstGeom prst="rect">
                <a:avLst/>
              </a:prstGeom>
              <a:blipFill>
                <a:blip r:embed="rId2"/>
                <a:stretch>
                  <a:fillRect l="-527" t="-14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7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B11C705-15C2-2B20-8FE6-D0EBEF9B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83864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nguyên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tuyến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ràng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buộc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A3700A0-4B83-ED91-EA6C-CC18994E99A0}"/>
              </a:ext>
            </a:extLst>
          </p:cNvPr>
          <p:cNvSpPr txBox="1"/>
          <p:nvPr/>
        </p:nvSpPr>
        <p:spPr>
          <a:xfrm>
            <a:off x="4370831" y="502920"/>
            <a:ext cx="7689810" cy="2004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noProof="1"/>
              <a:t>Nhận xét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Chỉ thích hợp để giải các bộ dữ liệu nhỏ (N = 10, N = 25)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Quy hoạch ràng buộc: có thể cải tiến thêm bằng cách trước khi chạy thì xây dựng lại ma trận cost[i][j]. Khi đó dữ liệu bài toán càng chặt (không gian tìm kiếm càng nhỏ) thì thuật toán giải càng nhanh.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Quy hoạch nguyên tuyến tính: áp dụng ý tưởng của TSP SEC?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noProof="1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8135B2D-EE00-A76F-702B-4A9253E6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74" y="2956217"/>
            <a:ext cx="10553652" cy="2473511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841BCA7-DC00-82EF-9AA2-85E55A6D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7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D17A622-3437-A831-42B8-E34283D7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97" y="1557285"/>
            <a:ext cx="3001674" cy="31811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nguyên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tuyến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hoạch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ràng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buộc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C4B327B-84E0-6122-DAE9-C5896B13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64" y="1500386"/>
            <a:ext cx="5276724" cy="358990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D690B30-01F8-499A-AE59-00E637A1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11ADB50-F01D-37DB-60D6-012BC10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chạy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trên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bộ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A58EC6E-60C0-1ABF-C0C7-E69A6E6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8F143AC1-AE91-8040-FE1C-DB9570B99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56142"/>
              </p:ext>
            </p:extLst>
          </p:nvPr>
        </p:nvGraphicFramePr>
        <p:xfrm>
          <a:off x="480983" y="2653855"/>
          <a:ext cx="11230034" cy="336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63">
                  <a:extLst>
                    <a:ext uri="{9D8B030D-6E8A-4147-A177-3AD203B41FA5}">
                      <a16:colId xmlns:a16="http://schemas.microsoft.com/office/drawing/2014/main" val="691054296"/>
                    </a:ext>
                  </a:extLst>
                </a:gridCol>
                <a:gridCol w="2058778">
                  <a:extLst>
                    <a:ext uri="{9D8B030D-6E8A-4147-A177-3AD203B41FA5}">
                      <a16:colId xmlns:a16="http://schemas.microsoft.com/office/drawing/2014/main" val="3148428290"/>
                    </a:ext>
                  </a:extLst>
                </a:gridCol>
                <a:gridCol w="1351723">
                  <a:extLst>
                    <a:ext uri="{9D8B030D-6E8A-4147-A177-3AD203B41FA5}">
                      <a16:colId xmlns:a16="http://schemas.microsoft.com/office/drawing/2014/main" val="1644313904"/>
                    </a:ext>
                  </a:extLst>
                </a:gridCol>
                <a:gridCol w="2100370">
                  <a:extLst>
                    <a:ext uri="{9D8B030D-6E8A-4147-A177-3AD203B41FA5}">
                      <a16:colId xmlns:a16="http://schemas.microsoft.com/office/drawing/2014/main" val="4143705624"/>
                    </a:ext>
                  </a:extLst>
                </a:gridCol>
                <a:gridCol w="1996394">
                  <a:extLst>
                    <a:ext uri="{9D8B030D-6E8A-4147-A177-3AD203B41FA5}">
                      <a16:colId xmlns:a16="http://schemas.microsoft.com/office/drawing/2014/main" val="4189559133"/>
                    </a:ext>
                  </a:extLst>
                </a:gridCol>
                <a:gridCol w="1906506">
                  <a:extLst>
                    <a:ext uri="{9D8B030D-6E8A-4147-A177-3AD203B41FA5}">
                      <a16:colId xmlns:a16="http://schemas.microsoft.com/office/drawing/2014/main" val="1621316992"/>
                    </a:ext>
                  </a:extLst>
                </a:gridCol>
              </a:tblGrid>
              <a:tr h="560068">
                <a:tc rowSpan="3">
                  <a:txBody>
                    <a:bodyPr/>
                    <a:lstStyle/>
                    <a:p>
                      <a:pPr algn="ctr"/>
                      <a:r>
                        <a:rPr lang="en-US" sz="2600"/>
                        <a:t>Bộ dữ liệu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Kích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thước</a:t>
                      </a:r>
                      <a:endParaRPr lang="vi-VN" sz="2600" dirty="0"/>
                    </a:p>
                  </a:txBody>
                  <a:tcPr marL="132594" marR="132594" marT="66297" marB="66297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Thuật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toán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giải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đúng</a:t>
                      </a:r>
                      <a:endParaRPr lang="vi-VN" sz="2600" dirty="0"/>
                    </a:p>
                  </a:txBody>
                  <a:tcPr marL="132594" marR="132594" marT="66297" marB="66297" anchor="ctr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42489"/>
                  </a:ext>
                </a:extLst>
              </a:tr>
              <a:tr h="5600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/>
                        <a:t>F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/>
                        <a:t>T (s)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75890"/>
                  </a:ext>
                </a:extLst>
              </a:tr>
              <a:tr h="5600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BAB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MIP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CP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extLst>
                  <a:ext uri="{0D108BD9-81ED-4DB2-BD59-A6C34878D82A}">
                    <a16:rowId xmlns:a16="http://schemas.microsoft.com/office/drawing/2014/main" val="2974047766"/>
                  </a:ext>
                </a:extLst>
              </a:tr>
              <a:tr h="560068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Ins1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N = 10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436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0.017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0.248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0.061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extLst>
                  <a:ext uri="{0D108BD9-81ED-4DB2-BD59-A6C34878D82A}">
                    <a16:rowId xmlns:a16="http://schemas.microsoft.com/office/drawing/2014/main" val="17217417"/>
                  </a:ext>
                </a:extLst>
              </a:tr>
              <a:tr h="560068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Ins2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N = 25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425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81.747</a:t>
                      </a:r>
                      <a:endParaRPr lang="vi-VN" sz="2600" dirty="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11.561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6.214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extLst>
                  <a:ext uri="{0D108BD9-81ED-4DB2-BD59-A6C34878D82A}">
                    <a16:rowId xmlns:a16="http://schemas.microsoft.com/office/drawing/2014/main" val="4179771150"/>
                  </a:ext>
                </a:extLst>
              </a:tr>
              <a:tr h="560068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Ins3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N = 50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?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&gt; 12h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&gt;12h</a:t>
                      </a:r>
                      <a:endParaRPr lang="vi-VN" sz="2600"/>
                    </a:p>
                  </a:txBody>
                  <a:tcPr marL="132594" marR="132594" marT="66297" marB="662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&gt;12h</a:t>
                      </a:r>
                      <a:endParaRPr lang="vi-VN" sz="2600" dirty="0"/>
                    </a:p>
                  </a:txBody>
                  <a:tcPr marL="132594" marR="132594" marT="66297" marB="66297" anchor="ctr"/>
                </a:tc>
                <a:extLst>
                  <a:ext uri="{0D108BD9-81ED-4DB2-BD59-A6C34878D82A}">
                    <a16:rowId xmlns:a16="http://schemas.microsoft.com/office/drawing/2014/main" val="292935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6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2D2F4A5-4035-D120-9890-B253D05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III. Thuật toán heuristics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80B6568-99C2-9BD5-A99C-D5A8DBF6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FAF5AC5-EF78-4E9B-966B-C0CCD27C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984" y="2803040"/>
            <a:ext cx="8008031" cy="1934307"/>
          </a:xfrm>
        </p:spPr>
        <p:txBody>
          <a:bodyPr/>
          <a:lstStyle/>
          <a:p>
            <a:r>
              <a:rPr lang="en-US" sz="6000" dirty="0" err="1"/>
              <a:t>Tối</a:t>
            </a:r>
            <a:r>
              <a:rPr lang="en-US" sz="6000" dirty="0"/>
              <a:t> </a:t>
            </a:r>
            <a:r>
              <a:rPr lang="en-US" sz="6000" dirty="0" err="1"/>
              <a:t>Ưu</a:t>
            </a:r>
            <a:r>
              <a:rPr lang="en-US" sz="6000" dirty="0"/>
              <a:t> </a:t>
            </a:r>
            <a:r>
              <a:rPr lang="en-US" sz="6000" dirty="0" err="1"/>
              <a:t>Lập</a:t>
            </a:r>
            <a:r>
              <a:rPr lang="en-US" sz="6000" dirty="0"/>
              <a:t> </a:t>
            </a:r>
            <a:r>
              <a:rPr lang="en-US" sz="6000" dirty="0" err="1"/>
              <a:t>Kế</a:t>
            </a:r>
            <a:r>
              <a:rPr lang="en-US" sz="6000" dirty="0"/>
              <a:t> </a:t>
            </a:r>
            <a:r>
              <a:rPr lang="en-US" sz="6000" dirty="0" err="1"/>
              <a:t>Hoạch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A670521D-86F0-92DB-226D-8D760773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 thuật di truyền (GA)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0B4CFC6-D2C1-4D0B-25A2-150EEE0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0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F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FBA4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N SEEDER: Giới thiệu thuật toán Di truyền [GA]">
            <a:extLst>
              <a:ext uri="{FF2B5EF4-FFF2-40B4-BE49-F238E27FC236}">
                <a16:creationId xmlns:a16="http://schemas.microsoft.com/office/drawing/2014/main" id="{28A7AFBB-9A83-E966-A0F6-2A81343F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640" y="1156188"/>
            <a:ext cx="5760720" cy="302902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6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</a:t>
            </a:r>
          </a:p>
        </p:txBody>
      </p:sp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1D2B4BAA-A1EB-5CB0-3F63-11BF2C3FF7C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chính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r>
              <a:rPr lang="en-US" sz="2000" b="1" dirty="0" err="1"/>
              <a:t>thuật</a:t>
            </a:r>
            <a:r>
              <a:rPr lang="en-US" sz="2000" b="1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Lai </a:t>
            </a:r>
            <a:r>
              <a:rPr lang="en-US" sz="2000" dirty="0" err="1"/>
              <a:t>ghép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Đột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>
            <a:extLst>
              <a:ext uri="{FF2B5EF4-FFF2-40B4-BE49-F238E27FC236}">
                <a16:creationId xmlns:a16="http://schemas.microsoft.com/office/drawing/2014/main" id="{CD8A6B5B-2AE2-8FD3-0003-CB4ABEFC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744551"/>
            <a:ext cx="6253212" cy="24387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43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 thuật GA</a:t>
            </a:r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670705" y="1759105"/>
            <a:ext cx="4474221" cy="4393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hoá</a:t>
            </a:r>
            <a:r>
              <a:rPr lang="en-US" sz="2000" b="1" dirty="0"/>
              <a:t> </a:t>
            </a:r>
            <a:r>
              <a:rPr lang="en-US" sz="2000" b="1" dirty="0" err="1"/>
              <a:t>cá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: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là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hoá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P từ 1 -&gt; N là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is_valid</a:t>
            </a:r>
            <a:r>
              <a:rPr lang="en-US" sz="2000" i="1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invalid_coef</a:t>
            </a:r>
            <a:r>
              <a:rPr lang="en-US" sz="2000" i="1" dirty="0"/>
              <a:t> </a:t>
            </a:r>
            <a:r>
              <a:rPr lang="en-US" sz="2000" dirty="0"/>
              <a:t>là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thì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được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chi </a:t>
            </a:r>
            <a:r>
              <a:rPr lang="en-US" sz="2000" dirty="0" err="1"/>
              <a:t>phí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9">
            <a:extLst>
              <a:ext uri="{FF2B5EF4-FFF2-40B4-BE49-F238E27FC236}">
                <a16:creationId xmlns:a16="http://schemas.microsoft.com/office/drawing/2014/main" id="{FCCB30A1-02E7-95E3-DF87-860182FE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38" y="2908172"/>
            <a:ext cx="6253212" cy="214172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51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 thuật GA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9">
            <a:extLst>
              <a:ext uri="{FF2B5EF4-FFF2-40B4-BE49-F238E27FC236}">
                <a16:creationId xmlns:a16="http://schemas.microsoft.com/office/drawing/2014/main" id="{FCCB30A1-02E7-95E3-DF87-860182FE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1" y="1837310"/>
            <a:ext cx="6253212" cy="214172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670705" y="1779204"/>
            <a:ext cx="4025691" cy="2113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quần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ngẫu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nhiên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đủ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pop_size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tour1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tốt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tour2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tour1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dài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ngắn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tour2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449794E-41B1-219C-20AB-4383BCF0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04" y="4314507"/>
            <a:ext cx="9007766" cy="23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DEBD1AF-BA3C-C0D5-BCB4-8C99132A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2981"/>
            <a:ext cx="6253214" cy="4158387"/>
          </a:xfrm>
          <a:prstGeom prst="rect">
            <a:avLst/>
          </a:prstGeom>
        </p:spPr>
      </p:pic>
      <p:sp>
        <p:nvSpPr>
          <p:cNvPr id="14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Lai </a:t>
            </a:r>
            <a:r>
              <a:rPr lang="en-US" sz="2000" b="1" dirty="0" err="1"/>
              <a:t>ghép</a:t>
            </a:r>
            <a:r>
              <a:rPr lang="en-US" sz="2000" b="1" dirty="0"/>
              <a:t> </a:t>
            </a:r>
            <a:r>
              <a:rPr lang="en-US" sz="2000" b="1" dirty="0" err="1"/>
              <a:t>cá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(PMX):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Chọn</a:t>
            </a:r>
            <a:r>
              <a:rPr lang="en-US" sz="2000" dirty="0"/>
              <a:t> 2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Sao </a:t>
            </a:r>
            <a:r>
              <a:rPr lang="en-US" sz="2000" dirty="0" err="1"/>
              <a:t>chép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cha 1 sang con</a:t>
            </a:r>
          </a:p>
          <a:p>
            <a:pPr marL="742950"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,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chép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gene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ở cha 2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con</a:t>
            </a:r>
          </a:p>
          <a:p>
            <a:pPr marL="742950"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“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sánh</a:t>
            </a:r>
            <a:r>
              <a:rPr lang="en-US" sz="2000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55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 thuật GA</a:t>
            </a:r>
          </a:p>
        </p:txBody>
      </p:sp>
      <p:sp>
        <p:nvSpPr>
          <p:cNvPr id="14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643468" y="1782981"/>
            <a:ext cx="498109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Đột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đột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Loại</a:t>
            </a:r>
            <a:r>
              <a:rPr lang="en-US" sz="2000" dirty="0"/>
              <a:t> 1: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ở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sớm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Loại</a:t>
            </a:r>
            <a:r>
              <a:rPr lang="en-US" sz="2000" dirty="0"/>
              <a:t> 2: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đảo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Loại</a:t>
            </a:r>
            <a:r>
              <a:rPr lang="en-US" sz="2000" dirty="0"/>
              <a:t> 3: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chỗ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6">
            <a:extLst>
              <a:ext uri="{FF2B5EF4-FFF2-40B4-BE49-F238E27FC236}">
                <a16:creationId xmlns:a16="http://schemas.microsoft.com/office/drawing/2014/main" id="{6B08C965-6B77-3F6E-C6A4-42741323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59" y="956626"/>
            <a:ext cx="4981093" cy="518824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6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</a:t>
            </a:r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Chọn</a:t>
            </a:r>
            <a:r>
              <a:rPr lang="en-US" sz="2000" b="1" dirty="0"/>
              <a:t> </a:t>
            </a:r>
            <a:r>
              <a:rPr lang="en-US" sz="2000" b="1" dirty="0" err="1"/>
              <a:t>lọc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nhiên</a:t>
            </a:r>
            <a:r>
              <a:rPr lang="en-US" sz="2000" b="1" dirty="0"/>
              <a:t>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30%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,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i="1" dirty="0" err="1"/>
              <a:t>good_indivi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Phục</a:t>
            </a:r>
            <a:r>
              <a:rPr lang="en-US" sz="2000" b="1" dirty="0"/>
              <a:t> </a:t>
            </a:r>
            <a:r>
              <a:rPr lang="en-US" sz="2000" b="1" dirty="0" err="1"/>
              <a:t>hồi</a:t>
            </a:r>
            <a:r>
              <a:rPr lang="en-US" sz="2000" b="1" dirty="0"/>
              <a:t> </a:t>
            </a:r>
            <a:r>
              <a:rPr lang="en-US" sz="2000" b="1" dirty="0" err="1"/>
              <a:t>quần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được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50%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Từ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i="1" dirty="0" err="1"/>
              <a:t>good_indivi</a:t>
            </a:r>
            <a:r>
              <a:rPr lang="en-US" sz="2000" dirty="0"/>
              <a:t>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khôi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100%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con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60%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BB771-8C61-9180-903E-DCCB6D5D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73" y="1782982"/>
            <a:ext cx="5392503" cy="211655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EE361E1F-A7AF-E4A4-AFCE-1070ADF2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511474"/>
            <a:ext cx="6253212" cy="1182330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79D66ED-E4D1-3BAA-D1FF-D2FE31F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</a:t>
            </a:r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Thông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: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: 1000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: 500 </a:t>
            </a:r>
            <a:r>
              <a:rPr lang="en-US" sz="2000" dirty="0" err="1"/>
              <a:t>lần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GA </a:t>
            </a:r>
            <a:r>
              <a:rPr lang="en-US" sz="2000" dirty="0" err="1"/>
              <a:t>với</a:t>
            </a:r>
            <a:r>
              <a:rPr lang="en-US" sz="2000" dirty="0"/>
              <a:t>: 100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AF39C25-C4DE-4C83-3B34-941E41DE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191541"/>
            <a:ext cx="5290720" cy="447491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EEEB08-6485-E4A4-480F-CA2D1F80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8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C11AE3F-9814-9A29-8CA5-9C98F70D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chạy trên bộ dữ liệu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C63219E-F1C7-1FC8-FF32-59386E83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2191FA54-9735-E89B-748A-2D0EB81A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6247"/>
              </p:ext>
            </p:extLst>
          </p:nvPr>
        </p:nvGraphicFramePr>
        <p:xfrm>
          <a:off x="320040" y="2794538"/>
          <a:ext cx="11548876" cy="326422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348677">
                  <a:extLst>
                    <a:ext uri="{9D8B030D-6E8A-4147-A177-3AD203B41FA5}">
                      <a16:colId xmlns:a16="http://schemas.microsoft.com/office/drawing/2014/main" val="1739716270"/>
                    </a:ext>
                  </a:extLst>
                </a:gridCol>
                <a:gridCol w="1328820">
                  <a:extLst>
                    <a:ext uri="{9D8B030D-6E8A-4147-A177-3AD203B41FA5}">
                      <a16:colId xmlns:a16="http://schemas.microsoft.com/office/drawing/2014/main" val="3420042494"/>
                    </a:ext>
                  </a:extLst>
                </a:gridCol>
                <a:gridCol w="1191819">
                  <a:extLst>
                    <a:ext uri="{9D8B030D-6E8A-4147-A177-3AD203B41FA5}">
                      <a16:colId xmlns:a16="http://schemas.microsoft.com/office/drawing/2014/main" val="2979690315"/>
                    </a:ext>
                  </a:extLst>
                </a:gridCol>
                <a:gridCol w="1390372">
                  <a:extLst>
                    <a:ext uri="{9D8B030D-6E8A-4147-A177-3AD203B41FA5}">
                      <a16:colId xmlns:a16="http://schemas.microsoft.com/office/drawing/2014/main" val="304688135"/>
                    </a:ext>
                  </a:extLst>
                </a:gridCol>
                <a:gridCol w="1120340">
                  <a:extLst>
                    <a:ext uri="{9D8B030D-6E8A-4147-A177-3AD203B41FA5}">
                      <a16:colId xmlns:a16="http://schemas.microsoft.com/office/drawing/2014/main" val="1912838074"/>
                    </a:ext>
                  </a:extLst>
                </a:gridCol>
                <a:gridCol w="1187351">
                  <a:extLst>
                    <a:ext uri="{9D8B030D-6E8A-4147-A177-3AD203B41FA5}">
                      <a16:colId xmlns:a16="http://schemas.microsoft.com/office/drawing/2014/main" val="3467241953"/>
                    </a:ext>
                  </a:extLst>
                </a:gridCol>
                <a:gridCol w="1184868">
                  <a:extLst>
                    <a:ext uri="{9D8B030D-6E8A-4147-A177-3AD203B41FA5}">
                      <a16:colId xmlns:a16="http://schemas.microsoft.com/office/drawing/2014/main" val="2065497417"/>
                    </a:ext>
                  </a:extLst>
                </a:gridCol>
                <a:gridCol w="1331303">
                  <a:extLst>
                    <a:ext uri="{9D8B030D-6E8A-4147-A177-3AD203B41FA5}">
                      <a16:colId xmlns:a16="http://schemas.microsoft.com/office/drawing/2014/main" val="4135079099"/>
                    </a:ext>
                  </a:extLst>
                </a:gridCol>
                <a:gridCol w="1465326">
                  <a:extLst>
                    <a:ext uri="{9D8B030D-6E8A-4147-A177-3AD203B41FA5}">
                      <a16:colId xmlns:a16="http://schemas.microsoft.com/office/drawing/2014/main" val="2141993283"/>
                    </a:ext>
                  </a:extLst>
                </a:gridCol>
              </a:tblGrid>
              <a:tr h="1034068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Bộ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dữ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liệu</a:t>
                      </a:r>
                      <a:endParaRPr lang="vi-VN" sz="2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Kích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thước</a:t>
                      </a:r>
                      <a:endParaRPr lang="vi-VN" sz="2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Thuật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toán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giải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đúng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(CP)</a:t>
                      </a:r>
                      <a:endParaRPr lang="vi-VN" sz="2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Thuật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500" b="0" cap="none" spc="0" err="1">
                          <a:solidFill>
                            <a:schemeClr val="bg1"/>
                          </a:solidFill>
                        </a:rPr>
                        <a:t>toán</a:t>
                      </a:r>
                      <a:r>
                        <a:rPr lang="en-US" sz="2500" b="0" cap="none" spc="0">
                          <a:solidFill>
                            <a:schemeClr val="bg1"/>
                          </a:solidFill>
                        </a:rPr>
                        <a:t> heuristics (GA)</a:t>
                      </a:r>
                      <a:endParaRPr lang="vi-VN" sz="2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24366"/>
                  </a:ext>
                </a:extLst>
              </a:tr>
              <a:tr h="55753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T (s)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err="1">
                          <a:solidFill>
                            <a:schemeClr val="bg1"/>
                          </a:solidFill>
                        </a:rPr>
                        <a:t>F_min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err="1">
                          <a:solidFill>
                            <a:schemeClr val="bg1"/>
                          </a:solidFill>
                        </a:rPr>
                        <a:t>F_max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err="1">
                          <a:solidFill>
                            <a:schemeClr val="bg1"/>
                          </a:solidFill>
                        </a:rPr>
                        <a:t>F_avg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err="1">
                          <a:solidFill>
                            <a:schemeClr val="bg1"/>
                          </a:solidFill>
                        </a:rPr>
                        <a:t>Std_dev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err="1">
                          <a:solidFill>
                            <a:schemeClr val="bg1"/>
                          </a:solidFill>
                        </a:rPr>
                        <a:t>T_avg</a:t>
                      </a:r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 (s)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31267"/>
                  </a:ext>
                </a:extLst>
              </a:tr>
              <a:tr h="557539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Ins1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N = 10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436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0.061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436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436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436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25.391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75242"/>
                  </a:ext>
                </a:extLst>
              </a:tr>
              <a:tr h="557539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Ins2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N = 25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425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6.214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425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582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485.23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37.817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50.162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39153"/>
                  </a:ext>
                </a:extLst>
              </a:tr>
              <a:tr h="557539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Ins3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N = 50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&gt;12h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689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1016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849.8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69.503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bg1"/>
                          </a:solidFill>
                        </a:rPr>
                        <a:t>88.578</a:t>
                      </a:r>
                      <a:endParaRPr lang="vi-VN" sz="19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2959" marR="142959" marT="142959" marB="71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8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ADB25BE2-2832-2020-2CFB-F7A28BBB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 thuật MFEA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078A3C7-468F-FD20-9E1D-B54514B6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6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CED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CED24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ultifactorial Evolution">
            <a:extLst>
              <a:ext uri="{FF2B5EF4-FFF2-40B4-BE49-F238E27FC236}">
                <a16:creationId xmlns:a16="http://schemas.microsoft.com/office/drawing/2014/main" id="{96ED86BE-6F0B-3237-9AA3-A311A7B4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671" y="1120792"/>
            <a:ext cx="3704658" cy="309981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2" y="2643809"/>
            <a:ext cx="8071568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i="1" dirty="0">
                <a:solidFill>
                  <a:schemeClr val="tx1"/>
                </a:solidFill>
              </a:rPr>
              <a:t>Giao </a:t>
            </a:r>
            <a:r>
              <a:rPr lang="en-US" sz="2800" i="1" dirty="0" err="1">
                <a:solidFill>
                  <a:schemeClr val="tx1"/>
                </a:solidFill>
              </a:rPr>
              <a:t>hàng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với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ràng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buộc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về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thời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gian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360E0E0-45C6-4929-9872-7A0C1B7BF492}"/>
              </a:ext>
            </a:extLst>
          </p:cNvPr>
          <p:cNvSpPr txBox="1"/>
          <p:nvPr/>
        </p:nvSpPr>
        <p:spPr>
          <a:xfrm>
            <a:off x="386632" y="1864153"/>
            <a:ext cx="549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3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tài:</a:t>
            </a:r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74AEC440-60AF-45D5-B05B-7712F1E94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69999"/>
              </p:ext>
            </p:extLst>
          </p:nvPr>
        </p:nvGraphicFramePr>
        <p:xfrm>
          <a:off x="580478" y="3916998"/>
          <a:ext cx="7683876" cy="128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360">
                  <a:extLst>
                    <a:ext uri="{9D8B030D-6E8A-4147-A177-3AD203B41FA5}">
                      <a16:colId xmlns:a16="http://schemas.microsoft.com/office/drawing/2014/main" val="49859919"/>
                    </a:ext>
                  </a:extLst>
                </a:gridCol>
                <a:gridCol w="3849516">
                  <a:extLst>
                    <a:ext uri="{9D8B030D-6E8A-4147-A177-3AD203B41FA5}">
                      <a16:colId xmlns:a16="http://schemas.microsoft.com/office/drawing/2014/main" val="707540050"/>
                    </a:ext>
                  </a:extLst>
                </a:gridCol>
              </a:tblGrid>
              <a:tr h="657206">
                <a:tc>
                  <a:txBody>
                    <a:bodyPr/>
                    <a:lstStyle/>
                    <a:p>
                      <a:r>
                        <a:rPr lang="en-US" dirty="0" err="1"/>
                        <a:t>Giảng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hướng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dẫn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TS. </a:t>
                      </a:r>
                      <a:r>
                        <a:rPr lang="en-US" dirty="0" err="1"/>
                        <a:t>Bùi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0553"/>
                  </a:ext>
                </a:extLst>
              </a:tr>
              <a:tr h="631766">
                <a:tc>
                  <a:txBody>
                    <a:bodyPr/>
                    <a:lstStyle/>
                    <a:p>
                      <a:r>
                        <a:rPr lang="en-US" dirty="0" err="1"/>
                        <a:t>Nhóm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Nhóm</a:t>
                      </a:r>
                      <a:r>
                        <a:rPr lang="en-US" dirty="0"/>
                        <a:t> 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4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0664AF2-9620-0A30-F3E5-746E482A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</a:t>
            </a:r>
          </a:p>
        </p:txBody>
      </p:sp>
      <p:sp>
        <p:nvSpPr>
          <p:cNvPr id="16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DBA2289-FCC1-AD25-B608-285DCD0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F029E04B-EBF1-EC6B-A54D-65CA46A8B3BC}"/>
              </a:ext>
            </a:extLst>
          </p:cNvPr>
          <p:cNvGrpSpPr/>
          <p:nvPr/>
        </p:nvGrpSpPr>
        <p:grpSpPr>
          <a:xfrm>
            <a:off x="998625" y="1760710"/>
            <a:ext cx="4737847" cy="611925"/>
            <a:chOff x="0" y="1346"/>
            <a:chExt cx="4737847" cy="611925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60A422CB-A189-54D0-70FA-DFCD1D3BA3CE}"/>
                </a:ext>
              </a:extLst>
            </p:cNvPr>
            <p:cNvSpPr/>
            <p:nvPr/>
          </p:nvSpPr>
          <p:spPr>
            <a:xfrm>
              <a:off x="0" y="1346"/>
              <a:ext cx="4737847" cy="6119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ình chữ nhật: Góc Tròn 4">
              <a:extLst>
                <a:ext uri="{FF2B5EF4-FFF2-40B4-BE49-F238E27FC236}">
                  <a16:creationId xmlns:a16="http://schemas.microsoft.com/office/drawing/2014/main" id="{3E4C4CD8-2C97-478B-B323-F47D0E165C1A}"/>
                </a:ext>
              </a:extLst>
            </p:cNvPr>
            <p:cNvSpPr txBox="1"/>
            <p:nvPr/>
          </p:nvSpPr>
          <p:spPr>
            <a:xfrm>
              <a:off x="29872" y="31218"/>
              <a:ext cx="4678103" cy="55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Ưu</a:t>
              </a:r>
              <a:r>
                <a:rPr lang="en-US" sz="2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8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diểm</a:t>
              </a:r>
              <a:endParaRPr lang="en-US" sz="2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CE7934C8-04BF-ED77-3BEF-FB5C88B88DA7}"/>
              </a:ext>
            </a:extLst>
          </p:cNvPr>
          <p:cNvGrpSpPr/>
          <p:nvPr/>
        </p:nvGrpSpPr>
        <p:grpSpPr>
          <a:xfrm>
            <a:off x="998625" y="2538080"/>
            <a:ext cx="4737847" cy="2485718"/>
            <a:chOff x="0" y="614617"/>
            <a:chExt cx="4737847" cy="2485718"/>
          </a:xfrm>
        </p:grpSpPr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7BEA15A7-73F1-8B8B-9DA7-3C598148040B}"/>
                </a:ext>
              </a:extLst>
            </p:cNvPr>
            <p:cNvSpPr/>
            <p:nvPr/>
          </p:nvSpPr>
          <p:spPr>
            <a:xfrm>
              <a:off x="0" y="614617"/>
              <a:ext cx="4737847" cy="248571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AE9C7C1-D094-09A3-9E36-02EE9CA49BB5}"/>
                </a:ext>
              </a:extLst>
            </p:cNvPr>
            <p:cNvSpPr txBox="1"/>
            <p:nvPr/>
          </p:nvSpPr>
          <p:spPr>
            <a:xfrm>
              <a:off x="0" y="614617"/>
              <a:ext cx="4737847" cy="24857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7" tIns="30480" rIns="170688" bIns="3048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"/>
              </a:pP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Giải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thuật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được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lấy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cảm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hứng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từ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tự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nhiên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ít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công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thức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toán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học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"/>
              </a:pP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Dễ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mở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rộng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hàm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mục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tiêu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dễ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áp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dụng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cho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các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bài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toán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khác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"/>
              </a:pP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Nhanh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chóng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tìm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được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phương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án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chấp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nhận</a:t>
              </a:r>
              <a:r>
                <a:rPr lang="en-US" sz="20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0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được</a:t>
              </a:r>
              <a:endParaRPr lang="en-US" sz="20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4CCE9755-B588-B4AE-BE88-872721325973}"/>
              </a:ext>
            </a:extLst>
          </p:cNvPr>
          <p:cNvGrpSpPr/>
          <p:nvPr/>
        </p:nvGrpSpPr>
        <p:grpSpPr>
          <a:xfrm>
            <a:off x="6455530" y="1766737"/>
            <a:ext cx="4659407" cy="594791"/>
            <a:chOff x="0" y="1511"/>
            <a:chExt cx="5428129" cy="657393"/>
          </a:xfrm>
        </p:grpSpPr>
        <p:sp>
          <p:nvSpPr>
            <p:cNvPr id="18" name="Rectangle: Rounded Corners 15">
              <a:extLst>
                <a:ext uri="{FF2B5EF4-FFF2-40B4-BE49-F238E27FC236}">
                  <a16:creationId xmlns:a16="http://schemas.microsoft.com/office/drawing/2014/main" id="{1D493F89-2EB5-F8C7-806A-F1FB4D318316}"/>
                </a:ext>
              </a:extLst>
            </p:cNvPr>
            <p:cNvSpPr/>
            <p:nvPr/>
          </p:nvSpPr>
          <p:spPr>
            <a:xfrm>
              <a:off x="0" y="1511"/>
              <a:ext cx="5428129" cy="6573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0A530EDC-D05E-225A-A217-FFEDEE396E5E}"/>
                </a:ext>
              </a:extLst>
            </p:cNvPr>
            <p:cNvSpPr txBox="1"/>
            <p:nvPr/>
          </p:nvSpPr>
          <p:spPr>
            <a:xfrm>
              <a:off x="32091" y="33602"/>
              <a:ext cx="5363946" cy="593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Nhược</a:t>
              </a:r>
              <a:r>
                <a:rPr lang="en-US" sz="2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2800" kern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điểm</a:t>
              </a:r>
              <a:endParaRPr lang="en-US" sz="2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1DEF765E-51D6-DD0B-CE02-3AB65400ECFB}"/>
              </a:ext>
            </a:extLst>
          </p:cNvPr>
          <p:cNvSpPr txBox="1"/>
          <p:nvPr/>
        </p:nvSpPr>
        <p:spPr>
          <a:xfrm>
            <a:off x="6427983" y="2449998"/>
            <a:ext cx="4659407" cy="36652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2343" tIns="30480" rIns="170688" bIns="3048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Tốc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hội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tụ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lâu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xấp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xỉ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ưu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1" indent="-228600" algn="l" defTabSz="1066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xu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hướng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kiểu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gene,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mắc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cực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tiểu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địa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, do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kern="1200" dirty="0" err="1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ràng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buộc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chặt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khó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chấp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1" indent="-228600" algn="l" defTabSz="1066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endParaRPr lang="en-US" sz="20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6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hoá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hoá</a:t>
            </a:r>
            <a:r>
              <a:rPr lang="en-US" sz="2000" dirty="0"/>
              <a:t> gene là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từ 1 -&gt; N là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đấy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timestep </a:t>
            </a:r>
            <a:r>
              <a:rPr lang="en-US" sz="2000" dirty="0" err="1"/>
              <a:t>thứ</a:t>
            </a:r>
            <a:r>
              <a:rPr lang="en-US" sz="2000" dirty="0"/>
              <a:t> t,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từ </a:t>
            </a:r>
            <a:r>
              <a:rPr lang="en-US" sz="2000" dirty="0" err="1"/>
              <a:t>cao</a:t>
            </a:r>
            <a:r>
              <a:rPr lang="en-US" sz="2000" dirty="0"/>
              <a:t> đến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ghé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, </a:t>
            </a:r>
            <a:r>
              <a:rPr lang="en-US" sz="2000" dirty="0" err="1"/>
              <a:t>ghé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thoả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được thì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</a:p>
          <a:p>
            <a:pPr marL="571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0000"/>
                </a:solidFill>
              </a:rPr>
              <a:t>Tăng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tỉ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lệ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một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kiểu</a:t>
            </a:r>
            <a:r>
              <a:rPr lang="en-US" sz="2000" dirty="0">
                <a:solidFill>
                  <a:srgbClr val="FF0000"/>
                </a:solidFill>
              </a:rPr>
              <a:t> gene </a:t>
            </a:r>
            <a:r>
              <a:rPr lang="en-US" sz="2000" dirty="0" err="1">
                <a:solidFill>
                  <a:srgbClr val="FF0000"/>
                </a:solidFill>
              </a:rPr>
              <a:t>tương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ứng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với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một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lời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giải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hợp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lệ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DBA2289-FCC1-AD25-B608-285DCD0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8FA6B4-BADC-C888-D506-36EBA4D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D9951DB-3491-A345-B130-D93043748A68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b="1" dirty="0" err="1"/>
              <a:t>mục</a:t>
            </a:r>
            <a:r>
              <a:rPr lang="en-US" sz="2000" b="1" dirty="0"/>
              <a:t> </a:t>
            </a:r>
            <a:r>
              <a:rPr lang="en-US" sz="2000" b="1" dirty="0" err="1"/>
              <a:t>tiêu</a:t>
            </a:r>
            <a:r>
              <a:rPr lang="en-US" sz="2000" b="1" dirty="0"/>
              <a:t>: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 = - </a:t>
            </a:r>
            <a:r>
              <a:rPr lang="en-US" sz="2000" dirty="0" err="1"/>
              <a:t>N</a:t>
            </a:r>
            <a:r>
              <a:rPr lang="en-US" sz="2000" baseline="-25000" dirty="0" err="1"/>
              <a:t>citys</a:t>
            </a:r>
            <a:r>
              <a:rPr lang="en-US" sz="2000" dirty="0"/>
              <a:t>  - 1000 / </a:t>
            </a:r>
            <a:r>
              <a:rPr lang="en-US" sz="2000" dirty="0" err="1"/>
              <a:t>total_distance</a:t>
            </a: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</a:t>
            </a:r>
            <a:r>
              <a:rPr lang="en-US" sz="2000" baseline="-25000" dirty="0" err="1"/>
              <a:t>citys</a:t>
            </a:r>
            <a:r>
              <a:rPr lang="en-US" sz="2000" dirty="0"/>
              <a:t> là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ghé</a:t>
            </a:r>
            <a:r>
              <a:rPr lang="en-US" sz="2000" dirty="0"/>
              <a:t> </a:t>
            </a:r>
            <a:r>
              <a:rPr lang="en-US" sz="2000" dirty="0" err="1"/>
              <a:t>thăm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gene,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thì </a:t>
            </a:r>
            <a:r>
              <a:rPr lang="en-US" sz="2000" dirty="0" err="1"/>
              <a:t>N</a:t>
            </a:r>
            <a:r>
              <a:rPr lang="en-US" sz="2000" baseline="-25000" dirty="0" err="1"/>
              <a:t>citys</a:t>
            </a:r>
            <a:r>
              <a:rPr lang="en-US" sz="2000" dirty="0"/>
              <a:t> = N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total_distance</a:t>
            </a:r>
            <a:r>
              <a:rPr lang="en-US" sz="2000" dirty="0"/>
              <a:t> = + </a:t>
            </a:r>
            <a:r>
              <a:rPr lang="en-US" sz="2000" b="1" dirty="0"/>
              <a:t>∞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DBA2289-FCC1-AD25-B608-285DCD0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C9928F-D810-D3B4-E7CC-594CB489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982B23B-14D1-403E-2147-A3E9DC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2881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MFEA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9088354-797E-1573-5E2B-2B201E5BCD43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/>
              <a:t>Sơ</a:t>
            </a:r>
            <a:r>
              <a:rPr lang="en-US" sz="2200" b="1" dirty="0"/>
              <a:t> </a:t>
            </a:r>
            <a:r>
              <a:rPr lang="en-US" sz="2200" b="1" dirty="0" err="1"/>
              <a:t>lược</a:t>
            </a:r>
            <a:r>
              <a:rPr lang="en-US" sz="2200" dirty="0"/>
              <a:t>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K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7D97FBE-FECD-1D85-5433-C817058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47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982B23B-14D1-403E-2147-A3E9DC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6371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MFEA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9088354-797E-1573-5E2B-2B201E5BCD43}"/>
              </a:ext>
            </a:extLst>
          </p:cNvPr>
          <p:cNvSpPr txBox="1"/>
          <p:nvPr/>
        </p:nvSpPr>
        <p:spPr>
          <a:xfrm>
            <a:off x="669036" y="1929383"/>
            <a:ext cx="10853928" cy="456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000" b="1" dirty="0" err="1">
                <a:solidFill>
                  <a:srgbClr val="C00000"/>
                </a:solidFill>
              </a:rPr>
              <a:t>Giải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quyết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vấn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đề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thiếu</a:t>
            </a:r>
            <a:r>
              <a:rPr lang="vi-VN" sz="2000" b="1" dirty="0">
                <a:solidFill>
                  <a:srgbClr val="C00000"/>
                </a:solidFill>
              </a:rPr>
              <a:t> đa </a:t>
            </a:r>
            <a:r>
              <a:rPr lang="vi-VN" sz="2000" b="1" dirty="0" err="1">
                <a:solidFill>
                  <a:srgbClr val="C00000"/>
                </a:solidFill>
              </a:rPr>
              <a:t>dạng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kiểu</a:t>
            </a:r>
            <a:r>
              <a:rPr lang="vi-VN" sz="2000" b="1" dirty="0">
                <a:solidFill>
                  <a:srgbClr val="C00000"/>
                </a:solidFill>
              </a:rPr>
              <a:t> </a:t>
            </a:r>
            <a:r>
              <a:rPr lang="vi-VN" sz="2000" b="1" dirty="0" err="1">
                <a:solidFill>
                  <a:srgbClr val="C00000"/>
                </a:solidFill>
              </a:rPr>
              <a:t>hình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  <a:endParaRPr lang="vi-VN" sz="2000" b="1" dirty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 err="1"/>
              <a:t>Tạo</a:t>
            </a:r>
            <a:r>
              <a:rPr lang="vi-VN" sz="2000" dirty="0"/>
              <a:t> ra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quần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tiến</a:t>
            </a:r>
            <a:r>
              <a:rPr lang="vi-VN" sz="2000" dirty="0"/>
              <a:t> </a:t>
            </a:r>
            <a:r>
              <a:rPr lang="vi-VN" sz="2000" dirty="0" err="1"/>
              <a:t>hoá</a:t>
            </a:r>
            <a:r>
              <a:rPr lang="vi-VN" sz="2000" dirty="0"/>
              <a:t> riêng </a:t>
            </a:r>
            <a:r>
              <a:rPr lang="vi-VN" sz="2000" dirty="0" err="1"/>
              <a:t>biệt</a:t>
            </a:r>
            <a:endParaRPr lang="vi-VN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/>
              <a:t>Không </a:t>
            </a:r>
            <a:r>
              <a:rPr lang="vi-VN" sz="2000" dirty="0" err="1"/>
              <a:t>có</a:t>
            </a:r>
            <a:r>
              <a:rPr lang="vi-VN" sz="2000" dirty="0"/>
              <a:t> lai </a:t>
            </a:r>
            <a:r>
              <a:rPr lang="vi-VN" sz="2000" dirty="0" err="1"/>
              <a:t>ghép</a:t>
            </a:r>
            <a:r>
              <a:rPr lang="vi-VN" sz="2000" dirty="0"/>
              <a:t> </a:t>
            </a:r>
            <a:r>
              <a:rPr lang="vi-VN" sz="2000" dirty="0" err="1"/>
              <a:t>giữa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quần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cho </a:t>
            </a:r>
            <a:r>
              <a:rPr lang="vi-VN" sz="2000" dirty="0" err="1"/>
              <a:t>đến</a:t>
            </a:r>
            <a:r>
              <a:rPr lang="vi-VN" sz="2000" dirty="0"/>
              <a:t> khi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quần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con </a:t>
            </a:r>
            <a:r>
              <a:rPr lang="vi-VN" sz="2000" dirty="0" err="1"/>
              <a:t>đạt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P %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phố</a:t>
            </a:r>
            <a:r>
              <a:rPr lang="vi-VN" sz="2000" dirty="0"/>
              <a:t> giao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công 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Tăng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độ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kiểu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 err="1"/>
              <a:t>Tạo</a:t>
            </a:r>
            <a:r>
              <a:rPr lang="vi-VN" sz="2000" dirty="0"/>
              <a:t> ra thêm 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ngẫu</a:t>
            </a:r>
            <a:r>
              <a:rPr lang="vi-VN" sz="2000" dirty="0"/>
              <a:t> nhiên sinh ra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gốc</a:t>
            </a:r>
            <a:r>
              <a:rPr lang="vi-VN" sz="2000" dirty="0"/>
              <a:t>, </a:t>
            </a:r>
            <a:r>
              <a:rPr lang="vi-VN" sz="2000" dirty="0" err="1"/>
              <a:t>hỗ</a:t>
            </a:r>
            <a:r>
              <a:rPr lang="vi-VN" sz="2000" dirty="0"/>
              <a:t> </a:t>
            </a:r>
            <a:r>
              <a:rPr lang="vi-VN" sz="2000" dirty="0" err="1"/>
              <a:t>trợ</a:t>
            </a:r>
            <a:r>
              <a:rPr lang="vi-VN" sz="2000" dirty="0"/>
              <a:t> </a:t>
            </a:r>
            <a:r>
              <a:rPr lang="vi-VN" sz="2000" dirty="0" err="1"/>
              <a:t>giải</a:t>
            </a:r>
            <a:r>
              <a:rPr lang="vi-VN" sz="2000" dirty="0"/>
              <a:t> </a:t>
            </a:r>
            <a:r>
              <a:rPr lang="vi-VN" sz="2000" dirty="0" err="1"/>
              <a:t>quyết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gốc</a:t>
            </a:r>
            <a:endParaRPr lang="vi-VN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 err="1"/>
              <a:t>Chọn</a:t>
            </a:r>
            <a:r>
              <a:rPr lang="vi-VN" sz="2000" dirty="0"/>
              <a:t> ra </a:t>
            </a:r>
            <a:r>
              <a:rPr lang="vi-VN" sz="2000" dirty="0" err="1"/>
              <a:t>ngẫu</a:t>
            </a:r>
            <a:r>
              <a:rPr lang="vi-VN" sz="2000" dirty="0"/>
              <a:t> nhiên p1 </a:t>
            </a:r>
            <a:r>
              <a:rPr lang="vi-VN" sz="2000" dirty="0" err="1"/>
              <a:t>phần</a:t>
            </a:r>
            <a:r>
              <a:rPr lang="vi-VN" sz="2000" dirty="0"/>
              <a:t> trăm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cạnh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tăng </a:t>
            </a:r>
            <a:r>
              <a:rPr lang="vi-VN" sz="2000" dirty="0" err="1"/>
              <a:t>gấp</a:t>
            </a:r>
            <a:r>
              <a:rPr lang="vi-VN" sz="2000" dirty="0"/>
              <a:t> </a:t>
            </a:r>
            <a:r>
              <a:rPr lang="vi-VN" sz="2000" dirty="0" err="1"/>
              <a:t>alpha</a:t>
            </a:r>
            <a:r>
              <a:rPr lang="vi-VN" sz="2000" dirty="0"/>
              <a:t> </a:t>
            </a:r>
            <a:r>
              <a:rPr lang="vi-VN" sz="2000" dirty="0" err="1"/>
              <a:t>lần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</a:t>
            </a:r>
            <a:r>
              <a:rPr lang="vi-VN" sz="2000" dirty="0" err="1"/>
              <a:t>cost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cạnh</a:t>
            </a:r>
            <a:r>
              <a:rPr lang="vi-VN" sz="2000" dirty="0"/>
              <a:t> </a:t>
            </a:r>
            <a:r>
              <a:rPr lang="vi-VN" sz="2000" dirty="0" err="1"/>
              <a:t>đấy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Tránh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lạm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cạnh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quần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khả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năng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khai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nhau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đồ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thị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đóng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góp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kinh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nghiệm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chung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toàn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bộ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lời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giải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bài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sz="20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C00000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7D97FBE-FECD-1D85-5433-C817058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982B23B-14D1-403E-2147-A3E9DC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7549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MFEA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9088354-797E-1573-5E2B-2B201E5BCD43}"/>
              </a:ext>
            </a:extLst>
          </p:cNvPr>
          <p:cNvSpPr txBox="1"/>
          <p:nvPr/>
        </p:nvSpPr>
        <p:spPr>
          <a:xfrm>
            <a:off x="669036" y="1874913"/>
            <a:ext cx="2819400" cy="66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FF0000"/>
                </a:solidFill>
              </a:rPr>
              <a:t>Tham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số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7D97FBE-FECD-1D85-5433-C817058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02AB46-D4EB-61BC-D3D1-19709F566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45374"/>
              </p:ext>
            </p:extLst>
          </p:nvPr>
        </p:nvGraphicFramePr>
        <p:xfrm>
          <a:off x="1949878" y="2650516"/>
          <a:ext cx="828919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548">
                  <a:extLst>
                    <a:ext uri="{9D8B030D-6E8A-4147-A177-3AD203B41FA5}">
                      <a16:colId xmlns:a16="http://schemas.microsoft.com/office/drawing/2014/main" val="3067257345"/>
                    </a:ext>
                  </a:extLst>
                </a:gridCol>
                <a:gridCol w="4191648">
                  <a:extLst>
                    <a:ext uri="{9D8B030D-6E8A-4147-A177-3AD203B41FA5}">
                      <a16:colId xmlns:a16="http://schemas.microsoft.com/office/drawing/2014/main" val="3357333341"/>
                    </a:ext>
                  </a:extLst>
                </a:gridCol>
              </a:tblGrid>
              <a:tr h="257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Tham số 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Giá trị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rgbClr val="C22035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2203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5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Số quần thể giải quyết bài toán gốc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Số quần thể giải quyết bài toán phụ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0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22035"/>
                          </a:solidFill>
                        </a:rPr>
                        <a:t>rmp</a:t>
                      </a:r>
                      <a:endParaRPr lang="en-US" dirty="0">
                        <a:solidFill>
                          <a:srgbClr val="C2203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3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Số cá thể mỗi quần thể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3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982B23B-14D1-403E-2147-A3E9DC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12" y="44816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MFEA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9088354-797E-1573-5E2B-2B201E5BCD43}"/>
              </a:ext>
            </a:extLst>
          </p:cNvPr>
          <p:cNvSpPr txBox="1"/>
          <p:nvPr/>
        </p:nvSpPr>
        <p:spPr>
          <a:xfrm>
            <a:off x="669036" y="1929384"/>
            <a:ext cx="1091828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C00000"/>
                </a:solidFill>
              </a:rPr>
              <a:t>Kết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quả</a:t>
            </a:r>
            <a:endParaRPr lang="vi-VN" sz="2400" b="1" dirty="0">
              <a:solidFill>
                <a:srgbClr val="C00000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7D97FBE-FECD-1D85-5433-C817058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53058-0FD5-1F32-3F19-B4242C7F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3874"/>
              </p:ext>
            </p:extLst>
          </p:nvPr>
        </p:nvGraphicFramePr>
        <p:xfrm>
          <a:off x="2258731" y="3002936"/>
          <a:ext cx="73391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581">
                  <a:extLst>
                    <a:ext uri="{9D8B030D-6E8A-4147-A177-3AD203B41FA5}">
                      <a16:colId xmlns:a16="http://schemas.microsoft.com/office/drawing/2014/main" val="3067257345"/>
                    </a:ext>
                  </a:extLst>
                </a:gridCol>
                <a:gridCol w="3669581">
                  <a:extLst>
                    <a:ext uri="{9D8B030D-6E8A-4147-A177-3AD203B41FA5}">
                      <a16:colId xmlns:a16="http://schemas.microsoft.com/office/drawing/2014/main" val="335733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MFEA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05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BE0D4-9A2E-EB14-6948-AE090D7A1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60669"/>
              </p:ext>
            </p:extLst>
          </p:nvPr>
        </p:nvGraphicFramePr>
        <p:xfrm>
          <a:off x="2258731" y="4809787"/>
          <a:ext cx="73391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581">
                  <a:extLst>
                    <a:ext uri="{9D8B030D-6E8A-4147-A177-3AD203B41FA5}">
                      <a16:colId xmlns:a16="http://schemas.microsoft.com/office/drawing/2014/main" val="3067257345"/>
                    </a:ext>
                  </a:extLst>
                </a:gridCol>
                <a:gridCol w="3669581">
                  <a:extLst>
                    <a:ext uri="{9D8B030D-6E8A-4147-A177-3AD203B41FA5}">
                      <a16:colId xmlns:a16="http://schemas.microsoft.com/office/drawing/2014/main" val="335733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MFEA</a:t>
                      </a:r>
                    </a:p>
                  </a:txBody>
                  <a:tcPr>
                    <a:solidFill>
                      <a:srgbClr val="C220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22035"/>
                          </a:solidFill>
                        </a:rPr>
                        <a:t>12p36s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0509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24F7C5-4B20-666A-2A23-D8D8CC521E23}"/>
              </a:ext>
            </a:extLst>
          </p:cNvPr>
          <p:cNvSpPr txBox="1"/>
          <p:nvPr/>
        </p:nvSpPr>
        <p:spPr>
          <a:xfrm>
            <a:off x="309249" y="3854561"/>
            <a:ext cx="7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solidFill>
                  <a:srgbClr val="C22035"/>
                </a:solidFill>
              </a:rPr>
              <a:t>Quãng</a:t>
            </a:r>
            <a:r>
              <a:rPr lang="en-US" sz="1800" i="1" dirty="0">
                <a:solidFill>
                  <a:srgbClr val="C22035"/>
                </a:solidFill>
              </a:rPr>
              <a:t> </a:t>
            </a:r>
            <a:r>
              <a:rPr lang="en-US" sz="1800" i="1" dirty="0" err="1">
                <a:solidFill>
                  <a:srgbClr val="C22035"/>
                </a:solidFill>
              </a:rPr>
              <a:t>đường</a:t>
            </a:r>
            <a:r>
              <a:rPr lang="en-US" sz="1800" i="1" dirty="0">
                <a:solidFill>
                  <a:srgbClr val="C22035"/>
                </a:solidFill>
              </a:rPr>
              <a:t> đi </a:t>
            </a:r>
            <a:r>
              <a:rPr lang="en-US" sz="1800" i="1" dirty="0" err="1">
                <a:solidFill>
                  <a:srgbClr val="C22035"/>
                </a:solidFill>
              </a:rPr>
              <a:t>ngắn</a:t>
            </a:r>
            <a:r>
              <a:rPr lang="en-US" sz="1800" i="1" dirty="0">
                <a:solidFill>
                  <a:srgbClr val="C22035"/>
                </a:solidFill>
              </a:rPr>
              <a:t> </a:t>
            </a:r>
            <a:r>
              <a:rPr lang="en-US" sz="1800" i="1" dirty="0" err="1">
                <a:solidFill>
                  <a:srgbClr val="C22035"/>
                </a:solidFill>
              </a:rPr>
              <a:t>nhất</a:t>
            </a:r>
            <a:r>
              <a:rPr lang="en-US" sz="1800" i="1" dirty="0">
                <a:solidFill>
                  <a:srgbClr val="C22035"/>
                </a:solidFill>
              </a:rPr>
              <a:t> </a:t>
            </a:r>
            <a:r>
              <a:rPr lang="en-US" sz="1800" i="1" dirty="0" err="1">
                <a:solidFill>
                  <a:srgbClr val="C22035"/>
                </a:solidFill>
              </a:rPr>
              <a:t>tìm</a:t>
            </a:r>
            <a:r>
              <a:rPr lang="en-US" sz="1800" i="1" dirty="0">
                <a:solidFill>
                  <a:srgbClr val="C22035"/>
                </a:solidFill>
              </a:rPr>
              <a:t> </a:t>
            </a:r>
            <a:r>
              <a:rPr lang="en-US" sz="1800" i="1" dirty="0" err="1">
                <a:solidFill>
                  <a:srgbClr val="C22035"/>
                </a:solidFill>
              </a:rPr>
              <a:t>được</a:t>
            </a:r>
            <a:endParaRPr lang="vi-VN" i="1" dirty="0">
              <a:solidFill>
                <a:srgbClr val="C22035"/>
              </a:solidFill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CFA4648-9F3F-0C03-3699-859EB51A8C85}"/>
              </a:ext>
            </a:extLst>
          </p:cNvPr>
          <p:cNvSpPr txBox="1"/>
          <p:nvPr/>
        </p:nvSpPr>
        <p:spPr>
          <a:xfrm>
            <a:off x="-136347" y="5684771"/>
            <a:ext cx="7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solidFill>
                  <a:srgbClr val="C22035"/>
                </a:solidFill>
              </a:rPr>
              <a:t>Thờ</a:t>
            </a:r>
            <a:r>
              <a:rPr lang="en-US" i="1" dirty="0" err="1">
                <a:solidFill>
                  <a:srgbClr val="C22035"/>
                </a:solidFill>
              </a:rPr>
              <a:t>i</a:t>
            </a:r>
            <a:r>
              <a:rPr lang="en-US" i="1" dirty="0">
                <a:solidFill>
                  <a:srgbClr val="C22035"/>
                </a:solidFill>
              </a:rPr>
              <a:t> </a:t>
            </a:r>
            <a:r>
              <a:rPr lang="en-US" i="1" dirty="0" err="1">
                <a:solidFill>
                  <a:srgbClr val="C22035"/>
                </a:solidFill>
              </a:rPr>
              <a:t>gian</a:t>
            </a:r>
            <a:r>
              <a:rPr lang="en-US" i="1" dirty="0">
                <a:solidFill>
                  <a:srgbClr val="C22035"/>
                </a:solidFill>
              </a:rPr>
              <a:t> </a:t>
            </a:r>
            <a:r>
              <a:rPr lang="en-US" i="1" dirty="0" err="1">
                <a:solidFill>
                  <a:srgbClr val="C22035"/>
                </a:solidFill>
              </a:rPr>
              <a:t>chạy</a:t>
            </a:r>
            <a:r>
              <a:rPr lang="en-US" i="1" dirty="0">
                <a:solidFill>
                  <a:srgbClr val="C22035"/>
                </a:solidFill>
              </a:rPr>
              <a:t> </a:t>
            </a:r>
            <a:r>
              <a:rPr lang="en-US" i="1" dirty="0" err="1">
                <a:solidFill>
                  <a:srgbClr val="C22035"/>
                </a:solidFill>
              </a:rPr>
              <a:t>thuật</a:t>
            </a:r>
            <a:r>
              <a:rPr lang="en-US" i="1" dirty="0">
                <a:solidFill>
                  <a:srgbClr val="C22035"/>
                </a:solidFill>
              </a:rPr>
              <a:t> </a:t>
            </a:r>
            <a:r>
              <a:rPr lang="en-US" i="1" dirty="0" err="1">
                <a:solidFill>
                  <a:srgbClr val="C22035"/>
                </a:solidFill>
              </a:rPr>
              <a:t>toán</a:t>
            </a:r>
            <a:endParaRPr lang="vi-VN" i="1" dirty="0">
              <a:solidFill>
                <a:srgbClr val="C22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4C356B3-B7B0-AC3C-6E23-9D7E7576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 thành viên nhóm</a:t>
            </a:r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0CD2C8C-8B2E-1E2D-3E17-C4D9F06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63ABA28D-3EA1-C27F-888B-E72291AA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85619"/>
              </p:ext>
            </p:extLst>
          </p:nvPr>
        </p:nvGraphicFramePr>
        <p:xfrm>
          <a:off x="6651243" y="1872527"/>
          <a:ext cx="4939505" cy="273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33294">
                  <a:extLst>
                    <a:ext uri="{9D8B030D-6E8A-4147-A177-3AD203B41FA5}">
                      <a16:colId xmlns:a16="http://schemas.microsoft.com/office/drawing/2014/main" val="2686650673"/>
                    </a:ext>
                  </a:extLst>
                </a:gridCol>
                <a:gridCol w="1806211">
                  <a:extLst>
                    <a:ext uri="{9D8B030D-6E8A-4147-A177-3AD203B41FA5}">
                      <a16:colId xmlns:a16="http://schemas.microsoft.com/office/drawing/2014/main" val="961895553"/>
                    </a:ext>
                  </a:extLst>
                </a:gridCol>
              </a:tblGrid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Họ &amp; Tên</a:t>
                      </a:r>
                    </a:p>
                  </a:txBody>
                  <a:tcPr marL="124091" marR="124091" marT="62045" marB="62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MSV</a:t>
                      </a:r>
                    </a:p>
                  </a:txBody>
                  <a:tcPr marL="124091" marR="124091" marT="62045" marB="62045"/>
                </a:tc>
                <a:extLst>
                  <a:ext uri="{0D108BD9-81ED-4DB2-BD59-A6C34878D82A}">
                    <a16:rowId xmlns:a16="http://schemas.microsoft.com/office/drawing/2014/main" val="3729379675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Nguyễn Hải Minh</a:t>
                      </a:r>
                    </a:p>
                  </a:txBody>
                  <a:tcPr marL="124091" marR="124091" marT="62045" marB="62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20194120</a:t>
                      </a:r>
                    </a:p>
                  </a:txBody>
                  <a:tcPr marL="124091" marR="124091" marT="62045" marB="62045"/>
                </a:tc>
                <a:extLst>
                  <a:ext uri="{0D108BD9-81ED-4DB2-BD59-A6C34878D82A}">
                    <a16:rowId xmlns:a16="http://schemas.microsoft.com/office/drawing/2014/main" val="460384746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Lê Tuấn Linh</a:t>
                      </a:r>
                    </a:p>
                  </a:txBody>
                  <a:tcPr marL="124091" marR="124091" marT="62045" marB="62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20142567</a:t>
                      </a:r>
                    </a:p>
                  </a:txBody>
                  <a:tcPr marL="124091" marR="124091" marT="62045" marB="62045"/>
                </a:tc>
                <a:extLst>
                  <a:ext uri="{0D108BD9-81ED-4DB2-BD59-A6C34878D82A}">
                    <a16:rowId xmlns:a16="http://schemas.microsoft.com/office/drawing/2014/main" val="274429398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Nguyễn Đức Kiên</a:t>
                      </a:r>
                    </a:p>
                  </a:txBody>
                  <a:tcPr marL="124091" marR="124091" marT="62045" marB="62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20194085</a:t>
                      </a:r>
                    </a:p>
                  </a:txBody>
                  <a:tcPr marL="124091" marR="124091" marT="62045" marB="62045"/>
                </a:tc>
                <a:extLst>
                  <a:ext uri="{0D108BD9-81ED-4DB2-BD59-A6C34878D82A}">
                    <a16:rowId xmlns:a16="http://schemas.microsoft.com/office/drawing/2014/main" val="83027134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Nguyễn Huy Hoàng</a:t>
                      </a:r>
                    </a:p>
                  </a:txBody>
                  <a:tcPr marL="124091" marR="124091" marT="62045" marB="62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20180084</a:t>
                      </a:r>
                    </a:p>
                  </a:txBody>
                  <a:tcPr marL="124091" marR="124091" marT="62045" marB="62045"/>
                </a:tc>
                <a:extLst>
                  <a:ext uri="{0D108BD9-81ED-4DB2-BD59-A6C34878D82A}">
                    <a16:rowId xmlns:a16="http://schemas.microsoft.com/office/drawing/2014/main" val="348651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Nội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dung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chính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Hộp Văn bản 5">
            <a:extLst>
              <a:ext uri="{FF2B5EF4-FFF2-40B4-BE49-F238E27FC236}">
                <a16:creationId xmlns:a16="http://schemas.microsoft.com/office/drawing/2014/main" id="{10C45281-8F93-418C-A9D7-4739DACF7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5905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9047B32-4E06-13B3-38B6-B2E5E22C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</a:p>
        </p:txBody>
      </p:sp>
      <p:sp>
        <p:nvSpPr>
          <p:cNvPr id="106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2E4E1FC-4F01-5111-300D-A0EC34E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A0BE3B-158A-4EDF-80DC-E394A0D1600F}" type="slidenum">
              <a:rPr lang="en-US" sz="9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900" b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2" descr="Top 10 phần mềm quản lý vận chuyển logistics tốt nhất hiện nay">
            <a:extLst>
              <a:ext uri="{FF2B5EF4-FFF2-40B4-BE49-F238E27FC236}">
                <a16:creationId xmlns:a16="http://schemas.microsoft.com/office/drawing/2014/main" id="{77CEF6BC-E46E-32F6-33B8-1FC55817C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r="7798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Freeform: Shape 206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59" name="Freeform: Shape 206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4185CBD-03EE-1DD7-101E-564F4ED3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62400"/>
            <a:ext cx="3720426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vi-VN" sz="3400" kern="1200" noProof="1">
                <a:latin typeface="+mj-lt"/>
                <a:ea typeface="+mj-ea"/>
                <a:cs typeface="+mj-cs"/>
              </a:rPr>
              <a:t>Bài toán giao hàng với ràng buộc về thời gian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95FB346-11C0-6909-8F5F-8D0CE753275F}"/>
              </a:ext>
            </a:extLst>
          </p:cNvPr>
          <p:cNvSpPr txBox="1"/>
          <p:nvPr/>
        </p:nvSpPr>
        <p:spPr>
          <a:xfrm>
            <a:off x="428625" y="2286000"/>
            <a:ext cx="3720426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Một nhân viên giao hàng lấy hàng ở kho (điểm 0) và cần đi giao hàng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Cho N khách hàng 1,2,…, N. Khách hàng i nằm ở điểm i và có yêu cầu giao hàng trong khoảng thời gian từ 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early[i]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 đến l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ate[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i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]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 và giao hàng hết d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elay[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i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]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 đơn vị thời gian.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Biết rằng c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ost[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i, j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]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 và t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ime[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i, j</a:t>
            </a:r>
            <a:r>
              <a:rPr lang="en-US" sz="1600" noProof="1">
                <a:solidFill>
                  <a:schemeClr val="bg1">
                    <a:alpha val="60000"/>
                  </a:schemeClr>
                </a:solidFill>
              </a:rPr>
              <a:t>]</a:t>
            </a: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 là khoảng cách và thời gian di chuyển từ điểm i đến điểm j.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Nhân viên giao hàng xuất phát từ kho tại thời điểm t0.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noProof="1">
                <a:solidFill>
                  <a:schemeClr val="bg1">
                    <a:alpha val="60000"/>
                  </a:schemeClr>
                </a:solidFill>
              </a:rPr>
              <a:t>Hãy tính toán lộ trình giao hàng cho nhân viên giao hang sao cho tổng quãng đường di chuyển là ngắn nhất</a:t>
            </a:r>
          </a:p>
        </p:txBody>
      </p:sp>
      <p:pic>
        <p:nvPicPr>
          <p:cNvPr id="2050" name="Picture 2" descr="Đã Điều Phối Giao Hàng Đang Giao Hàng Là Gì, Humans Of Ghtk">
            <a:extLst>
              <a:ext uri="{FF2B5EF4-FFF2-40B4-BE49-F238E27FC236}">
                <a16:creationId xmlns:a16="http://schemas.microsoft.com/office/drawing/2014/main" id="{6C645258-3B5E-6DE2-4AF0-3BD654FAEA4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 b="1836"/>
          <a:stretch>
            <a:fillRect/>
          </a:stretch>
        </p:blipFill>
        <p:spPr bwMode="auto">
          <a:xfrm>
            <a:off x="5411053" y="858204"/>
            <a:ext cx="6014185" cy="51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B7E6E98-BE61-8EF7-FCFA-B4D91903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1EAC6E4-7A09-8B3F-90CE-BD18C061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Bộ dữ liệu được sử dụng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A841440-F0E2-2A8D-7508-293EC707B03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3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 = 10, N = 25, N =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Late[</a:t>
            </a:r>
            <a:r>
              <a:rPr lang="en-US" sz="2000" dirty="0" err="1"/>
              <a:t>i</a:t>
            </a:r>
            <a:r>
              <a:rPr lang="en-US" sz="2000" dirty="0"/>
              <a:t>] – Early[</a:t>
            </a:r>
            <a:r>
              <a:rPr lang="en-US" sz="2000" dirty="0" err="1"/>
              <a:t>i</a:t>
            </a:r>
            <a:r>
              <a:rPr lang="en-US" sz="2000" dirty="0"/>
              <a:t>] </a:t>
            </a:r>
            <a:r>
              <a:rPr lang="en-US" sz="2000" dirty="0">
                <a:sym typeface="Symbol" panose="05050102010706020507" pitchFamily="18" charset="2"/>
              </a:rPr>
              <a:t> [2h, 12h]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Delay[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]  [15’, 2h]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Cost[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, j]  [1, 100]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Time[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, j]  [15’, 4h]</a:t>
            </a:r>
            <a:endParaRPr lang="en-US" sz="2000" dirty="0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91DDF03-8C65-33D9-C6C8-3178018C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56326"/>
            <a:ext cx="6253212" cy="42152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393A187-D0B5-56CF-5C9A-D91ACF0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07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B73849B-776E-1E61-70FE-ED5DF409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Thuật toán giải đúng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58E5F23-65FA-D1E3-C10C-5AA7F3A3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3972" y="6356350"/>
            <a:ext cx="14998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2136</Words>
  <Application>Microsoft Office PowerPoint</Application>
  <PresentationFormat>Widescreen</PresentationFormat>
  <Paragraphs>297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Cambria Math</vt:lpstr>
      <vt:lpstr>Lato</vt:lpstr>
      <vt:lpstr>Rockwell</vt:lpstr>
      <vt:lpstr>Times New Roman</vt:lpstr>
      <vt:lpstr>Wingdings</vt:lpstr>
      <vt:lpstr>Office Theme</vt:lpstr>
      <vt:lpstr>PowerPoint Presentation</vt:lpstr>
      <vt:lpstr>Tối Ưu Lập Kế Hoạch</vt:lpstr>
      <vt:lpstr>PowerPoint Presentation</vt:lpstr>
      <vt:lpstr>Các thành viên nhóm</vt:lpstr>
      <vt:lpstr>Nội dung chính</vt:lpstr>
      <vt:lpstr>I. Giới thiệu bài toán</vt:lpstr>
      <vt:lpstr>Bài toán giao hàng với ràng buộc về thời gian</vt:lpstr>
      <vt:lpstr>Bộ dữ liệu được sử dụng</vt:lpstr>
      <vt:lpstr>II. Thuật toán giải đúng</vt:lpstr>
      <vt:lpstr>Thuật toán nhánh cận</vt:lpstr>
      <vt:lpstr>Thuật toán nhánh cận</vt:lpstr>
      <vt:lpstr>Quy hoạch nguyên tuyến tính</vt:lpstr>
      <vt:lpstr>Quy hoạch nguyên tuyến tính</vt:lpstr>
      <vt:lpstr>Quy hoạch nguyên tuyến tính</vt:lpstr>
      <vt:lpstr>Quy hoạch ràng buộc</vt:lpstr>
      <vt:lpstr>Quy hoạch nguyên tuyến tính &amp; Quy hoạch ràng buộc</vt:lpstr>
      <vt:lpstr>Quy hoạch nguyên tuyến tính &amp; Quy hoạch ràng buộc</vt:lpstr>
      <vt:lpstr>Kết quả chạy trên bộ dữ liệu</vt:lpstr>
      <vt:lpstr>III. Thuật toán heuristics</vt:lpstr>
      <vt:lpstr>Giải thuật di truyền (GA)</vt:lpstr>
      <vt:lpstr>Giải thuật GA</vt:lpstr>
      <vt:lpstr>Giải thuật GA</vt:lpstr>
      <vt:lpstr>Giải thuật GA</vt:lpstr>
      <vt:lpstr>Giải thuật GA</vt:lpstr>
      <vt:lpstr>Giải thuật GA</vt:lpstr>
      <vt:lpstr>Giải thuật GA</vt:lpstr>
      <vt:lpstr>Giải thuật GA</vt:lpstr>
      <vt:lpstr>Kết quả chạy trên bộ dữ liệu</vt:lpstr>
      <vt:lpstr>Giải thuật MFEA</vt:lpstr>
      <vt:lpstr>Giải thuật GA</vt:lpstr>
      <vt:lpstr>PowerPoint Presentation</vt:lpstr>
      <vt:lpstr>PowerPoint Presentation</vt:lpstr>
      <vt:lpstr>Giải thuật MFEA</vt:lpstr>
      <vt:lpstr>Giải thuật MFEA</vt:lpstr>
      <vt:lpstr>Giải thuật MFEA</vt:lpstr>
      <vt:lpstr>Giải thuật MFEA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Hải Minh Nguyễn</cp:lastModifiedBy>
  <cp:revision>8</cp:revision>
  <dcterms:created xsi:type="dcterms:W3CDTF">2021-05-28T04:32:29Z</dcterms:created>
  <dcterms:modified xsi:type="dcterms:W3CDTF">2022-07-13T06:45:37Z</dcterms:modified>
</cp:coreProperties>
</file>