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261" r:id="rId3"/>
    <p:sldId id="257" r:id="rId4"/>
    <p:sldId id="269" r:id="rId5"/>
    <p:sldId id="304" r:id="rId6"/>
    <p:sldId id="278" r:id="rId7"/>
    <p:sldId id="279" r:id="rId8"/>
    <p:sldId id="298" r:id="rId9"/>
    <p:sldId id="280" r:id="rId10"/>
    <p:sldId id="299" r:id="rId11"/>
    <p:sldId id="258" r:id="rId12"/>
    <p:sldId id="260" r:id="rId13"/>
    <p:sldId id="281" r:id="rId14"/>
    <p:sldId id="263" r:id="rId15"/>
    <p:sldId id="262" r:id="rId16"/>
    <p:sldId id="282" r:id="rId17"/>
    <p:sldId id="300" r:id="rId18"/>
    <p:sldId id="283" r:id="rId19"/>
    <p:sldId id="296" r:id="rId20"/>
    <p:sldId id="264" r:id="rId21"/>
    <p:sldId id="301" r:id="rId22"/>
    <p:sldId id="302" r:id="rId23"/>
    <p:sldId id="274" r:id="rId24"/>
    <p:sldId id="265" r:id="rId25"/>
    <p:sldId id="275" r:id="rId26"/>
    <p:sldId id="276" r:id="rId27"/>
    <p:sldId id="291" r:id="rId28"/>
    <p:sldId id="287" r:id="rId29"/>
    <p:sldId id="292" r:id="rId30"/>
    <p:sldId id="288" r:id="rId31"/>
    <p:sldId id="293" r:id="rId32"/>
    <p:sldId id="289" r:id="rId33"/>
    <p:sldId id="267" r:id="rId34"/>
    <p:sldId id="297" r:id="rId35"/>
    <p:sldId id="271" r:id="rId36"/>
    <p:sldId id="268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CFE53-F701-4007-859D-90462687170C}" v="20" dt="2022-07-29T16:23:45.996"/>
    <p1510:client id="{5191F152-39B0-4034-8E7F-7E96258F8204}" v="38" dt="2022-07-30T07:12:44.377"/>
    <p1510:client id="{984D5A98-885A-4F99-A648-54D5CABC8CA0}" v="1603" dt="2022-07-30T04:25:46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AI THANG 20194166" userId="a6d7f9b7-abc8-4b4b-b117-439adcbf2108" providerId="ADAL" clId="{5191F152-39B0-4034-8E7F-7E96258F8204}"/>
    <pc:docChg chg="undo custSel modSld">
      <pc:chgData name="LE DAI THANG 20194166" userId="a6d7f9b7-abc8-4b4b-b117-439adcbf2108" providerId="ADAL" clId="{5191F152-39B0-4034-8E7F-7E96258F8204}" dt="2022-07-30T07:38:16.909" v="65" actId="20577"/>
      <pc:docMkLst>
        <pc:docMk/>
      </pc:docMkLst>
      <pc:sldChg chg="modSp mod">
        <pc:chgData name="LE DAI THANG 20194166" userId="a6d7f9b7-abc8-4b4b-b117-439adcbf2108" providerId="ADAL" clId="{5191F152-39B0-4034-8E7F-7E96258F8204}" dt="2022-07-30T07:16:49.188" v="41" actId="20577"/>
        <pc:sldMkLst>
          <pc:docMk/>
          <pc:sldMk cId="274978893" sldId="268"/>
        </pc:sldMkLst>
        <pc:spChg chg="mod">
          <ac:chgData name="LE DAI THANG 20194166" userId="a6d7f9b7-abc8-4b4b-b117-439adcbf2108" providerId="ADAL" clId="{5191F152-39B0-4034-8E7F-7E96258F8204}" dt="2022-07-30T07:16:49.188" v="41" actId="20577"/>
          <ac:spMkLst>
            <pc:docMk/>
            <pc:sldMk cId="274978893" sldId="268"/>
            <ac:spMk id="3" creationId="{F9049070-03D8-FB9F-350C-29B91A041C75}"/>
          </ac:spMkLst>
        </pc:spChg>
      </pc:sldChg>
      <pc:sldChg chg="modSp mod">
        <pc:chgData name="LE DAI THANG 20194166" userId="a6d7f9b7-abc8-4b4b-b117-439adcbf2108" providerId="ADAL" clId="{5191F152-39B0-4034-8E7F-7E96258F8204}" dt="2022-07-30T07:38:16.909" v="65" actId="20577"/>
        <pc:sldMkLst>
          <pc:docMk/>
          <pc:sldMk cId="2069600185" sldId="294"/>
        </pc:sldMkLst>
        <pc:spChg chg="mod">
          <ac:chgData name="LE DAI THANG 20194166" userId="a6d7f9b7-abc8-4b4b-b117-439adcbf2108" providerId="ADAL" clId="{5191F152-39B0-4034-8E7F-7E96258F8204}" dt="2022-07-30T07:38:16.909" v="65" actId="20577"/>
          <ac:spMkLst>
            <pc:docMk/>
            <pc:sldMk cId="2069600185" sldId="294"/>
            <ac:spMk id="3" creationId="{62BB2CB3-BC4C-F1CD-E7B1-6CB9F4A72B8D}"/>
          </ac:spMkLst>
        </pc:spChg>
      </pc:sldChg>
      <pc:sldChg chg="modSp">
        <pc:chgData name="LE DAI THANG 20194166" userId="a6d7f9b7-abc8-4b4b-b117-439adcbf2108" providerId="ADAL" clId="{5191F152-39B0-4034-8E7F-7E96258F8204}" dt="2022-07-30T07:12:44.377" v="39" actId="20577"/>
        <pc:sldMkLst>
          <pc:docMk/>
          <pc:sldMk cId="4292588592" sldId="302"/>
        </pc:sldMkLst>
        <pc:spChg chg="mod">
          <ac:chgData name="LE DAI THANG 20194166" userId="a6d7f9b7-abc8-4b4b-b117-439adcbf2108" providerId="ADAL" clId="{5191F152-39B0-4034-8E7F-7E96258F8204}" dt="2022-07-30T07:12:44.377" v="39" actId="20577"/>
          <ac:spMkLst>
            <pc:docMk/>
            <pc:sldMk cId="4292588592" sldId="302"/>
            <ac:spMk id="29" creationId="{8A604009-1D06-60DA-C0F6-DD6040D7E31D}"/>
          </ac:spMkLst>
        </pc:spChg>
      </pc:sldChg>
      <pc:sldChg chg="modSp mod">
        <pc:chgData name="LE DAI THANG 20194166" userId="a6d7f9b7-abc8-4b4b-b117-439adcbf2108" providerId="ADAL" clId="{5191F152-39B0-4034-8E7F-7E96258F8204}" dt="2022-07-30T07:12:13.255" v="1" actId="20577"/>
        <pc:sldMkLst>
          <pc:docMk/>
          <pc:sldMk cId="2615284616" sldId="304"/>
        </pc:sldMkLst>
        <pc:spChg chg="mod">
          <ac:chgData name="LE DAI THANG 20194166" userId="a6d7f9b7-abc8-4b4b-b117-439adcbf2108" providerId="ADAL" clId="{5191F152-39B0-4034-8E7F-7E96258F8204}" dt="2022-07-30T07:12:13.255" v="1" actId="20577"/>
          <ac:spMkLst>
            <pc:docMk/>
            <pc:sldMk cId="2615284616" sldId="304"/>
            <ac:spMk id="3" creationId="{A2F3B9F7-368B-84D0-138C-0A197CC2BD13}"/>
          </ac:spMkLst>
        </pc:spChg>
      </pc:sldChg>
    </pc:docChg>
  </pc:docChgLst>
  <pc:docChgLst>
    <pc:chgData name="LE DAI THANG 20194166" userId="a6d7f9b7-abc8-4b4b-b117-439adcbf2108" providerId="ADAL" clId="{984D5A98-885A-4F99-A648-54D5CABC8CA0}"/>
    <pc:docChg chg="undo redo custSel addSld modSld">
      <pc:chgData name="LE DAI THANG 20194166" userId="a6d7f9b7-abc8-4b4b-b117-439adcbf2108" providerId="ADAL" clId="{984D5A98-885A-4F99-A648-54D5CABC8CA0}" dt="2022-07-30T04:25:46.782" v="4394" actId="20577"/>
      <pc:docMkLst>
        <pc:docMk/>
      </pc:docMkLst>
      <pc:sldChg chg="modSp">
        <pc:chgData name="LE DAI THANG 20194166" userId="a6d7f9b7-abc8-4b4b-b117-439adcbf2108" providerId="ADAL" clId="{984D5A98-885A-4F99-A648-54D5CABC8CA0}" dt="2022-07-21T15:58:10.423" v="3026" actId="20577"/>
        <pc:sldMkLst>
          <pc:docMk/>
          <pc:sldMk cId="832370701" sldId="260"/>
        </pc:sldMkLst>
        <pc:spChg chg="mod">
          <ac:chgData name="LE DAI THANG 20194166" userId="a6d7f9b7-abc8-4b4b-b117-439adcbf2108" providerId="ADAL" clId="{984D5A98-885A-4F99-A648-54D5CABC8CA0}" dt="2022-07-21T15:58:10.423" v="3026" actId="20577"/>
          <ac:spMkLst>
            <pc:docMk/>
            <pc:sldMk cId="832370701" sldId="260"/>
            <ac:spMk id="3" creationId="{05F47B98-C2CC-5DBA-920B-693E945000D1}"/>
          </ac:spMkLst>
        </pc:spChg>
      </pc:sldChg>
      <pc:sldChg chg="modSp mod">
        <pc:chgData name="LE DAI THANG 20194166" userId="a6d7f9b7-abc8-4b4b-b117-439adcbf2108" providerId="ADAL" clId="{984D5A98-885A-4F99-A648-54D5CABC8CA0}" dt="2022-07-21T16:02:36.970" v="3133" actId="20577"/>
        <pc:sldMkLst>
          <pc:docMk/>
          <pc:sldMk cId="1922262195" sldId="263"/>
        </pc:sldMkLst>
        <pc:spChg chg="mod">
          <ac:chgData name="LE DAI THANG 20194166" userId="a6d7f9b7-abc8-4b4b-b117-439adcbf2108" providerId="ADAL" clId="{984D5A98-885A-4F99-A648-54D5CABC8CA0}" dt="2022-07-21T16:02:36.970" v="3133" actId="20577"/>
          <ac:spMkLst>
            <pc:docMk/>
            <pc:sldMk cId="1922262195" sldId="263"/>
            <ac:spMk id="3" creationId="{208C363C-DC69-EBAF-3A47-A68E7EB0EC93}"/>
          </ac:spMkLst>
        </pc:spChg>
      </pc:sldChg>
      <pc:sldChg chg="modSp mod">
        <pc:chgData name="LE DAI THANG 20194166" userId="a6d7f9b7-abc8-4b4b-b117-439adcbf2108" providerId="ADAL" clId="{984D5A98-885A-4F99-A648-54D5CABC8CA0}" dt="2022-07-21T16:03:50.447" v="3137" actId="20577"/>
        <pc:sldMkLst>
          <pc:docMk/>
          <pc:sldMk cId="2178262424" sldId="264"/>
        </pc:sldMkLst>
        <pc:spChg chg="mod">
          <ac:chgData name="LE DAI THANG 20194166" userId="a6d7f9b7-abc8-4b4b-b117-439adcbf2108" providerId="ADAL" clId="{984D5A98-885A-4F99-A648-54D5CABC8CA0}" dt="2022-07-21T16:03:50.447" v="3137" actId="20577"/>
          <ac:spMkLst>
            <pc:docMk/>
            <pc:sldMk cId="2178262424" sldId="264"/>
            <ac:spMk id="3" creationId="{3C7C4805-2D45-BA7B-00FF-3BEC69DA5786}"/>
          </ac:spMkLst>
        </pc:spChg>
        <pc:spChg chg="mod">
          <ac:chgData name="LE DAI THANG 20194166" userId="a6d7f9b7-abc8-4b4b-b117-439adcbf2108" providerId="ADAL" clId="{984D5A98-885A-4F99-A648-54D5CABC8CA0}" dt="2022-07-21T15:08:52.187" v="1032" actId="1076"/>
          <ac:spMkLst>
            <pc:docMk/>
            <pc:sldMk cId="2178262424" sldId="264"/>
            <ac:spMk id="6" creationId="{10AF649C-68E2-FBE1-B2AE-C48D6B557444}"/>
          </ac:spMkLst>
        </pc:spChg>
        <pc:graphicFrameChg chg="modGraphic">
          <ac:chgData name="LE DAI THANG 20194166" userId="a6d7f9b7-abc8-4b4b-b117-439adcbf2108" providerId="ADAL" clId="{984D5A98-885A-4F99-A648-54D5CABC8CA0}" dt="2022-07-21T15:08:10.816" v="907" actId="20577"/>
          <ac:graphicFrameMkLst>
            <pc:docMk/>
            <pc:sldMk cId="2178262424" sldId="264"/>
            <ac:graphicFrameMk id="4" creationId="{F5A77CAC-1EC5-5111-F7FC-618D883FE740}"/>
          </ac:graphicFrameMkLst>
        </pc:graphicFrameChg>
      </pc:sldChg>
      <pc:sldChg chg="delSp modSp mod">
        <pc:chgData name="LE DAI THANG 20194166" userId="a6d7f9b7-abc8-4b4b-b117-439adcbf2108" providerId="ADAL" clId="{984D5A98-885A-4F99-A648-54D5CABC8CA0}" dt="2022-07-28T11:24:44.093" v="4370" actId="478"/>
        <pc:sldMkLst>
          <pc:docMk/>
          <pc:sldMk cId="1646254762" sldId="265"/>
        </pc:sldMkLst>
        <pc:spChg chg="mod">
          <ac:chgData name="LE DAI THANG 20194166" userId="a6d7f9b7-abc8-4b4b-b117-439adcbf2108" providerId="ADAL" clId="{984D5A98-885A-4F99-A648-54D5CABC8CA0}" dt="2022-07-28T11:00:49.059" v="4366" actId="20577"/>
          <ac:spMkLst>
            <pc:docMk/>
            <pc:sldMk cId="1646254762" sldId="265"/>
            <ac:spMk id="3" creationId="{3C7C4805-2D45-BA7B-00FF-3BEC69DA5786}"/>
          </ac:spMkLst>
        </pc:spChg>
        <pc:spChg chg="del">
          <ac:chgData name="LE DAI THANG 20194166" userId="a6d7f9b7-abc8-4b4b-b117-439adcbf2108" providerId="ADAL" clId="{984D5A98-885A-4F99-A648-54D5CABC8CA0}" dt="2022-07-28T11:24:44.093" v="4370" actId="478"/>
          <ac:spMkLst>
            <pc:docMk/>
            <pc:sldMk cId="1646254762" sldId="265"/>
            <ac:spMk id="5" creationId="{94C84FDF-6166-7727-4728-1A755E1258D0}"/>
          </ac:spMkLst>
        </pc:spChg>
        <pc:graphicFrameChg chg="modGraphic">
          <ac:chgData name="LE DAI THANG 20194166" userId="a6d7f9b7-abc8-4b4b-b117-439adcbf2108" providerId="ADAL" clId="{984D5A98-885A-4F99-A648-54D5CABC8CA0}" dt="2022-07-28T11:00:54.017" v="4368" actId="20577"/>
          <ac:graphicFrameMkLst>
            <pc:docMk/>
            <pc:sldMk cId="1646254762" sldId="265"/>
            <ac:graphicFrameMk id="7" creationId="{32CADB25-4052-CC98-E4B9-2B872E24C6B5}"/>
          </ac:graphicFrameMkLst>
        </pc:graphicFrameChg>
        <pc:graphicFrameChg chg="modGraphic">
          <ac:chgData name="LE DAI THANG 20194166" userId="a6d7f9b7-abc8-4b4b-b117-439adcbf2108" providerId="ADAL" clId="{984D5A98-885A-4F99-A648-54D5CABC8CA0}" dt="2022-07-21T15:11:08.302" v="1278" actId="20577"/>
          <ac:graphicFrameMkLst>
            <pc:docMk/>
            <pc:sldMk cId="1646254762" sldId="265"/>
            <ac:graphicFrameMk id="14" creationId="{B0935843-00DA-C853-5B3F-592A423E0967}"/>
          </ac:graphicFrameMkLst>
        </pc:graphicFrameChg>
      </pc:sldChg>
      <pc:sldChg chg="modSp mod">
        <pc:chgData name="LE DAI THANG 20194166" userId="a6d7f9b7-abc8-4b4b-b117-439adcbf2108" providerId="ADAL" clId="{984D5A98-885A-4F99-A648-54D5CABC8CA0}" dt="2022-07-28T10:57:33.165" v="4345" actId="20577"/>
        <pc:sldMkLst>
          <pc:docMk/>
          <pc:sldMk cId="917966499" sldId="267"/>
        </pc:sldMkLst>
        <pc:graphicFrameChg chg="mod modGraphic">
          <ac:chgData name="LE DAI THANG 20194166" userId="a6d7f9b7-abc8-4b4b-b117-439adcbf2108" providerId="ADAL" clId="{984D5A98-885A-4F99-A648-54D5CABC8CA0}" dt="2022-07-28T10:57:33.165" v="4345" actId="20577"/>
          <ac:graphicFrameMkLst>
            <pc:docMk/>
            <pc:sldMk cId="917966499" sldId="267"/>
            <ac:graphicFrameMk id="4" creationId="{F5E71AA4-C4D0-777C-42EE-C7B465545B11}"/>
          </ac:graphicFrameMkLst>
        </pc:graphicFrameChg>
      </pc:sldChg>
      <pc:sldChg chg="modSp mod">
        <pc:chgData name="LE DAI THANG 20194166" userId="a6d7f9b7-abc8-4b4b-b117-439adcbf2108" providerId="ADAL" clId="{984D5A98-885A-4F99-A648-54D5CABC8CA0}" dt="2022-07-21T16:20:47.715" v="3162" actId="20577"/>
        <pc:sldMkLst>
          <pc:docMk/>
          <pc:sldMk cId="274978893" sldId="268"/>
        </pc:sldMkLst>
        <pc:spChg chg="mod">
          <ac:chgData name="LE DAI THANG 20194166" userId="a6d7f9b7-abc8-4b4b-b117-439adcbf2108" providerId="ADAL" clId="{984D5A98-885A-4F99-A648-54D5CABC8CA0}" dt="2022-07-21T16:20:47.715" v="3162" actId="20577"/>
          <ac:spMkLst>
            <pc:docMk/>
            <pc:sldMk cId="274978893" sldId="268"/>
            <ac:spMk id="3" creationId="{F9049070-03D8-FB9F-350C-29B91A041C75}"/>
          </ac:spMkLst>
        </pc:spChg>
      </pc:sldChg>
      <pc:sldChg chg="addSp delSp modSp mod">
        <pc:chgData name="LE DAI THANG 20194166" userId="a6d7f9b7-abc8-4b4b-b117-439adcbf2108" providerId="ADAL" clId="{984D5A98-885A-4F99-A648-54D5CABC8CA0}" dt="2022-07-21T16:13:38.593" v="3153" actId="14100"/>
        <pc:sldMkLst>
          <pc:docMk/>
          <pc:sldMk cId="2811500465" sldId="271"/>
        </pc:sldMkLst>
        <pc:picChg chg="add mod">
          <ac:chgData name="LE DAI THANG 20194166" userId="a6d7f9b7-abc8-4b4b-b117-439adcbf2108" providerId="ADAL" clId="{984D5A98-885A-4F99-A648-54D5CABC8CA0}" dt="2022-07-21T16:13:38.593" v="3153" actId="14100"/>
          <ac:picMkLst>
            <pc:docMk/>
            <pc:sldMk cId="2811500465" sldId="271"/>
            <ac:picMk id="4" creationId="{2A0A8878-0B00-9573-ACA8-7F40A0B80C67}"/>
          </ac:picMkLst>
        </pc:picChg>
        <pc:picChg chg="del">
          <ac:chgData name="LE DAI THANG 20194166" userId="a6d7f9b7-abc8-4b4b-b117-439adcbf2108" providerId="ADAL" clId="{984D5A98-885A-4F99-A648-54D5CABC8CA0}" dt="2022-07-21T16:13:01.966" v="3143" actId="478"/>
          <ac:picMkLst>
            <pc:docMk/>
            <pc:sldMk cId="2811500465" sldId="271"/>
            <ac:picMk id="5" creationId="{C7C57A42-442C-C6DC-0B04-F3939A70572B}"/>
          </ac:picMkLst>
        </pc:picChg>
      </pc:sldChg>
      <pc:sldChg chg="delSp modSp mod">
        <pc:chgData name="LE DAI THANG 20194166" userId="a6d7f9b7-abc8-4b4b-b117-439adcbf2108" providerId="ADAL" clId="{984D5A98-885A-4F99-A648-54D5CABC8CA0}" dt="2022-07-28T11:24:38.973" v="4369" actId="478"/>
        <pc:sldMkLst>
          <pc:docMk/>
          <pc:sldMk cId="4091368899" sldId="273"/>
        </pc:sldMkLst>
        <pc:spChg chg="mod">
          <ac:chgData name="LE DAI THANG 20194166" userId="a6d7f9b7-abc8-4b4b-b117-439adcbf2108" providerId="ADAL" clId="{984D5A98-885A-4F99-A648-54D5CABC8CA0}" dt="2022-07-21T15:11:59.898" v="1292" actId="20577"/>
          <ac:spMkLst>
            <pc:docMk/>
            <pc:sldMk cId="4091368899" sldId="273"/>
            <ac:spMk id="3" creationId="{3C7C4805-2D45-BA7B-00FF-3BEC69DA5786}"/>
          </ac:spMkLst>
        </pc:spChg>
        <pc:spChg chg="del">
          <ac:chgData name="LE DAI THANG 20194166" userId="a6d7f9b7-abc8-4b4b-b117-439adcbf2108" providerId="ADAL" clId="{984D5A98-885A-4F99-A648-54D5CABC8CA0}" dt="2022-07-28T11:24:38.973" v="4369" actId="478"/>
          <ac:spMkLst>
            <pc:docMk/>
            <pc:sldMk cId="4091368899" sldId="273"/>
            <ac:spMk id="15" creationId="{AA61D02F-20DA-6924-288D-2A9A4203D733}"/>
          </ac:spMkLst>
        </pc:spChg>
        <pc:graphicFrameChg chg="modGraphic">
          <ac:chgData name="LE DAI THANG 20194166" userId="a6d7f9b7-abc8-4b4b-b117-439adcbf2108" providerId="ADAL" clId="{984D5A98-885A-4F99-A648-54D5CABC8CA0}" dt="2022-07-21T15:09:38.824" v="1038" actId="20577"/>
          <ac:graphicFrameMkLst>
            <pc:docMk/>
            <pc:sldMk cId="4091368899" sldId="273"/>
            <ac:graphicFrameMk id="24" creationId="{F8926B72-4F4F-D220-B726-F65797E7BD1C}"/>
          </ac:graphicFrameMkLst>
        </pc:graphicFrameChg>
      </pc:sldChg>
      <pc:sldChg chg="modSp mod">
        <pc:chgData name="LE DAI THANG 20194166" userId="a6d7f9b7-abc8-4b4b-b117-439adcbf2108" providerId="ADAL" clId="{984D5A98-885A-4F99-A648-54D5CABC8CA0}" dt="2022-07-21T16:01:13.459" v="3039"/>
        <pc:sldMkLst>
          <pc:docMk/>
          <pc:sldMk cId="728918351" sldId="275"/>
        </pc:sldMkLst>
        <pc:spChg chg="mod">
          <ac:chgData name="LE DAI THANG 20194166" userId="a6d7f9b7-abc8-4b4b-b117-439adcbf2108" providerId="ADAL" clId="{984D5A98-885A-4F99-A648-54D5CABC8CA0}" dt="2022-07-21T16:01:13.459" v="3039"/>
          <ac:spMkLst>
            <pc:docMk/>
            <pc:sldMk cId="728918351" sldId="275"/>
            <ac:spMk id="3" creationId="{3C7C4805-2D45-BA7B-00FF-3BEC69DA5786}"/>
          </ac:spMkLst>
        </pc:spChg>
      </pc:sldChg>
      <pc:sldChg chg="modSp mod">
        <pc:chgData name="LE DAI THANG 20194166" userId="a6d7f9b7-abc8-4b4b-b117-439adcbf2108" providerId="ADAL" clId="{984D5A98-885A-4F99-A648-54D5CABC8CA0}" dt="2022-07-21T14:49:12.927" v="279" actId="6549"/>
        <pc:sldMkLst>
          <pc:docMk/>
          <pc:sldMk cId="2150825672" sldId="276"/>
        </pc:sldMkLst>
        <pc:spChg chg="mod">
          <ac:chgData name="LE DAI THANG 20194166" userId="a6d7f9b7-abc8-4b4b-b117-439adcbf2108" providerId="ADAL" clId="{984D5A98-885A-4F99-A648-54D5CABC8CA0}" dt="2022-07-21T14:49:12.927" v="279" actId="6549"/>
          <ac:spMkLst>
            <pc:docMk/>
            <pc:sldMk cId="2150825672" sldId="276"/>
            <ac:spMk id="3" creationId="{3C7C4805-2D45-BA7B-00FF-3BEC69DA5786}"/>
          </ac:spMkLst>
        </pc:spChg>
      </pc:sldChg>
      <pc:sldChg chg="modSp mod">
        <pc:chgData name="LE DAI THANG 20194166" userId="a6d7f9b7-abc8-4b4b-b117-439adcbf2108" providerId="ADAL" clId="{984D5A98-885A-4F99-A648-54D5CABC8CA0}" dt="2022-07-21T15:46:17.482" v="2144" actId="20577"/>
        <pc:sldMkLst>
          <pc:docMk/>
          <pc:sldMk cId="1524963357" sldId="278"/>
        </pc:sldMkLst>
        <pc:spChg chg="mod">
          <ac:chgData name="LE DAI THANG 20194166" userId="a6d7f9b7-abc8-4b4b-b117-439adcbf2108" providerId="ADAL" clId="{984D5A98-885A-4F99-A648-54D5CABC8CA0}" dt="2022-07-21T15:46:17.482" v="2144" actId="20577"/>
          <ac:spMkLst>
            <pc:docMk/>
            <pc:sldMk cId="1524963357" sldId="278"/>
            <ac:spMk id="3" creationId="{585EBCAE-9FD5-6596-E331-555863D40EBC}"/>
          </ac:spMkLst>
        </pc:spChg>
      </pc:sldChg>
      <pc:sldChg chg="modSp mod">
        <pc:chgData name="LE DAI THANG 20194166" userId="a6d7f9b7-abc8-4b4b-b117-439adcbf2108" providerId="ADAL" clId="{984D5A98-885A-4F99-A648-54D5CABC8CA0}" dt="2022-07-21T15:54:27.957" v="2598" actId="20577"/>
        <pc:sldMkLst>
          <pc:docMk/>
          <pc:sldMk cId="621661352" sldId="279"/>
        </pc:sldMkLst>
        <pc:spChg chg="mod">
          <ac:chgData name="LE DAI THANG 20194166" userId="a6d7f9b7-abc8-4b4b-b117-439adcbf2108" providerId="ADAL" clId="{984D5A98-885A-4F99-A648-54D5CABC8CA0}" dt="2022-07-21T15:54:27.957" v="2598" actId="20577"/>
          <ac:spMkLst>
            <pc:docMk/>
            <pc:sldMk cId="621661352" sldId="279"/>
            <ac:spMk id="3" creationId="{585EBCAE-9FD5-6596-E331-555863D40EBC}"/>
          </ac:spMkLst>
        </pc:spChg>
      </pc:sldChg>
      <pc:sldChg chg="modSp mod">
        <pc:chgData name="LE DAI THANG 20194166" userId="a6d7f9b7-abc8-4b4b-b117-439adcbf2108" providerId="ADAL" clId="{984D5A98-885A-4F99-A648-54D5CABC8CA0}" dt="2022-07-30T04:03:46.944" v="4390" actId="20577"/>
        <pc:sldMkLst>
          <pc:docMk/>
          <pc:sldMk cId="3798203648" sldId="280"/>
        </pc:sldMkLst>
        <pc:spChg chg="mod">
          <ac:chgData name="LE DAI THANG 20194166" userId="a6d7f9b7-abc8-4b4b-b117-439adcbf2108" providerId="ADAL" clId="{984D5A98-885A-4F99-A648-54D5CABC8CA0}" dt="2022-07-30T04:03:46.944" v="4390" actId="20577"/>
          <ac:spMkLst>
            <pc:docMk/>
            <pc:sldMk cId="3798203648" sldId="280"/>
            <ac:spMk id="3" creationId="{585EBCAE-9FD5-6596-E331-555863D40EBC}"/>
          </ac:spMkLst>
        </pc:spChg>
      </pc:sldChg>
      <pc:sldChg chg="addSp modSp mod">
        <pc:chgData name="LE DAI THANG 20194166" userId="a6d7f9b7-abc8-4b4b-b117-439adcbf2108" providerId="ADAL" clId="{984D5A98-885A-4F99-A648-54D5CABC8CA0}" dt="2022-07-21T16:18:25.456" v="3161" actId="20577"/>
        <pc:sldMkLst>
          <pc:docMk/>
          <pc:sldMk cId="276433242" sldId="281"/>
        </pc:sldMkLst>
        <pc:spChg chg="add mod">
          <ac:chgData name="LE DAI THANG 20194166" userId="a6d7f9b7-abc8-4b4b-b117-439adcbf2108" providerId="ADAL" clId="{984D5A98-885A-4F99-A648-54D5CABC8CA0}" dt="2022-07-21T16:18:25.456" v="3161" actId="20577"/>
          <ac:spMkLst>
            <pc:docMk/>
            <pc:sldMk cId="276433242" sldId="281"/>
            <ac:spMk id="5" creationId="{43D6451A-F111-8A2F-4B0F-AD7558E943FF}"/>
          </ac:spMkLst>
        </pc:spChg>
      </pc:sldChg>
      <pc:sldChg chg="modSp mod">
        <pc:chgData name="LE DAI THANG 20194166" userId="a6d7f9b7-abc8-4b4b-b117-439adcbf2108" providerId="ADAL" clId="{984D5A98-885A-4F99-A648-54D5CABC8CA0}" dt="2022-07-21T15:24:37.339" v="1821" actId="20577"/>
        <pc:sldMkLst>
          <pc:docMk/>
          <pc:sldMk cId="2426455674" sldId="284"/>
        </pc:sldMkLst>
        <pc:spChg chg="mod">
          <ac:chgData name="LE DAI THANG 20194166" userId="a6d7f9b7-abc8-4b4b-b117-439adcbf2108" providerId="ADAL" clId="{984D5A98-885A-4F99-A648-54D5CABC8CA0}" dt="2022-07-21T15:24:37.339" v="1821" actId="20577"/>
          <ac:spMkLst>
            <pc:docMk/>
            <pc:sldMk cId="2426455674" sldId="284"/>
            <ac:spMk id="3" creationId="{C876C6CF-72D1-E578-2301-AC683A8B0B97}"/>
          </ac:spMkLst>
        </pc:spChg>
      </pc:sldChg>
      <pc:sldChg chg="modSp mod">
        <pc:chgData name="LE DAI THANG 20194166" userId="a6d7f9b7-abc8-4b4b-b117-439adcbf2108" providerId="ADAL" clId="{984D5A98-885A-4F99-A648-54D5CABC8CA0}" dt="2022-07-21T14:48:24.912" v="266" actId="20577"/>
        <pc:sldMkLst>
          <pc:docMk/>
          <pc:sldMk cId="3375982466" sldId="287"/>
        </pc:sldMkLst>
        <pc:spChg chg="mod">
          <ac:chgData name="LE DAI THANG 20194166" userId="a6d7f9b7-abc8-4b4b-b117-439adcbf2108" providerId="ADAL" clId="{984D5A98-885A-4F99-A648-54D5CABC8CA0}" dt="2022-07-21T14:48:24.912" v="266" actId="20577"/>
          <ac:spMkLst>
            <pc:docMk/>
            <pc:sldMk cId="3375982466" sldId="287"/>
            <ac:spMk id="3" creationId="{56194E9D-94FF-F15F-2C95-857F80A53DAF}"/>
          </ac:spMkLst>
        </pc:spChg>
      </pc:sldChg>
      <pc:sldChg chg="modSp mod">
        <pc:chgData name="LE DAI THANG 20194166" userId="a6d7f9b7-abc8-4b4b-b117-439adcbf2108" providerId="ADAL" clId="{984D5A98-885A-4F99-A648-54D5CABC8CA0}" dt="2022-07-21T15:25:52.680" v="1850" actId="20577"/>
        <pc:sldMkLst>
          <pc:docMk/>
          <pc:sldMk cId="3856833802" sldId="289"/>
        </pc:sldMkLst>
        <pc:spChg chg="mod">
          <ac:chgData name="LE DAI THANG 20194166" userId="a6d7f9b7-abc8-4b4b-b117-439adcbf2108" providerId="ADAL" clId="{984D5A98-885A-4F99-A648-54D5CABC8CA0}" dt="2022-07-21T15:25:52.680" v="1850" actId="20577"/>
          <ac:spMkLst>
            <pc:docMk/>
            <pc:sldMk cId="3856833802" sldId="289"/>
            <ac:spMk id="3" creationId="{BB6D18BA-5AD8-30DE-1B51-50570855B0A1}"/>
          </ac:spMkLst>
        </pc:spChg>
      </pc:sldChg>
      <pc:sldChg chg="modSp mod">
        <pc:chgData name="LE DAI THANG 20194166" userId="a6d7f9b7-abc8-4b4b-b117-439adcbf2108" providerId="ADAL" clId="{984D5A98-885A-4F99-A648-54D5CABC8CA0}" dt="2022-07-21T14:46:43.243" v="247" actId="14100"/>
        <pc:sldMkLst>
          <pc:docMk/>
          <pc:sldMk cId="3974855700" sldId="291"/>
        </pc:sldMkLst>
        <pc:spChg chg="mod">
          <ac:chgData name="LE DAI THANG 20194166" userId="a6d7f9b7-abc8-4b4b-b117-439adcbf2108" providerId="ADAL" clId="{984D5A98-885A-4F99-A648-54D5CABC8CA0}" dt="2022-07-21T14:46:34.409" v="244" actId="403"/>
          <ac:spMkLst>
            <pc:docMk/>
            <pc:sldMk cId="3974855700" sldId="291"/>
            <ac:spMk id="6" creationId="{62AB1653-2E73-0C10-1F65-8582B0283B04}"/>
          </ac:spMkLst>
        </pc:spChg>
        <pc:spChg chg="mod">
          <ac:chgData name="LE DAI THANG 20194166" userId="a6d7f9b7-abc8-4b4b-b117-439adcbf2108" providerId="ADAL" clId="{984D5A98-885A-4F99-A648-54D5CABC8CA0}" dt="2022-07-21T14:46:34.409" v="244" actId="403"/>
          <ac:spMkLst>
            <pc:docMk/>
            <pc:sldMk cId="3974855700" sldId="291"/>
            <ac:spMk id="7" creationId="{9CF6A9E2-F25D-346F-29EB-3B80AE4ECE24}"/>
          </ac:spMkLst>
        </pc:spChg>
        <pc:graphicFrameChg chg="mod modGraphic">
          <ac:chgData name="LE DAI THANG 20194166" userId="a6d7f9b7-abc8-4b4b-b117-439adcbf2108" providerId="ADAL" clId="{984D5A98-885A-4F99-A648-54D5CABC8CA0}" dt="2022-07-21T14:46:43.243" v="247" actId="14100"/>
          <ac:graphicFrameMkLst>
            <pc:docMk/>
            <pc:sldMk cId="3974855700" sldId="291"/>
            <ac:graphicFrameMk id="4" creationId="{CD84608D-75DE-227E-F472-B648E518DEE6}"/>
          </ac:graphicFrameMkLst>
        </pc:graphicFrameChg>
      </pc:sldChg>
      <pc:sldChg chg="modSp mod">
        <pc:chgData name="LE DAI THANG 20194166" userId="a6d7f9b7-abc8-4b4b-b117-439adcbf2108" providerId="ADAL" clId="{984D5A98-885A-4F99-A648-54D5CABC8CA0}" dt="2022-07-21T14:47:09.753" v="251" actId="403"/>
        <pc:sldMkLst>
          <pc:docMk/>
          <pc:sldMk cId="3869516103" sldId="292"/>
        </pc:sldMkLst>
        <pc:spChg chg="mod">
          <ac:chgData name="LE DAI THANG 20194166" userId="a6d7f9b7-abc8-4b4b-b117-439adcbf2108" providerId="ADAL" clId="{984D5A98-885A-4F99-A648-54D5CABC8CA0}" dt="2022-07-21T14:47:06.433" v="250" actId="403"/>
          <ac:spMkLst>
            <pc:docMk/>
            <pc:sldMk cId="3869516103" sldId="292"/>
            <ac:spMk id="6" creationId="{A0094FBA-A3F8-0360-C752-45B281866AA7}"/>
          </ac:spMkLst>
        </pc:spChg>
        <pc:spChg chg="mod">
          <ac:chgData name="LE DAI THANG 20194166" userId="a6d7f9b7-abc8-4b4b-b117-439adcbf2108" providerId="ADAL" clId="{984D5A98-885A-4F99-A648-54D5CABC8CA0}" dt="2022-07-21T14:47:06.433" v="250" actId="403"/>
          <ac:spMkLst>
            <pc:docMk/>
            <pc:sldMk cId="3869516103" sldId="292"/>
            <ac:spMk id="7" creationId="{252E54D0-4C79-572B-A935-3F88F2E498E6}"/>
          </ac:spMkLst>
        </pc:spChg>
        <pc:graphicFrameChg chg="modGraphic">
          <ac:chgData name="LE DAI THANG 20194166" userId="a6d7f9b7-abc8-4b4b-b117-439adcbf2108" providerId="ADAL" clId="{984D5A98-885A-4F99-A648-54D5CABC8CA0}" dt="2022-07-21T14:47:09.753" v="251" actId="403"/>
          <ac:graphicFrameMkLst>
            <pc:docMk/>
            <pc:sldMk cId="3869516103" sldId="292"/>
            <ac:graphicFrameMk id="5" creationId="{55FF8264-2278-D9DD-0F91-8FC1FB63C467}"/>
          </ac:graphicFrameMkLst>
        </pc:graphicFrameChg>
      </pc:sldChg>
      <pc:sldChg chg="modSp mod">
        <pc:chgData name="LE DAI THANG 20194166" userId="a6d7f9b7-abc8-4b4b-b117-439adcbf2108" providerId="ADAL" clId="{984D5A98-885A-4F99-A648-54D5CABC8CA0}" dt="2022-07-21T14:48:05.445" v="264" actId="1076"/>
        <pc:sldMkLst>
          <pc:docMk/>
          <pc:sldMk cId="4212741630" sldId="293"/>
        </pc:sldMkLst>
        <pc:spChg chg="mod">
          <ac:chgData name="LE DAI THANG 20194166" userId="a6d7f9b7-abc8-4b4b-b117-439adcbf2108" providerId="ADAL" clId="{984D5A98-885A-4F99-A648-54D5CABC8CA0}" dt="2022-07-21T14:48:05.445" v="264" actId="1076"/>
          <ac:spMkLst>
            <pc:docMk/>
            <pc:sldMk cId="4212741630" sldId="293"/>
            <ac:spMk id="5" creationId="{E3310B77-284A-B547-E5AC-BB79589E4E7F}"/>
          </ac:spMkLst>
        </pc:spChg>
        <pc:spChg chg="mod">
          <ac:chgData name="LE DAI THANG 20194166" userId="a6d7f9b7-abc8-4b4b-b117-439adcbf2108" providerId="ADAL" clId="{984D5A98-885A-4F99-A648-54D5CABC8CA0}" dt="2022-07-21T14:48:02.520" v="263" actId="1076"/>
          <ac:spMkLst>
            <pc:docMk/>
            <pc:sldMk cId="4212741630" sldId="293"/>
            <ac:spMk id="6" creationId="{547C1306-A168-E423-937E-77BD09A91254}"/>
          </ac:spMkLst>
        </pc:spChg>
        <pc:graphicFrameChg chg="mod modGraphic">
          <ac:chgData name="LE DAI THANG 20194166" userId="a6d7f9b7-abc8-4b4b-b117-439adcbf2108" providerId="ADAL" clId="{984D5A98-885A-4F99-A648-54D5CABC8CA0}" dt="2022-07-21T14:47:54.649" v="261" actId="1076"/>
          <ac:graphicFrameMkLst>
            <pc:docMk/>
            <pc:sldMk cId="4212741630" sldId="293"/>
            <ac:graphicFrameMk id="7" creationId="{24C96E5B-4D00-EB3F-3D61-F0A6322C0F02}"/>
          </ac:graphicFrameMkLst>
        </pc:graphicFrameChg>
      </pc:sldChg>
      <pc:sldChg chg="modSp mod">
        <pc:chgData name="LE DAI THANG 20194166" userId="a6d7f9b7-abc8-4b4b-b117-439adcbf2108" providerId="ADAL" clId="{984D5A98-885A-4F99-A648-54D5CABC8CA0}" dt="2022-07-21T15:06:02.959" v="561" actId="20577"/>
        <pc:sldMkLst>
          <pc:docMk/>
          <pc:sldMk cId="2069600185" sldId="294"/>
        </pc:sldMkLst>
        <pc:spChg chg="mod">
          <ac:chgData name="LE DAI THANG 20194166" userId="a6d7f9b7-abc8-4b4b-b117-439adcbf2108" providerId="ADAL" clId="{984D5A98-885A-4F99-A648-54D5CABC8CA0}" dt="2022-07-21T15:06:02.959" v="561" actId="20577"/>
          <ac:spMkLst>
            <pc:docMk/>
            <pc:sldMk cId="2069600185" sldId="294"/>
            <ac:spMk id="3" creationId="{62BB2CB3-BC4C-F1CD-E7B1-6CB9F4A72B8D}"/>
          </ac:spMkLst>
        </pc:spChg>
      </pc:sldChg>
      <pc:sldChg chg="modSp mod">
        <pc:chgData name="LE DAI THANG 20194166" userId="a6d7f9b7-abc8-4b4b-b117-439adcbf2108" providerId="ADAL" clId="{984D5A98-885A-4F99-A648-54D5CABC8CA0}" dt="2022-07-21T15:59:42.892" v="3028" actId="14734"/>
        <pc:sldMkLst>
          <pc:docMk/>
          <pc:sldMk cId="818333900" sldId="297"/>
        </pc:sldMkLst>
        <pc:graphicFrameChg chg="modGraphic">
          <ac:chgData name="LE DAI THANG 20194166" userId="a6d7f9b7-abc8-4b4b-b117-439adcbf2108" providerId="ADAL" clId="{984D5A98-885A-4F99-A648-54D5CABC8CA0}" dt="2022-07-21T15:59:42.892" v="3028" actId="14734"/>
          <ac:graphicFrameMkLst>
            <pc:docMk/>
            <pc:sldMk cId="818333900" sldId="297"/>
            <ac:graphicFrameMk id="4" creationId="{F5E71AA4-C4D0-777C-42EE-C7B465545B11}"/>
          </ac:graphicFrameMkLst>
        </pc:graphicFrameChg>
      </pc:sldChg>
      <pc:sldChg chg="addSp delSp modSp new mod">
        <pc:chgData name="LE DAI THANG 20194166" userId="a6d7f9b7-abc8-4b4b-b117-439adcbf2108" providerId="ADAL" clId="{984D5A98-885A-4F99-A648-54D5CABC8CA0}" dt="2022-07-30T04:25:46.782" v="4394" actId="20577"/>
        <pc:sldMkLst>
          <pc:docMk/>
          <pc:sldMk cId="4264756782" sldId="298"/>
        </pc:sldMkLst>
        <pc:spChg chg="mod">
          <ac:chgData name="LE DAI THANG 20194166" userId="a6d7f9b7-abc8-4b4b-b117-439adcbf2108" providerId="ADAL" clId="{984D5A98-885A-4F99-A648-54D5CABC8CA0}" dt="2022-07-21T15:49:57.885" v="2250"/>
          <ac:spMkLst>
            <pc:docMk/>
            <pc:sldMk cId="4264756782" sldId="298"/>
            <ac:spMk id="2" creationId="{4F73770F-28A9-8A84-F24E-AC9D266929F5}"/>
          </ac:spMkLst>
        </pc:spChg>
        <pc:spChg chg="add del mod">
          <ac:chgData name="LE DAI THANG 20194166" userId="a6d7f9b7-abc8-4b4b-b117-439adcbf2108" providerId="ADAL" clId="{984D5A98-885A-4F99-A648-54D5CABC8CA0}" dt="2022-07-30T04:25:46.782" v="4394" actId="20577"/>
          <ac:spMkLst>
            <pc:docMk/>
            <pc:sldMk cId="4264756782" sldId="298"/>
            <ac:spMk id="3" creationId="{A7F6C0CA-5407-D166-BDA2-DE1B467E9162}"/>
          </ac:spMkLst>
        </pc:spChg>
      </pc:sldChg>
      <pc:sldChg chg="modSp new mod">
        <pc:chgData name="LE DAI THANG 20194166" userId="a6d7f9b7-abc8-4b4b-b117-439adcbf2108" providerId="ADAL" clId="{984D5A98-885A-4F99-A648-54D5CABC8CA0}" dt="2022-07-30T03:45:23.399" v="4374" actId="20577"/>
        <pc:sldMkLst>
          <pc:docMk/>
          <pc:sldMk cId="1286130410" sldId="299"/>
        </pc:sldMkLst>
        <pc:spChg chg="mod">
          <ac:chgData name="LE DAI THANG 20194166" userId="a6d7f9b7-abc8-4b4b-b117-439adcbf2108" providerId="ADAL" clId="{984D5A98-885A-4F99-A648-54D5CABC8CA0}" dt="2022-07-21T15:52:42.038" v="2384"/>
          <ac:spMkLst>
            <pc:docMk/>
            <pc:sldMk cId="1286130410" sldId="299"/>
            <ac:spMk id="2" creationId="{8A7A9577-02A0-35A3-56C6-8EF48FE1BB85}"/>
          </ac:spMkLst>
        </pc:spChg>
        <pc:spChg chg="mod">
          <ac:chgData name="LE DAI THANG 20194166" userId="a6d7f9b7-abc8-4b4b-b117-439adcbf2108" providerId="ADAL" clId="{984D5A98-885A-4F99-A648-54D5CABC8CA0}" dt="2022-07-30T03:45:23.399" v="4374" actId="20577"/>
          <ac:spMkLst>
            <pc:docMk/>
            <pc:sldMk cId="1286130410" sldId="299"/>
            <ac:spMk id="3" creationId="{5E25A86E-64B6-C065-3041-F68510E21AAE}"/>
          </ac:spMkLst>
        </pc:spChg>
      </pc:sldChg>
      <pc:sldChg chg="modSp new mod">
        <pc:chgData name="LE DAI THANG 20194166" userId="a6d7f9b7-abc8-4b4b-b117-439adcbf2108" providerId="ADAL" clId="{984D5A98-885A-4F99-A648-54D5CABC8CA0}" dt="2022-07-28T10:49:52.051" v="4218" actId="20577"/>
        <pc:sldMkLst>
          <pc:docMk/>
          <pc:sldMk cId="1978085509" sldId="300"/>
        </pc:sldMkLst>
        <pc:spChg chg="mod">
          <ac:chgData name="LE DAI THANG 20194166" userId="a6d7f9b7-abc8-4b4b-b117-439adcbf2108" providerId="ADAL" clId="{984D5A98-885A-4F99-A648-54D5CABC8CA0}" dt="2022-07-28T10:46:49.747" v="3164"/>
          <ac:spMkLst>
            <pc:docMk/>
            <pc:sldMk cId="1978085509" sldId="300"/>
            <ac:spMk id="2" creationId="{C7249CCC-15C8-5BD2-CFFA-CCD0EA372262}"/>
          </ac:spMkLst>
        </pc:spChg>
        <pc:spChg chg="mod">
          <ac:chgData name="LE DAI THANG 20194166" userId="a6d7f9b7-abc8-4b4b-b117-439adcbf2108" providerId="ADAL" clId="{984D5A98-885A-4F99-A648-54D5CABC8CA0}" dt="2022-07-28T10:49:52.051" v="4218" actId="20577"/>
          <ac:spMkLst>
            <pc:docMk/>
            <pc:sldMk cId="1978085509" sldId="300"/>
            <ac:spMk id="3" creationId="{7C10AA49-546B-C64D-BCE3-E58A753A2C89}"/>
          </ac:spMkLst>
        </pc:spChg>
      </pc:sldChg>
    </pc:docChg>
  </pc:docChgLst>
  <pc:docChgLst>
    <pc:chgData name="DO NHU THOA 20194180" userId="S::thoa.dn194180@sis.hust.edu.vn::f2522bd3-2b33-4ff9-8e9a-ad1e88dd419f" providerId="AD" clId="Web-{46BCFE53-F701-4007-859D-90462687170C}"/>
    <pc:docChg chg="modSld">
      <pc:chgData name="DO NHU THOA 20194180" userId="S::thoa.dn194180@sis.hust.edu.vn::f2522bd3-2b33-4ff9-8e9a-ad1e88dd419f" providerId="AD" clId="Web-{46BCFE53-F701-4007-859D-90462687170C}" dt="2022-07-29T16:23:45.996" v="19" actId="20577"/>
      <pc:docMkLst>
        <pc:docMk/>
      </pc:docMkLst>
      <pc:sldChg chg="modSp">
        <pc:chgData name="DO NHU THOA 20194180" userId="S::thoa.dn194180@sis.hust.edu.vn::f2522bd3-2b33-4ff9-8e9a-ad1e88dd419f" providerId="AD" clId="Web-{46BCFE53-F701-4007-859D-90462687170C}" dt="2022-07-29T16:23:45.996" v="19" actId="20577"/>
        <pc:sldMkLst>
          <pc:docMk/>
          <pc:sldMk cId="3934458446" sldId="288"/>
        </pc:sldMkLst>
        <pc:spChg chg="mod">
          <ac:chgData name="DO NHU THOA 20194180" userId="S::thoa.dn194180@sis.hust.edu.vn::f2522bd3-2b33-4ff9-8e9a-ad1e88dd419f" providerId="AD" clId="Web-{46BCFE53-F701-4007-859D-90462687170C}" dt="2022-07-29T16:23:45.996" v="19" actId="20577"/>
          <ac:spMkLst>
            <pc:docMk/>
            <pc:sldMk cId="3934458446" sldId="288"/>
            <ac:spMk id="3" creationId="{9F95F1D6-1687-04E2-9EB6-C0A947823F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1E255-CD41-471C-B817-B7C63269734D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444A-5C77-4E33-BE76-7C2EAF552AC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826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F444A-5C77-4E33-BE76-7C2EAF552AC7}" type="slidenum">
              <a:rPr lang="en-HK" smtClean="0"/>
              <a:t>33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5467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F444A-5C77-4E33-BE76-7C2EAF552AC7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08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0B00-66C0-492D-9881-FBF13CC1B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7C7B-7AB4-4C7C-B036-7724D8A0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7FD7-634D-4CC1-B3A9-B850E0DE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EB88-A274-4F03-BAA7-FC67446D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3050-2F44-4DE8-A77F-BFB89D76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612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E7CE-21DB-41C8-937E-07EB15F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3C763-54C0-4536-B65B-42CB457A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28AD-63EF-430C-9CCE-DEFE8F4B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D2FD-8840-47EE-944E-976E474E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4366-1BF5-4917-A157-C790EC93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339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7CDC-F9A7-4539-B53D-8C328392D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7AFD4-EFD0-48B4-ACBC-7D0BC7EA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04A4-A07D-46F0-BA4B-4A3E5B36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4B44-AC1A-44AA-853A-F1FA0A9B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04CE-629B-40B7-AE5A-68AEE41D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199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1195" y="3672"/>
            <a:ext cx="12192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400" y="327984"/>
            <a:ext cx="13208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1195" y="4114800"/>
            <a:ext cx="1218961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9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51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E4AD-2AFE-45D7-89F1-2344717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9640-C52F-4AE3-A707-659EDC3E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A753-1058-4EB8-9291-B2A768A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2D3D-D6F5-45D9-B0C7-DDDEF9BA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5773-3127-4454-A947-9D93CD94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66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8BC1-136E-49B1-9596-66B6DE16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BFB1-2CBF-41FC-AE2D-E0BE5509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079E-C2A2-4C0A-A560-341E72D8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7850-81C8-43B9-9AB5-FCFA5BFA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FBB0-DACC-4C29-9182-67E8648C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04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16E-7E54-435B-BEA1-5C33FB4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76B9-25A2-47F8-AE5C-944522F1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7F90A-57D7-4411-A84B-0EDF4C8E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F1D2-EE25-467A-8B92-2D3A06D4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23BA-C8D0-409F-8691-197F2C76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C94D-5439-4814-9B51-35917E6C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5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72B1-EA7E-45D0-8B39-84938997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C21C-B3E8-4574-991F-A9C79FC7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3F65-4D41-4E63-AF3B-BA0022830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17CC8-73F0-4C0F-BCF7-25D20ACD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2036-B6FB-49A7-9FFA-DA2146D9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EE19D-2B85-4915-99F9-4F2D0A6A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3E745-D263-4267-8C6E-E1BE9B7E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037E4-9DD3-436A-A6E3-7B72FA81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0374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691-6D7C-42B5-826E-8563FABF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CE276-517A-414A-BB61-740F6129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1460A-031E-435A-ABE1-D9AFCCB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98E5B-7267-4920-B49A-8459474E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4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705AB-5909-45E3-8A32-5185A63A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ACD7D-1FD4-456F-A11A-007D7F44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C173-4647-4685-8357-250F0575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854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4F68-7CD5-470D-A215-63DEA3AC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1BC6-14FE-45D8-9E67-B78EA49B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142D5-7DE9-431C-95DB-C113E8B7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ED75-1B8A-44E4-94C8-D0C8EA96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AE371-BA9B-4D57-AE32-39BF98B4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97E9-6424-4388-93AB-0A19E64B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810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F8D3-192A-45AE-8E9F-C5E077B4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1E66A-4F1B-422E-A40E-17444F9FD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25F2B-5628-438D-80B7-BF880AC1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7119-D9CD-470C-A19A-701D1F2C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2A03-8D3E-4E1A-9C68-0CAB3E04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838F-699B-4FFA-AF64-69FDAFF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07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A9BCE-C4EC-4797-AD0B-BA1C6EBD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5B35B-068D-4C80-AC5E-0AA709D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5DD5-EAEC-46BB-8E5D-656A1B9A8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9F3C-8744-4993-B078-AD1E18263DF6}" type="datetimeFigureOut">
              <a:rPr lang="en-HK" smtClean="0"/>
              <a:t>30/7/2022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E010-1105-4081-96E7-A3AFDC94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51AF-C441-4D3D-B88D-A9E2D4F30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96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12" y="317039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937012" y="2421636"/>
            <a:ext cx="7760604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3600" dirty="0">
                <a:latin typeface="+mn-lt"/>
              </a:rPr>
              <a:t>Lấy hàng trong kho</a:t>
            </a:r>
            <a:endParaRPr lang="en-US" sz="3600" dirty="0">
              <a:latin typeface="+mn-lt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096278" y="5849641"/>
            <a:ext cx="7342482" cy="422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1800" b="0" dirty="0">
                <a:latin typeface="+mn-lt"/>
              </a:rPr>
              <a:t>GVHD: Bùi Quốc Trung</a:t>
            </a:r>
          </a:p>
          <a:p>
            <a:endParaRPr lang="vi-VN" sz="1800" b="0" dirty="0">
              <a:latin typeface="+mn-lt"/>
            </a:endParaRPr>
          </a:p>
          <a:p>
            <a:endParaRPr lang="en-US" sz="1800" b="0" dirty="0">
              <a:latin typeface="+mn-lt"/>
            </a:endParaRPr>
          </a:p>
          <a:p>
            <a:endParaRPr lang="en-US" sz="1800" b="0" dirty="0">
              <a:latin typeface="+mn-lt"/>
            </a:endParaRPr>
          </a:p>
          <a:p>
            <a:endParaRPr lang="en-US" sz="1800" b="0" dirty="0">
              <a:latin typeface="+mn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2C55F2-76F1-C42C-4E8C-0D0DD90BD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96462"/>
              </p:ext>
            </p:extLst>
          </p:nvPr>
        </p:nvGraphicFramePr>
        <p:xfrm>
          <a:off x="1937012" y="3802987"/>
          <a:ext cx="6078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447">
                  <a:extLst>
                    <a:ext uri="{9D8B030D-6E8A-4147-A177-3AD203B41FA5}">
                      <a16:colId xmlns:a16="http://schemas.microsoft.com/office/drawing/2014/main" val="2093123962"/>
                    </a:ext>
                  </a:extLst>
                </a:gridCol>
                <a:gridCol w="3039447">
                  <a:extLst>
                    <a:ext uri="{9D8B030D-6E8A-4147-A177-3AD203B41FA5}">
                      <a16:colId xmlns:a16="http://schemas.microsoft.com/office/drawing/2014/main" val="1816887018"/>
                    </a:ext>
                  </a:extLst>
                </a:gridCol>
              </a:tblGrid>
              <a:tr h="1201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Lương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Trọng Trí</a:t>
                      </a:r>
                    </a:p>
                    <a:p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Phạm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Văn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Hùng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Đỗ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Như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Thoả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Lê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Đại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Thắng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20183641</a:t>
                      </a:r>
                    </a:p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20194068</a:t>
                      </a:r>
                    </a:p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20194180</a:t>
                      </a:r>
                    </a:p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20194166</a:t>
                      </a:r>
                      <a:endParaRPr lang="vi-VN" sz="2400" dirty="0">
                        <a:solidFill>
                          <a:srgbClr val="C0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38772"/>
                  </a:ext>
                </a:extLst>
              </a:tr>
            </a:tbl>
          </a:graphicData>
        </a:graphic>
      </p:graphicFrame>
      <p:sp>
        <p:nvSpPr>
          <p:cNvPr id="13" name="Title 6">
            <a:extLst>
              <a:ext uri="{FF2B5EF4-FFF2-40B4-BE49-F238E27FC236}">
                <a16:creationId xmlns:a16="http://schemas.microsoft.com/office/drawing/2014/main" id="{34D6CEB0-4813-74A6-AB11-35FACECA9914}"/>
              </a:ext>
            </a:extLst>
          </p:cNvPr>
          <p:cNvSpPr txBox="1">
            <a:spLocks/>
          </p:cNvSpPr>
          <p:nvPr/>
        </p:nvSpPr>
        <p:spPr>
          <a:xfrm>
            <a:off x="1937012" y="3217955"/>
            <a:ext cx="7342482" cy="422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>
                <a:latin typeface="+mn-lt"/>
              </a:rPr>
              <a:t>Nhóm 10 </a:t>
            </a:r>
          </a:p>
          <a:p>
            <a:endParaRPr lang="vi-VN" sz="2800" b="0" dirty="0">
              <a:latin typeface="+mn-lt"/>
            </a:endParaRPr>
          </a:p>
          <a:p>
            <a:endParaRPr lang="vi-VN" sz="2800" b="0" dirty="0">
              <a:latin typeface="+mn-lt"/>
            </a:endParaRPr>
          </a:p>
          <a:p>
            <a:endParaRPr lang="en-US" sz="2800" b="0" dirty="0">
              <a:latin typeface="+mn-lt"/>
            </a:endParaRPr>
          </a:p>
          <a:p>
            <a:endParaRPr lang="en-US" sz="2800" b="0" dirty="0">
              <a:latin typeface="+mn-lt"/>
            </a:endParaRPr>
          </a:p>
          <a:p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9577-02A0-35A3-56C6-8EF48FE1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5A86E-64B6-C065-3041-F68510E21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Ràng </a:t>
                </a:r>
                <a:r>
                  <a:rPr lang="en-HK" dirty="0" err="1"/>
                  <a:t>buộc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 (đá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ứ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HK" dirty="0"/>
                  <a:t>Mục </a:t>
                </a:r>
                <a:r>
                  <a:rPr lang="en-HK" dirty="0" err="1"/>
                  <a:t>tiêu</a:t>
                </a:r>
                <a:r>
                  <a:rPr lang="en-HK" dirty="0"/>
                  <a:t> </a:t>
                </a:r>
                <a:r>
                  <a:rPr lang="en-HK" dirty="0" err="1"/>
                  <a:t>tối</a:t>
                </a:r>
                <a:r>
                  <a:rPr lang="en-HK" dirty="0"/>
                  <a:t> </a:t>
                </a:r>
                <a:r>
                  <a:rPr lang="en-HK" dirty="0" err="1"/>
                  <a:t>ưu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nary>
                      </m:e>
                    </m:nary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5A86E-64B6-C065-3041-F68510E21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13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539-867B-124E-59E5-0B2473B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47B98-C2CC-5DBA-920B-693E94500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Đặt </a:t>
                </a:r>
                <a:r>
                  <a:rPr lang="en-HK" dirty="0" err="1"/>
                  <a:t>biến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𝐵𝑖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𝑏𝑜𝑜𝑙𝑒𝑎𝑛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ị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ườ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𝑔𝑖𝑎𝑜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𝑞𝑢𝑎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HK" b="0" dirty="0"/>
              </a:p>
              <a:p>
                <a:pPr lvl="2"/>
                <a:endParaRPr lang="en-HK" b="0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𝐵𝑖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𝑏𝑜𝑜𝑙𝑒𝑎𝑛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ị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ườ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𝑔𝑖𝑎𝑜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ừ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HK" b="0" dirty="0"/>
              </a:p>
              <a:p>
                <a:pPr lvl="2"/>
                <a:endParaRPr lang="en-HK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𝐵𝑖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ự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ị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ứ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ự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ủ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𝑡𝑟𝑜𝑛𝑔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ì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𝑛h</m:t>
                    </m:r>
                  </m:oMath>
                </a14:m>
                <a:endParaRPr lang="en-HK" dirty="0"/>
              </a:p>
              <a:p>
                <a:pPr lvl="2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HK" dirty="0"/>
                  <a:t>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47B98-C2CC-5DBA-920B-693E94500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8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539-867B-124E-59E5-0B2473B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47B98-C2CC-5DBA-920B-693E94500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Ràng </a:t>
                </a:r>
                <a:r>
                  <a:rPr lang="en-HK" dirty="0" err="1"/>
                  <a:t>buộc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ọ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(1)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HK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HK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(2)</m:t>
                    </m:r>
                  </m:oMath>
                </a14:m>
                <a:endParaRPr lang="en-HK" dirty="0"/>
              </a:p>
              <a:p>
                <a:pPr lvl="1"/>
                <a:endParaRPr lang="en-HK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ậ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đ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đế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ă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ầ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ứ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đủ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ng</m:t>
                        </m:r>
                      </m:e>
                    </m:d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HK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ớ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ọ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HK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HK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HK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𝑛𝑔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ườ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𝑔𝑖𝑎𝑜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𝑛𝑔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ỉ đ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ầ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ừ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47B98-C2CC-5DBA-920B-693E94500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37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8F6E-13E0-0AFF-6321-F07FCCE4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5D796A-C2C3-3178-7EAF-2F16168FF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Ràng</a:t>
                </a:r>
                <a:r>
                  <a:rPr lang="en-US" dirty="0"/>
                  <a:t> </a:t>
                </a:r>
                <a:r>
                  <a:rPr lang="en-US" dirty="0" err="1"/>
                  <a:t>buộc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H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ớ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ọ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H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nary>
                    <m:d>
                      <m:dPr>
                        <m:ctrlPr>
                          <a:rPr lang="en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à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𝑟𝑎</m:t>
                        </m:r>
                      </m:e>
                    </m:d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       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đ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sau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rank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&gt;đ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ể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ướ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ừ </m:t>
                        </m:r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base</m:t>
                        </m:r>
                      </m:e>
                    </m:d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endParaRPr lang="en-HK" dirty="0"/>
              </a:p>
              <a:p>
                <a:pPr lvl="1"/>
                <a:endParaRPr lang="en-HK" dirty="0"/>
              </a:p>
              <a:p>
                <a:r>
                  <a:rPr lang="en-HK" dirty="0"/>
                  <a:t>Mục </a:t>
                </a:r>
                <a:r>
                  <a:rPr lang="en-HK" dirty="0" err="1"/>
                  <a:t>tiêu</a:t>
                </a:r>
                <a:r>
                  <a:rPr lang="en-HK" dirty="0"/>
                  <a:t> </a:t>
                </a:r>
                <a:r>
                  <a:rPr lang="en-HK" dirty="0" err="1"/>
                  <a:t>tối</a:t>
                </a:r>
                <a:r>
                  <a:rPr lang="en-HK" dirty="0"/>
                  <a:t> </a:t>
                </a:r>
                <a:r>
                  <a:rPr lang="en-HK" dirty="0" err="1"/>
                  <a:t>ưu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 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HK" dirty="0"/>
              </a:p>
              <a:p>
                <a:endParaRPr lang="en-HK" dirty="0"/>
              </a:p>
              <a:p>
                <a:pPr lvl="1"/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5D796A-C2C3-3178-7EAF-2F16168FF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3D6451A-F111-8A2F-4B0F-AD7558E943FF}"/>
              </a:ext>
            </a:extLst>
          </p:cNvPr>
          <p:cNvSpPr txBox="1"/>
          <p:nvPr/>
        </p:nvSpPr>
        <p:spPr>
          <a:xfrm>
            <a:off x="838200" y="6492875"/>
            <a:ext cx="12333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(6) https://co-enzyme.fr/blog/traveling-salesman-problem-tsp-in-cplex-opl-with-miller-tucker-zemlin-mtz-formulation/</a:t>
            </a:r>
          </a:p>
        </p:txBody>
      </p:sp>
    </p:spTree>
    <p:extLst>
      <p:ext uri="{BB962C8B-B14F-4D97-AF65-F5344CB8AC3E}">
        <p14:creationId xmlns:p14="http://schemas.microsoft.com/office/powerpoint/2010/main" val="27643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90CC-978C-7E7B-F0C4-4C2A1494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363C-DC69-EBAF-3A47-A68E7EB0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Các </a:t>
            </a:r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</a:t>
            </a:r>
            <a:r>
              <a:rPr lang="en-HK" dirty="0" err="1"/>
              <a:t>cho</a:t>
            </a:r>
            <a:r>
              <a:rPr lang="en-HK" dirty="0"/>
              <a:t> bài toán</a:t>
            </a:r>
          </a:p>
          <a:p>
            <a:pPr lvl="1"/>
            <a:r>
              <a:rPr lang="en-HK" dirty="0"/>
              <a:t>MIP solvers (OR-Tools, CPLEX)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1, 2 đã trình </a:t>
            </a:r>
            <a:r>
              <a:rPr lang="en-HK" dirty="0" err="1"/>
              <a:t>bày</a:t>
            </a:r>
            <a:endParaRPr lang="en-HK" dirty="0"/>
          </a:p>
          <a:p>
            <a:pPr lvl="1"/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toàn</a:t>
            </a:r>
            <a:r>
              <a:rPr lang="en-HK" dirty="0"/>
              <a:t> </a:t>
            </a:r>
            <a:r>
              <a:rPr lang="en-HK" dirty="0" err="1"/>
              <a:t>bộ</a:t>
            </a:r>
            <a:r>
              <a:rPr lang="en-HK" dirty="0"/>
              <a:t> (BFS, DFS, DFS – </a:t>
            </a:r>
            <a:r>
              <a:rPr lang="en-HK" dirty="0" err="1"/>
              <a:t>Branch&amp;Bound</a:t>
            </a:r>
            <a:r>
              <a:rPr lang="en-HK" dirty="0"/>
              <a:t>)</a:t>
            </a:r>
          </a:p>
          <a:p>
            <a:pPr lvl="1"/>
            <a:r>
              <a:rPr lang="en-HK" dirty="0" err="1"/>
              <a:t>Giải</a:t>
            </a:r>
            <a:r>
              <a:rPr lang="en-HK" dirty="0"/>
              <a:t> thuật di </a:t>
            </a:r>
            <a:r>
              <a:rPr lang="en-HK" dirty="0" err="1"/>
              <a:t>truyền</a:t>
            </a:r>
            <a:r>
              <a:rPr lang="en-HK" dirty="0"/>
              <a:t> (Genetic Algorithm – 1,2)</a:t>
            </a:r>
          </a:p>
          <a:p>
            <a:pPr lvl="1"/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 (Greedy Algorithm – 1,2,3)</a:t>
            </a:r>
          </a:p>
          <a:p>
            <a:pPr lvl="1"/>
            <a:endParaRPr lang="en-HK" dirty="0"/>
          </a:p>
          <a:p>
            <a:pPr marL="457200" lvl="1" indent="0">
              <a:buNone/>
            </a:pPr>
            <a:endParaRPr lang="en-H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5F0FB-445F-448F-9743-19E319800906}"/>
              </a:ext>
            </a:extLst>
          </p:cNvPr>
          <p:cNvSpPr txBox="1"/>
          <p:nvPr/>
        </p:nvSpPr>
        <p:spPr>
          <a:xfrm>
            <a:off x="642257" y="6169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https://www.ibm.com/analytics/cplex-optimizer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61D7A-A538-4391-AA89-7410EC14AE93}"/>
              </a:ext>
            </a:extLst>
          </p:cNvPr>
          <p:cNvSpPr txBox="1"/>
          <p:nvPr/>
        </p:nvSpPr>
        <p:spPr>
          <a:xfrm>
            <a:off x="64225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https://developers.google.com/optimization</a:t>
            </a:r>
          </a:p>
        </p:txBody>
      </p:sp>
    </p:spTree>
    <p:extLst>
      <p:ext uri="{BB962C8B-B14F-4D97-AF65-F5344CB8AC3E}">
        <p14:creationId xmlns:p14="http://schemas.microsoft.com/office/powerpoint/2010/main" val="19222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90CC-978C-7E7B-F0C4-4C2A1494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toàn</a:t>
            </a:r>
            <a:r>
              <a:rPr lang="en-HK" dirty="0"/>
              <a:t> </a:t>
            </a:r>
            <a:r>
              <a:rPr lang="en-HK" dirty="0" err="1"/>
              <a:t>bộ</a:t>
            </a:r>
            <a:r>
              <a:rPr lang="en-H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363C-DC69-EBAF-3A47-A68E7EB0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toàn</a:t>
            </a:r>
            <a:r>
              <a:rPr lang="en-HK" dirty="0"/>
              <a:t> </a:t>
            </a:r>
            <a:r>
              <a:rPr lang="en-HK" dirty="0" err="1"/>
              <a:t>bộ</a:t>
            </a:r>
            <a:r>
              <a:rPr lang="en-HK" dirty="0"/>
              <a:t> các </a:t>
            </a:r>
            <a:r>
              <a:rPr lang="en-HK" dirty="0" err="1"/>
              <a:t>đường</a:t>
            </a:r>
            <a:r>
              <a:rPr lang="en-HK" dirty="0"/>
              <a:t> </a:t>
            </a:r>
            <a:r>
              <a:rPr lang="en-HK" dirty="0" err="1"/>
              <a:t>đi</a:t>
            </a:r>
            <a:r>
              <a:rPr lang="en-HK" dirty="0"/>
              <a:t> có </a:t>
            </a:r>
            <a:r>
              <a:rPr lang="en-HK" dirty="0" err="1"/>
              <a:t>thể</a:t>
            </a:r>
            <a:r>
              <a:rPr lang="en-HK" dirty="0"/>
              <a:t> </a:t>
            </a:r>
            <a:r>
              <a:rPr lang="en-HK" dirty="0" err="1"/>
              <a:t>dựa</a:t>
            </a:r>
            <a:r>
              <a:rPr lang="en-HK" dirty="0"/>
              <a:t> trên</a:t>
            </a:r>
          </a:p>
          <a:p>
            <a:pPr lvl="1"/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theo</a:t>
            </a:r>
            <a:r>
              <a:rPr lang="en-HK" dirty="0"/>
              <a:t> </a:t>
            </a:r>
            <a:r>
              <a:rPr lang="en-HK" dirty="0" err="1"/>
              <a:t>chiều</a:t>
            </a:r>
            <a:r>
              <a:rPr lang="en-HK" dirty="0"/>
              <a:t> </a:t>
            </a:r>
            <a:r>
              <a:rPr lang="en-HK" dirty="0" err="1"/>
              <a:t>rộng</a:t>
            </a:r>
            <a:r>
              <a:rPr lang="en-HK" dirty="0"/>
              <a:t> (BFS)</a:t>
            </a:r>
          </a:p>
          <a:p>
            <a:pPr lvl="1"/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theo</a:t>
            </a:r>
            <a:r>
              <a:rPr lang="en-HK" dirty="0"/>
              <a:t> </a:t>
            </a:r>
            <a:r>
              <a:rPr lang="en-HK" dirty="0" err="1"/>
              <a:t>chiều</a:t>
            </a:r>
            <a:r>
              <a:rPr lang="en-HK" dirty="0"/>
              <a:t> </a:t>
            </a:r>
            <a:r>
              <a:rPr lang="en-HK" dirty="0" err="1"/>
              <a:t>sâu</a:t>
            </a:r>
            <a:r>
              <a:rPr lang="en-HK" dirty="0"/>
              <a:t> (DFS)</a:t>
            </a:r>
          </a:p>
          <a:p>
            <a:pPr lvl="1"/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theo</a:t>
            </a:r>
            <a:r>
              <a:rPr lang="en-HK" dirty="0"/>
              <a:t> </a:t>
            </a:r>
            <a:r>
              <a:rPr lang="en-HK" dirty="0" err="1"/>
              <a:t>chiều</a:t>
            </a:r>
            <a:r>
              <a:rPr lang="en-HK" dirty="0"/>
              <a:t> </a:t>
            </a:r>
            <a:r>
              <a:rPr lang="en-HK" dirty="0" err="1"/>
              <a:t>sâu</a:t>
            </a:r>
            <a:r>
              <a:rPr lang="en-HK" dirty="0"/>
              <a:t> </a:t>
            </a:r>
            <a:r>
              <a:rPr lang="en-HK" dirty="0" err="1"/>
              <a:t>cắt</a:t>
            </a:r>
            <a:r>
              <a:rPr lang="en-HK" dirty="0"/>
              <a:t> </a:t>
            </a:r>
            <a:r>
              <a:rPr lang="en-HK" dirty="0" err="1"/>
              <a:t>nhánh</a:t>
            </a:r>
            <a:r>
              <a:rPr lang="en-HK" dirty="0"/>
              <a:t> </a:t>
            </a:r>
            <a:r>
              <a:rPr lang="en-HK" dirty="0" err="1"/>
              <a:t>cận</a:t>
            </a:r>
            <a:r>
              <a:rPr lang="en-HK" dirty="0"/>
              <a:t> (DFS – Branch &amp; Bound)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430753-37DC-28A2-1A49-AD7AB5FEE140}"/>
              </a:ext>
            </a:extLst>
          </p:cNvPr>
          <p:cNvSpPr/>
          <p:nvPr/>
        </p:nvSpPr>
        <p:spPr>
          <a:xfrm>
            <a:off x="2799106" y="3790040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71227-953B-30E4-EF11-ADABFF25DE31}"/>
              </a:ext>
            </a:extLst>
          </p:cNvPr>
          <p:cNvSpPr/>
          <p:nvPr/>
        </p:nvSpPr>
        <p:spPr>
          <a:xfrm>
            <a:off x="3441371" y="4472746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14C903-75FB-9E3A-9B5D-E8D7FEBCFF02}"/>
              </a:ext>
            </a:extLst>
          </p:cNvPr>
          <p:cNvSpPr/>
          <p:nvPr/>
        </p:nvSpPr>
        <p:spPr>
          <a:xfrm>
            <a:off x="2162300" y="4485933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6D728B-885D-974B-CCA9-51D634694330}"/>
              </a:ext>
            </a:extLst>
          </p:cNvPr>
          <p:cNvSpPr/>
          <p:nvPr/>
        </p:nvSpPr>
        <p:spPr>
          <a:xfrm>
            <a:off x="1494907" y="5402432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2B27E7-5E97-DDE4-8CD5-8A403127842D}"/>
              </a:ext>
            </a:extLst>
          </p:cNvPr>
          <p:cNvSpPr/>
          <p:nvPr/>
        </p:nvSpPr>
        <p:spPr>
          <a:xfrm>
            <a:off x="3311372" y="5424599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A38FE5-3030-72B9-06DB-2945AE32DBC6}"/>
              </a:ext>
            </a:extLst>
          </p:cNvPr>
          <p:cNvSpPr/>
          <p:nvPr/>
        </p:nvSpPr>
        <p:spPr>
          <a:xfrm>
            <a:off x="2390258" y="5412466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BA635E-DD31-E300-AE1E-35E6F0013D67}"/>
              </a:ext>
            </a:extLst>
          </p:cNvPr>
          <p:cNvSpPr/>
          <p:nvPr/>
        </p:nvSpPr>
        <p:spPr>
          <a:xfrm>
            <a:off x="4362486" y="5402432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8A821B-9725-70E7-CAB0-88DED9A95F6B}"/>
              </a:ext>
            </a:extLst>
          </p:cNvPr>
          <p:cNvSpPr/>
          <p:nvPr/>
        </p:nvSpPr>
        <p:spPr>
          <a:xfrm>
            <a:off x="10071873" y="3790040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3BD48-8420-AC5C-0CCB-3EE34F2D305A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2418115" y="4152409"/>
            <a:ext cx="455917" cy="33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F188DB-EA89-7BA7-EEA5-B8C8F80F0CE2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235809" y="4152409"/>
            <a:ext cx="461377" cy="3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C225B7-4482-340A-5314-328983CA279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750722" y="4910475"/>
            <a:ext cx="667393" cy="4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9D8A8B-F2F3-D572-3E4A-68E644914BC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418115" y="4910475"/>
            <a:ext cx="227958" cy="50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B6BD7-BCF1-8026-5528-324C6BC83EF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3567187" y="4897288"/>
            <a:ext cx="129999" cy="527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902114-F85A-CC19-23AA-FAF335F9C0CD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3697186" y="4897288"/>
            <a:ext cx="921115" cy="505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410DC5B-23DE-5531-6C99-870530724985}"/>
              </a:ext>
            </a:extLst>
          </p:cNvPr>
          <p:cNvSpPr/>
          <p:nvPr/>
        </p:nvSpPr>
        <p:spPr>
          <a:xfrm>
            <a:off x="10356351" y="4450304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8923B7-191B-193B-524E-6C93AE1E38E1}"/>
              </a:ext>
            </a:extLst>
          </p:cNvPr>
          <p:cNvSpPr/>
          <p:nvPr/>
        </p:nvSpPr>
        <p:spPr>
          <a:xfrm>
            <a:off x="8906662" y="5075307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5783C5-309D-8A01-AF98-3929A34D976F}"/>
              </a:ext>
            </a:extLst>
          </p:cNvPr>
          <p:cNvSpPr/>
          <p:nvPr/>
        </p:nvSpPr>
        <p:spPr>
          <a:xfrm>
            <a:off x="8393535" y="5634435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C5621A2-E1B7-1C43-A463-5ECA99397E71}"/>
              </a:ext>
            </a:extLst>
          </p:cNvPr>
          <p:cNvSpPr/>
          <p:nvPr/>
        </p:nvSpPr>
        <p:spPr>
          <a:xfrm>
            <a:off x="9454295" y="4382789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AFBDD4-5EE2-54B9-EABD-4D5C61F0D038}"/>
              </a:ext>
            </a:extLst>
          </p:cNvPr>
          <p:cNvSpPr/>
          <p:nvPr/>
        </p:nvSpPr>
        <p:spPr>
          <a:xfrm>
            <a:off x="10410915" y="5144175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E75251-AB25-4AD3-58DE-B8ECCA13FF9F}"/>
              </a:ext>
            </a:extLst>
          </p:cNvPr>
          <p:cNvCxnSpPr>
            <a:stCxn id="11" idx="3"/>
          </p:cNvCxnSpPr>
          <p:nvPr/>
        </p:nvCxnSpPr>
        <p:spPr>
          <a:xfrm flipH="1">
            <a:off x="9782360" y="4152409"/>
            <a:ext cx="364439" cy="27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8A7801-D750-E387-224A-83A73A8A896D}"/>
              </a:ext>
            </a:extLst>
          </p:cNvPr>
          <p:cNvCxnSpPr>
            <a:cxnSpLocks/>
            <a:stCxn id="45" idx="4"/>
            <a:endCxn id="43" idx="0"/>
          </p:cNvCxnSpPr>
          <p:nvPr/>
        </p:nvCxnSpPr>
        <p:spPr>
          <a:xfrm flipH="1">
            <a:off x="9162477" y="4807331"/>
            <a:ext cx="547633" cy="26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6D23E1-E5CB-031F-B10A-6465AF99E44A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8830238" y="5437676"/>
            <a:ext cx="151350" cy="25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3B6CD80-7E9C-4AE1-B19E-B4BF059AE4B6}"/>
              </a:ext>
            </a:extLst>
          </p:cNvPr>
          <p:cNvCxnSpPr>
            <a:stCxn id="11" idx="4"/>
            <a:endCxn id="42" idx="0"/>
          </p:cNvCxnSpPr>
          <p:nvPr/>
        </p:nvCxnSpPr>
        <p:spPr>
          <a:xfrm>
            <a:off x="10327688" y="4214582"/>
            <a:ext cx="284478" cy="23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C3AC85-BC04-69C5-BB50-F80A803F31C4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flipH="1">
            <a:off x="9816059" y="5559535"/>
            <a:ext cx="59298" cy="1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3748522-E5AD-DF54-4CA1-C0D2E7174ED9}"/>
              </a:ext>
            </a:extLst>
          </p:cNvPr>
          <p:cNvSpPr txBox="1"/>
          <p:nvPr/>
        </p:nvSpPr>
        <p:spPr>
          <a:xfrm>
            <a:off x="10466908" y="58022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HK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0A37927-627C-B370-27DB-9A29D30775D2}"/>
              </a:ext>
            </a:extLst>
          </p:cNvPr>
          <p:cNvSpPr/>
          <p:nvPr/>
        </p:nvSpPr>
        <p:spPr>
          <a:xfrm>
            <a:off x="9560244" y="5752421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9E1D76-C3B2-A9B0-3C3B-52D36FDA408A}"/>
              </a:ext>
            </a:extLst>
          </p:cNvPr>
          <p:cNvSpPr/>
          <p:nvPr/>
        </p:nvSpPr>
        <p:spPr>
          <a:xfrm>
            <a:off x="9619542" y="5134993"/>
            <a:ext cx="511629" cy="424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BCFCDCF-CBB5-B8A3-ACA1-705BA424F1A1}"/>
              </a:ext>
            </a:extLst>
          </p:cNvPr>
          <p:cNvCxnSpPr>
            <a:cxnSpLocks/>
            <a:stCxn id="45" idx="4"/>
            <a:endCxn id="95" idx="0"/>
          </p:cNvCxnSpPr>
          <p:nvPr/>
        </p:nvCxnSpPr>
        <p:spPr>
          <a:xfrm>
            <a:off x="9710110" y="4807331"/>
            <a:ext cx="165247" cy="32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866E52E-A65B-D822-7DDA-76539C31E9E1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10612166" y="4874846"/>
            <a:ext cx="54564" cy="26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852D99E-9231-882D-3C2A-B0E01EEDC376}"/>
              </a:ext>
            </a:extLst>
          </p:cNvPr>
          <p:cNvSpPr txBox="1"/>
          <p:nvPr/>
        </p:nvSpPr>
        <p:spPr>
          <a:xfrm>
            <a:off x="10773394" y="384836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3656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61A2-5CD8-D542-DD6D-488C7AF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toàn</a:t>
            </a:r>
            <a:r>
              <a:rPr lang="en-HK" dirty="0"/>
              <a:t> </a:t>
            </a:r>
            <a:r>
              <a:rPr lang="en-HK" dirty="0" err="1"/>
              <a:t>bộ</a:t>
            </a:r>
            <a:r>
              <a:rPr lang="en-H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46A5-82A0-C44F-8370-5733CDB1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chiều </a:t>
            </a:r>
            <a:r>
              <a:rPr lang="en-US" dirty="0" err="1"/>
              <a:t>rộng</a:t>
            </a:r>
            <a:r>
              <a:rPr lang="en-US" dirty="0"/>
              <a:t> (BFS) / chiều sâu (DFS)</a:t>
            </a:r>
          </a:p>
          <a:p>
            <a:pPr lvl="1"/>
            <a:r>
              <a:rPr lang="en-US" dirty="0"/>
              <a:t>Tại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kiểm tra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về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nếu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nhận </a:t>
            </a:r>
            <a:r>
              <a:rPr lang="en-US" dirty="0" err="1">
                <a:sym typeface="Wingdings" panose="05000000000000000000" pitchFamily="2" charset="2"/>
              </a:rPr>
              <a:t>lời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hợp </a:t>
            </a:r>
            <a:r>
              <a:rPr lang="en-US" dirty="0" err="1">
                <a:sym typeface="Wingdings" panose="05000000000000000000" pitchFamily="2" charset="2"/>
              </a:rPr>
              <a:t>lệ</a:t>
            </a:r>
            <a:r>
              <a:rPr lang="en-US" dirty="0">
                <a:sym typeface="Wingdings" panose="05000000000000000000" pitchFamily="2" charset="2"/>
              </a:rPr>
              <a:t>, nếu </a:t>
            </a:r>
            <a:r>
              <a:rPr lang="en-US" dirty="0" err="1">
                <a:sym typeface="Wingdings" panose="05000000000000000000" pitchFamily="2" charset="2"/>
              </a:rPr>
              <a:t>tốt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kỷ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 Cập </a:t>
            </a:r>
            <a:r>
              <a:rPr lang="en-US" dirty="0" err="1">
                <a:sym typeface="Wingdings" panose="05000000000000000000" pitchFamily="2" charset="2"/>
              </a:rPr>
              <a:t>nhật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kỷ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Khi </a:t>
            </a:r>
            <a:r>
              <a:rPr lang="en-US" dirty="0" err="1">
                <a:sym typeface="Wingdings" panose="05000000000000000000" pitchFamily="2" charset="2"/>
              </a:rPr>
              <a:t>dừng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trước khi </a:t>
            </a:r>
            <a:r>
              <a:rPr lang="en-US" dirty="0" err="1">
                <a:sym typeface="Wingdings" panose="05000000000000000000" pitchFamily="2" charset="2"/>
              </a:rPr>
              <a:t>duyệt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hết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giới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hạn</a:t>
            </a:r>
            <a:r>
              <a:rPr lang="en-US" dirty="0">
                <a:sym typeface="Wingdings" panose="05000000000000000000" pitchFamily="2" charset="2"/>
              </a:rPr>
              <a:t> thời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 err="1">
                <a:sym typeface="Wingdings" panose="05000000000000000000" pitchFamily="2" charset="2"/>
              </a:rPr>
              <a:t>lời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có thể không tối </a:t>
            </a:r>
            <a:r>
              <a:rPr lang="en-US" dirty="0" err="1">
                <a:sym typeface="Wingdings" panose="05000000000000000000" pitchFamily="2" charset="2"/>
              </a:rPr>
              <a:t>ưu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Duyệt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chiều sâu </a:t>
            </a:r>
            <a:r>
              <a:rPr lang="en-US" dirty="0" err="1">
                <a:sym typeface="Wingdings" panose="05000000000000000000" pitchFamily="2" charset="2"/>
              </a:rPr>
              <a:t>cắt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Tại </a:t>
            </a:r>
            <a:r>
              <a:rPr lang="en-US" dirty="0" err="1">
                <a:sym typeface="Wingdings" panose="05000000000000000000" pitchFamily="2" charset="2"/>
              </a:rPr>
              <a:t>mỗi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</a:t>
            </a:r>
            <a:r>
              <a:rPr lang="en-US" dirty="0">
                <a:sym typeface="Wingdings" panose="05000000000000000000" pitchFamily="2" charset="2"/>
              </a:rPr>
              <a:t>, thực hiện </a:t>
            </a:r>
            <a:r>
              <a:rPr lang="en-US" dirty="0" err="1">
                <a:sym typeface="Wingdings" panose="05000000000000000000" pitchFamily="2" charset="2"/>
              </a:rPr>
              <a:t>cắt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dựa</a:t>
            </a:r>
            <a:r>
              <a:rPr lang="en-US" dirty="0">
                <a:sym typeface="Wingdings" panose="05000000000000000000" pitchFamily="2" charset="2"/>
              </a:rPr>
              <a:t> trên </a:t>
            </a:r>
            <a:r>
              <a:rPr lang="en-US" dirty="0" err="1">
                <a:sym typeface="Wingdings" panose="05000000000000000000" pitchFamily="2" charset="2"/>
              </a:rPr>
              <a:t>tiêu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chí</a:t>
            </a:r>
            <a:r>
              <a:rPr lang="en-US" dirty="0">
                <a:sym typeface="Wingdings" panose="05000000000000000000" pitchFamily="2" charset="2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Nếu </a:t>
            </a:r>
            <a:r>
              <a:rPr lang="en-US" dirty="0" err="1">
                <a:sym typeface="Wingdings" panose="05000000000000000000" pitchFamily="2" charset="2"/>
              </a:rPr>
              <a:t>tổng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đường</a:t>
            </a:r>
            <a:r>
              <a:rPr lang="en-US" dirty="0">
                <a:sym typeface="Wingdings" panose="05000000000000000000" pitchFamily="2" charset="2"/>
              </a:rPr>
              <a:t> tích </a:t>
            </a:r>
            <a:r>
              <a:rPr lang="en-US" dirty="0" err="1">
                <a:sym typeface="Wingdings" panose="05000000000000000000" pitchFamily="2" charset="2"/>
              </a:rPr>
              <a:t>luỹ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tới</a:t>
            </a:r>
            <a:r>
              <a:rPr lang="en-US" dirty="0">
                <a:sym typeface="Wingdings" panose="05000000000000000000" pitchFamily="2" charset="2"/>
              </a:rPr>
              <a:t> điểm hiện tại + cạnh </a:t>
            </a:r>
            <a:r>
              <a:rPr lang="en-US" dirty="0" err="1">
                <a:sym typeface="Wingdings" panose="05000000000000000000" pitchFamily="2" charset="2"/>
              </a:rPr>
              <a:t>bé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 &gt;= </a:t>
            </a:r>
            <a:r>
              <a:rPr lang="en-US" dirty="0" err="1">
                <a:sym typeface="Wingdings" panose="05000000000000000000" pitchFamily="2" charset="2"/>
              </a:rPr>
              <a:t>lời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kỷ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Thực hiện </a:t>
            </a:r>
            <a:r>
              <a:rPr lang="en-US" dirty="0" err="1">
                <a:sym typeface="Wingdings" panose="05000000000000000000" pitchFamily="2" charset="2"/>
              </a:rPr>
              <a:t>cắt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nhánh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8938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9CCC-15C8-5BD2-CFFA-CCD0EA37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toàn</a:t>
            </a:r>
            <a:r>
              <a:rPr lang="en-HK" dirty="0"/>
              <a:t> </a:t>
            </a:r>
            <a:r>
              <a:rPr lang="en-HK" dirty="0" err="1"/>
              <a:t>bộ</a:t>
            </a:r>
            <a:r>
              <a:rPr lang="en-H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AA49-546B-C64D-BCE3-E58A753A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Khi thực hiện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xét với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Chất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kỷ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ban đầu có thể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hưởng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nhánh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/>
              <a:t>Nhóm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đầu tiên </a:t>
            </a:r>
            <a:r>
              <a:rPr lang="en-US" dirty="0" err="1"/>
              <a:t>theo</a:t>
            </a:r>
            <a:r>
              <a:rPr lang="en-US" dirty="0"/>
              <a:t> 2 cách</a:t>
            </a:r>
          </a:p>
          <a:p>
            <a:pPr lvl="1"/>
            <a:r>
              <a:rPr lang="en-HK" dirty="0" err="1"/>
              <a:t>Lời</a:t>
            </a:r>
            <a:r>
              <a:rPr lang="en-HK" dirty="0"/>
              <a:t> </a:t>
            </a:r>
            <a:r>
              <a:rPr lang="en-HK" dirty="0" err="1"/>
              <a:t>giải</a:t>
            </a:r>
            <a:r>
              <a:rPr lang="en-HK" dirty="0"/>
              <a:t> </a:t>
            </a:r>
            <a:r>
              <a:rPr lang="en-HK" dirty="0" err="1"/>
              <a:t>kỷ</a:t>
            </a:r>
            <a:r>
              <a:rPr lang="en-HK" dirty="0"/>
              <a:t> </a:t>
            </a:r>
            <a:r>
              <a:rPr lang="en-HK" dirty="0" err="1"/>
              <a:t>lục</a:t>
            </a:r>
            <a:r>
              <a:rPr lang="en-HK" dirty="0"/>
              <a:t> ban đầu là </a:t>
            </a:r>
            <a:r>
              <a:rPr lang="en-HK" dirty="0" err="1"/>
              <a:t>lời</a:t>
            </a:r>
            <a:r>
              <a:rPr lang="en-HK" dirty="0"/>
              <a:t> </a:t>
            </a:r>
            <a:r>
              <a:rPr lang="en-HK" dirty="0" err="1"/>
              <a:t>giải</a:t>
            </a:r>
            <a:r>
              <a:rPr lang="en-HK" dirty="0"/>
              <a:t> </a:t>
            </a:r>
            <a:r>
              <a:rPr lang="en-HK" dirty="0" err="1"/>
              <a:t>hợp</a:t>
            </a:r>
            <a:r>
              <a:rPr lang="en-HK" dirty="0"/>
              <a:t> </a:t>
            </a:r>
            <a:r>
              <a:rPr lang="en-HK" dirty="0" err="1"/>
              <a:t>lệ</a:t>
            </a:r>
            <a:r>
              <a:rPr lang="en-HK" dirty="0"/>
              <a:t> đầu </a:t>
            </a:r>
            <a:r>
              <a:rPr lang="en-HK" dirty="0" err="1"/>
              <a:t>tiên</a:t>
            </a:r>
            <a:r>
              <a:rPr lang="en-HK" dirty="0"/>
              <a:t> </a:t>
            </a:r>
            <a:r>
              <a:rPr lang="en-HK" dirty="0" err="1"/>
              <a:t>tìm</a:t>
            </a:r>
            <a:r>
              <a:rPr lang="en-HK" dirty="0"/>
              <a:t> được</a:t>
            </a:r>
          </a:p>
          <a:p>
            <a:pPr lvl="1"/>
            <a:r>
              <a:rPr lang="en-HK" dirty="0" err="1"/>
              <a:t>Lời</a:t>
            </a:r>
            <a:r>
              <a:rPr lang="en-HK" dirty="0"/>
              <a:t> </a:t>
            </a:r>
            <a:r>
              <a:rPr lang="en-HK" dirty="0" err="1"/>
              <a:t>giải</a:t>
            </a:r>
            <a:r>
              <a:rPr lang="en-HK" dirty="0"/>
              <a:t> </a:t>
            </a:r>
            <a:r>
              <a:rPr lang="en-HK" dirty="0" err="1"/>
              <a:t>kỷ</a:t>
            </a:r>
            <a:r>
              <a:rPr lang="en-HK" dirty="0"/>
              <a:t> </a:t>
            </a:r>
            <a:r>
              <a:rPr lang="en-HK" dirty="0" err="1"/>
              <a:t>lục</a:t>
            </a:r>
            <a:r>
              <a:rPr lang="en-HK" dirty="0"/>
              <a:t> ban đầu là </a:t>
            </a:r>
            <a:r>
              <a:rPr lang="en-HK" dirty="0" err="1"/>
              <a:t>lời</a:t>
            </a:r>
            <a:r>
              <a:rPr lang="en-HK" dirty="0"/>
              <a:t> </a:t>
            </a:r>
            <a:r>
              <a:rPr lang="en-HK" dirty="0" err="1"/>
              <a:t>giải</a:t>
            </a:r>
            <a:r>
              <a:rPr lang="en-HK" dirty="0"/>
              <a:t> tốt </a:t>
            </a:r>
            <a:r>
              <a:rPr lang="en-HK" dirty="0" err="1"/>
              <a:t>nhất</a:t>
            </a:r>
            <a:r>
              <a:rPr lang="en-HK" dirty="0"/>
              <a:t> </a:t>
            </a:r>
            <a:r>
              <a:rPr lang="en-HK" dirty="0" err="1"/>
              <a:t>thu</a:t>
            </a:r>
            <a:r>
              <a:rPr lang="en-HK" dirty="0"/>
              <a:t> được từ 1 </a:t>
            </a:r>
            <a:r>
              <a:rPr lang="en-HK" dirty="0" err="1"/>
              <a:t>giải</a:t>
            </a:r>
            <a:r>
              <a:rPr lang="en-HK" dirty="0"/>
              <a:t> thuật heuristics (</a:t>
            </a:r>
            <a:r>
              <a:rPr lang="en-HK" dirty="0" err="1"/>
              <a:t>nhóm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</a:t>
            </a:r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lam, sẽ trình </a:t>
            </a:r>
            <a:r>
              <a:rPr lang="en-HK" dirty="0" err="1"/>
              <a:t>bày</a:t>
            </a:r>
            <a:r>
              <a:rPr lang="en-HK" dirty="0"/>
              <a:t> ở phần </a:t>
            </a:r>
            <a:r>
              <a:rPr lang="en-HK" dirty="0" err="1"/>
              <a:t>sau</a:t>
            </a:r>
            <a:r>
              <a:rPr lang="en-H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08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022-31C4-664E-96D2-E4F128B7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sử dụng (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)</a:t>
            </a:r>
            <a:endParaRPr lang="en-HK" dirty="0"/>
          </a:p>
        </p:txBody>
      </p:sp>
      <p:pic>
        <p:nvPicPr>
          <p:cNvPr id="4" name="Picture 2" descr="What is a Genetic Algorithm? - Generative Design Primer">
            <a:extLst>
              <a:ext uri="{FF2B5EF4-FFF2-40B4-BE49-F238E27FC236}">
                <a16:creationId xmlns:a16="http://schemas.microsoft.com/office/drawing/2014/main" id="{2ECC883B-7E73-9E11-D53C-6E854D05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29" y="1366741"/>
            <a:ext cx="7467126" cy="524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8BFB6-AB43-D280-403C-76F859DF1211}"/>
              </a:ext>
            </a:extLst>
          </p:cNvPr>
          <p:cNvSpPr txBox="1"/>
          <p:nvPr/>
        </p:nvSpPr>
        <p:spPr>
          <a:xfrm>
            <a:off x="685800" y="6607628"/>
            <a:ext cx="838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https://www.generativedesign.org/02-deeper-dive/02-04_genetic-algorithms/02-04-01_what-is-a-genetic-algorithm</a:t>
            </a:r>
          </a:p>
        </p:txBody>
      </p:sp>
    </p:spTree>
    <p:extLst>
      <p:ext uri="{BB962C8B-B14F-4D97-AF65-F5344CB8AC3E}">
        <p14:creationId xmlns:p14="http://schemas.microsoft.com/office/powerpoint/2010/main" val="38298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59F9-B0FA-8612-3B24-E11ED492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 – Giải thuật di truyền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86A4C3-C83A-7847-DD8A-76BDD5A3D13F}"/>
              </a:ext>
            </a:extLst>
          </p:cNvPr>
          <p:cNvCxnSpPr>
            <a:cxnSpLocks/>
          </p:cNvCxnSpPr>
          <p:nvPr/>
        </p:nvCxnSpPr>
        <p:spPr>
          <a:xfrm flipV="1">
            <a:off x="4656841" y="2890954"/>
            <a:ext cx="1523998" cy="10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8DDA3-7ACC-0ACA-4C25-18387EE3FA6D}"/>
              </a:ext>
            </a:extLst>
          </p:cNvPr>
          <p:cNvCxnSpPr>
            <a:cxnSpLocks/>
          </p:cNvCxnSpPr>
          <p:nvPr/>
        </p:nvCxnSpPr>
        <p:spPr>
          <a:xfrm>
            <a:off x="4656841" y="3967046"/>
            <a:ext cx="1725106" cy="148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AAC4D8-34A0-E266-352C-5021F036D67A}"/>
              </a:ext>
            </a:extLst>
          </p:cNvPr>
          <p:cNvSpPr txBox="1"/>
          <p:nvPr/>
        </p:nvSpPr>
        <p:spPr>
          <a:xfrm>
            <a:off x="6576766" y="2152290"/>
            <a:ext cx="3698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Mã hóa hoán vị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CE515-F638-3BC8-B868-1741761C6AE0}"/>
              </a:ext>
            </a:extLst>
          </p:cNvPr>
          <p:cNvSpPr txBox="1"/>
          <p:nvPr/>
        </p:nvSpPr>
        <p:spPr>
          <a:xfrm>
            <a:off x="6576766" y="5216948"/>
            <a:ext cx="232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Mã hóa số thực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D2540D92-9B2F-C765-0235-9DE60EE642AF}"/>
              </a:ext>
            </a:extLst>
          </p:cNvPr>
          <p:cNvSpPr/>
          <p:nvPr/>
        </p:nvSpPr>
        <p:spPr>
          <a:xfrm>
            <a:off x="991386" y="2204408"/>
            <a:ext cx="3431356" cy="2589246"/>
          </a:xfrm>
          <a:prstGeom prst="cloudCallout">
            <a:avLst>
              <a:gd name="adj1" fmla="val 48398"/>
              <a:gd name="adj2" fmla="val 46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Hướng tiếp cận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39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CFE0-0403-411A-945C-EAC3EBFE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Mục</a:t>
            </a:r>
            <a:r>
              <a:rPr lang="en-HK" dirty="0"/>
              <a:t> </a:t>
            </a:r>
            <a:r>
              <a:rPr lang="en-HK" dirty="0" err="1"/>
              <a:t>lục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DA65-4C94-8292-9876-2B2727C9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</a:t>
            </a:r>
          </a:p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endParaRPr lang="en-HK" dirty="0"/>
          </a:p>
          <a:p>
            <a:pPr lvl="1"/>
            <a:r>
              <a:rPr lang="en-HK" dirty="0" err="1"/>
              <a:t>Duyệt</a:t>
            </a:r>
            <a:r>
              <a:rPr lang="en-HK" dirty="0"/>
              <a:t> </a:t>
            </a:r>
            <a:r>
              <a:rPr lang="en-HK" dirty="0" err="1"/>
              <a:t>toàn</a:t>
            </a:r>
            <a:r>
              <a:rPr lang="en-HK" dirty="0"/>
              <a:t> </a:t>
            </a:r>
            <a:r>
              <a:rPr lang="en-HK" dirty="0" err="1"/>
              <a:t>bộ</a:t>
            </a:r>
            <a:r>
              <a:rPr lang="en-HK" dirty="0"/>
              <a:t> (3)</a:t>
            </a:r>
          </a:p>
          <a:p>
            <a:pPr lvl="1"/>
            <a:r>
              <a:rPr lang="en-HK" dirty="0" err="1"/>
              <a:t>Giải</a:t>
            </a:r>
            <a:r>
              <a:rPr lang="en-HK" dirty="0"/>
              <a:t> thuật di </a:t>
            </a:r>
            <a:r>
              <a:rPr lang="en-HK" dirty="0" err="1"/>
              <a:t>truyền</a:t>
            </a:r>
            <a:r>
              <a:rPr lang="en-HK" dirty="0"/>
              <a:t> (2)</a:t>
            </a:r>
          </a:p>
          <a:p>
            <a:pPr lvl="1"/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 (3)</a:t>
            </a:r>
          </a:p>
          <a:p>
            <a:r>
              <a:rPr lang="en-HK" dirty="0" err="1"/>
              <a:t>Thử</a:t>
            </a:r>
            <a:r>
              <a:rPr lang="en-HK" dirty="0"/>
              <a:t> </a:t>
            </a:r>
            <a:r>
              <a:rPr lang="en-HK" dirty="0" err="1"/>
              <a:t>nghiệm</a:t>
            </a:r>
            <a:endParaRPr lang="en-HK" dirty="0"/>
          </a:p>
          <a:p>
            <a:r>
              <a:rPr lang="en-HK" dirty="0" err="1"/>
              <a:t>Kết</a:t>
            </a:r>
            <a:r>
              <a:rPr lang="en-HK" dirty="0"/>
              <a:t> </a:t>
            </a:r>
            <a:r>
              <a:rPr lang="en-HK" dirty="0" err="1"/>
              <a:t>luận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8041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BCF-D41E-D68B-1E19-A5B735D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Giải </a:t>
            </a:r>
            <a:r>
              <a:rPr lang="en-HK" dirty="0"/>
              <a:t>thuật </a:t>
            </a:r>
            <a:r>
              <a:rPr lang="en-HK"/>
              <a:t>di truyền: GA-1 (Mã hóa hoán vị)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4805-2D45-BA7B-00FF-3BEC69DA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Mã </a:t>
            </a:r>
            <a:r>
              <a:rPr lang="en-HK" dirty="0" err="1"/>
              <a:t>hoá</a:t>
            </a:r>
            <a:r>
              <a:rPr lang="en-HK" dirty="0"/>
              <a:t> </a:t>
            </a:r>
            <a:r>
              <a:rPr lang="en-HK" dirty="0" err="1"/>
              <a:t>cá</a:t>
            </a:r>
            <a:r>
              <a:rPr lang="en-HK" dirty="0"/>
              <a:t> </a:t>
            </a:r>
            <a:r>
              <a:rPr lang="en-HK" dirty="0" err="1"/>
              <a:t>thể</a:t>
            </a:r>
            <a:endParaRPr lang="en-HK" dirty="0"/>
          </a:p>
          <a:p>
            <a:pPr lvl="1"/>
            <a:r>
              <a:rPr lang="en-HK" dirty="0" err="1"/>
              <a:t>Mỗi</a:t>
            </a:r>
            <a:r>
              <a:rPr lang="en-HK" dirty="0"/>
              <a:t> phần </a:t>
            </a:r>
            <a:r>
              <a:rPr lang="en-HK" dirty="0" err="1"/>
              <a:t>tử</a:t>
            </a:r>
            <a:r>
              <a:rPr lang="en-HK" dirty="0"/>
              <a:t> là một </a:t>
            </a:r>
            <a:r>
              <a:rPr lang="en-HK" dirty="0" err="1"/>
              <a:t>mảng</a:t>
            </a:r>
            <a:r>
              <a:rPr lang="en-HK" dirty="0"/>
              <a:t> </a:t>
            </a:r>
            <a:r>
              <a:rPr lang="en-HK" dirty="0" err="1"/>
              <a:t>số</a:t>
            </a:r>
            <a:r>
              <a:rPr lang="en-HK" dirty="0"/>
              <a:t> </a:t>
            </a:r>
            <a:r>
              <a:rPr lang="en-HK" dirty="0" err="1"/>
              <a:t>nguyên</a:t>
            </a:r>
            <a:r>
              <a:rPr lang="en-HK" dirty="0"/>
              <a:t> với m phần </a:t>
            </a:r>
            <a:r>
              <a:rPr lang="en-HK" dirty="0" err="1"/>
              <a:t>tử</a:t>
            </a:r>
            <a:r>
              <a:rPr lang="en-HK" dirty="0"/>
              <a:t> (</a:t>
            </a:r>
            <a:r>
              <a:rPr lang="en-HK" dirty="0" err="1"/>
              <a:t>số</a:t>
            </a:r>
            <a:r>
              <a:rPr lang="en-HK" dirty="0"/>
              <a:t> </a:t>
            </a:r>
            <a:r>
              <a:rPr lang="en-HK" dirty="0" err="1"/>
              <a:t>kệ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), </a:t>
            </a:r>
            <a:r>
              <a:rPr lang="en-HK" dirty="0" err="1"/>
              <a:t>mỗi</a:t>
            </a:r>
            <a:r>
              <a:rPr lang="en-HK" dirty="0"/>
              <a:t> phần </a:t>
            </a:r>
            <a:r>
              <a:rPr lang="en-HK" dirty="0" err="1"/>
              <a:t>tử</a:t>
            </a:r>
            <a:r>
              <a:rPr lang="en-HK" dirty="0"/>
              <a:t> là một </a:t>
            </a:r>
            <a:r>
              <a:rPr lang="en-HK" dirty="0" err="1"/>
              <a:t>số</a:t>
            </a:r>
            <a:r>
              <a:rPr lang="en-HK" dirty="0"/>
              <a:t> </a:t>
            </a:r>
            <a:r>
              <a:rPr lang="en-HK" dirty="0" err="1"/>
              <a:t>nguyên</a:t>
            </a:r>
            <a:r>
              <a:rPr lang="en-HK" dirty="0"/>
              <a:t> </a:t>
            </a:r>
            <a:r>
              <a:rPr lang="en-HK" dirty="0" err="1"/>
              <a:t>giá</a:t>
            </a:r>
            <a:r>
              <a:rPr lang="en-HK" dirty="0"/>
              <a:t> </a:t>
            </a:r>
            <a:r>
              <a:rPr lang="en-HK" dirty="0" err="1"/>
              <a:t>trị</a:t>
            </a:r>
            <a:r>
              <a:rPr lang="en-HK" dirty="0"/>
              <a:t> 1..m</a:t>
            </a:r>
          </a:p>
          <a:p>
            <a:pPr lvl="1"/>
            <a:r>
              <a:rPr lang="en-HK">
                <a:sym typeface="Wingdings" panose="05000000000000000000" pitchFamily="2" charset="2"/>
              </a:rPr>
              <a:t>Duyệt từ trái qua phải, đến khi đủ đơn hàng thì quay về </a:t>
            </a:r>
          </a:p>
          <a:p>
            <a:pPr marL="914400" lvl="2" indent="0">
              <a:buNone/>
            </a:pPr>
            <a:r>
              <a:rPr lang="en-HK" sz="2400">
                <a:sym typeface="Wingdings" panose="05000000000000000000" pitchFamily="2" charset="2"/>
              </a:rPr>
              <a:t> </a:t>
            </a:r>
            <a:r>
              <a:rPr lang="en-HK" sz="2400" dirty="0" err="1">
                <a:sym typeface="Wingdings" panose="05000000000000000000" pitchFamily="2" charset="2"/>
              </a:rPr>
              <a:t>Quãng</a:t>
            </a:r>
            <a:r>
              <a:rPr lang="en-HK" sz="2400" dirty="0">
                <a:sym typeface="Wingdings" panose="05000000000000000000" pitchFamily="2" charset="2"/>
              </a:rPr>
              <a:t> </a:t>
            </a:r>
            <a:r>
              <a:rPr lang="en-HK" sz="2400" dirty="0" err="1">
                <a:sym typeface="Wingdings" panose="05000000000000000000" pitchFamily="2" charset="2"/>
              </a:rPr>
              <a:t>đường</a:t>
            </a:r>
            <a:r>
              <a:rPr lang="en-HK" sz="2400" dirty="0">
                <a:sym typeface="Wingdings" panose="05000000000000000000" pitchFamily="2" charset="2"/>
              </a:rPr>
              <a:t> </a:t>
            </a:r>
            <a:r>
              <a:rPr lang="en-HK" sz="2400" dirty="0" err="1">
                <a:sym typeface="Wingdings" panose="05000000000000000000" pitchFamily="2" charset="2"/>
              </a:rPr>
              <a:t>đi</a:t>
            </a:r>
            <a:endParaRPr lang="en-HK" dirty="0"/>
          </a:p>
          <a:p>
            <a:endParaRPr lang="en-H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A77CAC-1EC5-5111-F7FC-618D883FE740}"/>
              </a:ext>
            </a:extLst>
          </p:cNvPr>
          <p:cNvGraphicFramePr>
            <a:graphicFrameLocks noGrp="1"/>
          </p:cNvGraphicFramePr>
          <p:nvPr/>
        </p:nvGraphicFramePr>
        <p:xfrm>
          <a:off x="3838222" y="4273357"/>
          <a:ext cx="451555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47402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517568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00288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610642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571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H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211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AF649C-68E2-FBE1-B2AE-C48D6B557444}"/>
              </a:ext>
            </a:extLst>
          </p:cNvPr>
          <p:cNvSpPr txBox="1"/>
          <p:nvPr/>
        </p:nvSpPr>
        <p:spPr>
          <a:xfrm>
            <a:off x="1988966" y="519512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dụ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Đường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4  2 0</a:t>
            </a:r>
            <a:endParaRPr kumimoji="0" lang="en-H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26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BCF-D41E-D68B-1E19-A5B735D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Giải </a:t>
            </a:r>
            <a:r>
              <a:rPr lang="en-HK" dirty="0"/>
              <a:t>thuật </a:t>
            </a:r>
            <a:r>
              <a:rPr lang="en-HK"/>
              <a:t>di truyền: GA-1 (Mã hóa hoán vị)</a:t>
            </a:r>
            <a:endParaRPr lang="en-H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C52F5-B103-1BD7-6FB1-D7883CB31A43}"/>
              </a:ext>
            </a:extLst>
          </p:cNvPr>
          <p:cNvSpPr txBox="1">
            <a:spLocks/>
          </p:cNvSpPr>
          <p:nvPr/>
        </p:nvSpPr>
        <p:spPr>
          <a:xfrm>
            <a:off x="920256" y="2124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HK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Lai ghép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HK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Lai ghép thứ tự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H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H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H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HK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Đột biến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HK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Hoán vị ngẫu nhiên 2 phần tử </a:t>
            </a:r>
            <a:br>
              <a:rPr kumimoji="0" lang="en-HK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HK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trong gen</a:t>
            </a:r>
            <a:endParaRPr kumimoji="0" lang="en-H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utoShape 4" descr="Two-point crossover | Download Scientific Diagram">
            <a:extLst>
              <a:ext uri="{FF2B5EF4-FFF2-40B4-BE49-F238E27FC236}">
                <a16:creationId xmlns:a16="http://schemas.microsoft.com/office/drawing/2014/main" id="{E8EB0470-2675-1A6A-7203-D85FAE24E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234" y="33452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HK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C101D746-11E3-3266-0061-8DAA3E5470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4517" y="2031773"/>
            <a:ext cx="4278086" cy="427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H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E98023C-C485-51B9-3702-12A542793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6634" y="34976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HK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AA9F4590-364F-D66A-AF12-F846AAC145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9034" y="36500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HK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EB67C714-88AC-82F2-2BC6-31EA4CB06237}"/>
              </a:ext>
            </a:extLst>
          </p:cNvPr>
          <p:cNvGraphicFramePr>
            <a:graphicFrameLocks noGrp="1"/>
          </p:cNvGraphicFramePr>
          <p:nvPr/>
        </p:nvGraphicFramePr>
        <p:xfrm>
          <a:off x="5381605" y="2097615"/>
          <a:ext cx="2613470" cy="335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2694">
                  <a:extLst>
                    <a:ext uri="{9D8B030D-6E8A-4147-A177-3AD203B41FA5}">
                      <a16:colId xmlns:a16="http://schemas.microsoft.com/office/drawing/2014/main" val="2778905035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412702958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182028269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24457570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307042052"/>
                    </a:ext>
                  </a:extLst>
                </a:gridCol>
              </a:tblGrid>
              <a:tr h="22220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12598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2F39C36-3AD5-A8E5-85DE-803ECCBB9527}"/>
              </a:ext>
            </a:extLst>
          </p:cNvPr>
          <p:cNvGraphicFramePr>
            <a:graphicFrameLocks noGrp="1"/>
          </p:cNvGraphicFramePr>
          <p:nvPr/>
        </p:nvGraphicFramePr>
        <p:xfrm>
          <a:off x="8393019" y="2101954"/>
          <a:ext cx="2613470" cy="335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2694">
                  <a:extLst>
                    <a:ext uri="{9D8B030D-6E8A-4147-A177-3AD203B41FA5}">
                      <a16:colId xmlns:a16="http://schemas.microsoft.com/office/drawing/2014/main" val="2778905035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412702958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182028269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24457570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307042052"/>
                    </a:ext>
                  </a:extLst>
                </a:gridCol>
              </a:tblGrid>
              <a:tr h="22220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12598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0A4C9C3B-7DD7-3393-C03E-3AE2912B4770}"/>
              </a:ext>
            </a:extLst>
          </p:cNvPr>
          <p:cNvGraphicFramePr>
            <a:graphicFrameLocks noGrp="1"/>
          </p:cNvGraphicFramePr>
          <p:nvPr/>
        </p:nvGraphicFramePr>
        <p:xfrm>
          <a:off x="5381605" y="3508511"/>
          <a:ext cx="2613470" cy="335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2694">
                  <a:extLst>
                    <a:ext uri="{9D8B030D-6E8A-4147-A177-3AD203B41FA5}">
                      <a16:colId xmlns:a16="http://schemas.microsoft.com/office/drawing/2014/main" val="2778905035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412702958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182028269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24457570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307042052"/>
                    </a:ext>
                  </a:extLst>
                </a:gridCol>
              </a:tblGrid>
              <a:tr h="22220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1259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46623B-50AD-8848-A619-F594566D6B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688340" y="2437234"/>
            <a:ext cx="3011414" cy="107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473F90-3147-D8F8-5952-070D211EC79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688340" y="2432895"/>
            <a:ext cx="3009675" cy="109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8D8963B-709E-5C69-98F4-6F81FFC1FE6F}"/>
              </a:ext>
            </a:extLst>
          </p:cNvPr>
          <p:cNvGraphicFramePr>
            <a:graphicFrameLocks noGrp="1"/>
          </p:cNvGraphicFramePr>
          <p:nvPr/>
        </p:nvGraphicFramePr>
        <p:xfrm>
          <a:off x="8391280" y="3524247"/>
          <a:ext cx="2613470" cy="335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2694">
                  <a:extLst>
                    <a:ext uri="{9D8B030D-6E8A-4147-A177-3AD203B41FA5}">
                      <a16:colId xmlns:a16="http://schemas.microsoft.com/office/drawing/2014/main" val="2778905035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412702958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1820282696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24457570"/>
                    </a:ext>
                  </a:extLst>
                </a:gridCol>
                <a:gridCol w="522694">
                  <a:extLst>
                    <a:ext uri="{9D8B030D-6E8A-4147-A177-3AD203B41FA5}">
                      <a16:colId xmlns:a16="http://schemas.microsoft.com/office/drawing/2014/main" val="307042052"/>
                    </a:ext>
                  </a:extLst>
                </a:gridCol>
              </a:tblGrid>
              <a:tr h="22220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12598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172DBDC-4353-423F-13AF-D3428F702506}"/>
              </a:ext>
            </a:extLst>
          </p:cNvPr>
          <p:cNvGraphicFramePr>
            <a:graphicFrameLocks noGrp="1"/>
          </p:cNvGraphicFramePr>
          <p:nvPr/>
        </p:nvGraphicFramePr>
        <p:xfrm>
          <a:off x="7035125" y="5142024"/>
          <a:ext cx="3142245" cy="335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8449">
                  <a:extLst>
                    <a:ext uri="{9D8B030D-6E8A-4147-A177-3AD203B41FA5}">
                      <a16:colId xmlns:a16="http://schemas.microsoft.com/office/drawing/2014/main" val="2778905035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4127029586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1820282696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24457570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30704205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1259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4F2804-9D6C-EEC8-FA4B-BD8284704218}"/>
              </a:ext>
            </a:extLst>
          </p:cNvPr>
          <p:cNvCxnSpPr>
            <a:cxnSpLocks/>
          </p:cNvCxnSpPr>
          <p:nvPr/>
        </p:nvCxnSpPr>
        <p:spPr>
          <a:xfrm flipH="1">
            <a:off x="8061415" y="5423291"/>
            <a:ext cx="1225658" cy="58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E9CFDD8A-BA62-89A0-3F91-A484A00549BE}"/>
              </a:ext>
            </a:extLst>
          </p:cNvPr>
          <p:cNvGraphicFramePr>
            <a:graphicFrameLocks noGrp="1"/>
          </p:cNvGraphicFramePr>
          <p:nvPr/>
        </p:nvGraphicFramePr>
        <p:xfrm>
          <a:off x="7035126" y="6004454"/>
          <a:ext cx="3142245" cy="335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8449">
                  <a:extLst>
                    <a:ext uri="{9D8B030D-6E8A-4147-A177-3AD203B41FA5}">
                      <a16:colId xmlns:a16="http://schemas.microsoft.com/office/drawing/2014/main" val="2778905035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4127029586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1820282696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24457570"/>
                    </a:ext>
                  </a:extLst>
                </a:gridCol>
                <a:gridCol w="628449">
                  <a:extLst>
                    <a:ext uri="{9D8B030D-6E8A-4147-A177-3AD203B41FA5}">
                      <a16:colId xmlns:a16="http://schemas.microsoft.com/office/drawing/2014/main" val="30704205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1259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986B5CE-29FE-24F7-09F5-805DD2CCDEC7}"/>
              </a:ext>
            </a:extLst>
          </p:cNvPr>
          <p:cNvSpPr txBox="1"/>
          <p:nvPr/>
        </p:nvSpPr>
        <p:spPr>
          <a:xfrm>
            <a:off x="6072270" y="1711632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 1</a:t>
            </a: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780EF-C551-69B7-22E4-26697544330F}"/>
              </a:ext>
            </a:extLst>
          </p:cNvPr>
          <p:cNvSpPr txBox="1"/>
          <p:nvPr/>
        </p:nvSpPr>
        <p:spPr>
          <a:xfrm>
            <a:off x="9120126" y="1735156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 2</a:t>
            </a: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F92FC-034E-F657-2AD7-D82E7F3C9A94}"/>
              </a:ext>
            </a:extLst>
          </p:cNvPr>
          <p:cNvSpPr txBox="1"/>
          <p:nvPr/>
        </p:nvSpPr>
        <p:spPr>
          <a:xfrm>
            <a:off x="5947236" y="3876416"/>
            <a:ext cx="121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Offspring 1</a:t>
            </a: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1534A3-BD56-8630-0013-5544A5D8CA15}"/>
              </a:ext>
            </a:extLst>
          </p:cNvPr>
          <p:cNvSpPr txBox="1"/>
          <p:nvPr/>
        </p:nvSpPr>
        <p:spPr>
          <a:xfrm>
            <a:off x="9073011" y="3869336"/>
            <a:ext cx="121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Offspring 2</a:t>
            </a: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E9902-F84C-00AE-D1B8-9ADD3D0D2092}"/>
              </a:ext>
            </a:extLst>
          </p:cNvPr>
          <p:cNvSpPr txBox="1"/>
          <p:nvPr/>
        </p:nvSpPr>
        <p:spPr>
          <a:xfrm>
            <a:off x="6355211" y="50655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Genes </a:t>
            </a: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1166B-D597-41DC-DB18-DD2CBF7A87A9}"/>
              </a:ext>
            </a:extLst>
          </p:cNvPr>
          <p:cNvSpPr txBox="1"/>
          <p:nvPr/>
        </p:nvSpPr>
        <p:spPr>
          <a:xfrm>
            <a:off x="5975348" y="5935254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Mutation</a:t>
            </a: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4162AC-606E-E0C9-86B6-A39956FE25BD}"/>
              </a:ext>
            </a:extLst>
          </p:cNvPr>
          <p:cNvCxnSpPr>
            <a:cxnSpLocks/>
          </p:cNvCxnSpPr>
          <p:nvPr/>
        </p:nvCxnSpPr>
        <p:spPr>
          <a:xfrm>
            <a:off x="8074184" y="5468596"/>
            <a:ext cx="1212889" cy="54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3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BCF-D41E-D68B-1E19-A5B735D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Giải</a:t>
            </a:r>
            <a:r>
              <a:rPr lang="en-HK" dirty="0"/>
              <a:t> thuật di </a:t>
            </a:r>
            <a:r>
              <a:rPr lang="en-HK" dirty="0" err="1"/>
              <a:t>truyền</a:t>
            </a:r>
            <a:r>
              <a:rPr lang="en-HK" dirty="0"/>
              <a:t>: GA-1 (Mã </a:t>
            </a:r>
            <a:r>
              <a:rPr lang="en-HK" dirty="0" err="1"/>
              <a:t>hóa</a:t>
            </a:r>
            <a:r>
              <a:rPr lang="en-HK" dirty="0"/>
              <a:t> </a:t>
            </a:r>
            <a:r>
              <a:rPr lang="en-HK" dirty="0" err="1"/>
              <a:t>hoán</a:t>
            </a:r>
            <a:r>
              <a:rPr lang="en-HK" dirty="0"/>
              <a:t> </a:t>
            </a:r>
            <a:r>
              <a:rPr lang="en-HK" dirty="0" err="1"/>
              <a:t>vị</a:t>
            </a:r>
            <a:r>
              <a:rPr lang="en-HK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A604009-1D06-60DA-C0F6-DD6040D7E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 err="1"/>
                  <a:t>Hàm</a:t>
                </a:r>
                <a:r>
                  <a:rPr lang="en-US" dirty="0"/>
                  <a:t> fitness:			</a:t>
                </a:r>
                <a:r>
                  <a:rPr lang="en-US" sz="40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4">
                  <a:buFont typeface="Courier New" panose="02070309020205020404" pitchFamily="49" charset="0"/>
                  <a:buChar char="o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4">
                  <a:buFont typeface="Courier New" panose="02070309020205020404" pitchFamily="49" charset="0"/>
                  <a:buChar char="o"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lvl="4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Khoảng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cách từ điểm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đến điểm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Tập các điểm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duyệt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A604009-1D06-60DA-C0F6-DD6040D7E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58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4805-2D45-BA7B-00FF-3BEC69DA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Mã </a:t>
            </a:r>
            <a:r>
              <a:rPr lang="en-HK" dirty="0" err="1"/>
              <a:t>hoá</a:t>
            </a:r>
            <a:r>
              <a:rPr lang="en-HK" dirty="0"/>
              <a:t> </a:t>
            </a:r>
            <a:r>
              <a:rPr lang="en-HK" dirty="0" err="1"/>
              <a:t>cá</a:t>
            </a:r>
            <a:r>
              <a:rPr lang="en-HK" dirty="0"/>
              <a:t> </a:t>
            </a:r>
            <a:r>
              <a:rPr lang="en-HK" dirty="0" err="1"/>
              <a:t>thể</a:t>
            </a:r>
            <a:endParaRPr lang="en-HK" dirty="0"/>
          </a:p>
          <a:p>
            <a:pPr lvl="1"/>
            <a:r>
              <a:rPr lang="en-HK" dirty="0" err="1"/>
              <a:t>Mỗi</a:t>
            </a:r>
            <a:r>
              <a:rPr lang="en-HK" dirty="0"/>
              <a:t> phần </a:t>
            </a:r>
            <a:r>
              <a:rPr lang="en-HK" dirty="0" err="1"/>
              <a:t>tử</a:t>
            </a:r>
            <a:r>
              <a:rPr lang="en-HK" dirty="0"/>
              <a:t> là một </a:t>
            </a:r>
            <a:r>
              <a:rPr lang="en-HK" dirty="0" err="1"/>
              <a:t>mảng</a:t>
            </a:r>
            <a:r>
              <a:rPr lang="en-HK" dirty="0"/>
              <a:t> </a:t>
            </a:r>
            <a:r>
              <a:rPr lang="en-HK" dirty="0" err="1"/>
              <a:t>số</a:t>
            </a:r>
            <a:r>
              <a:rPr lang="en-HK" dirty="0"/>
              <a:t> </a:t>
            </a:r>
            <a:r>
              <a:rPr lang="en-HK" dirty="0" err="1"/>
              <a:t>nguyên</a:t>
            </a:r>
            <a:r>
              <a:rPr lang="en-HK" dirty="0"/>
              <a:t> với m phần </a:t>
            </a:r>
            <a:r>
              <a:rPr lang="en-HK" dirty="0" err="1"/>
              <a:t>tử</a:t>
            </a:r>
            <a:r>
              <a:rPr lang="en-HK" dirty="0"/>
              <a:t> (</a:t>
            </a:r>
            <a:r>
              <a:rPr lang="en-HK" dirty="0" err="1"/>
              <a:t>số</a:t>
            </a:r>
            <a:r>
              <a:rPr lang="en-HK" dirty="0"/>
              <a:t> </a:t>
            </a:r>
            <a:r>
              <a:rPr lang="en-HK" dirty="0" err="1"/>
              <a:t>kệ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), </a:t>
            </a:r>
            <a:r>
              <a:rPr lang="en-HK" dirty="0" err="1"/>
              <a:t>mỗi</a:t>
            </a:r>
            <a:r>
              <a:rPr lang="en-HK" dirty="0"/>
              <a:t> phần </a:t>
            </a:r>
            <a:r>
              <a:rPr lang="en-HK" dirty="0" err="1"/>
              <a:t>tử</a:t>
            </a:r>
            <a:r>
              <a:rPr lang="en-HK" dirty="0"/>
              <a:t> là một </a:t>
            </a:r>
            <a:r>
              <a:rPr lang="en-HK" dirty="0" err="1"/>
              <a:t>thực</a:t>
            </a:r>
            <a:r>
              <a:rPr lang="en-HK" dirty="0"/>
              <a:t> </a:t>
            </a:r>
            <a:r>
              <a:rPr lang="en-HK" dirty="0" err="1"/>
              <a:t>giá</a:t>
            </a:r>
            <a:r>
              <a:rPr lang="en-HK" dirty="0"/>
              <a:t> </a:t>
            </a:r>
            <a:r>
              <a:rPr lang="en-HK" dirty="0" err="1"/>
              <a:t>trị</a:t>
            </a:r>
            <a:r>
              <a:rPr lang="en-HK" dirty="0"/>
              <a:t> 0..1</a:t>
            </a:r>
          </a:p>
          <a:p>
            <a:pPr lvl="1"/>
            <a:r>
              <a:rPr lang="en-HK" dirty="0"/>
              <a:t>Khi </a:t>
            </a:r>
            <a:r>
              <a:rPr lang="en-HK" dirty="0" err="1"/>
              <a:t>giải</a:t>
            </a:r>
            <a:r>
              <a:rPr lang="en-HK" dirty="0"/>
              <a:t> mã, các phần </a:t>
            </a:r>
            <a:r>
              <a:rPr lang="en-HK" dirty="0" err="1"/>
              <a:t>tử</a:t>
            </a:r>
            <a:r>
              <a:rPr lang="en-HK" dirty="0"/>
              <a:t> có </a:t>
            </a:r>
            <a:r>
              <a:rPr lang="en-HK" dirty="0" err="1"/>
              <a:t>giá</a:t>
            </a:r>
            <a:r>
              <a:rPr lang="en-HK" dirty="0"/>
              <a:t> </a:t>
            </a:r>
            <a:r>
              <a:rPr lang="en-HK" dirty="0" err="1"/>
              <a:t>trị</a:t>
            </a:r>
            <a:r>
              <a:rPr lang="en-HK" dirty="0"/>
              <a:t> </a:t>
            </a:r>
            <a:r>
              <a:rPr lang="en-HK" dirty="0" err="1"/>
              <a:t>lớn</a:t>
            </a:r>
            <a:r>
              <a:rPr lang="en-HK" dirty="0"/>
              <a:t> </a:t>
            </a:r>
            <a:r>
              <a:rPr lang="en-HK" dirty="0" err="1"/>
              <a:t>hơn</a:t>
            </a:r>
            <a:r>
              <a:rPr lang="en-HK" dirty="0"/>
              <a:t> </a:t>
            </a:r>
            <a:r>
              <a:rPr lang="en-HK" dirty="0" err="1"/>
              <a:t>ngưỡng</a:t>
            </a:r>
            <a:r>
              <a:rPr lang="en-HK" dirty="0"/>
              <a:t> VISIT_RATE </a:t>
            </a:r>
            <a:r>
              <a:rPr lang="en-HK" dirty="0" err="1"/>
              <a:t>biểu</a:t>
            </a:r>
            <a:r>
              <a:rPr lang="en-HK" dirty="0"/>
              <a:t> </a:t>
            </a:r>
            <a:r>
              <a:rPr lang="en-HK" dirty="0" err="1"/>
              <a:t>thị</a:t>
            </a:r>
            <a:r>
              <a:rPr lang="en-HK" dirty="0"/>
              <a:t> người </a:t>
            </a:r>
            <a:r>
              <a:rPr lang="en-HK" dirty="0" err="1"/>
              <a:t>giao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đi</a:t>
            </a:r>
            <a:r>
              <a:rPr lang="en-HK" dirty="0"/>
              <a:t> qua điểm </a:t>
            </a:r>
            <a:r>
              <a:rPr lang="en-HK" dirty="0" err="1"/>
              <a:t>đó</a:t>
            </a:r>
            <a:r>
              <a:rPr lang="en-HK" dirty="0"/>
              <a:t>, </a:t>
            </a:r>
            <a:r>
              <a:rPr lang="en-HK" dirty="0" err="1"/>
              <a:t>thứ</a:t>
            </a:r>
            <a:r>
              <a:rPr lang="en-HK" dirty="0"/>
              <a:t> </a:t>
            </a:r>
            <a:r>
              <a:rPr lang="en-HK" dirty="0" err="1"/>
              <a:t>tự</a:t>
            </a:r>
            <a:r>
              <a:rPr lang="en-HK" dirty="0"/>
              <a:t> </a:t>
            </a:r>
            <a:r>
              <a:rPr lang="en-HK" dirty="0" err="1"/>
              <a:t>đường</a:t>
            </a:r>
            <a:r>
              <a:rPr lang="en-HK" dirty="0"/>
              <a:t> </a:t>
            </a:r>
            <a:r>
              <a:rPr lang="en-HK" dirty="0" err="1"/>
              <a:t>đi</a:t>
            </a:r>
            <a:r>
              <a:rPr lang="en-HK" dirty="0"/>
              <a:t> </a:t>
            </a:r>
            <a:r>
              <a:rPr lang="en-HK" dirty="0" err="1"/>
              <a:t>quyết</a:t>
            </a:r>
            <a:r>
              <a:rPr lang="en-HK" dirty="0"/>
              <a:t> </a:t>
            </a:r>
            <a:r>
              <a:rPr lang="en-HK" dirty="0" err="1"/>
              <a:t>định</a:t>
            </a:r>
            <a:r>
              <a:rPr lang="en-HK" dirty="0"/>
              <a:t> </a:t>
            </a:r>
            <a:r>
              <a:rPr lang="en-HK" dirty="0" err="1"/>
              <a:t>bởi</a:t>
            </a:r>
            <a:r>
              <a:rPr lang="en-HK" dirty="0"/>
              <a:t> </a:t>
            </a:r>
            <a:r>
              <a:rPr lang="en-HK" dirty="0" err="1"/>
              <a:t>thứ</a:t>
            </a:r>
            <a:r>
              <a:rPr lang="en-HK" dirty="0"/>
              <a:t> </a:t>
            </a:r>
            <a:r>
              <a:rPr lang="en-HK" dirty="0" err="1"/>
              <a:t>tự</a:t>
            </a:r>
            <a:r>
              <a:rPr lang="en-HK" dirty="0"/>
              <a:t> </a:t>
            </a:r>
            <a:r>
              <a:rPr lang="en-HK" dirty="0" err="1"/>
              <a:t>độ</a:t>
            </a:r>
            <a:r>
              <a:rPr lang="en-HK" dirty="0"/>
              <a:t> </a:t>
            </a:r>
            <a:r>
              <a:rPr lang="en-HK" dirty="0" err="1"/>
              <a:t>lớn</a:t>
            </a:r>
            <a:r>
              <a:rPr lang="en-HK" dirty="0"/>
              <a:t> </a:t>
            </a:r>
            <a:r>
              <a:rPr lang="en-HK"/>
              <a:t>tăng</a:t>
            </a:r>
            <a:r>
              <a:rPr lang="en-HK" dirty="0"/>
              <a:t> </a:t>
            </a:r>
            <a:r>
              <a:rPr lang="en-HK" dirty="0" err="1"/>
              <a:t>dần</a:t>
            </a:r>
            <a:r>
              <a:rPr lang="en-HK" dirty="0"/>
              <a:t> của các phần </a:t>
            </a:r>
            <a:r>
              <a:rPr lang="en-HK" dirty="0" err="1"/>
              <a:t>tử</a:t>
            </a:r>
            <a:r>
              <a:rPr lang="en-HK" dirty="0"/>
              <a:t> mã </a:t>
            </a:r>
            <a:r>
              <a:rPr lang="en-HK" dirty="0" err="1"/>
              <a:t>hoá</a:t>
            </a:r>
            <a:r>
              <a:rPr lang="en-HK" dirty="0"/>
              <a:t> </a:t>
            </a:r>
            <a:r>
              <a:rPr lang="en-HK" dirty="0" err="1"/>
              <a:t>từng</a:t>
            </a:r>
            <a:r>
              <a:rPr lang="en-HK" dirty="0"/>
              <a:t> điểm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355D55-F33D-3736-F432-D59CBF70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4214"/>
              </p:ext>
            </p:extLst>
          </p:nvPr>
        </p:nvGraphicFramePr>
        <p:xfrm>
          <a:off x="2032000" y="4367625"/>
          <a:ext cx="8127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47402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517568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00288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610642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57180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588193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86169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535628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14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0.51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0.29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0.52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0.35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0.55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</a:t>
                      </a:r>
                      <a:endParaRPr lang="en-H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</a:t>
                      </a:r>
                      <a:endParaRPr lang="en-H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2110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A5F44A9-3FCB-A5B0-4094-39E93FC74A1D}"/>
              </a:ext>
            </a:extLst>
          </p:cNvPr>
          <p:cNvSpPr txBox="1">
            <a:spLocks/>
          </p:cNvSpPr>
          <p:nvPr/>
        </p:nvSpPr>
        <p:spPr>
          <a:xfrm>
            <a:off x="838200" y="3795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/>
              <a:t>Giải thuật di truyền: GA-2 (Mã hóa số thực)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3DCDC-889C-83CD-618E-4020A41622AF}"/>
              </a:ext>
            </a:extLst>
          </p:cNvPr>
          <p:cNvSpPr txBox="1"/>
          <p:nvPr/>
        </p:nvSpPr>
        <p:spPr>
          <a:xfrm>
            <a:off x="1522794" y="5246864"/>
            <a:ext cx="8637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err="1"/>
              <a:t>Ví</a:t>
            </a:r>
            <a:r>
              <a:rPr lang="en-US" sz="2400" b="1" i="1" dirty="0"/>
              <a:t> </a:t>
            </a:r>
            <a:r>
              <a:rPr lang="en-US" sz="2400" b="1" i="1" dirty="0" err="1"/>
              <a:t>dụ</a:t>
            </a:r>
            <a:r>
              <a:rPr lang="en-US" sz="2400"/>
              <a:t>:   </a:t>
            </a:r>
            <a:r>
              <a:rPr lang="en-US" sz="2400">
                <a:sym typeface="Wingdings" panose="05000000000000000000" pitchFamily="2" charset="2"/>
              </a:rPr>
              <a:t>VISIT_RATE = 0.5</a:t>
            </a:r>
            <a:br>
              <a:rPr lang="en-US" sz="2400"/>
            </a:br>
            <a:r>
              <a:rPr lang="en-US" sz="2400"/>
              <a:t>	Đường </a:t>
            </a:r>
            <a:r>
              <a:rPr lang="en-US" sz="2400" dirty="0" err="1"/>
              <a:t>đi</a:t>
            </a:r>
            <a:r>
              <a:rPr lang="en-US" sz="2400" dirty="0"/>
              <a:t> 0 </a:t>
            </a:r>
            <a:r>
              <a:rPr lang="en-US" sz="2400" dirty="0">
                <a:sym typeface="Wingdings" panose="05000000000000000000" pitchFamily="2" charset="2"/>
              </a:rPr>
              <a:t> 2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4  6  8  9  </a:t>
            </a:r>
            <a:r>
              <a:rPr lang="en-US" sz="2400">
                <a:sym typeface="Wingdings" panose="05000000000000000000" pitchFamily="2" charset="2"/>
              </a:rPr>
              <a:t>0 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2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BCF-D41E-D68B-1E19-A5B735D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Giải thuật di truyền: GA-2 (Mã hóa số thực)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4805-2D45-BA7B-00FF-3BEC69DA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HK" dirty="0"/>
              <a:t>ai </a:t>
            </a:r>
            <a:r>
              <a:rPr lang="en-HK" dirty="0" err="1"/>
              <a:t>ghép</a:t>
            </a:r>
            <a:r>
              <a:rPr lang="en-HK" dirty="0"/>
              <a:t> </a:t>
            </a:r>
            <a:r>
              <a:rPr lang="en-HK" dirty="0" err="1"/>
              <a:t>đều</a:t>
            </a:r>
            <a:r>
              <a:rPr lang="en-HK" dirty="0"/>
              <a:t> với </a:t>
            </a:r>
            <a:r>
              <a:rPr lang="en-HK" dirty="0" err="1"/>
              <a:t>tỉ</a:t>
            </a:r>
            <a:r>
              <a:rPr lang="en-HK" dirty="0"/>
              <a:t> </a:t>
            </a:r>
            <a:r>
              <a:rPr lang="en-HK" dirty="0" err="1"/>
              <a:t>lệ</a:t>
            </a:r>
            <a:r>
              <a:rPr lang="en-HK" dirty="0"/>
              <a:t> p (Uniform Crossover)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 err="1"/>
              <a:t>Đột</a:t>
            </a:r>
            <a:r>
              <a:rPr lang="en-HK" dirty="0"/>
              <a:t> </a:t>
            </a:r>
            <a:r>
              <a:rPr lang="en-HK" dirty="0" err="1"/>
              <a:t>biến</a:t>
            </a:r>
            <a:r>
              <a:rPr lang="en-HK" dirty="0"/>
              <a:t> đổi </a:t>
            </a:r>
            <a:r>
              <a:rPr lang="en-HK" dirty="0" err="1"/>
              <a:t>ngẫu</a:t>
            </a:r>
            <a:r>
              <a:rPr lang="en-HK" dirty="0"/>
              <a:t> </a:t>
            </a:r>
            <a:r>
              <a:rPr lang="en-HK" dirty="0" err="1"/>
              <a:t>nhiên</a:t>
            </a:r>
            <a:endParaRPr lang="en-HK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B662FBB-45ED-F7CC-41A8-C95916A54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406"/>
              </p:ext>
            </p:extLst>
          </p:nvPr>
        </p:nvGraphicFramePr>
        <p:xfrm>
          <a:off x="6096000" y="5223564"/>
          <a:ext cx="5618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48">
                  <a:extLst>
                    <a:ext uri="{9D8B030D-6E8A-4147-A177-3AD203B41FA5}">
                      <a16:colId xmlns:a16="http://schemas.microsoft.com/office/drawing/2014/main" val="497906471"/>
                    </a:ext>
                  </a:extLst>
                </a:gridCol>
                <a:gridCol w="582917">
                  <a:extLst>
                    <a:ext uri="{9D8B030D-6E8A-4147-A177-3AD203B41FA5}">
                      <a16:colId xmlns:a16="http://schemas.microsoft.com/office/drawing/2014/main" val="2469520864"/>
                    </a:ext>
                  </a:extLst>
                </a:gridCol>
                <a:gridCol w="540779">
                  <a:extLst>
                    <a:ext uri="{9D8B030D-6E8A-4147-A177-3AD203B41FA5}">
                      <a16:colId xmlns:a16="http://schemas.microsoft.com/office/drawing/2014/main" val="320720542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29147566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82071050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949582697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88047377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771958299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4227835820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3878941"/>
                    </a:ext>
                  </a:extLst>
                </a:gridCol>
              </a:tblGrid>
              <a:tr h="329678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3354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CADB25-4052-CC98-E4B9-2B872E24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48425"/>
              </p:ext>
            </p:extLst>
          </p:nvPr>
        </p:nvGraphicFramePr>
        <p:xfrm>
          <a:off x="6096000" y="5930605"/>
          <a:ext cx="5618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48">
                  <a:extLst>
                    <a:ext uri="{9D8B030D-6E8A-4147-A177-3AD203B41FA5}">
                      <a16:colId xmlns:a16="http://schemas.microsoft.com/office/drawing/2014/main" val="497906471"/>
                    </a:ext>
                  </a:extLst>
                </a:gridCol>
                <a:gridCol w="582917">
                  <a:extLst>
                    <a:ext uri="{9D8B030D-6E8A-4147-A177-3AD203B41FA5}">
                      <a16:colId xmlns:a16="http://schemas.microsoft.com/office/drawing/2014/main" val="2469520864"/>
                    </a:ext>
                  </a:extLst>
                </a:gridCol>
                <a:gridCol w="540779">
                  <a:extLst>
                    <a:ext uri="{9D8B030D-6E8A-4147-A177-3AD203B41FA5}">
                      <a16:colId xmlns:a16="http://schemas.microsoft.com/office/drawing/2014/main" val="320720542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29147566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82071050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949582697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88047377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771958299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4227835820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3878941"/>
                    </a:ext>
                  </a:extLst>
                </a:gridCol>
              </a:tblGrid>
              <a:tr h="329678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3354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98FA8E-6CE9-9916-27A7-CAC69D6A7A7E}"/>
              </a:ext>
            </a:extLst>
          </p:cNvPr>
          <p:cNvCxnSpPr>
            <a:cxnSpLocks/>
          </p:cNvCxnSpPr>
          <p:nvPr/>
        </p:nvCxnSpPr>
        <p:spPr>
          <a:xfrm>
            <a:off x="8029303" y="5589324"/>
            <a:ext cx="0" cy="34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E46C21F-4F0E-F882-AEE7-821212C4A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48629"/>
              </p:ext>
            </p:extLst>
          </p:nvPr>
        </p:nvGraphicFramePr>
        <p:xfrm>
          <a:off x="6096000" y="2677729"/>
          <a:ext cx="5618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48">
                  <a:extLst>
                    <a:ext uri="{9D8B030D-6E8A-4147-A177-3AD203B41FA5}">
                      <a16:colId xmlns:a16="http://schemas.microsoft.com/office/drawing/2014/main" val="497906471"/>
                    </a:ext>
                  </a:extLst>
                </a:gridCol>
                <a:gridCol w="582917">
                  <a:extLst>
                    <a:ext uri="{9D8B030D-6E8A-4147-A177-3AD203B41FA5}">
                      <a16:colId xmlns:a16="http://schemas.microsoft.com/office/drawing/2014/main" val="2469520864"/>
                    </a:ext>
                  </a:extLst>
                </a:gridCol>
                <a:gridCol w="540779">
                  <a:extLst>
                    <a:ext uri="{9D8B030D-6E8A-4147-A177-3AD203B41FA5}">
                      <a16:colId xmlns:a16="http://schemas.microsoft.com/office/drawing/2014/main" val="320720542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29147566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82071050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949582697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88047377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771958299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4227835820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3878941"/>
                    </a:ext>
                  </a:extLst>
                </a:gridCol>
              </a:tblGrid>
              <a:tr h="329678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33541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0935843-00DA-C853-5B3F-592A423E0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9640"/>
              </p:ext>
            </p:extLst>
          </p:nvPr>
        </p:nvGraphicFramePr>
        <p:xfrm>
          <a:off x="6096000" y="4304966"/>
          <a:ext cx="561848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1848">
                  <a:extLst>
                    <a:ext uri="{9D8B030D-6E8A-4147-A177-3AD203B41FA5}">
                      <a16:colId xmlns:a16="http://schemas.microsoft.com/office/drawing/2014/main" val="497906471"/>
                    </a:ext>
                  </a:extLst>
                </a:gridCol>
                <a:gridCol w="582917">
                  <a:extLst>
                    <a:ext uri="{9D8B030D-6E8A-4147-A177-3AD203B41FA5}">
                      <a16:colId xmlns:a16="http://schemas.microsoft.com/office/drawing/2014/main" val="2469520864"/>
                    </a:ext>
                  </a:extLst>
                </a:gridCol>
                <a:gridCol w="540779">
                  <a:extLst>
                    <a:ext uri="{9D8B030D-6E8A-4147-A177-3AD203B41FA5}">
                      <a16:colId xmlns:a16="http://schemas.microsoft.com/office/drawing/2014/main" val="320720542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29147566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82071050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949582697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88047377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771958299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4227835820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3878941"/>
                    </a:ext>
                  </a:extLst>
                </a:gridCol>
              </a:tblGrid>
              <a:tr h="329678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33541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40AAF2E-0530-F6D0-C1F0-54CEC2D6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21274"/>
              </p:ext>
            </p:extLst>
          </p:nvPr>
        </p:nvGraphicFramePr>
        <p:xfrm>
          <a:off x="6096000" y="3213026"/>
          <a:ext cx="5618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48">
                  <a:extLst>
                    <a:ext uri="{9D8B030D-6E8A-4147-A177-3AD203B41FA5}">
                      <a16:colId xmlns:a16="http://schemas.microsoft.com/office/drawing/2014/main" val="497906471"/>
                    </a:ext>
                  </a:extLst>
                </a:gridCol>
                <a:gridCol w="582917">
                  <a:extLst>
                    <a:ext uri="{9D8B030D-6E8A-4147-A177-3AD203B41FA5}">
                      <a16:colId xmlns:a16="http://schemas.microsoft.com/office/drawing/2014/main" val="2469520864"/>
                    </a:ext>
                  </a:extLst>
                </a:gridCol>
                <a:gridCol w="540779">
                  <a:extLst>
                    <a:ext uri="{9D8B030D-6E8A-4147-A177-3AD203B41FA5}">
                      <a16:colId xmlns:a16="http://schemas.microsoft.com/office/drawing/2014/main" val="320720542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29147566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82071050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949582697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88047377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771958299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4227835820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3878941"/>
                    </a:ext>
                  </a:extLst>
                </a:gridCol>
              </a:tblGrid>
              <a:tr h="329678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33541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F5BE5E7B-572A-B531-B431-9722F8825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29526"/>
              </p:ext>
            </p:extLst>
          </p:nvPr>
        </p:nvGraphicFramePr>
        <p:xfrm>
          <a:off x="6096000" y="3737187"/>
          <a:ext cx="561848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1848">
                  <a:extLst>
                    <a:ext uri="{9D8B030D-6E8A-4147-A177-3AD203B41FA5}">
                      <a16:colId xmlns:a16="http://schemas.microsoft.com/office/drawing/2014/main" val="497906471"/>
                    </a:ext>
                  </a:extLst>
                </a:gridCol>
                <a:gridCol w="582917">
                  <a:extLst>
                    <a:ext uri="{9D8B030D-6E8A-4147-A177-3AD203B41FA5}">
                      <a16:colId xmlns:a16="http://schemas.microsoft.com/office/drawing/2014/main" val="2469520864"/>
                    </a:ext>
                  </a:extLst>
                </a:gridCol>
                <a:gridCol w="540779">
                  <a:extLst>
                    <a:ext uri="{9D8B030D-6E8A-4147-A177-3AD203B41FA5}">
                      <a16:colId xmlns:a16="http://schemas.microsoft.com/office/drawing/2014/main" val="320720542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29147566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820710502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949582697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880473775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1771958299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4227835820"/>
                    </a:ext>
                  </a:extLst>
                </a:gridCol>
                <a:gridCol w="561848">
                  <a:extLst>
                    <a:ext uri="{9D8B030D-6E8A-4147-A177-3AD203B41FA5}">
                      <a16:colId xmlns:a16="http://schemas.microsoft.com/office/drawing/2014/main" val="23878941"/>
                    </a:ext>
                  </a:extLst>
                </a:gridCol>
              </a:tblGrid>
              <a:tr h="329678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3354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94F6B6E-C57E-587E-7927-EC229BCF9045}"/>
              </a:ext>
            </a:extLst>
          </p:cNvPr>
          <p:cNvSpPr txBox="1"/>
          <p:nvPr/>
        </p:nvSpPr>
        <p:spPr>
          <a:xfrm>
            <a:off x="5036693" y="3196601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2</a:t>
            </a:r>
            <a:endParaRPr lang="en-H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961BA-26A1-EDEC-F55D-C42FDD4CD7C8}"/>
              </a:ext>
            </a:extLst>
          </p:cNvPr>
          <p:cNvSpPr txBox="1"/>
          <p:nvPr/>
        </p:nvSpPr>
        <p:spPr>
          <a:xfrm>
            <a:off x="5043942" y="2701164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1</a:t>
            </a:r>
            <a:endParaRPr lang="en-HK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C49A9-BB86-A9D9-B733-8A8E7950BBC9}"/>
              </a:ext>
            </a:extLst>
          </p:cNvPr>
          <p:cNvSpPr txBox="1"/>
          <p:nvPr/>
        </p:nvSpPr>
        <p:spPr>
          <a:xfrm>
            <a:off x="5203727" y="370788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</a:t>
            </a:r>
            <a:endParaRPr lang="en-H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FA742-0BAA-268D-324F-83BF040B9C54}"/>
              </a:ext>
            </a:extLst>
          </p:cNvPr>
          <p:cNvSpPr txBox="1"/>
          <p:nvPr/>
        </p:nvSpPr>
        <p:spPr>
          <a:xfrm>
            <a:off x="4816001" y="4254397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Offspring 1</a:t>
            </a:r>
            <a:endParaRPr lang="en-H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91963B-EF62-0B56-554F-C670C5E3570C}"/>
              </a:ext>
            </a:extLst>
          </p:cNvPr>
          <p:cNvSpPr txBox="1"/>
          <p:nvPr/>
        </p:nvSpPr>
        <p:spPr>
          <a:xfrm>
            <a:off x="4941034" y="52199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</a:t>
            </a:r>
            <a:endParaRPr lang="en-H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A48B5-6E8D-FF50-7669-655DF47C4C1E}"/>
              </a:ext>
            </a:extLst>
          </p:cNvPr>
          <p:cNvSpPr txBox="1"/>
          <p:nvPr/>
        </p:nvSpPr>
        <p:spPr>
          <a:xfrm>
            <a:off x="4816001" y="5949587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4625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BCF-D41E-D68B-1E19-A5B735D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Giải thuật di truyền: GA-2 (Mã hóa số thực)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C4805-2D45-BA7B-00FF-3BEC69DA5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Hàm fitness </a:t>
                </a:r>
                <a:br>
                  <a:rPr lang="en-US" dirty="0"/>
                </a:br>
                <a:br>
                  <a:rPr lang="en-HK" dirty="0"/>
                </a:b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𝑠𝑎𝑡𝑖𝑠𝑓𝑦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𝑇𝑜𝑢𝑟</m:t>
                            </m:r>
                          </m:sub>
                          <m:sup/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𝑎𝑡𝑖𝑠𝑓𝑦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HK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 nếu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hàng</a:t>
                </a:r>
                <a:r>
                  <a:rPr lang="en-US" dirty="0"/>
                  <a:t> </a:t>
                </a:r>
                <a:r>
                  <a:rPr lang="en-US" dirty="0" err="1"/>
                  <a:t>loại</a:t>
                </a:r>
                <a:r>
                  <a:rPr lang="en-US" dirty="0"/>
                  <a:t> k </a:t>
                </a:r>
                <a:r>
                  <a:rPr lang="en-US" dirty="0" err="1"/>
                  <a:t>đáp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đơn, 0 nếu </a:t>
                </a:r>
                <a:r>
                  <a:rPr lang="en-US" dirty="0" err="1"/>
                  <a:t>ngược</a:t>
                </a:r>
                <a:r>
                  <a:rPr lang="en-US" dirty="0"/>
                  <a:t> lại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Tổng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cách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dirty="0"/>
                  <a:t> là </a:t>
                </a:r>
                <a:r>
                  <a:rPr lang="en-US" dirty="0" err="1"/>
                  <a:t>lộ</a:t>
                </a:r>
                <a:r>
                  <a:rPr lang="en-US" dirty="0"/>
                  <a:t> trình </a:t>
                </a:r>
                <a:r>
                  <a:rPr lang="en-US" dirty="0" err="1"/>
                  <a:t>thu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khi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thể (bắt đầu và kết </a:t>
                </a:r>
                <a:r>
                  <a:rPr lang="en-US" dirty="0" err="1"/>
                  <a:t>thúc</a:t>
                </a:r>
                <a:r>
                  <a:rPr lang="en-US" dirty="0"/>
                  <a:t> tại 0) </a:t>
                </a:r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i,j</a:t>
                </a:r>
                <a:r>
                  <a:rPr lang="en-US" dirty="0"/>
                  <a:t>) </a:t>
                </a:r>
                <a:r>
                  <a:rPr lang="en-US" dirty="0" err="1"/>
                  <a:t>thuộc</a:t>
                </a:r>
                <a:r>
                  <a:rPr lang="en-US" dirty="0"/>
                  <a:t> tập các cạnh trong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C4805-2D45-BA7B-00FF-3BEC69DA5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1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BCF-D41E-D68B-1E19-A5B735D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4805-2D45-BA7B-00FF-3BEC69DA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</a:t>
            </a:r>
            <a:r>
              <a:rPr lang="en-HK" dirty="0" err="1"/>
              <a:t>i</a:t>
            </a:r>
            <a:r>
              <a:rPr lang="en-HK" dirty="0"/>
              <a:t> đến </a:t>
            </a:r>
            <a:r>
              <a:rPr lang="en-HK" dirty="0" err="1"/>
              <a:t>nơi</a:t>
            </a:r>
            <a:r>
              <a:rPr lang="en-HK" dirty="0"/>
              <a:t> </a:t>
            </a:r>
            <a:r>
              <a:rPr lang="en-HK" dirty="0" err="1"/>
              <a:t>tổng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còn</a:t>
            </a:r>
            <a:r>
              <a:rPr lang="en-HK" dirty="0"/>
              <a:t> </a:t>
            </a:r>
            <a:r>
              <a:rPr lang="en-HK" dirty="0" err="1"/>
              <a:t>thiếu</a:t>
            </a:r>
            <a:r>
              <a:rPr lang="en-HK" dirty="0"/>
              <a:t> </a:t>
            </a:r>
            <a:r>
              <a:rPr lang="en-HK" dirty="0" err="1"/>
              <a:t>nhiều</a:t>
            </a:r>
            <a:r>
              <a:rPr lang="en-HK" dirty="0"/>
              <a:t> </a:t>
            </a:r>
            <a:r>
              <a:rPr lang="en-HK" dirty="0" err="1"/>
              <a:t>nhất</a:t>
            </a:r>
            <a:endParaRPr lang="en-HK" dirty="0"/>
          </a:p>
          <a:p>
            <a:r>
              <a:rPr lang="en-HK" dirty="0" err="1"/>
              <a:t>Xuất</a:t>
            </a:r>
            <a:r>
              <a:rPr lang="en-HK" dirty="0"/>
              <a:t> </a:t>
            </a:r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từ</a:t>
            </a:r>
            <a:r>
              <a:rPr lang="en-HK" dirty="0"/>
              <a:t> điểm 0</a:t>
            </a:r>
          </a:p>
          <a:p>
            <a:pPr lvl="1"/>
            <a:r>
              <a:rPr lang="en-HK" dirty="0"/>
              <a:t>B1: Tính </a:t>
            </a:r>
            <a:r>
              <a:rPr lang="en-HK" dirty="0" err="1"/>
              <a:t>tổng</a:t>
            </a:r>
            <a:r>
              <a:rPr lang="en-HK" dirty="0"/>
              <a:t> </a:t>
            </a:r>
            <a:r>
              <a:rPr lang="en-HK" dirty="0" err="1"/>
              <a:t>lượng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tối</a:t>
            </a:r>
            <a:r>
              <a:rPr lang="en-HK" dirty="0"/>
              <a:t> </a:t>
            </a:r>
            <a:r>
              <a:rPr lang="en-HK" dirty="0" err="1"/>
              <a:t>đa</a:t>
            </a:r>
            <a:r>
              <a:rPr lang="en-HK" dirty="0"/>
              <a:t> </a:t>
            </a:r>
            <a:r>
              <a:rPr lang="en-HK" dirty="0" err="1"/>
              <a:t>cần</a:t>
            </a:r>
            <a:r>
              <a:rPr lang="en-HK" dirty="0"/>
              <a:t> </a:t>
            </a:r>
            <a:r>
              <a:rPr lang="en-HK" dirty="0" err="1"/>
              <a:t>phải</a:t>
            </a:r>
            <a:r>
              <a:rPr lang="en-HK" dirty="0"/>
              <a:t> </a:t>
            </a:r>
            <a:r>
              <a:rPr lang="en-HK" dirty="0" err="1"/>
              <a:t>lấy</a:t>
            </a:r>
            <a:r>
              <a:rPr lang="en-HK" dirty="0"/>
              <a:t> </a:t>
            </a:r>
            <a:r>
              <a:rPr lang="en-HK" dirty="0" err="1"/>
              <a:t>tại</a:t>
            </a:r>
            <a:r>
              <a:rPr lang="en-HK" dirty="0"/>
              <a:t> </a:t>
            </a:r>
            <a:r>
              <a:rPr lang="en-HK" dirty="0" err="1"/>
              <a:t>mỗi</a:t>
            </a:r>
            <a:r>
              <a:rPr lang="en-HK" dirty="0"/>
              <a:t> </a:t>
            </a:r>
            <a:r>
              <a:rPr lang="en-HK" dirty="0" err="1"/>
              <a:t>kệ</a:t>
            </a:r>
            <a:r>
              <a:rPr lang="en-HK" dirty="0"/>
              <a:t> </a:t>
            </a:r>
            <a:r>
              <a:rPr lang="en-HK" dirty="0" err="1"/>
              <a:t>chưa</a:t>
            </a:r>
            <a:r>
              <a:rPr lang="en-HK" dirty="0"/>
              <a:t> </a:t>
            </a:r>
            <a:r>
              <a:rPr lang="en-HK" dirty="0" err="1"/>
              <a:t>thăm</a:t>
            </a:r>
            <a:r>
              <a:rPr lang="en-HK" dirty="0"/>
              <a:t> </a:t>
            </a:r>
            <a:r>
              <a:rPr lang="en-HK" dirty="0" err="1"/>
              <a:t>còn</a:t>
            </a:r>
            <a:r>
              <a:rPr lang="en-HK" dirty="0"/>
              <a:t> lại</a:t>
            </a:r>
          </a:p>
          <a:p>
            <a:pPr lvl="1"/>
            <a:r>
              <a:rPr lang="en-HK" dirty="0"/>
              <a:t>B2: Di </a:t>
            </a:r>
            <a:r>
              <a:rPr lang="en-HK" dirty="0" err="1"/>
              <a:t>chuyển</a:t>
            </a:r>
            <a:r>
              <a:rPr lang="en-HK" dirty="0"/>
              <a:t> tới điểm có </a:t>
            </a:r>
            <a:r>
              <a:rPr lang="en-HK" dirty="0" err="1"/>
              <a:t>tổng</a:t>
            </a:r>
            <a:r>
              <a:rPr lang="en-HK" dirty="0"/>
              <a:t> </a:t>
            </a:r>
            <a:r>
              <a:rPr lang="en-HK" dirty="0" err="1"/>
              <a:t>lớn</a:t>
            </a:r>
            <a:r>
              <a:rPr lang="en-HK" dirty="0"/>
              <a:t> </a:t>
            </a:r>
            <a:r>
              <a:rPr lang="en-HK" dirty="0" err="1"/>
              <a:t>nhất</a:t>
            </a:r>
            <a:endParaRPr lang="en-HK" dirty="0"/>
          </a:p>
          <a:p>
            <a:pPr lvl="1"/>
            <a:r>
              <a:rPr lang="en-HK" dirty="0"/>
              <a:t>B3: </a:t>
            </a:r>
            <a:r>
              <a:rPr lang="en-HK" dirty="0" err="1"/>
              <a:t>Nếu</a:t>
            </a:r>
            <a:r>
              <a:rPr lang="en-HK" dirty="0"/>
              <a:t> </a:t>
            </a:r>
            <a:r>
              <a:rPr lang="en-HK" dirty="0" err="1"/>
              <a:t>đáp</a:t>
            </a:r>
            <a:r>
              <a:rPr lang="en-HK" dirty="0"/>
              <a:t> </a:t>
            </a:r>
            <a:r>
              <a:rPr lang="en-HK" dirty="0" err="1"/>
              <a:t>ứng</a:t>
            </a:r>
            <a:r>
              <a:rPr lang="en-HK" dirty="0"/>
              <a:t> </a:t>
            </a:r>
            <a:r>
              <a:rPr lang="en-HK" dirty="0" err="1"/>
              <a:t>đơn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thì quay về 0. </a:t>
            </a:r>
            <a:r>
              <a:rPr lang="en-HK" dirty="0" err="1"/>
              <a:t>Kết</a:t>
            </a:r>
            <a:r>
              <a:rPr lang="en-HK" dirty="0"/>
              <a:t> </a:t>
            </a:r>
            <a:r>
              <a:rPr lang="en-HK" dirty="0" err="1"/>
              <a:t>thúc</a:t>
            </a:r>
            <a:r>
              <a:rPr lang="en-HK" dirty="0"/>
              <a:t> thuật toán.</a:t>
            </a:r>
          </a:p>
          <a:p>
            <a:pPr lvl="1"/>
            <a:r>
              <a:rPr lang="en-HK" dirty="0"/>
              <a:t>B4: </a:t>
            </a:r>
            <a:r>
              <a:rPr lang="en-HK" dirty="0" err="1"/>
              <a:t>Lặp</a:t>
            </a:r>
            <a:r>
              <a:rPr lang="en-HK" dirty="0"/>
              <a:t> lại B1-B3</a:t>
            </a:r>
          </a:p>
        </p:txBody>
      </p:sp>
    </p:spTree>
    <p:extLst>
      <p:ext uri="{BB962C8B-B14F-4D97-AF65-F5344CB8AC3E}">
        <p14:creationId xmlns:p14="http://schemas.microsoft.com/office/powerpoint/2010/main" val="2150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5D81-2097-63D2-0378-E8765A65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lam-1)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D84608D-75DE-227E-F472-B648E518D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3776"/>
              </p:ext>
            </p:extLst>
          </p:nvPr>
        </p:nvGraphicFramePr>
        <p:xfrm>
          <a:off x="3788230" y="1947743"/>
          <a:ext cx="7737566" cy="2145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525">
                  <a:extLst>
                    <a:ext uri="{9D8B030D-6E8A-4147-A177-3AD203B41FA5}">
                      <a16:colId xmlns:a16="http://schemas.microsoft.com/office/drawing/2014/main" val="2274610589"/>
                    </a:ext>
                  </a:extLst>
                </a:gridCol>
                <a:gridCol w="1458575">
                  <a:extLst>
                    <a:ext uri="{9D8B030D-6E8A-4147-A177-3AD203B41FA5}">
                      <a16:colId xmlns:a16="http://schemas.microsoft.com/office/drawing/2014/main" val="2835865876"/>
                    </a:ext>
                  </a:extLst>
                </a:gridCol>
                <a:gridCol w="1853291">
                  <a:extLst>
                    <a:ext uri="{9D8B030D-6E8A-4147-A177-3AD203B41FA5}">
                      <a16:colId xmlns:a16="http://schemas.microsoft.com/office/drawing/2014/main" val="4209545239"/>
                    </a:ext>
                  </a:extLst>
                </a:gridCol>
                <a:gridCol w="1933195">
                  <a:extLst>
                    <a:ext uri="{9D8B030D-6E8A-4147-A177-3AD203B41FA5}">
                      <a16:colId xmlns:a16="http://schemas.microsoft.com/office/drawing/2014/main" val="1419848311"/>
                    </a:ext>
                  </a:extLst>
                </a:gridCol>
                <a:gridCol w="1937980">
                  <a:extLst>
                    <a:ext uri="{9D8B030D-6E8A-4147-A177-3AD203B41FA5}">
                      <a16:colId xmlns:a16="http://schemas.microsoft.com/office/drawing/2014/main" val="562802407"/>
                    </a:ext>
                  </a:extLst>
                </a:gridCol>
              </a:tblGrid>
              <a:tr h="4965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q(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Sumq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Sumq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Sumq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01984"/>
                  </a:ext>
                </a:extLst>
              </a:tr>
              <a:tr h="6562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(8, 8, 8, 8, 6)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(6, 3,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, 6, 6) =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(7, 3, 6, 8, 2) = 26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(2, 6, 3, 6,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) = 23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4774"/>
                  </a:ext>
                </a:extLst>
              </a:tr>
              <a:tr h="4965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(2, 5, 0, 2, 0)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, 3,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) = 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(2,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) =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9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2038"/>
                  </a:ext>
                </a:extLst>
              </a:tr>
              <a:tr h="4965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(0, 0, 0, 0, 0)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707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CDE212-3465-6E0F-FE4E-FCB6C56B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9" t="-471" r="31347" b="471"/>
          <a:stretch/>
        </p:blipFill>
        <p:spPr>
          <a:xfrm>
            <a:off x="838200" y="1662344"/>
            <a:ext cx="2219597" cy="4573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B1653-2E73-0C10-1F65-8582B0283B04}"/>
              </a:ext>
            </a:extLst>
          </p:cNvPr>
          <p:cNvSpPr txBox="1"/>
          <p:nvPr/>
        </p:nvSpPr>
        <p:spPr>
          <a:xfrm>
            <a:off x="4210794" y="4450528"/>
            <a:ext cx="51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 k[</a:t>
            </a:r>
            <a:r>
              <a:rPr lang="en-US" dirty="0" err="1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i+1</a:t>
            </a:r>
            <a:r>
              <a:rPr lang="en-US" dirty="0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] = 0   STOP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6A9E2-F25D-346F-29EB-3B80AE4ECE24}"/>
              </a:ext>
            </a:extLst>
          </p:cNvPr>
          <p:cNvSpPr txBox="1"/>
          <p:nvPr/>
        </p:nvSpPr>
        <p:spPr>
          <a:xfrm>
            <a:off x="3955251" y="5076915"/>
            <a:ext cx="67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  <a:cs typeface="Times New Roman" panose="02020603050405020304" pitchFamily="18" charset="0"/>
              </a:rPr>
              <a:t>k = [0, 1, 3, 0]</a:t>
            </a:r>
          </a:p>
          <a:p>
            <a:r>
              <a:rPr lang="en-US" dirty="0" err="1">
                <a:latin typeface="Calibri (body)"/>
                <a:cs typeface="Times New Roman" panose="02020603050405020304" pitchFamily="18" charset="0"/>
              </a:rPr>
              <a:t>s_min</a:t>
            </a:r>
            <a:r>
              <a:rPr lang="en-US" dirty="0">
                <a:latin typeface="Calibri (body)"/>
                <a:cs typeface="Times New Roman" panose="02020603050405020304" pitchFamily="18" charset="0"/>
              </a:rPr>
              <a:t> = d[0,1] + d[1,3] + d[3,0] = 9 + 2 + 5 = 16</a:t>
            </a:r>
          </a:p>
        </p:txBody>
      </p:sp>
    </p:spTree>
    <p:extLst>
      <p:ext uri="{BB962C8B-B14F-4D97-AF65-F5344CB8AC3E}">
        <p14:creationId xmlns:p14="http://schemas.microsoft.com/office/powerpoint/2010/main" val="3974855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1ECD-13C4-9D04-FFCF-2A609E91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lam-2)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4E9D-94FF-F15F-2C95-857F80A5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</a:t>
            </a:r>
            <a:r>
              <a:rPr lang="en-HK" dirty="0" err="1"/>
              <a:t>i</a:t>
            </a:r>
            <a:r>
              <a:rPr lang="en-HK" dirty="0"/>
              <a:t> đến </a:t>
            </a:r>
            <a:r>
              <a:rPr lang="en-HK" dirty="0" err="1"/>
              <a:t>nơi</a:t>
            </a:r>
            <a:r>
              <a:rPr lang="en-HK" dirty="0"/>
              <a:t> </a:t>
            </a:r>
            <a:r>
              <a:rPr lang="en-HK" dirty="0" err="1"/>
              <a:t>gần</a:t>
            </a:r>
            <a:r>
              <a:rPr lang="en-HK" dirty="0"/>
              <a:t> điểm </a:t>
            </a:r>
            <a:r>
              <a:rPr lang="en-HK" dirty="0" err="1"/>
              <a:t>xuất</a:t>
            </a:r>
            <a:r>
              <a:rPr lang="en-HK" dirty="0"/>
              <a:t> </a:t>
            </a:r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nhất</a:t>
            </a:r>
            <a:endParaRPr lang="en-HK" dirty="0"/>
          </a:p>
          <a:p>
            <a:r>
              <a:rPr lang="en-HK" dirty="0" err="1"/>
              <a:t>Xuất</a:t>
            </a:r>
            <a:r>
              <a:rPr lang="en-HK" dirty="0"/>
              <a:t> </a:t>
            </a:r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từ</a:t>
            </a:r>
            <a:r>
              <a:rPr lang="en-HK" dirty="0"/>
              <a:t> điểm 0</a:t>
            </a:r>
          </a:p>
          <a:p>
            <a:pPr lvl="1"/>
            <a:r>
              <a:rPr lang="en-HK" dirty="0"/>
              <a:t>B1: </a:t>
            </a:r>
            <a:r>
              <a:rPr lang="en-HK" dirty="0" err="1"/>
              <a:t>Xét</a:t>
            </a:r>
            <a:r>
              <a:rPr lang="en-HK" dirty="0"/>
              <a:t> </a:t>
            </a:r>
            <a:r>
              <a:rPr lang="en-HK" dirty="0" err="1"/>
              <a:t>khoảng</a:t>
            </a:r>
            <a:r>
              <a:rPr lang="en-HK" dirty="0"/>
              <a:t> </a:t>
            </a:r>
            <a:r>
              <a:rPr lang="en-HK" dirty="0" err="1"/>
              <a:t>cách</a:t>
            </a:r>
            <a:r>
              <a:rPr lang="en-HK" dirty="0"/>
              <a:t> x </a:t>
            </a:r>
            <a:r>
              <a:rPr lang="en-HK" dirty="0" err="1"/>
              <a:t>từ</a:t>
            </a:r>
            <a:r>
              <a:rPr lang="en-HK" dirty="0"/>
              <a:t> điểm </a:t>
            </a:r>
            <a:r>
              <a:rPr lang="en-HK" dirty="0" err="1"/>
              <a:t>hiện</a:t>
            </a:r>
            <a:r>
              <a:rPr lang="en-HK" dirty="0"/>
              <a:t> </a:t>
            </a:r>
            <a:r>
              <a:rPr lang="en-HK" dirty="0" err="1"/>
              <a:t>tại</a:t>
            </a:r>
            <a:r>
              <a:rPr lang="en-HK" dirty="0"/>
              <a:t> tới các điểm </a:t>
            </a:r>
            <a:r>
              <a:rPr lang="en-HK" dirty="0" err="1"/>
              <a:t>chưa</a:t>
            </a:r>
            <a:r>
              <a:rPr lang="en-HK" dirty="0"/>
              <a:t> </a:t>
            </a:r>
            <a:r>
              <a:rPr lang="en-HK" dirty="0" err="1"/>
              <a:t>thăm</a:t>
            </a:r>
            <a:r>
              <a:rPr lang="en-HK" dirty="0"/>
              <a:t> </a:t>
            </a:r>
            <a:r>
              <a:rPr lang="en-HK" dirty="0" err="1"/>
              <a:t>khác</a:t>
            </a:r>
            <a:endParaRPr lang="en-HK" dirty="0"/>
          </a:p>
          <a:p>
            <a:pPr lvl="1"/>
            <a:r>
              <a:rPr lang="en-HK" dirty="0"/>
              <a:t>B2: Di </a:t>
            </a:r>
            <a:r>
              <a:rPr lang="en-HK" dirty="0" err="1"/>
              <a:t>chuyển</a:t>
            </a:r>
            <a:r>
              <a:rPr lang="en-HK" dirty="0"/>
              <a:t> tới điểm có </a:t>
            </a:r>
            <a:r>
              <a:rPr lang="en-HK" dirty="0" err="1"/>
              <a:t>khoảng</a:t>
            </a:r>
            <a:r>
              <a:rPr lang="en-HK" dirty="0"/>
              <a:t> </a:t>
            </a:r>
            <a:r>
              <a:rPr lang="en-HK" dirty="0" err="1"/>
              <a:t>cách</a:t>
            </a:r>
            <a:r>
              <a:rPr lang="en-HK" dirty="0"/>
              <a:t> </a:t>
            </a:r>
            <a:r>
              <a:rPr lang="en-HK" dirty="0" err="1"/>
              <a:t>ngắn</a:t>
            </a:r>
            <a:r>
              <a:rPr lang="en-HK" dirty="0"/>
              <a:t> </a:t>
            </a:r>
            <a:r>
              <a:rPr lang="en-HK" dirty="0" err="1"/>
              <a:t>nhất</a:t>
            </a:r>
            <a:endParaRPr lang="en-HK" dirty="0"/>
          </a:p>
          <a:p>
            <a:pPr lvl="1"/>
            <a:r>
              <a:rPr lang="en-HK" dirty="0"/>
              <a:t>B3: </a:t>
            </a:r>
            <a:r>
              <a:rPr lang="en-HK" dirty="0" err="1"/>
              <a:t>Nếu</a:t>
            </a:r>
            <a:r>
              <a:rPr lang="en-HK" dirty="0"/>
              <a:t> </a:t>
            </a:r>
            <a:r>
              <a:rPr lang="en-HK" dirty="0" err="1"/>
              <a:t>đáp</a:t>
            </a:r>
            <a:r>
              <a:rPr lang="en-HK" dirty="0"/>
              <a:t> </a:t>
            </a:r>
            <a:r>
              <a:rPr lang="en-HK" dirty="0" err="1"/>
              <a:t>ứng</a:t>
            </a:r>
            <a:r>
              <a:rPr lang="en-HK" dirty="0"/>
              <a:t> </a:t>
            </a:r>
            <a:r>
              <a:rPr lang="en-HK" dirty="0" err="1"/>
              <a:t>đơn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thì quay về 0. </a:t>
            </a:r>
            <a:r>
              <a:rPr lang="en-HK" dirty="0" err="1"/>
              <a:t>Kết</a:t>
            </a:r>
            <a:r>
              <a:rPr lang="en-HK" dirty="0"/>
              <a:t> </a:t>
            </a:r>
            <a:r>
              <a:rPr lang="en-HK" dirty="0" err="1"/>
              <a:t>thúc</a:t>
            </a:r>
            <a:r>
              <a:rPr lang="en-HK" dirty="0"/>
              <a:t> thuật toán.</a:t>
            </a:r>
          </a:p>
          <a:p>
            <a:pPr lvl="1"/>
            <a:r>
              <a:rPr lang="en-HK" dirty="0"/>
              <a:t>B4: </a:t>
            </a:r>
            <a:r>
              <a:rPr lang="en-HK" dirty="0" err="1"/>
              <a:t>Lặp</a:t>
            </a:r>
            <a:r>
              <a:rPr lang="en-HK" dirty="0"/>
              <a:t> lại B1-B3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7598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5890-CCB8-1D63-C2ED-1A338572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lam-2)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FB07C-1CD3-F312-6211-9AB640FDF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9" t="-471" r="31347" b="471"/>
          <a:stretch/>
        </p:blipFill>
        <p:spPr>
          <a:xfrm>
            <a:off x="936172" y="1682067"/>
            <a:ext cx="2328454" cy="47982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FF8264-2278-D9DD-0F91-8FC1FB63C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67966"/>
              </p:ext>
            </p:extLst>
          </p:nvPr>
        </p:nvGraphicFramePr>
        <p:xfrm>
          <a:off x="4068614" y="1858517"/>
          <a:ext cx="5932092" cy="1877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429">
                  <a:extLst>
                    <a:ext uri="{9D8B030D-6E8A-4147-A177-3AD203B41FA5}">
                      <a16:colId xmlns:a16="http://schemas.microsoft.com/office/drawing/2014/main" val="54256019"/>
                    </a:ext>
                  </a:extLst>
                </a:gridCol>
                <a:gridCol w="2031148">
                  <a:extLst>
                    <a:ext uri="{9D8B030D-6E8A-4147-A177-3AD203B41FA5}">
                      <a16:colId xmlns:a16="http://schemas.microsoft.com/office/drawing/2014/main" val="3840010910"/>
                    </a:ext>
                  </a:extLst>
                </a:gridCol>
                <a:gridCol w="3274515">
                  <a:extLst>
                    <a:ext uri="{9D8B030D-6E8A-4147-A177-3AD203B41FA5}">
                      <a16:colId xmlns:a16="http://schemas.microsoft.com/office/drawing/2014/main" val="1136120091"/>
                    </a:ext>
                  </a:extLst>
                </a:gridCol>
              </a:tblGrid>
              <a:tr h="4693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20169"/>
                  </a:ext>
                </a:extLst>
              </a:tr>
              <a:tr h="4693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(8, 8, 8, 8, 6)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(99999, 9,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, 5)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18735"/>
                  </a:ext>
                </a:extLst>
              </a:tr>
              <a:tr h="4693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(1, 5, 2, 0, 4)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(99999, 7, 99999,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215"/>
                  </a:ext>
                </a:extLst>
              </a:tr>
              <a:tr h="4693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(0, 0, 0, 0, 0)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585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094FBA-A3F8-0360-C752-45B281866AA7}"/>
              </a:ext>
            </a:extLst>
          </p:cNvPr>
          <p:cNvSpPr txBox="1"/>
          <p:nvPr/>
        </p:nvSpPr>
        <p:spPr>
          <a:xfrm>
            <a:off x="4275865" y="4196518"/>
            <a:ext cx="536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 k[</a:t>
            </a:r>
            <a:r>
              <a:rPr lang="en-US" sz="2000" dirty="0" err="1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i+1</a:t>
            </a:r>
            <a:r>
              <a:rPr lang="en-US" sz="2000" dirty="0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] = 0   STOP</a:t>
            </a:r>
            <a:endParaRPr lang="en-US" sz="2000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E54D0-4C79-572B-A935-3F88F2E498E6}"/>
              </a:ext>
            </a:extLst>
          </p:cNvPr>
          <p:cNvSpPr txBox="1"/>
          <p:nvPr/>
        </p:nvSpPr>
        <p:spPr>
          <a:xfrm>
            <a:off x="4068614" y="4845336"/>
            <a:ext cx="6413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k = [0, 2, 3, 0]</a:t>
            </a:r>
          </a:p>
          <a:p>
            <a:r>
              <a:rPr lang="en-US" sz="2000" dirty="0" err="1">
                <a:latin typeface="Calibri (body)"/>
                <a:cs typeface="Times New Roman" panose="02020603050405020304" pitchFamily="18" charset="0"/>
              </a:rPr>
              <a:t>s_min</a:t>
            </a:r>
            <a:r>
              <a:rPr lang="en-US" sz="2000" dirty="0">
                <a:latin typeface="Calibri (body)"/>
                <a:cs typeface="Times New Roman" panose="02020603050405020304" pitchFamily="18" charset="0"/>
              </a:rPr>
              <a:t> = d[0,2] + d[2,3] + d[3,0] = 3 + 6 + 5 = 14</a:t>
            </a:r>
          </a:p>
        </p:txBody>
      </p:sp>
    </p:spTree>
    <p:extLst>
      <p:ext uri="{BB962C8B-B14F-4D97-AF65-F5344CB8AC3E}">
        <p14:creationId xmlns:p14="http://schemas.microsoft.com/office/powerpoint/2010/main" val="38695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C6C0-DF7B-496D-9187-8279D3DA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2A96-627E-4D5A-8C75-703460A9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 err="1"/>
              <a:t>Dữ</a:t>
            </a:r>
            <a:r>
              <a:rPr lang="en-HK" dirty="0"/>
              <a:t> </a:t>
            </a:r>
            <a:r>
              <a:rPr lang="en-HK" dirty="0" err="1"/>
              <a:t>liệu</a:t>
            </a:r>
            <a:r>
              <a:rPr lang="en-HK" dirty="0"/>
              <a:t> bài toán: Có N </a:t>
            </a:r>
            <a:r>
              <a:rPr lang="en-HK" dirty="0" err="1"/>
              <a:t>loại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hoá</a:t>
            </a:r>
            <a:r>
              <a:rPr lang="en-HK" dirty="0"/>
              <a:t>, M điểm </a:t>
            </a:r>
            <a:r>
              <a:rPr lang="en-HK" dirty="0" err="1"/>
              <a:t>chứa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, 1 điểm </a:t>
            </a:r>
            <a:r>
              <a:rPr lang="en-HK" dirty="0" err="1"/>
              <a:t>xuất</a:t>
            </a:r>
            <a:r>
              <a:rPr lang="en-HK" dirty="0"/>
              <a:t> </a:t>
            </a:r>
            <a:r>
              <a:rPr lang="en-HK" dirty="0" err="1"/>
              <a:t>phát</a:t>
            </a:r>
            <a:r>
              <a:rPr lang="en-HK" dirty="0"/>
              <a:t>. </a:t>
            </a:r>
            <a:r>
              <a:rPr lang="en-HK" dirty="0" err="1"/>
              <a:t>Biết</a:t>
            </a:r>
            <a:r>
              <a:rPr lang="en-HK" dirty="0"/>
              <a:t> ma </a:t>
            </a:r>
            <a:r>
              <a:rPr lang="en-HK" dirty="0" err="1"/>
              <a:t>trận</a:t>
            </a:r>
            <a:r>
              <a:rPr lang="en-HK" dirty="0"/>
              <a:t> </a:t>
            </a:r>
            <a:r>
              <a:rPr lang="en-HK" dirty="0" err="1"/>
              <a:t>khoảng</a:t>
            </a:r>
            <a:r>
              <a:rPr lang="en-HK" dirty="0"/>
              <a:t> </a:t>
            </a:r>
            <a:r>
              <a:rPr lang="en-HK" dirty="0" err="1"/>
              <a:t>cách</a:t>
            </a:r>
            <a:r>
              <a:rPr lang="en-HK" dirty="0"/>
              <a:t> giữa M+1 điểm. q(</a:t>
            </a:r>
            <a:r>
              <a:rPr lang="en-HK" dirty="0" err="1"/>
              <a:t>i</a:t>
            </a:r>
            <a:r>
              <a:rPr lang="en-HK" dirty="0"/>
              <a:t>) là </a:t>
            </a:r>
            <a:r>
              <a:rPr lang="en-HK" dirty="0" err="1"/>
              <a:t>lượng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hoá</a:t>
            </a:r>
            <a:r>
              <a:rPr lang="en-HK" dirty="0"/>
              <a:t> </a:t>
            </a:r>
            <a:r>
              <a:rPr lang="en-HK" dirty="0" err="1"/>
              <a:t>loại</a:t>
            </a:r>
            <a:r>
              <a:rPr lang="en-HK" dirty="0"/>
              <a:t> i </a:t>
            </a:r>
            <a:r>
              <a:rPr lang="en-HK" dirty="0" err="1"/>
              <a:t>cần</a:t>
            </a:r>
            <a:r>
              <a:rPr lang="en-HK" dirty="0"/>
              <a:t> </a:t>
            </a:r>
            <a:r>
              <a:rPr lang="en-HK" dirty="0" err="1"/>
              <a:t>lấy</a:t>
            </a:r>
            <a:r>
              <a:rPr lang="en-HK" dirty="0"/>
              <a:t> </a:t>
            </a:r>
            <a:r>
              <a:rPr lang="en-HK" dirty="0" err="1"/>
              <a:t>theo</a:t>
            </a:r>
            <a:r>
              <a:rPr lang="en-HK" dirty="0"/>
              <a:t> </a:t>
            </a:r>
            <a:r>
              <a:rPr lang="en-HK" dirty="0" err="1"/>
              <a:t>đơn</a:t>
            </a:r>
            <a:r>
              <a:rPr lang="en-HK" dirty="0"/>
              <a:t> </a:t>
            </a:r>
            <a:r>
              <a:rPr lang="en-HK" dirty="0" err="1"/>
              <a:t>đặt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. Q(</a:t>
            </a:r>
            <a:r>
              <a:rPr lang="en-HK" dirty="0" err="1"/>
              <a:t>i,j</a:t>
            </a:r>
            <a:r>
              <a:rPr lang="en-HK" dirty="0"/>
              <a:t>) là </a:t>
            </a:r>
            <a:r>
              <a:rPr lang="en-HK" dirty="0" err="1"/>
              <a:t>lượng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hoá</a:t>
            </a:r>
            <a:r>
              <a:rPr lang="en-HK" dirty="0"/>
              <a:t> </a:t>
            </a:r>
            <a:r>
              <a:rPr lang="en-HK" dirty="0" err="1"/>
              <a:t>loại</a:t>
            </a:r>
            <a:r>
              <a:rPr lang="en-HK" dirty="0"/>
              <a:t> </a:t>
            </a:r>
            <a:r>
              <a:rPr lang="en-HK" dirty="0" err="1"/>
              <a:t>i</a:t>
            </a:r>
            <a:r>
              <a:rPr lang="en-HK" dirty="0"/>
              <a:t> có </a:t>
            </a:r>
            <a:r>
              <a:rPr lang="en-HK" dirty="0" err="1"/>
              <a:t>tại</a:t>
            </a:r>
            <a:r>
              <a:rPr lang="en-HK" dirty="0"/>
              <a:t> điểm j. 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 err="1"/>
              <a:t>Yêu</a:t>
            </a:r>
            <a:r>
              <a:rPr lang="en-HK" dirty="0"/>
              <a:t> </a:t>
            </a:r>
            <a:r>
              <a:rPr lang="en-HK" dirty="0" err="1"/>
              <a:t>cầu</a:t>
            </a:r>
            <a:r>
              <a:rPr lang="en-HK" dirty="0"/>
              <a:t>: </a:t>
            </a:r>
            <a:r>
              <a:rPr lang="en-HK" dirty="0" err="1"/>
              <a:t>Tìm</a:t>
            </a:r>
            <a:r>
              <a:rPr lang="en-HK" dirty="0"/>
              <a:t> </a:t>
            </a:r>
            <a:r>
              <a:rPr lang="en-HK" dirty="0" err="1"/>
              <a:t>lộ</a:t>
            </a:r>
            <a:r>
              <a:rPr lang="en-HK" dirty="0"/>
              <a:t> trình </a:t>
            </a:r>
            <a:r>
              <a:rPr lang="en-HK" dirty="0" err="1"/>
              <a:t>ngắn</a:t>
            </a:r>
            <a:r>
              <a:rPr lang="en-HK" dirty="0"/>
              <a:t> </a:t>
            </a:r>
            <a:r>
              <a:rPr lang="en-HK" dirty="0" err="1"/>
              <a:t>nhất</a:t>
            </a:r>
            <a:r>
              <a:rPr lang="en-HK" dirty="0"/>
              <a:t> </a:t>
            </a:r>
            <a:r>
              <a:rPr lang="en-HK" dirty="0" err="1"/>
              <a:t>cho</a:t>
            </a:r>
            <a:r>
              <a:rPr lang="en-HK" dirty="0"/>
              <a:t> người </a:t>
            </a:r>
            <a:r>
              <a:rPr lang="en-HK" dirty="0" err="1"/>
              <a:t>vận</a:t>
            </a:r>
            <a:r>
              <a:rPr lang="en-HK" dirty="0"/>
              <a:t> </a:t>
            </a:r>
            <a:r>
              <a:rPr lang="en-HK" dirty="0" err="1"/>
              <a:t>chuyển</a:t>
            </a:r>
            <a:r>
              <a:rPr lang="en-HK" dirty="0"/>
              <a:t> </a:t>
            </a:r>
            <a:r>
              <a:rPr lang="en-HK" dirty="0" err="1"/>
              <a:t>đi</a:t>
            </a:r>
            <a:r>
              <a:rPr lang="en-HK" dirty="0"/>
              <a:t> </a:t>
            </a:r>
            <a:r>
              <a:rPr lang="en-HK" dirty="0" err="1"/>
              <a:t>từ</a:t>
            </a:r>
            <a:r>
              <a:rPr lang="en-HK" dirty="0"/>
              <a:t> điểm </a:t>
            </a:r>
            <a:r>
              <a:rPr lang="en-HK" dirty="0" err="1"/>
              <a:t>xuất</a:t>
            </a:r>
            <a:r>
              <a:rPr lang="en-HK" dirty="0"/>
              <a:t> </a:t>
            </a:r>
            <a:r>
              <a:rPr lang="en-HK" dirty="0" err="1"/>
              <a:t>phát</a:t>
            </a:r>
            <a:r>
              <a:rPr lang="en-HK" dirty="0"/>
              <a:t> qua các điểm </a:t>
            </a:r>
            <a:r>
              <a:rPr lang="en-HK" dirty="0" err="1"/>
              <a:t>chứa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sao</a:t>
            </a:r>
            <a:r>
              <a:rPr lang="en-HK" dirty="0"/>
              <a:t> </a:t>
            </a:r>
            <a:r>
              <a:rPr lang="en-HK" dirty="0" err="1"/>
              <a:t>cho</a:t>
            </a:r>
            <a:r>
              <a:rPr lang="en-HK" dirty="0"/>
              <a:t> </a:t>
            </a:r>
            <a:r>
              <a:rPr lang="en-HK" dirty="0" err="1"/>
              <a:t>lấy</a:t>
            </a:r>
            <a:r>
              <a:rPr lang="en-HK" dirty="0"/>
              <a:t> </a:t>
            </a:r>
            <a:r>
              <a:rPr lang="en-HK" dirty="0" err="1"/>
              <a:t>đủ</a:t>
            </a:r>
            <a:r>
              <a:rPr lang="en-HK" dirty="0"/>
              <a:t> </a:t>
            </a:r>
            <a:r>
              <a:rPr lang="en-HK" dirty="0" err="1"/>
              <a:t>lượng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theo</a:t>
            </a:r>
            <a:r>
              <a:rPr lang="en-HK" dirty="0"/>
              <a:t> </a:t>
            </a:r>
            <a:r>
              <a:rPr lang="en-HK" dirty="0" err="1"/>
              <a:t>đơn</a:t>
            </a:r>
            <a:r>
              <a:rPr lang="en-H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53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331-F00D-6374-903D-79D0C43C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F1D6-1687-04E2-9EB6-C0A94782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Đ</a:t>
            </a:r>
            <a:r>
              <a:rPr lang="en-HK" dirty="0" err="1"/>
              <a:t>i</a:t>
            </a:r>
            <a:r>
              <a:rPr lang="en-HK" dirty="0"/>
              <a:t> </a:t>
            </a:r>
            <a:r>
              <a:rPr lang="en-HK" dirty="0" err="1"/>
              <a:t>đến</a:t>
            </a:r>
            <a:r>
              <a:rPr lang="en-HK" dirty="0"/>
              <a:t> </a:t>
            </a:r>
            <a:r>
              <a:rPr lang="en-HK" dirty="0" err="1"/>
              <a:t>nơi</a:t>
            </a:r>
            <a:r>
              <a:rPr lang="en-HK" dirty="0"/>
              <a:t> </a:t>
            </a:r>
            <a:r>
              <a:rPr lang="en-HK" dirty="0" err="1"/>
              <a:t>có</a:t>
            </a:r>
            <a:r>
              <a:rPr lang="en-HK" dirty="0"/>
              <a:t> </a:t>
            </a:r>
            <a:r>
              <a:rPr lang="en-HK" dirty="0" err="1"/>
              <a:t>tổng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/</a:t>
            </a:r>
            <a:r>
              <a:rPr lang="en-HK" dirty="0" err="1"/>
              <a:t>khoảng</a:t>
            </a:r>
            <a:r>
              <a:rPr lang="en-HK" dirty="0"/>
              <a:t> </a:t>
            </a:r>
            <a:r>
              <a:rPr lang="en-HK" dirty="0" err="1"/>
              <a:t>cách</a:t>
            </a:r>
            <a:r>
              <a:rPr lang="en-HK" dirty="0"/>
              <a:t> max</a:t>
            </a:r>
            <a:endParaRPr lang="en-HK" dirty="0">
              <a:cs typeface="Calibri" panose="020F0502020204030204"/>
            </a:endParaRPr>
          </a:p>
          <a:p>
            <a:r>
              <a:rPr lang="en-HK" dirty="0" err="1"/>
              <a:t>Xuất</a:t>
            </a:r>
            <a:r>
              <a:rPr lang="en-HK" dirty="0"/>
              <a:t> </a:t>
            </a:r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từ</a:t>
            </a:r>
            <a:r>
              <a:rPr lang="en-HK" dirty="0"/>
              <a:t> điểm 0</a:t>
            </a:r>
          </a:p>
          <a:p>
            <a:pPr lvl="1"/>
            <a:r>
              <a:rPr lang="en-HK" dirty="0"/>
              <a:t>B1: Tính </a:t>
            </a:r>
            <a:r>
              <a:rPr lang="en-HK" dirty="0" err="1"/>
              <a:t>tỉ</a:t>
            </a:r>
            <a:r>
              <a:rPr lang="en-HK" dirty="0"/>
              <a:t> </a:t>
            </a:r>
            <a:r>
              <a:rPr lang="en-HK" dirty="0" err="1"/>
              <a:t>lệ</a:t>
            </a:r>
            <a:r>
              <a:rPr lang="en-HK" dirty="0"/>
              <a:t> </a:t>
            </a:r>
            <a:r>
              <a:rPr lang="en-HK" dirty="0" err="1"/>
              <a:t>sumq</a:t>
            </a:r>
            <a:r>
              <a:rPr lang="en-HK" dirty="0"/>
              <a:t>()=(</a:t>
            </a:r>
            <a:r>
              <a:rPr lang="en-HK" dirty="0" err="1"/>
              <a:t>tổng</a:t>
            </a:r>
            <a:r>
              <a:rPr lang="en-HK" dirty="0"/>
              <a:t> </a:t>
            </a:r>
            <a:r>
              <a:rPr lang="en-HK" dirty="0" err="1"/>
              <a:t>đơn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</a:t>
            </a:r>
            <a:r>
              <a:rPr lang="en-HK" dirty="0" err="1"/>
              <a:t>tối</a:t>
            </a:r>
            <a:r>
              <a:rPr lang="en-HK" dirty="0"/>
              <a:t> </a:t>
            </a:r>
            <a:r>
              <a:rPr lang="en-HK" dirty="0" err="1"/>
              <a:t>đa</a:t>
            </a:r>
            <a:r>
              <a:rPr lang="en-HK" dirty="0"/>
              <a:t> </a:t>
            </a:r>
            <a:r>
              <a:rPr lang="en-HK" dirty="0" err="1"/>
              <a:t>cần</a:t>
            </a:r>
            <a:r>
              <a:rPr lang="en-HK" dirty="0"/>
              <a:t> </a:t>
            </a:r>
            <a:r>
              <a:rPr lang="en-HK" dirty="0" err="1"/>
              <a:t>lấy</a:t>
            </a:r>
            <a:r>
              <a:rPr lang="en-HK" dirty="0"/>
              <a:t>/</a:t>
            </a:r>
            <a:r>
              <a:rPr lang="en-HK" dirty="0" err="1"/>
              <a:t>khoảng</a:t>
            </a:r>
            <a:r>
              <a:rPr lang="en-HK" dirty="0"/>
              <a:t> </a:t>
            </a:r>
            <a:r>
              <a:rPr lang="en-HK" dirty="0" err="1"/>
              <a:t>cách</a:t>
            </a:r>
            <a:r>
              <a:rPr lang="en-HK" dirty="0"/>
              <a:t> tới điểm </a:t>
            </a:r>
            <a:r>
              <a:rPr lang="en-HK" dirty="0" err="1"/>
              <a:t>hiện</a:t>
            </a:r>
            <a:r>
              <a:rPr lang="en-HK" dirty="0"/>
              <a:t> </a:t>
            </a:r>
            <a:r>
              <a:rPr lang="en-HK" dirty="0" err="1"/>
              <a:t>tại</a:t>
            </a:r>
            <a:r>
              <a:rPr lang="en-HK" dirty="0"/>
              <a:t>) với các điểm </a:t>
            </a:r>
            <a:r>
              <a:rPr lang="en-HK" dirty="0" err="1"/>
              <a:t>chưa</a:t>
            </a:r>
            <a:r>
              <a:rPr lang="en-HK" dirty="0"/>
              <a:t> </a:t>
            </a:r>
            <a:r>
              <a:rPr lang="en-HK" dirty="0" err="1"/>
              <a:t>thăm</a:t>
            </a:r>
            <a:r>
              <a:rPr lang="en-HK" dirty="0"/>
              <a:t> </a:t>
            </a:r>
            <a:r>
              <a:rPr lang="en-HK" dirty="0" err="1"/>
              <a:t>khác</a:t>
            </a:r>
            <a:endParaRPr lang="en-HK" dirty="0"/>
          </a:p>
          <a:p>
            <a:pPr lvl="1"/>
            <a:r>
              <a:rPr lang="en-HK" dirty="0"/>
              <a:t>B2: Di </a:t>
            </a:r>
            <a:r>
              <a:rPr lang="en-HK" dirty="0" err="1"/>
              <a:t>chuyển</a:t>
            </a:r>
            <a:r>
              <a:rPr lang="en-HK" dirty="0"/>
              <a:t> tới điểm có </a:t>
            </a:r>
            <a:r>
              <a:rPr lang="en-HK" dirty="0" err="1"/>
              <a:t>sumq</a:t>
            </a:r>
            <a:r>
              <a:rPr lang="en-HK" dirty="0"/>
              <a:t>() </a:t>
            </a:r>
            <a:r>
              <a:rPr lang="en-HK" dirty="0" err="1"/>
              <a:t>lớn</a:t>
            </a:r>
            <a:r>
              <a:rPr lang="en-HK" dirty="0"/>
              <a:t> </a:t>
            </a:r>
            <a:r>
              <a:rPr lang="en-HK" dirty="0" err="1"/>
              <a:t>nhất</a:t>
            </a:r>
            <a:endParaRPr lang="en-HK" dirty="0"/>
          </a:p>
          <a:p>
            <a:pPr lvl="1"/>
            <a:r>
              <a:rPr lang="en-HK" dirty="0"/>
              <a:t>B3: </a:t>
            </a:r>
            <a:r>
              <a:rPr lang="en-HK" dirty="0" err="1"/>
              <a:t>Nếu</a:t>
            </a:r>
            <a:r>
              <a:rPr lang="en-HK" dirty="0"/>
              <a:t> </a:t>
            </a:r>
            <a:r>
              <a:rPr lang="en-HK" dirty="0" err="1"/>
              <a:t>đáp</a:t>
            </a:r>
            <a:r>
              <a:rPr lang="en-HK" dirty="0"/>
              <a:t> </a:t>
            </a:r>
            <a:r>
              <a:rPr lang="en-HK" dirty="0" err="1"/>
              <a:t>ứng</a:t>
            </a:r>
            <a:r>
              <a:rPr lang="en-HK" dirty="0"/>
              <a:t> </a:t>
            </a:r>
            <a:r>
              <a:rPr lang="en-HK" dirty="0" err="1"/>
              <a:t>đơn</a:t>
            </a:r>
            <a:r>
              <a:rPr lang="en-HK" dirty="0"/>
              <a:t> </a:t>
            </a:r>
            <a:r>
              <a:rPr lang="en-HK" dirty="0" err="1"/>
              <a:t>hàng</a:t>
            </a:r>
            <a:r>
              <a:rPr lang="en-HK" dirty="0"/>
              <a:t> thì quay về 0. </a:t>
            </a:r>
            <a:r>
              <a:rPr lang="en-HK" dirty="0" err="1"/>
              <a:t>Kết</a:t>
            </a:r>
            <a:r>
              <a:rPr lang="en-HK" dirty="0"/>
              <a:t> </a:t>
            </a:r>
            <a:r>
              <a:rPr lang="en-HK" dirty="0" err="1"/>
              <a:t>thúc</a:t>
            </a:r>
            <a:r>
              <a:rPr lang="en-HK" dirty="0"/>
              <a:t> thuật toán.</a:t>
            </a:r>
          </a:p>
          <a:p>
            <a:pPr lvl="1"/>
            <a:r>
              <a:rPr lang="en-HK" dirty="0"/>
              <a:t>B4: </a:t>
            </a:r>
            <a:r>
              <a:rPr lang="en-HK" dirty="0" err="1"/>
              <a:t>Lặp</a:t>
            </a:r>
            <a:r>
              <a:rPr lang="en-HK" dirty="0"/>
              <a:t> lại B1-B3</a:t>
            </a:r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3445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8EAA-5CA2-4AF5-684F-B82D75B5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Phương</a:t>
            </a:r>
            <a:r>
              <a:rPr lang="en-HK" dirty="0"/>
              <a:t> </a:t>
            </a:r>
            <a:r>
              <a:rPr lang="en-HK" dirty="0" err="1"/>
              <a:t>pháp</a:t>
            </a:r>
            <a:r>
              <a:rPr lang="en-HK" dirty="0"/>
              <a:t> </a:t>
            </a:r>
            <a:r>
              <a:rPr lang="en-HK" dirty="0" err="1"/>
              <a:t>sử</a:t>
            </a:r>
            <a:r>
              <a:rPr lang="en-HK" dirty="0"/>
              <a:t> </a:t>
            </a:r>
            <a:r>
              <a:rPr lang="en-HK" dirty="0" err="1"/>
              <a:t>dụng</a:t>
            </a:r>
            <a:r>
              <a:rPr lang="en-HK" dirty="0"/>
              <a:t> (</a:t>
            </a:r>
            <a:r>
              <a:rPr lang="en-HK" dirty="0" err="1"/>
              <a:t>Giải</a:t>
            </a:r>
            <a:r>
              <a:rPr lang="en-HK" dirty="0"/>
              <a:t> thuật </a:t>
            </a:r>
            <a:r>
              <a:rPr lang="en-HK" dirty="0" err="1"/>
              <a:t>tham</a:t>
            </a:r>
            <a:r>
              <a:rPr lang="en-HK" dirty="0"/>
              <a:t> lam-3)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3124B-ADD5-B9BF-78F4-E16DA2EDC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9" t="-471" r="31347" b="471"/>
          <a:stretch/>
        </p:blipFill>
        <p:spPr>
          <a:xfrm>
            <a:off x="1153886" y="1690688"/>
            <a:ext cx="2219596" cy="457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310B77-284A-B547-E5AC-BB79589E4E7F}"/>
              </a:ext>
            </a:extLst>
          </p:cNvPr>
          <p:cNvSpPr txBox="1"/>
          <p:nvPr/>
        </p:nvSpPr>
        <p:spPr>
          <a:xfrm>
            <a:off x="3373482" y="5119603"/>
            <a:ext cx="511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 k[</a:t>
            </a:r>
            <a:r>
              <a:rPr lang="en-US" dirty="0" err="1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i+1</a:t>
            </a:r>
            <a:r>
              <a:rPr lang="en-US" dirty="0">
                <a:latin typeface="Calibri (body)"/>
                <a:cs typeface="Times New Roman" panose="02020603050405020304" pitchFamily="18" charset="0"/>
                <a:sym typeface="Wingdings" panose="05000000000000000000" pitchFamily="2" charset="2"/>
              </a:rPr>
              <a:t>] = 0   STOP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C1306-A168-E423-937E-77BD09A91254}"/>
              </a:ext>
            </a:extLst>
          </p:cNvPr>
          <p:cNvSpPr txBox="1"/>
          <p:nvPr/>
        </p:nvSpPr>
        <p:spPr>
          <a:xfrm>
            <a:off x="3373482" y="5488935"/>
            <a:ext cx="6113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(body)"/>
                <a:cs typeface="Times New Roman" panose="02020603050405020304" pitchFamily="18" charset="0"/>
              </a:rPr>
              <a:t>k = [0, 2, 3, 0]</a:t>
            </a:r>
          </a:p>
          <a:p>
            <a:r>
              <a:rPr lang="en-US" dirty="0" err="1">
                <a:latin typeface="Calibri (body)"/>
                <a:cs typeface="Times New Roman" panose="02020603050405020304" pitchFamily="18" charset="0"/>
              </a:rPr>
              <a:t>s_min</a:t>
            </a:r>
            <a:r>
              <a:rPr lang="en-US" dirty="0">
                <a:latin typeface="Calibri (body)"/>
                <a:cs typeface="Times New Roman" panose="02020603050405020304" pitchFamily="18" charset="0"/>
              </a:rPr>
              <a:t> = d[0,2] + d[2,3] + d[3,0] = 3 + 6 + 5 = 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24C96E5B-4D00-EB3F-3D61-F0A6322C0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8116177"/>
                  </p:ext>
                </p:extLst>
              </p:nvPr>
            </p:nvGraphicFramePr>
            <p:xfrm>
              <a:off x="3373482" y="1690688"/>
              <a:ext cx="8698775" cy="316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3468">
                      <a:extLst>
                        <a:ext uri="{9D8B030D-6E8A-4147-A177-3AD203B41FA5}">
                          <a16:colId xmlns:a16="http://schemas.microsoft.com/office/drawing/2014/main" val="2274610589"/>
                        </a:ext>
                      </a:extLst>
                    </a:gridCol>
                    <a:gridCol w="1581596">
                      <a:extLst>
                        <a:ext uri="{9D8B030D-6E8A-4147-A177-3AD203B41FA5}">
                          <a16:colId xmlns:a16="http://schemas.microsoft.com/office/drawing/2014/main" val="2835865876"/>
                        </a:ext>
                      </a:extLst>
                    </a:gridCol>
                    <a:gridCol w="2291699">
                      <a:extLst>
                        <a:ext uri="{9D8B030D-6E8A-4147-A177-3AD203B41FA5}">
                          <a16:colId xmlns:a16="http://schemas.microsoft.com/office/drawing/2014/main" val="4209545239"/>
                        </a:ext>
                      </a:extLst>
                    </a:gridCol>
                    <a:gridCol w="2237904">
                      <a:extLst>
                        <a:ext uri="{9D8B030D-6E8A-4147-A177-3AD203B41FA5}">
                          <a16:colId xmlns:a16="http://schemas.microsoft.com/office/drawing/2014/main" val="1419848311"/>
                        </a:ext>
                      </a:extLst>
                    </a:gridCol>
                    <a:gridCol w="2184108">
                      <a:extLst>
                        <a:ext uri="{9D8B030D-6E8A-4147-A177-3AD203B41FA5}">
                          <a16:colId xmlns:a16="http://schemas.microsoft.com/office/drawing/2014/main" val="562802407"/>
                        </a:ext>
                      </a:extLst>
                    </a:gridCol>
                  </a:tblGrid>
                  <a:tr h="442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q(</a:t>
                          </a:r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sumq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sumq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sumq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01984"/>
                      </a:ext>
                    </a:extLst>
                  </a:tr>
                  <a:tr h="11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(8, 8, 8, 8, 6)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6+3+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8+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6+6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  <m:r>
                                  <a:rPr lang="en-US" sz="18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𝟐𝟗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FF0000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7+3+6+8+2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  <m:r>
                                  <a:rPr lang="en-US" sz="18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𝟐𝟔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FF0000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2+6+3+6+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  <m:r>
                                  <a:rPr lang="en-US" sz="18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FF0000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104774"/>
                      </a:ext>
                    </a:extLst>
                  </a:tr>
                  <a:tr h="717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(1, 5, 2, 0, 4)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800" b="1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+3+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  <m:r>
                                  <a:rPr lang="en-US" sz="18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1800" b="1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8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  <m:r>
                                  <a:rPr lang="en-US" sz="18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num>
                                  <m:den>
                                    <m:r>
                                      <a:rPr lang="en-US" sz="1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FF0000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442038"/>
                      </a:ext>
                    </a:extLst>
                  </a:tr>
                  <a:tr h="633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(0, 0, 0, 0, 0)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170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24C96E5B-4D00-EB3F-3D61-F0A6322C0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8116177"/>
                  </p:ext>
                </p:extLst>
              </p:nvPr>
            </p:nvGraphicFramePr>
            <p:xfrm>
              <a:off x="3373482" y="1690688"/>
              <a:ext cx="8698775" cy="3165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3468">
                      <a:extLst>
                        <a:ext uri="{9D8B030D-6E8A-4147-A177-3AD203B41FA5}">
                          <a16:colId xmlns:a16="http://schemas.microsoft.com/office/drawing/2014/main" val="2274610589"/>
                        </a:ext>
                      </a:extLst>
                    </a:gridCol>
                    <a:gridCol w="1581596">
                      <a:extLst>
                        <a:ext uri="{9D8B030D-6E8A-4147-A177-3AD203B41FA5}">
                          <a16:colId xmlns:a16="http://schemas.microsoft.com/office/drawing/2014/main" val="2835865876"/>
                        </a:ext>
                      </a:extLst>
                    </a:gridCol>
                    <a:gridCol w="2291699">
                      <a:extLst>
                        <a:ext uri="{9D8B030D-6E8A-4147-A177-3AD203B41FA5}">
                          <a16:colId xmlns:a16="http://schemas.microsoft.com/office/drawing/2014/main" val="4209545239"/>
                        </a:ext>
                      </a:extLst>
                    </a:gridCol>
                    <a:gridCol w="2237904">
                      <a:extLst>
                        <a:ext uri="{9D8B030D-6E8A-4147-A177-3AD203B41FA5}">
                          <a16:colId xmlns:a16="http://schemas.microsoft.com/office/drawing/2014/main" val="1419848311"/>
                        </a:ext>
                      </a:extLst>
                    </a:gridCol>
                    <a:gridCol w="2184108">
                      <a:extLst>
                        <a:ext uri="{9D8B030D-6E8A-4147-A177-3AD203B41FA5}">
                          <a16:colId xmlns:a16="http://schemas.microsoft.com/office/drawing/2014/main" val="562802407"/>
                        </a:ext>
                      </a:extLst>
                    </a:gridCol>
                  </a:tblGrid>
                  <a:tr h="442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q(</a:t>
                          </a:r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sumq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sumq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>
                              <a:solidFill>
                                <a:schemeClr val="tx1"/>
                              </a:solidFill>
                            </a:rPr>
                            <a:t>sumq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301984"/>
                      </a:ext>
                    </a:extLst>
                  </a:tr>
                  <a:tr h="1159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(8, 8, 8, 8, 6)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968" t="-41053" r="-193617" b="-13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553" t="-41053" r="-98365" b="-13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50" t="-41053" r="-557" b="-13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04774"/>
                      </a:ext>
                    </a:extLst>
                  </a:tr>
                  <a:tr h="930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(1, 5, 2, 0, 4)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968" t="-175163" r="-193617" b="-69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050" t="-175163" r="-557" b="-69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442038"/>
                      </a:ext>
                    </a:extLst>
                  </a:tr>
                  <a:tr h="633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(0, 0, 0, 0, 0)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  <a:latin typeface="Calibri (body)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170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2741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63-3377-90C2-35FE-F65B26C8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Thử </a:t>
            </a:r>
            <a:r>
              <a:rPr lang="en-US" dirty="0" err="1"/>
              <a:t>nghiệm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18BA-5AD8-30DE-1B51-50570855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Dữ liệu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nhiên</a:t>
            </a:r>
          </a:p>
          <a:p>
            <a:r>
              <a:rPr lang="en-HK" dirty="0" err="1"/>
              <a:t>Giải</a:t>
            </a:r>
            <a:r>
              <a:rPr lang="en-HK" dirty="0"/>
              <a:t> thuật di </a:t>
            </a:r>
            <a:r>
              <a:rPr lang="en-HK" dirty="0" err="1"/>
              <a:t>truyền</a:t>
            </a:r>
            <a:endParaRPr lang="en-HK" dirty="0"/>
          </a:p>
          <a:p>
            <a:pPr lvl="1"/>
            <a:r>
              <a:rPr lang="en-HK" dirty="0" err="1"/>
              <a:t>Kích</a:t>
            </a:r>
            <a:r>
              <a:rPr lang="en-HK" dirty="0"/>
              <a:t> </a:t>
            </a:r>
            <a:r>
              <a:rPr lang="en-HK" dirty="0" err="1"/>
              <a:t>thước</a:t>
            </a:r>
            <a:r>
              <a:rPr lang="en-HK" dirty="0"/>
              <a:t> </a:t>
            </a:r>
            <a:r>
              <a:rPr lang="en-HK" dirty="0" err="1"/>
              <a:t>quần</a:t>
            </a:r>
            <a:r>
              <a:rPr lang="en-HK" dirty="0"/>
              <a:t> </a:t>
            </a:r>
            <a:r>
              <a:rPr lang="en-HK" dirty="0" err="1"/>
              <a:t>thể</a:t>
            </a:r>
            <a:r>
              <a:rPr lang="en-HK" dirty="0"/>
              <a:t> 50-10000</a:t>
            </a:r>
          </a:p>
          <a:p>
            <a:pPr lvl="1"/>
            <a:r>
              <a:rPr lang="en-HK" dirty="0" err="1"/>
              <a:t>Số</a:t>
            </a:r>
            <a:r>
              <a:rPr lang="en-HK" dirty="0"/>
              <a:t> </a:t>
            </a:r>
            <a:r>
              <a:rPr lang="en-HK" dirty="0" err="1"/>
              <a:t>vòng</a:t>
            </a:r>
            <a:r>
              <a:rPr lang="en-HK" dirty="0"/>
              <a:t> </a:t>
            </a:r>
            <a:r>
              <a:rPr lang="en-HK" dirty="0" err="1"/>
              <a:t>lặp</a:t>
            </a:r>
            <a:r>
              <a:rPr lang="en-HK" dirty="0"/>
              <a:t> 10-1000</a:t>
            </a:r>
          </a:p>
          <a:p>
            <a:pPr lvl="1"/>
            <a:r>
              <a:rPr lang="en-HK" dirty="0" err="1"/>
              <a:t>Tỉ</a:t>
            </a:r>
            <a:r>
              <a:rPr lang="en-HK" dirty="0"/>
              <a:t> </a:t>
            </a:r>
            <a:r>
              <a:rPr lang="en-HK" dirty="0" err="1"/>
              <a:t>lệ</a:t>
            </a:r>
            <a:r>
              <a:rPr lang="en-HK" dirty="0"/>
              <a:t> </a:t>
            </a:r>
            <a:r>
              <a:rPr lang="en-HK" dirty="0" err="1"/>
              <a:t>lai</a:t>
            </a:r>
            <a:r>
              <a:rPr lang="en-HK" dirty="0"/>
              <a:t> </a:t>
            </a:r>
            <a:r>
              <a:rPr lang="en-HK" dirty="0" err="1"/>
              <a:t>ghép</a:t>
            </a:r>
            <a:r>
              <a:rPr lang="en-HK" dirty="0"/>
              <a:t> = 0.8</a:t>
            </a:r>
          </a:p>
          <a:p>
            <a:pPr lvl="1"/>
            <a:r>
              <a:rPr lang="en-HK" dirty="0" err="1"/>
              <a:t>Tỉ</a:t>
            </a:r>
            <a:r>
              <a:rPr lang="en-HK" dirty="0"/>
              <a:t> </a:t>
            </a:r>
            <a:r>
              <a:rPr lang="en-HK" dirty="0" err="1"/>
              <a:t>lệ</a:t>
            </a:r>
            <a:r>
              <a:rPr lang="en-HK" dirty="0"/>
              <a:t> </a:t>
            </a:r>
            <a:r>
              <a:rPr lang="en-HK" dirty="0" err="1"/>
              <a:t>đột</a:t>
            </a:r>
            <a:r>
              <a:rPr lang="en-HK" dirty="0"/>
              <a:t> </a:t>
            </a:r>
            <a:r>
              <a:rPr lang="en-HK" dirty="0" err="1"/>
              <a:t>biến</a:t>
            </a:r>
            <a:r>
              <a:rPr lang="en-HK" dirty="0"/>
              <a:t> = 0.2</a:t>
            </a:r>
          </a:p>
          <a:p>
            <a:pPr lvl="1"/>
            <a:r>
              <a:rPr lang="en-HK" dirty="0" err="1"/>
              <a:t>Tỉ</a:t>
            </a:r>
            <a:r>
              <a:rPr lang="en-HK" dirty="0"/>
              <a:t> </a:t>
            </a:r>
            <a:r>
              <a:rPr lang="en-HK" dirty="0" err="1"/>
              <a:t>lệ</a:t>
            </a:r>
            <a:r>
              <a:rPr lang="en-HK" dirty="0"/>
              <a:t> </a:t>
            </a:r>
            <a:r>
              <a:rPr lang="en-HK" dirty="0" err="1"/>
              <a:t>thăm</a:t>
            </a:r>
            <a:r>
              <a:rPr lang="en-HK" dirty="0"/>
              <a:t> (VISIT_RATE) = 0.3</a:t>
            </a:r>
          </a:p>
          <a:p>
            <a:pPr lvl="1"/>
            <a:r>
              <a:rPr lang="en-HK" dirty="0" err="1"/>
              <a:t>Mỗi</a:t>
            </a:r>
            <a:r>
              <a:rPr lang="en-HK" dirty="0"/>
              <a:t> case </a:t>
            </a:r>
            <a:r>
              <a:rPr lang="en-HK" dirty="0" err="1"/>
              <a:t>chạy</a:t>
            </a:r>
            <a:r>
              <a:rPr lang="en-HK" dirty="0"/>
              <a:t> 10 lần, </a:t>
            </a:r>
            <a:r>
              <a:rPr lang="en-HK" dirty="0" err="1"/>
              <a:t>bảng</a:t>
            </a:r>
            <a:r>
              <a:rPr lang="en-HK" dirty="0"/>
              <a:t> (slide </a:t>
            </a:r>
            <a:r>
              <a:rPr lang="en-HK" dirty="0" err="1"/>
              <a:t>sau</a:t>
            </a:r>
            <a:r>
              <a:rPr lang="en-HK" dirty="0"/>
              <a:t>) </a:t>
            </a:r>
            <a:r>
              <a:rPr lang="en-HK" dirty="0" err="1"/>
              <a:t>ghi</a:t>
            </a:r>
            <a:r>
              <a:rPr lang="en-HK" dirty="0"/>
              <a:t> </a:t>
            </a:r>
            <a:r>
              <a:rPr lang="en-HK" dirty="0" err="1"/>
              <a:t>kết</a:t>
            </a:r>
            <a:r>
              <a:rPr lang="en-HK" dirty="0"/>
              <a:t> </a:t>
            </a:r>
            <a:r>
              <a:rPr lang="en-HK" dirty="0" err="1"/>
              <a:t>quả</a:t>
            </a:r>
            <a:r>
              <a:rPr lang="en-HK" dirty="0"/>
              <a:t> tốt </a:t>
            </a:r>
            <a:r>
              <a:rPr lang="en-HK" dirty="0" err="1"/>
              <a:t>nhất</a:t>
            </a:r>
            <a:r>
              <a:rPr lang="en-HK" dirty="0"/>
              <a:t> và thời </a:t>
            </a:r>
            <a:r>
              <a:rPr lang="en-HK" dirty="0" err="1"/>
              <a:t>gian</a:t>
            </a:r>
            <a:r>
              <a:rPr lang="en-HK" dirty="0"/>
              <a:t> </a:t>
            </a:r>
            <a:r>
              <a:rPr lang="en-HK" dirty="0" err="1"/>
              <a:t>chạy</a:t>
            </a:r>
            <a:r>
              <a:rPr lang="en-HK" dirty="0"/>
              <a:t> </a:t>
            </a:r>
            <a:r>
              <a:rPr lang="en-HK" dirty="0" err="1"/>
              <a:t>trung</a:t>
            </a:r>
            <a:r>
              <a:rPr lang="en-HK" dirty="0"/>
              <a:t> </a:t>
            </a:r>
            <a:r>
              <a:rPr lang="en-HK" dirty="0" err="1"/>
              <a:t>bình</a:t>
            </a:r>
            <a:endParaRPr lang="en-HK" dirty="0"/>
          </a:p>
          <a:p>
            <a:r>
              <a:rPr lang="en-HK" dirty="0" err="1"/>
              <a:t>Cấu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</a:t>
            </a:r>
            <a:r>
              <a:rPr lang="en-HK" dirty="0" err="1"/>
              <a:t>máy</a:t>
            </a:r>
            <a:r>
              <a:rPr lang="en-HK" dirty="0"/>
              <a:t> tính </a:t>
            </a:r>
            <a:br>
              <a:rPr lang="en-HK" dirty="0"/>
            </a:br>
            <a:r>
              <a:rPr lang="pt-BR" dirty="0"/>
              <a:t>Intel(R) Xeon(R) CPU @ 2.20GHz – 13GB Memory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56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E71AA4-C4D0-777C-42EE-C7B465545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25952"/>
              </p:ext>
            </p:extLst>
          </p:nvPr>
        </p:nvGraphicFramePr>
        <p:xfrm>
          <a:off x="174172" y="119742"/>
          <a:ext cx="11854542" cy="6417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05">
                  <a:extLst>
                    <a:ext uri="{9D8B030D-6E8A-4147-A177-3AD203B41FA5}">
                      <a16:colId xmlns:a16="http://schemas.microsoft.com/office/drawing/2014/main" val="3497830520"/>
                    </a:ext>
                  </a:extLst>
                </a:gridCol>
                <a:gridCol w="309380">
                  <a:extLst>
                    <a:ext uri="{9D8B030D-6E8A-4147-A177-3AD203B41FA5}">
                      <a16:colId xmlns:a16="http://schemas.microsoft.com/office/drawing/2014/main" val="2855253845"/>
                    </a:ext>
                  </a:extLst>
                </a:gridCol>
                <a:gridCol w="292705">
                  <a:extLst>
                    <a:ext uri="{9D8B030D-6E8A-4147-A177-3AD203B41FA5}">
                      <a16:colId xmlns:a16="http://schemas.microsoft.com/office/drawing/2014/main" val="3637873048"/>
                    </a:ext>
                  </a:extLst>
                </a:gridCol>
                <a:gridCol w="564502">
                  <a:extLst>
                    <a:ext uri="{9D8B030D-6E8A-4147-A177-3AD203B41FA5}">
                      <a16:colId xmlns:a16="http://schemas.microsoft.com/office/drawing/2014/main" val="2284212329"/>
                    </a:ext>
                  </a:extLst>
                </a:gridCol>
                <a:gridCol w="324066">
                  <a:extLst>
                    <a:ext uri="{9D8B030D-6E8A-4147-A177-3AD203B41FA5}">
                      <a16:colId xmlns:a16="http://schemas.microsoft.com/office/drawing/2014/main" val="742774446"/>
                    </a:ext>
                  </a:extLst>
                </a:gridCol>
                <a:gridCol w="480872">
                  <a:extLst>
                    <a:ext uri="{9D8B030D-6E8A-4147-A177-3AD203B41FA5}">
                      <a16:colId xmlns:a16="http://schemas.microsoft.com/office/drawing/2014/main" val="2322460679"/>
                    </a:ext>
                  </a:extLst>
                </a:gridCol>
                <a:gridCol w="344974">
                  <a:extLst>
                    <a:ext uri="{9D8B030D-6E8A-4147-A177-3AD203B41FA5}">
                      <a16:colId xmlns:a16="http://schemas.microsoft.com/office/drawing/2014/main" val="489778618"/>
                    </a:ext>
                  </a:extLst>
                </a:gridCol>
                <a:gridCol w="502038">
                  <a:extLst>
                    <a:ext uri="{9D8B030D-6E8A-4147-A177-3AD203B41FA5}">
                      <a16:colId xmlns:a16="http://schemas.microsoft.com/office/drawing/2014/main" val="235136036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521498771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501268866"/>
                    </a:ext>
                  </a:extLst>
                </a:gridCol>
                <a:gridCol w="621695">
                  <a:extLst>
                    <a:ext uri="{9D8B030D-6E8A-4147-A177-3AD203B41FA5}">
                      <a16:colId xmlns:a16="http://schemas.microsoft.com/office/drawing/2014/main" val="1267042845"/>
                    </a:ext>
                  </a:extLst>
                </a:gridCol>
                <a:gridCol w="575734">
                  <a:extLst>
                    <a:ext uri="{9D8B030D-6E8A-4147-A177-3AD203B41FA5}">
                      <a16:colId xmlns:a16="http://schemas.microsoft.com/office/drawing/2014/main" val="477511949"/>
                    </a:ext>
                  </a:extLst>
                </a:gridCol>
                <a:gridCol w="375556">
                  <a:extLst>
                    <a:ext uri="{9D8B030D-6E8A-4147-A177-3AD203B41FA5}">
                      <a16:colId xmlns:a16="http://schemas.microsoft.com/office/drawing/2014/main" val="3322528063"/>
                    </a:ext>
                  </a:extLst>
                </a:gridCol>
                <a:gridCol w="470419">
                  <a:extLst>
                    <a:ext uri="{9D8B030D-6E8A-4147-A177-3AD203B41FA5}">
                      <a16:colId xmlns:a16="http://schemas.microsoft.com/office/drawing/2014/main" val="3599909456"/>
                    </a:ext>
                  </a:extLst>
                </a:gridCol>
                <a:gridCol w="382555">
                  <a:extLst>
                    <a:ext uri="{9D8B030D-6E8A-4147-A177-3AD203B41FA5}">
                      <a16:colId xmlns:a16="http://schemas.microsoft.com/office/drawing/2014/main" val="3531433741"/>
                    </a:ext>
                  </a:extLst>
                </a:gridCol>
                <a:gridCol w="687355">
                  <a:extLst>
                    <a:ext uri="{9D8B030D-6E8A-4147-A177-3AD203B41FA5}">
                      <a16:colId xmlns:a16="http://schemas.microsoft.com/office/drawing/2014/main" val="718255204"/>
                    </a:ext>
                  </a:extLst>
                </a:gridCol>
                <a:gridCol w="370115">
                  <a:extLst>
                    <a:ext uri="{9D8B030D-6E8A-4147-A177-3AD203B41FA5}">
                      <a16:colId xmlns:a16="http://schemas.microsoft.com/office/drawing/2014/main" val="133617682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90867812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29245802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1253191226"/>
                    </a:ext>
                  </a:extLst>
                </a:gridCol>
                <a:gridCol w="412879">
                  <a:extLst>
                    <a:ext uri="{9D8B030D-6E8A-4147-A177-3AD203B41FA5}">
                      <a16:colId xmlns:a16="http://schemas.microsoft.com/office/drawing/2014/main" val="2112087458"/>
                    </a:ext>
                  </a:extLst>
                </a:gridCol>
                <a:gridCol w="606317">
                  <a:extLst>
                    <a:ext uri="{9D8B030D-6E8A-4147-A177-3AD203B41FA5}">
                      <a16:colId xmlns:a16="http://schemas.microsoft.com/office/drawing/2014/main" val="238777916"/>
                    </a:ext>
                  </a:extLst>
                </a:gridCol>
                <a:gridCol w="439057">
                  <a:extLst>
                    <a:ext uri="{9D8B030D-6E8A-4147-A177-3AD203B41FA5}">
                      <a16:colId xmlns:a16="http://schemas.microsoft.com/office/drawing/2014/main" val="241488708"/>
                    </a:ext>
                  </a:extLst>
                </a:gridCol>
                <a:gridCol w="449511">
                  <a:extLst>
                    <a:ext uri="{9D8B030D-6E8A-4147-A177-3AD203B41FA5}">
                      <a16:colId xmlns:a16="http://schemas.microsoft.com/office/drawing/2014/main" val="3642316624"/>
                    </a:ext>
                  </a:extLst>
                </a:gridCol>
                <a:gridCol w="418149">
                  <a:extLst>
                    <a:ext uri="{9D8B030D-6E8A-4147-A177-3AD203B41FA5}">
                      <a16:colId xmlns:a16="http://schemas.microsoft.com/office/drawing/2014/main" val="3320263000"/>
                    </a:ext>
                  </a:extLst>
                </a:gridCol>
                <a:gridCol w="439058">
                  <a:extLst>
                    <a:ext uri="{9D8B030D-6E8A-4147-A177-3AD203B41FA5}">
                      <a16:colId xmlns:a16="http://schemas.microsoft.com/office/drawing/2014/main" val="2875210762"/>
                    </a:ext>
                  </a:extLst>
                </a:gridCol>
              </a:tblGrid>
              <a:tr h="1326928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N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MIP-1</a:t>
                      </a:r>
                    </a:p>
                    <a:p>
                      <a:pPr algn="ctr"/>
                      <a:r>
                        <a:rPr lang="en-US" sz="1600" b="0" u="none" dirty="0"/>
                        <a:t>OR-</a:t>
                      </a:r>
                    </a:p>
                    <a:p>
                      <a:pPr algn="ctr"/>
                      <a:r>
                        <a:rPr lang="en-US" sz="1600" b="0" u="none" dirty="0"/>
                        <a:t>Tools</a:t>
                      </a:r>
                      <a:endParaRPr lang="en-HK" sz="1600" b="0" u="none" dirty="0"/>
                    </a:p>
                    <a:p>
                      <a:pPr algn="ctr"/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MIP-2</a:t>
                      </a:r>
                    </a:p>
                    <a:p>
                      <a:pPr algn="ctr"/>
                      <a:r>
                        <a:rPr lang="en-US" sz="1600" b="0" u="none" dirty="0"/>
                        <a:t>OR-Tools</a:t>
                      </a:r>
                      <a:endParaRPr lang="en-HK" sz="1600" b="0" u="none" dirty="0"/>
                    </a:p>
                    <a:p>
                      <a:pPr algn="ctr"/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MIP-2</a:t>
                      </a:r>
                    </a:p>
                    <a:p>
                      <a:pPr algn="ctr"/>
                      <a:r>
                        <a:rPr lang="en-US" sz="1600" b="0" u="none" dirty="0"/>
                        <a:t>CPLEX</a:t>
                      </a:r>
                      <a:endParaRPr lang="en-HK" sz="1600" b="0" u="none" dirty="0"/>
                    </a:p>
                    <a:p>
                      <a:pPr algn="ctr"/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BFS</a:t>
                      </a:r>
                      <a:endParaRPr lang="en-HK" sz="1600" b="0" u="none" dirty="0"/>
                    </a:p>
                    <a:p>
                      <a:pPr algn="ctr"/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DFS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DFS-BB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DFS-BB</a:t>
                      </a:r>
                    </a:p>
                    <a:p>
                      <a:pPr algn="ctr"/>
                      <a:r>
                        <a:rPr lang="en-US" sz="1600" b="0" u="none" dirty="0"/>
                        <a:t>(Initialize</a:t>
                      </a:r>
                    </a:p>
                    <a:p>
                      <a:pPr algn="ctr"/>
                      <a:r>
                        <a:rPr lang="en-US" sz="1600" b="0" u="none" dirty="0"/>
                        <a:t>from Greedy-3)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GA-1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GA-2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Greedy-1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Greedy-2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Greedy-3</a:t>
                      </a:r>
                      <a:endParaRPr lang="en-HK" sz="1600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51106"/>
                  </a:ext>
                </a:extLst>
              </a:tr>
              <a:tr h="393098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/>
                        <a:t>91</a:t>
                      </a:r>
                      <a:endParaRPr lang="en-HK" sz="1400" b="0" u="none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0.04s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dk1"/>
                          </a:solidFill>
                          <a:effectLst/>
                        </a:rPr>
                        <a:t>9</a:t>
                      </a:r>
                      <a:r>
                        <a:rPr lang="en-HK" sz="1400" b="0" u="none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HK" sz="1400" b="0" u="none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0.01s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dirty="0"/>
                        <a:t>0.01s</a:t>
                      </a:r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91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91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118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129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29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98799"/>
                  </a:ext>
                </a:extLst>
              </a:tr>
              <a:tr h="462684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15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89</a:t>
                      </a:r>
                      <a:endParaRPr lang="en-HK" sz="1400" b="1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15m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sng" kern="1200" dirty="0">
                          <a:solidFill>
                            <a:schemeClr val="dk1"/>
                          </a:solidFill>
                          <a:effectLst/>
                        </a:rPr>
                        <a:t>253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15m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13.7s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dirty="0"/>
                        <a:t>0.6s</a:t>
                      </a:r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7</a:t>
                      </a:r>
                      <a:r>
                        <a:rPr lang="en-HK" sz="1400" b="0" u="sng" dirty="0"/>
                        <a:t>02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2</a:t>
                      </a:r>
                      <a:r>
                        <a:rPr lang="en-HK" sz="1400" b="0" u="sng" dirty="0"/>
                        <a:t>10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08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4835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/>
                        <a:t>15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11.5s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8.5s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sng" kern="1200" dirty="0">
                          <a:solidFill>
                            <a:schemeClr val="dk1"/>
                          </a:solidFill>
                          <a:effectLst/>
                        </a:rPr>
                        <a:t>163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15m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sng" kern="1200" dirty="0">
                          <a:solidFill>
                            <a:schemeClr val="dk1"/>
                          </a:solidFill>
                          <a:effectLst/>
                        </a:rPr>
                        <a:t>381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15m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99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dirty="0"/>
                        <a:t>33s</a:t>
                      </a:r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99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18s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26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7</a:t>
                      </a:r>
                      <a:r>
                        <a:rPr lang="en-HK" sz="1400" b="0" u="sng" dirty="0"/>
                        <a:t>30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41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9596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/>
                        <a:t>20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25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43.3s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277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1h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sng" kern="1200" dirty="0">
                          <a:solidFill>
                            <a:schemeClr val="dk1"/>
                          </a:solidFill>
                          <a:effectLst/>
                        </a:rPr>
                        <a:t>502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1h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49m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dirty="0"/>
                        <a:t>5m</a:t>
                      </a:r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107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33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7</a:t>
                      </a:r>
                      <a:r>
                        <a:rPr lang="en-HK" sz="1400" b="0" u="sng" dirty="0"/>
                        <a:t>06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2</a:t>
                      </a:r>
                      <a:r>
                        <a:rPr lang="en-HK" sz="1400" b="0" u="sng" dirty="0"/>
                        <a:t>18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10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39818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/>
                        <a:t>25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59.2s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164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1h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sng" kern="1200" dirty="0">
                          <a:solidFill>
                            <a:schemeClr val="dk1"/>
                          </a:solidFill>
                          <a:effectLst/>
                        </a:rPr>
                        <a:t>721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1h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dirty="0"/>
                        <a:t>32s</a:t>
                      </a:r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84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19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5</a:t>
                      </a:r>
                      <a:r>
                        <a:rPr lang="en-HK" sz="1400" b="0" u="sng" dirty="0"/>
                        <a:t>44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49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49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543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/>
                        <a:t>35</a:t>
                      </a:r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5h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sng" kern="1200" dirty="0">
                          <a:solidFill>
                            <a:schemeClr val="dk1"/>
                          </a:solidFill>
                          <a:effectLst/>
                        </a:rPr>
                        <a:t>1086</a:t>
                      </a:r>
                      <a:endParaRPr lang="en-HK" sz="1400" b="0" u="sng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b="0" u="none" dirty="0"/>
                        <a:t>5h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4.5h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dirty="0"/>
                        <a:t>28m</a:t>
                      </a:r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48s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38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8</a:t>
                      </a:r>
                      <a:r>
                        <a:rPr lang="en-HK" sz="1400" b="0" u="sng" dirty="0"/>
                        <a:t>51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57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82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62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35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7m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159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330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3.7s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1202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134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95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965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45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75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14m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75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11m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75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198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416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3.9s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1459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166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177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964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26m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22m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117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402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1448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79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979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46m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41m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13m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135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432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1338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64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112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983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150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1.2h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47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12m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182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545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11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150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1.5h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sz="1400" b="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55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13m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140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687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100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79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2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966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E71AA4-C4D0-777C-42EE-C7B465545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40062"/>
              </p:ext>
            </p:extLst>
          </p:nvPr>
        </p:nvGraphicFramePr>
        <p:xfrm>
          <a:off x="168729" y="119741"/>
          <a:ext cx="11854541" cy="4880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570">
                  <a:extLst>
                    <a:ext uri="{9D8B030D-6E8A-4147-A177-3AD203B41FA5}">
                      <a16:colId xmlns:a16="http://schemas.microsoft.com/office/drawing/2014/main" val="3497830520"/>
                    </a:ext>
                  </a:extLst>
                </a:gridCol>
                <a:gridCol w="556884">
                  <a:extLst>
                    <a:ext uri="{9D8B030D-6E8A-4147-A177-3AD203B41FA5}">
                      <a16:colId xmlns:a16="http://schemas.microsoft.com/office/drawing/2014/main" val="2855253845"/>
                    </a:ext>
                  </a:extLst>
                </a:gridCol>
                <a:gridCol w="884387">
                  <a:extLst>
                    <a:ext uri="{9D8B030D-6E8A-4147-A177-3AD203B41FA5}">
                      <a16:colId xmlns:a16="http://schemas.microsoft.com/office/drawing/2014/main" val="489778618"/>
                    </a:ext>
                  </a:extLst>
                </a:gridCol>
                <a:gridCol w="809118">
                  <a:extLst>
                    <a:ext uri="{9D8B030D-6E8A-4147-A177-3AD203B41FA5}">
                      <a16:colId xmlns:a16="http://schemas.microsoft.com/office/drawing/2014/main" val="235136036"/>
                    </a:ext>
                  </a:extLst>
                </a:gridCol>
                <a:gridCol w="752669">
                  <a:extLst>
                    <a:ext uri="{9D8B030D-6E8A-4147-A177-3AD203B41FA5}">
                      <a16:colId xmlns:a16="http://schemas.microsoft.com/office/drawing/2014/main" val="1336176826"/>
                    </a:ext>
                  </a:extLst>
                </a:gridCol>
                <a:gridCol w="884387">
                  <a:extLst>
                    <a:ext uri="{9D8B030D-6E8A-4147-A177-3AD203B41FA5}">
                      <a16:colId xmlns:a16="http://schemas.microsoft.com/office/drawing/2014/main" val="908678127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1529245802"/>
                    </a:ext>
                  </a:extLst>
                </a:gridCol>
                <a:gridCol w="978470">
                  <a:extLst>
                    <a:ext uri="{9D8B030D-6E8A-4147-A177-3AD203B41FA5}">
                      <a16:colId xmlns:a16="http://schemas.microsoft.com/office/drawing/2014/main" val="1253191226"/>
                    </a:ext>
                  </a:extLst>
                </a:gridCol>
                <a:gridCol w="1132738">
                  <a:extLst>
                    <a:ext uri="{9D8B030D-6E8A-4147-A177-3AD203B41FA5}">
                      <a16:colId xmlns:a16="http://schemas.microsoft.com/office/drawing/2014/main" val="2112087458"/>
                    </a:ext>
                  </a:extLst>
                </a:gridCol>
                <a:gridCol w="1162903">
                  <a:extLst>
                    <a:ext uri="{9D8B030D-6E8A-4147-A177-3AD203B41FA5}">
                      <a16:colId xmlns:a16="http://schemas.microsoft.com/office/drawing/2014/main" val="238777916"/>
                    </a:ext>
                  </a:extLst>
                </a:gridCol>
                <a:gridCol w="790303">
                  <a:extLst>
                    <a:ext uri="{9D8B030D-6E8A-4147-A177-3AD203B41FA5}">
                      <a16:colId xmlns:a16="http://schemas.microsoft.com/office/drawing/2014/main" val="241488708"/>
                    </a:ext>
                  </a:extLst>
                </a:gridCol>
                <a:gridCol w="809120">
                  <a:extLst>
                    <a:ext uri="{9D8B030D-6E8A-4147-A177-3AD203B41FA5}">
                      <a16:colId xmlns:a16="http://schemas.microsoft.com/office/drawing/2014/main" val="3642316624"/>
                    </a:ext>
                  </a:extLst>
                </a:gridCol>
                <a:gridCol w="752669">
                  <a:extLst>
                    <a:ext uri="{9D8B030D-6E8A-4147-A177-3AD203B41FA5}">
                      <a16:colId xmlns:a16="http://schemas.microsoft.com/office/drawing/2014/main" val="3320263000"/>
                    </a:ext>
                  </a:extLst>
                </a:gridCol>
                <a:gridCol w="790304">
                  <a:extLst>
                    <a:ext uri="{9D8B030D-6E8A-4147-A177-3AD203B41FA5}">
                      <a16:colId xmlns:a16="http://schemas.microsoft.com/office/drawing/2014/main" val="2875210762"/>
                    </a:ext>
                  </a:extLst>
                </a:gridCol>
              </a:tblGrid>
              <a:tr h="696688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N</a:t>
                      </a:r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M</a:t>
                      </a:r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MIP-2</a:t>
                      </a:r>
                    </a:p>
                    <a:p>
                      <a:pPr algn="ctr"/>
                      <a:r>
                        <a:rPr lang="en-US" b="0" u="none" dirty="0"/>
                        <a:t>CPLEX</a:t>
                      </a:r>
                      <a:endParaRPr lang="en-HK" b="0" u="none" dirty="0"/>
                    </a:p>
                    <a:p>
                      <a:pPr algn="ctr"/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GA-1</a:t>
                      </a:r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u="none"/>
                        <a:t>GA-2</a:t>
                      </a:r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u="none"/>
                        <a:t>Greedy-1</a:t>
                      </a:r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Greedy-2</a:t>
                      </a:r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Greedy-3</a:t>
                      </a:r>
                      <a:endParaRPr lang="en-HK" b="0" u="non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51106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150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65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22m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458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1045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76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98799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150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83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23m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410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7</a:t>
                      </a:r>
                      <a:r>
                        <a:rPr lang="en-HK" sz="1400" b="0" u="sng" dirty="0"/>
                        <a:t>02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0.02s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0.18s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48350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44m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62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228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36</a:t>
                      </a:r>
                      <a:endParaRPr lang="en-HK" sz="1400" b="0" u="sng" dirty="0"/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95961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350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16m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58m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96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231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84</a:t>
                      </a:r>
                      <a:endParaRPr lang="en-HK" sz="1400" b="0" u="sng" dirty="0"/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67</a:t>
                      </a:r>
                      <a:endParaRPr lang="en-HK" sz="1400" b="0" u="sng" dirty="0"/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39818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2.6h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21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1.5h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164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1.9m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226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0.21s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39</a:t>
                      </a:r>
                      <a:endParaRPr lang="en-HK" sz="1400" b="0" u="sng" dirty="0"/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58</a:t>
                      </a:r>
                      <a:endParaRPr lang="en-HK" sz="1400" b="0" u="sng" dirty="0"/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54342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450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143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2.5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067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2.2m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2412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2.25s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sng" dirty="0"/>
                        <a:t>1</a:t>
                      </a:r>
                      <a:r>
                        <a:rPr lang="en-HK" sz="1400" b="0" u="sng" dirty="0"/>
                        <a:t>50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0.09s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116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2.54s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6281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188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3.2h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2045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3.2m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2137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3.3s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83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3.6s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78825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207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5.5h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2099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4.5m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3444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5.7s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113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0.19s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156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6.3s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44871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436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7.8h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2527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3978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13.3s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190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0.48s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119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14.5s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33054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800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1000</a:t>
                      </a:r>
                    </a:p>
                  </a:txBody>
                  <a:tcPr marL="6350" marR="6350" marT="63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HK" sz="1400" b="0" u="none" dirty="0"/>
                    </a:p>
                  </a:txBody>
                  <a:tcPr marL="6350" marR="6350" marT="63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863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7.9h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3508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11.5m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5049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21s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1" u="sng" dirty="0"/>
                        <a:t>141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0.77s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sng" dirty="0"/>
                        <a:t>149</a:t>
                      </a:r>
                    </a:p>
                  </a:txBody>
                  <a:tcPr marL="6350" marR="6350" marT="63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400" b="0" u="none" dirty="0"/>
                        <a:t>22.7s</a:t>
                      </a:r>
                    </a:p>
                  </a:txBody>
                  <a:tcPr marL="6350" marR="6350" marT="63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7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3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978F-A271-C290-2591-2EC7008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62" y="878134"/>
            <a:ext cx="42672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Lấy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tỉ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(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/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), ta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các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heuristics về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với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(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):</a:t>
            </a:r>
            <a:endParaRPr lang="en-HK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B7FD8A-B442-1D44-F060-234B3AD7E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40756"/>
              </p:ext>
            </p:extLst>
          </p:nvPr>
        </p:nvGraphicFramePr>
        <p:xfrm>
          <a:off x="1054097" y="3282837"/>
          <a:ext cx="3724730" cy="312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365">
                  <a:extLst>
                    <a:ext uri="{9D8B030D-6E8A-4147-A177-3AD203B41FA5}">
                      <a16:colId xmlns:a16="http://schemas.microsoft.com/office/drawing/2014/main" val="4175565430"/>
                    </a:ext>
                  </a:extLst>
                </a:gridCol>
                <a:gridCol w="1862365">
                  <a:extLst>
                    <a:ext uri="{9D8B030D-6E8A-4147-A177-3AD203B41FA5}">
                      <a16:colId xmlns:a16="http://schemas.microsoft.com/office/drawing/2014/main" val="374451296"/>
                    </a:ext>
                  </a:extLst>
                </a:gridCol>
              </a:tblGrid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HK" sz="2400" b="0" dirty="0"/>
                        <a:t>Algorithm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/>
                        <a:t>Average Gap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4399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GA-1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/>
                        <a:t>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3599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GA-2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10.64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9805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Greedy-1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23.94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17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Greedy-2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2.79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0618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Greedy-3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9150"/>
                  </a:ext>
                </a:extLst>
              </a:tr>
            </a:tbl>
          </a:graphicData>
        </a:graphic>
      </p:graphicFrame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A0A8878-0B00-9573-ACA8-7F40A0B8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6" y="99706"/>
            <a:ext cx="6662056" cy="6656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500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9F3E-D750-5B9D-5A03-DF81FC92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Kết</a:t>
            </a:r>
            <a:r>
              <a:rPr lang="en-HK" dirty="0"/>
              <a:t> </a:t>
            </a:r>
            <a:r>
              <a:rPr lang="en-HK" dirty="0" err="1"/>
              <a:t>luận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9070-03D8-FB9F-350C-29B91A04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Mô hình MIP 2 </a:t>
            </a:r>
            <a:r>
              <a:rPr lang="en-US" dirty="0" err="1"/>
              <a:t>gọn</a:t>
            </a:r>
            <a:r>
              <a:rPr lang="en-US" dirty="0"/>
              <a:t> và nhanh </a:t>
            </a:r>
            <a:r>
              <a:rPr lang="en-US" dirty="0" err="1"/>
              <a:t>hơn</a:t>
            </a:r>
            <a:r>
              <a:rPr lang="en-US" dirty="0"/>
              <a:t> mô hình MIP 1 khi </a:t>
            </a:r>
            <a:r>
              <a:rPr lang="en-US" dirty="0" err="1"/>
              <a:t>áp</a:t>
            </a:r>
            <a:r>
              <a:rPr lang="en-US" dirty="0"/>
              <a:t> dụng </a:t>
            </a:r>
            <a:r>
              <a:rPr lang="en-US" dirty="0" err="1"/>
              <a:t>cho</a:t>
            </a:r>
            <a:r>
              <a:rPr lang="en-US" dirty="0"/>
              <a:t> cùng 1 solver. CPLEX solver </a:t>
            </a:r>
            <a:r>
              <a:rPr lang="en-US" dirty="0" err="1"/>
              <a:t>cho</a:t>
            </a:r>
            <a:r>
              <a:rPr lang="en-US" dirty="0"/>
              <a:t> cùng kết quả với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nhanh </a:t>
            </a:r>
            <a:r>
              <a:rPr lang="en-US" dirty="0" err="1"/>
              <a:t>hơn</a:t>
            </a:r>
            <a:r>
              <a:rPr lang="en-US" dirty="0"/>
              <a:t> OR-Tools solver trong nhiều case.</a:t>
            </a:r>
            <a:endParaRPr lang="en-HK" dirty="0"/>
          </a:p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là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Việc </a:t>
            </a:r>
            <a:r>
              <a:rPr lang="en-US" dirty="0" err="1"/>
              <a:t>áp</a:t>
            </a:r>
            <a:r>
              <a:rPr lang="en-US" dirty="0"/>
              <a:t> dụng </a:t>
            </a:r>
            <a:r>
              <a:rPr lang="en-US" dirty="0" err="1"/>
              <a:t>cắt</a:t>
            </a:r>
            <a:r>
              <a:rPr lang="en-US" dirty="0"/>
              <a:t> nhanh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tìm </a:t>
            </a:r>
            <a:r>
              <a:rPr lang="en-US" dirty="0" err="1"/>
              <a:t>kiếm</a:t>
            </a:r>
            <a:r>
              <a:rPr lang="en-US" dirty="0"/>
              <a:t> của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và đạt kết quả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Song,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còn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</a:t>
            </a:r>
          </a:p>
          <a:p>
            <a:r>
              <a:rPr lang="en-US" dirty="0"/>
              <a:t>Trong </a:t>
            </a:r>
            <a:r>
              <a:rPr lang="en-US" dirty="0" err="1"/>
              <a:t>số</a:t>
            </a:r>
            <a:r>
              <a:rPr lang="en-US" dirty="0"/>
              <a:t> các heuristics,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1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tham lam 2-3,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chút với các case </a:t>
            </a:r>
            <a:r>
              <a:rPr lang="en-US" dirty="0" err="1"/>
              <a:t>nhỏ</a:t>
            </a:r>
            <a:r>
              <a:rPr lang="en-US" dirty="0"/>
              <a:t>, nhưng thời </a:t>
            </a:r>
            <a:r>
              <a:rPr lang="en-US" dirty="0" err="1"/>
              <a:t>gian</a:t>
            </a:r>
            <a:r>
              <a:rPr lang="en-US" dirty="0"/>
              <a:t> chạy nhanh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so với di </a:t>
            </a:r>
            <a:r>
              <a:rPr lang="en-US" dirty="0" err="1"/>
              <a:t>truyền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cũng là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nhanh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78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3B2A-9C7D-11FB-D87F-0276FFEF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Kết</a:t>
            </a:r>
            <a:r>
              <a:rPr lang="en-HK" dirty="0"/>
              <a:t> </a:t>
            </a:r>
            <a:r>
              <a:rPr lang="en-HK" dirty="0" err="1"/>
              <a:t>luận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2CB3-BC4C-F1CD-E7B1-6CB9F4A7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các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mất thời </a:t>
            </a:r>
            <a:r>
              <a:rPr lang="en-US" dirty="0" err="1"/>
              <a:t>gian</a:t>
            </a:r>
            <a:r>
              <a:rPr lang="en-US" dirty="0"/>
              <a:t> nhiều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khi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(n, m </a:t>
            </a:r>
            <a:r>
              <a:rPr lang="en-US" dirty="0" err="1"/>
              <a:t>tăng</a:t>
            </a:r>
            <a:r>
              <a:rPr lang="en-US" dirty="0"/>
              <a:t>), </a:t>
            </a:r>
            <a:r>
              <a:rPr lang="en-US" dirty="0" err="1"/>
              <a:t>điển</a:t>
            </a:r>
            <a:r>
              <a:rPr lang="en-US" dirty="0"/>
              <a:t> hình là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di truyền-1 hay với OR-Tools solver. 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tham lam 2-3,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kết quả khá </a:t>
            </a:r>
            <a:r>
              <a:rPr lang="en-US" dirty="0" err="1"/>
              <a:t>tốt</a:t>
            </a:r>
            <a:r>
              <a:rPr lang="en-US" dirty="0"/>
              <a:t>, có thời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nhanh và không </a:t>
            </a:r>
            <a:r>
              <a:rPr lang="en-US" dirty="0" err="1"/>
              <a:t>tăng</a:t>
            </a:r>
            <a:r>
              <a:rPr lang="en-US" dirty="0"/>
              <a:t> nhiều khi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. Ở các case </a:t>
            </a:r>
            <a:r>
              <a:rPr lang="en-US" dirty="0" err="1"/>
              <a:t>lớn</a:t>
            </a:r>
            <a:r>
              <a:rPr lang="en-US" dirty="0"/>
              <a:t> (m&gt;400),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này cũng </a:t>
            </a:r>
            <a:r>
              <a:rPr lang="en-US" dirty="0" err="1"/>
              <a:t>cho</a:t>
            </a:r>
            <a:r>
              <a:rPr lang="en-US" dirty="0"/>
              <a:t> kết quả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so với các heuristics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/>
              <a:t>Trong nhiều case vừa và </a:t>
            </a:r>
            <a:r>
              <a:rPr lang="en-US" dirty="0" err="1"/>
              <a:t>bé</a:t>
            </a:r>
            <a:r>
              <a:rPr lang="en-US" dirty="0"/>
              <a:t> (m&lt;200), CPLEX solver (2) </a:t>
            </a:r>
            <a:r>
              <a:rPr lang="en-US" dirty="0" err="1"/>
              <a:t>cho</a:t>
            </a:r>
            <a:r>
              <a:rPr lang="en-US" dirty="0"/>
              <a:t> kết quả tối </a:t>
            </a:r>
            <a:r>
              <a:rPr lang="en-US" dirty="0" err="1"/>
              <a:t>ưu</a:t>
            </a:r>
            <a:r>
              <a:rPr lang="en-US" dirty="0"/>
              <a:t> trong thời </a:t>
            </a:r>
            <a:r>
              <a:rPr lang="en-US" dirty="0" err="1"/>
              <a:t>gian</a:t>
            </a:r>
            <a:r>
              <a:rPr lang="en-US" dirty="0"/>
              <a:t> nhanh.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69600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CC7C-2BF0-3BBF-A9A5-BD29D74A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chia công việc </a:t>
            </a:r>
            <a:r>
              <a:rPr lang="ar-A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٩(＾◡＾)۶</a:t>
            </a:r>
            <a:endParaRPr lang="en-H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FB1F0-BC77-DC74-F019-B812B4E1F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77945"/>
              </p:ext>
            </p:extLst>
          </p:nvPr>
        </p:nvGraphicFramePr>
        <p:xfrm>
          <a:off x="1566636" y="2449285"/>
          <a:ext cx="9058728" cy="2792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576">
                  <a:extLst>
                    <a:ext uri="{9D8B030D-6E8A-4147-A177-3AD203B41FA5}">
                      <a16:colId xmlns:a16="http://schemas.microsoft.com/office/drawing/2014/main" val="864094835"/>
                    </a:ext>
                  </a:extLst>
                </a:gridCol>
                <a:gridCol w="3019576">
                  <a:extLst>
                    <a:ext uri="{9D8B030D-6E8A-4147-A177-3AD203B41FA5}">
                      <a16:colId xmlns:a16="http://schemas.microsoft.com/office/drawing/2014/main" val="1236112072"/>
                    </a:ext>
                  </a:extLst>
                </a:gridCol>
                <a:gridCol w="3019576">
                  <a:extLst>
                    <a:ext uri="{9D8B030D-6E8A-4147-A177-3AD203B41FA5}">
                      <a16:colId xmlns:a16="http://schemas.microsoft.com/office/drawing/2014/main" val="2084375804"/>
                    </a:ext>
                  </a:extLst>
                </a:gridCol>
              </a:tblGrid>
              <a:tr h="6980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Lương</a:t>
                      </a:r>
                      <a:r>
                        <a:rPr lang="en-US" sz="2800" dirty="0"/>
                        <a:t> Trọng Trí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Trưởng nhóm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MIP, </a:t>
                      </a:r>
                      <a:r>
                        <a:rPr lang="en-US" sz="2800" dirty="0" err="1"/>
                        <a:t>BruteForce</a:t>
                      </a:r>
                      <a:endParaRPr lang="en-H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80712"/>
                  </a:ext>
                </a:extLst>
              </a:tr>
              <a:tr h="6980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Phạm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Văn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Hùng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Thành viên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GA, </a:t>
                      </a:r>
                      <a:r>
                        <a:rPr lang="en-US" sz="2800" dirty="0" err="1"/>
                        <a:t>BruteForce</a:t>
                      </a:r>
                      <a:endParaRPr lang="en-H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90953"/>
                  </a:ext>
                </a:extLst>
              </a:tr>
              <a:tr h="6980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Đỗ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Như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Thoả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Thành viên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Greedy Algorithm</a:t>
                      </a:r>
                      <a:endParaRPr lang="en-H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21996"/>
                  </a:ext>
                </a:extLst>
              </a:tr>
              <a:tr h="6980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Lê </a:t>
                      </a:r>
                      <a:r>
                        <a:rPr lang="en-US" sz="2800" dirty="0" err="1"/>
                        <a:t>Đại</a:t>
                      </a:r>
                      <a:r>
                        <a:rPr lang="en-US" sz="2800" dirty="0"/>
                        <a:t> Thắng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Thành viên</a:t>
                      </a:r>
                      <a:endParaRPr lang="en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Data, MIP, GA</a:t>
                      </a:r>
                      <a:endParaRPr lang="en-H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5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E5082-AA7A-B773-3249-D24326055F68}"/>
              </a:ext>
            </a:extLst>
          </p:cNvPr>
          <p:cNvSpPr/>
          <p:nvPr/>
        </p:nvSpPr>
        <p:spPr>
          <a:xfrm>
            <a:off x="316839" y="4069821"/>
            <a:ext cx="1729458" cy="911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/>
              <a:t>9, 3, 1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8594B1-E7C7-F9AE-00DD-9AEBDD3A92E2}"/>
              </a:ext>
            </a:extLst>
          </p:cNvPr>
          <p:cNvSpPr/>
          <p:nvPr/>
        </p:nvSpPr>
        <p:spPr>
          <a:xfrm>
            <a:off x="4876102" y="433126"/>
            <a:ext cx="1786725" cy="911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/>
              <a:t>1, 7, 9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445CCF-DB5E-65B7-8743-038CD0950245}"/>
              </a:ext>
            </a:extLst>
          </p:cNvPr>
          <p:cNvSpPr/>
          <p:nvPr/>
        </p:nvSpPr>
        <p:spPr>
          <a:xfrm>
            <a:off x="10143789" y="3992700"/>
            <a:ext cx="1866897" cy="911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/>
              <a:t>10, 9, 4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36333B-027D-8BDA-CFD3-1A441EA5E242}"/>
              </a:ext>
            </a:extLst>
          </p:cNvPr>
          <p:cNvSpPr/>
          <p:nvPr/>
        </p:nvSpPr>
        <p:spPr>
          <a:xfrm>
            <a:off x="262192" y="1141523"/>
            <a:ext cx="1866897" cy="911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/>
              <a:t>6, 2, 1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81380-E148-2993-8077-7DC0CF805B54}"/>
              </a:ext>
            </a:extLst>
          </p:cNvPr>
          <p:cNvSpPr/>
          <p:nvPr/>
        </p:nvSpPr>
        <p:spPr>
          <a:xfrm>
            <a:off x="10255286" y="958801"/>
            <a:ext cx="1866897" cy="911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/>
              <a:t>4, 1, 2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151D1E-F3B2-D01D-EBF4-57B237712C89}"/>
              </a:ext>
            </a:extLst>
          </p:cNvPr>
          <p:cNvSpPr/>
          <p:nvPr/>
        </p:nvSpPr>
        <p:spPr>
          <a:xfrm>
            <a:off x="4558615" y="5064887"/>
            <a:ext cx="2485377" cy="621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9573B6-2DA2-92CC-34B8-D269C0FBD427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5769465" y="1344778"/>
            <a:ext cx="31839" cy="37201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D8AA44-EA62-61F2-C6EA-C93F6AA0A1FA}"/>
              </a:ext>
            </a:extLst>
          </p:cNvPr>
          <p:cNvCxnSpPr>
            <a:cxnSpLocks/>
            <a:stCxn id="5" idx="6"/>
            <a:endCxn id="8" idx="3"/>
          </p:cNvCxnSpPr>
          <p:nvPr/>
        </p:nvCxnSpPr>
        <p:spPr>
          <a:xfrm>
            <a:off x="6662827" y="888952"/>
            <a:ext cx="3865860" cy="8479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4C7B07-DC7A-B1EA-5C9C-C1F924A31D6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801304" y="1736944"/>
            <a:ext cx="4727383" cy="33279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E4998A-FE3C-5761-7260-10A1260A9E3F}"/>
              </a:ext>
            </a:extLst>
          </p:cNvPr>
          <p:cNvCxnSpPr>
            <a:cxnSpLocks/>
            <a:stCxn id="7" idx="5"/>
            <a:endCxn id="4" idx="7"/>
          </p:cNvCxnSpPr>
          <p:nvPr/>
        </p:nvCxnSpPr>
        <p:spPr>
          <a:xfrm flipH="1">
            <a:off x="1793024" y="1919666"/>
            <a:ext cx="62664" cy="228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C0655C-AEF7-F6AE-D192-233F6567A08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1855688" y="1919666"/>
            <a:ext cx="3945616" cy="314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4D9E45-91FA-C0B3-301F-7A13EAA34B9B}"/>
              </a:ext>
            </a:extLst>
          </p:cNvPr>
          <p:cNvCxnSpPr>
            <a:cxnSpLocks/>
            <a:stCxn id="9" idx="0"/>
            <a:endCxn id="4" idx="7"/>
          </p:cNvCxnSpPr>
          <p:nvPr/>
        </p:nvCxnSpPr>
        <p:spPr>
          <a:xfrm flipH="1" flipV="1">
            <a:off x="1793024" y="4203329"/>
            <a:ext cx="4008280" cy="86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91B061-6D35-F729-3AA9-856473AFE6CB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>
            <a:off x="1855688" y="888952"/>
            <a:ext cx="3020414" cy="103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41B021-D7EB-D708-1DDC-99DE2AF2B37A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1855688" y="1919666"/>
            <a:ext cx="8288101" cy="252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3A13E4-00B4-B350-9D17-27F57B23A5EC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1855688" y="1736944"/>
            <a:ext cx="8672999" cy="18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42466B-C16F-A1BE-8693-23AB17FE5C3D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793024" y="1736944"/>
            <a:ext cx="8735663" cy="246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E5FC04-4A65-03CE-5789-9755F3A64614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6662827" y="888952"/>
            <a:ext cx="3480962" cy="355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991D8F-35A1-88C7-9589-BB2A4AE23B1B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V="1">
            <a:off x="10143789" y="1736944"/>
            <a:ext cx="384898" cy="271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3ADC6B-B781-3E17-3CC7-364AB6F0D170}"/>
              </a:ext>
            </a:extLst>
          </p:cNvPr>
          <p:cNvCxnSpPr>
            <a:cxnSpLocks/>
            <a:stCxn id="6" idx="2"/>
            <a:endCxn id="4" idx="7"/>
          </p:cNvCxnSpPr>
          <p:nvPr/>
        </p:nvCxnSpPr>
        <p:spPr>
          <a:xfrm flipH="1" flipV="1">
            <a:off x="1793024" y="4203329"/>
            <a:ext cx="8350765" cy="245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D7720E-AC26-BCA4-A46D-C27623D560B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801304" y="4448526"/>
            <a:ext cx="4342485" cy="61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28EDDB-F0D9-1E0B-8410-8BBEF5BC904C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1793024" y="1344778"/>
            <a:ext cx="3976441" cy="285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2401A5B-3909-8B87-1997-D2E8BF7AC0A9}"/>
              </a:ext>
            </a:extLst>
          </p:cNvPr>
          <p:cNvSpPr txBox="1"/>
          <p:nvPr/>
        </p:nvSpPr>
        <p:spPr>
          <a:xfrm>
            <a:off x="986314" y="3529972"/>
            <a:ext cx="38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/>
              <a:t>A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2A2A9D6-0BA3-5DB7-7E6E-DA20ACA2ABA2}"/>
              </a:ext>
            </a:extLst>
          </p:cNvPr>
          <p:cNvSpPr txBox="1"/>
          <p:nvPr/>
        </p:nvSpPr>
        <p:spPr>
          <a:xfrm>
            <a:off x="1034639" y="572076"/>
            <a:ext cx="3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/>
              <a:t>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1A50FCC-2F24-CD6B-8C6F-81AC5AE3C5D6}"/>
              </a:ext>
            </a:extLst>
          </p:cNvPr>
          <p:cNvSpPr txBox="1"/>
          <p:nvPr/>
        </p:nvSpPr>
        <p:spPr>
          <a:xfrm>
            <a:off x="11067244" y="341243"/>
            <a:ext cx="36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/>
              <a:t>C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4831D89-FE87-6FF8-2221-402B0EC0992A}"/>
              </a:ext>
            </a:extLst>
          </p:cNvPr>
          <p:cNvSpPr txBox="1"/>
          <p:nvPr/>
        </p:nvSpPr>
        <p:spPr>
          <a:xfrm>
            <a:off x="5690956" y="0"/>
            <a:ext cx="39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2A994EF-B298-8AEC-320B-E31C2F3E55A5}"/>
              </a:ext>
            </a:extLst>
          </p:cNvPr>
          <p:cNvSpPr txBox="1"/>
          <p:nvPr/>
        </p:nvSpPr>
        <p:spPr>
          <a:xfrm>
            <a:off x="11007679" y="3346132"/>
            <a:ext cx="37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/>
              <a:t>B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667BA5-6F08-A16E-C3E9-BBA0B5BD549F}"/>
              </a:ext>
            </a:extLst>
          </p:cNvPr>
          <p:cNvSpPr txBox="1"/>
          <p:nvPr/>
        </p:nvSpPr>
        <p:spPr>
          <a:xfrm>
            <a:off x="2625663" y="6114642"/>
            <a:ext cx="668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err="1"/>
              <a:t>Hình</a:t>
            </a:r>
            <a:r>
              <a:rPr lang="en-HK" sz="2400" dirty="0"/>
              <a:t> </a:t>
            </a:r>
            <a:r>
              <a:rPr lang="en-HK" sz="2400" dirty="0" err="1"/>
              <a:t>minh</a:t>
            </a:r>
            <a:r>
              <a:rPr lang="en-HK" sz="2400" dirty="0"/>
              <a:t> </a:t>
            </a:r>
            <a:r>
              <a:rPr lang="en-HK" sz="2400" dirty="0" err="1"/>
              <a:t>hoạ</a:t>
            </a:r>
            <a:r>
              <a:rPr lang="en-HK" sz="2400" dirty="0"/>
              <a:t> với N=3 và M=5 (</a:t>
            </a:r>
            <a:r>
              <a:rPr lang="en-HK" sz="2400" dirty="0" err="1"/>
              <a:t>Đơn</a:t>
            </a:r>
            <a:r>
              <a:rPr lang="en-HK" sz="2400" dirty="0"/>
              <a:t> </a:t>
            </a:r>
            <a:r>
              <a:rPr lang="en-HK" sz="2400" dirty="0" err="1"/>
              <a:t>hàng</a:t>
            </a:r>
            <a:r>
              <a:rPr lang="en-HK" sz="2400" dirty="0"/>
              <a:t>=[4, 7, 5])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FB64211-A830-5815-2B34-541934DD2B96}"/>
              </a:ext>
            </a:extLst>
          </p:cNvPr>
          <p:cNvSpPr txBox="1"/>
          <p:nvPr/>
        </p:nvSpPr>
        <p:spPr>
          <a:xfrm>
            <a:off x="3564355" y="4719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54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5D07E63-0065-70B7-DD80-71CD51770747}"/>
              </a:ext>
            </a:extLst>
          </p:cNvPr>
          <p:cNvSpPr txBox="1"/>
          <p:nvPr/>
        </p:nvSpPr>
        <p:spPr>
          <a:xfrm>
            <a:off x="8045490" y="4777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70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DDAB181-EB96-C3DE-BC24-2387B33434ED}"/>
              </a:ext>
            </a:extLst>
          </p:cNvPr>
          <p:cNvSpPr txBox="1"/>
          <p:nvPr/>
        </p:nvSpPr>
        <p:spPr>
          <a:xfrm>
            <a:off x="7925285" y="311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C0F1622-1DF5-D62C-04B6-68DF2FA7C2C7}"/>
              </a:ext>
            </a:extLst>
          </p:cNvPr>
          <p:cNvSpPr txBox="1"/>
          <p:nvPr/>
        </p:nvSpPr>
        <p:spPr>
          <a:xfrm>
            <a:off x="8375378" y="896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/>
              <a:t>21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303A069-C3A6-D74E-046C-D1E71D802F4E}"/>
              </a:ext>
            </a:extLst>
          </p:cNvPr>
          <p:cNvSpPr txBox="1"/>
          <p:nvPr/>
        </p:nvSpPr>
        <p:spPr>
          <a:xfrm>
            <a:off x="5375507" y="2355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/>
              <a:t>22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42165C2-DCB4-1224-716C-C5C0537F4C68}"/>
              </a:ext>
            </a:extLst>
          </p:cNvPr>
          <p:cNvSpPr txBox="1"/>
          <p:nvPr/>
        </p:nvSpPr>
        <p:spPr>
          <a:xfrm>
            <a:off x="4210011" y="3529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45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E77A89-2CE4-7B3F-B6E3-2F67BF594517}"/>
              </a:ext>
            </a:extLst>
          </p:cNvPr>
          <p:cNvSpPr txBox="1"/>
          <p:nvPr/>
        </p:nvSpPr>
        <p:spPr>
          <a:xfrm>
            <a:off x="6178289" y="40187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76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37BB84F-6949-4E28-8C5A-4C3CA6EF7ADA}"/>
              </a:ext>
            </a:extLst>
          </p:cNvPr>
          <p:cNvSpPr txBox="1"/>
          <p:nvPr/>
        </p:nvSpPr>
        <p:spPr>
          <a:xfrm>
            <a:off x="6645058" y="3088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499AE34-6853-63A3-016A-B01E192F78C4}"/>
              </a:ext>
            </a:extLst>
          </p:cNvPr>
          <p:cNvSpPr txBox="1"/>
          <p:nvPr/>
        </p:nvSpPr>
        <p:spPr>
          <a:xfrm>
            <a:off x="10331392" y="2880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99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776464F-222F-7FB6-51B7-F4BBB2492418}"/>
              </a:ext>
            </a:extLst>
          </p:cNvPr>
          <p:cNvSpPr txBox="1"/>
          <p:nvPr/>
        </p:nvSpPr>
        <p:spPr>
          <a:xfrm>
            <a:off x="8340941" y="2426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78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41495B1-E8F6-3084-DF3C-0354D513C11E}"/>
              </a:ext>
            </a:extLst>
          </p:cNvPr>
          <p:cNvSpPr txBox="1"/>
          <p:nvPr/>
        </p:nvSpPr>
        <p:spPr>
          <a:xfrm>
            <a:off x="6068577" y="15083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100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8938B3A-0A59-5FCB-04AB-5A9046C111C5}"/>
              </a:ext>
            </a:extLst>
          </p:cNvPr>
          <p:cNvSpPr txBox="1"/>
          <p:nvPr/>
        </p:nvSpPr>
        <p:spPr>
          <a:xfrm>
            <a:off x="6363985" y="253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53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E5E1EAE-B2FE-F24F-FFFF-923DB08D388A}"/>
              </a:ext>
            </a:extLst>
          </p:cNvPr>
          <p:cNvSpPr txBox="1"/>
          <p:nvPr/>
        </p:nvSpPr>
        <p:spPr>
          <a:xfrm>
            <a:off x="3978914" y="21164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40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73A9A4C-9991-7CED-EE3A-C879157FF97C}"/>
              </a:ext>
            </a:extLst>
          </p:cNvPr>
          <p:cNvSpPr txBox="1"/>
          <p:nvPr/>
        </p:nvSpPr>
        <p:spPr>
          <a:xfrm>
            <a:off x="3370296" y="1001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59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F9C6139-6E80-0402-4A08-5F7BA894B638}"/>
              </a:ext>
            </a:extLst>
          </p:cNvPr>
          <p:cNvSpPr txBox="1"/>
          <p:nvPr/>
        </p:nvSpPr>
        <p:spPr>
          <a:xfrm>
            <a:off x="1583640" y="2810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3229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6BDA-9FDE-5588-B4E8-8EC66312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B9F7-368B-84D0-138C-0A197CC2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1: N, M -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kệ</a:t>
            </a:r>
            <a:r>
              <a:rPr lang="en-US" dirty="0"/>
              <a:t> để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2,3…,N+1: Q[</a:t>
            </a:r>
            <a:r>
              <a:rPr lang="en-US" dirty="0" err="1"/>
              <a:t>i</a:t>
            </a:r>
            <a:r>
              <a:rPr lang="en-US" dirty="0"/>
              <a:t>][j]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có trong </a:t>
            </a:r>
            <a:r>
              <a:rPr lang="en-US" dirty="0" err="1"/>
              <a:t>kệ</a:t>
            </a:r>
            <a:r>
              <a:rPr lang="en-US" dirty="0"/>
              <a:t> j (j = 1,2,…,M)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N+2,N+3,…,N+M+2: d[</a:t>
            </a:r>
            <a:r>
              <a:rPr lang="en-US" dirty="0" err="1"/>
              <a:t>i</a:t>
            </a:r>
            <a:r>
              <a:rPr lang="en-US" dirty="0"/>
              <a:t>][j] </a:t>
            </a:r>
            <a:r>
              <a:rPr lang="en-US" dirty="0" err="1"/>
              <a:t>khoảng</a:t>
            </a:r>
            <a:r>
              <a:rPr lang="en-US" dirty="0"/>
              <a:t> cách từ </a:t>
            </a:r>
            <a:r>
              <a:rPr lang="en-US" dirty="0" err="1"/>
              <a:t>kệ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đến </a:t>
            </a:r>
            <a:r>
              <a:rPr lang="en-US" dirty="0" err="1"/>
              <a:t>kệ</a:t>
            </a:r>
            <a:r>
              <a:rPr lang="en-US" dirty="0"/>
              <a:t> j (j = 0,1,….,M)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N+M+3: q[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lấy (</a:t>
            </a:r>
            <a:r>
              <a:rPr lang="en-US" dirty="0" err="1"/>
              <a:t>i</a:t>
            </a:r>
            <a:r>
              <a:rPr lang="en-US" dirty="0"/>
              <a:t> = 1,2,…N)</a:t>
            </a:r>
          </a:p>
        </p:txBody>
      </p:sp>
    </p:spTree>
    <p:extLst>
      <p:ext uri="{BB962C8B-B14F-4D97-AF65-F5344CB8AC3E}">
        <p14:creationId xmlns:p14="http://schemas.microsoft.com/office/powerpoint/2010/main" val="26152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06AA-7BA9-4D49-F00F-FAA075F8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BCAE-9FD5-6596-E331-555863D40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Đặt </a:t>
                </a:r>
                <a:r>
                  <a:rPr lang="en-HK" dirty="0" err="1"/>
                  <a:t>biến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b="0" dirty="0"/>
                  <a:t>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𝐵𝑖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𝑏𝑜𝑜𝑙𝑒𝑎𝑛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ị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ườ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𝑔𝑖𝑎𝑜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 đ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𝑞𝑢𝑎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HK" dirty="0"/>
              </a:p>
              <a:p>
                <a:pPr lvl="1"/>
                <a:endParaRPr lang="en-HK" b="0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𝐵𝑖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𝑏𝑜𝑜𝑙𝑒𝑎𝑛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ị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ườ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𝑔𝑖𝑎𝑜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ừ đ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đế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HK" dirty="0"/>
              </a:p>
              <a:p>
                <a:pPr lvl="1"/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ả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ử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ù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HK" dirty="0"/>
                  <a:t> </a:t>
                </a:r>
                <a:r>
                  <a:rPr lang="en-HK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ọ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ộ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𝑡𝑟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ì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𝑛h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ắ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đầ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ạ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0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ế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ú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ạ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HK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+1)</m:t>
                    </m:r>
                  </m:oMath>
                </a14:m>
                <a:endParaRPr lang="en-HK" dirty="0"/>
              </a:p>
              <a:p>
                <a:pPr lvl="1"/>
                <a:endParaRPr lang="en-HK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𝐵𝑖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ự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ị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đườ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ỹ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HK" dirty="0"/>
              </a:p>
              <a:p>
                <a:pPr lvl="2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HK" dirty="0"/>
                  <a:t> N</a:t>
                </a:r>
              </a:p>
              <a:p>
                <a:pPr lvl="1"/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BCAE-9FD5-6596-E331-555863D40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06AA-7BA9-4D49-F00F-FAA075F8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BCAE-9FD5-6596-E331-555863D40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Ràng </a:t>
                </a:r>
                <a:r>
                  <a:rPr lang="en-US" dirty="0" err="1"/>
                  <a:t>buộc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ắ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đầ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ở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HK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Qu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đườ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lu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ỹ 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à 0)</m:t>
                    </m:r>
                  </m:oMath>
                </a14:m>
                <a:r>
                  <a:rPr lang="en-HK" b="0" dirty="0"/>
                  <a:t> </a:t>
                </a:r>
              </a:p>
              <a:p>
                <a:pPr lvl="1"/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 (4)</m:t>
                        </m:r>
                      </m:e>
                    </m:nary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HK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ọ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HK" b="0" dirty="0">
                  <a:ea typeface="Cambria Math" panose="02040503050406030204" pitchFamily="18" charset="0"/>
                </a:endParaRPr>
              </a:p>
              <a:p>
                <a:pPr lvl="1"/>
                <a:endParaRPr lang="en-HK" dirty="0">
                  <a:ea typeface="Cambria Math" panose="02040503050406030204" pitchFamily="18" charset="0"/>
                </a:endParaRPr>
              </a:p>
              <a:p>
                <a:pPr lvl="1"/>
                <a:endParaRPr lang="en-HK" dirty="0">
                  <a:ea typeface="Cambria Math" panose="02040503050406030204" pitchFamily="18" charset="0"/>
                </a:endParaRPr>
              </a:p>
              <a:p>
                <a:pPr lvl="1"/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BCAE-9FD5-6596-E331-555863D40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6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770F-28A9-8A84-F24E-AC9D2669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6C0CA-5407-D166-BDA2-DE1B467E9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Ràng </a:t>
                </a:r>
                <a:r>
                  <a:rPr lang="en-HK" dirty="0" err="1"/>
                  <a:t>buộc</a:t>
                </a:r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ế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𝑞𝑢𝑎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ể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≥1</m:t>
                                </m:r>
                              </m:e>
                            </m:nary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≤1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ọ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(6)</m:t>
                    </m:r>
                  </m:oMath>
                </a14:m>
                <a:endParaRPr lang="en-HK" dirty="0">
                  <a:ea typeface="Cambria Math" panose="02040503050406030204" pitchFamily="18" charset="0"/>
                </a:endParaRPr>
              </a:p>
              <a:p>
                <a:pPr lvl="1"/>
                <a:endParaRPr lang="en-HK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ế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𝑞𝑢𝑎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đ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ể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≥1</m:t>
                                </m:r>
                              </m:e>
                            </m:nary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≤1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ọ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(7)</m:t>
                    </m:r>
                  </m:oMath>
                </a14:m>
                <a:endParaRPr lang="en-HK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6C0CA-5407-D166-BDA2-DE1B467E9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5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06AA-7BA9-4D49-F00F-FAA075F8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Phát</a:t>
            </a:r>
            <a:r>
              <a:rPr lang="en-HK" dirty="0"/>
              <a:t> </a:t>
            </a:r>
            <a:r>
              <a:rPr lang="en-HK" dirty="0" err="1"/>
              <a:t>biểu</a:t>
            </a:r>
            <a:r>
              <a:rPr lang="en-HK" dirty="0"/>
              <a:t> bài toán – </a:t>
            </a:r>
            <a:r>
              <a:rPr lang="en-HK" dirty="0" err="1"/>
              <a:t>Mô</a:t>
            </a:r>
            <a:r>
              <a:rPr lang="en-HK" dirty="0"/>
              <a:t> </a:t>
            </a:r>
            <a:r>
              <a:rPr lang="en-HK" dirty="0" err="1"/>
              <a:t>hình</a:t>
            </a:r>
            <a:r>
              <a:rPr lang="en-HK" dirty="0"/>
              <a:t> toán học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BCAE-9FD5-6596-E331-555863D40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Ràng </a:t>
                </a:r>
                <a:r>
                  <a:rPr lang="en-US" dirty="0" err="1"/>
                  <a:t>buộc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ệ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𝑞𝑢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đườ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ằ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độ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buNone/>
                </a:pP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  (đ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ừ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ì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𝑝h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ả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đ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𝑞𝑢𝑎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ả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ym typeface="Wingdings" panose="05000000000000000000" pitchFamily="2" charset="2"/>
                        </a:rPr>
                        <m:t>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ố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ô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(9)</m:t>
                      </m:r>
                    </m:oMath>
                  </m:oMathPara>
                </a14:m>
                <a:endParaRPr lang="en-HK" i="1" dirty="0">
                  <a:latin typeface="Cambria Math" panose="02040503050406030204" pitchFamily="18" charset="0"/>
                </a:endParaRPr>
              </a:p>
              <a:p>
                <a:pPr lvl="1"/>
                <a:endParaRPr lang="en-HK" i="1" dirty="0">
                  <a:latin typeface="Cambria Math" panose="02040503050406030204" pitchFamily="18" charset="0"/>
                </a:endParaRPr>
              </a:p>
              <a:p>
                <a:pPr lvl="1"/>
                <a:endParaRPr lang="en-HK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EBCAE-9FD5-6596-E331-555863D40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2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3578</Words>
  <Application>Microsoft Office PowerPoint</Application>
  <PresentationFormat>Widescreen</PresentationFormat>
  <Paragraphs>873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Calibri (body)</vt:lpstr>
      <vt:lpstr>Arial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Mục lục</vt:lpstr>
      <vt:lpstr>Phát biểu bài toán</vt:lpstr>
      <vt:lpstr>PowerPoint Presentation</vt:lpstr>
      <vt:lpstr>Modelling</vt:lpstr>
      <vt:lpstr>Phát biểu bài toán – Mô hình toán học (1)</vt:lpstr>
      <vt:lpstr>Phát biểu bài toán – Mô hình toán học (1)</vt:lpstr>
      <vt:lpstr>Phát biểu bài toán – Mô hình toán học (1)</vt:lpstr>
      <vt:lpstr>Phát biểu bài toán – Mô hình toán học (1)</vt:lpstr>
      <vt:lpstr>Phát biểu bài toán – Mô hình toán học (1)</vt:lpstr>
      <vt:lpstr>Phát biểu bài toán – Mô hình toán học (2)</vt:lpstr>
      <vt:lpstr>Phát biểu bài toán – Mô hình toán học (2)</vt:lpstr>
      <vt:lpstr>Phát biểu bài toán – Mô hình toán học (2)</vt:lpstr>
      <vt:lpstr>Phương pháp sử dụng</vt:lpstr>
      <vt:lpstr>Phương pháp sử dụng (Duyệt toàn bộ)</vt:lpstr>
      <vt:lpstr>Phương pháp sử dụng (Duyệt toàn bộ)</vt:lpstr>
      <vt:lpstr>Phương pháp sử dụng (Duyệt toàn bộ)</vt:lpstr>
      <vt:lpstr>Phương pháp sử dụng (Giải thuật di truyền)</vt:lpstr>
      <vt:lpstr>Genetic Algorithm – Giải thuật di truyền</vt:lpstr>
      <vt:lpstr>Giải thuật di truyền: GA-1 (Mã hóa hoán vị)</vt:lpstr>
      <vt:lpstr>Giải thuật di truyền: GA-1 (Mã hóa hoán vị)</vt:lpstr>
      <vt:lpstr>Giải thuật di truyền: GA-1 (Mã hóa hoán vị)</vt:lpstr>
      <vt:lpstr>PowerPoint Presentation</vt:lpstr>
      <vt:lpstr>Giải thuật di truyền: GA-2 (Mã hóa số thực)</vt:lpstr>
      <vt:lpstr>Giải thuật di truyền: GA-2 (Mã hóa số thực)</vt:lpstr>
      <vt:lpstr>Phương pháp sử dụng (Giải thuật tham lam-1)</vt:lpstr>
      <vt:lpstr>Phương pháp sử dụng (Giải thuật tham lam-1)</vt:lpstr>
      <vt:lpstr>Phương pháp sử dụng (Giải thuật tham lam-2)</vt:lpstr>
      <vt:lpstr>Phương pháp sử dụng (Giải thuật tham lam-2)</vt:lpstr>
      <vt:lpstr>Phương pháp sử dụng (Giải thuật tham lam-3)</vt:lpstr>
      <vt:lpstr>Phương pháp sử dụng (Giải thuật tham lam-3)</vt:lpstr>
      <vt:lpstr>Thử nghiệm</vt:lpstr>
      <vt:lpstr>PowerPoint Presentation</vt:lpstr>
      <vt:lpstr>PowerPoint Presentation</vt:lpstr>
      <vt:lpstr>PowerPoint Presentation</vt:lpstr>
      <vt:lpstr>Kết luận</vt:lpstr>
      <vt:lpstr>Kết luận</vt:lpstr>
      <vt:lpstr>Phân chia công việc ٩(＾◡＾)۶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DAI THANG 20194166</dc:creator>
  <cp:lastModifiedBy>LE DAI THANG 20194166</cp:lastModifiedBy>
  <cp:revision>340</cp:revision>
  <dcterms:created xsi:type="dcterms:W3CDTF">2022-04-20T08:09:58Z</dcterms:created>
  <dcterms:modified xsi:type="dcterms:W3CDTF">2022-07-30T09:23:30Z</dcterms:modified>
</cp:coreProperties>
</file>