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2" autoAdjust="0"/>
    <p:restoredTop sz="94660"/>
  </p:normalViewPr>
  <p:slideViewPr>
    <p:cSldViewPr snapToGrid="0">
      <p:cViewPr varScale="1">
        <p:scale>
          <a:sx n="56" d="100"/>
          <a:sy n="56" d="100"/>
        </p:scale>
        <p:origin x="90" y="14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8AA99F-C1FC-457A-A043-9A084A98D983}" type="datetimeFigureOut">
              <a:rPr lang="en-US" smtClean="0"/>
              <a:t>5/25/2015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43C52-90C4-4045-9DAF-D2E3A02A3DB9}" type="slidenum">
              <a:rPr lang="en-US" smtClean="0"/>
              <a:t>‹#›</a:t>
            </a:fld>
            <a:endParaRPr lang="en-US"/>
          </a:p>
        </p:txBody>
      </p:sp>
    </p:spTree>
    <p:extLst>
      <p:ext uri="{BB962C8B-B14F-4D97-AF65-F5344CB8AC3E}">
        <p14:creationId xmlns:p14="http://schemas.microsoft.com/office/powerpoint/2010/main" val="400996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8AA99F-C1FC-457A-A043-9A084A98D983}" type="datetimeFigureOut">
              <a:rPr lang="en-US" smtClean="0"/>
              <a:t>5/25/2015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43C52-90C4-4045-9DAF-D2E3A02A3DB9}" type="slidenum">
              <a:rPr lang="en-US" smtClean="0"/>
              <a:t>‹#›</a:t>
            </a:fld>
            <a:endParaRPr lang="en-US"/>
          </a:p>
        </p:txBody>
      </p:sp>
    </p:spTree>
    <p:extLst>
      <p:ext uri="{BB962C8B-B14F-4D97-AF65-F5344CB8AC3E}">
        <p14:creationId xmlns:p14="http://schemas.microsoft.com/office/powerpoint/2010/main" val="415516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8AA99F-C1FC-457A-A043-9A084A98D983}" type="datetimeFigureOut">
              <a:rPr lang="en-US" smtClean="0"/>
              <a:t>5/25/2015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43C52-90C4-4045-9DAF-D2E3A02A3DB9}" type="slidenum">
              <a:rPr lang="en-US" smtClean="0"/>
              <a:t>‹#›</a:t>
            </a:fld>
            <a:endParaRPr lang="en-US"/>
          </a:p>
        </p:txBody>
      </p:sp>
    </p:spTree>
    <p:extLst>
      <p:ext uri="{BB962C8B-B14F-4D97-AF65-F5344CB8AC3E}">
        <p14:creationId xmlns:p14="http://schemas.microsoft.com/office/powerpoint/2010/main" val="311278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8AA99F-C1FC-457A-A043-9A084A98D983}" type="datetimeFigureOut">
              <a:rPr lang="en-US" smtClean="0"/>
              <a:t>5/25/2015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43C52-90C4-4045-9DAF-D2E3A02A3DB9}" type="slidenum">
              <a:rPr lang="en-US" smtClean="0"/>
              <a:t>‹#›</a:t>
            </a:fld>
            <a:endParaRPr lang="en-US"/>
          </a:p>
        </p:txBody>
      </p:sp>
    </p:spTree>
    <p:extLst>
      <p:ext uri="{BB962C8B-B14F-4D97-AF65-F5344CB8AC3E}">
        <p14:creationId xmlns:p14="http://schemas.microsoft.com/office/powerpoint/2010/main" val="29981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AA99F-C1FC-457A-A043-9A084A98D983}" type="datetimeFigureOut">
              <a:rPr lang="en-US" smtClean="0"/>
              <a:t>5/25/2015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43C52-90C4-4045-9DAF-D2E3A02A3DB9}" type="slidenum">
              <a:rPr lang="en-US" smtClean="0"/>
              <a:t>‹#›</a:t>
            </a:fld>
            <a:endParaRPr lang="en-US"/>
          </a:p>
        </p:txBody>
      </p:sp>
    </p:spTree>
    <p:extLst>
      <p:ext uri="{BB962C8B-B14F-4D97-AF65-F5344CB8AC3E}">
        <p14:creationId xmlns:p14="http://schemas.microsoft.com/office/powerpoint/2010/main" val="3999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8AA99F-C1FC-457A-A043-9A084A98D983}" type="datetimeFigureOut">
              <a:rPr lang="en-US" smtClean="0"/>
              <a:t>5/25/2015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43C52-90C4-4045-9DAF-D2E3A02A3DB9}" type="slidenum">
              <a:rPr lang="en-US" smtClean="0"/>
              <a:t>‹#›</a:t>
            </a:fld>
            <a:endParaRPr lang="en-US"/>
          </a:p>
        </p:txBody>
      </p:sp>
    </p:spTree>
    <p:extLst>
      <p:ext uri="{BB962C8B-B14F-4D97-AF65-F5344CB8AC3E}">
        <p14:creationId xmlns:p14="http://schemas.microsoft.com/office/powerpoint/2010/main" val="2897782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8AA99F-C1FC-457A-A043-9A084A98D983}" type="datetimeFigureOut">
              <a:rPr lang="en-US" smtClean="0"/>
              <a:t>5/25/2015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43C52-90C4-4045-9DAF-D2E3A02A3DB9}" type="slidenum">
              <a:rPr lang="en-US" smtClean="0"/>
              <a:t>‹#›</a:t>
            </a:fld>
            <a:endParaRPr lang="en-US"/>
          </a:p>
        </p:txBody>
      </p:sp>
    </p:spTree>
    <p:extLst>
      <p:ext uri="{BB962C8B-B14F-4D97-AF65-F5344CB8AC3E}">
        <p14:creationId xmlns:p14="http://schemas.microsoft.com/office/powerpoint/2010/main" val="166184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8AA99F-C1FC-457A-A043-9A084A98D983}" type="datetimeFigureOut">
              <a:rPr lang="en-US" smtClean="0"/>
              <a:t>5/25/2015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43C52-90C4-4045-9DAF-D2E3A02A3DB9}" type="slidenum">
              <a:rPr lang="en-US" smtClean="0"/>
              <a:t>‹#›</a:t>
            </a:fld>
            <a:endParaRPr lang="en-US"/>
          </a:p>
        </p:txBody>
      </p:sp>
    </p:spTree>
    <p:extLst>
      <p:ext uri="{BB962C8B-B14F-4D97-AF65-F5344CB8AC3E}">
        <p14:creationId xmlns:p14="http://schemas.microsoft.com/office/powerpoint/2010/main" val="102067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AA99F-C1FC-457A-A043-9A084A98D983}" type="datetimeFigureOut">
              <a:rPr lang="en-US" smtClean="0"/>
              <a:t>5/25/2015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43C52-90C4-4045-9DAF-D2E3A02A3DB9}" type="slidenum">
              <a:rPr lang="en-US" smtClean="0"/>
              <a:t>‹#›</a:t>
            </a:fld>
            <a:endParaRPr lang="en-US"/>
          </a:p>
        </p:txBody>
      </p:sp>
    </p:spTree>
    <p:extLst>
      <p:ext uri="{BB962C8B-B14F-4D97-AF65-F5344CB8AC3E}">
        <p14:creationId xmlns:p14="http://schemas.microsoft.com/office/powerpoint/2010/main" val="2392744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AA99F-C1FC-457A-A043-9A084A98D983}" type="datetimeFigureOut">
              <a:rPr lang="en-US" smtClean="0"/>
              <a:t>5/25/2015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43C52-90C4-4045-9DAF-D2E3A02A3DB9}" type="slidenum">
              <a:rPr lang="en-US" smtClean="0"/>
              <a:t>‹#›</a:t>
            </a:fld>
            <a:endParaRPr lang="en-US"/>
          </a:p>
        </p:txBody>
      </p:sp>
    </p:spTree>
    <p:extLst>
      <p:ext uri="{BB962C8B-B14F-4D97-AF65-F5344CB8AC3E}">
        <p14:creationId xmlns:p14="http://schemas.microsoft.com/office/powerpoint/2010/main" val="92215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AA99F-C1FC-457A-A043-9A084A98D983}" type="datetimeFigureOut">
              <a:rPr lang="en-US" smtClean="0"/>
              <a:t>5/25/2015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43C52-90C4-4045-9DAF-D2E3A02A3DB9}" type="slidenum">
              <a:rPr lang="en-US" smtClean="0"/>
              <a:t>‹#›</a:t>
            </a:fld>
            <a:endParaRPr lang="en-US"/>
          </a:p>
        </p:txBody>
      </p:sp>
    </p:spTree>
    <p:extLst>
      <p:ext uri="{BB962C8B-B14F-4D97-AF65-F5344CB8AC3E}">
        <p14:creationId xmlns:p14="http://schemas.microsoft.com/office/powerpoint/2010/main" val="40662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AA99F-C1FC-457A-A043-9A084A98D983}" type="datetimeFigureOut">
              <a:rPr lang="en-US" smtClean="0"/>
              <a:t>5/25/2015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43C52-90C4-4045-9DAF-D2E3A02A3DB9}" type="slidenum">
              <a:rPr lang="en-US" smtClean="0"/>
              <a:t>‹#›</a:t>
            </a:fld>
            <a:endParaRPr lang="en-US"/>
          </a:p>
        </p:txBody>
      </p:sp>
    </p:spTree>
    <p:extLst>
      <p:ext uri="{BB962C8B-B14F-4D97-AF65-F5344CB8AC3E}">
        <p14:creationId xmlns:p14="http://schemas.microsoft.com/office/powerpoint/2010/main" val="185121531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Prime Numbers</a:t>
            </a:r>
            <a:endParaRPr lang="en-US" dirty="0"/>
          </a:p>
        </p:txBody>
      </p:sp>
      <p:sp>
        <p:nvSpPr>
          <p:cNvPr id="3" name="Subtitle 2"/>
          <p:cNvSpPr>
            <a:spLocks noGrp="1"/>
          </p:cNvSpPr>
          <p:nvPr>
            <p:ph type="subTitle" idx="1"/>
          </p:nvPr>
        </p:nvSpPr>
        <p:spPr/>
        <p:txBody>
          <a:bodyPr/>
          <a:lstStyle/>
          <a:p>
            <a:r>
              <a:rPr lang="en-US" dirty="0" smtClean="0"/>
              <a:t>And the principles of recursion</a:t>
            </a:r>
            <a:endParaRPr lang="en-US" dirty="0"/>
          </a:p>
        </p:txBody>
      </p:sp>
    </p:spTree>
    <p:extLst>
      <p:ext uri="{BB962C8B-B14F-4D97-AF65-F5344CB8AC3E}">
        <p14:creationId xmlns:p14="http://schemas.microsoft.com/office/powerpoint/2010/main" val="305643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 and Conquer explanation</a:t>
            </a:r>
            <a:endParaRPr lang="en-US" dirty="0"/>
          </a:p>
        </p:txBody>
      </p:sp>
      <p:sp>
        <p:nvSpPr>
          <p:cNvPr id="3" name="Content Placeholder 2"/>
          <p:cNvSpPr>
            <a:spLocks noGrp="1"/>
          </p:cNvSpPr>
          <p:nvPr>
            <p:ph idx="1"/>
          </p:nvPr>
        </p:nvSpPr>
        <p:spPr/>
        <p:txBody>
          <a:bodyPr>
            <a:normAutofit/>
          </a:bodyPr>
          <a:lstStyle/>
          <a:p>
            <a:r>
              <a:rPr lang="en-US" sz="2800" dirty="0" smtClean="0"/>
              <a:t>The divide and conquer method is a method where all work is split into different branches. One branch does something while the other branches are also working. Once all the different tasks are completed or at least simplified as much as possible, all the different work that each branch did is combined into one single result. </a:t>
            </a:r>
          </a:p>
          <a:p>
            <a:pPr lvl="1"/>
            <a:r>
              <a:rPr lang="en-US" sz="2800" dirty="0" smtClean="0"/>
              <a:t>This method uses recursion in the way that it divides the work – into smaller groups that are still part of the overall problem. </a:t>
            </a:r>
            <a:endParaRPr lang="en-US" sz="2800" dirty="0"/>
          </a:p>
        </p:txBody>
      </p:sp>
    </p:spTree>
    <p:extLst>
      <p:ext uri="{BB962C8B-B14F-4D97-AF65-F5344CB8AC3E}">
        <p14:creationId xmlns:p14="http://schemas.microsoft.com/office/powerpoint/2010/main" val="2838101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regarding prime numbers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8767" y="1287701"/>
            <a:ext cx="5154465" cy="4351338"/>
          </a:xfrm>
        </p:spPr>
      </p:pic>
      <p:sp>
        <p:nvSpPr>
          <p:cNvPr id="5" name="TextBox 4"/>
          <p:cNvSpPr txBox="1"/>
          <p:nvPr/>
        </p:nvSpPr>
        <p:spPr>
          <a:xfrm>
            <a:off x="241541" y="5730618"/>
            <a:ext cx="11766430" cy="830997"/>
          </a:xfrm>
          <a:prstGeom prst="rect">
            <a:avLst/>
          </a:prstGeom>
          <a:noFill/>
        </p:spPr>
        <p:txBody>
          <a:bodyPr wrap="square" rtlCol="0">
            <a:spAutoFit/>
          </a:bodyPr>
          <a:lstStyle/>
          <a:p>
            <a:pPr algn="ctr"/>
            <a:r>
              <a:rPr lang="en-US" sz="2400" dirty="0" smtClean="0"/>
              <a:t>The problem – if 12, 11, etc.  are prime numbers – is solved here by dividing the number into smaller groups to see if a remainder is found</a:t>
            </a:r>
            <a:endParaRPr lang="en-US" sz="2400" dirty="0"/>
          </a:p>
        </p:txBody>
      </p:sp>
    </p:spTree>
    <p:extLst>
      <p:ext uri="{BB962C8B-B14F-4D97-AF65-F5344CB8AC3E}">
        <p14:creationId xmlns:p14="http://schemas.microsoft.com/office/powerpoint/2010/main" val="110064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2979" y="612684"/>
            <a:ext cx="5929163" cy="5929163"/>
          </a:xfrm>
        </p:spPr>
      </p:pic>
      <p:sp>
        <p:nvSpPr>
          <p:cNvPr id="5" name="TextBox 4"/>
          <p:cNvSpPr txBox="1"/>
          <p:nvPr/>
        </p:nvSpPr>
        <p:spPr>
          <a:xfrm>
            <a:off x="3831834" y="89464"/>
            <a:ext cx="4131452" cy="523220"/>
          </a:xfrm>
          <a:prstGeom prst="rect">
            <a:avLst/>
          </a:prstGeom>
          <a:noFill/>
        </p:spPr>
        <p:txBody>
          <a:bodyPr wrap="none" rtlCol="0">
            <a:spAutoFit/>
          </a:bodyPr>
          <a:lstStyle/>
          <a:p>
            <a:r>
              <a:rPr lang="en-US" sz="2800" dirty="0" smtClean="0"/>
              <a:t>Another example I created </a:t>
            </a:r>
            <a:endParaRPr lang="en-US" sz="2800" dirty="0"/>
          </a:p>
        </p:txBody>
      </p:sp>
    </p:spTree>
    <p:extLst>
      <p:ext uri="{BB962C8B-B14F-4D97-AF65-F5344CB8AC3E}">
        <p14:creationId xmlns:p14="http://schemas.microsoft.com/office/powerpoint/2010/main" val="6763974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16</TotalTime>
  <Words>135</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Prime Numbers</vt:lpstr>
      <vt:lpstr>Divide and Conquer explanation</vt:lpstr>
      <vt:lpstr>Example regarding prime numbers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 Numbers</dc:title>
  <dc:creator>Andrew Bitterling</dc:creator>
  <cp:lastModifiedBy>Andrew Bitterling</cp:lastModifiedBy>
  <cp:revision>2</cp:revision>
  <dcterms:created xsi:type="dcterms:W3CDTF">2015-05-26T04:27:14Z</dcterms:created>
  <dcterms:modified xsi:type="dcterms:W3CDTF">2015-05-26T04:43:14Z</dcterms:modified>
</cp:coreProperties>
</file>