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539" r:id="rId1"/>
    <p:sldMasterId id="2147487777" r:id="rId2"/>
    <p:sldMasterId id="2147487797" r:id="rId3"/>
  </p:sldMasterIdLst>
  <p:notesMasterIdLst>
    <p:notesMasterId r:id="rId7"/>
  </p:notesMasterIdLst>
  <p:handoutMasterIdLst>
    <p:handoutMasterId r:id="rId8"/>
  </p:handoutMasterIdLst>
  <p:sldIdLst>
    <p:sldId id="1393" r:id="rId4"/>
    <p:sldId id="1394" r:id="rId5"/>
    <p:sldId id="1392" r:id="rId6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ADC"/>
    <a:srgbClr val="003399"/>
    <a:srgbClr val="CC0000"/>
    <a:srgbClr val="99CCFF"/>
    <a:srgbClr val="6666FF"/>
    <a:srgbClr val="3333FF"/>
    <a:srgbClr val="FFFFCC"/>
    <a:srgbClr val="006600"/>
    <a:srgbClr val="CC3300"/>
    <a:srgbClr val="E0A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2BE7D-C32E-4648-A9DF-F46C03539A62}" v="552" dt="2020-11-20T08:11:21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5" autoAdjust="0"/>
    <p:restoredTop sz="93178" autoAdjust="0"/>
  </p:normalViewPr>
  <p:slideViewPr>
    <p:cSldViewPr>
      <p:cViewPr>
        <p:scale>
          <a:sx n="290" d="100"/>
          <a:sy n="290" d="100"/>
        </p:scale>
        <p:origin x="-9139" y="-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Tao" userId="60363bfb-3fd4-4714-beb0-5ec919f8dde1" providerId="ADAL" clId="{EFE2BE7D-C32E-4648-A9DF-F46C03539A62}"/>
    <pc:docChg chg="undo modSld">
      <pc:chgData name="QiTao" userId="60363bfb-3fd4-4714-beb0-5ec919f8dde1" providerId="ADAL" clId="{EFE2BE7D-C32E-4648-A9DF-F46C03539A62}" dt="2020-11-20T08:11:21.830" v="766" actId="1076"/>
      <pc:docMkLst>
        <pc:docMk/>
      </pc:docMkLst>
      <pc:sldChg chg="modSp">
        <pc:chgData name="QiTao" userId="60363bfb-3fd4-4714-beb0-5ec919f8dde1" providerId="ADAL" clId="{EFE2BE7D-C32E-4648-A9DF-F46C03539A62}" dt="2020-11-20T06:42:28.352" v="494" actId="20577"/>
        <pc:sldMkLst>
          <pc:docMk/>
          <pc:sldMk cId="109143915" sldId="1392"/>
        </pc:sldMkLst>
        <pc:graphicFrameChg chg="modGraphic">
          <ac:chgData name="QiTao" userId="60363bfb-3fd4-4714-beb0-5ec919f8dde1" providerId="ADAL" clId="{EFE2BE7D-C32E-4648-A9DF-F46C03539A62}" dt="2020-11-20T06:42:28.352" v="494" actId="20577"/>
          <ac:graphicFrameMkLst>
            <pc:docMk/>
            <pc:sldMk cId="109143915" sldId="1392"/>
            <ac:graphicFrameMk id="786435" creationId="{00000000-0000-0000-0000-000000000000}"/>
          </ac:graphicFrameMkLst>
        </pc:graphicFrameChg>
      </pc:sldChg>
      <pc:sldChg chg="addSp delSp modSp">
        <pc:chgData name="QiTao" userId="60363bfb-3fd4-4714-beb0-5ec919f8dde1" providerId="ADAL" clId="{EFE2BE7D-C32E-4648-A9DF-F46C03539A62}" dt="2020-11-20T08:11:21.830" v="766" actId="1076"/>
        <pc:sldMkLst>
          <pc:docMk/>
          <pc:sldMk cId="1473222664" sldId="1393"/>
        </pc:sldMkLst>
        <pc:spChg chg="add del">
          <ac:chgData name="QiTao" userId="60363bfb-3fd4-4714-beb0-5ec919f8dde1" providerId="ADAL" clId="{EFE2BE7D-C32E-4648-A9DF-F46C03539A62}" dt="2020-11-20T04:31:10.512" v="83"/>
          <ac:spMkLst>
            <pc:docMk/>
            <pc:sldMk cId="1473222664" sldId="1393"/>
            <ac:spMk id="5" creationId="{264D8369-F9B9-4F5A-A7F2-FE02304C6971}"/>
          </ac:spMkLst>
        </pc:spChg>
        <pc:spChg chg="add mod">
          <ac:chgData name="QiTao" userId="60363bfb-3fd4-4714-beb0-5ec919f8dde1" providerId="ADAL" clId="{EFE2BE7D-C32E-4648-A9DF-F46C03539A62}" dt="2020-11-20T06:39:34.913" v="479" actId="1076"/>
          <ac:spMkLst>
            <pc:docMk/>
            <pc:sldMk cId="1473222664" sldId="1393"/>
            <ac:spMk id="5" creationId="{6BF5BBEA-CE8F-4A20-897C-35FF6F4FA853}"/>
          </ac:spMkLst>
        </pc:spChg>
        <pc:spChg chg="add mod">
          <ac:chgData name="QiTao" userId="60363bfb-3fd4-4714-beb0-5ec919f8dde1" providerId="ADAL" clId="{EFE2BE7D-C32E-4648-A9DF-F46C03539A62}" dt="2020-11-20T04:57:06.780" v="279" actId="1076"/>
          <ac:spMkLst>
            <pc:docMk/>
            <pc:sldMk cId="1473222664" sldId="1393"/>
            <ac:spMk id="6" creationId="{8010B5C1-4A76-4D91-BCC4-88345E77CDEF}"/>
          </ac:spMkLst>
        </pc:spChg>
        <pc:spChg chg="add mod">
          <ac:chgData name="QiTao" userId="60363bfb-3fd4-4714-beb0-5ec919f8dde1" providerId="ADAL" clId="{EFE2BE7D-C32E-4648-A9DF-F46C03539A62}" dt="2020-11-20T07:27:58.489" v="549" actId="1076"/>
          <ac:spMkLst>
            <pc:docMk/>
            <pc:sldMk cId="1473222664" sldId="1393"/>
            <ac:spMk id="7" creationId="{54D5506A-BF25-4435-A963-F831A60A8F82}"/>
          </ac:spMkLst>
        </pc:spChg>
        <pc:spChg chg="add del mod">
          <ac:chgData name="QiTao" userId="60363bfb-3fd4-4714-beb0-5ec919f8dde1" providerId="ADAL" clId="{EFE2BE7D-C32E-4648-A9DF-F46C03539A62}" dt="2020-11-20T04:45:35.930" v="184" actId="11529"/>
          <ac:spMkLst>
            <pc:docMk/>
            <pc:sldMk cId="1473222664" sldId="1393"/>
            <ac:spMk id="8" creationId="{0C0724AB-458E-4092-930A-6145253319F5}"/>
          </ac:spMkLst>
        </pc:spChg>
        <pc:spChg chg="add mod">
          <ac:chgData name="QiTao" userId="60363bfb-3fd4-4714-beb0-5ec919f8dde1" providerId="ADAL" clId="{EFE2BE7D-C32E-4648-A9DF-F46C03539A62}" dt="2020-11-20T06:39:19.851" v="477" actId="1076"/>
          <ac:spMkLst>
            <pc:docMk/>
            <pc:sldMk cId="1473222664" sldId="1393"/>
            <ac:spMk id="8" creationId="{B42AEB13-D1F4-4170-B8C7-CE2FC5E4325A}"/>
          </ac:spMkLst>
        </pc:spChg>
        <pc:spChg chg="add mod">
          <ac:chgData name="QiTao" userId="60363bfb-3fd4-4714-beb0-5ec919f8dde1" providerId="ADAL" clId="{EFE2BE7D-C32E-4648-A9DF-F46C03539A62}" dt="2020-11-20T07:30:46.427" v="584" actId="1076"/>
          <ac:spMkLst>
            <pc:docMk/>
            <pc:sldMk cId="1473222664" sldId="1393"/>
            <ac:spMk id="9" creationId="{B73CF9D5-EC72-41AF-B441-5C4BDECEDEC0}"/>
          </ac:spMkLst>
        </pc:spChg>
        <pc:spChg chg="add mod">
          <ac:chgData name="QiTao" userId="60363bfb-3fd4-4714-beb0-5ec919f8dde1" providerId="ADAL" clId="{EFE2BE7D-C32E-4648-A9DF-F46C03539A62}" dt="2020-11-20T05:15:37.208" v="352" actId="1076"/>
          <ac:spMkLst>
            <pc:docMk/>
            <pc:sldMk cId="1473222664" sldId="1393"/>
            <ac:spMk id="10" creationId="{31D1184F-273C-4A65-A789-F9D6B0179BAF}"/>
          </ac:spMkLst>
        </pc:spChg>
        <pc:spChg chg="add mod">
          <ac:chgData name="QiTao" userId="60363bfb-3fd4-4714-beb0-5ec919f8dde1" providerId="ADAL" clId="{EFE2BE7D-C32E-4648-A9DF-F46C03539A62}" dt="2020-11-20T05:15:55.557" v="358" actId="1076"/>
          <ac:spMkLst>
            <pc:docMk/>
            <pc:sldMk cId="1473222664" sldId="1393"/>
            <ac:spMk id="11" creationId="{654EE71B-9E44-4E89-AC69-31C0D51BF139}"/>
          </ac:spMkLst>
        </pc:spChg>
        <pc:spChg chg="add mod">
          <ac:chgData name="QiTao" userId="60363bfb-3fd4-4714-beb0-5ec919f8dde1" providerId="ADAL" clId="{EFE2BE7D-C32E-4648-A9DF-F46C03539A62}" dt="2020-11-20T06:39:23.943" v="478" actId="1076"/>
          <ac:spMkLst>
            <pc:docMk/>
            <pc:sldMk cId="1473222664" sldId="1393"/>
            <ac:spMk id="12" creationId="{0DD29123-9707-44BE-B48C-45E63E06F65B}"/>
          </ac:spMkLst>
        </pc:spChg>
        <pc:spChg chg="add mod">
          <ac:chgData name="QiTao" userId="60363bfb-3fd4-4714-beb0-5ec919f8dde1" providerId="ADAL" clId="{EFE2BE7D-C32E-4648-A9DF-F46C03539A62}" dt="2020-11-20T07:23:20.257" v="523" actId="1076"/>
          <ac:spMkLst>
            <pc:docMk/>
            <pc:sldMk cId="1473222664" sldId="1393"/>
            <ac:spMk id="13" creationId="{86E387C9-FA89-4138-87BB-D692FE8650BC}"/>
          </ac:spMkLst>
        </pc:spChg>
        <pc:spChg chg="mod">
          <ac:chgData name="QiTao" userId="60363bfb-3fd4-4714-beb0-5ec919f8dde1" providerId="ADAL" clId="{EFE2BE7D-C32E-4648-A9DF-F46C03539A62}" dt="2020-11-20T07:22:41.139" v="505"/>
          <ac:spMkLst>
            <pc:docMk/>
            <pc:sldMk cId="1473222664" sldId="1393"/>
            <ac:spMk id="185" creationId="{4235115C-49AC-455B-ABC2-FE34E346100A}"/>
          </ac:spMkLst>
        </pc:spChg>
        <pc:spChg chg="add del">
          <ac:chgData name="QiTao" userId="60363bfb-3fd4-4714-beb0-5ec919f8dde1" providerId="ADAL" clId="{EFE2BE7D-C32E-4648-A9DF-F46C03539A62}" dt="2020-11-20T04:30:42.512" v="75"/>
          <ac:spMkLst>
            <pc:docMk/>
            <pc:sldMk cId="1473222664" sldId="1393"/>
            <ac:spMk id="186" creationId="{55B6E08E-3860-4B5E-A481-E60936908A4A}"/>
          </ac:spMkLst>
        </pc:spChg>
        <pc:spChg chg="add mod">
          <ac:chgData name="QiTao" userId="60363bfb-3fd4-4714-beb0-5ec919f8dde1" providerId="ADAL" clId="{EFE2BE7D-C32E-4648-A9DF-F46C03539A62}" dt="2020-11-20T07:28:12.522" v="552" actId="14100"/>
          <ac:spMkLst>
            <pc:docMk/>
            <pc:sldMk cId="1473222664" sldId="1393"/>
            <ac:spMk id="187" creationId="{4395BC3B-0B60-4FAF-A6E9-1C18814E15B6}"/>
          </ac:spMkLst>
        </pc:spChg>
        <pc:spChg chg="add mod">
          <ac:chgData name="QiTao" userId="60363bfb-3fd4-4714-beb0-5ec919f8dde1" providerId="ADAL" clId="{EFE2BE7D-C32E-4648-A9DF-F46C03539A62}" dt="2020-11-20T07:27:49.239" v="546" actId="14100"/>
          <ac:spMkLst>
            <pc:docMk/>
            <pc:sldMk cId="1473222664" sldId="1393"/>
            <ac:spMk id="190" creationId="{05478571-BC2E-4481-BACA-4E134432AB68}"/>
          </ac:spMkLst>
        </pc:spChg>
        <pc:spChg chg="mod">
          <ac:chgData name="QiTao" userId="60363bfb-3fd4-4714-beb0-5ec919f8dde1" providerId="ADAL" clId="{EFE2BE7D-C32E-4648-A9DF-F46C03539A62}" dt="2020-11-20T04:57:11.620" v="280" actId="1076"/>
          <ac:spMkLst>
            <pc:docMk/>
            <pc:sldMk cId="1473222664" sldId="1393"/>
            <ac:spMk id="194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4:53:38.905" v="240" actId="1076"/>
          <ac:spMkLst>
            <pc:docMk/>
            <pc:sldMk cId="1473222664" sldId="1393"/>
            <ac:spMk id="199" creationId="{00000000-0000-0000-0000-000000000000}"/>
          </ac:spMkLst>
        </pc:spChg>
        <pc:spChg chg="add mod">
          <ac:chgData name="QiTao" userId="60363bfb-3fd4-4714-beb0-5ec919f8dde1" providerId="ADAL" clId="{EFE2BE7D-C32E-4648-A9DF-F46C03539A62}" dt="2020-11-20T07:28:09.350" v="551" actId="1076"/>
          <ac:spMkLst>
            <pc:docMk/>
            <pc:sldMk cId="1473222664" sldId="1393"/>
            <ac:spMk id="201" creationId="{E600F038-7D2B-4E09-853F-A43D6BFF3110}"/>
          </ac:spMkLst>
        </pc:spChg>
        <pc:spChg chg="add mod">
          <ac:chgData name="QiTao" userId="60363bfb-3fd4-4714-beb0-5ec919f8dde1" providerId="ADAL" clId="{EFE2BE7D-C32E-4648-A9DF-F46C03539A62}" dt="2020-11-20T07:29:40.759" v="576" actId="14100"/>
          <ac:spMkLst>
            <pc:docMk/>
            <pc:sldMk cId="1473222664" sldId="1393"/>
            <ac:spMk id="202" creationId="{F86744F9-EF50-4BAE-AA91-73C168164FD3}"/>
          </ac:spMkLst>
        </pc:spChg>
        <pc:spChg chg="add mod">
          <ac:chgData name="QiTao" userId="60363bfb-3fd4-4714-beb0-5ec919f8dde1" providerId="ADAL" clId="{EFE2BE7D-C32E-4648-A9DF-F46C03539A62}" dt="2020-11-20T06:34:29.579" v="414" actId="14100"/>
          <ac:spMkLst>
            <pc:docMk/>
            <pc:sldMk cId="1473222664" sldId="1393"/>
            <ac:spMk id="208" creationId="{B8B5134F-2DA3-4C2C-86A5-7DFF3A7AE80A}"/>
          </ac:spMkLst>
        </pc:spChg>
        <pc:spChg chg="add del mod">
          <ac:chgData name="QiTao" userId="60363bfb-3fd4-4714-beb0-5ec919f8dde1" providerId="ADAL" clId="{EFE2BE7D-C32E-4648-A9DF-F46C03539A62}" dt="2020-11-20T06:35:46" v="426" actId="478"/>
          <ac:spMkLst>
            <pc:docMk/>
            <pc:sldMk cId="1473222664" sldId="1393"/>
            <ac:spMk id="209" creationId="{8117112C-BA15-43C1-BE7D-1D81F1565BE3}"/>
          </ac:spMkLst>
        </pc:spChg>
        <pc:spChg chg="add mod">
          <ac:chgData name="QiTao" userId="60363bfb-3fd4-4714-beb0-5ec919f8dde1" providerId="ADAL" clId="{EFE2BE7D-C32E-4648-A9DF-F46C03539A62}" dt="2020-11-20T06:36:37.577" v="436" actId="1076"/>
          <ac:spMkLst>
            <pc:docMk/>
            <pc:sldMk cId="1473222664" sldId="1393"/>
            <ac:spMk id="210" creationId="{D8D45B45-95EF-4F50-B94F-3FCE95B54334}"/>
          </ac:spMkLst>
        </pc:spChg>
        <pc:spChg chg="add mod">
          <ac:chgData name="QiTao" userId="60363bfb-3fd4-4714-beb0-5ec919f8dde1" providerId="ADAL" clId="{EFE2BE7D-C32E-4648-A9DF-F46C03539A62}" dt="2020-11-20T06:36:57.581" v="440" actId="1076"/>
          <ac:spMkLst>
            <pc:docMk/>
            <pc:sldMk cId="1473222664" sldId="1393"/>
            <ac:spMk id="211" creationId="{C3A7F6CE-DBA4-4DC6-926B-A27927683B28}"/>
          </ac:spMkLst>
        </pc:spChg>
        <pc:spChg chg="add mod">
          <ac:chgData name="QiTao" userId="60363bfb-3fd4-4714-beb0-5ec919f8dde1" providerId="ADAL" clId="{EFE2BE7D-C32E-4648-A9DF-F46C03539A62}" dt="2020-11-20T06:37:08.780" v="442" actId="1076"/>
          <ac:spMkLst>
            <pc:docMk/>
            <pc:sldMk cId="1473222664" sldId="1393"/>
            <ac:spMk id="212" creationId="{4CD15FCF-F7BE-4047-8B8D-ECAE5E549967}"/>
          </ac:spMkLst>
        </pc:spChg>
        <pc:spChg chg="add mod">
          <ac:chgData name="QiTao" userId="60363bfb-3fd4-4714-beb0-5ec919f8dde1" providerId="ADAL" clId="{EFE2BE7D-C32E-4648-A9DF-F46C03539A62}" dt="2020-11-20T06:39:42.595" v="481" actId="1076"/>
          <ac:spMkLst>
            <pc:docMk/>
            <pc:sldMk cId="1473222664" sldId="1393"/>
            <ac:spMk id="216" creationId="{D4625064-869C-4E48-92A6-213F02EC5560}"/>
          </ac:spMkLst>
        </pc:spChg>
        <pc:spChg chg="add mod">
          <ac:chgData name="QiTao" userId="60363bfb-3fd4-4714-beb0-5ec919f8dde1" providerId="ADAL" clId="{EFE2BE7D-C32E-4648-A9DF-F46C03539A62}" dt="2020-11-20T07:22:32.942" v="504" actId="1076"/>
          <ac:spMkLst>
            <pc:docMk/>
            <pc:sldMk cId="1473222664" sldId="1393"/>
            <ac:spMk id="217" creationId="{C585DF20-7D3F-4036-8996-9A1B4B43BCCC}"/>
          </ac:spMkLst>
        </pc:spChg>
        <pc:spChg chg="add mod">
          <ac:chgData name="QiTao" userId="60363bfb-3fd4-4714-beb0-5ec919f8dde1" providerId="ADAL" clId="{EFE2BE7D-C32E-4648-A9DF-F46C03539A62}" dt="2020-11-20T07:32:18.192" v="598" actId="14100"/>
          <ac:spMkLst>
            <pc:docMk/>
            <pc:sldMk cId="1473222664" sldId="1393"/>
            <ac:spMk id="219" creationId="{9B0E9014-7D00-477F-89E0-2EB3FA7DE680}"/>
          </ac:spMkLst>
        </pc:spChg>
        <pc:spChg chg="add mod">
          <ac:chgData name="QiTao" userId="60363bfb-3fd4-4714-beb0-5ec919f8dde1" providerId="ADAL" clId="{EFE2BE7D-C32E-4648-A9DF-F46C03539A62}" dt="2020-11-20T08:10:24.641" v="753" actId="1076"/>
          <ac:spMkLst>
            <pc:docMk/>
            <pc:sldMk cId="1473222664" sldId="1393"/>
            <ac:spMk id="220" creationId="{7A98F6D8-E0D1-4340-ACCE-0E56945BF56C}"/>
          </ac:spMkLst>
        </pc:spChg>
        <pc:spChg chg="add mod">
          <ac:chgData name="QiTao" userId="60363bfb-3fd4-4714-beb0-5ec919f8dde1" providerId="ADAL" clId="{EFE2BE7D-C32E-4648-A9DF-F46C03539A62}" dt="2020-11-20T08:11:09.770" v="762" actId="1076"/>
          <ac:spMkLst>
            <pc:docMk/>
            <pc:sldMk cId="1473222664" sldId="1393"/>
            <ac:spMk id="221" creationId="{47236759-0D3A-4071-8196-95EC06D5642D}"/>
          </ac:spMkLst>
        </pc:spChg>
        <pc:spChg chg="add del mod">
          <ac:chgData name="QiTao" userId="60363bfb-3fd4-4714-beb0-5ec919f8dde1" providerId="ADAL" clId="{EFE2BE7D-C32E-4648-A9DF-F46C03539A62}" dt="2020-11-20T08:03:56.755" v="738" actId="478"/>
          <ac:spMkLst>
            <pc:docMk/>
            <pc:sldMk cId="1473222664" sldId="1393"/>
            <ac:spMk id="222" creationId="{2A330DA9-62FA-4FB3-BDF0-A6AF340223F0}"/>
          </ac:spMkLst>
        </pc:spChg>
        <pc:spChg chg="add mod">
          <ac:chgData name="QiTao" userId="60363bfb-3fd4-4714-beb0-5ec919f8dde1" providerId="ADAL" clId="{EFE2BE7D-C32E-4648-A9DF-F46C03539A62}" dt="2020-11-20T08:11:04.936" v="761" actId="14100"/>
          <ac:spMkLst>
            <pc:docMk/>
            <pc:sldMk cId="1473222664" sldId="1393"/>
            <ac:spMk id="223" creationId="{F35F6F6E-C934-420E-9787-D8CE2FD8A7E4}"/>
          </ac:spMkLst>
        </pc:spChg>
        <pc:spChg chg="add mod">
          <ac:chgData name="QiTao" userId="60363bfb-3fd4-4714-beb0-5ec919f8dde1" providerId="ADAL" clId="{EFE2BE7D-C32E-4648-A9DF-F46C03539A62}" dt="2020-11-20T07:43:33.413" v="722" actId="14100"/>
          <ac:spMkLst>
            <pc:docMk/>
            <pc:sldMk cId="1473222664" sldId="1393"/>
            <ac:spMk id="224" creationId="{B89411DF-0F83-4CD4-A622-D30DB629BE6E}"/>
          </ac:spMkLst>
        </pc:spChg>
        <pc:spChg chg="add mod">
          <ac:chgData name="QiTao" userId="60363bfb-3fd4-4714-beb0-5ec919f8dde1" providerId="ADAL" clId="{EFE2BE7D-C32E-4648-A9DF-F46C03539A62}" dt="2020-11-20T07:39:42.499" v="674" actId="1076"/>
          <ac:spMkLst>
            <pc:docMk/>
            <pc:sldMk cId="1473222664" sldId="1393"/>
            <ac:spMk id="225" creationId="{C571304B-D0C0-49F1-86A2-0AE3379361F2}"/>
          </ac:spMkLst>
        </pc:spChg>
        <pc:spChg chg="add del mod">
          <ac:chgData name="QiTao" userId="60363bfb-3fd4-4714-beb0-5ec919f8dde1" providerId="ADAL" clId="{EFE2BE7D-C32E-4648-A9DF-F46C03539A62}" dt="2020-11-20T07:38:16.006" v="645" actId="478"/>
          <ac:spMkLst>
            <pc:docMk/>
            <pc:sldMk cId="1473222664" sldId="1393"/>
            <ac:spMk id="226" creationId="{9A0C7752-B4C9-4C7B-81E7-8E0757CB8EE4}"/>
          </ac:spMkLst>
        </pc:spChg>
        <pc:spChg chg="add mod">
          <ac:chgData name="QiTao" userId="60363bfb-3fd4-4714-beb0-5ec919f8dde1" providerId="ADAL" clId="{EFE2BE7D-C32E-4648-A9DF-F46C03539A62}" dt="2020-11-20T07:39:53.334" v="676" actId="1076"/>
          <ac:spMkLst>
            <pc:docMk/>
            <pc:sldMk cId="1473222664" sldId="1393"/>
            <ac:spMk id="227" creationId="{2024E99B-1EC7-446D-A8DE-D77104235C66}"/>
          </ac:spMkLst>
        </pc:spChg>
        <pc:spChg chg="add mod">
          <ac:chgData name="QiTao" userId="60363bfb-3fd4-4714-beb0-5ec919f8dde1" providerId="ADAL" clId="{EFE2BE7D-C32E-4648-A9DF-F46C03539A62}" dt="2020-11-20T07:39:59.987" v="678" actId="1076"/>
          <ac:spMkLst>
            <pc:docMk/>
            <pc:sldMk cId="1473222664" sldId="1393"/>
            <ac:spMk id="228" creationId="{0665341E-537F-45C3-8E65-B2CE565AC9FE}"/>
          </ac:spMkLst>
        </pc:spChg>
        <pc:spChg chg="add mod">
          <ac:chgData name="QiTao" userId="60363bfb-3fd4-4714-beb0-5ec919f8dde1" providerId="ADAL" clId="{EFE2BE7D-C32E-4648-A9DF-F46C03539A62}" dt="2020-11-20T07:39:49.793" v="675" actId="1076"/>
          <ac:spMkLst>
            <pc:docMk/>
            <pc:sldMk cId="1473222664" sldId="1393"/>
            <ac:spMk id="229" creationId="{F42B3BBD-E330-4AF1-8983-A82E72A4B2B4}"/>
          </ac:spMkLst>
        </pc:spChg>
        <pc:spChg chg="add mod">
          <ac:chgData name="QiTao" userId="60363bfb-3fd4-4714-beb0-5ec919f8dde1" providerId="ADAL" clId="{EFE2BE7D-C32E-4648-A9DF-F46C03539A62}" dt="2020-11-20T07:40:34.184" v="688" actId="14100"/>
          <ac:spMkLst>
            <pc:docMk/>
            <pc:sldMk cId="1473222664" sldId="1393"/>
            <ac:spMk id="230" creationId="{37A7691D-7071-43B9-A3E4-A8761D76BAE1}"/>
          </ac:spMkLst>
        </pc:spChg>
        <pc:spChg chg="add mod">
          <ac:chgData name="QiTao" userId="60363bfb-3fd4-4714-beb0-5ec919f8dde1" providerId="ADAL" clId="{EFE2BE7D-C32E-4648-A9DF-F46C03539A62}" dt="2020-11-20T07:40:24.805" v="685" actId="1076"/>
          <ac:spMkLst>
            <pc:docMk/>
            <pc:sldMk cId="1473222664" sldId="1393"/>
            <ac:spMk id="231" creationId="{37456020-D36D-4A12-8416-9D0B01B4F079}"/>
          </ac:spMkLst>
        </pc:spChg>
        <pc:spChg chg="add mod">
          <ac:chgData name="QiTao" userId="60363bfb-3fd4-4714-beb0-5ec919f8dde1" providerId="ADAL" clId="{EFE2BE7D-C32E-4648-A9DF-F46C03539A62}" dt="2020-11-20T07:40:49.892" v="692" actId="1076"/>
          <ac:spMkLst>
            <pc:docMk/>
            <pc:sldMk cId="1473222664" sldId="1393"/>
            <ac:spMk id="232" creationId="{5469F5F0-34D8-4E9C-A3D0-4415DA4BBFA5}"/>
          </ac:spMkLst>
        </pc:spChg>
        <pc:spChg chg="add mod">
          <ac:chgData name="QiTao" userId="60363bfb-3fd4-4714-beb0-5ec919f8dde1" providerId="ADAL" clId="{EFE2BE7D-C32E-4648-A9DF-F46C03539A62}" dt="2020-11-20T07:41:33.621" v="701" actId="14100"/>
          <ac:spMkLst>
            <pc:docMk/>
            <pc:sldMk cId="1473222664" sldId="1393"/>
            <ac:spMk id="233" creationId="{02E8E095-51DC-483C-98A0-A7D348ECEB0B}"/>
          </ac:spMkLst>
        </pc:spChg>
        <pc:spChg chg="add mod">
          <ac:chgData name="QiTao" userId="60363bfb-3fd4-4714-beb0-5ec919f8dde1" providerId="ADAL" clId="{EFE2BE7D-C32E-4648-A9DF-F46C03539A62}" dt="2020-11-20T08:11:21.830" v="766" actId="1076"/>
          <ac:spMkLst>
            <pc:docMk/>
            <pc:sldMk cId="1473222664" sldId="1393"/>
            <ac:spMk id="234" creationId="{F1F1DC33-D0CE-4DB1-835C-0A95B86AD824}"/>
          </ac:spMkLst>
        </pc:spChg>
        <pc:spChg chg="add mod">
          <ac:chgData name="QiTao" userId="60363bfb-3fd4-4714-beb0-5ec919f8dde1" providerId="ADAL" clId="{EFE2BE7D-C32E-4648-A9DF-F46C03539A62}" dt="2020-11-20T07:29:37.784" v="575" actId="1076"/>
          <ac:spMkLst>
            <pc:docMk/>
            <pc:sldMk cId="1473222664" sldId="1393"/>
            <ac:spMk id="386" creationId="{12B4CD6A-FDD1-4995-9326-E0EF57ACD74D}"/>
          </ac:spMkLst>
        </pc:spChg>
        <pc:spChg chg="add mod">
          <ac:chgData name="QiTao" userId="60363bfb-3fd4-4714-beb0-5ec919f8dde1" providerId="ADAL" clId="{EFE2BE7D-C32E-4648-A9DF-F46C03539A62}" dt="2020-11-20T07:29:26.202" v="572" actId="1076"/>
          <ac:spMkLst>
            <pc:docMk/>
            <pc:sldMk cId="1473222664" sldId="1393"/>
            <ac:spMk id="387" creationId="{6DE0851C-7A32-4480-A05E-C91090093742}"/>
          </ac:spMkLst>
        </pc:spChg>
        <pc:spChg chg="add mod">
          <ac:chgData name="QiTao" userId="60363bfb-3fd4-4714-beb0-5ec919f8dde1" providerId="ADAL" clId="{EFE2BE7D-C32E-4648-A9DF-F46C03539A62}" dt="2020-11-20T05:14:29.099" v="336" actId="1076"/>
          <ac:spMkLst>
            <pc:docMk/>
            <pc:sldMk cId="1473222664" sldId="1393"/>
            <ac:spMk id="388" creationId="{FB32B649-E2F6-456B-A670-72CF712BC89D}"/>
          </ac:spMkLst>
        </pc:spChg>
        <pc:spChg chg="add mod">
          <ac:chgData name="QiTao" userId="60363bfb-3fd4-4714-beb0-5ec919f8dde1" providerId="ADAL" clId="{EFE2BE7D-C32E-4648-A9DF-F46C03539A62}" dt="2020-11-20T05:14:26.394" v="335" actId="1076"/>
          <ac:spMkLst>
            <pc:docMk/>
            <pc:sldMk cId="1473222664" sldId="1393"/>
            <ac:spMk id="389" creationId="{2E46F1EC-A533-4F5D-AD5C-806D2BC483CE}"/>
          </ac:spMkLst>
        </pc:spChg>
        <pc:spChg chg="add mod">
          <ac:chgData name="QiTao" userId="60363bfb-3fd4-4714-beb0-5ec919f8dde1" providerId="ADAL" clId="{EFE2BE7D-C32E-4648-A9DF-F46C03539A62}" dt="2020-11-20T04:57:17.985" v="282" actId="14100"/>
          <ac:spMkLst>
            <pc:docMk/>
            <pc:sldMk cId="1473222664" sldId="1393"/>
            <ac:spMk id="390" creationId="{76A0A0C4-0250-4851-919A-8066F1D7D2CA}"/>
          </ac:spMkLst>
        </pc:spChg>
        <pc:spChg chg="add mod">
          <ac:chgData name="QiTao" userId="60363bfb-3fd4-4714-beb0-5ec919f8dde1" providerId="ADAL" clId="{EFE2BE7D-C32E-4648-A9DF-F46C03539A62}" dt="2020-11-20T04:57:14.479" v="281" actId="1076"/>
          <ac:spMkLst>
            <pc:docMk/>
            <pc:sldMk cId="1473222664" sldId="1393"/>
            <ac:spMk id="391" creationId="{FB655734-2A8C-423A-8A44-A97B9B84DDE5}"/>
          </ac:spMkLst>
        </pc:spChg>
        <pc:spChg chg="add mod">
          <ac:chgData name="QiTao" userId="60363bfb-3fd4-4714-beb0-5ec919f8dde1" providerId="ADAL" clId="{EFE2BE7D-C32E-4648-A9DF-F46C03539A62}" dt="2020-11-20T05:14:51.008" v="342" actId="14100"/>
          <ac:spMkLst>
            <pc:docMk/>
            <pc:sldMk cId="1473222664" sldId="1393"/>
            <ac:spMk id="575" creationId="{885F0491-3393-4F5D-A1D1-27D713ED42D9}"/>
          </ac:spMkLst>
        </pc:spChg>
        <pc:spChg chg="add del mod">
          <ac:chgData name="QiTao" userId="60363bfb-3fd4-4714-beb0-5ec919f8dde1" providerId="ADAL" clId="{EFE2BE7D-C32E-4648-A9DF-F46C03539A62}" dt="2020-11-20T04:58:07.726" v="294" actId="478"/>
          <ac:spMkLst>
            <pc:docMk/>
            <pc:sldMk cId="1473222664" sldId="1393"/>
            <ac:spMk id="576" creationId="{7BCF7636-422E-4A66-8E00-4457F261A3B1}"/>
          </ac:spMkLst>
        </pc:spChg>
        <pc:spChg chg="add mod">
          <ac:chgData name="QiTao" userId="60363bfb-3fd4-4714-beb0-5ec919f8dde1" providerId="ADAL" clId="{EFE2BE7D-C32E-4648-A9DF-F46C03539A62}" dt="2020-11-20T05:14:38.353" v="338" actId="1076"/>
          <ac:spMkLst>
            <pc:docMk/>
            <pc:sldMk cId="1473222664" sldId="1393"/>
            <ac:spMk id="577" creationId="{0F9BDD73-A0BE-48F9-B6D9-AF2ED84E7904}"/>
          </ac:spMkLst>
        </pc:spChg>
        <pc:spChg chg="add mod">
          <ac:chgData name="QiTao" userId="60363bfb-3fd4-4714-beb0-5ec919f8dde1" providerId="ADAL" clId="{EFE2BE7D-C32E-4648-A9DF-F46C03539A62}" dt="2020-11-20T05:15:13.773" v="346" actId="14100"/>
          <ac:spMkLst>
            <pc:docMk/>
            <pc:sldMk cId="1473222664" sldId="1393"/>
            <ac:spMk id="578" creationId="{E303E6B0-D407-45B0-8079-08430C6BF94A}"/>
          </ac:spMkLst>
        </pc:spChg>
        <pc:spChg chg="add mod">
          <ac:chgData name="QiTao" userId="60363bfb-3fd4-4714-beb0-5ec919f8dde1" providerId="ADAL" clId="{EFE2BE7D-C32E-4648-A9DF-F46C03539A62}" dt="2020-11-20T05:12:11.011" v="312" actId="1076"/>
          <ac:spMkLst>
            <pc:docMk/>
            <pc:sldMk cId="1473222664" sldId="1393"/>
            <ac:spMk id="579" creationId="{272D36F8-C876-42A1-A7B6-04074475C7B9}"/>
          </ac:spMkLst>
        </pc:spChg>
        <pc:spChg chg="add mod">
          <ac:chgData name="QiTao" userId="60363bfb-3fd4-4714-beb0-5ec919f8dde1" providerId="ADAL" clId="{EFE2BE7D-C32E-4648-A9DF-F46C03539A62}" dt="2020-11-20T05:12:58.666" v="319" actId="14100"/>
          <ac:spMkLst>
            <pc:docMk/>
            <pc:sldMk cId="1473222664" sldId="1393"/>
            <ac:spMk id="580" creationId="{AA298F06-2E54-4CEC-8ED3-074870038F50}"/>
          </ac:spMkLst>
        </pc:spChg>
        <pc:spChg chg="add mod">
          <ac:chgData name="QiTao" userId="60363bfb-3fd4-4714-beb0-5ec919f8dde1" providerId="ADAL" clId="{EFE2BE7D-C32E-4648-A9DF-F46C03539A62}" dt="2020-11-20T05:14:04.794" v="332" actId="14100"/>
          <ac:spMkLst>
            <pc:docMk/>
            <pc:sldMk cId="1473222664" sldId="1393"/>
            <ac:spMk id="581" creationId="{DEF7170C-CC6A-4E93-81C0-4584EBA6F8CC}"/>
          </ac:spMkLst>
        </pc:spChg>
        <pc:spChg chg="add mod">
          <ac:chgData name="QiTao" userId="60363bfb-3fd4-4714-beb0-5ec919f8dde1" providerId="ADAL" clId="{EFE2BE7D-C32E-4648-A9DF-F46C03539A62}" dt="2020-11-20T05:14:12.792" v="334" actId="14100"/>
          <ac:spMkLst>
            <pc:docMk/>
            <pc:sldMk cId="1473222664" sldId="1393"/>
            <ac:spMk id="582" creationId="{881F0429-A311-45B9-B0DE-EE4059D1AB22}"/>
          </ac:spMkLst>
        </pc:spChg>
        <pc:spChg chg="mod">
          <ac:chgData name="QiTao" userId="60363bfb-3fd4-4714-beb0-5ec919f8dde1" providerId="ADAL" clId="{EFE2BE7D-C32E-4648-A9DF-F46C03539A62}" dt="2020-11-20T06:33:00.803" v="391" actId="1076"/>
          <ac:spMkLst>
            <pc:docMk/>
            <pc:sldMk cId="1473222664" sldId="1393"/>
            <ac:spMk id="10254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4:54:55.321" v="252" actId="14100"/>
          <ac:spMkLst>
            <pc:docMk/>
            <pc:sldMk cId="1473222664" sldId="1393"/>
            <ac:spMk id="10258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6:33:32.362" v="398" actId="14100"/>
          <ac:spMkLst>
            <pc:docMk/>
            <pc:sldMk cId="1473222664" sldId="1393"/>
            <ac:spMk id="10264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38:05.518" v="641" actId="1076"/>
          <ac:spMkLst>
            <pc:docMk/>
            <pc:sldMk cId="1473222664" sldId="1393"/>
            <ac:spMk id="10265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28:28.260" v="556" actId="14100"/>
          <ac:spMkLst>
            <pc:docMk/>
            <pc:sldMk cId="1473222664" sldId="1393"/>
            <ac:spMk id="10286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41:22.822" v="698" actId="1076"/>
          <ac:spMkLst>
            <pc:docMk/>
            <pc:sldMk cId="1473222664" sldId="1393"/>
            <ac:spMk id="10287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35:28.964" v="609" actId="14100"/>
          <ac:spMkLst>
            <pc:docMk/>
            <pc:sldMk cId="1473222664" sldId="1393"/>
            <ac:spMk id="10289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41:41.993" v="702" actId="14100"/>
          <ac:spMkLst>
            <pc:docMk/>
            <pc:sldMk cId="1473222664" sldId="1393"/>
            <ac:spMk id="10300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38:02.211" v="640" actId="1076"/>
          <ac:spMkLst>
            <pc:docMk/>
            <pc:sldMk cId="1473222664" sldId="1393"/>
            <ac:spMk id="10311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38:09.239" v="643" actId="1076"/>
          <ac:spMkLst>
            <pc:docMk/>
            <pc:sldMk cId="1473222664" sldId="1393"/>
            <ac:spMk id="10314" creationId="{00000000-0000-0000-0000-000000000000}"/>
          </ac:spMkLst>
        </pc:spChg>
        <pc:spChg chg="del mod">
          <ac:chgData name="QiTao" userId="60363bfb-3fd4-4714-beb0-5ec919f8dde1" providerId="ADAL" clId="{EFE2BE7D-C32E-4648-A9DF-F46C03539A62}" dt="2020-11-20T07:36:47.635" v="624" actId="478"/>
          <ac:spMkLst>
            <pc:docMk/>
            <pc:sldMk cId="1473222664" sldId="1393"/>
            <ac:spMk id="10315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36:29.358" v="621" actId="1076"/>
          <ac:spMkLst>
            <pc:docMk/>
            <pc:sldMk cId="1473222664" sldId="1393"/>
            <ac:spMk id="10319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21:33.840" v="501" actId="1076"/>
          <ac:spMkLst>
            <pc:docMk/>
            <pc:sldMk cId="1473222664" sldId="1393"/>
            <ac:spMk id="10320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43:41.316" v="724" actId="14100"/>
          <ac:spMkLst>
            <pc:docMk/>
            <pc:sldMk cId="1473222664" sldId="1393"/>
            <ac:spMk id="10332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43:29.657" v="721" actId="1076"/>
          <ac:spMkLst>
            <pc:docMk/>
            <pc:sldMk cId="1473222664" sldId="1393"/>
            <ac:spMk id="10333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8:04:28.929" v="748" actId="1076"/>
          <ac:spMkLst>
            <pc:docMk/>
            <pc:sldMk cId="1473222664" sldId="1393"/>
            <ac:spMk id="10335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8:04:32.872" v="749" actId="1076"/>
          <ac:spMkLst>
            <pc:docMk/>
            <pc:sldMk cId="1473222664" sldId="1393"/>
            <ac:spMk id="10336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6:35:41.327" v="424" actId="14100"/>
          <ac:spMkLst>
            <pc:docMk/>
            <pc:sldMk cId="1473222664" sldId="1393"/>
            <ac:spMk id="10338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6:35:53.720" v="430" actId="1076"/>
          <ac:spMkLst>
            <pc:docMk/>
            <pc:sldMk cId="1473222664" sldId="1393"/>
            <ac:spMk id="10339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6:33:16.376" v="393" actId="1076"/>
          <ac:spMkLst>
            <pc:docMk/>
            <pc:sldMk cId="1473222664" sldId="1393"/>
            <ac:spMk id="10340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6:33:20.567" v="395" actId="14100"/>
          <ac:spMkLst>
            <pc:docMk/>
            <pc:sldMk cId="1473222664" sldId="1393"/>
            <ac:spMk id="10341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6:34:19.277" v="411" actId="1076"/>
          <ac:spMkLst>
            <pc:docMk/>
            <pc:sldMk cId="1473222664" sldId="1393"/>
            <ac:spMk id="10342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39:17.635" v="661" actId="14100"/>
          <ac:spMkLst>
            <pc:docMk/>
            <pc:sldMk cId="1473222664" sldId="1393"/>
            <ac:spMk id="10348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37:20.860" v="630" actId="1076"/>
          <ac:spMkLst>
            <pc:docMk/>
            <pc:sldMk cId="1473222664" sldId="1393"/>
            <ac:spMk id="10349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6:35:29.501" v="422" actId="404"/>
          <ac:spMkLst>
            <pc:docMk/>
            <pc:sldMk cId="1473222664" sldId="1393"/>
            <ac:spMk id="10350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6:35:34.977" v="423" actId="1076"/>
          <ac:spMkLst>
            <pc:docMk/>
            <pc:sldMk cId="1473222664" sldId="1393"/>
            <ac:spMk id="10351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37:32.031" v="636" actId="1076"/>
          <ac:spMkLst>
            <pc:docMk/>
            <pc:sldMk cId="1473222664" sldId="1393"/>
            <ac:spMk id="10352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39:14.820" v="660" actId="14100"/>
          <ac:spMkLst>
            <pc:docMk/>
            <pc:sldMk cId="1473222664" sldId="1393"/>
            <ac:spMk id="10353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6:37:18.022" v="443"/>
          <ac:spMkLst>
            <pc:docMk/>
            <pc:sldMk cId="1473222664" sldId="1393"/>
            <ac:spMk id="10362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4:54:23.805" v="245" actId="14100"/>
          <ac:spMkLst>
            <pc:docMk/>
            <pc:sldMk cId="1473222664" sldId="1393"/>
            <ac:spMk id="10363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4:54:52.833" v="251" actId="1076"/>
          <ac:spMkLst>
            <pc:docMk/>
            <pc:sldMk cId="1473222664" sldId="1393"/>
            <ac:spMk id="10364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28:19.047" v="553" actId="14100"/>
          <ac:spMkLst>
            <pc:docMk/>
            <pc:sldMk cId="1473222664" sldId="1393"/>
            <ac:spMk id="10371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29:34.023" v="574" actId="14100"/>
          <ac:spMkLst>
            <pc:docMk/>
            <pc:sldMk cId="1473222664" sldId="1393"/>
            <ac:spMk id="10372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28:43.585" v="562" actId="14100"/>
          <ac:spMkLst>
            <pc:docMk/>
            <pc:sldMk cId="1473222664" sldId="1393"/>
            <ac:spMk id="10373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36:22.679" v="618" actId="14100"/>
          <ac:spMkLst>
            <pc:docMk/>
            <pc:sldMk cId="1473222664" sldId="1393"/>
            <ac:spMk id="10379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18:22.450" v="497" actId="1076"/>
          <ac:spMkLst>
            <pc:docMk/>
            <pc:sldMk cId="1473222664" sldId="1393"/>
            <ac:spMk id="10381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37:36.884" v="637" actId="14100"/>
          <ac:spMkLst>
            <pc:docMk/>
            <pc:sldMk cId="1473222664" sldId="1393"/>
            <ac:spMk id="10383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7:28:55.681" v="566" actId="14100"/>
          <ac:spMkLst>
            <pc:docMk/>
            <pc:sldMk cId="1473222664" sldId="1393"/>
            <ac:spMk id="10389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4:54:57.600" v="253" actId="14100"/>
          <ac:spMkLst>
            <pc:docMk/>
            <pc:sldMk cId="1473222664" sldId="1393"/>
            <ac:spMk id="10398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5:15:25.198" v="347"/>
          <ac:spMkLst>
            <pc:docMk/>
            <pc:sldMk cId="1473222664" sldId="1393"/>
            <ac:spMk id="10402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8:10:47.166" v="757" actId="14100"/>
          <ac:spMkLst>
            <pc:docMk/>
            <pc:sldMk cId="1473222664" sldId="1393"/>
            <ac:spMk id="10403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8:11:19.559" v="765" actId="14100"/>
          <ac:spMkLst>
            <pc:docMk/>
            <pc:sldMk cId="1473222664" sldId="1393"/>
            <ac:spMk id="10404" creationId="{00000000-0000-0000-0000-000000000000}"/>
          </ac:spMkLst>
        </pc:spChg>
        <pc:spChg chg="mod">
          <ac:chgData name="QiTao" userId="60363bfb-3fd4-4714-beb0-5ec919f8dde1" providerId="ADAL" clId="{EFE2BE7D-C32E-4648-A9DF-F46C03539A62}" dt="2020-11-20T04:57:38.172" v="286" actId="14100"/>
          <ac:spMkLst>
            <pc:docMk/>
            <pc:sldMk cId="1473222664" sldId="1393"/>
            <ac:spMk id="10406" creationId="{00000000-0000-0000-0000-000000000000}"/>
          </ac:spMkLst>
        </pc:spChg>
        <pc:grpChg chg="mod">
          <ac:chgData name="QiTao" userId="60363bfb-3fd4-4714-beb0-5ec919f8dde1" providerId="ADAL" clId="{EFE2BE7D-C32E-4648-A9DF-F46C03539A62}" dt="2020-11-20T08:11:19.559" v="765" actId="14100"/>
          <ac:grpSpMkLst>
            <pc:docMk/>
            <pc:sldMk cId="1473222664" sldId="1393"/>
            <ac:grpSpMk id="3" creationId="{00000000-0000-0000-0000-000000000000}"/>
          </ac:grpSpMkLst>
        </pc:grpChg>
        <pc:grpChg chg="mod">
          <ac:chgData name="QiTao" userId="60363bfb-3fd4-4714-beb0-5ec919f8dde1" providerId="ADAL" clId="{EFE2BE7D-C32E-4648-A9DF-F46C03539A62}" dt="2020-11-20T08:11:19.559" v="765" actId="14100"/>
          <ac:grpSpMkLst>
            <pc:docMk/>
            <pc:sldMk cId="1473222664" sldId="1393"/>
            <ac:grpSpMk id="4" creationId="{F62ABA4E-5BE7-43D2-8A3D-3CAB36FC7EB1}"/>
          </ac:grpSpMkLst>
        </pc:grpChg>
        <pc:grpChg chg="mod">
          <ac:chgData name="QiTao" userId="60363bfb-3fd4-4714-beb0-5ec919f8dde1" providerId="ADAL" clId="{EFE2BE7D-C32E-4648-A9DF-F46C03539A62}" dt="2020-11-20T08:04:24.842" v="747" actId="1076"/>
          <ac:grpSpMkLst>
            <pc:docMk/>
            <pc:sldMk cId="1473222664" sldId="1393"/>
            <ac:grpSpMk id="193" creationId="{00000000-0000-0000-0000-000000000000}"/>
          </ac:grpSpMkLst>
        </pc:grpChg>
        <pc:grpChg chg="mod">
          <ac:chgData name="QiTao" userId="60363bfb-3fd4-4714-beb0-5ec919f8dde1" providerId="ADAL" clId="{EFE2BE7D-C32E-4648-A9DF-F46C03539A62}" dt="2020-11-20T08:04:24.842" v="747" actId="1076"/>
          <ac:grpSpMkLst>
            <pc:docMk/>
            <pc:sldMk cId="1473222664" sldId="1393"/>
            <ac:grpSpMk id="195" creationId="{00000000-0000-0000-0000-000000000000}"/>
          </ac:grpSpMkLst>
        </pc:grpChg>
        <pc:grpChg chg="add del mod">
          <ac:chgData name="QiTao" userId="60363bfb-3fd4-4714-beb0-5ec919f8dde1" providerId="ADAL" clId="{EFE2BE7D-C32E-4648-A9DF-F46C03539A62}" dt="2020-11-20T04:41:15.886" v="139"/>
          <ac:grpSpMkLst>
            <pc:docMk/>
            <pc:sldMk cId="1473222664" sldId="1393"/>
            <ac:grpSpMk id="203" creationId="{26F307AC-AC08-4292-97AF-B2BF40F7D860}"/>
          </ac:grpSpMkLst>
        </pc:grpChg>
        <pc:grpChg chg="mod">
          <ac:chgData name="QiTao" userId="60363bfb-3fd4-4714-beb0-5ec919f8dde1" providerId="ADAL" clId="{EFE2BE7D-C32E-4648-A9DF-F46C03539A62}" dt="2020-11-20T04:41:14.866" v="138"/>
          <ac:grpSpMkLst>
            <pc:docMk/>
            <pc:sldMk cId="1473222664" sldId="1393"/>
            <ac:grpSpMk id="204" creationId="{83D51D29-80BD-40D8-A0A6-6E5AC32A45CA}"/>
          </ac:grpSpMkLst>
        </pc:grpChg>
        <pc:grpChg chg="mod">
          <ac:chgData name="QiTao" userId="60363bfb-3fd4-4714-beb0-5ec919f8dde1" providerId="ADAL" clId="{EFE2BE7D-C32E-4648-A9DF-F46C03539A62}" dt="2020-11-20T04:41:14.866" v="138"/>
          <ac:grpSpMkLst>
            <pc:docMk/>
            <pc:sldMk cId="1473222664" sldId="1393"/>
            <ac:grpSpMk id="207" creationId="{89323A65-9101-45ED-8670-1D0EACBED40F}"/>
          </ac:grpSpMkLst>
        </pc:grpChg>
        <pc:grpChg chg="mod">
          <ac:chgData name="QiTao" userId="60363bfb-3fd4-4714-beb0-5ec919f8dde1" providerId="ADAL" clId="{EFE2BE7D-C32E-4648-A9DF-F46C03539A62}" dt="2020-11-20T04:41:14.866" v="138"/>
          <ac:grpSpMkLst>
            <pc:docMk/>
            <pc:sldMk cId="1473222664" sldId="1393"/>
            <ac:grpSpMk id="210" creationId="{D22ECB2B-6F4E-48DB-A856-DAE053AFFE50}"/>
          </ac:grpSpMkLst>
        </pc:grpChg>
        <pc:grpChg chg="mod">
          <ac:chgData name="QiTao" userId="60363bfb-3fd4-4714-beb0-5ec919f8dde1" providerId="ADAL" clId="{EFE2BE7D-C32E-4648-A9DF-F46C03539A62}" dt="2020-11-20T04:41:14.866" v="138"/>
          <ac:grpSpMkLst>
            <pc:docMk/>
            <pc:sldMk cId="1473222664" sldId="1393"/>
            <ac:grpSpMk id="212" creationId="{3B58CE22-2CB4-484F-B3E4-AAD2AD908E4C}"/>
          </ac:grpSpMkLst>
        </pc:grpChg>
        <pc:grpChg chg="mod">
          <ac:chgData name="QiTao" userId="60363bfb-3fd4-4714-beb0-5ec919f8dde1" providerId="ADAL" clId="{EFE2BE7D-C32E-4648-A9DF-F46C03539A62}" dt="2020-11-20T04:41:14.866" v="138"/>
          <ac:grpSpMkLst>
            <pc:docMk/>
            <pc:sldMk cId="1473222664" sldId="1393"/>
            <ac:grpSpMk id="221" creationId="{41EE1EAC-8FE0-4E5C-9EEC-924E9FA7C397}"/>
          </ac:grpSpMkLst>
        </pc:grpChg>
        <pc:grpChg chg="mod">
          <ac:chgData name="QiTao" userId="60363bfb-3fd4-4714-beb0-5ec919f8dde1" providerId="ADAL" clId="{EFE2BE7D-C32E-4648-A9DF-F46C03539A62}" dt="2020-11-20T04:41:14.866" v="138"/>
          <ac:grpSpMkLst>
            <pc:docMk/>
            <pc:sldMk cId="1473222664" sldId="1393"/>
            <ac:grpSpMk id="297" creationId="{8CCF9AE0-C5FA-4045-84B9-FFEC3280AA94}"/>
          </ac:grpSpMkLst>
        </pc:grpChg>
        <pc:grpChg chg="add mod">
          <ac:chgData name="QiTao" userId="60363bfb-3fd4-4714-beb0-5ec919f8dde1" providerId="ADAL" clId="{EFE2BE7D-C32E-4648-A9DF-F46C03539A62}" dt="2020-11-20T04:56:14.889" v="266" actId="571"/>
          <ac:grpSpMkLst>
            <pc:docMk/>
            <pc:sldMk cId="1473222664" sldId="1393"/>
            <ac:grpSpMk id="392" creationId="{2F6DDE15-E5EA-4173-BDD9-A62B0CD1E6DF}"/>
          </ac:grpSpMkLst>
        </pc:grpChg>
        <pc:grpChg chg="mod">
          <ac:chgData name="QiTao" userId="60363bfb-3fd4-4714-beb0-5ec919f8dde1" providerId="ADAL" clId="{EFE2BE7D-C32E-4648-A9DF-F46C03539A62}" dt="2020-11-20T04:56:14.889" v="266" actId="571"/>
          <ac:grpSpMkLst>
            <pc:docMk/>
            <pc:sldMk cId="1473222664" sldId="1393"/>
            <ac:grpSpMk id="393" creationId="{E58989F3-609F-4E97-A4CC-2B805B9078E9}"/>
          </ac:grpSpMkLst>
        </pc:grpChg>
        <pc:grpChg chg="mod">
          <ac:chgData name="QiTao" userId="60363bfb-3fd4-4714-beb0-5ec919f8dde1" providerId="ADAL" clId="{EFE2BE7D-C32E-4648-A9DF-F46C03539A62}" dt="2020-11-20T04:56:14.889" v="266" actId="571"/>
          <ac:grpSpMkLst>
            <pc:docMk/>
            <pc:sldMk cId="1473222664" sldId="1393"/>
            <ac:grpSpMk id="396" creationId="{164E19F7-2BBC-4D6A-A155-B057C8326BE8}"/>
          </ac:grpSpMkLst>
        </pc:grpChg>
        <pc:grpChg chg="mod">
          <ac:chgData name="QiTao" userId="60363bfb-3fd4-4714-beb0-5ec919f8dde1" providerId="ADAL" clId="{EFE2BE7D-C32E-4648-A9DF-F46C03539A62}" dt="2020-11-20T04:56:14.889" v="266" actId="571"/>
          <ac:grpSpMkLst>
            <pc:docMk/>
            <pc:sldMk cId="1473222664" sldId="1393"/>
            <ac:grpSpMk id="399" creationId="{46581EDA-856A-4010-8DB0-1A635A6942B6}"/>
          </ac:grpSpMkLst>
        </pc:grpChg>
        <pc:grpChg chg="mod">
          <ac:chgData name="QiTao" userId="60363bfb-3fd4-4714-beb0-5ec919f8dde1" providerId="ADAL" clId="{EFE2BE7D-C32E-4648-A9DF-F46C03539A62}" dt="2020-11-20T04:56:14.889" v="266" actId="571"/>
          <ac:grpSpMkLst>
            <pc:docMk/>
            <pc:sldMk cId="1473222664" sldId="1393"/>
            <ac:grpSpMk id="401" creationId="{528B073A-583D-41CB-85E7-D401E7A3AADD}"/>
          </ac:grpSpMkLst>
        </pc:grpChg>
        <pc:grpChg chg="mod">
          <ac:chgData name="QiTao" userId="60363bfb-3fd4-4714-beb0-5ec919f8dde1" providerId="ADAL" clId="{EFE2BE7D-C32E-4648-A9DF-F46C03539A62}" dt="2020-11-20T04:56:14.889" v="266" actId="571"/>
          <ac:grpSpMkLst>
            <pc:docMk/>
            <pc:sldMk cId="1473222664" sldId="1393"/>
            <ac:grpSpMk id="410" creationId="{7764A221-7244-4673-9DED-711CD63B8E98}"/>
          </ac:grpSpMkLst>
        </pc:grpChg>
        <pc:grpChg chg="mod">
          <ac:chgData name="QiTao" userId="60363bfb-3fd4-4714-beb0-5ec919f8dde1" providerId="ADAL" clId="{EFE2BE7D-C32E-4648-A9DF-F46C03539A62}" dt="2020-11-20T04:56:14.889" v="266" actId="571"/>
          <ac:grpSpMkLst>
            <pc:docMk/>
            <pc:sldMk cId="1473222664" sldId="1393"/>
            <ac:grpSpMk id="486" creationId="{536DDBEB-3A83-4951-AF02-509E7748BEF3}"/>
          </ac:grpSpMkLst>
        </pc:grpChg>
        <pc:grpChg chg="mod">
          <ac:chgData name="QiTao" userId="60363bfb-3fd4-4714-beb0-5ec919f8dde1" providerId="ADAL" clId="{EFE2BE7D-C32E-4648-A9DF-F46C03539A62}" dt="2020-11-20T08:11:19.559" v="765" actId="14100"/>
          <ac:grpSpMkLst>
            <pc:docMk/>
            <pc:sldMk cId="1473222664" sldId="1393"/>
            <ac:grpSpMk id="10243" creationId="{00000000-0000-0000-0000-000000000000}"/>
          </ac:grpSpMkLst>
        </pc:grpChg>
        <pc:grpChg chg="mod">
          <ac:chgData name="QiTao" userId="60363bfb-3fd4-4714-beb0-5ec919f8dde1" providerId="ADAL" clId="{EFE2BE7D-C32E-4648-A9DF-F46C03539A62}" dt="2020-11-20T08:04:24.842" v="747" actId="1076"/>
          <ac:grpSpMkLst>
            <pc:docMk/>
            <pc:sldMk cId="1473222664" sldId="1393"/>
            <ac:grpSpMk id="10247" creationId="{00000000-0000-0000-0000-000000000000}"/>
          </ac:grpSpMkLst>
        </pc:grpChg>
        <pc:grpChg chg="mod">
          <ac:chgData name="QiTao" userId="60363bfb-3fd4-4714-beb0-5ec919f8dde1" providerId="ADAL" clId="{EFE2BE7D-C32E-4648-A9DF-F46C03539A62}" dt="2020-11-20T08:04:24.842" v="747" actId="1076"/>
          <ac:grpSpMkLst>
            <pc:docMk/>
            <pc:sldMk cId="1473222664" sldId="1393"/>
            <ac:grpSpMk id="10326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B1820D64-6358-D846-B334-863B9F50C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FBF0812-1A57-FC49-97F9-FB6E4D6601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60400"/>
            <a:ext cx="5092700" cy="382111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4857750"/>
            <a:ext cx="61182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5" tIns="48323" rIns="96645" bIns="48323"/>
          <a:lstStyle/>
          <a:p>
            <a:r>
              <a:rPr lang="en-US" altLang="zh-CN" dirty="0">
                <a:latin typeface="Arial" pitchFamily="34" charset="0"/>
              </a:rPr>
              <a:t>For lecture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Good exam questions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</a:t>
            </a:r>
            <a:r>
              <a:rPr lang="en-US" altLang="zh-CN" dirty="0" err="1">
                <a:latin typeface="Arial" pitchFamily="34" charset="0"/>
              </a:rPr>
              <a:t>jalr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rs,rd</a:t>
            </a:r>
            <a:r>
              <a:rPr lang="en-US" altLang="zh-CN" dirty="0">
                <a:latin typeface="Arial" pitchFamily="34" charset="0"/>
              </a:rPr>
              <a:t>   0  </a:t>
            </a:r>
            <a:r>
              <a:rPr lang="en-US" altLang="zh-CN" dirty="0" err="1">
                <a:latin typeface="Arial" pitchFamily="34" charset="0"/>
              </a:rPr>
              <a:t>rs</a:t>
            </a:r>
            <a:r>
              <a:rPr lang="en-US" altLang="zh-CN" dirty="0">
                <a:latin typeface="Arial" pitchFamily="34" charset="0"/>
              </a:rPr>
              <a:t>  0 </a:t>
            </a:r>
            <a:r>
              <a:rPr lang="en-US" altLang="zh-CN" dirty="0" err="1">
                <a:latin typeface="Arial" pitchFamily="34" charset="0"/>
              </a:rPr>
              <a:t>rd</a:t>
            </a:r>
            <a:r>
              <a:rPr lang="en-US" altLang="zh-CN" dirty="0">
                <a:latin typeface="Arial" pitchFamily="34" charset="0"/>
              </a:rPr>
              <a:t>  0  9</a:t>
            </a:r>
          </a:p>
          <a:p>
            <a:r>
              <a:rPr lang="en-US" altLang="zh-CN" dirty="0">
                <a:latin typeface="Arial" pitchFamily="34" charset="0"/>
              </a:rPr>
              <a:t>	jump to </a:t>
            </a:r>
            <a:r>
              <a:rPr lang="en-US" altLang="zh-CN" dirty="0" err="1">
                <a:latin typeface="Arial" pitchFamily="34" charset="0"/>
              </a:rPr>
              <a:t>instr</a:t>
            </a:r>
            <a:r>
              <a:rPr lang="en-US" altLang="zh-CN" dirty="0">
                <a:latin typeface="Arial" pitchFamily="34" charset="0"/>
              </a:rPr>
              <a:t> whose </a:t>
            </a:r>
            <a:r>
              <a:rPr lang="en-US" altLang="zh-CN" dirty="0" err="1">
                <a:latin typeface="Arial" pitchFamily="34" charset="0"/>
              </a:rPr>
              <a:t>addr</a:t>
            </a:r>
            <a:r>
              <a:rPr lang="en-US" altLang="zh-CN" dirty="0">
                <a:latin typeface="Arial" pitchFamily="34" charset="0"/>
              </a:rPr>
              <a:t> is in </a:t>
            </a:r>
            <a:r>
              <a:rPr lang="en-US" altLang="zh-CN" dirty="0" err="1">
                <a:latin typeface="Arial" pitchFamily="34" charset="0"/>
              </a:rPr>
              <a:t>rs</a:t>
            </a:r>
            <a:r>
              <a:rPr lang="en-US" altLang="zh-CN" dirty="0">
                <a:latin typeface="Arial" pitchFamily="34" charset="0"/>
              </a:rPr>
              <a:t> and save </a:t>
            </a:r>
            <a:r>
              <a:rPr lang="en-US" altLang="zh-CN" dirty="0" err="1">
                <a:latin typeface="Arial" pitchFamily="34" charset="0"/>
              </a:rPr>
              <a:t>addr</a:t>
            </a:r>
            <a:r>
              <a:rPr lang="en-US" altLang="zh-CN" dirty="0">
                <a:latin typeface="Arial" pitchFamily="34" charset="0"/>
              </a:rPr>
              <a:t> of next </a:t>
            </a:r>
            <a:r>
              <a:rPr lang="en-US" altLang="zh-CN" dirty="0" err="1">
                <a:latin typeface="Arial" pitchFamily="34" charset="0"/>
              </a:rPr>
              <a:t>inst</a:t>
            </a:r>
            <a:r>
              <a:rPr lang="en-US" altLang="zh-CN" dirty="0">
                <a:latin typeface="Arial" pitchFamily="34" charset="0"/>
              </a:rPr>
              <a:t> (PC+4) in </a:t>
            </a:r>
            <a:r>
              <a:rPr lang="en-US" altLang="zh-CN" dirty="0" err="1">
                <a:latin typeface="Arial" pitchFamily="34" charset="0"/>
              </a:rPr>
              <a:t>rd</a:t>
            </a:r>
            <a:endParaRPr lang="en-US" altLang="zh-CN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the PowerPC addressing modes of update addressing and indexed addressing (will have to expand the </a:t>
            </a:r>
            <a:r>
              <a:rPr lang="en-US" altLang="zh-CN" dirty="0" err="1">
                <a:latin typeface="Arial" pitchFamily="34" charset="0"/>
              </a:rPr>
              <a:t>RegFile</a:t>
            </a:r>
            <a:r>
              <a:rPr lang="en-US" altLang="zh-CN" dirty="0">
                <a:latin typeface="Arial" pitchFamily="34" charset="0"/>
              </a:rPr>
              <a:t> to be three read port and two write port)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</a:t>
            </a:r>
            <a:r>
              <a:rPr lang="en-US" altLang="zh-CN" dirty="0" err="1">
                <a:latin typeface="Arial" pitchFamily="34" charset="0"/>
              </a:rPr>
              <a:t>andi</a:t>
            </a:r>
            <a:r>
              <a:rPr lang="en-US" altLang="zh-CN" dirty="0">
                <a:latin typeface="Arial" pitchFamily="34" charset="0"/>
              </a:rPr>
              <a:t>, ori, </a:t>
            </a:r>
            <a:r>
              <a:rPr lang="en-US" altLang="zh-CN" dirty="0" err="1">
                <a:latin typeface="Arial" pitchFamily="34" charset="0"/>
              </a:rPr>
              <a:t>addi</a:t>
            </a:r>
            <a:r>
              <a:rPr lang="en-US" altLang="zh-CN" dirty="0">
                <a:latin typeface="Arial" pitchFamily="34" charset="0"/>
              </a:rPr>
              <a:t> - have to have both a </a:t>
            </a:r>
            <a:r>
              <a:rPr lang="en-US" altLang="zh-CN" dirty="0" err="1">
                <a:latin typeface="Arial" pitchFamily="34" charset="0"/>
              </a:rPr>
              <a:t>signextend</a:t>
            </a:r>
            <a:r>
              <a:rPr lang="en-US" altLang="zh-CN" dirty="0">
                <a:latin typeface="Arial" pitchFamily="34" charset="0"/>
              </a:rPr>
              <a:t> and a </a:t>
            </a:r>
            <a:r>
              <a:rPr lang="en-US" altLang="zh-CN" dirty="0" err="1">
                <a:latin typeface="Arial" pitchFamily="34" charset="0"/>
              </a:rPr>
              <a:t>zeroextend</a:t>
            </a:r>
            <a:r>
              <a:rPr lang="en-US" altLang="zh-CN" dirty="0">
                <a:latin typeface="Arial" pitchFamily="34" charset="0"/>
              </a:rPr>
              <a:t> and choose between the two, will have to augment the </a:t>
            </a:r>
            <a:r>
              <a:rPr lang="en-US" altLang="zh-CN" dirty="0" err="1">
                <a:latin typeface="Arial" pitchFamily="34" charset="0"/>
              </a:rPr>
              <a:t>ALUop</a:t>
            </a:r>
            <a:r>
              <a:rPr lang="en-US" altLang="zh-CN" dirty="0">
                <a:latin typeface="Arial" pitchFamily="34" charset="0"/>
              </a:rPr>
              <a:t> encoding (since can’t get the op information out of the </a:t>
            </a:r>
            <a:r>
              <a:rPr lang="en-US" altLang="zh-CN" dirty="0" err="1">
                <a:latin typeface="Arial" pitchFamily="34" charset="0"/>
              </a:rPr>
              <a:t>funct</a:t>
            </a:r>
            <a:r>
              <a:rPr lang="en-US" altLang="zh-CN" dirty="0">
                <a:latin typeface="Arial" pitchFamily="34" charset="0"/>
              </a:rPr>
              <a:t> bits as with R-type)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</a:t>
            </a:r>
            <a:r>
              <a:rPr lang="en-US" altLang="zh-CN" dirty="0" err="1">
                <a:latin typeface="Arial" pitchFamily="34" charset="0"/>
              </a:rPr>
              <a:t>mult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rs</a:t>
            </a:r>
            <a:r>
              <a:rPr lang="en-US" altLang="zh-CN" dirty="0">
                <a:latin typeface="Arial" pitchFamily="34" charset="0"/>
              </a:rPr>
              <a:t>, </a:t>
            </a:r>
            <a:r>
              <a:rPr lang="en-US" altLang="zh-CN" dirty="0" err="1">
                <a:latin typeface="Arial" pitchFamily="34" charset="0"/>
              </a:rPr>
              <a:t>rt</a:t>
            </a:r>
            <a:r>
              <a:rPr lang="en-US" altLang="zh-CN" dirty="0">
                <a:latin typeface="Arial" pitchFamily="34" charset="0"/>
              </a:rPr>
              <a:t> with the result being left in </a:t>
            </a:r>
            <a:r>
              <a:rPr lang="en-US" altLang="zh-CN" dirty="0" err="1">
                <a:latin typeface="Arial" pitchFamily="34" charset="0"/>
              </a:rPr>
              <a:t>hi|lo</a:t>
            </a:r>
            <a:r>
              <a:rPr lang="en-US" altLang="zh-CN" dirty="0">
                <a:latin typeface="Arial" pitchFamily="34" charset="0"/>
              </a:rPr>
              <a:t> - so also include the </a:t>
            </a:r>
            <a:r>
              <a:rPr lang="en-US" altLang="zh-CN" dirty="0" err="1">
                <a:latin typeface="Arial" pitchFamily="34" charset="0"/>
              </a:rPr>
              <a:t>mfhi</a:t>
            </a:r>
            <a:r>
              <a:rPr lang="en-US" altLang="zh-CN" dirty="0">
                <a:latin typeface="Arial" pitchFamily="34" charset="0"/>
              </a:rPr>
              <a:t> and </a:t>
            </a:r>
            <a:r>
              <a:rPr lang="en-US" altLang="zh-CN" dirty="0" err="1">
                <a:latin typeface="Arial" pitchFamily="34" charset="0"/>
              </a:rPr>
              <a:t>mflo</a:t>
            </a:r>
            <a:r>
              <a:rPr lang="en-US" altLang="zh-CN" dirty="0">
                <a:latin typeface="Arial" pitchFamily="34" charset="0"/>
              </a:rPr>
              <a:t> instructions (will have to add a multiplier, the hi and lo registers and then a couple of </a:t>
            </a:r>
            <a:r>
              <a:rPr lang="en-US" altLang="zh-CN" dirty="0" err="1">
                <a:latin typeface="Arial" pitchFamily="34" charset="0"/>
              </a:rPr>
              <a:t>muxes</a:t>
            </a:r>
            <a:r>
              <a:rPr lang="en-US" altLang="zh-CN" dirty="0">
                <a:latin typeface="Arial" pitchFamily="34" charset="0"/>
              </a:rPr>
              <a:t> and their control).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barrel shifter</a:t>
            </a:r>
          </a:p>
        </p:txBody>
      </p:sp>
    </p:spTree>
    <p:extLst>
      <p:ext uri="{BB962C8B-B14F-4D97-AF65-F5344CB8AC3E}">
        <p14:creationId xmlns:p14="http://schemas.microsoft.com/office/powerpoint/2010/main" val="12294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849249-3928-453B-8A62-A8F32E4AF773}" type="datetime3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 November, 2020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E5F4E4-E567-444D-8350-8708AA16D958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3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60400"/>
            <a:ext cx="5092700" cy="382111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4857750"/>
            <a:ext cx="61182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5" tIns="48323" rIns="96645" bIns="48323"/>
          <a:lstStyle/>
          <a:p>
            <a:r>
              <a:rPr lang="en-US" altLang="zh-CN">
                <a:latin typeface="Arial" pitchFamily="34" charset="0"/>
              </a:rPr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58816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FF1FEDB1-5646-4161-86EF-71C701A6B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44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F3E115A1-813D-491D-80D2-1D9467D41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50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44463"/>
            <a:ext cx="2133600" cy="290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44463"/>
            <a:ext cx="6248400" cy="290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11316ED5-CB51-4ABA-B31F-84A98CB39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94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65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30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19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48100" cy="243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848100" cy="243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6472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886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550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680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1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359B7E5F-7C24-4EB1-8FA9-A6AC422E6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73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466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5473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3049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3049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818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848600" cy="24399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9643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48100" cy="243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848100" cy="243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7150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38481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38481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2209800"/>
            <a:ext cx="3848100" cy="114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2209800"/>
            <a:ext cx="3848100" cy="114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891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569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589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335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48100" cy="243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848100" cy="243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445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4DCDC670-D32F-467E-80A0-7F88DD9F9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2210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8868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842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674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451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5160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5551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3049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3049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7956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848600" cy="24399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99871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48100" cy="243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848100" cy="243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4605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38481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38481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2209800"/>
            <a:ext cx="3848100" cy="114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2209800"/>
            <a:ext cx="3848100" cy="114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44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190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190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F19243A5-6F28-4092-BCDD-E4E8C4A58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86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7E1F2F6F-D7E9-4783-88EF-1AE2DAD9D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46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279EC389-0B15-44BF-9381-2CD03A752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38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2973018E-F043-48B6-8CFE-9496D4DF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05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2BB43D04-A847-4752-8B09-9C88DE0CF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77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5FF8A7A5-855E-4E98-AAA6-510864292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75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 userDrawn="1"/>
        </p:nvSpPr>
        <p:spPr bwMode="auto">
          <a:xfrm>
            <a:off x="0" y="1676400"/>
            <a:ext cx="9144000" cy="2209800"/>
          </a:xfrm>
          <a:prstGeom prst="rect">
            <a:avLst/>
          </a:prstGeom>
          <a:solidFill>
            <a:srgbClr val="0059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endParaRPr 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51" name="Line 11"/>
          <p:cNvSpPr>
            <a:spLocks noChangeShapeType="1"/>
          </p:cNvSpPr>
          <p:nvPr userDrawn="1"/>
        </p:nvSpPr>
        <p:spPr bwMode="auto">
          <a:xfrm>
            <a:off x="12192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52" name="Line 12"/>
          <p:cNvSpPr>
            <a:spLocks noChangeShapeType="1"/>
          </p:cNvSpPr>
          <p:nvPr userDrawn="1"/>
        </p:nvSpPr>
        <p:spPr bwMode="auto">
          <a:xfrm>
            <a:off x="1219200" y="39624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053" name="Group 13"/>
          <p:cNvGrpSpPr>
            <a:grpSpLocks/>
          </p:cNvGrpSpPr>
          <p:nvPr userDrawn="1"/>
        </p:nvGrpSpPr>
        <p:grpSpPr bwMode="auto">
          <a:xfrm>
            <a:off x="1219200" y="3962400"/>
            <a:ext cx="6629400" cy="1600200"/>
            <a:chOff x="1200" y="2496"/>
            <a:chExt cx="4176" cy="576"/>
          </a:xfrm>
        </p:grpSpPr>
        <p:sp>
          <p:nvSpPr>
            <p:cNvPr id="2059" name="Line 14"/>
            <p:cNvSpPr>
              <a:spLocks noChangeShapeType="1"/>
            </p:cNvSpPr>
            <p:nvPr userDrawn="1"/>
          </p:nvSpPr>
          <p:spPr bwMode="auto">
            <a:xfrm>
              <a:off x="1200" y="2496"/>
              <a:ext cx="0" cy="576"/>
            </a:xfrm>
            <a:prstGeom prst="line">
              <a:avLst/>
            </a:prstGeom>
            <a:noFill/>
            <a:ln w="57150" cmpd="thinThick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60" name="Line 15"/>
            <p:cNvSpPr>
              <a:spLocks noChangeShapeType="1"/>
            </p:cNvSpPr>
            <p:nvPr userDrawn="1"/>
          </p:nvSpPr>
          <p:spPr bwMode="auto">
            <a:xfrm>
              <a:off x="1200" y="2496"/>
              <a:ext cx="4176" cy="0"/>
            </a:xfrm>
            <a:prstGeom prst="line">
              <a:avLst/>
            </a:prstGeom>
            <a:noFill/>
            <a:ln w="57150" cmpd="thinThick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54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44463"/>
            <a:ext cx="853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 algn="l">
              <a:defRPr/>
            </a:pPr>
            <a:endParaRPr lang="en-US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pitchFamily="18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 algn="l">
              <a:defRPr/>
            </a:pPr>
            <a:fld id="{5A5B99B3-79BF-439E-A68B-1497F042AD28}" type="slidenum">
              <a:rPr lang="en-US"/>
              <a:pPr algn="l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7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540" r:id="rId1"/>
    <p:sldLayoutId id="2147487541" r:id="rId2"/>
    <p:sldLayoutId id="2147487542" r:id="rId3"/>
    <p:sldLayoutId id="2147487543" r:id="rId4"/>
    <p:sldLayoutId id="2147487544" r:id="rId5"/>
    <p:sldLayoutId id="2147487545" r:id="rId6"/>
    <p:sldLayoutId id="2147487546" r:id="rId7"/>
    <p:sldLayoutId id="2147487547" r:id="rId8"/>
    <p:sldLayoutId id="2147487548" r:id="rId9"/>
    <p:sldLayoutId id="2147487549" r:id="rId10"/>
    <p:sldLayoutId id="214748755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u"/>
        <a:defRPr sz="24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chemeClr val="hlink"/>
        </a:buClr>
        <a:buSzPct val="110000"/>
        <a:buFont typeface="Wingdings" panose="05000000000000000000" pitchFamily="2" charset="2"/>
        <a:buChar char="§"/>
        <a:defRPr sz="24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u"/>
        <a:defRPr sz="20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0"/>
        </a:spcAft>
        <a:buClr>
          <a:srgbClr val="009900"/>
        </a:buClr>
        <a:buSzPct val="110000"/>
        <a:buChar char="»"/>
        <a:defRPr sz="2000">
          <a:solidFill>
            <a:srgbClr val="000000"/>
          </a:solidFill>
          <a:latin typeface="+mn-lt"/>
        </a:defRPr>
      </a:lvl4pPr>
      <a:lvl5pPr marL="2114550" indent="-285750" algn="l" rtl="0" eaLnBrk="0" fontAlgn="base" hangingPunct="0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anose="05000000000000000000" pitchFamily="2" charset="2"/>
        <a:buChar char="u"/>
        <a:defRPr sz="2000">
          <a:solidFill>
            <a:srgbClr val="000000"/>
          </a:solidFill>
          <a:latin typeface="+mn-lt"/>
        </a:defRPr>
      </a:lvl5pPr>
      <a:lvl6pPr marL="2571750" indent="-285750" algn="l" rtl="0" fontAlgn="base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itchFamily="2" charset="2"/>
        <a:buChar char="u"/>
        <a:defRPr sz="2000">
          <a:solidFill>
            <a:srgbClr val="000000"/>
          </a:solidFill>
          <a:latin typeface="+mn-lt"/>
        </a:defRPr>
      </a:lvl6pPr>
      <a:lvl7pPr marL="3028950" indent="-285750" algn="l" rtl="0" fontAlgn="base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itchFamily="2" charset="2"/>
        <a:buChar char="u"/>
        <a:defRPr sz="2000">
          <a:solidFill>
            <a:srgbClr val="000000"/>
          </a:solidFill>
          <a:latin typeface="+mn-lt"/>
        </a:defRPr>
      </a:lvl7pPr>
      <a:lvl8pPr marL="3486150" indent="-285750" algn="l" rtl="0" fontAlgn="base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itchFamily="2" charset="2"/>
        <a:buChar char="u"/>
        <a:defRPr sz="2000">
          <a:solidFill>
            <a:srgbClr val="000000"/>
          </a:solidFill>
          <a:latin typeface="+mn-lt"/>
        </a:defRPr>
      </a:lvl8pPr>
      <a:lvl9pPr marL="3943350" indent="-285750" algn="l" rtl="0" fontAlgn="base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itchFamily="2" charset="2"/>
        <a:buChar char="u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848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8486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638175" y="685800"/>
            <a:ext cx="794385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4267200" y="6629400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10B0F0B-EF8A-438A-A053-716EE183061D}" type="slidenum">
              <a:rPr lang="en-US" sz="1000" b="1" smtClean="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7543800" y="6629400"/>
            <a:ext cx="16049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AU" sz="1000" b="1" dirty="0">
                <a:solidFill>
                  <a:srgbClr val="000000"/>
                </a:solidFill>
              </a:rPr>
              <a:t>MIPS</a:t>
            </a:r>
            <a:r>
              <a:rPr lang="en-AU" sz="1000" b="1" baseline="0" dirty="0">
                <a:solidFill>
                  <a:srgbClr val="000000"/>
                </a:solidFill>
              </a:rPr>
              <a:t> Microarchitecture</a:t>
            </a:r>
            <a:endParaRPr lang="en-US" sz="1000" b="1" dirty="0">
              <a:solidFill>
                <a:srgbClr val="000000"/>
              </a:solidFill>
            </a:endParaRPr>
          </a:p>
        </p:txBody>
      </p:sp>
      <p:pic>
        <p:nvPicPr>
          <p:cNvPr id="8" name="Picture 2" descr="KU_Jayhawk_logo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" y="6467475"/>
            <a:ext cx="434975" cy="38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37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78" r:id="rId1"/>
    <p:sldLayoutId id="2147487779" r:id="rId2"/>
    <p:sldLayoutId id="2147487780" r:id="rId3"/>
    <p:sldLayoutId id="2147487781" r:id="rId4"/>
    <p:sldLayoutId id="2147487782" r:id="rId5"/>
    <p:sldLayoutId id="2147487783" r:id="rId6"/>
    <p:sldLayoutId id="2147487784" r:id="rId7"/>
    <p:sldLayoutId id="2147487785" r:id="rId8"/>
    <p:sldLayoutId id="2147487786" r:id="rId9"/>
    <p:sldLayoutId id="2147487787" r:id="rId10"/>
    <p:sldLayoutId id="2147487788" r:id="rId11"/>
    <p:sldLayoutId id="2147487789" r:id="rId12"/>
    <p:sldLayoutId id="2147487790" r:id="rId13"/>
    <p:sldLayoutId id="2147487791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Monotype Sorts"/>
        <a:buChar char="l"/>
        <a:defRPr sz="22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100000"/>
        <a:buChar char="-"/>
        <a:defRPr sz="2000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848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8486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>
            <a:off x="638175" y="685800"/>
            <a:ext cx="794385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4267200" y="6629400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10B0F0B-EF8A-438A-A053-716EE183061D}" type="slidenum">
              <a:rPr lang="en-US" sz="1000" b="1" smtClean="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7543800" y="6629400"/>
            <a:ext cx="16049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AU" sz="1000" b="1" dirty="0">
                <a:solidFill>
                  <a:srgbClr val="000000"/>
                </a:solidFill>
              </a:rPr>
              <a:t>MIPS</a:t>
            </a:r>
            <a:r>
              <a:rPr lang="en-AU" sz="1000" b="1" baseline="0" dirty="0">
                <a:solidFill>
                  <a:srgbClr val="000000"/>
                </a:solidFill>
              </a:rPr>
              <a:t> Microarchitecture</a:t>
            </a:r>
            <a:endParaRPr lang="en-US" sz="1000" b="1" dirty="0">
              <a:solidFill>
                <a:srgbClr val="000000"/>
              </a:solidFill>
            </a:endParaRPr>
          </a:p>
        </p:txBody>
      </p:sp>
      <p:pic>
        <p:nvPicPr>
          <p:cNvPr id="8" name="Picture 2" descr="KU_Jayhawk_logo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" y="6467475"/>
            <a:ext cx="434975" cy="38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66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98" r:id="rId1"/>
    <p:sldLayoutId id="2147487799" r:id="rId2"/>
    <p:sldLayoutId id="2147487800" r:id="rId3"/>
    <p:sldLayoutId id="2147487801" r:id="rId4"/>
    <p:sldLayoutId id="2147487802" r:id="rId5"/>
    <p:sldLayoutId id="2147487803" r:id="rId6"/>
    <p:sldLayoutId id="2147487804" r:id="rId7"/>
    <p:sldLayoutId id="2147487805" r:id="rId8"/>
    <p:sldLayoutId id="2147487806" r:id="rId9"/>
    <p:sldLayoutId id="2147487807" r:id="rId10"/>
    <p:sldLayoutId id="2147487808" r:id="rId11"/>
    <p:sldLayoutId id="2147487809" r:id="rId12"/>
    <p:sldLayoutId id="2147487810" r:id="rId13"/>
    <p:sldLayoutId id="2147487811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Monotype Sorts"/>
        <a:buChar char="l"/>
        <a:defRPr sz="22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100000"/>
        <a:buChar char="-"/>
        <a:defRPr sz="2000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292259"/>
          </a:xfrm>
        </p:spPr>
        <p:txBody>
          <a:bodyPr/>
          <a:lstStyle/>
          <a:p>
            <a:r>
              <a:rPr lang="en-US" altLang="zh-CN" sz="1800" dirty="0">
                <a:ea typeface="SimSun" pitchFamily="2" charset="-122"/>
              </a:rPr>
              <a:t>Single-Cycle/Non-Pipelined </a:t>
            </a:r>
            <a:r>
              <a:rPr lang="en-US" altLang="zh-CN" sz="1800" dirty="0" err="1">
                <a:ea typeface="SimSun" pitchFamily="2" charset="-122"/>
              </a:rPr>
              <a:t>Datapath</a:t>
            </a:r>
            <a:r>
              <a:rPr lang="en-US" altLang="zh-CN" sz="1800" dirty="0">
                <a:ea typeface="SimSun" pitchFamily="2" charset="-122"/>
              </a:rPr>
              <a:t> (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Modify to Support 16 Instructions</a:t>
            </a:r>
            <a:r>
              <a:rPr lang="en-US" altLang="zh-CN" sz="1800" dirty="0">
                <a:ea typeface="SimSun" pitchFamily="2" charset="-122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2ABA4E-5BE7-43D2-8A3D-3CAB36FC7EB1}"/>
              </a:ext>
            </a:extLst>
          </p:cNvPr>
          <p:cNvGrpSpPr/>
          <p:nvPr/>
        </p:nvGrpSpPr>
        <p:grpSpPr>
          <a:xfrm>
            <a:off x="3256" y="760684"/>
            <a:ext cx="9060162" cy="6067153"/>
            <a:chOff x="0" y="714647"/>
            <a:chExt cx="9060162" cy="6067153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714647"/>
              <a:ext cx="9060162" cy="6067153"/>
              <a:chOff x="0" y="714647"/>
              <a:chExt cx="9060162" cy="606715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5724939"/>
                <a:ext cx="2549326" cy="387829"/>
              </a:xfrm>
              <a:prstGeom prst="rect">
                <a:avLst/>
              </a:prstGeom>
            </p:spPr>
          </p:pic>
          <p:grpSp>
            <p:nvGrpSpPr>
              <p:cNvPr id="10243" name="Group 1"/>
              <p:cNvGrpSpPr>
                <a:grpSpLocks/>
              </p:cNvGrpSpPr>
              <p:nvPr/>
            </p:nvGrpSpPr>
            <p:grpSpPr bwMode="auto">
              <a:xfrm>
                <a:off x="214313" y="714647"/>
                <a:ext cx="8845849" cy="6067153"/>
                <a:chOff x="214313" y="715314"/>
                <a:chExt cx="8845849" cy="6066486"/>
              </a:xfrm>
            </p:grpSpPr>
            <p:sp>
              <p:nvSpPr>
                <p:cNvPr id="10244" name="Rectangle 184"/>
                <p:cNvSpPr>
                  <a:spLocks noChangeArrowheads="1"/>
                </p:cNvSpPr>
                <p:nvPr/>
              </p:nvSpPr>
              <p:spPr bwMode="auto">
                <a:xfrm>
                  <a:off x="2362200" y="914400"/>
                  <a:ext cx="8382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Instr[25-0]</a:t>
                  </a:r>
                </a:p>
              </p:txBody>
            </p:sp>
            <p:sp>
              <p:nvSpPr>
                <p:cNvPr id="10245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2819400" y="1219200"/>
                  <a:ext cx="352425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26</a:t>
                  </a:r>
                </a:p>
              </p:txBody>
            </p:sp>
            <p:sp>
              <p:nvSpPr>
                <p:cNvPr id="10246" name="Rectangle 170"/>
                <p:cNvSpPr>
                  <a:spLocks noChangeArrowheads="1"/>
                </p:cNvSpPr>
                <p:nvPr/>
              </p:nvSpPr>
              <p:spPr bwMode="auto">
                <a:xfrm>
                  <a:off x="3200400" y="106680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ctr" defTabSz="904875" rtl="0" eaLnBrk="0" fontAlgn="base" latinLnBrk="0" hangingPunct="0">
                    <a:lnSpc>
                      <a:spcPts val="16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Shift</a:t>
                  </a:r>
                </a:p>
                <a:p>
                  <a:pPr marL="0" marR="0" lvl="0" indent="0" algn="ctr" defTabSz="904875" rtl="0" eaLnBrk="0" fontAlgn="base" latinLnBrk="0" hangingPunct="0">
                    <a:lnSpc>
                      <a:spcPts val="16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left 2</a:t>
                  </a:r>
                </a:p>
              </p:txBody>
            </p:sp>
            <p:grpSp>
              <p:nvGrpSpPr>
                <p:cNvPr id="10247" name="Group 3"/>
                <p:cNvGrpSpPr>
                  <a:grpSpLocks/>
                </p:cNvGrpSpPr>
                <p:nvPr/>
              </p:nvGrpSpPr>
              <p:grpSpPr bwMode="auto">
                <a:xfrm>
                  <a:off x="1752600" y="1219200"/>
                  <a:ext cx="381000" cy="990600"/>
                  <a:chOff x="1392" y="2880"/>
                  <a:chExt cx="288" cy="480"/>
                </a:xfrm>
              </p:grpSpPr>
              <p:sp>
                <p:nvSpPr>
                  <p:cNvPr id="10423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3072"/>
                    <a:ext cx="48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4" name="Line 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92" y="3120"/>
                    <a:ext cx="48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5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2880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316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7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3216"/>
                    <a:ext cx="288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8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3024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880"/>
                    <a:ext cx="288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248" name="Rectangle 11"/>
                <p:cNvSpPr>
                  <a:spLocks noChangeArrowheads="1"/>
                </p:cNvSpPr>
                <p:nvPr/>
              </p:nvSpPr>
              <p:spPr bwMode="auto">
                <a:xfrm>
                  <a:off x="1052513" y="3886200"/>
                  <a:ext cx="1447800" cy="14478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9" name="Rectangle 12"/>
                <p:cNvSpPr>
                  <a:spLocks noChangeArrowheads="1"/>
                </p:cNvSpPr>
                <p:nvPr/>
              </p:nvSpPr>
              <p:spPr bwMode="auto">
                <a:xfrm>
                  <a:off x="519113" y="4267200"/>
                  <a:ext cx="228600" cy="838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50" name="Line 13"/>
                <p:cNvSpPr>
                  <a:spLocks noChangeShapeType="1"/>
                </p:cNvSpPr>
                <p:nvPr/>
              </p:nvSpPr>
              <p:spPr bwMode="auto">
                <a:xfrm>
                  <a:off x="747713" y="46482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51" name="Line 14"/>
                <p:cNvSpPr>
                  <a:spLocks noChangeShapeType="1"/>
                </p:cNvSpPr>
                <p:nvPr/>
              </p:nvSpPr>
              <p:spPr bwMode="auto">
                <a:xfrm>
                  <a:off x="838200" y="137160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52" name="Line 15"/>
                <p:cNvSpPr>
                  <a:spLocks noChangeShapeType="1"/>
                </p:cNvSpPr>
                <p:nvPr/>
              </p:nvSpPr>
              <p:spPr bwMode="auto">
                <a:xfrm>
                  <a:off x="1371600" y="2057400"/>
                  <a:ext cx="381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976313" y="4419600"/>
                  <a:ext cx="741362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Read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Address</a:t>
                  </a:r>
                </a:p>
              </p:txBody>
            </p:sp>
            <p:sp>
              <p:nvSpPr>
                <p:cNvPr id="1025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698625" y="4495800"/>
                  <a:ext cx="869950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Instr[31-0]</a:t>
                  </a:r>
                </a:p>
              </p:txBody>
            </p:sp>
            <p:sp>
              <p:nvSpPr>
                <p:cNvPr id="1025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81113" y="3962400"/>
                  <a:ext cx="973137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Instruction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Memory</a:t>
                  </a:r>
                </a:p>
              </p:txBody>
            </p:sp>
            <p:sp>
              <p:nvSpPr>
                <p:cNvPr id="1025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52600" y="1600200"/>
                  <a:ext cx="481013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Add</a:t>
                  </a:r>
                </a:p>
              </p:txBody>
            </p:sp>
            <p:sp>
              <p:nvSpPr>
                <p:cNvPr id="102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42913" y="4495800"/>
                  <a:ext cx="395287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PC</a:t>
                  </a:r>
                </a:p>
              </p:txBody>
            </p:sp>
            <p:sp>
              <p:nvSpPr>
                <p:cNvPr id="10258" name="Line 21"/>
                <p:cNvSpPr>
                  <a:spLocks noChangeShapeType="1"/>
                </p:cNvSpPr>
                <p:nvPr/>
              </p:nvSpPr>
              <p:spPr bwMode="auto">
                <a:xfrm>
                  <a:off x="223044" y="716629"/>
                  <a:ext cx="8410574" cy="135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59" name="Line 22"/>
                <p:cNvSpPr>
                  <a:spLocks noChangeShapeType="1"/>
                </p:cNvSpPr>
                <p:nvPr/>
              </p:nvSpPr>
              <p:spPr bwMode="auto">
                <a:xfrm>
                  <a:off x="214313" y="46482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43000" y="1905000"/>
                  <a:ext cx="26828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0261" name="Rectangle 24"/>
                <p:cNvSpPr>
                  <a:spLocks noChangeArrowheads="1"/>
                </p:cNvSpPr>
                <p:nvPr/>
              </p:nvSpPr>
              <p:spPr bwMode="auto">
                <a:xfrm>
                  <a:off x="3505200" y="3886200"/>
                  <a:ext cx="1447800" cy="14478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2" name="Line 25"/>
                <p:cNvSpPr>
                  <a:spLocks noChangeShapeType="1"/>
                </p:cNvSpPr>
                <p:nvPr/>
              </p:nvSpPr>
              <p:spPr bwMode="auto">
                <a:xfrm>
                  <a:off x="2500313" y="4648200"/>
                  <a:ext cx="152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3" name="Line 26"/>
                <p:cNvSpPr>
                  <a:spLocks noChangeShapeType="1"/>
                </p:cNvSpPr>
                <p:nvPr/>
              </p:nvSpPr>
              <p:spPr bwMode="auto">
                <a:xfrm>
                  <a:off x="2652713" y="4419600"/>
                  <a:ext cx="8524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4" name="Line 27"/>
                <p:cNvSpPr>
                  <a:spLocks noChangeShapeType="1"/>
                </p:cNvSpPr>
                <p:nvPr/>
              </p:nvSpPr>
              <p:spPr bwMode="auto">
                <a:xfrm>
                  <a:off x="2652714" y="4952999"/>
                  <a:ext cx="236536" cy="79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5" name="Line 28"/>
                <p:cNvSpPr>
                  <a:spLocks noChangeShapeType="1"/>
                </p:cNvSpPr>
                <p:nvPr/>
              </p:nvSpPr>
              <p:spPr bwMode="auto">
                <a:xfrm>
                  <a:off x="8377238" y="4884341"/>
                  <a:ext cx="1523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6" name="Line 29"/>
                <p:cNvSpPr>
                  <a:spLocks noChangeShapeType="1"/>
                </p:cNvSpPr>
                <p:nvPr/>
              </p:nvSpPr>
              <p:spPr bwMode="auto">
                <a:xfrm>
                  <a:off x="2652713" y="4038600"/>
                  <a:ext cx="8524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7" name="Line 30"/>
                <p:cNvSpPr>
                  <a:spLocks noChangeShapeType="1"/>
                </p:cNvSpPr>
                <p:nvPr/>
              </p:nvSpPr>
              <p:spPr bwMode="auto">
                <a:xfrm>
                  <a:off x="4953000" y="4267200"/>
                  <a:ext cx="863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8" name="Line 31"/>
                <p:cNvSpPr>
                  <a:spLocks noChangeShapeType="1"/>
                </p:cNvSpPr>
                <p:nvPr/>
              </p:nvSpPr>
              <p:spPr bwMode="auto">
                <a:xfrm>
                  <a:off x="5105400" y="4876800"/>
                  <a:ext cx="279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9" name="Line 32"/>
                <p:cNvSpPr>
                  <a:spLocks noChangeShapeType="1"/>
                </p:cNvSpPr>
                <p:nvPr/>
              </p:nvSpPr>
              <p:spPr bwMode="auto">
                <a:xfrm>
                  <a:off x="6477000" y="6019800"/>
                  <a:ext cx="1930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70" name="Line 33"/>
                <p:cNvSpPr>
                  <a:spLocks noChangeShapeType="1"/>
                </p:cNvSpPr>
                <p:nvPr/>
              </p:nvSpPr>
              <p:spPr bwMode="auto">
                <a:xfrm>
                  <a:off x="6324600" y="4648200"/>
                  <a:ext cx="177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7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429000" y="5029200"/>
                  <a:ext cx="90328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Write Data</a:t>
                  </a:r>
                </a:p>
              </p:txBody>
            </p:sp>
            <p:sp>
              <p:nvSpPr>
                <p:cNvPr id="1027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29000" y="3886200"/>
                  <a:ext cx="103663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Read Addr 1</a:t>
                  </a:r>
                </a:p>
              </p:txBody>
            </p:sp>
            <p:sp>
              <p:nvSpPr>
                <p:cNvPr id="1027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267200"/>
                  <a:ext cx="103663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Read Addr 2</a:t>
                  </a:r>
                </a:p>
              </p:txBody>
            </p:sp>
            <p:sp>
              <p:nvSpPr>
                <p:cNvPr id="1027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648200"/>
                  <a:ext cx="90328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Write Addr</a:t>
                  </a:r>
                </a:p>
              </p:txBody>
            </p:sp>
            <p:sp>
              <p:nvSpPr>
                <p:cNvPr id="1027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752850" y="4114800"/>
                  <a:ext cx="792163" cy="6397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Register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SimSun" pitchFamily="2" charset="-122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File</a:t>
                  </a:r>
                </a:p>
              </p:txBody>
            </p:sp>
            <p:sp>
              <p:nvSpPr>
                <p:cNvPr id="1027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43400" y="4038600"/>
                  <a:ext cx="674688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Read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 Data 1</a:t>
                  </a:r>
                </a:p>
              </p:txBody>
            </p:sp>
            <p:sp>
              <p:nvSpPr>
                <p:cNvPr id="1027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368800" y="4724400"/>
                  <a:ext cx="674688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Read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 Data 2</a:t>
                  </a:r>
                </a:p>
              </p:txBody>
            </p:sp>
            <p:sp>
              <p:nvSpPr>
                <p:cNvPr id="10278" name="Freeform 41"/>
                <p:cNvSpPr>
                  <a:spLocks/>
                </p:cNvSpPr>
                <p:nvPr/>
              </p:nvSpPr>
              <p:spPr bwMode="auto">
                <a:xfrm>
                  <a:off x="5791200" y="3962400"/>
                  <a:ext cx="533400" cy="1295400"/>
                </a:xfrm>
                <a:custGeom>
                  <a:avLst/>
                  <a:gdLst>
                    <a:gd name="T0" fmla="*/ 0 w 388"/>
                    <a:gd name="T1" fmla="*/ 0 h 1099"/>
                    <a:gd name="T2" fmla="*/ 0 w 388"/>
                    <a:gd name="T3" fmla="*/ 2147483647 h 1099"/>
                    <a:gd name="T4" fmla="*/ 2147483647 w 388"/>
                    <a:gd name="T5" fmla="*/ 2147483647 h 1099"/>
                    <a:gd name="T6" fmla="*/ 0 w 388"/>
                    <a:gd name="T7" fmla="*/ 2147483647 h 1099"/>
                    <a:gd name="T8" fmla="*/ 0 w 388"/>
                    <a:gd name="T9" fmla="*/ 2147483647 h 1099"/>
                    <a:gd name="T10" fmla="*/ 2147483647 w 388"/>
                    <a:gd name="T11" fmla="*/ 2147483647 h 1099"/>
                    <a:gd name="T12" fmla="*/ 2147483647 w 388"/>
                    <a:gd name="T13" fmla="*/ 2147483647 h 1099"/>
                    <a:gd name="T14" fmla="*/ 0 w 388"/>
                    <a:gd name="T15" fmla="*/ 0 h 10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8" h="1099">
                      <a:moveTo>
                        <a:pt x="0" y="0"/>
                      </a:moveTo>
                      <a:lnTo>
                        <a:pt x="0" y="427"/>
                      </a:lnTo>
                      <a:lnTo>
                        <a:pt x="111" y="553"/>
                      </a:lnTo>
                      <a:lnTo>
                        <a:pt x="0" y="671"/>
                      </a:lnTo>
                      <a:lnTo>
                        <a:pt x="0" y="1098"/>
                      </a:lnTo>
                      <a:lnTo>
                        <a:pt x="387" y="790"/>
                      </a:lnTo>
                      <a:lnTo>
                        <a:pt x="387" y="3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79" name="Rectangle 42"/>
                <p:cNvSpPr>
                  <a:spLocks noChangeArrowheads="1"/>
                </p:cNvSpPr>
                <p:nvPr/>
              </p:nvSpPr>
              <p:spPr bwMode="auto">
                <a:xfrm>
                  <a:off x="5892800" y="4572000"/>
                  <a:ext cx="504825" cy="333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6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ALU</a:t>
                  </a:r>
                </a:p>
              </p:txBody>
            </p:sp>
            <p:sp>
              <p:nvSpPr>
                <p:cNvPr id="10280" name="Rectangle 43"/>
                <p:cNvSpPr>
                  <a:spLocks noChangeArrowheads="1"/>
                </p:cNvSpPr>
                <p:nvPr/>
              </p:nvSpPr>
              <p:spPr bwMode="auto">
                <a:xfrm>
                  <a:off x="5791200" y="3581400"/>
                  <a:ext cx="7620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ovf</a:t>
                  </a:r>
                </a:p>
              </p:txBody>
            </p:sp>
            <p:sp>
              <p:nvSpPr>
                <p:cNvPr id="10281" name="Rectangle 44"/>
                <p:cNvSpPr>
                  <a:spLocks noChangeArrowheads="1"/>
                </p:cNvSpPr>
                <p:nvPr/>
              </p:nvSpPr>
              <p:spPr bwMode="auto">
                <a:xfrm>
                  <a:off x="5943600" y="4191000"/>
                  <a:ext cx="533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zero</a:t>
                  </a:r>
                </a:p>
              </p:txBody>
            </p:sp>
            <p:sp>
              <p:nvSpPr>
                <p:cNvPr id="10283" name="Line 46"/>
                <p:cNvSpPr>
                  <a:spLocks noChangeShapeType="1"/>
                </p:cNvSpPr>
                <p:nvPr/>
              </p:nvSpPr>
              <p:spPr bwMode="auto">
                <a:xfrm>
                  <a:off x="4191000" y="3276600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84" name="Rectangle 47"/>
                <p:cNvSpPr>
                  <a:spLocks noChangeArrowheads="1"/>
                </p:cNvSpPr>
                <p:nvPr/>
              </p:nvSpPr>
              <p:spPr bwMode="auto">
                <a:xfrm>
                  <a:off x="4191000" y="3276600"/>
                  <a:ext cx="925513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RegWrite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SimSun" pitchFamily="2" charset="-122"/>
                    <a:cs typeface="+mn-cs"/>
                  </a:endParaRPr>
                </a:p>
              </p:txBody>
            </p:sp>
            <p:sp>
              <p:nvSpPr>
                <p:cNvPr id="10285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943600" y="3810000"/>
                  <a:ext cx="0" cy="228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86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6239112" y="2468643"/>
                  <a:ext cx="9288" cy="1798555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87" name="Line 50"/>
                <p:cNvSpPr>
                  <a:spLocks noChangeShapeType="1"/>
                </p:cNvSpPr>
                <p:nvPr/>
              </p:nvSpPr>
              <p:spPr bwMode="auto">
                <a:xfrm>
                  <a:off x="9060162" y="4571999"/>
                  <a:ext cx="0" cy="220980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88" name="Rectangle 51"/>
                <p:cNvSpPr>
                  <a:spLocks noChangeArrowheads="1"/>
                </p:cNvSpPr>
                <p:nvPr/>
              </p:nvSpPr>
              <p:spPr bwMode="auto">
                <a:xfrm>
                  <a:off x="6858000" y="3886200"/>
                  <a:ext cx="1447800" cy="14478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89" name="Line 52"/>
                <p:cNvSpPr>
                  <a:spLocks noChangeShapeType="1"/>
                </p:cNvSpPr>
                <p:nvPr/>
              </p:nvSpPr>
              <p:spPr bwMode="auto">
                <a:xfrm>
                  <a:off x="8305800" y="4648199"/>
                  <a:ext cx="228590" cy="79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90" name="Line 53"/>
                <p:cNvSpPr>
                  <a:spLocks noChangeShapeType="1"/>
                </p:cNvSpPr>
                <p:nvPr/>
              </p:nvSpPr>
              <p:spPr bwMode="auto">
                <a:xfrm>
                  <a:off x="6477000" y="4191000"/>
                  <a:ext cx="406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91" name="Line 54"/>
                <p:cNvSpPr>
                  <a:spLocks noChangeShapeType="1"/>
                </p:cNvSpPr>
                <p:nvPr/>
              </p:nvSpPr>
              <p:spPr bwMode="auto">
                <a:xfrm>
                  <a:off x="6629400" y="5029200"/>
                  <a:ext cx="0" cy="457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9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343400"/>
                  <a:ext cx="766763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Data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Memory</a:t>
                  </a:r>
                </a:p>
              </p:txBody>
            </p:sp>
            <p:sp>
              <p:nvSpPr>
                <p:cNvPr id="1029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038600"/>
                  <a:ext cx="741363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Address</a:t>
                  </a:r>
                </a:p>
              </p:txBody>
            </p:sp>
            <p:sp>
              <p:nvSpPr>
                <p:cNvPr id="1029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76800"/>
                  <a:ext cx="90328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Write Data</a:t>
                  </a:r>
                </a:p>
              </p:txBody>
            </p:sp>
            <p:sp>
              <p:nvSpPr>
                <p:cNvPr id="1029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7467600" y="4495800"/>
                  <a:ext cx="90963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Read Data</a:t>
                  </a:r>
                </a:p>
              </p:txBody>
            </p:sp>
            <p:sp>
              <p:nvSpPr>
                <p:cNvPr id="10296" name="Line 59"/>
                <p:cNvSpPr>
                  <a:spLocks noChangeShapeType="1"/>
                </p:cNvSpPr>
                <p:nvPr/>
              </p:nvSpPr>
              <p:spPr bwMode="auto">
                <a:xfrm>
                  <a:off x="7543800" y="2971800"/>
                  <a:ext cx="0" cy="9144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97" name="Rectangle 60"/>
                <p:cNvSpPr>
                  <a:spLocks noChangeArrowheads="1"/>
                </p:cNvSpPr>
                <p:nvPr/>
              </p:nvSpPr>
              <p:spPr bwMode="auto">
                <a:xfrm>
                  <a:off x="6553200" y="2743200"/>
                  <a:ext cx="925513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MemWrite</a:t>
                  </a:r>
                </a:p>
              </p:txBody>
            </p:sp>
            <p:sp>
              <p:nvSpPr>
                <p:cNvPr id="10300" name="Line 63"/>
                <p:cNvSpPr>
                  <a:spLocks noChangeShapeType="1"/>
                </p:cNvSpPr>
                <p:nvPr/>
              </p:nvSpPr>
              <p:spPr bwMode="auto">
                <a:xfrm>
                  <a:off x="3276600" y="6781800"/>
                  <a:ext cx="57835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1" name="Line 64"/>
                <p:cNvSpPr>
                  <a:spLocks noChangeShapeType="1"/>
                </p:cNvSpPr>
                <p:nvPr/>
              </p:nvSpPr>
              <p:spPr bwMode="auto">
                <a:xfrm>
                  <a:off x="5054600" y="5486400"/>
                  <a:ext cx="1600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2" name="Line 65"/>
                <p:cNvSpPr>
                  <a:spLocks noChangeShapeType="1"/>
                </p:cNvSpPr>
                <p:nvPr/>
              </p:nvSpPr>
              <p:spPr bwMode="auto">
                <a:xfrm>
                  <a:off x="4811713" y="5867400"/>
                  <a:ext cx="381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3" name="Oval 66"/>
                <p:cNvSpPr>
                  <a:spLocks noChangeArrowheads="1"/>
                </p:cNvSpPr>
                <p:nvPr/>
              </p:nvSpPr>
              <p:spPr bwMode="auto">
                <a:xfrm>
                  <a:off x="4202113" y="5486400"/>
                  <a:ext cx="609600" cy="838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4" name="Rectangle 67"/>
                <p:cNvSpPr>
                  <a:spLocks noChangeArrowheads="1"/>
                </p:cNvSpPr>
                <p:nvPr/>
              </p:nvSpPr>
              <p:spPr bwMode="auto">
                <a:xfrm>
                  <a:off x="4252913" y="5638800"/>
                  <a:ext cx="53340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Sign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Extend</a:t>
                  </a:r>
                </a:p>
              </p:txBody>
            </p:sp>
            <p:sp>
              <p:nvSpPr>
                <p:cNvPr id="10305" name="Line 68"/>
                <p:cNvSpPr>
                  <a:spLocks noChangeShapeType="1"/>
                </p:cNvSpPr>
                <p:nvPr/>
              </p:nvSpPr>
              <p:spPr bwMode="auto">
                <a:xfrm>
                  <a:off x="2638425" y="5867400"/>
                  <a:ext cx="15636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6" name="Line 69"/>
                <p:cNvSpPr>
                  <a:spLocks noChangeShapeType="1"/>
                </p:cNvSpPr>
                <p:nvPr/>
              </p:nvSpPr>
              <p:spPr bwMode="auto">
                <a:xfrm>
                  <a:off x="3871913" y="5791200"/>
                  <a:ext cx="76200" cy="152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7" name="Line 70"/>
                <p:cNvSpPr>
                  <a:spLocks noChangeShapeType="1"/>
                </p:cNvSpPr>
                <p:nvPr/>
              </p:nvSpPr>
              <p:spPr bwMode="auto">
                <a:xfrm>
                  <a:off x="4887913" y="5791200"/>
                  <a:ext cx="76200" cy="152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71913" y="5867400"/>
                  <a:ext cx="352425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16</a:t>
                  </a:r>
                </a:p>
              </p:txBody>
            </p:sp>
            <p:sp>
              <p:nvSpPr>
                <p:cNvPr id="1030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876800" y="5867400"/>
                  <a:ext cx="352425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32</a:t>
                  </a:r>
                </a:p>
              </p:txBody>
            </p:sp>
            <p:sp>
              <p:nvSpPr>
                <p:cNvPr id="10310" name="Line 73"/>
                <p:cNvSpPr>
                  <a:spLocks noChangeShapeType="1"/>
                </p:cNvSpPr>
                <p:nvPr/>
              </p:nvSpPr>
              <p:spPr bwMode="auto">
                <a:xfrm>
                  <a:off x="5054600" y="4876800"/>
                  <a:ext cx="0" cy="609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1" name="Line 74"/>
                <p:cNvSpPr>
                  <a:spLocks noChangeShapeType="1"/>
                </p:cNvSpPr>
                <p:nvPr/>
              </p:nvSpPr>
              <p:spPr bwMode="auto">
                <a:xfrm>
                  <a:off x="8383437" y="4874562"/>
                  <a:ext cx="4762" cy="114122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2" name="Line 75"/>
                <p:cNvSpPr>
                  <a:spLocks noChangeShapeType="1"/>
                </p:cNvSpPr>
                <p:nvPr/>
              </p:nvSpPr>
              <p:spPr bwMode="auto">
                <a:xfrm>
                  <a:off x="5181600" y="5257800"/>
                  <a:ext cx="177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Line 76"/>
                <p:cNvSpPr>
                  <a:spLocks noChangeShapeType="1"/>
                </p:cNvSpPr>
                <p:nvPr/>
              </p:nvSpPr>
              <p:spPr bwMode="auto">
                <a:xfrm>
                  <a:off x="3276600" y="5181600"/>
                  <a:ext cx="254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AutoShape 77"/>
                <p:cNvSpPr>
                  <a:spLocks noChangeArrowheads="1"/>
                </p:cNvSpPr>
                <p:nvPr/>
              </p:nvSpPr>
              <p:spPr bwMode="auto">
                <a:xfrm rot="16200000">
                  <a:off x="8333039" y="4681871"/>
                  <a:ext cx="539876" cy="152392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6" name="AutoShape 79"/>
                <p:cNvSpPr>
                  <a:spLocks noChangeArrowheads="1"/>
                </p:cNvSpPr>
                <p:nvPr/>
              </p:nvSpPr>
              <p:spPr bwMode="auto">
                <a:xfrm rot="-5400000">
                  <a:off x="5092700" y="4914900"/>
                  <a:ext cx="762000" cy="22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7" name="Line 80"/>
                <p:cNvSpPr>
                  <a:spLocks noChangeShapeType="1"/>
                </p:cNvSpPr>
                <p:nvPr/>
              </p:nvSpPr>
              <p:spPr bwMode="auto">
                <a:xfrm>
                  <a:off x="5588000" y="50292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8" name="Line 81"/>
                <p:cNvSpPr>
                  <a:spLocks noChangeShapeType="1"/>
                </p:cNvSpPr>
                <p:nvPr/>
              </p:nvSpPr>
              <p:spPr bwMode="auto">
                <a:xfrm>
                  <a:off x="3276600" y="5181600"/>
                  <a:ext cx="0" cy="1600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9" name="Line 82"/>
                <p:cNvSpPr>
                  <a:spLocks noChangeShapeType="1"/>
                </p:cNvSpPr>
                <p:nvPr/>
              </p:nvSpPr>
              <p:spPr bwMode="auto">
                <a:xfrm>
                  <a:off x="8610590" y="2819399"/>
                  <a:ext cx="0" cy="17526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20" name="Rectangle 83"/>
                <p:cNvSpPr>
                  <a:spLocks noChangeArrowheads="1"/>
                </p:cNvSpPr>
                <p:nvPr/>
              </p:nvSpPr>
              <p:spPr bwMode="auto">
                <a:xfrm>
                  <a:off x="7919186" y="2584643"/>
                  <a:ext cx="925513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MemtoReg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SimSun" pitchFamily="2" charset="-122"/>
                    <a:cs typeface="+mn-cs"/>
                  </a:endParaRPr>
                </a:p>
              </p:txBody>
            </p:sp>
            <p:sp>
              <p:nvSpPr>
                <p:cNvPr id="10321" name="Rectangle 84"/>
                <p:cNvSpPr>
                  <a:spLocks noChangeArrowheads="1"/>
                </p:cNvSpPr>
                <p:nvPr/>
              </p:nvSpPr>
              <p:spPr bwMode="auto">
                <a:xfrm>
                  <a:off x="4343400" y="2895600"/>
                  <a:ext cx="6858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ALUSrc</a:t>
                  </a:r>
                </a:p>
              </p:txBody>
            </p:sp>
            <p:sp>
              <p:nvSpPr>
                <p:cNvPr id="10322" name="Oval 85"/>
                <p:cNvSpPr>
                  <a:spLocks noChangeArrowheads="1"/>
                </p:cNvSpPr>
                <p:nvPr/>
              </p:nvSpPr>
              <p:spPr bwMode="auto">
                <a:xfrm>
                  <a:off x="5410200" y="1905000"/>
                  <a:ext cx="457200" cy="533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23" name="Rectangle 86"/>
                <p:cNvSpPr>
                  <a:spLocks noChangeArrowheads="1"/>
                </p:cNvSpPr>
                <p:nvPr/>
              </p:nvSpPr>
              <p:spPr bwMode="auto">
                <a:xfrm>
                  <a:off x="5410200" y="190500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ctr" defTabSz="904875" rtl="0" eaLnBrk="0" fontAlgn="base" latinLnBrk="0" hangingPunct="0">
                    <a:lnSpc>
                      <a:spcPts val="16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Shift</a:t>
                  </a:r>
                </a:p>
                <a:p>
                  <a:pPr marL="0" marR="0" lvl="0" indent="0" algn="ctr" defTabSz="904875" rtl="0" eaLnBrk="0" fontAlgn="base" latinLnBrk="0" hangingPunct="0">
                    <a:lnSpc>
                      <a:spcPts val="16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left 2</a:t>
                  </a:r>
                </a:p>
              </p:txBody>
            </p:sp>
            <p:sp>
              <p:nvSpPr>
                <p:cNvPr id="10324" name="Line 87"/>
                <p:cNvSpPr>
                  <a:spLocks noChangeShapeType="1"/>
                </p:cNvSpPr>
                <p:nvPr/>
              </p:nvSpPr>
              <p:spPr bwMode="auto">
                <a:xfrm>
                  <a:off x="5181600" y="22098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25" name="Line 88"/>
                <p:cNvSpPr>
                  <a:spLocks noChangeShapeType="1"/>
                </p:cNvSpPr>
                <p:nvPr/>
              </p:nvSpPr>
              <p:spPr bwMode="auto">
                <a:xfrm>
                  <a:off x="4419600" y="1752600"/>
                  <a:ext cx="16906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26" name="Group 89"/>
                <p:cNvGrpSpPr>
                  <a:grpSpLocks/>
                </p:cNvGrpSpPr>
                <p:nvPr/>
              </p:nvGrpSpPr>
              <p:grpSpPr bwMode="auto">
                <a:xfrm>
                  <a:off x="6096000" y="1447800"/>
                  <a:ext cx="381000" cy="914400"/>
                  <a:chOff x="1392" y="2880"/>
                  <a:chExt cx="288" cy="480"/>
                </a:xfrm>
              </p:grpSpPr>
              <p:sp>
                <p:nvSpPr>
                  <p:cNvPr id="1041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3072"/>
                    <a:ext cx="48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17" name="Line 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92" y="3120"/>
                    <a:ext cx="48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18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2880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19" name="Line 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316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0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3216"/>
                    <a:ext cx="288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1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3024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2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880"/>
                    <a:ext cx="288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32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6096000" y="1752600"/>
                  <a:ext cx="481013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Add</a:t>
                  </a:r>
                </a:p>
              </p:txBody>
            </p:sp>
            <p:sp>
              <p:nvSpPr>
                <p:cNvPr id="10328" name="Line 98"/>
                <p:cNvSpPr>
                  <a:spLocks noChangeShapeType="1"/>
                </p:cNvSpPr>
                <p:nvPr/>
              </p:nvSpPr>
              <p:spPr bwMode="auto">
                <a:xfrm>
                  <a:off x="5853113" y="22098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29" name="Line 99"/>
                <p:cNvSpPr>
                  <a:spLocks noChangeShapeType="1"/>
                </p:cNvSpPr>
                <p:nvPr/>
              </p:nvSpPr>
              <p:spPr bwMode="auto">
                <a:xfrm>
                  <a:off x="6477000" y="19050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0" name="Line 100"/>
                <p:cNvSpPr>
                  <a:spLocks noChangeShapeType="1"/>
                </p:cNvSpPr>
                <p:nvPr/>
              </p:nvSpPr>
              <p:spPr bwMode="auto">
                <a:xfrm>
                  <a:off x="838200" y="1371600"/>
                  <a:ext cx="0" cy="3276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1" name="AutoShape 101"/>
                <p:cNvSpPr>
                  <a:spLocks noChangeArrowheads="1"/>
                </p:cNvSpPr>
                <p:nvPr/>
              </p:nvSpPr>
              <p:spPr bwMode="auto">
                <a:xfrm rot="-5400000">
                  <a:off x="6400800" y="1524000"/>
                  <a:ext cx="838200" cy="22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2" name="Line 102"/>
                <p:cNvSpPr>
                  <a:spLocks noChangeShapeType="1"/>
                </p:cNvSpPr>
                <p:nvPr/>
              </p:nvSpPr>
              <p:spPr bwMode="auto">
                <a:xfrm>
                  <a:off x="5014910" y="1354181"/>
                  <a:ext cx="1690689" cy="174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3" name="Line 103"/>
                <p:cNvSpPr>
                  <a:spLocks noChangeShapeType="1"/>
                </p:cNvSpPr>
                <p:nvPr/>
              </p:nvSpPr>
              <p:spPr bwMode="auto">
                <a:xfrm>
                  <a:off x="5031328" y="1370655"/>
                  <a:ext cx="10572" cy="243840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4" name="Line 104"/>
                <p:cNvSpPr>
                  <a:spLocks noChangeShapeType="1"/>
                </p:cNvSpPr>
                <p:nvPr/>
              </p:nvSpPr>
              <p:spPr bwMode="auto">
                <a:xfrm>
                  <a:off x="6934200" y="1676400"/>
                  <a:ext cx="381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5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6735286" y="2083948"/>
                  <a:ext cx="1943" cy="119551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6" name="Rectangle 106"/>
                <p:cNvSpPr>
                  <a:spLocks noChangeArrowheads="1"/>
                </p:cNvSpPr>
                <p:nvPr/>
              </p:nvSpPr>
              <p:spPr bwMode="auto">
                <a:xfrm>
                  <a:off x="6781407" y="1919979"/>
                  <a:ext cx="227645" cy="2330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BT</a:t>
                  </a:r>
                </a:p>
              </p:txBody>
            </p:sp>
            <p:sp>
              <p:nvSpPr>
                <p:cNvPr id="10337" name="Line 107"/>
                <p:cNvSpPr>
                  <a:spLocks noChangeShapeType="1"/>
                </p:cNvSpPr>
                <p:nvPr/>
              </p:nvSpPr>
              <p:spPr bwMode="auto">
                <a:xfrm>
                  <a:off x="6629400" y="50292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8" name="AutoShape 108"/>
                <p:cNvSpPr>
                  <a:spLocks noChangeArrowheads="1"/>
                </p:cNvSpPr>
                <p:nvPr/>
              </p:nvSpPr>
              <p:spPr bwMode="auto">
                <a:xfrm rot="16200000">
                  <a:off x="2680497" y="4696622"/>
                  <a:ext cx="601659" cy="184151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9" name="Line 109"/>
                <p:cNvSpPr>
                  <a:spLocks noChangeShapeType="1"/>
                </p:cNvSpPr>
                <p:nvPr/>
              </p:nvSpPr>
              <p:spPr bwMode="auto">
                <a:xfrm>
                  <a:off x="3071813" y="4789840"/>
                  <a:ext cx="1524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40" name="Line 110"/>
                <p:cNvSpPr>
                  <a:spLocks noChangeShapeType="1"/>
                </p:cNvSpPr>
                <p:nvPr/>
              </p:nvSpPr>
              <p:spPr bwMode="auto">
                <a:xfrm>
                  <a:off x="2739944" y="4427538"/>
                  <a:ext cx="0" cy="2286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41" name="Line 111"/>
                <p:cNvSpPr>
                  <a:spLocks noChangeShapeType="1"/>
                </p:cNvSpPr>
                <p:nvPr/>
              </p:nvSpPr>
              <p:spPr bwMode="auto">
                <a:xfrm>
                  <a:off x="2739945" y="4648198"/>
                  <a:ext cx="160418" cy="79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42" name="Line 112"/>
                <p:cNvSpPr>
                  <a:spLocks noChangeShapeType="1"/>
                </p:cNvSpPr>
                <p:nvPr/>
              </p:nvSpPr>
              <p:spPr bwMode="auto">
                <a:xfrm>
                  <a:off x="3032760" y="3276599"/>
                  <a:ext cx="0" cy="12954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48" name="Rectangle 118"/>
                <p:cNvSpPr>
                  <a:spLocks noChangeArrowheads="1"/>
                </p:cNvSpPr>
                <p:nvPr/>
              </p:nvSpPr>
              <p:spPr bwMode="auto">
                <a:xfrm>
                  <a:off x="8529856" y="4537140"/>
                  <a:ext cx="99217" cy="1660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349" name="Rectangle 119"/>
                <p:cNvSpPr>
                  <a:spLocks noChangeArrowheads="1"/>
                </p:cNvSpPr>
                <p:nvPr/>
              </p:nvSpPr>
              <p:spPr bwMode="auto">
                <a:xfrm>
                  <a:off x="5393696" y="505703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350" name="Rectangle 120"/>
                <p:cNvSpPr>
                  <a:spLocks noChangeArrowheads="1"/>
                </p:cNvSpPr>
                <p:nvPr/>
              </p:nvSpPr>
              <p:spPr bwMode="auto">
                <a:xfrm>
                  <a:off x="2921000" y="4800599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351" name="Rectangle 121"/>
                <p:cNvSpPr>
                  <a:spLocks noChangeArrowheads="1"/>
                </p:cNvSpPr>
                <p:nvPr/>
              </p:nvSpPr>
              <p:spPr bwMode="auto">
                <a:xfrm>
                  <a:off x="2925763" y="454582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0352" name="Rectangle 122"/>
                <p:cNvSpPr>
                  <a:spLocks noChangeArrowheads="1"/>
                </p:cNvSpPr>
                <p:nvPr/>
              </p:nvSpPr>
              <p:spPr bwMode="auto">
                <a:xfrm>
                  <a:off x="5410200" y="47244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03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8534399" y="4732070"/>
                  <a:ext cx="99217" cy="1811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0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SimSun" pitchFamily="2" charset="-122"/>
                    <a:cs typeface="+mn-cs"/>
                  </a:endParaRPr>
                </a:p>
              </p:txBody>
            </p:sp>
            <p:sp>
              <p:nvSpPr>
                <p:cNvPr id="10354" name="Rectangle 124"/>
                <p:cNvSpPr>
                  <a:spLocks noChangeArrowheads="1"/>
                </p:cNvSpPr>
                <p:nvPr/>
              </p:nvSpPr>
              <p:spPr bwMode="auto">
                <a:xfrm>
                  <a:off x="6705600" y="12954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0355" name="Rectangle 125"/>
                <p:cNvSpPr>
                  <a:spLocks noChangeArrowheads="1"/>
                </p:cNvSpPr>
                <p:nvPr/>
              </p:nvSpPr>
              <p:spPr bwMode="auto">
                <a:xfrm>
                  <a:off x="6705600" y="17526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359" name="Rectangle 129"/>
                <p:cNvSpPr>
                  <a:spLocks noChangeArrowheads="1"/>
                </p:cNvSpPr>
                <p:nvPr/>
              </p:nvSpPr>
              <p:spPr bwMode="auto">
                <a:xfrm>
                  <a:off x="2667000" y="5638800"/>
                  <a:ext cx="8382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</a:t>
                  </a: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[15-0]</a:t>
                  </a:r>
                </a:p>
              </p:txBody>
            </p:sp>
            <p:sp>
              <p:nvSpPr>
                <p:cNvPr id="10360" name="Rectangle 130"/>
                <p:cNvSpPr>
                  <a:spLocks noChangeArrowheads="1"/>
                </p:cNvSpPr>
                <p:nvPr/>
              </p:nvSpPr>
              <p:spPr bwMode="auto">
                <a:xfrm>
                  <a:off x="2652713" y="3810000"/>
                  <a:ext cx="8382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Instr[25-21]</a:t>
                  </a:r>
                </a:p>
              </p:txBody>
            </p:sp>
            <p:sp>
              <p:nvSpPr>
                <p:cNvPr id="10361" name="Rectangle 131"/>
                <p:cNvSpPr>
                  <a:spLocks noChangeArrowheads="1"/>
                </p:cNvSpPr>
                <p:nvPr/>
              </p:nvSpPr>
              <p:spPr bwMode="auto">
                <a:xfrm>
                  <a:off x="2652713" y="4191000"/>
                  <a:ext cx="8382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Instr[20-16]</a:t>
                  </a:r>
                </a:p>
              </p:txBody>
            </p:sp>
            <p:sp>
              <p:nvSpPr>
                <p:cNvPr id="10362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524001" y="4914901"/>
                  <a:ext cx="1060451" cy="2769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lvl="0" algn="r">
                    <a:defRPr/>
                  </a:pPr>
                  <a:r>
                    <a:rPr lang="en-US" altLang="zh-CN" sz="1200" dirty="0" err="1">
                      <a:solidFill>
                        <a:srgbClr val="000000"/>
                      </a:solidFill>
                      <a:ea typeface="SimSun" pitchFamily="2" charset="-122"/>
                    </a:rPr>
                    <a:t>Instr</a:t>
                  </a:r>
                  <a:r>
                    <a:rPr lang="en-US" altLang="zh-CN" sz="1200" dirty="0">
                      <a:solidFill>
                        <a:srgbClr val="000000"/>
                      </a:solidFill>
                      <a:ea typeface="SimSun" pitchFamily="2" charset="-122"/>
                    </a:rPr>
                    <a:t>[15-11]</a:t>
                  </a:r>
                </a:p>
              </p:txBody>
            </p:sp>
            <p:sp>
              <p:nvSpPr>
                <p:cNvPr id="10363" name="Line 133"/>
                <p:cNvSpPr>
                  <a:spLocks noChangeShapeType="1"/>
                </p:cNvSpPr>
                <p:nvPr/>
              </p:nvSpPr>
              <p:spPr bwMode="auto">
                <a:xfrm>
                  <a:off x="223043" y="715314"/>
                  <a:ext cx="5557" cy="39328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4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8633618" y="717345"/>
                  <a:ext cx="5557" cy="5261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5" name="Line 135"/>
                <p:cNvSpPr>
                  <a:spLocks noChangeShapeType="1"/>
                </p:cNvSpPr>
                <p:nvPr/>
              </p:nvSpPr>
              <p:spPr bwMode="auto">
                <a:xfrm>
                  <a:off x="5181600" y="5257800"/>
                  <a:ext cx="0" cy="609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6" name="Oval 136"/>
                <p:cNvSpPr>
                  <a:spLocks noChangeArrowheads="1"/>
                </p:cNvSpPr>
                <p:nvPr/>
              </p:nvSpPr>
              <p:spPr bwMode="auto">
                <a:xfrm>
                  <a:off x="2971800" y="2133600"/>
                  <a:ext cx="762000" cy="1219200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124200" y="2590800"/>
                  <a:ext cx="53340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Control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Unit</a:t>
                  </a:r>
                </a:p>
              </p:txBody>
            </p:sp>
            <p:sp>
              <p:nvSpPr>
                <p:cNvPr id="10368" name="Line 138"/>
                <p:cNvSpPr>
                  <a:spLocks noChangeShapeType="1"/>
                </p:cNvSpPr>
                <p:nvPr/>
              </p:nvSpPr>
              <p:spPr bwMode="auto">
                <a:xfrm>
                  <a:off x="2667000" y="1219200"/>
                  <a:ext cx="0" cy="3429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9" name="Line 139"/>
                <p:cNvSpPr>
                  <a:spLocks noChangeShapeType="1"/>
                </p:cNvSpPr>
                <p:nvPr/>
              </p:nvSpPr>
              <p:spPr bwMode="auto">
                <a:xfrm>
                  <a:off x="2667000" y="2819400"/>
                  <a:ext cx="3048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70" name="Rectangle 140"/>
                <p:cNvSpPr>
                  <a:spLocks noChangeArrowheads="1"/>
                </p:cNvSpPr>
                <p:nvPr/>
              </p:nvSpPr>
              <p:spPr bwMode="auto">
                <a:xfrm>
                  <a:off x="2209800" y="2590800"/>
                  <a:ext cx="8382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Instr[31-26]</a:t>
                  </a:r>
                </a:p>
              </p:txBody>
            </p:sp>
            <p:sp>
              <p:nvSpPr>
                <p:cNvPr id="10371" name="AutoShape 141"/>
                <p:cNvSpPr>
                  <a:spLocks noChangeArrowheads="1"/>
                </p:cNvSpPr>
                <p:nvPr/>
              </p:nvSpPr>
              <p:spPr bwMode="auto">
                <a:xfrm>
                  <a:off x="6364619" y="2317770"/>
                  <a:ext cx="197374" cy="209465"/>
                </a:xfrm>
                <a:prstGeom prst="flowChartDelay">
                  <a:avLst/>
                </a:prstGeom>
                <a:noFill/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72" name="Line 142"/>
                <p:cNvSpPr>
                  <a:spLocks noChangeShapeType="1"/>
                </p:cNvSpPr>
                <p:nvPr/>
              </p:nvSpPr>
              <p:spPr bwMode="auto">
                <a:xfrm>
                  <a:off x="6568601" y="2420259"/>
                  <a:ext cx="109604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73" name="Line 143"/>
                <p:cNvSpPr>
                  <a:spLocks noChangeShapeType="1"/>
                </p:cNvSpPr>
                <p:nvPr/>
              </p:nvSpPr>
              <p:spPr bwMode="auto">
                <a:xfrm>
                  <a:off x="6248400" y="2474588"/>
                  <a:ext cx="116218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74" name="Line 144"/>
                <p:cNvSpPr>
                  <a:spLocks noChangeShapeType="1"/>
                </p:cNvSpPr>
                <p:nvPr/>
              </p:nvSpPr>
              <p:spPr bwMode="auto">
                <a:xfrm>
                  <a:off x="3733800" y="2514600"/>
                  <a:ext cx="24384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79" name="Line 149"/>
                <p:cNvSpPr>
                  <a:spLocks noChangeShapeType="1"/>
                </p:cNvSpPr>
                <p:nvPr/>
              </p:nvSpPr>
              <p:spPr bwMode="auto">
                <a:xfrm>
                  <a:off x="3733800" y="2819400"/>
                  <a:ext cx="487679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0" name="Line 150"/>
                <p:cNvSpPr>
                  <a:spLocks noChangeShapeType="1"/>
                </p:cNvSpPr>
                <p:nvPr/>
              </p:nvSpPr>
              <p:spPr bwMode="auto">
                <a:xfrm>
                  <a:off x="3733800" y="2971800"/>
                  <a:ext cx="38100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1" name="Line 151"/>
                <p:cNvSpPr>
                  <a:spLocks noChangeShapeType="1"/>
                </p:cNvSpPr>
                <p:nvPr/>
              </p:nvSpPr>
              <p:spPr bwMode="auto">
                <a:xfrm>
                  <a:off x="3581400" y="3268912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2" name="Line 152"/>
                <p:cNvSpPr>
                  <a:spLocks noChangeShapeType="1"/>
                </p:cNvSpPr>
                <p:nvPr/>
              </p:nvSpPr>
              <p:spPr bwMode="auto">
                <a:xfrm>
                  <a:off x="3657600" y="3124200"/>
                  <a:ext cx="18288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3" name="Line 153"/>
                <p:cNvSpPr>
                  <a:spLocks noChangeShapeType="1"/>
                </p:cNvSpPr>
                <p:nvPr/>
              </p:nvSpPr>
              <p:spPr bwMode="auto">
                <a:xfrm>
                  <a:off x="5486400" y="3124200"/>
                  <a:ext cx="0" cy="1614487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4" name="Line 154"/>
                <p:cNvSpPr>
                  <a:spLocks noChangeShapeType="1"/>
                </p:cNvSpPr>
                <p:nvPr/>
              </p:nvSpPr>
              <p:spPr bwMode="auto">
                <a:xfrm>
                  <a:off x="2590800" y="6629400"/>
                  <a:ext cx="3505200" cy="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5" name="Line 155"/>
                <p:cNvSpPr>
                  <a:spLocks noChangeShapeType="1"/>
                </p:cNvSpPr>
                <p:nvPr/>
              </p:nvSpPr>
              <p:spPr bwMode="auto">
                <a:xfrm>
                  <a:off x="2590800" y="2438400"/>
                  <a:ext cx="0" cy="419100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6" name="Line 156"/>
                <p:cNvSpPr>
                  <a:spLocks noChangeShapeType="1"/>
                </p:cNvSpPr>
                <p:nvPr/>
              </p:nvSpPr>
              <p:spPr bwMode="auto">
                <a:xfrm>
                  <a:off x="2590800" y="2438400"/>
                  <a:ext cx="457200" cy="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9" name="Line 159"/>
                <p:cNvSpPr>
                  <a:spLocks noChangeShapeType="1"/>
                </p:cNvSpPr>
                <p:nvPr/>
              </p:nvSpPr>
              <p:spPr bwMode="auto">
                <a:xfrm>
                  <a:off x="6172200" y="2362199"/>
                  <a:ext cx="192418" cy="5448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0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6172200" y="2362200"/>
                  <a:ext cx="0" cy="1524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1" name="Line 161"/>
                <p:cNvSpPr>
                  <a:spLocks noChangeShapeType="1"/>
                </p:cNvSpPr>
                <p:nvPr/>
              </p:nvSpPr>
              <p:spPr bwMode="auto">
                <a:xfrm>
                  <a:off x="2133600" y="1752600"/>
                  <a:ext cx="2286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2" name="Line 162"/>
                <p:cNvSpPr>
                  <a:spLocks noChangeShapeType="1"/>
                </p:cNvSpPr>
                <p:nvPr/>
              </p:nvSpPr>
              <p:spPr bwMode="auto">
                <a:xfrm>
                  <a:off x="4953000" y="4876800"/>
                  <a:ext cx="152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3" name="Line 163"/>
                <p:cNvSpPr>
                  <a:spLocks noChangeShapeType="1"/>
                </p:cNvSpPr>
                <p:nvPr/>
              </p:nvSpPr>
              <p:spPr bwMode="auto">
                <a:xfrm>
                  <a:off x="6477000" y="4191000"/>
                  <a:ext cx="0" cy="457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4" name="Line 164"/>
                <p:cNvSpPr>
                  <a:spLocks noChangeShapeType="1"/>
                </p:cNvSpPr>
                <p:nvPr/>
              </p:nvSpPr>
              <p:spPr bwMode="auto">
                <a:xfrm>
                  <a:off x="6477000" y="4648200"/>
                  <a:ext cx="0" cy="1371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5" name="Line 165"/>
                <p:cNvSpPr>
                  <a:spLocks noChangeShapeType="1"/>
                </p:cNvSpPr>
                <p:nvPr/>
              </p:nvSpPr>
              <p:spPr bwMode="auto">
                <a:xfrm>
                  <a:off x="5181600" y="2209800"/>
                  <a:ext cx="0" cy="3048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6" name="Line 166"/>
                <p:cNvSpPr>
                  <a:spLocks noChangeShapeType="1"/>
                </p:cNvSpPr>
                <p:nvPr/>
              </p:nvSpPr>
              <p:spPr bwMode="auto">
                <a:xfrm>
                  <a:off x="2667000" y="4648200"/>
                  <a:ext cx="0" cy="1219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7" name="AutoShape 167"/>
                <p:cNvSpPr>
                  <a:spLocks noChangeArrowheads="1"/>
                </p:cNvSpPr>
                <p:nvPr/>
              </p:nvSpPr>
              <p:spPr bwMode="auto">
                <a:xfrm rot="-5400000">
                  <a:off x="7010400" y="1295400"/>
                  <a:ext cx="838200" cy="22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8" name="Line 168"/>
                <p:cNvSpPr>
                  <a:spLocks noChangeShapeType="1"/>
                </p:cNvSpPr>
                <p:nvPr/>
              </p:nvSpPr>
              <p:spPr bwMode="auto">
                <a:xfrm>
                  <a:off x="8143588" y="1241425"/>
                  <a:ext cx="4900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9" name="Oval 169"/>
                <p:cNvSpPr>
                  <a:spLocks noChangeArrowheads="1"/>
                </p:cNvSpPr>
                <p:nvPr/>
              </p:nvSpPr>
              <p:spPr bwMode="auto">
                <a:xfrm>
                  <a:off x="3200400" y="990600"/>
                  <a:ext cx="457200" cy="533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0" name="Line 171"/>
                <p:cNvSpPr>
                  <a:spLocks noChangeShapeType="1"/>
                </p:cNvSpPr>
                <p:nvPr/>
              </p:nvSpPr>
              <p:spPr bwMode="auto">
                <a:xfrm>
                  <a:off x="3581400" y="1143000"/>
                  <a:ext cx="3733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1" name="Rectangle 172"/>
                <p:cNvSpPr>
                  <a:spLocks noChangeArrowheads="1"/>
                </p:cNvSpPr>
                <p:nvPr/>
              </p:nvSpPr>
              <p:spPr bwMode="auto">
                <a:xfrm>
                  <a:off x="7315200" y="15240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0402" name="Rectangle 173"/>
                <p:cNvSpPr>
                  <a:spLocks noChangeArrowheads="1"/>
                </p:cNvSpPr>
                <p:nvPr/>
              </p:nvSpPr>
              <p:spPr bwMode="auto">
                <a:xfrm>
                  <a:off x="7315200" y="9906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lvl="0" algn="l"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altLang="zh-CN" sz="1400" dirty="0">
                      <a:solidFill>
                        <a:srgbClr val="FC0128"/>
                      </a:solidFill>
                      <a:latin typeface="Arial" pitchFamily="34" charset="0"/>
                      <a:ea typeface="SimSun" pitchFamily="2" charset="-122"/>
                    </a:rPr>
                    <a:t>1</a:t>
                  </a:r>
                </a:p>
              </p:txBody>
            </p:sp>
            <p:sp>
              <p:nvSpPr>
                <p:cNvPr id="10403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4952999" y="925192"/>
                  <a:ext cx="2185961" cy="2395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4" name="Line 175"/>
                <p:cNvSpPr>
                  <a:spLocks noChangeShapeType="1"/>
                </p:cNvSpPr>
                <p:nvPr/>
              </p:nvSpPr>
              <p:spPr bwMode="auto">
                <a:xfrm>
                  <a:off x="7391391" y="959553"/>
                  <a:ext cx="9" cy="107245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5" name="Line 176"/>
                <p:cNvSpPr>
                  <a:spLocks noChangeShapeType="1"/>
                </p:cNvSpPr>
                <p:nvPr/>
              </p:nvSpPr>
              <p:spPr bwMode="auto">
                <a:xfrm>
                  <a:off x="3657600" y="2362200"/>
                  <a:ext cx="12954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6" name="Line 177"/>
                <p:cNvSpPr>
                  <a:spLocks noChangeShapeType="1"/>
                </p:cNvSpPr>
                <p:nvPr/>
              </p:nvSpPr>
              <p:spPr bwMode="auto">
                <a:xfrm>
                  <a:off x="4953000" y="927589"/>
                  <a:ext cx="0" cy="1434612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8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4419600" y="1143000"/>
                  <a:ext cx="0" cy="6096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9" name="Line 180"/>
                <p:cNvSpPr>
                  <a:spLocks noChangeShapeType="1"/>
                </p:cNvSpPr>
                <p:nvPr/>
              </p:nvSpPr>
              <p:spPr bwMode="auto">
                <a:xfrm>
                  <a:off x="2667000" y="1219200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10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4648200" y="1143000"/>
                  <a:ext cx="352425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32</a:t>
                  </a:r>
                </a:p>
              </p:txBody>
            </p:sp>
            <p:sp>
              <p:nvSpPr>
                <p:cNvPr id="10411" name="Line 182"/>
                <p:cNvSpPr>
                  <a:spLocks noChangeShapeType="1"/>
                </p:cNvSpPr>
                <p:nvPr/>
              </p:nvSpPr>
              <p:spPr bwMode="auto">
                <a:xfrm>
                  <a:off x="2895600" y="1143000"/>
                  <a:ext cx="76200" cy="152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12" name="Line 183"/>
                <p:cNvSpPr>
                  <a:spLocks noChangeShapeType="1"/>
                </p:cNvSpPr>
                <p:nvPr/>
              </p:nvSpPr>
              <p:spPr bwMode="auto">
                <a:xfrm>
                  <a:off x="4648200" y="1066800"/>
                  <a:ext cx="76200" cy="152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13" name="Rectangle 186"/>
                <p:cNvSpPr>
                  <a:spLocks noChangeArrowheads="1"/>
                </p:cNvSpPr>
                <p:nvPr/>
              </p:nvSpPr>
              <p:spPr bwMode="auto">
                <a:xfrm>
                  <a:off x="4038600" y="1371600"/>
                  <a:ext cx="8382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PC+4[31-28]</a:t>
                  </a:r>
                </a:p>
              </p:txBody>
            </p:sp>
            <p:sp>
              <p:nvSpPr>
                <p:cNvPr id="10414" name="Line 188"/>
                <p:cNvSpPr>
                  <a:spLocks noChangeShapeType="1"/>
                </p:cNvSpPr>
                <p:nvPr/>
              </p:nvSpPr>
              <p:spPr bwMode="auto">
                <a:xfrm>
                  <a:off x="3810000" y="1066800"/>
                  <a:ext cx="76200" cy="152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15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733800" y="1143000"/>
                  <a:ext cx="352425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28</a:t>
                  </a:r>
                </a:p>
              </p:txBody>
            </p:sp>
          </p:grpSp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5334000"/>
                <a:ext cx="2533814" cy="405927"/>
              </a:xfrm>
              <a:prstGeom prst="rect">
                <a:avLst/>
              </a:prstGeom>
            </p:spPr>
          </p:pic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6114098"/>
                <a:ext cx="2549326" cy="387829"/>
              </a:xfrm>
              <a:prstGeom prst="rect">
                <a:avLst/>
              </a:prstGeom>
            </p:spPr>
          </p:pic>
          <p:grpSp>
            <p:nvGrpSpPr>
              <p:cNvPr id="193" name="Group 192"/>
              <p:cNvGrpSpPr/>
              <p:nvPr/>
            </p:nvGrpSpPr>
            <p:grpSpPr>
              <a:xfrm>
                <a:off x="2209800" y="2152528"/>
                <a:ext cx="3886200" cy="4476872"/>
                <a:chOff x="2209800" y="2152528"/>
                <a:chExt cx="3886200" cy="4476872"/>
              </a:xfrm>
            </p:grpSpPr>
            <p:sp>
              <p:nvSpPr>
                <p:cNvPr id="194" name="Rectangle 178"/>
                <p:cNvSpPr>
                  <a:spLocks noChangeArrowheads="1"/>
                </p:cNvSpPr>
                <p:nvPr/>
              </p:nvSpPr>
              <p:spPr bwMode="auto">
                <a:xfrm>
                  <a:off x="4220216" y="2152528"/>
                  <a:ext cx="228593" cy="212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J</a:t>
                  </a:r>
                </a:p>
              </p:txBody>
            </p:sp>
            <p:grpSp>
              <p:nvGrpSpPr>
                <p:cNvPr id="195" name="Group 194"/>
                <p:cNvGrpSpPr/>
                <p:nvPr/>
              </p:nvGrpSpPr>
              <p:grpSpPr>
                <a:xfrm>
                  <a:off x="2209800" y="2224514"/>
                  <a:ext cx="3886200" cy="4404886"/>
                  <a:chOff x="2209800" y="1905000"/>
                  <a:chExt cx="3886200" cy="4404886"/>
                </a:xfrm>
              </p:grpSpPr>
              <p:sp>
                <p:nvSpPr>
                  <p:cNvPr id="196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209800" y="1905000"/>
                    <a:ext cx="685800" cy="327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tIns="26988" rIns="19050" bIns="26988"/>
                  <a:lstStyle/>
                  <a:p>
                    <a:pPr marL="0" marR="0" lvl="0" indent="0" algn="l" defTabSz="904875" rtl="0" eaLnBrk="0" fontAlgn="base" latinLnBrk="0" hangingPunct="0">
                      <a:lnSpc>
                        <a:spcPts val="18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>
                        <a:tab pos="452438" algn="l"/>
                        <a:tab pos="904875" algn="l"/>
                        <a:tab pos="1357313" algn="l"/>
                      </a:tabLst>
                      <a:defRPr/>
                    </a:pPr>
                    <a:r>
                      <a:rPr kumimoji="0" lang="en-US" altLang="zh-CN" sz="12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itchFamily="34" charset="0"/>
                        <a:ea typeface="SimSun" pitchFamily="2" charset="-122"/>
                        <a:cs typeface="+mn-cs"/>
                      </a:rPr>
                      <a:t>ALUControl</a:t>
                    </a:r>
                    <a:endPara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endParaRPr>
                  </a:p>
                </p:txBody>
              </p:sp>
              <p:sp>
                <p:nvSpPr>
                  <p:cNvPr id="197" name="Line 127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6096000" y="4755406"/>
                    <a:ext cx="0" cy="1554480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2336801" y="2728704"/>
                    <a:ext cx="762000" cy="327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tIns="26988" rIns="19050" bIns="26988"/>
                  <a:lstStyle/>
                  <a:p>
                    <a:pPr marL="0" marR="0" lvl="0" indent="0" algn="l" defTabSz="904875" rtl="0" eaLnBrk="0" fontAlgn="base" latinLnBrk="0" hangingPunct="0">
                      <a:lnSpc>
                        <a:spcPts val="18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>
                        <a:tab pos="452438" algn="l"/>
                        <a:tab pos="904875" algn="l"/>
                        <a:tab pos="1357313" algn="l"/>
                      </a:tabLst>
                      <a:defRPr/>
                    </a:pPr>
                    <a:r>
                      <a:rPr kumimoji="0" lang="en-US" altLang="zh-CN" sz="12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SimSun" pitchFamily="2" charset="-122"/>
                        <a:cs typeface="+mn-cs"/>
                      </a:rPr>
                      <a:t>Instr</a:t>
                    </a:r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SimSun" pitchFamily="2" charset="-122"/>
                        <a:cs typeface="+mn-cs"/>
                      </a:rPr>
                      <a:t>[5-0]</a:t>
                    </a:r>
                  </a:p>
                </p:txBody>
              </p:sp>
              <p:sp>
                <p:nvSpPr>
                  <p:cNvPr id="19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1988367"/>
                    <a:ext cx="304800" cy="1602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tIns="26988" rIns="19050" bIns="26988"/>
                  <a:lstStyle/>
                  <a:p>
                    <a:pPr marL="0" marR="0" lvl="0" indent="0" algn="l" defTabSz="904875" rtl="0" eaLnBrk="0" fontAlgn="base" latinLnBrk="0" hangingPunct="0">
                      <a:lnSpc>
                        <a:spcPts val="18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>
                        <a:tab pos="452438" algn="l"/>
                        <a:tab pos="904875" algn="l"/>
                        <a:tab pos="1357313" algn="l"/>
                      </a:tabLst>
                      <a:defRPr/>
                    </a:pPr>
                    <a:r>
                      <a: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itchFamily="34" charset="0"/>
                        <a:ea typeface="SimSun" pitchFamily="2" charset="-122"/>
                        <a:cs typeface="+mn-cs"/>
                      </a:rPr>
                      <a:t>BEQ</a:t>
                    </a:r>
                  </a:p>
                </p:txBody>
              </p:sp>
              <p:sp>
                <p:nvSpPr>
                  <p:cNvPr id="200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2743200"/>
                    <a:ext cx="36576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85" name="Rectangle 113">
              <a:extLst>
                <a:ext uri="{FF2B5EF4-FFF2-40B4-BE49-F238E27FC236}">
                  <a16:creationId xmlns:a16="http://schemas.microsoft.com/office/drawing/2014/main" id="{4235115C-49AC-455B-ABC2-FE34E3461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944" y="3455619"/>
              <a:ext cx="685800" cy="327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lvl="0" algn="l"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lang="en-US" altLang="zh-CN" sz="1200" dirty="0" err="1">
                  <a:solidFill>
                    <a:srgbClr val="FC0128"/>
                  </a:solidFill>
                  <a:latin typeface="Arial" pitchFamily="34" charset="0"/>
                  <a:ea typeface="SimSun" pitchFamily="2" charset="-122"/>
                </a:rPr>
                <a:t>RegDst</a:t>
              </a:r>
              <a:endParaRPr lang="en-US" altLang="zh-CN" sz="12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endParaRPr>
            </a:p>
          </p:txBody>
        </p:sp>
      </p:grpSp>
      <p:sp>
        <p:nvSpPr>
          <p:cNvPr id="187" name="Line 144">
            <a:extLst>
              <a:ext uri="{FF2B5EF4-FFF2-40B4-BE49-F238E27FC236}">
                <a16:creationId xmlns:a16="http://schemas.microsoft.com/office/drawing/2014/main" id="{4395BC3B-0B60-4FAF-A6E9-1C18814E15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799" y="2740252"/>
            <a:ext cx="2742439" cy="294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0B5C1-4A76-4D91-BCC4-88345E77CDEF}"/>
              </a:ext>
            </a:extLst>
          </p:cNvPr>
          <p:cNvSpPr/>
          <p:nvPr/>
        </p:nvSpPr>
        <p:spPr>
          <a:xfrm>
            <a:off x="4089481" y="2498398"/>
            <a:ext cx="533395" cy="29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altLang="zh-CN" sz="11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BNE</a:t>
            </a:r>
          </a:p>
        </p:txBody>
      </p:sp>
      <p:sp>
        <p:nvSpPr>
          <p:cNvPr id="190" name="Line 144">
            <a:extLst>
              <a:ext uri="{FF2B5EF4-FFF2-40B4-BE49-F238E27FC236}">
                <a16:creationId xmlns:a16="http://schemas.microsoft.com/office/drawing/2014/main" id="{05478571-BC2E-4481-BACA-4E134432A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2" y="2635432"/>
            <a:ext cx="1416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4D5506A-BF25-4435-A963-F831A60A8F82}"/>
              </a:ext>
            </a:extLst>
          </p:cNvPr>
          <p:cNvSpPr/>
          <p:nvPr/>
        </p:nvSpPr>
        <p:spPr bwMode="auto">
          <a:xfrm rot="5400000">
            <a:off x="6378506" y="2598482"/>
            <a:ext cx="100762" cy="79473"/>
          </a:xfrm>
          <a:prstGeom prst="triangle">
            <a:avLst>
              <a:gd name="adj" fmla="val 49999"/>
            </a:avLst>
          </a:prstGeom>
          <a:ln w="952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01" name="AutoShape 141">
            <a:extLst>
              <a:ext uri="{FF2B5EF4-FFF2-40B4-BE49-F238E27FC236}">
                <a16:creationId xmlns:a16="http://schemas.microsoft.com/office/drawing/2014/main" id="{E600F038-7D2B-4E09-853F-A43D6BFF3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246" y="2575201"/>
            <a:ext cx="227650" cy="221774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2" name="Line 142">
            <a:extLst>
              <a:ext uri="{FF2B5EF4-FFF2-40B4-BE49-F238E27FC236}">
                <a16:creationId xmlns:a16="http://schemas.microsoft.com/office/drawing/2014/main" id="{F86744F9-EF50-4BAE-AA91-73C168164F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9568" y="2681971"/>
            <a:ext cx="85483" cy="312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6" name="Line 160">
            <a:extLst>
              <a:ext uri="{FF2B5EF4-FFF2-40B4-BE49-F238E27FC236}">
                <a16:creationId xmlns:a16="http://schemas.microsoft.com/office/drawing/2014/main" id="{12B4CD6A-FDD1-4995-9326-E0EF57ACD7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5056" y="2407750"/>
            <a:ext cx="0" cy="28081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7" name="Line 160">
            <a:extLst>
              <a:ext uri="{FF2B5EF4-FFF2-40B4-BE49-F238E27FC236}">
                <a16:creationId xmlns:a16="http://schemas.microsoft.com/office/drawing/2014/main" id="{6DE0851C-7A32-4480-A05E-C91090093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456" y="2415604"/>
            <a:ext cx="0" cy="53926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" name="Flowchart: Stored Data 8">
            <a:extLst>
              <a:ext uri="{FF2B5EF4-FFF2-40B4-BE49-F238E27FC236}">
                <a16:creationId xmlns:a16="http://schemas.microsoft.com/office/drawing/2014/main" id="{B73CF9D5-EC72-41AF-B441-5C4BDECEDEC0}"/>
              </a:ext>
            </a:extLst>
          </p:cNvPr>
          <p:cNvSpPr/>
          <p:nvPr/>
        </p:nvSpPr>
        <p:spPr bwMode="auto">
          <a:xfrm rot="5400000">
            <a:off x="6644658" y="2242468"/>
            <a:ext cx="167985" cy="21043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808 w 10141"/>
              <a:gd name="connsiteY0" fmla="*/ 0 h 10141"/>
              <a:gd name="connsiteX1" fmla="*/ 10141 w 10141"/>
              <a:gd name="connsiteY1" fmla="*/ 0 h 10141"/>
              <a:gd name="connsiteX2" fmla="*/ 8474 w 10141"/>
              <a:gd name="connsiteY2" fmla="*/ 5000 h 10141"/>
              <a:gd name="connsiteX3" fmla="*/ 10141 w 10141"/>
              <a:gd name="connsiteY3" fmla="*/ 10000 h 10141"/>
              <a:gd name="connsiteX4" fmla="*/ 5277 w 10141"/>
              <a:gd name="connsiteY4" fmla="*/ 10141 h 10141"/>
              <a:gd name="connsiteX5" fmla="*/ 141 w 10141"/>
              <a:gd name="connsiteY5" fmla="*/ 5000 h 10141"/>
              <a:gd name="connsiteX6" fmla="*/ 1808 w 10141"/>
              <a:gd name="connsiteY6" fmla="*/ 0 h 10141"/>
              <a:gd name="connsiteX0" fmla="*/ 5607 w 10002"/>
              <a:gd name="connsiteY0" fmla="*/ 0 h 10141"/>
              <a:gd name="connsiteX1" fmla="*/ 10002 w 10002"/>
              <a:gd name="connsiteY1" fmla="*/ 0 h 10141"/>
              <a:gd name="connsiteX2" fmla="*/ 8335 w 10002"/>
              <a:gd name="connsiteY2" fmla="*/ 5000 h 10141"/>
              <a:gd name="connsiteX3" fmla="*/ 10002 w 10002"/>
              <a:gd name="connsiteY3" fmla="*/ 10000 h 10141"/>
              <a:gd name="connsiteX4" fmla="*/ 5138 w 10002"/>
              <a:gd name="connsiteY4" fmla="*/ 10141 h 10141"/>
              <a:gd name="connsiteX5" fmla="*/ 2 w 10002"/>
              <a:gd name="connsiteY5" fmla="*/ 5000 h 10141"/>
              <a:gd name="connsiteX6" fmla="*/ 5607 w 10002"/>
              <a:gd name="connsiteY6" fmla="*/ 0 h 10141"/>
              <a:gd name="connsiteX0" fmla="*/ 5231 w 10001"/>
              <a:gd name="connsiteY0" fmla="*/ 0 h 10141"/>
              <a:gd name="connsiteX1" fmla="*/ 10001 w 10001"/>
              <a:gd name="connsiteY1" fmla="*/ 0 h 10141"/>
              <a:gd name="connsiteX2" fmla="*/ 8334 w 10001"/>
              <a:gd name="connsiteY2" fmla="*/ 5000 h 10141"/>
              <a:gd name="connsiteX3" fmla="*/ 10001 w 10001"/>
              <a:gd name="connsiteY3" fmla="*/ 10000 h 10141"/>
              <a:gd name="connsiteX4" fmla="*/ 5137 w 10001"/>
              <a:gd name="connsiteY4" fmla="*/ 10141 h 10141"/>
              <a:gd name="connsiteX5" fmla="*/ 1 w 10001"/>
              <a:gd name="connsiteY5" fmla="*/ 5000 h 10141"/>
              <a:gd name="connsiteX6" fmla="*/ 5231 w 10001"/>
              <a:gd name="connsiteY6" fmla="*/ 0 h 1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141">
                <a:moveTo>
                  <a:pt x="5231" y="0"/>
                </a:moveTo>
                <a:lnTo>
                  <a:pt x="10001" y="0"/>
                </a:lnTo>
                <a:cubicBezTo>
                  <a:pt x="9080" y="0"/>
                  <a:pt x="8334" y="2239"/>
                  <a:pt x="8334" y="5000"/>
                </a:cubicBezTo>
                <a:cubicBezTo>
                  <a:pt x="8334" y="7761"/>
                  <a:pt x="9080" y="10000"/>
                  <a:pt x="10001" y="10000"/>
                </a:cubicBezTo>
                <a:lnTo>
                  <a:pt x="5137" y="10141"/>
                </a:lnTo>
                <a:cubicBezTo>
                  <a:pt x="4216" y="10141"/>
                  <a:pt x="-15" y="6690"/>
                  <a:pt x="1" y="5000"/>
                </a:cubicBezTo>
                <a:cubicBezTo>
                  <a:pt x="17" y="3310"/>
                  <a:pt x="4310" y="0"/>
                  <a:pt x="5231" y="0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388" name="AutoShape 167">
            <a:extLst>
              <a:ext uri="{FF2B5EF4-FFF2-40B4-BE49-F238E27FC236}">
                <a16:creationId xmlns:a16="http://schemas.microsoft.com/office/drawing/2014/main" id="{FB32B649-E2F6-456B-A670-72CF712BC8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20829" y="1320880"/>
            <a:ext cx="838292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9" name="Line 104">
            <a:extLst>
              <a:ext uri="{FF2B5EF4-FFF2-40B4-BE49-F238E27FC236}">
                <a16:creationId xmlns:a16="http://schemas.microsoft.com/office/drawing/2014/main" id="{2E46F1EC-A533-4F5D-AD5C-806D2BC48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7057" y="12646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90" name="Line 176">
            <a:extLst>
              <a:ext uri="{FF2B5EF4-FFF2-40B4-BE49-F238E27FC236}">
                <a16:creationId xmlns:a16="http://schemas.microsoft.com/office/drawing/2014/main" id="{76A0A0C4-0250-4851-919A-8066F1D7D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3856" y="2245152"/>
            <a:ext cx="108902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91" name="Rectangle 178">
            <a:extLst>
              <a:ext uri="{FF2B5EF4-FFF2-40B4-BE49-F238E27FC236}">
                <a16:creationId xmlns:a16="http://schemas.microsoft.com/office/drawing/2014/main" id="{FB655734-2A8C-423A-8A44-A97B9B84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015" y="2004091"/>
            <a:ext cx="228593" cy="21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marL="0" marR="0" lvl="0" indent="0" algn="l" defTabSz="904875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JR</a:t>
            </a:r>
          </a:p>
        </p:txBody>
      </p:sp>
      <p:sp>
        <p:nvSpPr>
          <p:cNvPr id="575" name="Line 177">
            <a:extLst>
              <a:ext uri="{FF2B5EF4-FFF2-40B4-BE49-F238E27FC236}">
                <a16:creationId xmlns:a16="http://schemas.microsoft.com/office/drawing/2014/main" id="{885F0491-3393-4F5D-A1D1-27D713ED4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76" y="894865"/>
            <a:ext cx="0" cy="1350287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77" name="Line 174">
            <a:extLst>
              <a:ext uri="{FF2B5EF4-FFF2-40B4-BE49-F238E27FC236}">
                <a16:creationId xmlns:a16="http://schemas.microsoft.com/office/drawing/2014/main" id="{0F9BDD73-A0BE-48F9-B6D9-AF2ED84E7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7675" y="885666"/>
            <a:ext cx="3440362" cy="9199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78" name="Line 175">
            <a:extLst>
              <a:ext uri="{FF2B5EF4-FFF2-40B4-BE49-F238E27FC236}">
                <a16:creationId xmlns:a16="http://schemas.microsoft.com/office/drawing/2014/main" id="{E303E6B0-D407-45B0-8079-08430C6BF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037" y="894866"/>
            <a:ext cx="0" cy="22645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79" name="Line 165">
            <a:extLst>
              <a:ext uri="{FF2B5EF4-FFF2-40B4-BE49-F238E27FC236}">
                <a16:creationId xmlns:a16="http://schemas.microsoft.com/office/drawing/2014/main" id="{272D36F8-C876-42A1-A7B6-04074475C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4191" y="3200449"/>
            <a:ext cx="9289" cy="11312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80" name="Line 64">
            <a:extLst>
              <a:ext uri="{FF2B5EF4-FFF2-40B4-BE49-F238E27FC236}">
                <a16:creationId xmlns:a16="http://schemas.microsoft.com/office/drawing/2014/main" id="{AA298F06-2E54-4CEC-8ED3-074870038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774" y="3208243"/>
            <a:ext cx="2120564" cy="60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81" name="Line 165">
            <a:extLst>
              <a:ext uri="{FF2B5EF4-FFF2-40B4-BE49-F238E27FC236}">
                <a16:creationId xmlns:a16="http://schemas.microsoft.com/office/drawing/2014/main" id="{DEF7170C-CC6A-4E93-81C0-4584EBA6F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4752" y="1587596"/>
            <a:ext cx="16391" cy="164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82" name="Line 104">
            <a:extLst>
              <a:ext uri="{FF2B5EF4-FFF2-40B4-BE49-F238E27FC236}">
                <a16:creationId xmlns:a16="http://schemas.microsoft.com/office/drawing/2014/main" id="{881F0429-A311-45B9-B0DE-EE4059D1A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9407" y="1598761"/>
            <a:ext cx="26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D1184F-273C-4A65-A789-F9D6B0179BAF}"/>
              </a:ext>
            </a:extLst>
          </p:cNvPr>
          <p:cNvSpPr/>
          <p:nvPr/>
        </p:nvSpPr>
        <p:spPr>
          <a:xfrm>
            <a:off x="7870223" y="14662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4EE71B-9E44-4E89-AC69-31C0D51BF139}"/>
              </a:ext>
            </a:extLst>
          </p:cNvPr>
          <p:cNvSpPr/>
          <p:nvPr/>
        </p:nvSpPr>
        <p:spPr>
          <a:xfrm>
            <a:off x="7870223" y="108683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0</a:t>
            </a:r>
          </a:p>
        </p:txBody>
      </p:sp>
      <p:sp>
        <p:nvSpPr>
          <p:cNvPr id="208" name="Line 151">
            <a:extLst>
              <a:ext uri="{FF2B5EF4-FFF2-40B4-BE49-F238E27FC236}">
                <a16:creationId xmlns:a16="http://schemas.microsoft.com/office/drawing/2014/main" id="{B8B5134F-2DA3-4C2C-86A5-7DFF3A7AE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6413" y="3322251"/>
            <a:ext cx="15866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0" name="AutoShape 108">
            <a:extLst>
              <a:ext uri="{FF2B5EF4-FFF2-40B4-BE49-F238E27FC236}">
                <a16:creationId xmlns:a16="http://schemas.microsoft.com/office/drawing/2014/main" id="{D8D45B45-95EF-4F50-B94F-3FCE95B5433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07649" y="4844050"/>
            <a:ext cx="601725" cy="18415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1" name="Line 109">
            <a:extLst>
              <a:ext uri="{FF2B5EF4-FFF2-40B4-BE49-F238E27FC236}">
                <a16:creationId xmlns:a16="http://schemas.microsoft.com/office/drawing/2014/main" id="{C3A7F6CE-DBA4-4DC6-926B-A27927683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856" y="4860164"/>
            <a:ext cx="112712" cy="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2" name="Line 109">
            <a:extLst>
              <a:ext uri="{FF2B5EF4-FFF2-40B4-BE49-F238E27FC236}">
                <a16:creationId xmlns:a16="http://schemas.microsoft.com/office/drawing/2014/main" id="{4CD15FCF-F7BE-4047-8B8D-ECAE5E549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995" y="515125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5BBEA-CE8F-4A20-897C-35FF6F4FA853}"/>
              </a:ext>
            </a:extLst>
          </p:cNvPr>
          <p:cNvSpPr/>
          <p:nvPr/>
        </p:nvSpPr>
        <p:spPr>
          <a:xfrm>
            <a:off x="2801420" y="5322362"/>
            <a:ext cx="4106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zh-CN" sz="1050" dirty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$31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AEB13-D1F4-4170-B8C7-CE2FC5E4325A}"/>
              </a:ext>
            </a:extLst>
          </p:cNvPr>
          <p:cNvSpPr/>
          <p:nvPr/>
        </p:nvSpPr>
        <p:spPr>
          <a:xfrm>
            <a:off x="3157955" y="4673532"/>
            <a:ext cx="263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0</a:t>
            </a:r>
            <a:endParaRPr lang="en-US" altLang="zh-CN" sz="1100" dirty="0">
              <a:solidFill>
                <a:srgbClr val="FC0128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29123-9707-44BE-B48C-45E63E06F65B}"/>
              </a:ext>
            </a:extLst>
          </p:cNvPr>
          <p:cNvSpPr/>
          <p:nvPr/>
        </p:nvSpPr>
        <p:spPr>
          <a:xfrm>
            <a:off x="3157955" y="4930169"/>
            <a:ext cx="263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1</a:t>
            </a:r>
          </a:p>
        </p:txBody>
      </p:sp>
      <p:sp>
        <p:nvSpPr>
          <p:cNvPr id="216" name="Line 110">
            <a:extLst>
              <a:ext uri="{FF2B5EF4-FFF2-40B4-BE49-F238E27FC236}">
                <a16:creationId xmlns:a16="http://schemas.microsoft.com/office/drawing/2014/main" id="{D4625064-869C-4E48-92A6-213F02EC5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995" y="5147519"/>
            <a:ext cx="0" cy="2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7" name="Line 112">
            <a:extLst>
              <a:ext uri="{FF2B5EF4-FFF2-40B4-BE49-F238E27FC236}">
                <a16:creationId xmlns:a16="http://schemas.microsoft.com/office/drawing/2014/main" id="{C585DF20-7D3F-4036-8996-9A1B4B43B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007" y="3406397"/>
            <a:ext cx="0" cy="129554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387C9-FA89-4138-87BB-D692FE8650BC}"/>
              </a:ext>
            </a:extLst>
          </p:cNvPr>
          <p:cNvSpPr/>
          <p:nvPr/>
        </p:nvSpPr>
        <p:spPr>
          <a:xfrm>
            <a:off x="3272653" y="3350930"/>
            <a:ext cx="449162" cy="300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altLang="zh-CN" sz="12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JAL</a:t>
            </a:r>
          </a:p>
        </p:txBody>
      </p:sp>
      <p:sp>
        <p:nvSpPr>
          <p:cNvPr id="219" name="Line 152">
            <a:extLst>
              <a:ext uri="{FF2B5EF4-FFF2-40B4-BE49-F238E27FC236}">
                <a16:creationId xmlns:a16="http://schemas.microsoft.com/office/drawing/2014/main" id="{9B0E9014-7D00-477F-89E0-2EB3FA7DE6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7006" y="3644555"/>
            <a:ext cx="5635068" cy="199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0" name="Line 160">
            <a:extLst>
              <a:ext uri="{FF2B5EF4-FFF2-40B4-BE49-F238E27FC236}">
                <a16:creationId xmlns:a16="http://schemas.microsoft.com/office/drawing/2014/main" id="{7A98F6D8-E0D1-4340-ACCE-0E56945BF5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79138" y="1041219"/>
            <a:ext cx="7939" cy="26239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1" name="Flowchart: Stored Data 8">
            <a:extLst>
              <a:ext uri="{FF2B5EF4-FFF2-40B4-BE49-F238E27FC236}">
                <a16:creationId xmlns:a16="http://schemas.microsoft.com/office/drawing/2014/main" id="{47236759-0D3A-4071-8196-95EC06D5642D}"/>
              </a:ext>
            </a:extLst>
          </p:cNvPr>
          <p:cNvSpPr/>
          <p:nvPr/>
        </p:nvSpPr>
        <p:spPr bwMode="auto">
          <a:xfrm rot="10800000">
            <a:off x="7124037" y="898415"/>
            <a:ext cx="164382" cy="223765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808 w 10141"/>
              <a:gd name="connsiteY0" fmla="*/ 0 h 10141"/>
              <a:gd name="connsiteX1" fmla="*/ 10141 w 10141"/>
              <a:gd name="connsiteY1" fmla="*/ 0 h 10141"/>
              <a:gd name="connsiteX2" fmla="*/ 8474 w 10141"/>
              <a:gd name="connsiteY2" fmla="*/ 5000 h 10141"/>
              <a:gd name="connsiteX3" fmla="*/ 10141 w 10141"/>
              <a:gd name="connsiteY3" fmla="*/ 10000 h 10141"/>
              <a:gd name="connsiteX4" fmla="*/ 5277 w 10141"/>
              <a:gd name="connsiteY4" fmla="*/ 10141 h 10141"/>
              <a:gd name="connsiteX5" fmla="*/ 141 w 10141"/>
              <a:gd name="connsiteY5" fmla="*/ 5000 h 10141"/>
              <a:gd name="connsiteX6" fmla="*/ 1808 w 10141"/>
              <a:gd name="connsiteY6" fmla="*/ 0 h 10141"/>
              <a:gd name="connsiteX0" fmla="*/ 5607 w 10002"/>
              <a:gd name="connsiteY0" fmla="*/ 0 h 10141"/>
              <a:gd name="connsiteX1" fmla="*/ 10002 w 10002"/>
              <a:gd name="connsiteY1" fmla="*/ 0 h 10141"/>
              <a:gd name="connsiteX2" fmla="*/ 8335 w 10002"/>
              <a:gd name="connsiteY2" fmla="*/ 5000 h 10141"/>
              <a:gd name="connsiteX3" fmla="*/ 10002 w 10002"/>
              <a:gd name="connsiteY3" fmla="*/ 10000 h 10141"/>
              <a:gd name="connsiteX4" fmla="*/ 5138 w 10002"/>
              <a:gd name="connsiteY4" fmla="*/ 10141 h 10141"/>
              <a:gd name="connsiteX5" fmla="*/ 2 w 10002"/>
              <a:gd name="connsiteY5" fmla="*/ 5000 h 10141"/>
              <a:gd name="connsiteX6" fmla="*/ 5607 w 10002"/>
              <a:gd name="connsiteY6" fmla="*/ 0 h 10141"/>
              <a:gd name="connsiteX0" fmla="*/ 5231 w 10001"/>
              <a:gd name="connsiteY0" fmla="*/ 0 h 10141"/>
              <a:gd name="connsiteX1" fmla="*/ 10001 w 10001"/>
              <a:gd name="connsiteY1" fmla="*/ 0 h 10141"/>
              <a:gd name="connsiteX2" fmla="*/ 8334 w 10001"/>
              <a:gd name="connsiteY2" fmla="*/ 5000 h 10141"/>
              <a:gd name="connsiteX3" fmla="*/ 10001 w 10001"/>
              <a:gd name="connsiteY3" fmla="*/ 10000 h 10141"/>
              <a:gd name="connsiteX4" fmla="*/ 5137 w 10001"/>
              <a:gd name="connsiteY4" fmla="*/ 10141 h 10141"/>
              <a:gd name="connsiteX5" fmla="*/ 1 w 10001"/>
              <a:gd name="connsiteY5" fmla="*/ 5000 h 10141"/>
              <a:gd name="connsiteX6" fmla="*/ 5231 w 10001"/>
              <a:gd name="connsiteY6" fmla="*/ 0 h 1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141">
                <a:moveTo>
                  <a:pt x="5231" y="0"/>
                </a:moveTo>
                <a:lnTo>
                  <a:pt x="10001" y="0"/>
                </a:lnTo>
                <a:cubicBezTo>
                  <a:pt x="9080" y="0"/>
                  <a:pt x="8334" y="2239"/>
                  <a:pt x="8334" y="5000"/>
                </a:cubicBezTo>
                <a:cubicBezTo>
                  <a:pt x="8334" y="7761"/>
                  <a:pt x="9080" y="10000"/>
                  <a:pt x="10001" y="10000"/>
                </a:cubicBezTo>
                <a:lnTo>
                  <a:pt x="5137" y="10141"/>
                </a:lnTo>
                <a:cubicBezTo>
                  <a:pt x="4216" y="10141"/>
                  <a:pt x="-15" y="6690"/>
                  <a:pt x="1" y="5000"/>
                </a:cubicBezTo>
                <a:cubicBezTo>
                  <a:pt x="17" y="3310"/>
                  <a:pt x="4310" y="0"/>
                  <a:pt x="5231" y="0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23" name="Line 142">
            <a:extLst>
              <a:ext uri="{FF2B5EF4-FFF2-40B4-BE49-F238E27FC236}">
                <a16:creationId xmlns:a16="http://schemas.microsoft.com/office/drawing/2014/main" id="{F35F6F6E-C934-420E-9787-D8CE2FD8A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221" y="1037789"/>
            <a:ext cx="64991" cy="181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4" name="Line 64">
            <a:extLst>
              <a:ext uri="{FF2B5EF4-FFF2-40B4-BE49-F238E27FC236}">
                <a16:creationId xmlns:a16="http://schemas.microsoft.com/office/drawing/2014/main" id="{B89411DF-0F83-4CD4-A622-D30DB629B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1344" y="3850886"/>
            <a:ext cx="3661085" cy="38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5" name="Line 28">
            <a:extLst>
              <a:ext uri="{FF2B5EF4-FFF2-40B4-BE49-F238E27FC236}">
                <a16:creationId xmlns:a16="http://schemas.microsoft.com/office/drawing/2014/main" id="{C571304B-D0C0-49F1-86A2-0AE337936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2429" y="4798861"/>
            <a:ext cx="1523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7" name="Rectangle 123">
            <a:extLst>
              <a:ext uri="{FF2B5EF4-FFF2-40B4-BE49-F238E27FC236}">
                <a16:creationId xmlns:a16="http://schemas.microsoft.com/office/drawing/2014/main" id="{2024E99B-1EC7-446D-A8DE-D77104235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971" y="4701043"/>
            <a:ext cx="152400" cy="32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0</a:t>
            </a:r>
          </a:p>
        </p:txBody>
      </p:sp>
      <p:sp>
        <p:nvSpPr>
          <p:cNvPr id="228" name="Rectangle 118">
            <a:extLst>
              <a:ext uri="{FF2B5EF4-FFF2-40B4-BE49-F238E27FC236}">
                <a16:creationId xmlns:a16="http://schemas.microsoft.com/office/drawing/2014/main" id="{0665341E-537F-45C3-8E65-B2CE565A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698" y="4443695"/>
            <a:ext cx="105421" cy="14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1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229" name="AutoShape 77">
            <a:extLst>
              <a:ext uri="{FF2B5EF4-FFF2-40B4-BE49-F238E27FC236}">
                <a16:creationId xmlns:a16="http://schemas.microsoft.com/office/drawing/2014/main" id="{F42B3BBD-E330-4AF1-8983-A82E72A4B2B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641056" y="4572508"/>
            <a:ext cx="539935" cy="15239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0" name="Line 50">
            <a:extLst>
              <a:ext uri="{FF2B5EF4-FFF2-40B4-BE49-F238E27FC236}">
                <a16:creationId xmlns:a16="http://schemas.microsoft.com/office/drawing/2014/main" id="{37A7691D-7071-43B9-A3E4-A8761D76B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0178" y="3835154"/>
            <a:ext cx="2251" cy="7064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1" name="Line 28">
            <a:extLst>
              <a:ext uri="{FF2B5EF4-FFF2-40B4-BE49-F238E27FC236}">
                <a16:creationId xmlns:a16="http://schemas.microsoft.com/office/drawing/2014/main" id="{37456020-D36D-4A12-8416-9D0B01B4F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5565" y="4529907"/>
            <a:ext cx="1523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2" name="Line 82">
            <a:extLst>
              <a:ext uri="{FF2B5EF4-FFF2-40B4-BE49-F238E27FC236}">
                <a16:creationId xmlns:a16="http://schemas.microsoft.com/office/drawing/2014/main" id="{5469F5F0-34D8-4E9C-A3D0-4415DA4BB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8920" y="3633779"/>
            <a:ext cx="7" cy="840777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3" name="Line 33">
            <a:extLst>
              <a:ext uri="{FF2B5EF4-FFF2-40B4-BE49-F238E27FC236}">
                <a16:creationId xmlns:a16="http://schemas.microsoft.com/office/drawing/2014/main" id="{02E8E095-51DC-483C-98A0-A7D348ECEB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4372" y="4635262"/>
            <a:ext cx="83428" cy="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4" name="Line 160">
            <a:extLst>
              <a:ext uri="{FF2B5EF4-FFF2-40B4-BE49-F238E27FC236}">
                <a16:creationId xmlns:a16="http://schemas.microsoft.com/office/drawing/2014/main" id="{F1F1DC33-D0CE-4DB1-835C-0A95B86AD8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91917" y="997090"/>
            <a:ext cx="107368" cy="4149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2226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C81657-DBB6-4BBB-AD7E-AA9BE6A97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478" y="2876796"/>
            <a:ext cx="6069045" cy="3600204"/>
          </a:xfrm>
          <a:prstGeom prst="rect">
            <a:avLst/>
          </a:prstGeom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292259"/>
          </a:xfrm>
        </p:spPr>
        <p:txBody>
          <a:bodyPr/>
          <a:lstStyle/>
          <a:p>
            <a:r>
              <a:rPr lang="en-US" sz="1800" dirty="0"/>
              <a:t>Extended ALU Control</a:t>
            </a:r>
            <a:r>
              <a:rPr lang="en-US" altLang="zh-CN" sz="1800" dirty="0">
                <a:ea typeface="SimSun" pitchFamily="2" charset="-122"/>
              </a:rPr>
              <a:t> (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Use This Table to Complete the CU Table</a:t>
            </a:r>
            <a:r>
              <a:rPr lang="en-US" altLang="zh-CN" sz="1800" dirty="0">
                <a:ea typeface="SimSun" pitchFamily="2" charset="-122"/>
              </a:rPr>
              <a:t>)</a:t>
            </a:r>
            <a:endParaRPr lang="en-AU" sz="180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0000"/>
                </a:solidFill>
              </a:rPr>
              <a:t>ALUControl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derived from </a:t>
            </a:r>
            <a:r>
              <a:rPr lang="en-US" sz="2400" dirty="0">
                <a:solidFill>
                  <a:srgbClr val="190ADC"/>
                </a:solidFill>
              </a:rPr>
              <a:t>opcode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rgbClr val="190ADC"/>
                </a:solidFill>
              </a:rPr>
              <a:t>funct</a:t>
            </a:r>
            <a:endParaRPr lang="en-US" sz="2400" dirty="0">
              <a:solidFill>
                <a:srgbClr val="190ADC"/>
              </a:solidFill>
            </a:endParaRPr>
          </a:p>
          <a:p>
            <a:pPr lvl="1"/>
            <a:r>
              <a:rPr lang="en-US" sz="2000" dirty="0"/>
              <a:t>Combinational logic derives ALU control</a:t>
            </a:r>
            <a:endParaRPr lang="en-AU" sz="2000" dirty="0"/>
          </a:p>
        </p:txBody>
      </p:sp>
      <p:grpSp>
        <p:nvGrpSpPr>
          <p:cNvPr id="31813" name="Group 4"/>
          <p:cNvGrpSpPr>
            <a:grpSpLocks/>
          </p:cNvGrpSpPr>
          <p:nvPr/>
        </p:nvGrpSpPr>
        <p:grpSpPr bwMode="auto">
          <a:xfrm>
            <a:off x="1619250" y="1981200"/>
            <a:ext cx="6913563" cy="773112"/>
            <a:chOff x="703" y="981"/>
            <a:chExt cx="4355" cy="487"/>
          </a:xfrm>
        </p:grpSpPr>
        <p:sp>
          <p:nvSpPr>
            <p:cNvPr id="31814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90AD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opcode</a:t>
              </a:r>
              <a:endPara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190AD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15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rs</a:t>
              </a:r>
              <a:endPara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16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rt</a:t>
              </a:r>
              <a:endPara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17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rd</a:t>
              </a:r>
              <a:endPara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18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shamt</a:t>
              </a:r>
              <a:endPara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19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90AD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funct</a:t>
              </a:r>
              <a:endPara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190AD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20" name="Text Box 11"/>
            <p:cNvSpPr txBox="1">
              <a:spLocks noChangeArrowheads="1"/>
            </p:cNvSpPr>
            <p:nvPr/>
          </p:nvSpPr>
          <p:spPr bwMode="auto">
            <a:xfrm>
              <a:off x="879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31:26</a:t>
              </a: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21" name="Text Box 12"/>
            <p:cNvSpPr txBox="1">
              <a:spLocks noChangeArrowheads="1"/>
            </p:cNvSpPr>
            <p:nvPr/>
          </p:nvSpPr>
          <p:spPr bwMode="auto">
            <a:xfrm>
              <a:off x="4488" y="1256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5:0</a:t>
              </a: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22" name="Text Box 13"/>
            <p:cNvSpPr txBox="1">
              <a:spLocks noChangeArrowheads="1"/>
            </p:cNvSpPr>
            <p:nvPr/>
          </p:nvSpPr>
          <p:spPr bwMode="auto">
            <a:xfrm>
              <a:off x="165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25:21</a:t>
              </a: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23" name="Text Box 14"/>
            <p:cNvSpPr txBox="1">
              <a:spLocks noChangeArrowheads="1"/>
            </p:cNvSpPr>
            <p:nvPr/>
          </p:nvSpPr>
          <p:spPr bwMode="auto">
            <a:xfrm>
              <a:off x="23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20:16</a:t>
              </a: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24" name="Text Box 15"/>
            <p:cNvSpPr txBox="1">
              <a:spLocks noChangeArrowheads="1"/>
            </p:cNvSpPr>
            <p:nvPr/>
          </p:nvSpPr>
          <p:spPr bwMode="auto">
            <a:xfrm>
              <a:off x="301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15:11</a:t>
              </a: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25" name="Text Box 16"/>
            <p:cNvSpPr txBox="1">
              <a:spLocks noChangeArrowheads="1"/>
            </p:cNvSpPr>
            <p:nvPr/>
          </p:nvSpPr>
          <p:spPr bwMode="auto">
            <a:xfrm>
              <a:off x="3727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10:6</a:t>
              </a: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44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319062"/>
          </a:xfrm>
        </p:spPr>
        <p:txBody>
          <a:bodyPr/>
          <a:lstStyle/>
          <a:p>
            <a:r>
              <a:rPr lang="en-US" altLang="zh-CN" sz="2000" dirty="0">
                <a:ea typeface="SimSun" pitchFamily="2" charset="-122"/>
              </a:rPr>
              <a:t>Extended Control Unit (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Modify to Support 16 Instructions</a:t>
            </a:r>
            <a:r>
              <a:rPr lang="en-US" altLang="zh-CN" sz="2000" dirty="0">
                <a:ea typeface="SimSun" pitchFamily="2" charset="-122"/>
              </a:rPr>
              <a:t>)</a:t>
            </a:r>
          </a:p>
        </p:txBody>
      </p:sp>
      <p:graphicFrame>
        <p:nvGraphicFramePr>
          <p:cNvPr id="78643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92846"/>
              </p:ext>
            </p:extLst>
          </p:nvPr>
        </p:nvGraphicFramePr>
        <p:xfrm>
          <a:off x="228600" y="792623"/>
          <a:ext cx="8003605" cy="5608177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7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7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408">
                  <a:extLst>
                    <a:ext uri="{9D8B030D-6E8A-4147-A177-3AD203B41FA5}">
                      <a16:colId xmlns:a16="http://schemas.microsoft.com/office/drawing/2014/main" val="3145957228"/>
                    </a:ext>
                  </a:extLst>
                </a:gridCol>
                <a:gridCol w="345446">
                  <a:extLst>
                    <a:ext uri="{9D8B030D-6E8A-4147-A177-3AD203B41FA5}">
                      <a16:colId xmlns:a16="http://schemas.microsoft.com/office/drawing/2014/main" val="2831948944"/>
                    </a:ext>
                  </a:extLst>
                </a:gridCol>
                <a:gridCol w="361321">
                  <a:extLst>
                    <a:ext uri="{9D8B030D-6E8A-4147-A177-3AD203B41FA5}">
                      <a16:colId xmlns:a16="http://schemas.microsoft.com/office/drawing/2014/main" val="4160145043"/>
                    </a:ext>
                  </a:extLst>
                </a:gridCol>
              </a:tblGrid>
              <a:tr h="308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opcode</a:t>
                      </a:r>
                    </a:p>
                  </a:txBody>
                  <a:tcPr marL="45723" marR="45723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funct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ALUControl</a:t>
                      </a:r>
                      <a:endParaRPr kumimoji="0" lang="en-US" altLang="zh-CN" sz="11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RegDst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ALUSrc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MemToReg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RegWr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MemWr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BEQ</a:t>
                      </a: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BNE</a:t>
                      </a: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Jal</a:t>
                      </a: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Jr</a:t>
                      </a: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10">
                <a:tc rowSpan="7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R-type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000000</a:t>
                      </a:r>
                    </a:p>
                  </a:txBody>
                  <a:tcPr marL="91445" marR="91445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100100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100101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100000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59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100010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35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101010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100111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001000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AEC5E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0000</a:t>
                      </a: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lw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100011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1620"/>
                  </a:ext>
                </a:extLst>
              </a:tr>
              <a:tr h="28214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sw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101011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beq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000100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000010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770510"/>
                  </a:ext>
                </a:extLst>
              </a:tr>
              <a:tr h="1325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addi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001000</a:t>
                      </a:r>
                    </a:p>
                  </a:txBody>
                  <a:tcPr marL="91446" marR="91446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25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bne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000101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80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jal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000011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79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ori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001101</a:t>
                      </a:r>
                    </a:p>
                  </a:txBody>
                  <a:tcPr marL="91446" marR="91446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16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lui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001111</a:t>
                      </a:r>
                    </a:p>
                  </a:txBody>
                  <a:tcPr marL="91446" marR="91446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6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439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5_Blank Presentation">
  <a:themeElements>
    <a:clrScheme name="5_Blank Presentation 8">
      <a:dk1>
        <a:srgbClr val="000000"/>
      </a:dk1>
      <a:lt1>
        <a:srgbClr val="FFFFFF"/>
      </a:lt1>
      <a:dk2>
        <a:srgbClr val="003399"/>
      </a:dk2>
      <a:lt2>
        <a:srgbClr val="969696"/>
      </a:lt2>
      <a:accent1>
        <a:srgbClr val="FFFFFF"/>
      </a:accent1>
      <a:accent2>
        <a:srgbClr val="C7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40000"/>
      </a:accent6>
      <a:hlink>
        <a:srgbClr val="0000CC"/>
      </a:hlink>
      <a:folHlink>
        <a:srgbClr val="FF9900"/>
      </a:folHlink>
    </a:clrScheme>
    <a:fontScheme name="5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8">
        <a:dk1>
          <a:srgbClr val="000000"/>
        </a:dk1>
        <a:lt1>
          <a:srgbClr val="FFFFFF"/>
        </a:lt1>
        <a:dk2>
          <a:srgbClr val="003399"/>
        </a:dk2>
        <a:lt2>
          <a:srgbClr val="969696"/>
        </a:lt2>
        <a:accent1>
          <a:srgbClr val="FFFFFF"/>
        </a:accent1>
        <a:accent2>
          <a:srgbClr val="C7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40000"/>
        </a:accent6>
        <a:hlink>
          <a:srgbClr val="0000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9328</TotalTime>
  <Words>541</Words>
  <Application>Microsoft Office PowerPoint</Application>
  <PresentationFormat>On-screen Show (4:3)</PresentationFormat>
  <Paragraphs>279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Monotype Sorts</vt:lpstr>
      <vt:lpstr>Arial</vt:lpstr>
      <vt:lpstr>Arial Black</vt:lpstr>
      <vt:lpstr>Garamond</vt:lpstr>
      <vt:lpstr>Times New Roman</vt:lpstr>
      <vt:lpstr>Wingdings</vt:lpstr>
      <vt:lpstr>5_Blank Presentation</vt:lpstr>
      <vt:lpstr>1_mjicse431</vt:lpstr>
      <vt:lpstr>2_mjicse431</vt:lpstr>
      <vt:lpstr>Single-Cycle/Non-Pipelined Datapath (Modify to Support 16 Instructions)</vt:lpstr>
      <vt:lpstr>Extended ALU Control (Use This Table to Complete the CU Table)</vt:lpstr>
      <vt:lpstr>Extended Control Unit (Modify to Support 16 Instructions)</vt:lpstr>
    </vt:vector>
  </TitlesOfParts>
  <Company>The George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</dc:title>
  <dc:creator>harald</dc:creator>
  <cp:lastModifiedBy>QiTao Weng</cp:lastModifiedBy>
  <cp:revision>672</cp:revision>
  <cp:lastPrinted>2011-01-11T23:09:50Z</cp:lastPrinted>
  <dcterms:created xsi:type="dcterms:W3CDTF">2008-08-29T14:31:04Z</dcterms:created>
  <dcterms:modified xsi:type="dcterms:W3CDTF">2020-11-20T08:11:22Z</dcterms:modified>
</cp:coreProperties>
</file>