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571750" y="825500"/>
            <a:ext cx="7048500" cy="5207000"/>
            <a:chOff x="4050" y="1300"/>
            <a:chExt cx="11100" cy="8200"/>
          </a:xfrm>
        </p:grpSpPr>
        <p:pic>
          <p:nvPicPr>
            <p:cNvPr id="4" name="图片 3" descr="superstructur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0" y="1300"/>
              <a:ext cx="11100" cy="8200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 flipV="1">
              <a:off x="4724" y="4895"/>
              <a:ext cx="6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5673" y="3810"/>
              <a:ext cx="19" cy="7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692" y="3810"/>
              <a:ext cx="1718" cy="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7427" y="3803"/>
              <a:ext cx="0" cy="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7613" y="5186"/>
              <a:ext cx="0" cy="6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7613" y="5825"/>
              <a:ext cx="37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8741" y="5825"/>
              <a:ext cx="1004" cy="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9745" y="5249"/>
              <a:ext cx="12" cy="5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757" y="5249"/>
              <a:ext cx="3990" cy="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367" y="4595"/>
              <a:ext cx="624" cy="6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115" y="4586"/>
              <a:ext cx="624" cy="6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87" y="5410"/>
              <a:ext cx="760" cy="8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747" y="4719"/>
              <a:ext cx="1336" cy="8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94" y="4707"/>
              <a:ext cx="232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确定性模型路径决策</a:t>
              </a:r>
              <a:endParaRPr lang="zh-CN" altLang="en-US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571750" y="825500"/>
            <a:ext cx="7048500" cy="5207000"/>
            <a:chOff x="4050" y="1300"/>
            <a:chExt cx="11100" cy="8200"/>
          </a:xfrm>
        </p:grpSpPr>
        <p:grpSp>
          <p:nvGrpSpPr>
            <p:cNvPr id="19" name="组合 18"/>
            <p:cNvGrpSpPr/>
            <p:nvPr/>
          </p:nvGrpSpPr>
          <p:grpSpPr>
            <a:xfrm>
              <a:off x="4050" y="1300"/>
              <a:ext cx="11100" cy="8200"/>
              <a:chOff x="4050" y="1300"/>
              <a:chExt cx="11100" cy="8200"/>
            </a:xfrm>
          </p:grpSpPr>
          <p:pic>
            <p:nvPicPr>
              <p:cNvPr id="4" name="图片 3" descr="superstructure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0" y="1300"/>
                <a:ext cx="11100" cy="8200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V="1">
                <a:off x="4724" y="4895"/>
                <a:ext cx="68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5673" y="3810"/>
                <a:ext cx="19" cy="77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5692" y="3810"/>
                <a:ext cx="1718" cy="2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7427" y="3803"/>
                <a:ext cx="0" cy="79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7613" y="5186"/>
                <a:ext cx="0" cy="65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7613" y="5825"/>
                <a:ext cx="374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8741" y="5825"/>
                <a:ext cx="1004" cy="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9745" y="5839"/>
                <a:ext cx="5" cy="48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9750" y="6323"/>
                <a:ext cx="3054" cy="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5367" y="4595"/>
                <a:ext cx="624" cy="6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115" y="4586"/>
                <a:ext cx="624" cy="6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87" y="5410"/>
                <a:ext cx="760" cy="84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3747" y="4719"/>
                <a:ext cx="1336" cy="82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694" y="4707"/>
                <a:ext cx="232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ARO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模型路径决策</a:t>
                </a:r>
                <a:endParaRPr lang="zh-CN" altLang="en-US" sz="1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 flipV="1">
              <a:off x="12804" y="5275"/>
              <a:ext cx="0" cy="10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2804" y="5263"/>
              <a:ext cx="954" cy="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ZDU0OTQ5MTQ1NjkyYWY5OTljOTEyZmQyMWZhZGRhOD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邱韬宇</cp:lastModifiedBy>
  <cp:revision>155</cp:revision>
  <dcterms:created xsi:type="dcterms:W3CDTF">2019-06-19T02:08:00Z</dcterms:created>
  <dcterms:modified xsi:type="dcterms:W3CDTF">2024-06-04T09:16:24Z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AC0CA00B2889433EB594CE501193C80E_11</vt:lpwstr>
  </property>
</Properties>
</file>