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706" r:id="rId3"/>
  </p:sldMasterIdLst>
  <p:sldIdLst>
    <p:sldId id="257" r:id="rId4"/>
    <p:sldId id="258" r:id="rId5"/>
    <p:sldId id="261" r:id="rId6"/>
    <p:sldId id="271" r:id="rId7"/>
    <p:sldId id="262" r:id="rId8"/>
    <p:sldId id="263" r:id="rId9"/>
    <p:sldId id="264" r:id="rId10"/>
    <p:sldId id="265" r:id="rId11"/>
    <p:sldId id="266" r:id="rId12"/>
    <p:sldId id="270" r:id="rId13"/>
    <p:sldId id="269" r:id="rId14"/>
    <p:sldId id="276" r:id="rId15"/>
    <p:sldId id="268" r:id="rId16"/>
    <p:sldId id="267" r:id="rId17"/>
    <p:sldId id="272" r:id="rId18"/>
    <p:sldId id="277" r:id="rId19"/>
    <p:sldId id="278" r:id="rId20"/>
    <p:sldId id="274" r:id="rId21"/>
    <p:sldId id="275"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subtitle">
    <p:spTree>
      <p:nvGrpSpPr>
        <p:cNvPr id="1" name=""/>
        <p:cNvGrpSpPr/>
        <p:nvPr/>
      </p:nvGrpSpPr>
      <p:grpSpPr>
        <a:xfrm>
          <a:off x="0" y="0"/>
          <a:ext cx="0" cy="0"/>
          <a:chOff x="0" y="0"/>
          <a:chExt cx="0" cy="0"/>
        </a:xfrm>
      </p:grpSpPr>
      <p:sp>
        <p:nvSpPr>
          <p:cNvPr id="8" name="Rectangle 7"/>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 Placeholder 10"/>
          <p:cNvSpPr>
            <a:spLocks noGrp="1"/>
          </p:cNvSpPr>
          <p:nvPr>
            <p:ph type="body" sz="quarter" idx="10" hasCustomPrompt="1"/>
          </p:nvPr>
        </p:nvSpPr>
        <p:spPr>
          <a:xfrm>
            <a:off x="2336800" y="1193800"/>
            <a:ext cx="8229600" cy="2235200"/>
          </a:xfrm>
          <a:prstGeom prst="rect">
            <a:avLst/>
          </a:prstGeom>
        </p:spPr>
        <p:txBody>
          <a:bodyPr anchor="ctr"/>
          <a:lstStyle>
            <a:lvl1pPr marL="0" indent="0">
              <a:buNone/>
              <a:defRPr sz="5333" b="1" baseline="0">
                <a:solidFill>
                  <a:schemeClr val="bg1"/>
                </a:solidFill>
                <a:latin typeface="Tahoma" charset="0"/>
                <a:ea typeface="Tahoma" charset="0"/>
                <a:cs typeface="Tahoma" charset="0"/>
              </a:defRPr>
            </a:lvl1pPr>
          </a:lstStyle>
          <a:p>
            <a:pPr lvl="0"/>
            <a:r>
              <a:rPr lang="en-US" dirty="0"/>
              <a:t>Presentation Title here</a:t>
            </a:r>
          </a:p>
        </p:txBody>
      </p:sp>
      <p:sp>
        <p:nvSpPr>
          <p:cNvPr id="12" name="Text Placeholder 10"/>
          <p:cNvSpPr>
            <a:spLocks noGrp="1"/>
          </p:cNvSpPr>
          <p:nvPr>
            <p:ph type="body" sz="quarter" idx="11" hasCustomPrompt="1"/>
          </p:nvPr>
        </p:nvSpPr>
        <p:spPr>
          <a:xfrm>
            <a:off x="2336800" y="3632200"/>
            <a:ext cx="8229600" cy="1117600"/>
          </a:xfrm>
          <a:prstGeom prst="rect">
            <a:avLst/>
          </a:prstGeom>
        </p:spPr>
        <p:txBody>
          <a:bodyPr anchor="ctr"/>
          <a:lstStyle>
            <a:lvl1pPr marL="0" indent="0">
              <a:buNone/>
              <a:defRPr sz="2667" b="0" baseline="0">
                <a:solidFill>
                  <a:schemeClr val="bg1"/>
                </a:solidFill>
                <a:latin typeface="Tahoma" charset="0"/>
                <a:ea typeface="Tahoma" charset="0"/>
                <a:cs typeface="Tahoma" charset="0"/>
              </a:defRPr>
            </a:lvl1pPr>
          </a:lstStyle>
          <a:p>
            <a:pPr lvl="0"/>
            <a:r>
              <a:rPr lang="en-US" dirty="0"/>
              <a:t>Subtitle here</a:t>
            </a:r>
          </a:p>
        </p:txBody>
      </p:sp>
      <p:sp>
        <p:nvSpPr>
          <p:cNvPr id="13" name="Rectangle 12"/>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Rectangle 14"/>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pic>
        <p:nvPicPr>
          <p:cNvPr id="10"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7"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Tree>
    <p:extLst>
      <p:ext uri="{BB962C8B-B14F-4D97-AF65-F5344CB8AC3E}">
        <p14:creationId xmlns:p14="http://schemas.microsoft.com/office/powerpoint/2010/main" val="61286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 Image to the righ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right</a:t>
            </a:r>
          </a:p>
          <a:p>
            <a:pPr lvl="1"/>
            <a:r>
              <a:rPr lang="en-US" dirty="0"/>
              <a:t>Second level of the bulleted list</a:t>
            </a:r>
          </a:p>
          <a:p>
            <a:pPr lvl="2"/>
            <a:r>
              <a:rPr lang="en-US" sz="1600" dirty="0"/>
              <a:t>Third level</a:t>
            </a:r>
            <a:endParaRPr lang="en-US" dirty="0"/>
          </a:p>
        </p:txBody>
      </p:sp>
      <p:sp>
        <p:nvSpPr>
          <p:cNvPr id="3" name="Picture Placeholder 2"/>
          <p:cNvSpPr>
            <a:spLocks noGrp="1"/>
          </p:cNvSpPr>
          <p:nvPr>
            <p:ph type="pic" sz="quarter" idx="12" hasCustomPrompt="1"/>
          </p:nvPr>
        </p:nvSpPr>
        <p:spPr>
          <a:xfrm>
            <a:off x="6299200" y="1193800"/>
            <a:ext cx="5486400" cy="49784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6518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 + Image to the right (no placeholder)">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right (no placeholder)</a:t>
            </a:r>
          </a:p>
          <a:p>
            <a:pPr lvl="1"/>
            <a:r>
              <a:rPr lang="en-US" dirty="0"/>
              <a:t>Second level of the bulleted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762061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s + Image to th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406400" y="1193800"/>
            <a:ext cx="5486400" cy="49784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10"/>
          <p:cNvSpPr>
            <a:spLocks noGrp="1"/>
          </p:cNvSpPr>
          <p:nvPr>
            <p:ph type="body" sz="quarter" idx="13" hasCustomPrompt="1"/>
          </p:nvPr>
        </p:nvSpPr>
        <p:spPr>
          <a:xfrm>
            <a:off x="62992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left</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419227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 Image to the left (no placehol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62992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left</a:t>
            </a:r>
            <a:br>
              <a:rPr lang="en-US" dirty="0"/>
            </a:br>
            <a:r>
              <a:rPr lang="en-US" dirty="0"/>
              <a:t>(no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467979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 Image in the middle">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2387600" y="1295400"/>
            <a:ext cx="7416800" cy="30480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10"/>
          <p:cNvSpPr>
            <a:spLocks noGrp="1"/>
          </p:cNvSpPr>
          <p:nvPr>
            <p:ph type="body" sz="quarter" idx="13" hasCustomPrompt="1"/>
          </p:nvPr>
        </p:nvSpPr>
        <p:spPr>
          <a:xfrm>
            <a:off x="406400" y="4546600"/>
            <a:ext cx="113792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635550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s + Image in the middle (no placehol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406400" y="4546600"/>
            <a:ext cx="114808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385061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 Image in the middle(no placeholder + subtitle)">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406400" y="4546600"/>
            <a:ext cx="113792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4" hasCustomPrompt="1"/>
          </p:nvPr>
        </p:nvSpPr>
        <p:spPr>
          <a:xfrm>
            <a:off x="406400" y="1158240"/>
            <a:ext cx="11379200" cy="543560"/>
          </a:xfrm>
          <a:prstGeom prst="rect">
            <a:avLst/>
          </a:prstGeom>
        </p:spPr>
        <p:txBody>
          <a:bodyPr lIns="0" anchor="t"/>
          <a:lstStyle>
            <a:lvl1pPr marL="0" indent="0" algn="ctr">
              <a:buNone/>
              <a:defRPr sz="2400" b="0" baseline="0">
                <a:solidFill>
                  <a:schemeClr val="bg2"/>
                </a:solidFill>
                <a:latin typeface="Tahoma" charset="0"/>
                <a:ea typeface="Tahoma" charset="0"/>
                <a:cs typeface="Tahoma" charset="0"/>
              </a:defRPr>
            </a:lvl1pPr>
          </a:lstStyle>
          <a:p>
            <a:pPr lvl="0"/>
            <a:r>
              <a:rPr lang="en-US" dirty="0"/>
              <a:t>Insert subtitle here</a:t>
            </a:r>
          </a:p>
        </p:txBody>
      </p:sp>
      <p:sp>
        <p:nvSpPr>
          <p:cNvPr id="9"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692989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57744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ly (with placeholder)">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406400" y="1295400"/>
            <a:ext cx="11379200" cy="4775200"/>
          </a:xfrm>
          <a:prstGeom prst="rect">
            <a:avLst/>
          </a:prstGeom>
          <a:ln>
            <a:noFill/>
          </a:ln>
        </p:spPr>
        <p:txBody>
          <a:bodyPr/>
          <a:lstStyle>
            <a:lvl1pPr marL="0" indent="0">
              <a:buNone/>
              <a:defRPr sz="2133">
                <a:solidFill>
                  <a:schemeClr val="bg2"/>
                </a:solidFill>
                <a:latin typeface="Tahoma" charset="0"/>
                <a:ea typeface="Tahoma" charset="0"/>
                <a:cs typeface="Tahoma" charset="0"/>
              </a:defRPr>
            </a:lvl1pPr>
          </a:lstStyle>
          <a:p>
            <a:r>
              <a:rPr lang="en-US" dirty="0"/>
              <a:t>Insert an image here</a:t>
            </a:r>
          </a:p>
        </p:txBody>
      </p:sp>
      <p:sp>
        <p:nvSpPr>
          <p:cNvPr id="5"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632830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only + subtitle">
    <p:spTree>
      <p:nvGrpSpPr>
        <p:cNvPr id="1" name=""/>
        <p:cNvGrpSpPr/>
        <p:nvPr/>
      </p:nvGrpSpPr>
      <p:grpSpPr>
        <a:xfrm>
          <a:off x="0" y="0"/>
          <a:ext cx="0" cy="0"/>
          <a:chOff x="0" y="0"/>
          <a:chExt cx="0" cy="0"/>
        </a:xfrm>
      </p:grpSpPr>
      <p:sp>
        <p:nvSpPr>
          <p:cNvPr id="8" name="Text Placeholder 4"/>
          <p:cNvSpPr>
            <a:spLocks noGrp="1"/>
          </p:cNvSpPr>
          <p:nvPr>
            <p:ph type="body" sz="quarter" idx="14" hasCustomPrompt="1"/>
          </p:nvPr>
        </p:nvSpPr>
        <p:spPr>
          <a:xfrm>
            <a:off x="406400" y="1158240"/>
            <a:ext cx="11379200" cy="543560"/>
          </a:xfrm>
          <a:prstGeom prst="rect">
            <a:avLst/>
          </a:prstGeom>
        </p:spPr>
        <p:txBody>
          <a:bodyPr lIns="0" anchor="t"/>
          <a:lstStyle>
            <a:lvl1pPr marL="0" indent="0" algn="ctr">
              <a:buNone/>
              <a:defRPr sz="2400" b="0" baseline="0">
                <a:solidFill>
                  <a:schemeClr val="bg2"/>
                </a:solidFill>
                <a:latin typeface="Tahoma" charset="0"/>
                <a:ea typeface="Tahoma" charset="0"/>
                <a:cs typeface="Tahoma" charset="0"/>
              </a:defRPr>
            </a:lvl1pPr>
          </a:lstStyle>
          <a:p>
            <a:pPr lvl="0"/>
            <a:r>
              <a:rPr lang="en-US" dirty="0"/>
              <a:t>Insert subtitle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25241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subtitle">
    <p:spTree>
      <p:nvGrpSpPr>
        <p:cNvPr id="1" name=""/>
        <p:cNvGrpSpPr/>
        <p:nvPr/>
      </p:nvGrpSpPr>
      <p:grpSpPr>
        <a:xfrm>
          <a:off x="0" y="0"/>
          <a:ext cx="0" cy="0"/>
          <a:chOff x="0" y="0"/>
          <a:chExt cx="0" cy="0"/>
        </a:xfrm>
      </p:grpSpPr>
      <p:sp>
        <p:nvSpPr>
          <p:cNvPr id="3" name="Rectangle 2"/>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 Placeholder 10"/>
          <p:cNvSpPr>
            <a:spLocks noGrp="1"/>
          </p:cNvSpPr>
          <p:nvPr>
            <p:ph type="body" sz="quarter" idx="10" hasCustomPrompt="1"/>
          </p:nvPr>
        </p:nvSpPr>
        <p:spPr>
          <a:xfrm>
            <a:off x="2336800" y="1854200"/>
            <a:ext cx="8229600" cy="2235200"/>
          </a:xfrm>
          <a:prstGeom prst="rect">
            <a:avLst/>
          </a:prstGeom>
        </p:spPr>
        <p:txBody>
          <a:bodyPr anchor="ctr"/>
          <a:lstStyle>
            <a:lvl1pPr marL="0" indent="0">
              <a:buNone/>
              <a:defRPr sz="5333" b="1" baseline="0">
                <a:solidFill>
                  <a:schemeClr val="bg1"/>
                </a:solidFill>
                <a:latin typeface="Tahoma" charset="0"/>
                <a:ea typeface="Tahoma" charset="0"/>
                <a:cs typeface="Tahoma" charset="0"/>
              </a:defRPr>
            </a:lvl1pPr>
          </a:lstStyle>
          <a:p>
            <a:pPr lvl="0"/>
            <a:r>
              <a:rPr lang="en-US" dirty="0"/>
              <a:t>Presentation Title here</a:t>
            </a:r>
          </a:p>
        </p:txBody>
      </p:sp>
      <p:sp>
        <p:nvSpPr>
          <p:cNvPr id="7" name="Rectangle 6"/>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1"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sp>
        <p:nvSpPr>
          <p:cNvPr id="12"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Tree>
    <p:extLst>
      <p:ext uri="{BB962C8B-B14F-4D97-AF65-F5344CB8AC3E}">
        <p14:creationId xmlns:p14="http://schemas.microsoft.com/office/powerpoint/2010/main" val="2146192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2" name="Rectangle 1"/>
          <p:cNvSpPr/>
          <p:nvPr userDrawn="1"/>
        </p:nvSpPr>
        <p:spPr>
          <a:xfrm>
            <a:off x="1828800" y="2108200"/>
            <a:ext cx="8534400" cy="2946400"/>
          </a:xfrm>
          <a:prstGeom prst="rect">
            <a:avLst/>
          </a:prstGeom>
          <a:solidFill>
            <a:srgbClr val="89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ahoma" charset="0"/>
              <a:ea typeface="Tahoma" charset="0"/>
              <a:cs typeface="Tahoma" charset="0"/>
            </a:endParaRPr>
          </a:p>
        </p:txBody>
      </p:sp>
      <p:sp>
        <p:nvSpPr>
          <p:cNvPr id="4" name="Text Placeholder 3"/>
          <p:cNvSpPr>
            <a:spLocks noGrp="1"/>
          </p:cNvSpPr>
          <p:nvPr>
            <p:ph type="body" sz="quarter" idx="11" hasCustomPrompt="1"/>
          </p:nvPr>
        </p:nvSpPr>
        <p:spPr>
          <a:xfrm>
            <a:off x="1828800" y="2108200"/>
            <a:ext cx="8534400" cy="2946400"/>
          </a:xfrm>
          <a:prstGeom prst="rect">
            <a:avLst/>
          </a:prstGeom>
          <a:solidFill>
            <a:schemeClr val="accent1"/>
          </a:solidFill>
          <a:ln>
            <a:noFill/>
          </a:ln>
        </p:spPr>
        <p:txBody>
          <a:bodyPr anchor="ctr"/>
          <a:lstStyle>
            <a:lvl1pPr marL="0" indent="0" algn="ctr">
              <a:buNone/>
              <a:defRPr sz="2400">
                <a:solidFill>
                  <a:schemeClr val="bg1"/>
                </a:solidFill>
                <a:latin typeface="Tahoma" charset="0"/>
                <a:ea typeface="Tahoma" charset="0"/>
                <a:cs typeface="Tahoma" charset="0"/>
              </a:defRPr>
            </a:lvl1pPr>
          </a:lstStyle>
          <a:p>
            <a:pPr lvl="0"/>
            <a:r>
              <a:rPr lang="en-US" dirty="0"/>
              <a:t>Insert your main thought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45147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in point 2">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0" y="0"/>
            <a:ext cx="12192000" cy="6858000"/>
          </a:xfrm>
          <a:prstGeom prst="rect">
            <a:avLst/>
          </a:prstGeom>
          <a:solidFill>
            <a:schemeClr val="accent1"/>
          </a:solidFill>
          <a:ln>
            <a:noFill/>
          </a:ln>
        </p:spPr>
        <p:txBody>
          <a:bodyPr anchor="ctr"/>
          <a:lstStyle>
            <a:lvl1pPr marL="0" indent="0" algn="ctr">
              <a:lnSpc>
                <a:spcPct val="120000"/>
              </a:lnSpc>
              <a:spcBef>
                <a:spcPts val="533"/>
              </a:spcBef>
              <a:buNone/>
              <a:defRPr sz="2400" b="1">
                <a:solidFill>
                  <a:schemeClr val="bg1"/>
                </a:solidFill>
                <a:latin typeface="Tahoma" charset="0"/>
                <a:ea typeface="Tahoma" charset="0"/>
                <a:cs typeface="Tahoma" charset="0"/>
              </a:defRPr>
            </a:lvl1pPr>
          </a:lstStyle>
          <a:p>
            <a:pPr lvl="0"/>
            <a:r>
              <a:rPr lang="en-US" dirty="0"/>
              <a:t>Insert your main thought here</a:t>
            </a:r>
          </a:p>
        </p:txBody>
      </p:sp>
    </p:spTree>
    <p:extLst>
      <p:ext uri="{BB962C8B-B14F-4D97-AF65-F5344CB8AC3E}">
        <p14:creationId xmlns:p14="http://schemas.microsoft.com/office/powerpoint/2010/main" val="903255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 name="Rectangle 3"/>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pic>
        <p:nvPicPr>
          <p:cNvPr id="11"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2"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
        <p:nvSpPr>
          <p:cNvPr id="14" name="TextBox 13"/>
          <p:cNvSpPr txBox="1"/>
          <p:nvPr userDrawn="1"/>
        </p:nvSpPr>
        <p:spPr>
          <a:xfrm>
            <a:off x="2336800" y="2499877"/>
            <a:ext cx="8229600" cy="913007"/>
          </a:xfrm>
          <a:prstGeom prst="rect">
            <a:avLst/>
          </a:prstGeom>
          <a:noFill/>
        </p:spPr>
        <p:txBody>
          <a:bodyPr wrap="square" rtlCol="0">
            <a:spAutoFit/>
          </a:bodyPr>
          <a:lstStyle/>
          <a:p>
            <a:r>
              <a:rPr lang="en-US" sz="5333" b="1" dirty="0">
                <a:solidFill>
                  <a:schemeClr val="bg1"/>
                </a:solidFill>
                <a:latin typeface="Tahoma" charset="0"/>
                <a:ea typeface="Tahoma" charset="0"/>
                <a:cs typeface="Tahoma" charset="0"/>
              </a:rPr>
              <a:t>Thank</a:t>
            </a:r>
            <a:r>
              <a:rPr lang="en-US" sz="5333" b="1" baseline="0" dirty="0">
                <a:solidFill>
                  <a:schemeClr val="bg1"/>
                </a:solidFill>
                <a:latin typeface="Tahoma" charset="0"/>
                <a:ea typeface="Tahoma" charset="0"/>
                <a:cs typeface="Tahoma" charset="0"/>
              </a:rPr>
              <a:t> You</a:t>
            </a:r>
            <a:endParaRPr lang="en-US" sz="5333" b="1" dirty="0">
              <a:solidFill>
                <a:schemeClr val="bg1"/>
              </a:solidFill>
              <a:latin typeface="Tahoma" charset="0"/>
              <a:ea typeface="Tahoma" charset="0"/>
              <a:cs typeface="Tahoma" charset="0"/>
            </a:endParaRPr>
          </a:p>
        </p:txBody>
      </p:sp>
    </p:spTree>
    <p:extLst>
      <p:ext uri="{BB962C8B-B14F-4D97-AF65-F5344CB8AC3E}">
        <p14:creationId xmlns:p14="http://schemas.microsoft.com/office/powerpoint/2010/main" val="2838016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with subtitle">
    <p:spTree>
      <p:nvGrpSpPr>
        <p:cNvPr id="1" name=""/>
        <p:cNvGrpSpPr/>
        <p:nvPr/>
      </p:nvGrpSpPr>
      <p:grpSpPr>
        <a:xfrm>
          <a:off x="0" y="0"/>
          <a:ext cx="0" cy="0"/>
          <a:chOff x="0" y="0"/>
          <a:chExt cx="0" cy="0"/>
        </a:xfrm>
      </p:grpSpPr>
      <p:sp>
        <p:nvSpPr>
          <p:cNvPr id="8" name="Rectangle 7"/>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Rectangle 8"/>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1" name="Text Placeholder 10"/>
          <p:cNvSpPr>
            <a:spLocks noGrp="1"/>
          </p:cNvSpPr>
          <p:nvPr>
            <p:ph type="body" sz="quarter" idx="10" hasCustomPrompt="1"/>
          </p:nvPr>
        </p:nvSpPr>
        <p:spPr>
          <a:xfrm>
            <a:off x="2336800" y="1193800"/>
            <a:ext cx="8229600" cy="2235200"/>
          </a:xfrm>
          <a:prstGeom prst="rect">
            <a:avLst/>
          </a:prstGeom>
        </p:spPr>
        <p:txBody>
          <a:bodyPr anchor="ctr"/>
          <a:lstStyle>
            <a:lvl1pPr marL="0" indent="0">
              <a:buNone/>
              <a:defRPr sz="5333" b="1" baseline="0">
                <a:solidFill>
                  <a:schemeClr val="bg1"/>
                </a:solidFill>
                <a:latin typeface="Tahoma" charset="0"/>
                <a:ea typeface="Tahoma" charset="0"/>
                <a:cs typeface="Tahoma" charset="0"/>
              </a:defRPr>
            </a:lvl1pPr>
          </a:lstStyle>
          <a:p>
            <a:pPr lvl="0"/>
            <a:r>
              <a:rPr lang="en-US" dirty="0"/>
              <a:t>Presentation Title here</a:t>
            </a:r>
          </a:p>
        </p:txBody>
      </p:sp>
      <p:sp>
        <p:nvSpPr>
          <p:cNvPr id="12" name="Text Placeholder 10"/>
          <p:cNvSpPr>
            <a:spLocks noGrp="1"/>
          </p:cNvSpPr>
          <p:nvPr>
            <p:ph type="body" sz="quarter" idx="11" hasCustomPrompt="1"/>
          </p:nvPr>
        </p:nvSpPr>
        <p:spPr>
          <a:xfrm>
            <a:off x="2336800" y="3632200"/>
            <a:ext cx="8229600" cy="1117600"/>
          </a:xfrm>
          <a:prstGeom prst="rect">
            <a:avLst/>
          </a:prstGeom>
        </p:spPr>
        <p:txBody>
          <a:bodyPr anchor="ctr"/>
          <a:lstStyle>
            <a:lvl1pPr marL="0" indent="0">
              <a:buNone/>
              <a:defRPr sz="2667" b="0" baseline="0">
                <a:solidFill>
                  <a:schemeClr val="bg1"/>
                </a:solidFill>
                <a:latin typeface="Tahoma" charset="0"/>
                <a:ea typeface="Tahoma" charset="0"/>
                <a:cs typeface="Tahoma" charset="0"/>
              </a:defRPr>
            </a:lvl1pPr>
          </a:lstStyle>
          <a:p>
            <a:pPr lvl="0"/>
            <a:r>
              <a:rPr lang="en-US" dirty="0"/>
              <a:t>Subtitle here</a:t>
            </a:r>
          </a:p>
        </p:txBody>
      </p:sp>
      <p:sp>
        <p:nvSpPr>
          <p:cNvPr id="13" name="Rectangle 12"/>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5" name="Rectangle 14"/>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6"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pic>
        <p:nvPicPr>
          <p:cNvPr id="10"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7"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Tree>
    <p:extLst>
      <p:ext uri="{BB962C8B-B14F-4D97-AF65-F5344CB8AC3E}">
        <p14:creationId xmlns:p14="http://schemas.microsoft.com/office/powerpoint/2010/main" val="978002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no subtitle">
    <p:spTree>
      <p:nvGrpSpPr>
        <p:cNvPr id="1" name=""/>
        <p:cNvGrpSpPr/>
        <p:nvPr/>
      </p:nvGrpSpPr>
      <p:grpSpPr>
        <a:xfrm>
          <a:off x="0" y="0"/>
          <a:ext cx="0" cy="0"/>
          <a:chOff x="0" y="0"/>
          <a:chExt cx="0" cy="0"/>
        </a:xfrm>
      </p:grpSpPr>
      <p:sp>
        <p:nvSpPr>
          <p:cNvPr id="3" name="Rectangle 2"/>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4" name="Rectangle 3"/>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5" name="Text Placeholder 10"/>
          <p:cNvSpPr>
            <a:spLocks noGrp="1"/>
          </p:cNvSpPr>
          <p:nvPr>
            <p:ph type="body" sz="quarter" idx="10" hasCustomPrompt="1"/>
          </p:nvPr>
        </p:nvSpPr>
        <p:spPr>
          <a:xfrm>
            <a:off x="2336800" y="1854200"/>
            <a:ext cx="8229600" cy="2235200"/>
          </a:xfrm>
          <a:prstGeom prst="rect">
            <a:avLst/>
          </a:prstGeom>
        </p:spPr>
        <p:txBody>
          <a:bodyPr anchor="ctr"/>
          <a:lstStyle>
            <a:lvl1pPr marL="0" indent="0">
              <a:buNone/>
              <a:defRPr sz="5333" b="1" baseline="0">
                <a:solidFill>
                  <a:schemeClr val="bg1"/>
                </a:solidFill>
                <a:latin typeface="Tahoma" charset="0"/>
                <a:ea typeface="Tahoma" charset="0"/>
                <a:cs typeface="Tahoma" charset="0"/>
              </a:defRPr>
            </a:lvl1pPr>
          </a:lstStyle>
          <a:p>
            <a:pPr lvl="0"/>
            <a:r>
              <a:rPr lang="en-US" dirty="0"/>
              <a:t>Presentation Title here</a:t>
            </a:r>
          </a:p>
        </p:txBody>
      </p:sp>
      <p:sp>
        <p:nvSpPr>
          <p:cNvPr id="7" name="Rectangle 6"/>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pic>
        <p:nvPicPr>
          <p:cNvPr id="10"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1"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sp>
        <p:nvSpPr>
          <p:cNvPr id="12"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Tree>
    <p:extLst>
      <p:ext uri="{BB962C8B-B14F-4D97-AF65-F5344CB8AC3E}">
        <p14:creationId xmlns:p14="http://schemas.microsoft.com/office/powerpoint/2010/main" val="4156901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3" name="Rectangle 2"/>
          <p:cNvSpPr/>
          <p:nvPr userDrawn="1"/>
        </p:nvSpPr>
        <p:spPr>
          <a:xfrm rot="16200000" flipV="1">
            <a:off x="-886020" y="3378201"/>
            <a:ext cx="1873643" cy="10159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Text Placeholder 8"/>
          <p:cNvSpPr>
            <a:spLocks noGrp="1"/>
          </p:cNvSpPr>
          <p:nvPr>
            <p:ph type="body" sz="quarter" idx="10" hasCustomPrompt="1"/>
          </p:nvPr>
        </p:nvSpPr>
        <p:spPr>
          <a:xfrm>
            <a:off x="406400" y="2692400"/>
            <a:ext cx="9753600" cy="1473200"/>
          </a:xfrm>
          <a:prstGeom prst="rect">
            <a:avLst/>
          </a:prstGeom>
        </p:spPr>
        <p:txBody>
          <a:bodyPr lIns="0" anchor="ctr"/>
          <a:lstStyle>
            <a:lvl1pPr marL="0" indent="0">
              <a:buNone/>
              <a:defRPr sz="4000" b="1" baseline="0">
                <a:solidFill>
                  <a:srgbClr val="005380"/>
                </a:solidFill>
                <a:latin typeface="Tahoma" charset="0"/>
                <a:ea typeface="Tahoma" charset="0"/>
                <a:cs typeface="Tahoma"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Insert section title here</a:t>
            </a:r>
          </a:p>
        </p:txBody>
      </p:sp>
    </p:spTree>
    <p:extLst>
      <p:ext uri="{BB962C8B-B14F-4D97-AF65-F5344CB8AC3E}">
        <p14:creationId xmlns:p14="http://schemas.microsoft.com/office/powerpoint/2010/main" val="26654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4" name="Rectangle 3"/>
          <p:cNvSpPr/>
          <p:nvPr userDrawn="1"/>
        </p:nvSpPr>
        <p:spPr>
          <a:xfrm rot="16200000" flipV="1">
            <a:off x="-886020" y="3378201"/>
            <a:ext cx="1873643" cy="101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5" name="Text Placeholder 8"/>
          <p:cNvSpPr>
            <a:spLocks noGrp="1"/>
          </p:cNvSpPr>
          <p:nvPr>
            <p:ph type="body" sz="quarter" idx="10" hasCustomPrompt="1"/>
          </p:nvPr>
        </p:nvSpPr>
        <p:spPr>
          <a:xfrm>
            <a:off x="406400" y="2692400"/>
            <a:ext cx="9753600" cy="1473200"/>
          </a:xfrm>
          <a:prstGeom prst="rect">
            <a:avLst/>
          </a:prstGeom>
        </p:spPr>
        <p:txBody>
          <a:bodyPr lIns="0" anchor="ctr"/>
          <a:lstStyle>
            <a:lvl1pPr marL="0" indent="0">
              <a:buNone/>
              <a:defRPr sz="4000" b="1" baseline="0">
                <a:solidFill>
                  <a:schemeClr val="bg1"/>
                </a:solidFill>
                <a:latin typeface="Tahoma" charset="0"/>
                <a:ea typeface="Tahoma" charset="0"/>
                <a:cs typeface="Tahoma"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Insert section title here</a:t>
            </a:r>
          </a:p>
        </p:txBody>
      </p:sp>
    </p:spTree>
    <p:extLst>
      <p:ext uri="{BB962C8B-B14F-4D97-AF65-F5344CB8AC3E}">
        <p14:creationId xmlns:p14="http://schemas.microsoft.com/office/powerpoint/2010/main" val="975368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tile and simple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0" indent="0">
              <a:lnSpc>
                <a:spcPct val="120000"/>
              </a:lnSpc>
              <a:spcBef>
                <a:spcPts val="800"/>
              </a:spcBef>
              <a:buNone/>
              <a:defRPr sz="2133" baseline="0">
                <a:solidFill>
                  <a:schemeClr val="bg2"/>
                </a:solidFill>
                <a:latin typeface="Tahoma" charset="0"/>
                <a:ea typeface="Tahoma" charset="0"/>
                <a:cs typeface="Tahoma" charset="0"/>
              </a:defRPr>
            </a:lvl1pPr>
            <a:lvl2pPr marL="609585" indent="0">
              <a:buNone/>
              <a:defRPr sz="2133">
                <a:solidFill>
                  <a:srgbClr val="6B6B6B"/>
                </a:solidFill>
              </a:defRPr>
            </a:lvl2pPr>
            <a:lvl3pPr marL="1219170" indent="0">
              <a:buNone/>
              <a:defRPr sz="2133">
                <a:solidFill>
                  <a:srgbClr val="6B6B6B"/>
                </a:solidFill>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is for text only, plain text, no bullet points</a:t>
            </a:r>
          </a:p>
        </p:txBody>
      </p:sp>
    </p:spTree>
    <p:extLst>
      <p:ext uri="{BB962C8B-B14F-4D97-AF65-F5344CB8AC3E}">
        <p14:creationId xmlns:p14="http://schemas.microsoft.com/office/powerpoint/2010/main" val="662952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 Overview">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406400" y="1193800"/>
            <a:ext cx="11379200" cy="4978400"/>
          </a:xfrm>
          <a:prstGeom prst="rect">
            <a:avLst/>
          </a:prstGeom>
        </p:spPr>
        <p:txBody>
          <a:bodyPr lIns="0"/>
          <a:lstStyle>
            <a:lvl1pPr marL="0" indent="0">
              <a:lnSpc>
                <a:spcPct val="110000"/>
              </a:lnSpc>
              <a:spcBef>
                <a:spcPts val="800"/>
              </a:spcBef>
              <a:buFont typeface="Arial" panose="020B0604020202020204" pitchFamily="34" charset="0"/>
              <a:buNone/>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a:t>Slide for Overview</a:t>
            </a:r>
            <a:endParaRPr lang="en-US" dirty="0"/>
          </a:p>
        </p:txBody>
      </p:sp>
      <p:sp>
        <p:nvSpPr>
          <p:cNvPr id="5" name="TextBox 4"/>
          <p:cNvSpPr txBox="1"/>
          <p:nvPr userDrawn="1"/>
        </p:nvSpPr>
        <p:spPr>
          <a:xfrm>
            <a:off x="406400" y="220234"/>
            <a:ext cx="10363200" cy="543675"/>
          </a:xfrm>
          <a:prstGeom prst="rect">
            <a:avLst/>
          </a:prstGeom>
          <a:noFill/>
        </p:spPr>
        <p:txBody>
          <a:bodyPr wrap="square" lIns="0" rtlCol="0" anchor="ctr">
            <a:spAutoFit/>
          </a:bodyPr>
          <a:lstStyle/>
          <a:p>
            <a:r>
              <a:rPr lang="en-US" sz="2933" b="1" dirty="0">
                <a:solidFill>
                  <a:srgbClr val="B5B5B5"/>
                </a:solidFill>
                <a:ea typeface="Tahoma" charset="0"/>
                <a:cs typeface="Tahoma" charset="0"/>
              </a:rPr>
              <a:t>Topic Overview</a:t>
            </a:r>
          </a:p>
        </p:txBody>
      </p:sp>
    </p:spTree>
    <p:extLst>
      <p:ext uri="{BB962C8B-B14F-4D97-AF65-F5344CB8AC3E}">
        <p14:creationId xmlns:p14="http://schemas.microsoft.com/office/powerpoint/2010/main" val="788419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Box 3"/>
          <p:cNvSpPr txBox="1"/>
          <p:nvPr userDrawn="1"/>
        </p:nvSpPr>
        <p:spPr>
          <a:xfrm>
            <a:off x="406400" y="220234"/>
            <a:ext cx="10363200" cy="543675"/>
          </a:xfrm>
          <a:prstGeom prst="rect">
            <a:avLst/>
          </a:prstGeom>
          <a:noFill/>
        </p:spPr>
        <p:txBody>
          <a:bodyPr wrap="square" lIns="0" rtlCol="0" anchor="ctr">
            <a:spAutoFit/>
          </a:bodyPr>
          <a:lstStyle/>
          <a:p>
            <a:r>
              <a:rPr lang="en-US" sz="2933" b="1" dirty="0">
                <a:solidFill>
                  <a:srgbClr val="B5B5B5"/>
                </a:solidFill>
                <a:ea typeface="Tahoma" charset="0"/>
                <a:cs typeface="Tahoma" charset="0"/>
              </a:rPr>
              <a:t>Agenda</a:t>
            </a:r>
          </a:p>
        </p:txBody>
      </p:sp>
      <p:sp>
        <p:nvSpPr>
          <p:cNvPr id="5" name="Text Placeholder 10"/>
          <p:cNvSpPr>
            <a:spLocks noGrp="1"/>
          </p:cNvSpPr>
          <p:nvPr>
            <p:ph type="body" sz="quarter" idx="11" hasCustomPrompt="1"/>
          </p:nvPr>
        </p:nvSpPr>
        <p:spPr>
          <a:xfrm>
            <a:off x="406400" y="1193800"/>
            <a:ext cx="11379200" cy="4978400"/>
          </a:xfrm>
          <a:prstGeom prst="rect">
            <a:avLst/>
          </a:prstGeom>
        </p:spPr>
        <p:txBody>
          <a:bodyPr lIns="0"/>
          <a:lstStyle>
            <a:lvl1pPr marL="380990" indent="-380990">
              <a:lnSpc>
                <a:spcPct val="110000"/>
              </a:lnSpc>
              <a:spcBef>
                <a:spcPts val="800"/>
              </a:spcBef>
              <a:buFont typeface="Arial" panose="020B0604020202020204" pitchFamily="34" charset="0"/>
              <a:buChar char="•"/>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bulleted list only. This is the first level.</a:t>
            </a:r>
          </a:p>
          <a:p>
            <a:pPr lvl="1"/>
            <a:r>
              <a:rPr lang="en-US" dirty="0"/>
              <a:t>Second level of the bulleted list</a:t>
            </a:r>
          </a:p>
          <a:p>
            <a:pPr lvl="2"/>
            <a:r>
              <a:rPr lang="en-US" sz="1600" dirty="0"/>
              <a:t>Third level</a:t>
            </a:r>
            <a:endParaRPr lang="en-US" dirty="0"/>
          </a:p>
        </p:txBody>
      </p:sp>
    </p:spTree>
    <p:extLst>
      <p:ext uri="{BB962C8B-B14F-4D97-AF65-F5344CB8AC3E}">
        <p14:creationId xmlns:p14="http://schemas.microsoft.com/office/powerpoint/2010/main" val="131584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p:cNvSpPr/>
          <p:nvPr userDrawn="1"/>
        </p:nvSpPr>
        <p:spPr>
          <a:xfrm rot="16200000" flipV="1">
            <a:off x="-886020" y="3378201"/>
            <a:ext cx="1873643" cy="10159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 Placeholder 8"/>
          <p:cNvSpPr>
            <a:spLocks noGrp="1"/>
          </p:cNvSpPr>
          <p:nvPr>
            <p:ph type="body" sz="quarter" idx="10" hasCustomPrompt="1"/>
          </p:nvPr>
        </p:nvSpPr>
        <p:spPr>
          <a:xfrm>
            <a:off x="406400" y="2692400"/>
            <a:ext cx="9753600" cy="1473200"/>
          </a:xfrm>
          <a:prstGeom prst="rect">
            <a:avLst/>
          </a:prstGeom>
        </p:spPr>
        <p:txBody>
          <a:bodyPr lIns="0" anchor="ctr"/>
          <a:lstStyle>
            <a:lvl1pPr marL="0" indent="0">
              <a:buNone/>
              <a:defRPr sz="4000" b="1" baseline="0">
                <a:solidFill>
                  <a:srgbClr val="005380"/>
                </a:solidFill>
                <a:latin typeface="Tahoma" charset="0"/>
                <a:ea typeface="Tahoma" charset="0"/>
                <a:cs typeface="Tahoma"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Insert section title here</a:t>
            </a:r>
          </a:p>
        </p:txBody>
      </p:sp>
    </p:spTree>
    <p:extLst>
      <p:ext uri="{BB962C8B-B14F-4D97-AF65-F5344CB8AC3E}">
        <p14:creationId xmlns:p14="http://schemas.microsoft.com/office/powerpoint/2010/main" val="26046668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380990" indent="-380990">
              <a:lnSpc>
                <a:spcPct val="110000"/>
              </a:lnSpc>
              <a:spcBef>
                <a:spcPts val="800"/>
              </a:spcBef>
              <a:buFont typeface="Arial" panose="020B0604020202020204" pitchFamily="34" charset="0"/>
              <a:buChar char="•"/>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bulleted list only. This is the first level.</a:t>
            </a:r>
          </a:p>
          <a:p>
            <a:pPr lvl="1"/>
            <a:r>
              <a:rPr lang="en-US" dirty="0"/>
              <a:t>Second level of the bulleted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152287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457189" indent="-457189">
              <a:lnSpc>
                <a:spcPct val="110000"/>
              </a:lnSpc>
              <a:spcBef>
                <a:spcPts val="800"/>
              </a:spcBef>
              <a:buFont typeface="+mj-lt"/>
              <a:buAutoNum type="arabicPeriod"/>
              <a:defRPr sz="2133" baseline="0">
                <a:solidFill>
                  <a:schemeClr val="bg2"/>
                </a:solidFill>
                <a:latin typeface="Tahoma" charset="0"/>
                <a:ea typeface="Tahoma" charset="0"/>
                <a:cs typeface="Tahoma" charset="0"/>
              </a:defRPr>
            </a:lvl1pPr>
            <a:lvl2pPr marL="1066773" indent="-457189">
              <a:buFont typeface="+mj-lt"/>
              <a:buAutoNum type="alphaUcPeriod"/>
              <a:defRPr sz="1867" baseline="0">
                <a:solidFill>
                  <a:schemeClr val="bg2"/>
                </a:solidFill>
                <a:latin typeface="Tahoma" charset="0"/>
                <a:ea typeface="Tahoma" charset="0"/>
                <a:cs typeface="Tahoma" charset="0"/>
              </a:defRPr>
            </a:lvl2pPr>
            <a:lvl3pPr marL="1600160" indent="-380990">
              <a:buFont typeface="+mj-lt"/>
              <a:buAutoNum type="alphaLcParen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numbered list only. This is the first level.</a:t>
            </a:r>
          </a:p>
          <a:p>
            <a:pPr lvl="1"/>
            <a:r>
              <a:rPr lang="en-US" dirty="0"/>
              <a:t>Second level of the numbered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726059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s + Image to the righ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right</a:t>
            </a:r>
          </a:p>
          <a:p>
            <a:pPr lvl="1"/>
            <a:r>
              <a:rPr lang="en-US" dirty="0"/>
              <a:t>Second level of the bulleted list</a:t>
            </a:r>
          </a:p>
          <a:p>
            <a:pPr lvl="2"/>
            <a:r>
              <a:rPr lang="en-US" sz="1600" dirty="0"/>
              <a:t>Third level</a:t>
            </a:r>
            <a:endParaRPr lang="en-US" dirty="0"/>
          </a:p>
        </p:txBody>
      </p:sp>
      <p:sp>
        <p:nvSpPr>
          <p:cNvPr id="3" name="Picture Placeholder 2"/>
          <p:cNvSpPr>
            <a:spLocks noGrp="1"/>
          </p:cNvSpPr>
          <p:nvPr>
            <p:ph type="pic" sz="quarter" idx="12" hasCustomPrompt="1"/>
          </p:nvPr>
        </p:nvSpPr>
        <p:spPr>
          <a:xfrm>
            <a:off x="6299200" y="1193800"/>
            <a:ext cx="5486400" cy="49784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878999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s + Image to the right (no placeholder)">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right (no placeholder)</a:t>
            </a:r>
          </a:p>
          <a:p>
            <a:pPr lvl="1"/>
            <a:r>
              <a:rPr lang="en-US" dirty="0"/>
              <a:t>Second level of the bulleted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316572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s + Image to th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406400" y="1193800"/>
            <a:ext cx="5486400" cy="49784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10"/>
          <p:cNvSpPr>
            <a:spLocks noGrp="1"/>
          </p:cNvSpPr>
          <p:nvPr>
            <p:ph type="body" sz="quarter" idx="13" hasCustomPrompt="1"/>
          </p:nvPr>
        </p:nvSpPr>
        <p:spPr>
          <a:xfrm>
            <a:off x="62992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left</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609017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s + Image to the left (no placehol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62992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left</a:t>
            </a:r>
            <a:br>
              <a:rPr lang="en-US" dirty="0"/>
            </a:br>
            <a:r>
              <a:rPr lang="en-US" dirty="0"/>
              <a:t>(no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105909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s + Image in the middle">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2387600" y="1295400"/>
            <a:ext cx="7416800" cy="30480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10"/>
          <p:cNvSpPr>
            <a:spLocks noGrp="1"/>
          </p:cNvSpPr>
          <p:nvPr>
            <p:ph type="body" sz="quarter" idx="13" hasCustomPrompt="1"/>
          </p:nvPr>
        </p:nvSpPr>
        <p:spPr>
          <a:xfrm>
            <a:off x="406400" y="4546600"/>
            <a:ext cx="113792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888174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s + Image in the middle (no placehol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406400" y="4546600"/>
            <a:ext cx="114808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431987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s + Image in the middle(no placeholder + subtitle)">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406400" y="4546600"/>
            <a:ext cx="113792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4" hasCustomPrompt="1"/>
          </p:nvPr>
        </p:nvSpPr>
        <p:spPr>
          <a:xfrm>
            <a:off x="406400" y="1158240"/>
            <a:ext cx="11379200" cy="543560"/>
          </a:xfrm>
          <a:prstGeom prst="rect">
            <a:avLst/>
          </a:prstGeom>
        </p:spPr>
        <p:txBody>
          <a:bodyPr lIns="0" anchor="t"/>
          <a:lstStyle>
            <a:lvl1pPr marL="0" indent="0" algn="ctr">
              <a:buNone/>
              <a:defRPr sz="2400" b="0" baseline="0">
                <a:solidFill>
                  <a:schemeClr val="bg2"/>
                </a:solidFill>
                <a:latin typeface="Tahoma" charset="0"/>
                <a:ea typeface="Tahoma" charset="0"/>
                <a:cs typeface="Tahoma" charset="0"/>
              </a:defRPr>
            </a:lvl1pPr>
          </a:lstStyle>
          <a:p>
            <a:pPr lvl="0"/>
            <a:r>
              <a:rPr lang="en-US" dirty="0"/>
              <a:t>Insert subtitle here</a:t>
            </a:r>
          </a:p>
        </p:txBody>
      </p:sp>
      <p:sp>
        <p:nvSpPr>
          <p:cNvPr id="9"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358167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54458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p:cNvSpPr/>
          <p:nvPr userDrawn="1"/>
        </p:nvSpPr>
        <p:spPr>
          <a:xfrm rot="16200000" flipV="1">
            <a:off x="-886020" y="3378201"/>
            <a:ext cx="1873643" cy="101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 Placeholder 8"/>
          <p:cNvSpPr>
            <a:spLocks noGrp="1"/>
          </p:cNvSpPr>
          <p:nvPr>
            <p:ph type="body" sz="quarter" idx="10" hasCustomPrompt="1"/>
          </p:nvPr>
        </p:nvSpPr>
        <p:spPr>
          <a:xfrm>
            <a:off x="406400" y="2692400"/>
            <a:ext cx="9753600" cy="1473200"/>
          </a:xfrm>
          <a:prstGeom prst="rect">
            <a:avLst/>
          </a:prstGeom>
        </p:spPr>
        <p:txBody>
          <a:bodyPr lIns="0" anchor="ctr"/>
          <a:lstStyle>
            <a:lvl1pPr marL="0" indent="0">
              <a:buNone/>
              <a:defRPr sz="4000" b="1" baseline="0">
                <a:solidFill>
                  <a:schemeClr val="bg1"/>
                </a:solidFill>
                <a:latin typeface="Tahoma" charset="0"/>
                <a:ea typeface="Tahoma" charset="0"/>
                <a:cs typeface="Tahoma"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Insert section title here</a:t>
            </a:r>
          </a:p>
        </p:txBody>
      </p:sp>
    </p:spTree>
    <p:extLst>
      <p:ext uri="{BB962C8B-B14F-4D97-AF65-F5344CB8AC3E}">
        <p14:creationId xmlns:p14="http://schemas.microsoft.com/office/powerpoint/2010/main" val="1517529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only (with placeholder)">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406400" y="1295400"/>
            <a:ext cx="11379200" cy="4775200"/>
          </a:xfrm>
          <a:prstGeom prst="rect">
            <a:avLst/>
          </a:prstGeom>
          <a:ln>
            <a:noFill/>
          </a:ln>
        </p:spPr>
        <p:txBody>
          <a:bodyPr/>
          <a:lstStyle>
            <a:lvl1pPr marL="0" indent="0">
              <a:buNone/>
              <a:defRPr sz="2133">
                <a:solidFill>
                  <a:schemeClr val="bg2"/>
                </a:solidFill>
                <a:latin typeface="Tahoma" charset="0"/>
                <a:ea typeface="Tahoma" charset="0"/>
                <a:cs typeface="Tahoma" charset="0"/>
              </a:defRPr>
            </a:lvl1pPr>
          </a:lstStyle>
          <a:p>
            <a:r>
              <a:rPr lang="en-US" dirty="0"/>
              <a:t>Insert an image here</a:t>
            </a:r>
          </a:p>
        </p:txBody>
      </p:sp>
      <p:sp>
        <p:nvSpPr>
          <p:cNvPr id="5"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934624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only + subtitle">
    <p:spTree>
      <p:nvGrpSpPr>
        <p:cNvPr id="1" name=""/>
        <p:cNvGrpSpPr/>
        <p:nvPr/>
      </p:nvGrpSpPr>
      <p:grpSpPr>
        <a:xfrm>
          <a:off x="0" y="0"/>
          <a:ext cx="0" cy="0"/>
          <a:chOff x="0" y="0"/>
          <a:chExt cx="0" cy="0"/>
        </a:xfrm>
      </p:grpSpPr>
      <p:sp>
        <p:nvSpPr>
          <p:cNvPr id="8" name="Text Placeholder 4"/>
          <p:cNvSpPr>
            <a:spLocks noGrp="1"/>
          </p:cNvSpPr>
          <p:nvPr>
            <p:ph type="body" sz="quarter" idx="14" hasCustomPrompt="1"/>
          </p:nvPr>
        </p:nvSpPr>
        <p:spPr>
          <a:xfrm>
            <a:off x="406400" y="1158240"/>
            <a:ext cx="11379200" cy="543560"/>
          </a:xfrm>
          <a:prstGeom prst="rect">
            <a:avLst/>
          </a:prstGeom>
        </p:spPr>
        <p:txBody>
          <a:bodyPr lIns="0" anchor="t"/>
          <a:lstStyle>
            <a:lvl1pPr marL="0" indent="0" algn="ctr">
              <a:buNone/>
              <a:defRPr sz="2400" b="0" baseline="0">
                <a:solidFill>
                  <a:schemeClr val="bg2"/>
                </a:solidFill>
                <a:latin typeface="Tahoma" charset="0"/>
                <a:ea typeface="Tahoma" charset="0"/>
                <a:cs typeface="Tahoma" charset="0"/>
              </a:defRPr>
            </a:lvl1pPr>
          </a:lstStyle>
          <a:p>
            <a:pPr lvl="0"/>
            <a:r>
              <a:rPr lang="en-US" dirty="0"/>
              <a:t>Insert subtitle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6990491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2" name="Rectangle 1"/>
          <p:cNvSpPr/>
          <p:nvPr userDrawn="1"/>
        </p:nvSpPr>
        <p:spPr>
          <a:xfrm>
            <a:off x="1828800" y="2108200"/>
            <a:ext cx="8534400" cy="2946400"/>
          </a:xfrm>
          <a:prstGeom prst="rect">
            <a:avLst/>
          </a:prstGeom>
          <a:solidFill>
            <a:srgbClr val="89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ea typeface="Tahoma" charset="0"/>
              <a:cs typeface="Tahoma" charset="0"/>
            </a:endParaRPr>
          </a:p>
        </p:txBody>
      </p:sp>
      <p:sp>
        <p:nvSpPr>
          <p:cNvPr id="4" name="Text Placeholder 3"/>
          <p:cNvSpPr>
            <a:spLocks noGrp="1"/>
          </p:cNvSpPr>
          <p:nvPr>
            <p:ph type="body" sz="quarter" idx="11" hasCustomPrompt="1"/>
          </p:nvPr>
        </p:nvSpPr>
        <p:spPr>
          <a:xfrm>
            <a:off x="1828800" y="2108200"/>
            <a:ext cx="8534400" cy="2946400"/>
          </a:xfrm>
          <a:prstGeom prst="rect">
            <a:avLst/>
          </a:prstGeom>
          <a:solidFill>
            <a:schemeClr val="accent1"/>
          </a:solidFill>
          <a:ln>
            <a:noFill/>
          </a:ln>
        </p:spPr>
        <p:txBody>
          <a:bodyPr anchor="ctr"/>
          <a:lstStyle>
            <a:lvl1pPr marL="0" indent="0" algn="ctr">
              <a:buNone/>
              <a:defRPr sz="2400">
                <a:solidFill>
                  <a:schemeClr val="bg1"/>
                </a:solidFill>
                <a:latin typeface="Tahoma" charset="0"/>
                <a:ea typeface="Tahoma" charset="0"/>
                <a:cs typeface="Tahoma" charset="0"/>
              </a:defRPr>
            </a:lvl1pPr>
          </a:lstStyle>
          <a:p>
            <a:pPr lvl="0"/>
            <a:r>
              <a:rPr lang="en-US" dirty="0"/>
              <a:t>Insert your main thought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05545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in point 2">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0" y="0"/>
            <a:ext cx="12192000" cy="6858000"/>
          </a:xfrm>
          <a:prstGeom prst="rect">
            <a:avLst/>
          </a:prstGeom>
          <a:solidFill>
            <a:schemeClr val="accent1"/>
          </a:solidFill>
          <a:ln>
            <a:noFill/>
          </a:ln>
        </p:spPr>
        <p:txBody>
          <a:bodyPr anchor="ctr"/>
          <a:lstStyle>
            <a:lvl1pPr marL="0" indent="0" algn="ctr">
              <a:lnSpc>
                <a:spcPct val="120000"/>
              </a:lnSpc>
              <a:spcBef>
                <a:spcPts val="533"/>
              </a:spcBef>
              <a:buNone/>
              <a:defRPr sz="2400" b="1">
                <a:solidFill>
                  <a:schemeClr val="bg1"/>
                </a:solidFill>
                <a:latin typeface="Tahoma" charset="0"/>
                <a:ea typeface="Tahoma" charset="0"/>
                <a:cs typeface="Tahoma" charset="0"/>
              </a:defRPr>
            </a:lvl1pPr>
          </a:lstStyle>
          <a:p>
            <a:pPr lvl="0"/>
            <a:r>
              <a:rPr lang="en-US" dirty="0"/>
              <a:t>Insert your main thought here</a:t>
            </a:r>
          </a:p>
        </p:txBody>
      </p:sp>
    </p:spTree>
    <p:extLst>
      <p:ext uri="{BB962C8B-B14F-4D97-AF65-F5344CB8AC3E}">
        <p14:creationId xmlns:p14="http://schemas.microsoft.com/office/powerpoint/2010/main" val="2451031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 name="Rectangle 3"/>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5" name="Rectangle 4"/>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Rectangle 8"/>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0"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pic>
        <p:nvPicPr>
          <p:cNvPr id="11"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2"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
        <p:nvSpPr>
          <p:cNvPr id="14" name="TextBox 13"/>
          <p:cNvSpPr txBox="1"/>
          <p:nvPr userDrawn="1"/>
        </p:nvSpPr>
        <p:spPr>
          <a:xfrm>
            <a:off x="2336800" y="2499877"/>
            <a:ext cx="8229600" cy="913007"/>
          </a:xfrm>
          <a:prstGeom prst="rect">
            <a:avLst/>
          </a:prstGeom>
          <a:noFill/>
        </p:spPr>
        <p:txBody>
          <a:bodyPr wrap="square" rtlCol="0">
            <a:spAutoFit/>
          </a:bodyPr>
          <a:lstStyle/>
          <a:p>
            <a:r>
              <a:rPr lang="en-US" sz="5333" b="1" dirty="0">
                <a:solidFill>
                  <a:srgbClr val="FFFFFF"/>
                </a:solidFill>
                <a:ea typeface="Tahoma" charset="0"/>
                <a:cs typeface="Tahoma" charset="0"/>
              </a:rPr>
              <a:t>Thank You</a:t>
            </a:r>
          </a:p>
        </p:txBody>
      </p:sp>
    </p:spTree>
    <p:extLst>
      <p:ext uri="{BB962C8B-B14F-4D97-AF65-F5344CB8AC3E}">
        <p14:creationId xmlns:p14="http://schemas.microsoft.com/office/powerpoint/2010/main" val="9607385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with subtitle">
    <p:spTree>
      <p:nvGrpSpPr>
        <p:cNvPr id="1" name=""/>
        <p:cNvGrpSpPr/>
        <p:nvPr/>
      </p:nvGrpSpPr>
      <p:grpSpPr>
        <a:xfrm>
          <a:off x="0" y="0"/>
          <a:ext cx="0" cy="0"/>
          <a:chOff x="0" y="0"/>
          <a:chExt cx="0" cy="0"/>
        </a:xfrm>
      </p:grpSpPr>
      <p:sp>
        <p:nvSpPr>
          <p:cNvPr id="8" name="Rectangle 7"/>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Rectangle 8"/>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1" name="Text Placeholder 10"/>
          <p:cNvSpPr>
            <a:spLocks noGrp="1"/>
          </p:cNvSpPr>
          <p:nvPr>
            <p:ph type="body" sz="quarter" idx="10" hasCustomPrompt="1"/>
          </p:nvPr>
        </p:nvSpPr>
        <p:spPr>
          <a:xfrm>
            <a:off x="2336800" y="1193800"/>
            <a:ext cx="8229600" cy="2235200"/>
          </a:xfrm>
          <a:prstGeom prst="rect">
            <a:avLst/>
          </a:prstGeom>
        </p:spPr>
        <p:txBody>
          <a:bodyPr anchor="ctr"/>
          <a:lstStyle>
            <a:lvl1pPr marL="0" indent="0">
              <a:buNone/>
              <a:defRPr sz="5333" b="1" baseline="0">
                <a:solidFill>
                  <a:schemeClr val="bg1"/>
                </a:solidFill>
                <a:latin typeface="Tahoma" charset="0"/>
                <a:ea typeface="Tahoma" charset="0"/>
                <a:cs typeface="Tahoma" charset="0"/>
              </a:defRPr>
            </a:lvl1pPr>
          </a:lstStyle>
          <a:p>
            <a:pPr lvl="0"/>
            <a:r>
              <a:rPr lang="en-US" dirty="0"/>
              <a:t>Presentation Title here</a:t>
            </a:r>
          </a:p>
        </p:txBody>
      </p:sp>
      <p:sp>
        <p:nvSpPr>
          <p:cNvPr id="12" name="Text Placeholder 10"/>
          <p:cNvSpPr>
            <a:spLocks noGrp="1"/>
          </p:cNvSpPr>
          <p:nvPr>
            <p:ph type="body" sz="quarter" idx="11" hasCustomPrompt="1"/>
          </p:nvPr>
        </p:nvSpPr>
        <p:spPr>
          <a:xfrm>
            <a:off x="2336800" y="3632200"/>
            <a:ext cx="8229600" cy="1117600"/>
          </a:xfrm>
          <a:prstGeom prst="rect">
            <a:avLst/>
          </a:prstGeom>
        </p:spPr>
        <p:txBody>
          <a:bodyPr anchor="ctr"/>
          <a:lstStyle>
            <a:lvl1pPr marL="0" indent="0">
              <a:buNone/>
              <a:defRPr sz="2667" b="0" baseline="0">
                <a:solidFill>
                  <a:schemeClr val="bg1"/>
                </a:solidFill>
                <a:latin typeface="Tahoma" charset="0"/>
                <a:ea typeface="Tahoma" charset="0"/>
                <a:cs typeface="Tahoma" charset="0"/>
              </a:defRPr>
            </a:lvl1pPr>
          </a:lstStyle>
          <a:p>
            <a:pPr lvl="0"/>
            <a:r>
              <a:rPr lang="en-US" dirty="0"/>
              <a:t>Subtitle here</a:t>
            </a:r>
          </a:p>
        </p:txBody>
      </p:sp>
      <p:sp>
        <p:nvSpPr>
          <p:cNvPr id="13" name="Rectangle 12"/>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5" name="Rectangle 14"/>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6"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pic>
        <p:nvPicPr>
          <p:cNvPr id="10"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7"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Tree>
    <p:extLst>
      <p:ext uri="{BB962C8B-B14F-4D97-AF65-F5344CB8AC3E}">
        <p14:creationId xmlns:p14="http://schemas.microsoft.com/office/powerpoint/2010/main" val="21914182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no subtitle">
    <p:spTree>
      <p:nvGrpSpPr>
        <p:cNvPr id="1" name=""/>
        <p:cNvGrpSpPr/>
        <p:nvPr/>
      </p:nvGrpSpPr>
      <p:grpSpPr>
        <a:xfrm>
          <a:off x="0" y="0"/>
          <a:ext cx="0" cy="0"/>
          <a:chOff x="0" y="0"/>
          <a:chExt cx="0" cy="0"/>
        </a:xfrm>
      </p:grpSpPr>
      <p:sp>
        <p:nvSpPr>
          <p:cNvPr id="3" name="Rectangle 2"/>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4" name="Rectangle 3"/>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5" name="Text Placeholder 10"/>
          <p:cNvSpPr>
            <a:spLocks noGrp="1"/>
          </p:cNvSpPr>
          <p:nvPr>
            <p:ph type="body" sz="quarter" idx="10" hasCustomPrompt="1"/>
          </p:nvPr>
        </p:nvSpPr>
        <p:spPr>
          <a:xfrm>
            <a:off x="2336800" y="1854200"/>
            <a:ext cx="8229600" cy="2235200"/>
          </a:xfrm>
          <a:prstGeom prst="rect">
            <a:avLst/>
          </a:prstGeom>
        </p:spPr>
        <p:txBody>
          <a:bodyPr anchor="ctr"/>
          <a:lstStyle>
            <a:lvl1pPr marL="0" indent="0">
              <a:buNone/>
              <a:defRPr sz="5333" b="1" baseline="0">
                <a:solidFill>
                  <a:schemeClr val="bg1"/>
                </a:solidFill>
                <a:latin typeface="Tahoma" charset="0"/>
                <a:ea typeface="Tahoma" charset="0"/>
                <a:cs typeface="Tahoma" charset="0"/>
              </a:defRPr>
            </a:lvl1pPr>
          </a:lstStyle>
          <a:p>
            <a:pPr lvl="0"/>
            <a:r>
              <a:rPr lang="en-US" dirty="0"/>
              <a:t>Presentation Title here</a:t>
            </a:r>
          </a:p>
        </p:txBody>
      </p:sp>
      <p:sp>
        <p:nvSpPr>
          <p:cNvPr id="7" name="Rectangle 6"/>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pic>
        <p:nvPicPr>
          <p:cNvPr id="10"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1"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sp>
        <p:nvSpPr>
          <p:cNvPr id="12"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Tree>
    <p:extLst>
      <p:ext uri="{BB962C8B-B14F-4D97-AF65-F5344CB8AC3E}">
        <p14:creationId xmlns:p14="http://schemas.microsoft.com/office/powerpoint/2010/main" val="854859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3" name="Rectangle 2"/>
          <p:cNvSpPr/>
          <p:nvPr userDrawn="1"/>
        </p:nvSpPr>
        <p:spPr>
          <a:xfrm rot="16200000" flipV="1">
            <a:off x="-886020" y="3378201"/>
            <a:ext cx="1873643" cy="10159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Text Placeholder 8"/>
          <p:cNvSpPr>
            <a:spLocks noGrp="1"/>
          </p:cNvSpPr>
          <p:nvPr>
            <p:ph type="body" sz="quarter" idx="10" hasCustomPrompt="1"/>
          </p:nvPr>
        </p:nvSpPr>
        <p:spPr>
          <a:xfrm>
            <a:off x="406400" y="2692400"/>
            <a:ext cx="9753600" cy="1473200"/>
          </a:xfrm>
          <a:prstGeom prst="rect">
            <a:avLst/>
          </a:prstGeom>
        </p:spPr>
        <p:txBody>
          <a:bodyPr lIns="0" anchor="ctr"/>
          <a:lstStyle>
            <a:lvl1pPr marL="0" indent="0">
              <a:buNone/>
              <a:defRPr sz="4000" b="1" baseline="0">
                <a:solidFill>
                  <a:srgbClr val="005380"/>
                </a:solidFill>
                <a:latin typeface="Tahoma" charset="0"/>
                <a:ea typeface="Tahoma" charset="0"/>
                <a:cs typeface="Tahoma"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Insert section title here</a:t>
            </a:r>
          </a:p>
        </p:txBody>
      </p:sp>
    </p:spTree>
    <p:extLst>
      <p:ext uri="{BB962C8B-B14F-4D97-AF65-F5344CB8AC3E}">
        <p14:creationId xmlns:p14="http://schemas.microsoft.com/office/powerpoint/2010/main" val="33394379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4" name="Rectangle 3"/>
          <p:cNvSpPr/>
          <p:nvPr userDrawn="1"/>
        </p:nvSpPr>
        <p:spPr>
          <a:xfrm rot="16200000" flipV="1">
            <a:off x="-886020" y="3378201"/>
            <a:ext cx="1873643" cy="101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5" name="Text Placeholder 8"/>
          <p:cNvSpPr>
            <a:spLocks noGrp="1"/>
          </p:cNvSpPr>
          <p:nvPr>
            <p:ph type="body" sz="quarter" idx="10" hasCustomPrompt="1"/>
          </p:nvPr>
        </p:nvSpPr>
        <p:spPr>
          <a:xfrm>
            <a:off x="406400" y="2692400"/>
            <a:ext cx="9753600" cy="1473200"/>
          </a:xfrm>
          <a:prstGeom prst="rect">
            <a:avLst/>
          </a:prstGeom>
        </p:spPr>
        <p:txBody>
          <a:bodyPr lIns="0" anchor="ctr"/>
          <a:lstStyle>
            <a:lvl1pPr marL="0" indent="0">
              <a:buNone/>
              <a:defRPr sz="4000" b="1" baseline="0">
                <a:solidFill>
                  <a:schemeClr val="bg1"/>
                </a:solidFill>
                <a:latin typeface="Tahoma" charset="0"/>
                <a:ea typeface="Tahoma" charset="0"/>
                <a:cs typeface="Tahoma"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Insert section title here</a:t>
            </a:r>
          </a:p>
        </p:txBody>
      </p:sp>
    </p:spTree>
    <p:extLst>
      <p:ext uri="{BB962C8B-B14F-4D97-AF65-F5344CB8AC3E}">
        <p14:creationId xmlns:p14="http://schemas.microsoft.com/office/powerpoint/2010/main" val="33130084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tile and simple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0" indent="0">
              <a:lnSpc>
                <a:spcPct val="120000"/>
              </a:lnSpc>
              <a:spcBef>
                <a:spcPts val="800"/>
              </a:spcBef>
              <a:buNone/>
              <a:defRPr sz="2133" baseline="0">
                <a:solidFill>
                  <a:schemeClr val="bg2"/>
                </a:solidFill>
                <a:latin typeface="Tahoma" charset="0"/>
                <a:ea typeface="Tahoma" charset="0"/>
                <a:cs typeface="Tahoma" charset="0"/>
              </a:defRPr>
            </a:lvl1pPr>
            <a:lvl2pPr marL="609585" indent="0">
              <a:buNone/>
              <a:defRPr sz="2133">
                <a:solidFill>
                  <a:srgbClr val="6B6B6B"/>
                </a:solidFill>
              </a:defRPr>
            </a:lvl2pPr>
            <a:lvl3pPr marL="1219170" indent="0">
              <a:buNone/>
              <a:defRPr sz="2133">
                <a:solidFill>
                  <a:srgbClr val="6B6B6B"/>
                </a:solidFill>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is for text only, plain text, no bullet points</a:t>
            </a:r>
          </a:p>
        </p:txBody>
      </p:sp>
    </p:spTree>
    <p:extLst>
      <p:ext uri="{BB962C8B-B14F-4D97-AF65-F5344CB8AC3E}">
        <p14:creationId xmlns:p14="http://schemas.microsoft.com/office/powerpoint/2010/main" val="232355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tile and simple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0" indent="0">
              <a:lnSpc>
                <a:spcPct val="120000"/>
              </a:lnSpc>
              <a:spcBef>
                <a:spcPts val="800"/>
              </a:spcBef>
              <a:buNone/>
              <a:defRPr sz="2133" baseline="0">
                <a:solidFill>
                  <a:schemeClr val="bg2"/>
                </a:solidFill>
                <a:latin typeface="Tahoma" charset="0"/>
                <a:ea typeface="Tahoma" charset="0"/>
                <a:cs typeface="Tahoma" charset="0"/>
              </a:defRPr>
            </a:lvl1pPr>
            <a:lvl2pPr marL="609585" indent="0">
              <a:buNone/>
              <a:defRPr sz="2133">
                <a:solidFill>
                  <a:srgbClr val="6B6B6B"/>
                </a:solidFill>
              </a:defRPr>
            </a:lvl2pPr>
            <a:lvl3pPr marL="1219170" indent="0">
              <a:buNone/>
              <a:defRPr sz="2133">
                <a:solidFill>
                  <a:srgbClr val="6B6B6B"/>
                </a:solidFill>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is for text only, plain text, no bullet points</a:t>
            </a:r>
          </a:p>
        </p:txBody>
      </p:sp>
    </p:spTree>
    <p:extLst>
      <p:ext uri="{BB962C8B-B14F-4D97-AF65-F5344CB8AC3E}">
        <p14:creationId xmlns:p14="http://schemas.microsoft.com/office/powerpoint/2010/main" val="13112085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pic Overview">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406400" y="1193800"/>
            <a:ext cx="11379200" cy="4978400"/>
          </a:xfrm>
          <a:prstGeom prst="rect">
            <a:avLst/>
          </a:prstGeom>
        </p:spPr>
        <p:txBody>
          <a:bodyPr lIns="0"/>
          <a:lstStyle>
            <a:lvl1pPr marL="0" indent="0">
              <a:lnSpc>
                <a:spcPct val="110000"/>
              </a:lnSpc>
              <a:spcBef>
                <a:spcPts val="800"/>
              </a:spcBef>
              <a:buFont typeface="Arial" panose="020B0604020202020204" pitchFamily="34" charset="0"/>
              <a:buNone/>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a:t>Slide for Overview</a:t>
            </a:r>
            <a:endParaRPr lang="en-US" dirty="0"/>
          </a:p>
        </p:txBody>
      </p:sp>
      <p:sp>
        <p:nvSpPr>
          <p:cNvPr id="5" name="TextBox 4"/>
          <p:cNvSpPr txBox="1"/>
          <p:nvPr userDrawn="1"/>
        </p:nvSpPr>
        <p:spPr>
          <a:xfrm>
            <a:off x="406400" y="220234"/>
            <a:ext cx="10363200" cy="543675"/>
          </a:xfrm>
          <a:prstGeom prst="rect">
            <a:avLst/>
          </a:prstGeom>
          <a:noFill/>
        </p:spPr>
        <p:txBody>
          <a:bodyPr wrap="square" lIns="0" rtlCol="0" anchor="ctr">
            <a:spAutoFit/>
          </a:bodyPr>
          <a:lstStyle/>
          <a:p>
            <a:r>
              <a:rPr lang="en-US" sz="2933" b="1" dirty="0">
                <a:solidFill>
                  <a:srgbClr val="B5B5B5"/>
                </a:solidFill>
                <a:ea typeface="Tahoma" charset="0"/>
                <a:cs typeface="Tahoma" charset="0"/>
              </a:rPr>
              <a:t>Topic Overview</a:t>
            </a:r>
          </a:p>
        </p:txBody>
      </p:sp>
    </p:spTree>
    <p:extLst>
      <p:ext uri="{BB962C8B-B14F-4D97-AF65-F5344CB8AC3E}">
        <p14:creationId xmlns:p14="http://schemas.microsoft.com/office/powerpoint/2010/main" val="31605721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Box 3"/>
          <p:cNvSpPr txBox="1"/>
          <p:nvPr userDrawn="1"/>
        </p:nvSpPr>
        <p:spPr>
          <a:xfrm>
            <a:off x="406400" y="220234"/>
            <a:ext cx="10363200" cy="543675"/>
          </a:xfrm>
          <a:prstGeom prst="rect">
            <a:avLst/>
          </a:prstGeom>
          <a:noFill/>
        </p:spPr>
        <p:txBody>
          <a:bodyPr wrap="square" lIns="0" rtlCol="0" anchor="ctr">
            <a:spAutoFit/>
          </a:bodyPr>
          <a:lstStyle/>
          <a:p>
            <a:r>
              <a:rPr lang="en-US" sz="2933" b="1" dirty="0">
                <a:solidFill>
                  <a:srgbClr val="B5B5B5"/>
                </a:solidFill>
                <a:ea typeface="Tahoma" charset="0"/>
                <a:cs typeface="Tahoma" charset="0"/>
              </a:rPr>
              <a:t>Agenda</a:t>
            </a:r>
          </a:p>
        </p:txBody>
      </p:sp>
      <p:sp>
        <p:nvSpPr>
          <p:cNvPr id="5" name="Text Placeholder 10"/>
          <p:cNvSpPr>
            <a:spLocks noGrp="1"/>
          </p:cNvSpPr>
          <p:nvPr>
            <p:ph type="body" sz="quarter" idx="11" hasCustomPrompt="1"/>
          </p:nvPr>
        </p:nvSpPr>
        <p:spPr>
          <a:xfrm>
            <a:off x="406400" y="1193800"/>
            <a:ext cx="11379200" cy="4978400"/>
          </a:xfrm>
          <a:prstGeom prst="rect">
            <a:avLst/>
          </a:prstGeom>
        </p:spPr>
        <p:txBody>
          <a:bodyPr lIns="0"/>
          <a:lstStyle>
            <a:lvl1pPr marL="380990" indent="-380990">
              <a:lnSpc>
                <a:spcPct val="110000"/>
              </a:lnSpc>
              <a:spcBef>
                <a:spcPts val="800"/>
              </a:spcBef>
              <a:buFont typeface="Arial" panose="020B0604020202020204" pitchFamily="34" charset="0"/>
              <a:buChar char="•"/>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bulleted list only. This is the first level.</a:t>
            </a:r>
          </a:p>
          <a:p>
            <a:pPr lvl="1"/>
            <a:r>
              <a:rPr lang="en-US" dirty="0"/>
              <a:t>Second level of the bulleted list</a:t>
            </a:r>
          </a:p>
          <a:p>
            <a:pPr lvl="2"/>
            <a:r>
              <a:rPr lang="en-US" sz="1600" dirty="0"/>
              <a:t>Third level</a:t>
            </a:r>
            <a:endParaRPr lang="en-US" dirty="0"/>
          </a:p>
        </p:txBody>
      </p:sp>
    </p:spTree>
    <p:extLst>
      <p:ext uri="{BB962C8B-B14F-4D97-AF65-F5344CB8AC3E}">
        <p14:creationId xmlns:p14="http://schemas.microsoft.com/office/powerpoint/2010/main" val="1485360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380990" indent="-380990">
              <a:lnSpc>
                <a:spcPct val="110000"/>
              </a:lnSpc>
              <a:spcBef>
                <a:spcPts val="800"/>
              </a:spcBef>
              <a:buFont typeface="Arial" panose="020B0604020202020204" pitchFamily="34" charset="0"/>
              <a:buChar char="•"/>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bulleted list only. This is the first level.</a:t>
            </a:r>
          </a:p>
          <a:p>
            <a:pPr lvl="1"/>
            <a:r>
              <a:rPr lang="en-US" dirty="0"/>
              <a:t>Second level of the bulleted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1642364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457189" indent="-457189">
              <a:lnSpc>
                <a:spcPct val="110000"/>
              </a:lnSpc>
              <a:spcBef>
                <a:spcPts val="800"/>
              </a:spcBef>
              <a:buFont typeface="+mj-lt"/>
              <a:buAutoNum type="arabicPeriod"/>
              <a:defRPr sz="2133" baseline="0">
                <a:solidFill>
                  <a:schemeClr val="bg2"/>
                </a:solidFill>
                <a:latin typeface="Tahoma" charset="0"/>
                <a:ea typeface="Tahoma" charset="0"/>
                <a:cs typeface="Tahoma" charset="0"/>
              </a:defRPr>
            </a:lvl1pPr>
            <a:lvl2pPr marL="1066773" indent="-457189">
              <a:buFont typeface="+mj-lt"/>
              <a:buAutoNum type="alphaUcPeriod"/>
              <a:defRPr sz="1867" baseline="0">
                <a:solidFill>
                  <a:schemeClr val="bg2"/>
                </a:solidFill>
                <a:latin typeface="Tahoma" charset="0"/>
                <a:ea typeface="Tahoma" charset="0"/>
                <a:cs typeface="Tahoma" charset="0"/>
              </a:defRPr>
            </a:lvl2pPr>
            <a:lvl3pPr marL="1600160" indent="-380990">
              <a:buFont typeface="+mj-lt"/>
              <a:buAutoNum type="alphaLcParen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numbered list only. This is the first level.</a:t>
            </a:r>
          </a:p>
          <a:p>
            <a:pPr lvl="1"/>
            <a:r>
              <a:rPr lang="en-US" dirty="0"/>
              <a:t>Second level of the numbered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3850234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s + Image to the righ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right</a:t>
            </a:r>
          </a:p>
          <a:p>
            <a:pPr lvl="1"/>
            <a:r>
              <a:rPr lang="en-US" dirty="0"/>
              <a:t>Second level of the bulleted list</a:t>
            </a:r>
          </a:p>
          <a:p>
            <a:pPr lvl="2"/>
            <a:r>
              <a:rPr lang="en-US" sz="1600" dirty="0"/>
              <a:t>Third level</a:t>
            </a:r>
            <a:endParaRPr lang="en-US" dirty="0"/>
          </a:p>
        </p:txBody>
      </p:sp>
      <p:sp>
        <p:nvSpPr>
          <p:cNvPr id="3" name="Picture Placeholder 2"/>
          <p:cNvSpPr>
            <a:spLocks noGrp="1"/>
          </p:cNvSpPr>
          <p:nvPr>
            <p:ph type="pic" sz="quarter" idx="12" hasCustomPrompt="1"/>
          </p:nvPr>
        </p:nvSpPr>
        <p:spPr>
          <a:xfrm>
            <a:off x="6299200" y="1193800"/>
            <a:ext cx="5486400" cy="49784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601111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ullets + Image to the right (no placeholder)">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right (no placeholder)</a:t>
            </a:r>
          </a:p>
          <a:p>
            <a:pPr lvl="1"/>
            <a:r>
              <a:rPr lang="en-US" dirty="0"/>
              <a:t>Second level of the bulleted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3137517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 Image to th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406400" y="1193800"/>
            <a:ext cx="5486400" cy="49784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10"/>
          <p:cNvSpPr>
            <a:spLocks noGrp="1"/>
          </p:cNvSpPr>
          <p:nvPr>
            <p:ph type="body" sz="quarter" idx="13" hasCustomPrompt="1"/>
          </p:nvPr>
        </p:nvSpPr>
        <p:spPr>
          <a:xfrm>
            <a:off x="62992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left</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2000295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s + Image to the left (no placehol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6299200" y="1193800"/>
            <a:ext cx="5486400" cy="4978400"/>
          </a:xfrm>
          <a:prstGeom prst="rect">
            <a:avLst/>
          </a:prstGeom>
        </p:spPr>
        <p:txBody>
          <a:bodyPr lIns="0"/>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to the left</a:t>
            </a:r>
            <a:br>
              <a:rPr lang="en-US" dirty="0"/>
            </a:br>
            <a:r>
              <a:rPr lang="en-US" dirty="0"/>
              <a:t>(no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886286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 Image in the middle">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2387600" y="1295400"/>
            <a:ext cx="7416800" cy="3048000"/>
          </a:xfrm>
          <a:prstGeom prst="rect">
            <a:avLst/>
          </a:prstGeom>
        </p:spPr>
        <p:txBody>
          <a:bodyPr/>
          <a:lstStyle>
            <a:lvl1pPr marL="0" indent="0">
              <a:buNone/>
              <a:defRPr sz="2133">
                <a:solidFill>
                  <a:schemeClr val="bg2"/>
                </a:solidFill>
                <a:latin typeface="Tahoma" charset="0"/>
                <a:ea typeface="Tahoma" charset="0"/>
                <a:cs typeface="Tahoma" charset="0"/>
              </a:defRPr>
            </a:lvl1pPr>
          </a:lstStyle>
          <a:p>
            <a:r>
              <a:rPr lang="en-US" dirty="0"/>
              <a:t>Put your image here</a:t>
            </a:r>
          </a:p>
        </p:txBody>
      </p:sp>
      <p:sp>
        <p:nvSpPr>
          <p:cNvPr id="6" name="Text Placeholder 10"/>
          <p:cNvSpPr>
            <a:spLocks noGrp="1"/>
          </p:cNvSpPr>
          <p:nvPr>
            <p:ph type="body" sz="quarter" idx="13" hasCustomPrompt="1"/>
          </p:nvPr>
        </p:nvSpPr>
        <p:spPr>
          <a:xfrm>
            <a:off x="406400" y="4546600"/>
            <a:ext cx="113792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8125144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 Image in the middle (no placehol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406400" y="4546600"/>
            <a:ext cx="114808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07541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Overview">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406400" y="1193800"/>
            <a:ext cx="11379200" cy="4978400"/>
          </a:xfrm>
          <a:prstGeom prst="rect">
            <a:avLst/>
          </a:prstGeom>
        </p:spPr>
        <p:txBody>
          <a:bodyPr lIns="0"/>
          <a:lstStyle>
            <a:lvl1pPr marL="0" indent="0">
              <a:lnSpc>
                <a:spcPct val="110000"/>
              </a:lnSpc>
              <a:spcBef>
                <a:spcPts val="800"/>
              </a:spcBef>
              <a:buFont typeface="Arial" panose="020B0604020202020204" pitchFamily="34" charset="0"/>
              <a:buNone/>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a:t>Slide for Overview</a:t>
            </a:r>
            <a:endParaRPr lang="en-US" dirty="0"/>
          </a:p>
        </p:txBody>
      </p:sp>
      <p:sp>
        <p:nvSpPr>
          <p:cNvPr id="5" name="TextBox 4"/>
          <p:cNvSpPr txBox="1"/>
          <p:nvPr userDrawn="1"/>
        </p:nvSpPr>
        <p:spPr>
          <a:xfrm>
            <a:off x="406400" y="220234"/>
            <a:ext cx="10363200" cy="543675"/>
          </a:xfrm>
          <a:prstGeom prst="rect">
            <a:avLst/>
          </a:prstGeom>
          <a:noFill/>
        </p:spPr>
        <p:txBody>
          <a:bodyPr wrap="square" lIns="0" rtlCol="0" anchor="ctr">
            <a:spAutoFit/>
          </a:bodyPr>
          <a:lstStyle/>
          <a:p>
            <a:r>
              <a:rPr lang="en-US" sz="2933" b="1" dirty="0">
                <a:solidFill>
                  <a:schemeClr val="accent2"/>
                </a:solidFill>
                <a:latin typeface="Tahoma" charset="0"/>
                <a:ea typeface="Tahoma" charset="0"/>
                <a:cs typeface="Tahoma" charset="0"/>
              </a:rPr>
              <a:t>Topic Overview</a:t>
            </a:r>
          </a:p>
        </p:txBody>
      </p:sp>
    </p:spTree>
    <p:extLst>
      <p:ext uri="{BB962C8B-B14F-4D97-AF65-F5344CB8AC3E}">
        <p14:creationId xmlns:p14="http://schemas.microsoft.com/office/powerpoint/2010/main" val="14489667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 Image in the middle(no placeholder + subtitle)">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406400" y="4546600"/>
            <a:ext cx="11379200" cy="1524000"/>
          </a:xfrm>
          <a:prstGeom prst="rect">
            <a:avLst/>
          </a:prstGeom>
        </p:spPr>
        <p:txBody>
          <a:bodyPr lIns="0" numCol="1"/>
          <a:lstStyle>
            <a:lvl1pPr marL="457189" indent="-457189">
              <a:lnSpc>
                <a:spcPct val="110000"/>
              </a:lnSpc>
              <a:spcBef>
                <a:spcPts val="800"/>
              </a:spcBef>
              <a:buFont typeface="Arial" panose="020B0604020202020204" pitchFamily="34" charset="0"/>
              <a:buChar char="•"/>
              <a:defRPr sz="1867" baseline="0">
                <a:solidFill>
                  <a:schemeClr val="bg2"/>
                </a:solidFill>
                <a:latin typeface="Tahoma" charset="0"/>
                <a:ea typeface="Tahoma" charset="0"/>
                <a:cs typeface="Tahoma" charset="0"/>
              </a:defRPr>
            </a:lvl1pPr>
            <a:lvl2pPr marL="1066773" indent="-457189">
              <a:spcBef>
                <a:spcPts val="800"/>
              </a:spcBef>
              <a:buFont typeface="Vladimir Script" panose="03050402040407070305" pitchFamily="66" charset="0"/>
              <a:buChar char="−"/>
              <a:defRPr sz="1600" baseline="0">
                <a:solidFill>
                  <a:schemeClr val="bg2"/>
                </a:solidFill>
                <a:latin typeface="Tahoma" charset="0"/>
                <a:ea typeface="Tahoma" charset="0"/>
                <a:cs typeface="Tahoma" charset="0"/>
              </a:defRPr>
            </a:lvl2pPr>
            <a:lvl3pPr marL="1600160" indent="-380990">
              <a:spcBef>
                <a:spcPts val="800"/>
              </a:spcBef>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Slide with bullets + Image in the middle (no placeholder)</a:t>
            </a:r>
          </a:p>
          <a:p>
            <a:pPr lvl="1"/>
            <a:r>
              <a:rPr lang="en-US" dirty="0"/>
              <a:t>Second level of the bulleted list</a:t>
            </a:r>
          </a:p>
          <a:p>
            <a:pPr lvl="2"/>
            <a:r>
              <a:rPr lang="en-US" sz="1600" dirty="0"/>
              <a:t>Third level</a:t>
            </a:r>
            <a:endParaRPr lang="en-US" dirty="0"/>
          </a:p>
        </p:txBody>
      </p:sp>
      <p:sp>
        <p:nvSpPr>
          <p:cNvPr id="8" name="Text Placeholder 4"/>
          <p:cNvSpPr>
            <a:spLocks noGrp="1"/>
          </p:cNvSpPr>
          <p:nvPr>
            <p:ph type="body" sz="quarter" idx="14" hasCustomPrompt="1"/>
          </p:nvPr>
        </p:nvSpPr>
        <p:spPr>
          <a:xfrm>
            <a:off x="406400" y="1158240"/>
            <a:ext cx="11379200" cy="543560"/>
          </a:xfrm>
          <a:prstGeom prst="rect">
            <a:avLst/>
          </a:prstGeom>
        </p:spPr>
        <p:txBody>
          <a:bodyPr lIns="0" anchor="t"/>
          <a:lstStyle>
            <a:lvl1pPr marL="0" indent="0" algn="ctr">
              <a:buNone/>
              <a:defRPr sz="2400" b="0" baseline="0">
                <a:solidFill>
                  <a:schemeClr val="bg2"/>
                </a:solidFill>
                <a:latin typeface="Tahoma" charset="0"/>
                <a:ea typeface="Tahoma" charset="0"/>
                <a:cs typeface="Tahoma" charset="0"/>
              </a:defRPr>
            </a:lvl1pPr>
          </a:lstStyle>
          <a:p>
            <a:pPr lvl="0"/>
            <a:r>
              <a:rPr lang="en-US" dirty="0"/>
              <a:t>Insert subtitle here</a:t>
            </a:r>
          </a:p>
        </p:txBody>
      </p:sp>
      <p:sp>
        <p:nvSpPr>
          <p:cNvPr id="9"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9967041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5543330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 only (with placeholder)">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406400" y="1295400"/>
            <a:ext cx="11379200" cy="4775200"/>
          </a:xfrm>
          <a:prstGeom prst="rect">
            <a:avLst/>
          </a:prstGeom>
          <a:ln>
            <a:noFill/>
          </a:ln>
        </p:spPr>
        <p:txBody>
          <a:bodyPr/>
          <a:lstStyle>
            <a:lvl1pPr marL="0" indent="0">
              <a:buNone/>
              <a:defRPr sz="2133">
                <a:solidFill>
                  <a:schemeClr val="bg2"/>
                </a:solidFill>
                <a:latin typeface="Tahoma" charset="0"/>
                <a:ea typeface="Tahoma" charset="0"/>
                <a:cs typeface="Tahoma" charset="0"/>
              </a:defRPr>
            </a:lvl1pPr>
          </a:lstStyle>
          <a:p>
            <a:r>
              <a:rPr lang="en-US" dirty="0"/>
              <a:t>Insert an image here</a:t>
            </a:r>
          </a:p>
        </p:txBody>
      </p:sp>
      <p:sp>
        <p:nvSpPr>
          <p:cNvPr id="5"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40706802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only + subtitle">
    <p:spTree>
      <p:nvGrpSpPr>
        <p:cNvPr id="1" name=""/>
        <p:cNvGrpSpPr/>
        <p:nvPr/>
      </p:nvGrpSpPr>
      <p:grpSpPr>
        <a:xfrm>
          <a:off x="0" y="0"/>
          <a:ext cx="0" cy="0"/>
          <a:chOff x="0" y="0"/>
          <a:chExt cx="0" cy="0"/>
        </a:xfrm>
      </p:grpSpPr>
      <p:sp>
        <p:nvSpPr>
          <p:cNvPr id="8" name="Text Placeholder 4"/>
          <p:cNvSpPr>
            <a:spLocks noGrp="1"/>
          </p:cNvSpPr>
          <p:nvPr>
            <p:ph type="body" sz="quarter" idx="14" hasCustomPrompt="1"/>
          </p:nvPr>
        </p:nvSpPr>
        <p:spPr>
          <a:xfrm>
            <a:off x="406400" y="1158240"/>
            <a:ext cx="11379200" cy="543560"/>
          </a:xfrm>
          <a:prstGeom prst="rect">
            <a:avLst/>
          </a:prstGeom>
        </p:spPr>
        <p:txBody>
          <a:bodyPr lIns="0" anchor="t"/>
          <a:lstStyle>
            <a:lvl1pPr marL="0" indent="0" algn="ctr">
              <a:buNone/>
              <a:defRPr sz="2400" b="0" baseline="0">
                <a:solidFill>
                  <a:schemeClr val="bg2"/>
                </a:solidFill>
                <a:latin typeface="Tahoma" charset="0"/>
                <a:ea typeface="Tahoma" charset="0"/>
                <a:cs typeface="Tahoma" charset="0"/>
              </a:defRPr>
            </a:lvl1pPr>
          </a:lstStyle>
          <a:p>
            <a:pPr lvl="0"/>
            <a:r>
              <a:rPr lang="en-US" dirty="0"/>
              <a:t>Insert subtitle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1368928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2" name="Rectangle 1"/>
          <p:cNvSpPr/>
          <p:nvPr userDrawn="1"/>
        </p:nvSpPr>
        <p:spPr>
          <a:xfrm>
            <a:off x="1828800" y="2108200"/>
            <a:ext cx="8534400" cy="2946400"/>
          </a:xfrm>
          <a:prstGeom prst="rect">
            <a:avLst/>
          </a:prstGeom>
          <a:solidFill>
            <a:srgbClr val="89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ea typeface="Tahoma" charset="0"/>
              <a:cs typeface="Tahoma" charset="0"/>
            </a:endParaRPr>
          </a:p>
        </p:txBody>
      </p:sp>
      <p:sp>
        <p:nvSpPr>
          <p:cNvPr id="4" name="Text Placeholder 3"/>
          <p:cNvSpPr>
            <a:spLocks noGrp="1"/>
          </p:cNvSpPr>
          <p:nvPr>
            <p:ph type="body" sz="quarter" idx="11" hasCustomPrompt="1"/>
          </p:nvPr>
        </p:nvSpPr>
        <p:spPr>
          <a:xfrm>
            <a:off x="1828800" y="2108200"/>
            <a:ext cx="8534400" cy="2946400"/>
          </a:xfrm>
          <a:prstGeom prst="rect">
            <a:avLst/>
          </a:prstGeom>
          <a:solidFill>
            <a:schemeClr val="accent1"/>
          </a:solidFill>
          <a:ln>
            <a:noFill/>
          </a:ln>
        </p:spPr>
        <p:txBody>
          <a:bodyPr anchor="ctr"/>
          <a:lstStyle>
            <a:lvl1pPr marL="0" indent="0" algn="ctr">
              <a:buNone/>
              <a:defRPr sz="2400">
                <a:solidFill>
                  <a:schemeClr val="bg1"/>
                </a:solidFill>
                <a:latin typeface="Tahoma" charset="0"/>
                <a:ea typeface="Tahoma" charset="0"/>
                <a:cs typeface="Tahoma" charset="0"/>
              </a:defRPr>
            </a:lvl1pPr>
          </a:lstStyle>
          <a:p>
            <a:pPr lvl="0"/>
            <a:r>
              <a:rPr lang="en-US" dirty="0"/>
              <a:t>Insert your main thought here</a:t>
            </a:r>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1178996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ain point 2">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0" y="0"/>
            <a:ext cx="12192000" cy="6858000"/>
          </a:xfrm>
          <a:prstGeom prst="rect">
            <a:avLst/>
          </a:prstGeom>
          <a:solidFill>
            <a:schemeClr val="accent1"/>
          </a:solidFill>
          <a:ln>
            <a:noFill/>
          </a:ln>
        </p:spPr>
        <p:txBody>
          <a:bodyPr anchor="ctr"/>
          <a:lstStyle>
            <a:lvl1pPr marL="0" indent="0" algn="ctr">
              <a:lnSpc>
                <a:spcPct val="120000"/>
              </a:lnSpc>
              <a:spcBef>
                <a:spcPts val="533"/>
              </a:spcBef>
              <a:buNone/>
              <a:defRPr sz="2400" b="1">
                <a:solidFill>
                  <a:schemeClr val="bg1"/>
                </a:solidFill>
                <a:latin typeface="Tahoma" charset="0"/>
                <a:ea typeface="Tahoma" charset="0"/>
                <a:cs typeface="Tahoma" charset="0"/>
              </a:defRPr>
            </a:lvl1pPr>
          </a:lstStyle>
          <a:p>
            <a:pPr lvl="0"/>
            <a:r>
              <a:rPr lang="en-US" dirty="0"/>
              <a:t>Insert your main thought here</a:t>
            </a:r>
          </a:p>
        </p:txBody>
      </p:sp>
    </p:spTree>
    <p:extLst>
      <p:ext uri="{BB962C8B-B14F-4D97-AF65-F5344CB8AC3E}">
        <p14:creationId xmlns:p14="http://schemas.microsoft.com/office/powerpoint/2010/main" val="27998788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 name="Rectangle 3"/>
          <p:cNvSpPr/>
          <p:nvPr userDrawn="1"/>
        </p:nvSpPr>
        <p:spPr>
          <a:xfrm>
            <a:off x="0" y="0"/>
            <a:ext cx="12192000" cy="58674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5" name="Rectangle 4"/>
          <p:cNvSpPr/>
          <p:nvPr userDrawn="1"/>
        </p:nvSpPr>
        <p:spPr>
          <a:xfrm>
            <a:off x="2070515" y="1193800"/>
            <a:ext cx="97536" cy="35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9" name="Rectangle 8"/>
          <p:cNvSpPr/>
          <p:nvPr userDrawn="1"/>
        </p:nvSpPr>
        <p:spPr>
          <a:xfrm>
            <a:off x="2070515" y="5969001"/>
            <a:ext cx="97536" cy="773889"/>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0" name="Text Placeholder 10"/>
          <p:cNvSpPr>
            <a:spLocks noGrp="1"/>
          </p:cNvSpPr>
          <p:nvPr>
            <p:ph type="body" sz="quarter" idx="12" hasCustomPrompt="1"/>
          </p:nvPr>
        </p:nvSpPr>
        <p:spPr>
          <a:xfrm>
            <a:off x="2336800" y="5969001"/>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dirty="0"/>
              <a:t>Add </a:t>
            </a:r>
            <a:r>
              <a:rPr lang="en-US" dirty="0" err="1"/>
              <a:t>presentor’s</a:t>
            </a:r>
            <a:r>
              <a:rPr lang="en-US" dirty="0"/>
              <a:t> name here</a:t>
            </a:r>
          </a:p>
        </p:txBody>
      </p:sp>
      <p:pic>
        <p:nvPicPr>
          <p:cNvPr id="11" name="Content Placeholder 9" descr="Logo_blue_black300x300.png"/>
          <p:cNvPicPr>
            <a:picLocks noChangeAspect="1"/>
          </p:cNvPicPr>
          <p:nvPr userDrawn="1"/>
        </p:nvPicPr>
        <p:blipFill>
          <a:blip r:embed="rId2"/>
          <a:srcRect l="-2323" t="-3003" r="-2323" b="-3003"/>
          <a:stretch>
            <a:fillRect/>
          </a:stretch>
        </p:blipFill>
        <p:spPr>
          <a:xfrm>
            <a:off x="549328" y="5979340"/>
            <a:ext cx="997024" cy="781201"/>
          </a:xfrm>
          <a:prstGeom prst="rect">
            <a:avLst/>
          </a:prstGeom>
        </p:spPr>
      </p:pic>
      <p:sp>
        <p:nvSpPr>
          <p:cNvPr id="12" name="Text Placeholder 10"/>
          <p:cNvSpPr>
            <a:spLocks noGrp="1"/>
          </p:cNvSpPr>
          <p:nvPr>
            <p:ph type="body" sz="quarter" idx="13" hasCustomPrompt="1"/>
          </p:nvPr>
        </p:nvSpPr>
        <p:spPr>
          <a:xfrm>
            <a:off x="2336800" y="6407022"/>
            <a:ext cx="8229600" cy="335868"/>
          </a:xfrm>
          <a:prstGeom prst="rect">
            <a:avLst/>
          </a:prstGeom>
        </p:spPr>
        <p:txBody>
          <a:bodyPr anchor="ctr"/>
          <a:lstStyle>
            <a:lvl1pPr marL="0" indent="0">
              <a:spcBef>
                <a:spcPts val="533"/>
              </a:spcBef>
              <a:buNone/>
              <a:defRPr sz="1867" b="0" baseline="0">
                <a:solidFill>
                  <a:srgbClr val="6B6B6B"/>
                </a:solidFill>
                <a:latin typeface="Tahoma" charset="0"/>
                <a:ea typeface="Tahoma" charset="0"/>
                <a:cs typeface="Tahoma" charset="0"/>
              </a:defRPr>
            </a:lvl1pPr>
          </a:lstStyle>
          <a:p>
            <a:pPr lvl="0"/>
            <a:r>
              <a:rPr lang="en-US"/>
              <a:t>Put date here</a:t>
            </a:r>
            <a:endParaRPr lang="en-US" dirty="0"/>
          </a:p>
        </p:txBody>
      </p:sp>
      <p:sp>
        <p:nvSpPr>
          <p:cNvPr id="14" name="TextBox 13"/>
          <p:cNvSpPr txBox="1"/>
          <p:nvPr userDrawn="1"/>
        </p:nvSpPr>
        <p:spPr>
          <a:xfrm>
            <a:off x="2336800" y="2499877"/>
            <a:ext cx="8229600" cy="913007"/>
          </a:xfrm>
          <a:prstGeom prst="rect">
            <a:avLst/>
          </a:prstGeom>
          <a:noFill/>
        </p:spPr>
        <p:txBody>
          <a:bodyPr wrap="square" rtlCol="0">
            <a:spAutoFit/>
          </a:bodyPr>
          <a:lstStyle/>
          <a:p>
            <a:r>
              <a:rPr lang="en-US" sz="5333" b="1" dirty="0">
                <a:solidFill>
                  <a:srgbClr val="FFFFFF"/>
                </a:solidFill>
                <a:ea typeface="Tahoma" charset="0"/>
                <a:cs typeface="Tahoma" charset="0"/>
              </a:rPr>
              <a:t>Thank You</a:t>
            </a:r>
          </a:p>
        </p:txBody>
      </p:sp>
    </p:spTree>
    <p:extLst>
      <p:ext uri="{BB962C8B-B14F-4D97-AF65-F5344CB8AC3E}">
        <p14:creationId xmlns:p14="http://schemas.microsoft.com/office/powerpoint/2010/main" val="56923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Box 3"/>
          <p:cNvSpPr txBox="1"/>
          <p:nvPr userDrawn="1"/>
        </p:nvSpPr>
        <p:spPr>
          <a:xfrm>
            <a:off x="406400" y="220234"/>
            <a:ext cx="10363200" cy="543675"/>
          </a:xfrm>
          <a:prstGeom prst="rect">
            <a:avLst/>
          </a:prstGeom>
          <a:noFill/>
        </p:spPr>
        <p:txBody>
          <a:bodyPr wrap="square" lIns="0" rtlCol="0" anchor="ctr">
            <a:spAutoFit/>
          </a:bodyPr>
          <a:lstStyle/>
          <a:p>
            <a:r>
              <a:rPr lang="en-US" sz="2933" b="1" dirty="0">
                <a:solidFill>
                  <a:schemeClr val="accent2"/>
                </a:solidFill>
                <a:latin typeface="Tahoma" charset="0"/>
                <a:ea typeface="Tahoma" charset="0"/>
                <a:cs typeface="Tahoma" charset="0"/>
              </a:rPr>
              <a:t>Agenda</a:t>
            </a:r>
          </a:p>
        </p:txBody>
      </p:sp>
      <p:sp>
        <p:nvSpPr>
          <p:cNvPr id="5" name="Text Placeholder 10"/>
          <p:cNvSpPr>
            <a:spLocks noGrp="1"/>
          </p:cNvSpPr>
          <p:nvPr>
            <p:ph type="body" sz="quarter" idx="11" hasCustomPrompt="1"/>
          </p:nvPr>
        </p:nvSpPr>
        <p:spPr>
          <a:xfrm>
            <a:off x="406400" y="1193800"/>
            <a:ext cx="11379200" cy="4978400"/>
          </a:xfrm>
          <a:prstGeom prst="rect">
            <a:avLst/>
          </a:prstGeom>
        </p:spPr>
        <p:txBody>
          <a:bodyPr lIns="0"/>
          <a:lstStyle>
            <a:lvl1pPr marL="380990" indent="-380990">
              <a:lnSpc>
                <a:spcPct val="110000"/>
              </a:lnSpc>
              <a:spcBef>
                <a:spcPts val="800"/>
              </a:spcBef>
              <a:buFont typeface="Arial" panose="020B0604020202020204" pitchFamily="34" charset="0"/>
              <a:buChar char="•"/>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bulleted list only. This is the first level.</a:t>
            </a:r>
          </a:p>
          <a:p>
            <a:pPr lvl="1"/>
            <a:r>
              <a:rPr lang="en-US" dirty="0"/>
              <a:t>Second level of the bulleted list</a:t>
            </a:r>
          </a:p>
          <a:p>
            <a:pPr lvl="2"/>
            <a:r>
              <a:rPr lang="en-US" sz="1600" dirty="0"/>
              <a:t>Third level</a:t>
            </a:r>
            <a:endParaRPr lang="en-US" dirty="0"/>
          </a:p>
        </p:txBody>
      </p:sp>
    </p:spTree>
    <p:extLst>
      <p:ext uri="{BB962C8B-B14F-4D97-AF65-F5344CB8AC3E}">
        <p14:creationId xmlns:p14="http://schemas.microsoft.com/office/powerpoint/2010/main" val="354903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380990" indent="-380990">
              <a:lnSpc>
                <a:spcPct val="110000"/>
              </a:lnSpc>
              <a:spcBef>
                <a:spcPts val="800"/>
              </a:spcBef>
              <a:buFont typeface="Arial" panose="020B0604020202020204" pitchFamily="34" charset="0"/>
              <a:buChar char="•"/>
              <a:defRPr sz="2133" baseline="0">
                <a:solidFill>
                  <a:schemeClr val="bg2"/>
                </a:solidFill>
                <a:latin typeface="Tahoma" charset="0"/>
                <a:ea typeface="Tahoma" charset="0"/>
                <a:cs typeface="Tahoma" charset="0"/>
              </a:defRPr>
            </a:lvl1pPr>
            <a:lvl2pPr marL="990575" indent="-380990">
              <a:buFont typeface="Vladimir Script" panose="03050402040407070305" pitchFamily="66" charset="0"/>
              <a:buChar char="−"/>
              <a:defRPr sz="1867" baseline="0">
                <a:solidFill>
                  <a:schemeClr val="bg2"/>
                </a:solidFill>
                <a:latin typeface="Tahoma" charset="0"/>
                <a:ea typeface="Tahoma" charset="0"/>
                <a:cs typeface="Tahoma" charset="0"/>
              </a:defRPr>
            </a:lvl2pPr>
            <a:lvl3pPr marL="1600160" indent="-380990">
              <a:buFont typeface="Arial" panose="020B0604020202020204" pitchFamily="34" charset="0"/>
              <a:buChar cha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bulleted list only. This is the first level.</a:t>
            </a:r>
          </a:p>
          <a:p>
            <a:pPr lvl="1"/>
            <a:r>
              <a:rPr lang="en-US" dirty="0"/>
              <a:t>Second level of the bulleted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318623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406400" y="1193800"/>
            <a:ext cx="11379200" cy="4978400"/>
          </a:xfrm>
          <a:prstGeom prst="rect">
            <a:avLst/>
          </a:prstGeom>
        </p:spPr>
        <p:txBody>
          <a:bodyPr lIns="0"/>
          <a:lstStyle>
            <a:lvl1pPr marL="457189" indent="-457189">
              <a:lnSpc>
                <a:spcPct val="110000"/>
              </a:lnSpc>
              <a:spcBef>
                <a:spcPts val="800"/>
              </a:spcBef>
              <a:buFont typeface="+mj-lt"/>
              <a:buAutoNum type="arabicPeriod"/>
              <a:defRPr sz="2133" baseline="0">
                <a:solidFill>
                  <a:schemeClr val="bg2"/>
                </a:solidFill>
                <a:latin typeface="Tahoma" charset="0"/>
                <a:ea typeface="Tahoma" charset="0"/>
                <a:cs typeface="Tahoma" charset="0"/>
              </a:defRPr>
            </a:lvl1pPr>
            <a:lvl2pPr marL="1066773" indent="-457189">
              <a:buFont typeface="+mj-lt"/>
              <a:buAutoNum type="alphaUcPeriod"/>
              <a:defRPr sz="1867" baseline="0">
                <a:solidFill>
                  <a:schemeClr val="bg2"/>
                </a:solidFill>
                <a:latin typeface="Tahoma" charset="0"/>
                <a:ea typeface="Tahoma" charset="0"/>
                <a:cs typeface="Tahoma" charset="0"/>
              </a:defRPr>
            </a:lvl2pPr>
            <a:lvl3pPr marL="1600160" indent="-380990">
              <a:buFont typeface="+mj-lt"/>
              <a:buAutoNum type="alphaLcParenR"/>
              <a:defRPr sz="1600">
                <a:solidFill>
                  <a:schemeClr val="bg2"/>
                </a:solidFill>
                <a:latin typeface="Tahoma" charset="0"/>
                <a:ea typeface="Tahoma" charset="0"/>
                <a:cs typeface="Tahoma" charset="0"/>
              </a:defRPr>
            </a:lvl3pPr>
            <a:lvl4pPr marL="1828754" indent="0">
              <a:buNone/>
              <a:defRPr sz="2133">
                <a:solidFill>
                  <a:srgbClr val="6B6B6B"/>
                </a:solidFill>
              </a:defRPr>
            </a:lvl4pPr>
            <a:lvl5pPr marL="2438339" indent="0">
              <a:buNone/>
              <a:defRPr sz="2133">
                <a:solidFill>
                  <a:srgbClr val="6B6B6B"/>
                </a:solidFill>
              </a:defRPr>
            </a:lvl5pPr>
          </a:lstStyle>
          <a:p>
            <a:pPr lvl="0"/>
            <a:r>
              <a:rPr lang="en-US" dirty="0"/>
              <a:t>This slide should contain numbered list only. This is the first level.</a:t>
            </a:r>
          </a:p>
          <a:p>
            <a:pPr lvl="1"/>
            <a:r>
              <a:rPr lang="en-US" dirty="0"/>
              <a:t>Second level of the numbered list</a:t>
            </a:r>
          </a:p>
          <a:p>
            <a:pPr lvl="2"/>
            <a:r>
              <a:rPr lang="en-US" sz="1600" dirty="0"/>
              <a:t>Third level</a:t>
            </a:r>
            <a:endParaRPr lang="en-US" dirty="0"/>
          </a:p>
        </p:txBody>
      </p:sp>
      <p:sp>
        <p:nvSpPr>
          <p:cNvPr id="6" name="Text Placeholder 4"/>
          <p:cNvSpPr>
            <a:spLocks noGrp="1"/>
          </p:cNvSpPr>
          <p:nvPr>
            <p:ph type="body" sz="quarter" idx="10" hasCustomPrompt="1"/>
          </p:nvPr>
        </p:nvSpPr>
        <p:spPr>
          <a:xfrm>
            <a:off x="406400" y="136471"/>
            <a:ext cx="10363200" cy="711200"/>
          </a:xfrm>
          <a:prstGeom prst="rect">
            <a:avLst/>
          </a:prstGeom>
        </p:spPr>
        <p:txBody>
          <a:bodyPr lIns="0" anchor="ctr"/>
          <a:lstStyle>
            <a:lvl1pPr marL="0" indent="0" algn="l">
              <a:buNone/>
              <a:defRPr sz="2933" b="1" baseline="0">
                <a:solidFill>
                  <a:schemeClr val="accent2"/>
                </a:solidFill>
                <a:latin typeface="Tahoma" charset="0"/>
                <a:ea typeface="Tahoma" charset="0"/>
                <a:cs typeface="Tahoma" charset="0"/>
              </a:defRPr>
            </a:lvl1pPr>
          </a:lstStyle>
          <a:p>
            <a:pPr lvl="0"/>
            <a:r>
              <a:rPr lang="en-US" dirty="0"/>
              <a:t>Insert Title Here</a:t>
            </a:r>
          </a:p>
        </p:txBody>
      </p:sp>
    </p:spTree>
    <p:extLst>
      <p:ext uri="{BB962C8B-B14F-4D97-AF65-F5344CB8AC3E}">
        <p14:creationId xmlns:p14="http://schemas.microsoft.com/office/powerpoint/2010/main" val="271966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1.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theme" Target="../theme/theme3.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3444" y="6453506"/>
            <a:ext cx="12192000" cy="404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p:cNvSpPr txBox="1"/>
          <p:nvPr/>
        </p:nvSpPr>
        <p:spPr>
          <a:xfrm>
            <a:off x="11805920" y="6506275"/>
            <a:ext cx="389850" cy="256545"/>
          </a:xfrm>
          <a:prstGeom prst="rect">
            <a:avLst/>
          </a:prstGeom>
          <a:noFill/>
        </p:spPr>
        <p:txBody>
          <a:bodyPr wrap="none" rtlCol="0">
            <a:spAutoFit/>
          </a:bodyPr>
          <a:lstStyle/>
          <a:p>
            <a:pPr algn="r"/>
            <a:fld id="{FEC6FE44-0CFB-4351-A24A-3B99BB04B943}" type="slidenum">
              <a:rPr lang="en-US" sz="1067" smtClean="0">
                <a:solidFill>
                  <a:schemeClr val="bg2">
                    <a:lumMod val="60000"/>
                    <a:lumOff val="40000"/>
                  </a:schemeClr>
                </a:solidFill>
                <a:latin typeface="Tahoma" charset="0"/>
                <a:ea typeface="Tahoma" charset="0"/>
                <a:cs typeface="Tahoma" charset="0"/>
              </a:rPr>
              <a:pPr algn="r"/>
              <a:t>‹#›</a:t>
            </a:fld>
            <a:endParaRPr lang="en-US" sz="1067" dirty="0">
              <a:solidFill>
                <a:schemeClr val="bg2">
                  <a:lumMod val="60000"/>
                  <a:lumOff val="40000"/>
                </a:schemeClr>
              </a:solidFill>
              <a:latin typeface="Tahoma" charset="0"/>
              <a:ea typeface="Tahoma" charset="0"/>
              <a:cs typeface="Tahoma" charset="0"/>
            </a:endParaRPr>
          </a:p>
        </p:txBody>
      </p:sp>
      <p:sp>
        <p:nvSpPr>
          <p:cNvPr id="2" name="Rectangle 1"/>
          <p:cNvSpPr/>
          <p:nvPr userDrawn="1"/>
        </p:nvSpPr>
        <p:spPr>
          <a:xfrm>
            <a:off x="0" y="0"/>
            <a:ext cx="12192000" cy="9906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userDrawn="1"/>
        </p:nvSpPr>
        <p:spPr>
          <a:xfrm>
            <a:off x="3444" y="990600"/>
            <a:ext cx="12192000" cy="10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descr="Blockchain-Workspace-Gray.png"/>
          <p:cNvPicPr>
            <a:picLocks noChangeAspect="1"/>
          </p:cNvPicPr>
          <p:nvPr userDrawn="1"/>
        </p:nvPicPr>
        <p:blipFill>
          <a:blip r:embed="rId24"/>
          <a:stretch>
            <a:fillRect/>
          </a:stretch>
        </p:blipFill>
        <p:spPr>
          <a:xfrm>
            <a:off x="11102637" y="152422"/>
            <a:ext cx="886163" cy="685755"/>
          </a:xfrm>
          <a:prstGeom prst="rect">
            <a:avLst/>
          </a:prstGeom>
        </p:spPr>
      </p:pic>
      <p:sp>
        <p:nvSpPr>
          <p:cNvPr id="13" name="TextBox 12"/>
          <p:cNvSpPr txBox="1"/>
          <p:nvPr userDrawn="1"/>
        </p:nvSpPr>
        <p:spPr>
          <a:xfrm>
            <a:off x="203201" y="6506275"/>
            <a:ext cx="3475631" cy="256545"/>
          </a:xfrm>
          <a:prstGeom prst="rect">
            <a:avLst/>
          </a:prstGeom>
          <a:noFill/>
        </p:spPr>
        <p:txBody>
          <a:bodyPr wrap="none" rtlCol="0">
            <a:spAutoFit/>
          </a:bodyPr>
          <a:lstStyle/>
          <a:p>
            <a:pPr algn="l"/>
            <a:r>
              <a:rPr lang="en-US" sz="1067" dirty="0" err="1">
                <a:solidFill>
                  <a:schemeClr val="bg2">
                    <a:lumMod val="60000"/>
                    <a:lumOff val="40000"/>
                  </a:schemeClr>
                </a:solidFill>
                <a:latin typeface="Tahoma" charset="0"/>
                <a:ea typeface="Tahoma" charset="0"/>
                <a:cs typeface="Tahoma" charset="0"/>
              </a:rPr>
              <a:t>Blockchain</a:t>
            </a:r>
            <a:r>
              <a:rPr lang="en-US" sz="1067" dirty="0">
                <a:solidFill>
                  <a:schemeClr val="bg2">
                    <a:lumMod val="60000"/>
                    <a:lumOff val="40000"/>
                  </a:schemeClr>
                </a:solidFill>
                <a:latin typeface="Tahoma" charset="0"/>
                <a:ea typeface="Tahoma" charset="0"/>
                <a:cs typeface="Tahoma" charset="0"/>
              </a:rPr>
              <a:t> Workspace </a:t>
            </a:r>
            <a:r>
              <a:rPr lang="en-US" sz="1067" dirty="0" err="1">
                <a:solidFill>
                  <a:schemeClr val="bg2">
                    <a:lumMod val="60000"/>
                    <a:lumOff val="40000"/>
                  </a:schemeClr>
                </a:solidFill>
                <a:latin typeface="Tahoma" charset="0"/>
                <a:ea typeface="Tahoma" charset="0"/>
                <a:cs typeface="Tahoma" charset="0"/>
              </a:rPr>
              <a:t>www.blockchainworkspace.com</a:t>
            </a:r>
            <a:endParaRPr lang="en-US" sz="1067" dirty="0">
              <a:solidFill>
                <a:schemeClr val="bg2">
                  <a:lumMod val="60000"/>
                  <a:lumOff val="40000"/>
                </a:schemeClr>
              </a:solidFill>
              <a:latin typeface="Tahoma" charset="0"/>
              <a:ea typeface="Tahoma" charset="0"/>
              <a:cs typeface="Tahoma" charset="0"/>
            </a:endParaRPr>
          </a:p>
        </p:txBody>
      </p:sp>
    </p:spTree>
    <p:extLst>
      <p:ext uri="{BB962C8B-B14F-4D97-AF65-F5344CB8AC3E}">
        <p14:creationId xmlns:p14="http://schemas.microsoft.com/office/powerpoint/2010/main" val="769458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3444" y="6453506"/>
            <a:ext cx="12192000" cy="404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2" name="TextBox 11"/>
          <p:cNvSpPr txBox="1"/>
          <p:nvPr/>
        </p:nvSpPr>
        <p:spPr>
          <a:xfrm>
            <a:off x="11805920" y="6506275"/>
            <a:ext cx="389850" cy="256545"/>
          </a:xfrm>
          <a:prstGeom prst="rect">
            <a:avLst/>
          </a:prstGeom>
          <a:noFill/>
        </p:spPr>
        <p:txBody>
          <a:bodyPr wrap="none" rtlCol="0">
            <a:spAutoFit/>
          </a:bodyPr>
          <a:lstStyle/>
          <a:p>
            <a:pPr algn="r"/>
            <a:fld id="{FEC6FE44-0CFB-4351-A24A-3B99BB04B943}" type="slidenum">
              <a:rPr lang="en-US" sz="1067" smtClean="0">
                <a:solidFill>
                  <a:srgbClr val="333333">
                    <a:lumMod val="60000"/>
                    <a:lumOff val="40000"/>
                  </a:srgbClr>
                </a:solidFill>
                <a:ea typeface="Tahoma" charset="0"/>
                <a:cs typeface="Tahoma" charset="0"/>
              </a:rPr>
              <a:pPr algn="r"/>
              <a:t>‹#›</a:t>
            </a:fld>
            <a:endParaRPr lang="en-US" sz="1067" dirty="0">
              <a:solidFill>
                <a:srgbClr val="333333">
                  <a:lumMod val="60000"/>
                  <a:lumOff val="40000"/>
                </a:srgbClr>
              </a:solidFill>
              <a:ea typeface="Tahoma" charset="0"/>
              <a:cs typeface="Tahoma" charset="0"/>
            </a:endParaRPr>
          </a:p>
        </p:txBody>
      </p:sp>
      <p:sp>
        <p:nvSpPr>
          <p:cNvPr id="2" name="Rectangle 1"/>
          <p:cNvSpPr/>
          <p:nvPr userDrawn="1"/>
        </p:nvSpPr>
        <p:spPr>
          <a:xfrm>
            <a:off x="0" y="0"/>
            <a:ext cx="12192000" cy="9906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userDrawn="1"/>
        </p:nvSpPr>
        <p:spPr>
          <a:xfrm>
            <a:off x="3444" y="990600"/>
            <a:ext cx="12192000" cy="10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pic>
        <p:nvPicPr>
          <p:cNvPr id="9" name="Picture 8" descr="Blockchain-Workspace-Gray.png"/>
          <p:cNvPicPr>
            <a:picLocks noChangeAspect="1"/>
          </p:cNvPicPr>
          <p:nvPr userDrawn="1"/>
        </p:nvPicPr>
        <p:blipFill>
          <a:blip r:embed="rId24"/>
          <a:stretch>
            <a:fillRect/>
          </a:stretch>
        </p:blipFill>
        <p:spPr>
          <a:xfrm>
            <a:off x="11102637" y="152422"/>
            <a:ext cx="886163" cy="685755"/>
          </a:xfrm>
          <a:prstGeom prst="rect">
            <a:avLst/>
          </a:prstGeom>
        </p:spPr>
      </p:pic>
      <p:sp>
        <p:nvSpPr>
          <p:cNvPr id="13" name="TextBox 12"/>
          <p:cNvSpPr txBox="1"/>
          <p:nvPr userDrawn="1"/>
        </p:nvSpPr>
        <p:spPr>
          <a:xfrm>
            <a:off x="203201" y="6506275"/>
            <a:ext cx="3475631" cy="256545"/>
          </a:xfrm>
          <a:prstGeom prst="rect">
            <a:avLst/>
          </a:prstGeom>
          <a:noFill/>
        </p:spPr>
        <p:txBody>
          <a:bodyPr wrap="none" rtlCol="0">
            <a:spAutoFit/>
          </a:bodyPr>
          <a:lstStyle/>
          <a:p>
            <a:r>
              <a:rPr lang="en-US" sz="1067" dirty="0" err="1">
                <a:solidFill>
                  <a:srgbClr val="333333">
                    <a:lumMod val="60000"/>
                    <a:lumOff val="40000"/>
                  </a:srgbClr>
                </a:solidFill>
                <a:ea typeface="Tahoma" charset="0"/>
                <a:cs typeface="Tahoma" charset="0"/>
              </a:rPr>
              <a:t>Blockchain</a:t>
            </a:r>
            <a:r>
              <a:rPr lang="en-US" sz="1067" dirty="0">
                <a:solidFill>
                  <a:srgbClr val="333333">
                    <a:lumMod val="60000"/>
                    <a:lumOff val="40000"/>
                  </a:srgbClr>
                </a:solidFill>
                <a:ea typeface="Tahoma" charset="0"/>
                <a:cs typeface="Tahoma" charset="0"/>
              </a:rPr>
              <a:t> Workspace </a:t>
            </a:r>
            <a:r>
              <a:rPr lang="en-US" sz="1067" dirty="0" err="1">
                <a:solidFill>
                  <a:srgbClr val="333333">
                    <a:lumMod val="60000"/>
                    <a:lumOff val="40000"/>
                  </a:srgbClr>
                </a:solidFill>
                <a:ea typeface="Tahoma" charset="0"/>
                <a:cs typeface="Tahoma" charset="0"/>
              </a:rPr>
              <a:t>www.blockchainworkspace.com</a:t>
            </a:r>
            <a:endParaRPr lang="en-US" sz="1067" dirty="0">
              <a:solidFill>
                <a:srgbClr val="333333">
                  <a:lumMod val="60000"/>
                  <a:lumOff val="40000"/>
                </a:srgbClr>
              </a:solidFill>
              <a:ea typeface="Tahoma" charset="0"/>
              <a:cs typeface="Tahoma" charset="0"/>
            </a:endParaRPr>
          </a:p>
        </p:txBody>
      </p:sp>
    </p:spTree>
    <p:extLst>
      <p:ext uri="{BB962C8B-B14F-4D97-AF65-F5344CB8AC3E}">
        <p14:creationId xmlns:p14="http://schemas.microsoft.com/office/powerpoint/2010/main" val="265896201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3444" y="6453506"/>
            <a:ext cx="12192000" cy="404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2" name="Rectangle 1"/>
          <p:cNvSpPr/>
          <p:nvPr userDrawn="1"/>
        </p:nvSpPr>
        <p:spPr>
          <a:xfrm>
            <a:off x="0" y="0"/>
            <a:ext cx="12192000" cy="990600"/>
          </a:xfrm>
          <a:prstGeom prst="rect">
            <a:avLst/>
          </a:prstGeom>
          <a:solidFill>
            <a:srgbClr val="00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userDrawn="1"/>
        </p:nvSpPr>
        <p:spPr>
          <a:xfrm>
            <a:off x="3444" y="990600"/>
            <a:ext cx="12192000" cy="10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pic>
        <p:nvPicPr>
          <p:cNvPr id="9" name="Picture 8" descr="Blockchain-Workspace-Gray.png"/>
          <p:cNvPicPr>
            <a:picLocks noChangeAspect="1"/>
          </p:cNvPicPr>
          <p:nvPr userDrawn="1"/>
        </p:nvPicPr>
        <p:blipFill>
          <a:blip r:embed="rId24"/>
          <a:stretch>
            <a:fillRect/>
          </a:stretch>
        </p:blipFill>
        <p:spPr>
          <a:xfrm>
            <a:off x="11102637" y="152422"/>
            <a:ext cx="886163" cy="685755"/>
          </a:xfrm>
          <a:prstGeom prst="rect">
            <a:avLst/>
          </a:prstGeom>
        </p:spPr>
      </p:pic>
      <p:sp>
        <p:nvSpPr>
          <p:cNvPr id="13" name="TextBox 12"/>
          <p:cNvSpPr txBox="1"/>
          <p:nvPr userDrawn="1"/>
        </p:nvSpPr>
        <p:spPr>
          <a:xfrm>
            <a:off x="203201" y="6506275"/>
            <a:ext cx="3475631" cy="256545"/>
          </a:xfrm>
          <a:prstGeom prst="rect">
            <a:avLst/>
          </a:prstGeom>
          <a:noFill/>
        </p:spPr>
        <p:txBody>
          <a:bodyPr wrap="none" rtlCol="0">
            <a:spAutoFit/>
          </a:bodyPr>
          <a:lstStyle/>
          <a:p>
            <a:r>
              <a:rPr lang="en-US" sz="1067" dirty="0" err="1">
                <a:solidFill>
                  <a:srgbClr val="333333">
                    <a:lumMod val="60000"/>
                    <a:lumOff val="40000"/>
                  </a:srgbClr>
                </a:solidFill>
                <a:ea typeface="Tahoma" charset="0"/>
                <a:cs typeface="Tahoma" charset="0"/>
              </a:rPr>
              <a:t>Blockchain</a:t>
            </a:r>
            <a:r>
              <a:rPr lang="en-US" sz="1067" dirty="0">
                <a:solidFill>
                  <a:srgbClr val="333333">
                    <a:lumMod val="60000"/>
                    <a:lumOff val="40000"/>
                  </a:srgbClr>
                </a:solidFill>
                <a:ea typeface="Tahoma" charset="0"/>
                <a:cs typeface="Tahoma" charset="0"/>
              </a:rPr>
              <a:t> Workspace </a:t>
            </a:r>
            <a:r>
              <a:rPr lang="en-US" sz="1067" dirty="0" err="1">
                <a:solidFill>
                  <a:srgbClr val="333333">
                    <a:lumMod val="60000"/>
                    <a:lumOff val="40000"/>
                  </a:srgbClr>
                </a:solidFill>
                <a:ea typeface="Tahoma" charset="0"/>
                <a:cs typeface="Tahoma" charset="0"/>
              </a:rPr>
              <a:t>www.blockchainworkspace.com</a:t>
            </a:r>
            <a:endParaRPr lang="en-US" sz="1067" dirty="0">
              <a:solidFill>
                <a:srgbClr val="333333">
                  <a:lumMod val="60000"/>
                  <a:lumOff val="40000"/>
                </a:srgbClr>
              </a:solidFill>
              <a:ea typeface="Tahoma" charset="0"/>
              <a:cs typeface="Tahoma" charset="0"/>
            </a:endParaRPr>
          </a:p>
        </p:txBody>
      </p:sp>
    </p:spTree>
    <p:extLst>
      <p:ext uri="{BB962C8B-B14F-4D97-AF65-F5344CB8AC3E}">
        <p14:creationId xmlns:p14="http://schemas.microsoft.com/office/powerpoint/2010/main" val="23800021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hyperlink" Target="http://nakamotoinstitute.org/secure-property-titles/#selection-6.0-6.1" TargetMode="External"/><Relationship Id="rId13" Type="http://schemas.openxmlformats.org/officeDocument/2006/relationships/hyperlink" Target="https://youtu.be/jgwW7XZCKPU" TargetMode="External"/><Relationship Id="rId3" Type="http://schemas.openxmlformats.org/officeDocument/2006/relationships/hyperlink" Target="http://www.hit.bme.hu/~buttyan/courses/BMEVIHIM219/2009/Chaum.BlindSigForPayment.1982.PDF" TargetMode="External"/><Relationship Id="rId7" Type="http://schemas.openxmlformats.org/officeDocument/2006/relationships/hyperlink" Target="https://web.archive.org/web/20071222072154/http:/rpow.net/" TargetMode="External"/><Relationship Id="rId12" Type="http://schemas.openxmlformats.org/officeDocument/2006/relationships/hyperlink" Target="https://www.coindesk.com/the-rise-of-the-cypherpunks/" TargetMode="External"/><Relationship Id="rId2" Type="http://schemas.openxmlformats.org/officeDocument/2006/relationships/hyperlink" Target="http://blog.koehntopp.de/uploads/chaum_fiat_naor_ecash.pdf" TargetMode="External"/><Relationship Id="rId1" Type="http://schemas.openxmlformats.org/officeDocument/2006/relationships/slideLayout" Target="../slideLayouts/slideLayout8.xml"/><Relationship Id="rId6" Type="http://schemas.openxmlformats.org/officeDocument/2006/relationships/hyperlink" Target="http://www.weidai.com/bmoney.txt" TargetMode="External"/><Relationship Id="rId11" Type="http://schemas.openxmlformats.org/officeDocument/2006/relationships/hyperlink" Target="https://www.linkedin.com/in/samuel-falkon-467a878b/detail/recent-activity/posts/" TargetMode="External"/><Relationship Id="rId5" Type="http://schemas.openxmlformats.org/officeDocument/2006/relationships/hyperlink" Target="http://www.hashcash.org/papers/announce.txt" TargetMode="External"/><Relationship Id="rId10" Type="http://schemas.openxmlformats.org/officeDocument/2006/relationships/hyperlink" Target="https://bitcoin.org/bitcoin.pdf" TargetMode="External"/><Relationship Id="rId4" Type="http://schemas.openxmlformats.org/officeDocument/2006/relationships/hyperlink" Target="https://www.activism.net/cypherpunk/manifesto.html" TargetMode="External"/><Relationship Id="rId9" Type="http://schemas.openxmlformats.org/officeDocument/2006/relationships/hyperlink" Target="https://unenumerated.blogspot.nl/2005/12/bit-gold.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History of Bitcoin</a:t>
            </a:r>
          </a:p>
        </p:txBody>
      </p:sp>
      <p:sp>
        <p:nvSpPr>
          <p:cNvPr id="3" name="Text Placeholder 2"/>
          <p:cNvSpPr>
            <a:spLocks noGrp="1"/>
          </p:cNvSpPr>
          <p:nvPr>
            <p:ph type="body" sz="quarter" idx="11"/>
          </p:nvPr>
        </p:nvSpPr>
        <p:spPr/>
        <p:txBody>
          <a:bodyPr/>
          <a:lstStyle/>
          <a:p>
            <a:r>
              <a:rPr lang="en-US" dirty="0"/>
              <a:t>Where do we come from?</a:t>
            </a:r>
          </a:p>
        </p:txBody>
      </p:sp>
      <p:sp>
        <p:nvSpPr>
          <p:cNvPr id="4" name="Text Placeholder 3"/>
          <p:cNvSpPr>
            <a:spLocks noGrp="1"/>
          </p:cNvSpPr>
          <p:nvPr>
            <p:ph type="body" sz="quarter" idx="12"/>
          </p:nvPr>
        </p:nvSpPr>
        <p:spPr/>
        <p:txBody>
          <a:bodyPr/>
          <a:lstStyle/>
          <a:p>
            <a:r>
              <a:rPr lang="en-US" dirty="0"/>
              <a:t>Bas Wisselink	</a:t>
            </a:r>
          </a:p>
        </p:txBody>
      </p:sp>
      <p:sp>
        <p:nvSpPr>
          <p:cNvPr id="8" name="Text Placeholder 7"/>
          <p:cNvSpPr>
            <a:spLocks noGrp="1"/>
          </p:cNvSpPr>
          <p:nvPr>
            <p:ph type="body" sz="quarter" idx="13"/>
          </p:nvPr>
        </p:nvSpPr>
        <p:spPr/>
        <p:txBody>
          <a:bodyPr/>
          <a:lstStyle/>
          <a:p>
            <a:r>
              <a:rPr lang="en-US" dirty="0"/>
              <a:t>15-02-2018</a:t>
            </a:r>
          </a:p>
        </p:txBody>
      </p:sp>
    </p:spTree>
    <p:extLst>
      <p:ext uri="{BB962C8B-B14F-4D97-AF65-F5344CB8AC3E}">
        <p14:creationId xmlns:p14="http://schemas.microsoft.com/office/powerpoint/2010/main" val="268018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Originator: Satoshi Nakamoto</a:t>
            </a:r>
          </a:p>
          <a:p>
            <a:endParaRPr lang="en-US" dirty="0"/>
          </a:p>
          <a:p>
            <a:r>
              <a:rPr lang="en-US" dirty="0"/>
              <a:t>2008: inception of Bitcoin</a:t>
            </a:r>
          </a:p>
          <a:p>
            <a:r>
              <a:rPr lang="en-US" dirty="0"/>
              <a:t>2009: Implementation of Bitcoin</a:t>
            </a:r>
          </a:p>
          <a:p>
            <a:r>
              <a:rPr lang="en-US" dirty="0"/>
              <a:t>Bitcoin uses </a:t>
            </a:r>
          </a:p>
          <a:p>
            <a:pPr lvl="1"/>
            <a:r>
              <a:rPr lang="en-US" dirty="0"/>
              <a:t>Public Key pseudonyms</a:t>
            </a:r>
          </a:p>
          <a:p>
            <a:pPr lvl="1"/>
            <a:r>
              <a:rPr lang="en-US" dirty="0"/>
              <a:t>Timestamping</a:t>
            </a:r>
          </a:p>
          <a:p>
            <a:pPr lvl="1"/>
            <a:r>
              <a:rPr lang="en-US" dirty="0"/>
              <a:t>Creation of Money using </a:t>
            </a:r>
            <a:r>
              <a:rPr lang="en-US" dirty="0" err="1"/>
              <a:t>hashcash</a:t>
            </a:r>
            <a:endParaRPr lang="en-US" dirty="0"/>
          </a:p>
          <a:p>
            <a:pPr lvl="1"/>
            <a:r>
              <a:rPr lang="en-US" dirty="0"/>
              <a:t>Roles for nodes: miners are kept honest (difficulty adjustment). Hashing is metric</a:t>
            </a:r>
          </a:p>
          <a:p>
            <a:pPr lvl="1"/>
            <a:r>
              <a:rPr lang="en-US" dirty="0"/>
              <a:t>Merkle trees for transaction “batching”</a:t>
            </a:r>
          </a:p>
        </p:txBody>
      </p:sp>
      <p:sp>
        <p:nvSpPr>
          <p:cNvPr id="2" name="Text Placeholder 1"/>
          <p:cNvSpPr>
            <a:spLocks noGrp="1"/>
          </p:cNvSpPr>
          <p:nvPr>
            <p:ph type="body" sz="quarter" idx="10"/>
          </p:nvPr>
        </p:nvSpPr>
        <p:spPr/>
        <p:txBody>
          <a:bodyPr/>
          <a:lstStyle/>
          <a:p>
            <a:r>
              <a:rPr lang="en-US" dirty="0"/>
              <a:t>Satoshi Nakamoto - Bitcoin</a:t>
            </a:r>
          </a:p>
        </p:txBody>
      </p:sp>
      <p:pic>
        <p:nvPicPr>
          <p:cNvPr id="7" name="Picture Placeholder 6">
            <a:extLst>
              <a:ext uri="{FF2B5EF4-FFF2-40B4-BE49-F238E27FC236}">
                <a16:creationId xmlns:a16="http://schemas.microsoft.com/office/drawing/2014/main" id="{516FA744-7462-486D-A8F4-37E31AFDF79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4630" b="4630"/>
          <a:stretch>
            <a:fillRect/>
          </a:stretch>
        </p:blipFill>
        <p:spPr/>
      </p:pic>
    </p:spTree>
    <p:extLst>
      <p:ext uri="{BB962C8B-B14F-4D97-AF65-F5344CB8AC3E}">
        <p14:creationId xmlns:p14="http://schemas.microsoft.com/office/powerpoint/2010/main" val="203692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dirty="0"/>
          </a:p>
          <a:p>
            <a:endParaRPr lang="en-US" dirty="0"/>
          </a:p>
          <a:p>
            <a:r>
              <a:rPr lang="en-US" b="1" dirty="0"/>
              <a:t>Who</a:t>
            </a:r>
            <a:r>
              <a:rPr lang="en-US" dirty="0"/>
              <a:t> sends? </a:t>
            </a:r>
            <a:r>
              <a:rPr lang="en-US" dirty="0">
                <a:sym typeface="Wingdings" panose="05000000000000000000" pitchFamily="2" charset="2"/>
              </a:rPr>
              <a:t> David </a:t>
            </a:r>
            <a:r>
              <a:rPr lang="en-US" dirty="0" err="1">
                <a:sym typeface="Wingdings" panose="05000000000000000000" pitchFamily="2" charset="2"/>
              </a:rPr>
              <a:t>Chaum</a:t>
            </a:r>
            <a:r>
              <a:rPr lang="en-US" dirty="0">
                <a:sym typeface="Wingdings" panose="05000000000000000000" pitchFamily="2" charset="2"/>
              </a:rPr>
              <a:t>, eventually </a:t>
            </a:r>
            <a:r>
              <a:rPr lang="en-US" dirty="0" err="1">
                <a:sym typeface="Wingdings" panose="05000000000000000000" pitchFamily="2" charset="2"/>
              </a:rPr>
              <a:t>Digicash</a:t>
            </a:r>
            <a:r>
              <a:rPr lang="en-US" dirty="0">
                <a:sym typeface="Wingdings" panose="05000000000000000000" pitchFamily="2" charset="2"/>
              </a:rPr>
              <a:t>, starting 1981</a:t>
            </a:r>
          </a:p>
          <a:p>
            <a:endParaRPr lang="en-US" dirty="0">
              <a:sym typeface="Wingdings" panose="05000000000000000000" pitchFamily="2" charset="2"/>
            </a:endParaRPr>
          </a:p>
          <a:p>
            <a:r>
              <a:rPr lang="en-US" b="1" dirty="0">
                <a:sym typeface="Wingdings" panose="05000000000000000000" pitchFamily="2" charset="2"/>
              </a:rPr>
              <a:t>What</a:t>
            </a:r>
            <a:r>
              <a:rPr lang="en-US" dirty="0">
                <a:sym typeface="Wingdings" panose="05000000000000000000" pitchFamily="2" charset="2"/>
              </a:rPr>
              <a:t> do I send?  Wei Dai, b-money, but also Hal Finney RPOW and Nick Szabo Bit Gold. Proposed in the period 1997 (</a:t>
            </a:r>
            <a:r>
              <a:rPr lang="en-US" dirty="0" err="1">
                <a:sym typeface="Wingdings" panose="05000000000000000000" pitchFamily="2" charset="2"/>
              </a:rPr>
              <a:t>hashcash</a:t>
            </a:r>
            <a:r>
              <a:rPr lang="en-US" dirty="0">
                <a:sym typeface="Wingdings" panose="05000000000000000000" pitchFamily="2" charset="2"/>
              </a:rPr>
              <a:t>) – 2005.</a:t>
            </a:r>
          </a:p>
          <a:p>
            <a:endParaRPr lang="en-US" dirty="0">
              <a:sym typeface="Wingdings" panose="05000000000000000000" pitchFamily="2" charset="2"/>
            </a:endParaRPr>
          </a:p>
          <a:p>
            <a:r>
              <a:rPr lang="en-US" b="1" dirty="0">
                <a:sym typeface="Wingdings" panose="05000000000000000000" pitchFamily="2" charset="2"/>
              </a:rPr>
              <a:t>When</a:t>
            </a:r>
            <a:r>
              <a:rPr lang="en-US" dirty="0">
                <a:sym typeface="Wingdings" panose="05000000000000000000" pitchFamily="2" charset="2"/>
              </a:rPr>
              <a:t> do I send?  Satoshi Nakamoto, Bitcoin. Solves the way coin supply cannot be inflated as well as </a:t>
            </a:r>
            <a:r>
              <a:rPr lang="en-US" dirty="0" err="1">
                <a:sym typeface="Wingdings" panose="05000000000000000000" pitchFamily="2" charset="2"/>
              </a:rPr>
              <a:t>PoW</a:t>
            </a:r>
            <a:r>
              <a:rPr lang="en-US" dirty="0">
                <a:sym typeface="Wingdings" panose="05000000000000000000" pitchFamily="2" charset="2"/>
              </a:rPr>
              <a:t> being reused by adding blocks and roles in the network.</a:t>
            </a:r>
            <a:endParaRPr lang="en-US" dirty="0"/>
          </a:p>
        </p:txBody>
      </p:sp>
      <p:sp>
        <p:nvSpPr>
          <p:cNvPr id="2" name="Text Placeholder 1"/>
          <p:cNvSpPr>
            <a:spLocks noGrp="1"/>
          </p:cNvSpPr>
          <p:nvPr>
            <p:ph type="body" sz="quarter" idx="10"/>
          </p:nvPr>
        </p:nvSpPr>
        <p:spPr/>
        <p:txBody>
          <a:bodyPr/>
          <a:lstStyle/>
          <a:p>
            <a:r>
              <a:rPr lang="en-US" dirty="0"/>
              <a:t>Summary</a:t>
            </a:r>
          </a:p>
        </p:txBody>
      </p:sp>
    </p:spTree>
    <p:extLst>
      <p:ext uri="{BB962C8B-B14F-4D97-AF65-F5344CB8AC3E}">
        <p14:creationId xmlns:p14="http://schemas.microsoft.com/office/powerpoint/2010/main" val="85599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26126164-A4B9-4EC8-B15E-8020A5DCD79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8777" t="-2637" r="-48777" b="-2637"/>
          <a:stretch/>
        </p:blipFill>
        <p:spPr>
          <a:xfrm>
            <a:off x="406400" y="1295400"/>
            <a:ext cx="11379200" cy="4775200"/>
          </a:xfrm>
        </p:spPr>
      </p:pic>
      <p:sp>
        <p:nvSpPr>
          <p:cNvPr id="2" name="Text Placeholder 1"/>
          <p:cNvSpPr>
            <a:spLocks noGrp="1"/>
          </p:cNvSpPr>
          <p:nvPr>
            <p:ph type="body" sz="quarter" idx="10"/>
          </p:nvPr>
        </p:nvSpPr>
        <p:spPr/>
        <p:txBody>
          <a:bodyPr/>
          <a:lstStyle/>
          <a:p>
            <a:r>
              <a:rPr lang="en-US" dirty="0"/>
              <a:t>Whitepaper</a:t>
            </a:r>
          </a:p>
        </p:txBody>
      </p:sp>
      <p:sp>
        <p:nvSpPr>
          <p:cNvPr id="8" name="TextBox 7">
            <a:extLst>
              <a:ext uri="{FF2B5EF4-FFF2-40B4-BE49-F238E27FC236}">
                <a16:creationId xmlns:a16="http://schemas.microsoft.com/office/drawing/2014/main" id="{15E355B2-E102-453B-89D3-6590E18ED93A}"/>
              </a:ext>
            </a:extLst>
          </p:cNvPr>
          <p:cNvSpPr txBox="1"/>
          <p:nvPr/>
        </p:nvSpPr>
        <p:spPr>
          <a:xfrm>
            <a:off x="3739425" y="6070600"/>
            <a:ext cx="4713150" cy="369332"/>
          </a:xfrm>
          <a:prstGeom prst="rect">
            <a:avLst/>
          </a:prstGeom>
          <a:noFill/>
        </p:spPr>
        <p:txBody>
          <a:bodyPr wrap="none" rtlCol="0">
            <a:spAutoFit/>
          </a:bodyPr>
          <a:lstStyle/>
          <a:p>
            <a:r>
              <a:rPr lang="en-GB" b="1" dirty="0"/>
              <a:t>Source: https://bitcoin.org/bitcoin.pdf</a:t>
            </a:r>
          </a:p>
        </p:txBody>
      </p:sp>
    </p:spTree>
    <p:extLst>
      <p:ext uri="{BB962C8B-B14F-4D97-AF65-F5344CB8AC3E}">
        <p14:creationId xmlns:p14="http://schemas.microsoft.com/office/powerpoint/2010/main" val="33833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64A8605-3C5C-4970-9E5E-AA363F18378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5561" r="15561"/>
          <a:stretch>
            <a:fillRect/>
          </a:stretch>
        </p:blipFill>
        <p:spPr/>
      </p:pic>
      <p:sp>
        <p:nvSpPr>
          <p:cNvPr id="7" name="Text Placeholder 6"/>
          <p:cNvSpPr>
            <a:spLocks noGrp="1"/>
          </p:cNvSpPr>
          <p:nvPr>
            <p:ph type="body" sz="quarter" idx="13"/>
          </p:nvPr>
        </p:nvSpPr>
        <p:spPr/>
        <p:txBody>
          <a:bodyPr/>
          <a:lstStyle/>
          <a:p>
            <a:endParaRPr lang="en-US" dirty="0"/>
          </a:p>
          <a:p>
            <a:r>
              <a:rPr lang="en-US" dirty="0"/>
              <a:t>Bitcoin did not “start” in 2008 or 2009</a:t>
            </a:r>
          </a:p>
          <a:p>
            <a:endParaRPr lang="en-US" dirty="0"/>
          </a:p>
          <a:p>
            <a:r>
              <a:rPr lang="en-US" dirty="0"/>
              <a:t>Bitcoin (and by extension all blockchains) are part of a much larger movement</a:t>
            </a:r>
          </a:p>
          <a:p>
            <a:endParaRPr lang="en-US" dirty="0"/>
          </a:p>
          <a:p>
            <a:r>
              <a:rPr lang="en-US" dirty="0"/>
              <a:t>They are a technological manner to solve a social and political problem</a:t>
            </a:r>
          </a:p>
          <a:p>
            <a:endParaRPr lang="en-US" dirty="0"/>
          </a:p>
          <a:p>
            <a:r>
              <a:rPr lang="en-US" dirty="0"/>
              <a:t>They will evolve, but this should not mean deny their origins.</a:t>
            </a:r>
          </a:p>
        </p:txBody>
      </p:sp>
      <p:sp>
        <p:nvSpPr>
          <p:cNvPr id="2" name="Text Placeholder 1"/>
          <p:cNvSpPr>
            <a:spLocks noGrp="1"/>
          </p:cNvSpPr>
          <p:nvPr>
            <p:ph type="body" sz="quarter" idx="10"/>
          </p:nvPr>
        </p:nvSpPr>
        <p:spPr/>
        <p:txBody>
          <a:bodyPr/>
          <a:lstStyle/>
          <a:p>
            <a:r>
              <a:rPr lang="en-US" dirty="0"/>
              <a:t>Acknowledge History and Background</a:t>
            </a:r>
          </a:p>
        </p:txBody>
      </p:sp>
    </p:spTree>
    <p:extLst>
      <p:ext uri="{BB962C8B-B14F-4D97-AF65-F5344CB8AC3E}">
        <p14:creationId xmlns:p14="http://schemas.microsoft.com/office/powerpoint/2010/main" val="177136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Bitcoin is a solution to a very specific problem. It may have political ramifications, but it is an engineering solution</a:t>
            </a:r>
          </a:p>
        </p:txBody>
      </p:sp>
      <p:sp>
        <p:nvSpPr>
          <p:cNvPr id="2" name="Text Placeholder 1"/>
          <p:cNvSpPr>
            <a:spLocks noGrp="1"/>
          </p:cNvSpPr>
          <p:nvPr>
            <p:ph type="body" sz="quarter" idx="10"/>
          </p:nvPr>
        </p:nvSpPr>
        <p:spPr/>
        <p:txBody>
          <a:bodyPr/>
          <a:lstStyle/>
          <a:p>
            <a:r>
              <a:rPr lang="en-US" dirty="0"/>
              <a:t>Historical Perspective</a:t>
            </a:r>
          </a:p>
        </p:txBody>
      </p:sp>
    </p:spTree>
    <p:extLst>
      <p:ext uri="{BB962C8B-B14F-4D97-AF65-F5344CB8AC3E}">
        <p14:creationId xmlns:p14="http://schemas.microsoft.com/office/powerpoint/2010/main" val="273612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a:p>
            <a:r>
              <a:rPr lang="en-US" dirty="0"/>
              <a:t>There is a tendency to project one’s ideals and ideology onto Bitcoin and blockchain</a:t>
            </a:r>
          </a:p>
          <a:p>
            <a:endParaRPr lang="en-US" dirty="0"/>
          </a:p>
          <a:p>
            <a:r>
              <a:rPr lang="en-US" dirty="0"/>
              <a:t>“Fast” Transactions (define fast in context)</a:t>
            </a:r>
          </a:p>
          <a:p>
            <a:r>
              <a:rPr lang="en-US" dirty="0"/>
              <a:t>Various new definitions of forks</a:t>
            </a:r>
          </a:p>
          <a:p>
            <a:r>
              <a:rPr lang="en-US" dirty="0"/>
              <a:t>Social agenda (whichever) (</a:t>
            </a:r>
            <a:r>
              <a:rPr lang="en-US" dirty="0" err="1"/>
              <a:t>ie</a:t>
            </a:r>
            <a:r>
              <a:rPr lang="en-US" dirty="0"/>
              <a:t>. define “fair”)</a:t>
            </a:r>
          </a:p>
          <a:p>
            <a:r>
              <a:rPr lang="en-US" dirty="0"/>
              <a:t>Desirability of various features (define social contract of choice)</a:t>
            </a:r>
          </a:p>
          <a:p>
            <a:r>
              <a:rPr lang="en-US" dirty="0"/>
              <a:t>Governance (define what is governance)</a:t>
            </a:r>
          </a:p>
          <a:p>
            <a:endParaRPr lang="en-US" dirty="0"/>
          </a:p>
          <a:p>
            <a:r>
              <a:rPr lang="en-US" b="1" dirty="0"/>
              <a:t>None of these are aims of Bitcoin</a:t>
            </a:r>
          </a:p>
          <a:p>
            <a:endParaRPr lang="en-US" dirty="0"/>
          </a:p>
        </p:txBody>
      </p:sp>
      <p:sp>
        <p:nvSpPr>
          <p:cNvPr id="2" name="Text Placeholder 1"/>
          <p:cNvSpPr>
            <a:spLocks noGrp="1"/>
          </p:cNvSpPr>
          <p:nvPr>
            <p:ph type="body" sz="quarter" idx="10"/>
          </p:nvPr>
        </p:nvSpPr>
        <p:spPr/>
        <p:txBody>
          <a:bodyPr/>
          <a:lstStyle/>
          <a:p>
            <a:r>
              <a:rPr lang="en-US" dirty="0"/>
              <a:t>Retconning blockchain</a:t>
            </a:r>
          </a:p>
        </p:txBody>
      </p:sp>
      <p:pic>
        <p:nvPicPr>
          <p:cNvPr id="8" name="Picture Placeholder 7">
            <a:extLst>
              <a:ext uri="{FF2B5EF4-FFF2-40B4-BE49-F238E27FC236}">
                <a16:creationId xmlns:a16="http://schemas.microsoft.com/office/drawing/2014/main" id="{BC15A519-5224-46AF-88BA-6B45F6A0D3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974" r="4974"/>
          <a:stretch>
            <a:fillRect/>
          </a:stretch>
        </p:blipFill>
        <p:spPr/>
      </p:pic>
    </p:spTree>
    <p:extLst>
      <p:ext uri="{BB962C8B-B14F-4D97-AF65-F5344CB8AC3E}">
        <p14:creationId xmlns:p14="http://schemas.microsoft.com/office/powerpoint/2010/main" val="110974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06400" y="1450975"/>
            <a:ext cx="11379200" cy="4464050"/>
          </a:xfrm>
        </p:spPr>
        <p:txBody>
          <a:bodyPr/>
          <a:lstStyle/>
          <a:p>
            <a:r>
              <a:rPr lang="en-US" dirty="0"/>
              <a:t>The cryptocurrency space is rife with vague and confusing definitions: cash, currency, fast, secure etc.</a:t>
            </a:r>
          </a:p>
          <a:p>
            <a:r>
              <a:rPr lang="en-US" dirty="0"/>
              <a:t>In order to talk about these things, we need to define these terms clearly, either on a per debate basis, or in general terms in context</a:t>
            </a:r>
          </a:p>
          <a:p>
            <a:r>
              <a:rPr lang="en-US" dirty="0"/>
              <a:t>If we do not, we will continue to be vulnerable to social attacks by bad actors who want to confuse our discourse with confusing statements, inciting discord instead of honest disagreements</a:t>
            </a:r>
          </a:p>
          <a:p>
            <a:r>
              <a:rPr lang="en-US" dirty="0"/>
              <a:t>We can always disagree once we have clear definitions. There is no need at all to be in agreement of aims. However, in order to test our systems, we need to be completely open and clear about what the testing parameters are.</a:t>
            </a:r>
          </a:p>
          <a:p>
            <a:r>
              <a:rPr lang="en-US" dirty="0"/>
              <a:t>Without that clarity, we are bound to clash without any constructive dialogue.</a:t>
            </a:r>
          </a:p>
          <a:p>
            <a:endParaRPr lang="en-US" dirty="0"/>
          </a:p>
        </p:txBody>
      </p:sp>
      <p:sp>
        <p:nvSpPr>
          <p:cNvPr id="2" name="Text Placeholder 1"/>
          <p:cNvSpPr>
            <a:spLocks noGrp="1"/>
          </p:cNvSpPr>
          <p:nvPr>
            <p:ph type="body" sz="quarter" idx="10"/>
          </p:nvPr>
        </p:nvSpPr>
        <p:spPr/>
        <p:txBody>
          <a:bodyPr/>
          <a:lstStyle/>
          <a:p>
            <a:r>
              <a:rPr lang="en-US" dirty="0"/>
              <a:t>We need to learn to define in order to talk</a:t>
            </a:r>
          </a:p>
        </p:txBody>
      </p:sp>
    </p:spTree>
    <p:extLst>
      <p:ext uri="{BB962C8B-B14F-4D97-AF65-F5344CB8AC3E}">
        <p14:creationId xmlns:p14="http://schemas.microsoft.com/office/powerpoint/2010/main" val="136909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06400" y="1460500"/>
            <a:ext cx="11379200" cy="4473575"/>
          </a:xfrm>
        </p:spPr>
        <p:txBody>
          <a:bodyPr/>
          <a:lstStyle/>
          <a:p>
            <a:r>
              <a:rPr lang="en-US" sz="1500" dirty="0"/>
              <a:t>Untraceable Electronic Cash, David </a:t>
            </a:r>
            <a:r>
              <a:rPr lang="en-US" sz="1500" dirty="0" err="1"/>
              <a:t>Chaum</a:t>
            </a:r>
            <a:r>
              <a:rPr lang="en-US" sz="1500" dirty="0"/>
              <a:t>: </a:t>
            </a:r>
            <a:r>
              <a:rPr lang="en-US" sz="1500" dirty="0">
                <a:hlinkClick r:id="rId2"/>
              </a:rPr>
              <a:t>http://blog.koehntopp.de/uploads/chaum_fiat_naor_ecash.pdf</a:t>
            </a:r>
            <a:endParaRPr lang="en-US" sz="1500" dirty="0"/>
          </a:p>
          <a:p>
            <a:r>
              <a:rPr lang="en-US" sz="1500" dirty="0"/>
              <a:t>Blind Signatures for Untraceable Payments, David </a:t>
            </a:r>
            <a:r>
              <a:rPr lang="en-US" sz="1500" dirty="0" err="1"/>
              <a:t>Chaum</a:t>
            </a:r>
            <a:r>
              <a:rPr lang="en-US" sz="1500" dirty="0"/>
              <a:t>: </a:t>
            </a:r>
            <a:r>
              <a:rPr lang="en-US" sz="1500" dirty="0">
                <a:hlinkClick r:id="rId3"/>
              </a:rPr>
              <a:t>http://www.hit.bme.hu/~buttyan/courses/BMEVIHIM219/2009/Chaum.BlindSigForPayment.1982.PDF</a:t>
            </a:r>
            <a:endParaRPr lang="en-US" sz="1500" dirty="0"/>
          </a:p>
          <a:p>
            <a:r>
              <a:rPr lang="en-US" sz="1500" dirty="0"/>
              <a:t>A </a:t>
            </a:r>
            <a:r>
              <a:rPr lang="en-US" sz="1500" dirty="0" err="1"/>
              <a:t>Cypherpunk’s</a:t>
            </a:r>
            <a:r>
              <a:rPr lang="en-US" sz="1500" dirty="0"/>
              <a:t> Manifesto, Eric Hughes: </a:t>
            </a:r>
            <a:r>
              <a:rPr lang="en-US" sz="1500" dirty="0">
                <a:hlinkClick r:id="rId4"/>
              </a:rPr>
              <a:t>https://www.activism.net/cypherpunk/manifesto.html</a:t>
            </a:r>
            <a:endParaRPr lang="en-US" sz="1500" dirty="0"/>
          </a:p>
          <a:p>
            <a:r>
              <a:rPr lang="en-US" sz="1500" dirty="0"/>
              <a:t>hash cash postage implementation, Adam Back: </a:t>
            </a:r>
            <a:r>
              <a:rPr lang="en-US" sz="1500" dirty="0">
                <a:hlinkClick r:id="rId5"/>
              </a:rPr>
              <a:t>http://www.hashcash.org/papers/announce.txt</a:t>
            </a:r>
            <a:endParaRPr lang="en-US" sz="1500" dirty="0"/>
          </a:p>
          <a:p>
            <a:r>
              <a:rPr lang="en-US" sz="1500" dirty="0"/>
              <a:t>B-Money, Wei Dai: </a:t>
            </a:r>
            <a:r>
              <a:rPr lang="en-US" sz="1500" dirty="0">
                <a:hlinkClick r:id="rId6"/>
              </a:rPr>
              <a:t>http://www.weidai.com/bmoney.txt</a:t>
            </a:r>
            <a:endParaRPr lang="en-US" sz="1500" dirty="0"/>
          </a:p>
          <a:p>
            <a:r>
              <a:rPr lang="en-US" sz="1500" dirty="0"/>
              <a:t>Reusable Proofs of Work, Hal Finney: </a:t>
            </a:r>
            <a:r>
              <a:rPr lang="en-US" sz="1500" dirty="0">
                <a:hlinkClick r:id="rId7"/>
              </a:rPr>
              <a:t>https://web.archive.org/web/20071222072154/http://rpow.net/</a:t>
            </a:r>
            <a:endParaRPr lang="en-US" sz="1500" dirty="0"/>
          </a:p>
          <a:p>
            <a:r>
              <a:rPr lang="en-US" sz="1500" dirty="0"/>
              <a:t>Secure Property Titles with Owner Authority, Nick Szabo: </a:t>
            </a:r>
            <a:r>
              <a:rPr lang="en-US" sz="1500" dirty="0">
                <a:hlinkClick r:id="rId8"/>
              </a:rPr>
              <a:t>http://nakamotoinstitute.org/secure-property-titles/#selection-6.0-6.1</a:t>
            </a:r>
            <a:endParaRPr lang="en-US" sz="1500" dirty="0"/>
          </a:p>
          <a:p>
            <a:r>
              <a:rPr lang="en-US" sz="1500" dirty="0"/>
              <a:t>Bit Gold, Nick Szabo: </a:t>
            </a:r>
            <a:r>
              <a:rPr lang="en-US" sz="1500" dirty="0">
                <a:hlinkClick r:id="rId9"/>
              </a:rPr>
              <a:t>https://unenumerated.blogspot.nl/2005/12/bit-gold.html</a:t>
            </a:r>
            <a:endParaRPr lang="en-US" sz="1500" dirty="0"/>
          </a:p>
          <a:p>
            <a:r>
              <a:rPr lang="en-US" sz="1500" dirty="0"/>
              <a:t>Bitcoin Whitepaper, Satoshi Nakamoto: </a:t>
            </a:r>
            <a:r>
              <a:rPr lang="en-US" sz="1500" dirty="0">
                <a:hlinkClick r:id="rId10"/>
              </a:rPr>
              <a:t>https://bitcoin.org/bitcoin.pdf</a:t>
            </a:r>
            <a:endParaRPr lang="en-US" sz="1500" dirty="0"/>
          </a:p>
          <a:p>
            <a:r>
              <a:rPr lang="en-US" sz="1500" dirty="0"/>
              <a:t>Various posts by Samuel </a:t>
            </a:r>
            <a:r>
              <a:rPr lang="en-US" sz="1500" dirty="0" err="1"/>
              <a:t>Falkon</a:t>
            </a:r>
            <a:r>
              <a:rPr lang="en-US" sz="1500" dirty="0"/>
              <a:t>: </a:t>
            </a:r>
            <a:r>
              <a:rPr lang="en-US" sz="1500" dirty="0">
                <a:hlinkClick r:id="rId11"/>
              </a:rPr>
              <a:t>https://www.linkedin.com/in/samuel-falkon-467a878b/detail/recent-activity/posts/</a:t>
            </a:r>
            <a:endParaRPr lang="en-US" sz="1500" dirty="0"/>
          </a:p>
          <a:p>
            <a:r>
              <a:rPr lang="en-US" sz="1500" dirty="0"/>
              <a:t>Bitcoin and the Rise of the </a:t>
            </a:r>
            <a:r>
              <a:rPr lang="en-US" sz="1500" dirty="0" err="1"/>
              <a:t>Cypherpunks</a:t>
            </a:r>
            <a:r>
              <a:rPr lang="en-US" sz="1500" dirty="0"/>
              <a:t>, </a:t>
            </a:r>
            <a:r>
              <a:rPr lang="en-US" sz="1500" dirty="0" err="1"/>
              <a:t>Coindesk</a:t>
            </a:r>
            <a:r>
              <a:rPr lang="en-US" sz="1500" dirty="0"/>
              <a:t>: </a:t>
            </a:r>
            <a:r>
              <a:rPr lang="en-US" sz="1500" dirty="0">
                <a:hlinkClick r:id="rId12"/>
              </a:rPr>
              <a:t>https://www.coindesk.com/the-rise-of-the-cypherpunks/</a:t>
            </a:r>
            <a:endParaRPr lang="en-US" sz="1500" dirty="0"/>
          </a:p>
          <a:p>
            <a:r>
              <a:rPr lang="en-US" sz="1500" dirty="0"/>
              <a:t>BITCOIN: POLITICAL ATTACK VECTORS AND COMMON MISCONCEPTIONS, Giacomo </a:t>
            </a:r>
            <a:r>
              <a:rPr lang="en-US" sz="1500" dirty="0" err="1"/>
              <a:t>Zucco</a:t>
            </a:r>
            <a:r>
              <a:rPr lang="en-US" sz="1500" dirty="0"/>
              <a:t>: </a:t>
            </a:r>
            <a:r>
              <a:rPr lang="en-US" sz="1500" dirty="0">
                <a:hlinkClick r:id="rId13"/>
              </a:rPr>
              <a:t>https://youtu.be/jgwW7XZCKPU</a:t>
            </a:r>
            <a:endParaRPr lang="en-US" sz="1500" dirty="0"/>
          </a:p>
          <a:p>
            <a:endParaRPr lang="en-US" sz="1600" dirty="0"/>
          </a:p>
          <a:p>
            <a:endParaRPr lang="en-US" sz="1600" dirty="0"/>
          </a:p>
          <a:p>
            <a:endParaRPr lang="en-US" sz="1600" dirty="0"/>
          </a:p>
          <a:p>
            <a:endParaRPr lang="en-US" sz="1600" dirty="0"/>
          </a:p>
        </p:txBody>
      </p:sp>
      <p:sp>
        <p:nvSpPr>
          <p:cNvPr id="2" name="Text Placeholder 1"/>
          <p:cNvSpPr>
            <a:spLocks noGrp="1"/>
          </p:cNvSpPr>
          <p:nvPr>
            <p:ph type="body" sz="quarter" idx="10"/>
          </p:nvPr>
        </p:nvSpPr>
        <p:spPr/>
        <p:txBody>
          <a:bodyPr/>
          <a:lstStyle/>
          <a:p>
            <a:r>
              <a:rPr lang="en-US" dirty="0"/>
              <a:t>Sources</a:t>
            </a:r>
          </a:p>
        </p:txBody>
      </p:sp>
    </p:spTree>
    <p:extLst>
      <p:ext uri="{BB962C8B-B14F-4D97-AF65-F5344CB8AC3E}">
        <p14:creationId xmlns:p14="http://schemas.microsoft.com/office/powerpoint/2010/main" val="36060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Bas Wisselink</a:t>
            </a:r>
          </a:p>
          <a:p>
            <a:endParaRPr lang="en-US" dirty="0"/>
          </a:p>
          <a:p>
            <a:r>
              <a:rPr lang="en-US" dirty="0"/>
              <a:t>Email: bwisselink@blockchainworkspace.com</a:t>
            </a:r>
          </a:p>
          <a:p>
            <a:r>
              <a:rPr lang="en-US" dirty="0"/>
              <a:t>Twitter: @</a:t>
            </a:r>
            <a:r>
              <a:rPr lang="en-US" dirty="0" err="1"/>
              <a:t>DamelonBCWS</a:t>
            </a:r>
            <a:endParaRPr lang="en-US" dirty="0"/>
          </a:p>
          <a:p>
            <a:r>
              <a:rPr lang="en-US" dirty="0"/>
              <a:t>https://baswisselink.com</a:t>
            </a:r>
          </a:p>
          <a:p>
            <a:r>
              <a:rPr lang="en-US" dirty="0"/>
              <a:t>https://www.blockchainworkspace.com</a:t>
            </a:r>
          </a:p>
          <a:p>
            <a:endParaRPr lang="en-US" dirty="0"/>
          </a:p>
        </p:txBody>
      </p:sp>
    </p:spTree>
    <p:extLst>
      <p:ext uri="{BB962C8B-B14F-4D97-AF65-F5344CB8AC3E}">
        <p14:creationId xmlns:p14="http://schemas.microsoft.com/office/powerpoint/2010/main" val="33111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6875" y="65883"/>
            <a:ext cx="10363200" cy="711200"/>
          </a:xfrm>
        </p:spPr>
        <p:txBody>
          <a:bodyPr/>
          <a:lstStyle/>
          <a:p>
            <a:r>
              <a:rPr lang="en-US" dirty="0">
                <a:solidFill>
                  <a:schemeClr val="bg1"/>
                </a:solidFill>
              </a:rPr>
              <a:t>License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2691300"/>
            <a:ext cx="3775048" cy="1320800"/>
          </a:xfrm>
          <a:prstGeom prst="rect">
            <a:avLst/>
          </a:prstGeom>
        </p:spPr>
      </p:pic>
      <p:sp>
        <p:nvSpPr>
          <p:cNvPr id="4" name="TextBox 3"/>
          <p:cNvSpPr txBox="1"/>
          <p:nvPr/>
        </p:nvSpPr>
        <p:spPr>
          <a:xfrm>
            <a:off x="1219202" y="1543783"/>
            <a:ext cx="10176760" cy="4205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133" b="0" i="0" u="none" strike="noStrike" kern="1200" cap="none" spc="0" normalizeH="0" baseline="0" noProof="0" dirty="0">
                <a:ln>
                  <a:noFill/>
                </a:ln>
                <a:solidFill>
                  <a:srgbClr val="000000"/>
                </a:solidFill>
                <a:effectLst/>
                <a:uLnTx/>
                <a:uFillTx/>
                <a:latin typeface="Tahoma"/>
                <a:ea typeface="+mn-ea"/>
                <a:cs typeface="+mn-cs"/>
              </a:rPr>
              <a:t>This work is licensed under a Creative Commons Attribution-Share Alike 4.0 license</a:t>
            </a:r>
          </a:p>
        </p:txBody>
      </p:sp>
      <p:sp>
        <p:nvSpPr>
          <p:cNvPr id="5" name="TextBox 4"/>
          <p:cNvSpPr txBox="1"/>
          <p:nvPr/>
        </p:nvSpPr>
        <p:spPr>
          <a:xfrm>
            <a:off x="2729625" y="4851402"/>
            <a:ext cx="679134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ahoma"/>
                <a:ea typeface="+mn-ea"/>
                <a:cs typeface="+mn-cs"/>
              </a:rPr>
              <a:t>https://creativecommons.org/licenses/by-sa/4.0/</a:t>
            </a:r>
          </a:p>
        </p:txBody>
      </p:sp>
    </p:spTree>
    <p:extLst>
      <p:ext uri="{BB962C8B-B14F-4D97-AF65-F5344CB8AC3E}">
        <p14:creationId xmlns:p14="http://schemas.microsoft.com/office/powerpoint/2010/main" val="279245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You have to know where you come from in order to know where to go</a:t>
            </a:r>
          </a:p>
        </p:txBody>
      </p:sp>
      <p:sp>
        <p:nvSpPr>
          <p:cNvPr id="2" name="Text Placeholder 1"/>
          <p:cNvSpPr>
            <a:spLocks noGrp="1"/>
          </p:cNvSpPr>
          <p:nvPr>
            <p:ph type="body" sz="quarter" idx="10"/>
          </p:nvPr>
        </p:nvSpPr>
        <p:spPr/>
        <p:txBody>
          <a:bodyPr/>
          <a:lstStyle/>
          <a:p>
            <a:r>
              <a:rPr lang="en-US" dirty="0"/>
              <a:t>Historical Perspective</a:t>
            </a:r>
          </a:p>
        </p:txBody>
      </p:sp>
    </p:spTree>
    <p:extLst>
      <p:ext uri="{BB962C8B-B14F-4D97-AF65-F5344CB8AC3E}">
        <p14:creationId xmlns:p14="http://schemas.microsoft.com/office/powerpoint/2010/main" val="259175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Bas Wisselink	</a:t>
            </a:r>
          </a:p>
        </p:txBody>
      </p:sp>
      <p:sp>
        <p:nvSpPr>
          <p:cNvPr id="6" name="Text Placeholder 5"/>
          <p:cNvSpPr>
            <a:spLocks noGrp="1"/>
          </p:cNvSpPr>
          <p:nvPr>
            <p:ph type="body" sz="quarter" idx="13"/>
          </p:nvPr>
        </p:nvSpPr>
        <p:spPr/>
        <p:txBody>
          <a:bodyPr/>
          <a:lstStyle/>
          <a:p>
            <a:r>
              <a:rPr lang="en-US" dirty="0"/>
              <a:t>15-02-2018</a:t>
            </a:r>
          </a:p>
        </p:txBody>
      </p:sp>
    </p:spTree>
    <p:extLst>
      <p:ext uri="{BB962C8B-B14F-4D97-AF65-F5344CB8AC3E}">
        <p14:creationId xmlns:p14="http://schemas.microsoft.com/office/powerpoint/2010/main" val="105581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322251" y="2099491"/>
            <a:ext cx="9547497" cy="3317240"/>
          </a:xfrm>
        </p:spPr>
        <p:txBody>
          <a:bodyPr/>
          <a:lstStyle/>
          <a:p>
            <a:r>
              <a:rPr lang="en-US" dirty="0"/>
              <a:t>~ 1990 – Start of the movement from cash to digital</a:t>
            </a:r>
          </a:p>
          <a:p>
            <a:r>
              <a:rPr lang="en-US" dirty="0"/>
              <a:t>1991 - </a:t>
            </a:r>
            <a:r>
              <a:rPr lang="en-US" b="1" dirty="0" err="1"/>
              <a:t>Digicash</a:t>
            </a:r>
            <a:r>
              <a:rPr lang="en-US" dirty="0"/>
              <a:t> – David </a:t>
            </a:r>
            <a:r>
              <a:rPr lang="en-US" dirty="0" err="1"/>
              <a:t>Chaum</a:t>
            </a:r>
            <a:endParaRPr lang="en-US" dirty="0"/>
          </a:p>
          <a:p>
            <a:r>
              <a:rPr lang="en-US" dirty="0"/>
              <a:t>1992: Start of the </a:t>
            </a:r>
            <a:r>
              <a:rPr lang="en-US" dirty="0" err="1"/>
              <a:t>Cypherpunks</a:t>
            </a:r>
            <a:r>
              <a:rPr lang="en-US" dirty="0"/>
              <a:t>. Publication of “A </a:t>
            </a:r>
            <a:r>
              <a:rPr lang="en-US" dirty="0" err="1"/>
              <a:t>Cypherpunk’s</a:t>
            </a:r>
            <a:r>
              <a:rPr lang="en-US" dirty="0"/>
              <a:t> Manifesto”.</a:t>
            </a:r>
          </a:p>
          <a:p>
            <a:r>
              <a:rPr lang="en-US" dirty="0"/>
              <a:t>1997: </a:t>
            </a:r>
            <a:r>
              <a:rPr lang="en-US" b="1" dirty="0" err="1"/>
              <a:t>Hashcash</a:t>
            </a:r>
            <a:r>
              <a:rPr lang="en-US" dirty="0"/>
              <a:t> – Adam Back</a:t>
            </a:r>
          </a:p>
          <a:p>
            <a:r>
              <a:rPr lang="en-US" dirty="0"/>
              <a:t>1998: </a:t>
            </a:r>
            <a:r>
              <a:rPr lang="en-US" b="1" dirty="0"/>
              <a:t>B-Money</a:t>
            </a:r>
            <a:r>
              <a:rPr lang="en-US" dirty="0"/>
              <a:t> – Wei Dai</a:t>
            </a:r>
          </a:p>
          <a:p>
            <a:r>
              <a:rPr lang="en-US" dirty="0"/>
              <a:t>2005: </a:t>
            </a:r>
            <a:r>
              <a:rPr lang="en-US" b="1" dirty="0" err="1"/>
              <a:t>BitGold</a:t>
            </a:r>
            <a:r>
              <a:rPr lang="en-US" dirty="0"/>
              <a:t> – Nick Szabo</a:t>
            </a:r>
          </a:p>
          <a:p>
            <a:r>
              <a:rPr lang="en-US" dirty="0"/>
              <a:t>2008: </a:t>
            </a:r>
            <a:r>
              <a:rPr lang="en-US" b="1" dirty="0"/>
              <a:t>Bitcoin</a:t>
            </a:r>
            <a:r>
              <a:rPr lang="en-US" dirty="0"/>
              <a:t> – Satoshi Nakamoto</a:t>
            </a:r>
          </a:p>
          <a:p>
            <a:endParaRPr lang="en-US" dirty="0"/>
          </a:p>
          <a:p>
            <a:endParaRPr lang="en-US" dirty="0"/>
          </a:p>
        </p:txBody>
      </p:sp>
      <p:sp>
        <p:nvSpPr>
          <p:cNvPr id="2" name="Text Placeholder 1"/>
          <p:cNvSpPr>
            <a:spLocks noGrp="1"/>
          </p:cNvSpPr>
          <p:nvPr>
            <p:ph type="body" sz="quarter" idx="10"/>
          </p:nvPr>
        </p:nvSpPr>
        <p:spPr/>
        <p:txBody>
          <a:bodyPr/>
          <a:lstStyle/>
          <a:p>
            <a:r>
              <a:rPr lang="en-US" dirty="0"/>
              <a:t>Timeline</a:t>
            </a:r>
          </a:p>
        </p:txBody>
      </p:sp>
    </p:spTree>
    <p:extLst>
      <p:ext uri="{BB962C8B-B14F-4D97-AF65-F5344CB8AC3E}">
        <p14:creationId xmlns:p14="http://schemas.microsoft.com/office/powerpoint/2010/main" val="142318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322251" y="2099491"/>
            <a:ext cx="9547497" cy="3317240"/>
          </a:xfrm>
        </p:spPr>
        <p:txBody>
          <a:bodyPr/>
          <a:lstStyle/>
          <a:p>
            <a:r>
              <a:rPr lang="en-US" dirty="0"/>
              <a:t>Identity becomes the new money</a:t>
            </a:r>
          </a:p>
          <a:p>
            <a:r>
              <a:rPr lang="en-US" dirty="0"/>
              <a:t>Full traceability of all personal transactions</a:t>
            </a:r>
          </a:p>
          <a:p>
            <a:r>
              <a:rPr lang="en-US" dirty="0"/>
              <a:t>Full unit of account control to the monetary sovereign</a:t>
            </a:r>
          </a:p>
          <a:p>
            <a:r>
              <a:rPr lang="en-US" dirty="0"/>
              <a:t>Payment blockades and confiscation become easier</a:t>
            </a:r>
          </a:p>
          <a:p>
            <a:r>
              <a:rPr lang="en-US" dirty="0"/>
              <a:t>Total elimination of the informal shadow economy</a:t>
            </a:r>
          </a:p>
          <a:p>
            <a:r>
              <a:rPr lang="en-US" dirty="0"/>
              <a:t>Near absolute efficiency in tax collection</a:t>
            </a:r>
          </a:p>
          <a:p>
            <a:endParaRPr lang="en-US" dirty="0"/>
          </a:p>
        </p:txBody>
      </p:sp>
      <p:sp>
        <p:nvSpPr>
          <p:cNvPr id="2" name="Text Placeholder 1"/>
          <p:cNvSpPr>
            <a:spLocks noGrp="1"/>
          </p:cNvSpPr>
          <p:nvPr>
            <p:ph type="body" sz="quarter" idx="10"/>
          </p:nvPr>
        </p:nvSpPr>
        <p:spPr/>
        <p:txBody>
          <a:bodyPr/>
          <a:lstStyle/>
          <a:p>
            <a:r>
              <a:rPr lang="en-US" dirty="0"/>
              <a:t>Problems with Digital Cash</a:t>
            </a:r>
          </a:p>
        </p:txBody>
      </p:sp>
      <p:sp>
        <p:nvSpPr>
          <p:cNvPr id="3" name="TextBox 2">
            <a:extLst>
              <a:ext uri="{FF2B5EF4-FFF2-40B4-BE49-F238E27FC236}">
                <a16:creationId xmlns:a16="http://schemas.microsoft.com/office/drawing/2014/main" id="{82C34392-FE87-4F43-8F23-7DACB7A9BD62}"/>
              </a:ext>
            </a:extLst>
          </p:cNvPr>
          <p:cNvSpPr txBox="1"/>
          <p:nvPr/>
        </p:nvSpPr>
        <p:spPr>
          <a:xfrm>
            <a:off x="406400" y="6061165"/>
            <a:ext cx="5006499" cy="261610"/>
          </a:xfrm>
          <a:prstGeom prst="rect">
            <a:avLst/>
          </a:prstGeom>
          <a:noFill/>
        </p:spPr>
        <p:txBody>
          <a:bodyPr wrap="none" rtlCol="0">
            <a:spAutoFit/>
          </a:bodyPr>
          <a:lstStyle/>
          <a:p>
            <a:r>
              <a:rPr lang="en-GB" sz="1100" dirty="0"/>
              <a:t>Source: https://www.slideshare.net/jonmatonis/bitcoin-cash-becoming-digital</a:t>
            </a:r>
          </a:p>
        </p:txBody>
      </p:sp>
    </p:spTree>
    <p:extLst>
      <p:ext uri="{BB962C8B-B14F-4D97-AF65-F5344CB8AC3E}">
        <p14:creationId xmlns:p14="http://schemas.microsoft.com/office/powerpoint/2010/main" val="200168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06400" y="1193800"/>
            <a:ext cx="5486400" cy="4445000"/>
          </a:xfrm>
        </p:spPr>
        <p:txBody>
          <a:bodyPr/>
          <a:lstStyle/>
          <a:p>
            <a:r>
              <a:rPr lang="en-US" dirty="0"/>
              <a:t>Originator: David </a:t>
            </a:r>
            <a:r>
              <a:rPr lang="en-US" dirty="0" err="1"/>
              <a:t>Chaum</a:t>
            </a:r>
            <a:endParaRPr lang="en-US" dirty="0"/>
          </a:p>
          <a:p>
            <a:r>
              <a:rPr lang="en-US" dirty="0"/>
              <a:t>1982: paper “</a:t>
            </a:r>
            <a:r>
              <a:rPr lang="en-US" b="1" dirty="0"/>
              <a:t>Blind Signatures </a:t>
            </a:r>
            <a:r>
              <a:rPr lang="en-US" dirty="0"/>
              <a:t>for Untraceable Payments” </a:t>
            </a:r>
            <a:r>
              <a:rPr lang="en-US" dirty="0">
                <a:sym typeface="Wingdings" panose="05000000000000000000" pitchFamily="2" charset="2"/>
              </a:rPr>
              <a:t> anonymous or pseudonymous </a:t>
            </a:r>
            <a:endParaRPr lang="en-US" dirty="0"/>
          </a:p>
          <a:p>
            <a:r>
              <a:rPr lang="en-US" dirty="0"/>
              <a:t>Founds </a:t>
            </a:r>
            <a:r>
              <a:rPr lang="en-US" dirty="0" err="1"/>
              <a:t>Digicash</a:t>
            </a:r>
            <a:r>
              <a:rPr lang="en-US" dirty="0"/>
              <a:t> in 1990</a:t>
            </a:r>
          </a:p>
          <a:p>
            <a:r>
              <a:rPr lang="en-US" dirty="0" err="1"/>
              <a:t>Digicash</a:t>
            </a:r>
            <a:r>
              <a:rPr lang="en-US" dirty="0"/>
              <a:t> goes bankrupt in 1998, bought out in 2002</a:t>
            </a:r>
          </a:p>
          <a:p>
            <a:r>
              <a:rPr lang="en-US" dirty="0" err="1"/>
              <a:t>Digicash</a:t>
            </a:r>
            <a:r>
              <a:rPr lang="en-US" dirty="0"/>
              <a:t> focuses on making transactions anonymous.</a:t>
            </a:r>
          </a:p>
          <a:p>
            <a:r>
              <a:rPr lang="en-US" dirty="0"/>
              <a:t>The consideration was that having digital payments would lead to undesirable ability to have insight into people’s </a:t>
            </a:r>
            <a:r>
              <a:rPr lang="en-US" dirty="0" err="1"/>
              <a:t>spendings</a:t>
            </a:r>
            <a:r>
              <a:rPr lang="en-US" dirty="0"/>
              <a:t> and thus private life.</a:t>
            </a:r>
          </a:p>
          <a:p>
            <a:endParaRPr lang="en-US" dirty="0"/>
          </a:p>
          <a:p>
            <a:endParaRPr lang="en-US" dirty="0"/>
          </a:p>
          <a:p>
            <a:endParaRPr lang="en-US" dirty="0"/>
          </a:p>
        </p:txBody>
      </p:sp>
      <p:pic>
        <p:nvPicPr>
          <p:cNvPr id="4" name="Picture Placeholder 3">
            <a:extLst>
              <a:ext uri="{FF2B5EF4-FFF2-40B4-BE49-F238E27FC236}">
                <a16:creationId xmlns:a16="http://schemas.microsoft.com/office/drawing/2014/main" id="{F557340F-5F8D-464F-98B5-B530C732C7A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7135" r="7135"/>
          <a:stretch>
            <a:fillRect/>
          </a:stretch>
        </p:blipFill>
        <p:spPr/>
      </p:pic>
      <p:sp>
        <p:nvSpPr>
          <p:cNvPr id="2" name="Text Placeholder 1"/>
          <p:cNvSpPr>
            <a:spLocks noGrp="1"/>
          </p:cNvSpPr>
          <p:nvPr>
            <p:ph type="body" sz="quarter" idx="10"/>
          </p:nvPr>
        </p:nvSpPr>
        <p:spPr/>
        <p:txBody>
          <a:bodyPr/>
          <a:lstStyle/>
          <a:p>
            <a:r>
              <a:rPr lang="en-US" dirty="0"/>
              <a:t>David </a:t>
            </a:r>
            <a:r>
              <a:rPr lang="en-US" dirty="0" err="1"/>
              <a:t>Chaum</a:t>
            </a:r>
            <a:r>
              <a:rPr lang="en-US" dirty="0"/>
              <a:t> - </a:t>
            </a:r>
            <a:r>
              <a:rPr lang="en-US" dirty="0" err="1"/>
              <a:t>Digicash</a:t>
            </a:r>
            <a:endParaRPr lang="en-US" dirty="0"/>
          </a:p>
        </p:txBody>
      </p:sp>
    </p:spTree>
    <p:extLst>
      <p:ext uri="{BB962C8B-B14F-4D97-AF65-F5344CB8AC3E}">
        <p14:creationId xmlns:p14="http://schemas.microsoft.com/office/powerpoint/2010/main" val="324756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06400" y="1193800"/>
            <a:ext cx="5486400" cy="4701903"/>
          </a:xfrm>
        </p:spPr>
        <p:txBody>
          <a:bodyPr/>
          <a:lstStyle/>
          <a:p>
            <a:r>
              <a:rPr lang="en-US" dirty="0"/>
              <a:t>Originator: </a:t>
            </a:r>
            <a:r>
              <a:rPr lang="en-GB" dirty="0"/>
              <a:t>Eric Hughes, 1993</a:t>
            </a:r>
            <a:endParaRPr lang="en-US" dirty="0"/>
          </a:p>
          <a:p>
            <a:endParaRPr lang="en-US" dirty="0"/>
          </a:p>
          <a:p>
            <a:r>
              <a:rPr lang="en-GB" dirty="0"/>
              <a:t>“Privacy is not secrecy.”</a:t>
            </a:r>
          </a:p>
          <a:p>
            <a:endParaRPr lang="en-GB" dirty="0"/>
          </a:p>
          <a:p>
            <a:r>
              <a:rPr lang="en-US" dirty="0"/>
              <a:t>“…privacy in an open society requires anonymous transaction systems.”</a:t>
            </a:r>
          </a:p>
          <a:p>
            <a:endParaRPr lang="en-US" dirty="0"/>
          </a:p>
          <a:p>
            <a:r>
              <a:rPr lang="en-US" dirty="0"/>
              <a:t>“Privacy in an open society also requires cryptography”</a:t>
            </a:r>
          </a:p>
          <a:p>
            <a:endParaRPr lang="en-US" dirty="0"/>
          </a:p>
          <a:p>
            <a:r>
              <a:rPr lang="en-US" dirty="0"/>
              <a:t>“For privacy to be widespread it must be part of a social contract.”</a:t>
            </a:r>
          </a:p>
        </p:txBody>
      </p:sp>
      <p:sp>
        <p:nvSpPr>
          <p:cNvPr id="2" name="Text Placeholder 1"/>
          <p:cNvSpPr>
            <a:spLocks noGrp="1"/>
          </p:cNvSpPr>
          <p:nvPr>
            <p:ph type="body" sz="quarter" idx="10"/>
          </p:nvPr>
        </p:nvSpPr>
        <p:spPr/>
        <p:txBody>
          <a:bodyPr/>
          <a:lstStyle/>
          <a:p>
            <a:r>
              <a:rPr lang="en-US" dirty="0"/>
              <a:t>A </a:t>
            </a:r>
            <a:r>
              <a:rPr lang="en-US" dirty="0" err="1"/>
              <a:t>Cypherpunks</a:t>
            </a:r>
            <a:r>
              <a:rPr lang="en-US" dirty="0"/>
              <a:t> Manifesto</a:t>
            </a:r>
          </a:p>
        </p:txBody>
      </p:sp>
      <p:pic>
        <p:nvPicPr>
          <p:cNvPr id="8" name="Picture Placeholder 7">
            <a:extLst>
              <a:ext uri="{FF2B5EF4-FFF2-40B4-BE49-F238E27FC236}">
                <a16:creationId xmlns:a16="http://schemas.microsoft.com/office/drawing/2014/main" id="{5E215FA6-49D7-4DAA-BD0F-AD6A1463BAD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9566" r="19566"/>
          <a:stretch>
            <a:fillRect/>
          </a:stretch>
        </p:blipFill>
        <p:spPr>
          <a:xfrm>
            <a:off x="6299200" y="1193800"/>
            <a:ext cx="5486400" cy="4978400"/>
          </a:xfrm>
        </p:spPr>
      </p:pic>
      <p:sp>
        <p:nvSpPr>
          <p:cNvPr id="9" name="TextBox 8">
            <a:extLst>
              <a:ext uri="{FF2B5EF4-FFF2-40B4-BE49-F238E27FC236}">
                <a16:creationId xmlns:a16="http://schemas.microsoft.com/office/drawing/2014/main" id="{29778ECB-B4B1-463F-8371-EF20255C38E2}"/>
              </a:ext>
            </a:extLst>
          </p:cNvPr>
          <p:cNvSpPr txBox="1"/>
          <p:nvPr/>
        </p:nvSpPr>
        <p:spPr>
          <a:xfrm>
            <a:off x="406400" y="6033700"/>
            <a:ext cx="4386457" cy="276999"/>
          </a:xfrm>
          <a:prstGeom prst="rect">
            <a:avLst/>
          </a:prstGeom>
          <a:noFill/>
        </p:spPr>
        <p:txBody>
          <a:bodyPr wrap="none" rtlCol="0">
            <a:spAutoFit/>
          </a:bodyPr>
          <a:lstStyle/>
          <a:p>
            <a:r>
              <a:rPr lang="en-GB" sz="1200" dirty="0"/>
              <a:t>Source: https://www.activism.net/cypherpunk/manifesto.html</a:t>
            </a:r>
          </a:p>
        </p:txBody>
      </p:sp>
    </p:spTree>
    <p:extLst>
      <p:ext uri="{BB962C8B-B14F-4D97-AF65-F5344CB8AC3E}">
        <p14:creationId xmlns:p14="http://schemas.microsoft.com/office/powerpoint/2010/main" val="160500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Originator: Adam Back</a:t>
            </a:r>
          </a:p>
          <a:p>
            <a:endParaRPr lang="en-US" dirty="0"/>
          </a:p>
          <a:p>
            <a:r>
              <a:rPr lang="en-US" dirty="0"/>
              <a:t>1997: creation of </a:t>
            </a:r>
            <a:r>
              <a:rPr lang="en-US" b="1" dirty="0" err="1"/>
              <a:t>Hashcash</a:t>
            </a:r>
            <a:r>
              <a:rPr lang="en-US" dirty="0"/>
              <a:t>, “A partial hash collision based postage scheme”</a:t>
            </a:r>
          </a:p>
          <a:p>
            <a:endParaRPr lang="en-US" dirty="0"/>
          </a:p>
          <a:p>
            <a:r>
              <a:rPr lang="en-US" dirty="0"/>
              <a:t>Spam prevention system by making a sender do easily verifiable computations (hashing)</a:t>
            </a:r>
          </a:p>
          <a:p>
            <a:endParaRPr lang="en-US" dirty="0"/>
          </a:p>
          <a:p>
            <a:r>
              <a:rPr lang="en-US" dirty="0"/>
              <a:t>Paper explicitly referenced possible outlawing of </a:t>
            </a:r>
            <a:r>
              <a:rPr lang="en-US" dirty="0" err="1"/>
              <a:t>Digicash</a:t>
            </a:r>
            <a:endParaRPr lang="en-US" dirty="0"/>
          </a:p>
          <a:p>
            <a:endParaRPr lang="en-US" dirty="0"/>
          </a:p>
          <a:p>
            <a:r>
              <a:rPr lang="en-US" dirty="0" err="1"/>
              <a:t>Hashcash</a:t>
            </a:r>
            <a:r>
              <a:rPr lang="en-US" dirty="0"/>
              <a:t> becomes the basis of Mining algorithm.</a:t>
            </a:r>
          </a:p>
        </p:txBody>
      </p:sp>
      <p:sp>
        <p:nvSpPr>
          <p:cNvPr id="2" name="Text Placeholder 1"/>
          <p:cNvSpPr>
            <a:spLocks noGrp="1"/>
          </p:cNvSpPr>
          <p:nvPr>
            <p:ph type="body" sz="quarter" idx="10"/>
          </p:nvPr>
        </p:nvSpPr>
        <p:spPr/>
        <p:txBody>
          <a:bodyPr/>
          <a:lstStyle/>
          <a:p>
            <a:r>
              <a:rPr lang="en-US" dirty="0"/>
              <a:t>Adam Back - </a:t>
            </a:r>
            <a:r>
              <a:rPr lang="en-US" dirty="0" err="1"/>
              <a:t>Hashcash</a:t>
            </a:r>
            <a:endParaRPr lang="en-US" dirty="0"/>
          </a:p>
        </p:txBody>
      </p:sp>
      <p:pic>
        <p:nvPicPr>
          <p:cNvPr id="7" name="Picture Placeholder 6">
            <a:extLst>
              <a:ext uri="{FF2B5EF4-FFF2-40B4-BE49-F238E27FC236}">
                <a16:creationId xmlns:a16="http://schemas.microsoft.com/office/drawing/2014/main" id="{43CD5596-2087-411D-83B0-A40609742CD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0375" r="20375"/>
          <a:stretch>
            <a:fillRect/>
          </a:stretch>
        </p:blipFill>
        <p:spPr/>
      </p:pic>
    </p:spTree>
    <p:extLst>
      <p:ext uri="{BB962C8B-B14F-4D97-AF65-F5344CB8AC3E}">
        <p14:creationId xmlns:p14="http://schemas.microsoft.com/office/powerpoint/2010/main" val="66074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Originator: Wei Dai</a:t>
            </a:r>
          </a:p>
          <a:p>
            <a:endParaRPr lang="en-US" dirty="0"/>
          </a:p>
          <a:p>
            <a:r>
              <a:rPr lang="en-US" dirty="0"/>
              <a:t>1998: creation of B-Money</a:t>
            </a:r>
          </a:p>
          <a:p>
            <a:r>
              <a:rPr lang="en-US" b="1" dirty="0"/>
              <a:t>B-Money introduces </a:t>
            </a:r>
          </a:p>
          <a:p>
            <a:pPr lvl="1"/>
            <a:r>
              <a:rPr lang="en-US" dirty="0"/>
              <a:t>Public Key pseudonyms</a:t>
            </a:r>
          </a:p>
          <a:p>
            <a:pPr lvl="1"/>
            <a:r>
              <a:rPr lang="en-US" dirty="0"/>
              <a:t>Creation of Money using </a:t>
            </a:r>
            <a:r>
              <a:rPr lang="en-US" dirty="0" err="1"/>
              <a:t>hashcash</a:t>
            </a:r>
            <a:endParaRPr lang="en-US" dirty="0"/>
          </a:p>
          <a:p>
            <a:pPr lvl="1"/>
            <a:r>
              <a:rPr lang="en-US" dirty="0"/>
              <a:t>Two possible ways of keeping Ledger</a:t>
            </a:r>
          </a:p>
          <a:p>
            <a:pPr lvl="2"/>
            <a:r>
              <a:rPr lang="en-US" dirty="0"/>
              <a:t>All participants check (</a:t>
            </a:r>
            <a:r>
              <a:rPr lang="en-US" dirty="0" err="1"/>
              <a:t>PoW</a:t>
            </a:r>
            <a:r>
              <a:rPr lang="en-US" dirty="0"/>
              <a:t>)</a:t>
            </a:r>
          </a:p>
          <a:p>
            <a:pPr lvl="2"/>
            <a:r>
              <a:rPr lang="en-US" dirty="0"/>
              <a:t>Servers put up collateral ((D)</a:t>
            </a:r>
            <a:r>
              <a:rPr lang="en-US" dirty="0" err="1"/>
              <a:t>PoS</a:t>
            </a:r>
            <a:r>
              <a:rPr lang="en-US" dirty="0"/>
              <a:t>)</a:t>
            </a:r>
          </a:p>
          <a:p>
            <a:endParaRPr lang="en-US" dirty="0"/>
          </a:p>
          <a:p>
            <a:r>
              <a:rPr lang="en-US" dirty="0"/>
              <a:t>Missing: A way to control Money Creation</a:t>
            </a:r>
          </a:p>
          <a:p>
            <a:pPr lvl="1"/>
            <a:r>
              <a:rPr lang="en-US" dirty="0"/>
              <a:t>Proposes a few ways that are still </a:t>
            </a:r>
            <a:r>
              <a:rPr lang="en-US" dirty="0" err="1"/>
              <a:t>centralised</a:t>
            </a:r>
            <a:endParaRPr lang="en-US" dirty="0"/>
          </a:p>
        </p:txBody>
      </p:sp>
      <p:sp>
        <p:nvSpPr>
          <p:cNvPr id="2" name="Text Placeholder 1"/>
          <p:cNvSpPr>
            <a:spLocks noGrp="1"/>
          </p:cNvSpPr>
          <p:nvPr>
            <p:ph type="body" sz="quarter" idx="10"/>
          </p:nvPr>
        </p:nvSpPr>
        <p:spPr/>
        <p:txBody>
          <a:bodyPr/>
          <a:lstStyle/>
          <a:p>
            <a:r>
              <a:rPr lang="en-US" dirty="0"/>
              <a:t>Wei Dai – B-Money</a:t>
            </a:r>
          </a:p>
        </p:txBody>
      </p:sp>
      <p:pic>
        <p:nvPicPr>
          <p:cNvPr id="8" name="Picture Placeholder 7">
            <a:extLst>
              <a:ext uri="{FF2B5EF4-FFF2-40B4-BE49-F238E27FC236}">
                <a16:creationId xmlns:a16="http://schemas.microsoft.com/office/drawing/2014/main" id="{F09E82CD-A545-487A-AD23-E4108492174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9574" r="9574"/>
          <a:stretch>
            <a:fillRect/>
          </a:stretch>
        </p:blipFill>
        <p:spPr/>
      </p:pic>
    </p:spTree>
    <p:extLst>
      <p:ext uri="{BB962C8B-B14F-4D97-AF65-F5344CB8AC3E}">
        <p14:creationId xmlns:p14="http://schemas.microsoft.com/office/powerpoint/2010/main" val="42008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Originator: Nick Szabo</a:t>
            </a:r>
          </a:p>
          <a:p>
            <a:endParaRPr lang="en-US" dirty="0"/>
          </a:p>
          <a:p>
            <a:r>
              <a:rPr lang="en-US" dirty="0"/>
              <a:t>1998: inception of Bit Gold</a:t>
            </a:r>
          </a:p>
          <a:p>
            <a:r>
              <a:rPr lang="en-US" b="1" dirty="0"/>
              <a:t>Bit Gold introduces </a:t>
            </a:r>
          </a:p>
          <a:p>
            <a:pPr lvl="1"/>
            <a:r>
              <a:rPr lang="en-US" dirty="0"/>
              <a:t>Timestamping</a:t>
            </a:r>
          </a:p>
          <a:p>
            <a:pPr lvl="1"/>
            <a:r>
              <a:rPr lang="en-US" dirty="0"/>
              <a:t>Creation of Money using </a:t>
            </a:r>
            <a:r>
              <a:rPr lang="en-US" dirty="0" err="1"/>
              <a:t>hashcash</a:t>
            </a:r>
            <a:endParaRPr lang="en-US" dirty="0"/>
          </a:p>
          <a:p>
            <a:pPr lvl="1"/>
            <a:endParaRPr lang="en-US" dirty="0"/>
          </a:p>
          <a:p>
            <a:r>
              <a:rPr lang="en-US" dirty="0"/>
              <a:t>Missing: incentives to keep nodes honest</a:t>
            </a:r>
          </a:p>
          <a:p>
            <a:r>
              <a:rPr lang="en-US" dirty="0"/>
              <a:t>Missing: A way to keep tokens fungible (no agreed way to set difficulty. One token might be made with significantly more difficulty than the other)</a:t>
            </a:r>
          </a:p>
        </p:txBody>
      </p:sp>
      <p:sp>
        <p:nvSpPr>
          <p:cNvPr id="2" name="Text Placeholder 1"/>
          <p:cNvSpPr>
            <a:spLocks noGrp="1"/>
          </p:cNvSpPr>
          <p:nvPr>
            <p:ph type="body" sz="quarter" idx="10"/>
          </p:nvPr>
        </p:nvSpPr>
        <p:spPr/>
        <p:txBody>
          <a:bodyPr/>
          <a:lstStyle/>
          <a:p>
            <a:r>
              <a:rPr lang="en-US" dirty="0"/>
              <a:t>Nick Szabo - </a:t>
            </a:r>
            <a:r>
              <a:rPr lang="en-US" dirty="0" err="1"/>
              <a:t>BitGold</a:t>
            </a:r>
            <a:endParaRPr lang="en-US" dirty="0"/>
          </a:p>
        </p:txBody>
      </p:sp>
      <p:pic>
        <p:nvPicPr>
          <p:cNvPr id="10" name="Picture Placeholder 9">
            <a:extLst>
              <a:ext uri="{FF2B5EF4-FFF2-40B4-BE49-F238E27FC236}">
                <a16:creationId xmlns:a16="http://schemas.microsoft.com/office/drawing/2014/main" id="{82E524E0-A6EE-4869-9312-03DF5506656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9005" r="19005"/>
          <a:stretch>
            <a:fillRect/>
          </a:stretch>
        </p:blipFill>
        <p:spPr/>
      </p:pic>
    </p:spTree>
    <p:extLst>
      <p:ext uri="{BB962C8B-B14F-4D97-AF65-F5344CB8AC3E}">
        <p14:creationId xmlns:p14="http://schemas.microsoft.com/office/powerpoint/2010/main" val="345252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5">
  <a:themeElements>
    <a:clrScheme name="Blockchain">
      <a:dk1>
        <a:srgbClr val="000000"/>
      </a:dk1>
      <a:lt1>
        <a:srgbClr val="FFFFFF"/>
      </a:lt1>
      <a:dk2>
        <a:srgbClr val="1F497D"/>
      </a:dk2>
      <a:lt2>
        <a:srgbClr val="333333"/>
      </a:lt2>
      <a:accent1>
        <a:srgbClr val="005380"/>
      </a:accent1>
      <a:accent2>
        <a:srgbClr val="B5B5B5"/>
      </a:accent2>
      <a:accent3>
        <a:srgbClr val="73ACDF"/>
      </a:accent3>
      <a:accent4>
        <a:srgbClr val="8D72B5"/>
      </a:accent4>
      <a:accent5>
        <a:srgbClr val="3B8BA1"/>
      </a:accent5>
      <a:accent6>
        <a:srgbClr val="C11C38"/>
      </a:accent6>
      <a:hlink>
        <a:srgbClr val="0000FF"/>
      </a:hlink>
      <a:folHlink>
        <a:srgbClr val="800080"/>
      </a:folHlink>
    </a:clrScheme>
    <a:fontScheme name="Custom 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Presentation5">
  <a:themeElements>
    <a:clrScheme name="Blockchain">
      <a:dk1>
        <a:srgbClr val="000000"/>
      </a:dk1>
      <a:lt1>
        <a:srgbClr val="FFFFFF"/>
      </a:lt1>
      <a:dk2>
        <a:srgbClr val="1F497D"/>
      </a:dk2>
      <a:lt2>
        <a:srgbClr val="333333"/>
      </a:lt2>
      <a:accent1>
        <a:srgbClr val="005380"/>
      </a:accent1>
      <a:accent2>
        <a:srgbClr val="B5B5B5"/>
      </a:accent2>
      <a:accent3>
        <a:srgbClr val="73ACDF"/>
      </a:accent3>
      <a:accent4>
        <a:srgbClr val="8D72B5"/>
      </a:accent4>
      <a:accent5>
        <a:srgbClr val="3B8BA1"/>
      </a:accent5>
      <a:accent6>
        <a:srgbClr val="C11C38"/>
      </a:accent6>
      <a:hlink>
        <a:srgbClr val="0000FF"/>
      </a:hlink>
      <a:folHlink>
        <a:srgbClr val="800080"/>
      </a:folHlink>
    </a:clrScheme>
    <a:fontScheme name="Custom 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Presentation5">
  <a:themeElements>
    <a:clrScheme name="Blockchain">
      <a:dk1>
        <a:srgbClr val="000000"/>
      </a:dk1>
      <a:lt1>
        <a:srgbClr val="FFFFFF"/>
      </a:lt1>
      <a:dk2>
        <a:srgbClr val="1F497D"/>
      </a:dk2>
      <a:lt2>
        <a:srgbClr val="333333"/>
      </a:lt2>
      <a:accent1>
        <a:srgbClr val="005380"/>
      </a:accent1>
      <a:accent2>
        <a:srgbClr val="B5B5B5"/>
      </a:accent2>
      <a:accent3>
        <a:srgbClr val="73ACDF"/>
      </a:accent3>
      <a:accent4>
        <a:srgbClr val="8D72B5"/>
      </a:accent4>
      <a:accent5>
        <a:srgbClr val="3B8BA1"/>
      </a:accent5>
      <a:accent6>
        <a:srgbClr val="C11C38"/>
      </a:accent6>
      <a:hlink>
        <a:srgbClr val="0000FF"/>
      </a:hlink>
      <a:folHlink>
        <a:srgbClr val="800080"/>
      </a:folHlink>
    </a:clrScheme>
    <a:fontScheme name="Custom 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340</TotalTime>
  <Words>1197</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Tahoma</vt:lpstr>
      <vt:lpstr>Vladimir Script</vt:lpstr>
      <vt:lpstr>Wingdings</vt:lpstr>
      <vt:lpstr>Presentation5</vt:lpstr>
      <vt:lpstr>1_Presentation5</vt:lpstr>
      <vt:lpstr>2_Presentation5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 Wisselink</dc:creator>
  <cp:lastModifiedBy>Bas Wisselink</cp:lastModifiedBy>
  <cp:revision>21</cp:revision>
  <dcterms:created xsi:type="dcterms:W3CDTF">2018-02-14T21:41:22Z</dcterms:created>
  <dcterms:modified xsi:type="dcterms:W3CDTF">2018-02-15T15:39:37Z</dcterms:modified>
</cp:coreProperties>
</file>