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4E94-5E53-4289-A622-47837BF0A813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92DDC-AB31-4DDE-9A94-5BB7AE0C3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7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Our project will concentrate on showing patient medical information on the dashboard as well as easing the communication between paramedics and hospital. </a:t>
            </a:r>
          </a:p>
          <a:p>
            <a:r>
              <a:rPr lang="en-CA" sz="5400" dirty="0"/>
              <a:t>At the first place, I chose DS18B20 (Temperature Sensor) to work on this project. However, I found working on measuring the pulse is more interesting and I may learn a lot of from it. That’s why I decided to choose heartbeat measuring is my hardware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92DDC-AB31-4DDE-9A94-5BB7AE0C30C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77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92DDC-AB31-4DDE-9A94-5BB7AE0C30C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1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9FC-A99B-4AA2-BD80-137094DAC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Automotive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ED48-C8E7-467C-A853-4AB4DB5B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Heartbeat Sensor</a:t>
            </a:r>
          </a:p>
        </p:txBody>
      </p:sp>
    </p:spTree>
    <p:extLst>
      <p:ext uri="{BB962C8B-B14F-4D97-AF65-F5344CB8AC3E}">
        <p14:creationId xmlns:p14="http://schemas.microsoft.com/office/powerpoint/2010/main" val="32307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4171E1-A4F3-4674-8F3B-16B7F56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Introduction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60177C-476C-4CD4-9E20-BAB331596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0427" y="2557463"/>
            <a:ext cx="3331146" cy="3317875"/>
          </a:xfrm>
        </p:spPr>
      </p:pic>
    </p:spTree>
    <p:extLst>
      <p:ext uri="{BB962C8B-B14F-4D97-AF65-F5344CB8AC3E}">
        <p14:creationId xmlns:p14="http://schemas.microsoft.com/office/powerpoint/2010/main" val="164356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EC5E-4016-4A20-81C6-DD867B51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19226-367F-4EA7-A431-4CD5999DC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4484688" algn="r"/>
              </a:tabLst>
            </a:pPr>
            <a:r>
              <a:rPr lang="en-CA" dirty="0"/>
              <a:t>SEN-11574:	$48.43</a:t>
            </a:r>
          </a:p>
          <a:p>
            <a:pPr>
              <a:tabLst>
                <a:tab pos="4484688" algn="r"/>
              </a:tabLst>
            </a:pPr>
            <a:r>
              <a:rPr lang="en-CA" dirty="0"/>
              <a:t>ADS1015:	$33.89 </a:t>
            </a:r>
          </a:p>
          <a:p>
            <a:pPr>
              <a:tabLst>
                <a:tab pos="4484688" algn="r"/>
              </a:tabLst>
            </a:pPr>
            <a:r>
              <a:rPr lang="en-CA" dirty="0"/>
              <a:t>10 copies of PCB:	$38.67</a:t>
            </a:r>
          </a:p>
          <a:p>
            <a:pPr>
              <a:tabLst>
                <a:tab pos="4484688" algn="r"/>
              </a:tabLst>
            </a:pPr>
            <a:r>
              <a:rPr lang="en-CA" dirty="0"/>
              <a:t>Enclosure:	$34.00</a:t>
            </a:r>
          </a:p>
          <a:p>
            <a:pPr>
              <a:tabLst>
                <a:tab pos="4484688" algn="r"/>
              </a:tabLst>
            </a:pP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B76F2-4E4E-454E-BBC2-D024F3743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1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8493-C7F2-48CC-A4A1-E243C2B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Schedule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7EBCF4-7E78-45AD-849C-AA224137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196" y="2557463"/>
            <a:ext cx="5048465" cy="35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D0B4-477D-4523-A4A6-C4827A7F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Images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F492FB-8BD3-40AA-A50E-87F34FF9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40578"/>
            <a:ext cx="2784394" cy="331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FEAE5-BCED-48B7-AA79-049527D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96" y="2540578"/>
            <a:ext cx="493533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05F9A6-AB87-42FD-B72E-B37F59EA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EC1E52-B41E-48BC-B2EB-DFB09A84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47" y="2694169"/>
            <a:ext cx="51530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D537-9E71-4A99-B59A-C80D327F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6219-22FF-48E9-AB46-66C9530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Electric Circuits – TECH 101 </a:t>
            </a:r>
          </a:p>
          <a:p>
            <a:r>
              <a:rPr lang="en-CA" dirty="0"/>
              <a:t>Digital Fundamentals - TECH 103 </a:t>
            </a:r>
          </a:p>
          <a:p>
            <a:r>
              <a:rPr lang="en-CA" dirty="0"/>
              <a:t>Technical C – TECH 153</a:t>
            </a:r>
          </a:p>
          <a:p>
            <a:r>
              <a:rPr lang="en-CA" dirty="0"/>
              <a:t>Introduction of Software Engineering – CENG 216</a:t>
            </a:r>
          </a:p>
          <a:p>
            <a:r>
              <a:rPr lang="en-CA" dirty="0"/>
              <a:t>Embedded Systems – CENG 252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549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9CA92-22ED-4146-9267-8F2A4F2F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your attention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A95A34-6F9F-4547-94C1-67CEF27BE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777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516</TotalTime>
  <Words>146</Words>
  <Application>Microsoft Office PowerPoint</Application>
  <PresentationFormat>Widescreen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Automotive UI</vt:lpstr>
      <vt:lpstr>Introduction</vt:lpstr>
      <vt:lpstr>Budget</vt:lpstr>
      <vt:lpstr>Schedule</vt:lpstr>
      <vt:lpstr>Images</vt:lpstr>
      <vt:lpstr>Images</vt:lpstr>
      <vt:lpstr>Knowledge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UI</dc:title>
  <dc:creator>Quoc Phu</dc:creator>
  <cp:lastModifiedBy>Quoc Phu</cp:lastModifiedBy>
  <cp:revision>9</cp:revision>
  <dcterms:created xsi:type="dcterms:W3CDTF">2019-11-25T20:45:08Z</dcterms:created>
  <dcterms:modified xsi:type="dcterms:W3CDTF">2019-11-26T05:22:03Z</dcterms:modified>
</cp:coreProperties>
</file>