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040-EBE6-872D-ECBB-915EF028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45-D179-04BC-3BBB-0ED55EA9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A84-F33A-11E2-89BF-7FD1E65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175-CE27-BD79-5DA9-AF56F19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358F-E8CE-C6A2-47A4-C4091FD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D130-942C-88AF-34A8-4AC8B34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250E-6290-0583-5072-2CFC301A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E091-D893-B2A4-6712-16C5CAE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57CC-D140-EB08-4CCC-8B937077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80-0A1C-A3E0-CE44-0CE241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9E66-E57E-834E-C51A-2F8C3C61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3A72-0FA5-9213-955E-2A33336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7EF-9DFB-E3EA-9BCE-E2557CD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5EB3-0358-C418-9586-C079AE0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D27-31B7-6AC0-C5C1-DB3931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DF7-CAE7-2822-48C7-2A1DE31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9905-1EC4-D6DB-8273-30D4702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D77B-BE06-7806-93A2-6071B90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28-342E-930C-A83F-CA612B15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5A0C-BF68-669E-C020-5CDE1D7B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C25-919B-978D-E23D-359EF1E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641-6825-8957-3773-C0B3A29C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14AC-55BA-9064-FB84-182C83D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3A52-A003-4B0B-3BB7-6BA2CB3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5E2-7040-A6A2-1494-BCFDEE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8AA-1CD2-04F4-B2EB-0510AA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1887-CF2D-89F7-6F3F-4F34926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9512-2E64-5C9B-746B-1D14FA2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21C-7321-DC3B-4345-4C406D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B3F-5C13-1261-6708-DA9275C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F87-8A4C-ED58-3D99-595EF3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F83-89A5-E7BF-5B03-17AAB86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661B-10AF-3D6A-9791-40F7CD6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E97C-269D-37DD-5761-D58CFAC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699-F300-20DB-4726-2E376BAB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8C0-33DD-F423-4D7F-41A5DBE7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7407-700E-A0AB-8705-28EF31E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999-D23B-54DE-E699-484EF5D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8184-9D69-EA26-51DD-8824170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D39-0CED-EF48-341B-B2090A1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486B6-775C-B99B-BA27-80661F1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76E-1E78-308D-3391-5A42463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9422-810A-418A-D9C9-22310C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9E2D-92A8-4520-B7BC-9009F0E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D8D7-64C6-16A9-9790-89489EF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9F40-15AF-4C57-C6D7-225427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611-7337-2F52-7F42-F6BBE97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4EB-A055-AA20-1B8A-DDFF58FE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461B-9132-E04A-0E3C-236A4FB1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1138-72E1-84FA-999D-2D0F0F9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BB4-F627-0583-F607-E70D69B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257B-F4B4-860A-4D01-09DBE6A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EDC-BBA7-C652-74FA-E50DDE9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147B-FAE2-5BE1-AEB6-7F987438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A956-8C25-823C-DD8F-23FDDB7E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7C8B-65DE-DF80-5614-BEB6E16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5F1B-0133-F69F-E45F-E43F7AF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034-F19F-096D-2438-D29D434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4582-1616-3713-8D15-A31796D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715B-0F4B-A10E-AAF1-E4E9314D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FE9-6787-498A-AD1B-18DCCE59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B1E-ED8C-E420-F3D1-AC465AD3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52F4-2F89-D0F5-09D3-B67773B7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A6E0C-AA44-EA49-384A-208C5FDF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20" y="0"/>
            <a:ext cx="961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CFED0-50DE-6C98-15F6-DD172FA987B0}"/>
              </a:ext>
            </a:extLst>
          </p:cNvPr>
          <p:cNvCxnSpPr>
            <a:cxnSpLocks/>
          </p:cNvCxnSpPr>
          <p:nvPr/>
        </p:nvCxnSpPr>
        <p:spPr>
          <a:xfrm>
            <a:off x="3391619" y="2904227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6F82AE0-F6FD-69B3-33F5-75BD00FE4B23}"/>
              </a:ext>
            </a:extLst>
          </p:cNvPr>
          <p:cNvSpPr/>
          <p:nvPr/>
        </p:nvSpPr>
        <p:spPr>
          <a:xfrm>
            <a:off x="3726611" y="2164230"/>
            <a:ext cx="4537495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CEF390-DB92-2E5A-52AC-F6AE83DD5F82}"/>
              </a:ext>
            </a:extLst>
          </p:cNvPr>
          <p:cNvCxnSpPr>
            <a:cxnSpLocks/>
          </p:cNvCxnSpPr>
          <p:nvPr/>
        </p:nvCxnSpPr>
        <p:spPr>
          <a:xfrm>
            <a:off x="3391619" y="3936521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B52041-DC4A-0EC9-98CE-9C934E2F46E2}"/>
              </a:ext>
            </a:extLst>
          </p:cNvPr>
          <p:cNvSpPr/>
          <p:nvPr/>
        </p:nvSpPr>
        <p:spPr>
          <a:xfrm>
            <a:off x="7086600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B3DA7-191A-71AD-5EF8-9AB4CC4BFCFD}"/>
              </a:ext>
            </a:extLst>
          </p:cNvPr>
          <p:cNvCxnSpPr/>
          <p:nvPr/>
        </p:nvCxnSpPr>
        <p:spPr>
          <a:xfrm>
            <a:off x="688848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AA5347-94C1-6403-F6CE-01F1581DEEFE}"/>
              </a:ext>
            </a:extLst>
          </p:cNvPr>
          <p:cNvCxnSpPr/>
          <p:nvPr/>
        </p:nvCxnSpPr>
        <p:spPr>
          <a:xfrm>
            <a:off x="473202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FAAB7-70CA-2CF0-0303-A8F84A9E6D04}"/>
              </a:ext>
            </a:extLst>
          </p:cNvPr>
          <p:cNvCxnSpPr>
            <a:cxnSpLocks/>
          </p:cNvCxnSpPr>
          <p:nvPr/>
        </p:nvCxnSpPr>
        <p:spPr>
          <a:xfrm>
            <a:off x="4800600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169AA6-1952-EFCB-BB1D-BDF1DE49839E}"/>
              </a:ext>
            </a:extLst>
          </p:cNvPr>
          <p:cNvSpPr txBox="1"/>
          <p:nvPr/>
        </p:nvSpPr>
        <p:spPr>
          <a:xfrm>
            <a:off x="4993498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</p:spTree>
    <p:extLst>
      <p:ext uri="{BB962C8B-B14F-4D97-AF65-F5344CB8AC3E}">
        <p14:creationId xmlns:p14="http://schemas.microsoft.com/office/powerpoint/2010/main" val="3944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0DFFA-C3BD-0A23-9E81-EBB726470237}"/>
              </a:ext>
            </a:extLst>
          </p:cNvPr>
          <p:cNvCxnSpPr>
            <a:cxnSpLocks/>
          </p:cNvCxnSpPr>
          <p:nvPr/>
        </p:nvCxnSpPr>
        <p:spPr>
          <a:xfrm>
            <a:off x="2786332" y="2904227"/>
            <a:ext cx="6331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BF0114-F873-B669-0A07-FFF6A8D8F21F}"/>
              </a:ext>
            </a:extLst>
          </p:cNvPr>
          <p:cNvSpPr/>
          <p:nvPr/>
        </p:nvSpPr>
        <p:spPr>
          <a:xfrm>
            <a:off x="3131391" y="2164230"/>
            <a:ext cx="5615794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CBBE59-29CB-307E-9B93-92E79047E960}"/>
              </a:ext>
            </a:extLst>
          </p:cNvPr>
          <p:cNvCxnSpPr>
            <a:cxnSpLocks/>
          </p:cNvCxnSpPr>
          <p:nvPr/>
        </p:nvCxnSpPr>
        <p:spPr>
          <a:xfrm>
            <a:off x="2786332" y="3936521"/>
            <a:ext cx="6331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E660D-26FA-E020-DA43-098F06123A8B}"/>
              </a:ext>
            </a:extLst>
          </p:cNvPr>
          <p:cNvSpPr/>
          <p:nvPr/>
        </p:nvSpPr>
        <p:spPr>
          <a:xfrm>
            <a:off x="6251211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C9C83-21A8-4AB8-D099-24292A354261}"/>
                  </a:ext>
                </a:extLst>
              </p:cNvPr>
              <p:cNvSpPr txBox="1"/>
              <p:nvPr/>
            </p:nvSpPr>
            <p:spPr>
              <a:xfrm>
                <a:off x="9162947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C9C83-21A8-4AB8-D099-24292A35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47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C8BF3-AC03-52FD-279E-96C6269AF513}"/>
                  </a:ext>
                </a:extLst>
              </p:cNvPr>
              <p:cNvSpPr txBox="1"/>
              <p:nvPr/>
            </p:nvSpPr>
            <p:spPr>
              <a:xfrm>
                <a:off x="9171461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C8BF3-AC03-52FD-279E-96C6269A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461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35D27-4907-C6F3-AD63-4FECA42FE598}"/>
              </a:ext>
            </a:extLst>
          </p:cNvPr>
          <p:cNvCxnSpPr/>
          <p:nvPr/>
        </p:nvCxnSpPr>
        <p:spPr>
          <a:xfrm>
            <a:off x="6240851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CE3818-5064-EE1D-8995-30F2DADB93B2}"/>
              </a:ext>
            </a:extLst>
          </p:cNvPr>
          <p:cNvCxnSpPr/>
          <p:nvPr/>
        </p:nvCxnSpPr>
        <p:spPr>
          <a:xfrm>
            <a:off x="4084391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1C93E-0A05-7EA4-BB59-99B542CA0933}"/>
              </a:ext>
            </a:extLst>
          </p:cNvPr>
          <p:cNvCxnSpPr>
            <a:cxnSpLocks/>
          </p:cNvCxnSpPr>
          <p:nvPr/>
        </p:nvCxnSpPr>
        <p:spPr>
          <a:xfrm>
            <a:off x="4152971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CBEB36-27F9-65A0-50CD-56D42FFEEC4B}"/>
              </a:ext>
            </a:extLst>
          </p:cNvPr>
          <p:cNvSpPr txBox="1"/>
          <p:nvPr/>
        </p:nvSpPr>
        <p:spPr>
          <a:xfrm>
            <a:off x="4345869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129DAE-C0F2-AEA2-EF20-25B669D1DFF9}"/>
              </a:ext>
            </a:extLst>
          </p:cNvPr>
          <p:cNvSpPr/>
          <p:nvPr/>
        </p:nvSpPr>
        <p:spPr>
          <a:xfrm>
            <a:off x="7305792" y="3583842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717EE-5650-31A3-B8FC-39BDE8D08B15}"/>
              </a:ext>
            </a:extLst>
          </p:cNvPr>
          <p:cNvCxnSpPr>
            <a:cxnSpLocks/>
          </p:cNvCxnSpPr>
          <p:nvPr/>
        </p:nvCxnSpPr>
        <p:spPr>
          <a:xfrm>
            <a:off x="6919829" y="1805940"/>
            <a:ext cx="0" cy="22565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869D1-BE4B-CC7F-E22A-917ACCF0CDA6}"/>
              </a:ext>
            </a:extLst>
          </p:cNvPr>
          <p:cNvCxnSpPr>
            <a:cxnSpLocks/>
          </p:cNvCxnSpPr>
          <p:nvPr/>
        </p:nvCxnSpPr>
        <p:spPr>
          <a:xfrm>
            <a:off x="7305792" y="1805940"/>
            <a:ext cx="0" cy="2256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66D8EA-C011-A0BD-19EC-E9E27F707981}"/>
              </a:ext>
            </a:extLst>
          </p:cNvPr>
          <p:cNvSpPr txBox="1"/>
          <p:nvPr/>
        </p:nvSpPr>
        <p:spPr>
          <a:xfrm>
            <a:off x="6811138" y="4122495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7304A-BF0E-4429-46DB-69515E34776C}"/>
              </a:ext>
            </a:extLst>
          </p:cNvPr>
          <p:cNvCxnSpPr>
            <a:cxnSpLocks/>
          </p:cNvCxnSpPr>
          <p:nvPr/>
        </p:nvCxnSpPr>
        <p:spPr>
          <a:xfrm flipV="1">
            <a:off x="7119291" y="3976705"/>
            <a:ext cx="0" cy="23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F66B2-FD19-B910-54B7-ADC1980353DE}"/>
              </a:ext>
            </a:extLst>
          </p:cNvPr>
          <p:cNvCxnSpPr>
            <a:cxnSpLocks/>
          </p:cNvCxnSpPr>
          <p:nvPr/>
        </p:nvCxnSpPr>
        <p:spPr>
          <a:xfrm>
            <a:off x="3391619" y="2904227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7E07A-A05B-4331-F4B0-096E908B40BC}"/>
              </a:ext>
            </a:extLst>
          </p:cNvPr>
          <p:cNvSpPr/>
          <p:nvPr/>
        </p:nvSpPr>
        <p:spPr>
          <a:xfrm>
            <a:off x="3726611" y="2164230"/>
            <a:ext cx="4822166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329DD-16F7-8F1F-ADB8-B5CEE2324D7C}"/>
              </a:ext>
            </a:extLst>
          </p:cNvPr>
          <p:cNvCxnSpPr>
            <a:cxnSpLocks/>
          </p:cNvCxnSpPr>
          <p:nvPr/>
        </p:nvCxnSpPr>
        <p:spPr>
          <a:xfrm>
            <a:off x="3391619" y="3936521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9E3E4D-9C0B-4B15-523B-0943D16ABC72}"/>
              </a:ext>
            </a:extLst>
          </p:cNvPr>
          <p:cNvSpPr/>
          <p:nvPr/>
        </p:nvSpPr>
        <p:spPr>
          <a:xfrm>
            <a:off x="7086600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A1145-7B06-A799-AE6C-48C0423724D8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A1145-7B06-A799-AE6C-48C04237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48A74-3236-351B-5E0D-C741830200BD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48A74-3236-351B-5E0D-C7418302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70931A-0FB8-6BEF-E6CD-C7DC8192C3D1}"/>
              </a:ext>
            </a:extLst>
          </p:cNvPr>
          <p:cNvCxnSpPr/>
          <p:nvPr/>
        </p:nvCxnSpPr>
        <p:spPr>
          <a:xfrm>
            <a:off x="688848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188551-16F1-1F5A-C60D-CFDC4DBD8EB5}"/>
              </a:ext>
            </a:extLst>
          </p:cNvPr>
          <p:cNvCxnSpPr/>
          <p:nvPr/>
        </p:nvCxnSpPr>
        <p:spPr>
          <a:xfrm>
            <a:off x="473202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9A82D-F704-5BC2-D540-94548080494B}"/>
              </a:ext>
            </a:extLst>
          </p:cNvPr>
          <p:cNvCxnSpPr>
            <a:cxnSpLocks/>
          </p:cNvCxnSpPr>
          <p:nvPr/>
        </p:nvCxnSpPr>
        <p:spPr>
          <a:xfrm>
            <a:off x="4800600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B877A-46FA-BCE2-F9A8-B2B2AA6FD2DC}"/>
              </a:ext>
            </a:extLst>
          </p:cNvPr>
          <p:cNvSpPr txBox="1"/>
          <p:nvPr/>
        </p:nvSpPr>
        <p:spPr>
          <a:xfrm>
            <a:off x="4993498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AC2D24B-71F4-4791-248E-0E40A5539C2B}"/>
              </a:ext>
            </a:extLst>
          </p:cNvPr>
          <p:cNvSpPr/>
          <p:nvPr/>
        </p:nvSpPr>
        <p:spPr>
          <a:xfrm>
            <a:off x="6999330" y="3521112"/>
            <a:ext cx="126521" cy="50895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C64EB83-145B-AECB-5031-C7B33EE8DA20}"/>
              </a:ext>
            </a:extLst>
          </p:cNvPr>
          <p:cNvSpPr/>
          <p:nvPr/>
        </p:nvSpPr>
        <p:spPr>
          <a:xfrm flipH="1">
            <a:off x="7826467" y="3529669"/>
            <a:ext cx="126521" cy="50895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9ED5D-1539-EE8B-22AE-2175A50BBF96}"/>
              </a:ext>
            </a:extLst>
          </p:cNvPr>
          <p:cNvSpPr txBox="1"/>
          <p:nvPr/>
        </p:nvSpPr>
        <p:spPr>
          <a:xfrm>
            <a:off x="7761166" y="3215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236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A. Villegas Rosales</dc:creator>
  <cp:lastModifiedBy>kevin A. Villegas Rosales</cp:lastModifiedBy>
  <cp:revision>5</cp:revision>
  <dcterms:created xsi:type="dcterms:W3CDTF">2022-06-01T19:45:24Z</dcterms:created>
  <dcterms:modified xsi:type="dcterms:W3CDTF">2022-06-01T22:36:39Z</dcterms:modified>
</cp:coreProperties>
</file>