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94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D7B8-437E-402A-AF71-7638CF8A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1C905-0E0D-4917-A27B-4C4DD4B81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B50D-7019-42FF-AB3E-31144EA0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F3B2-CA8A-4EB9-915E-14BFB08C255A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CDB5-358B-4703-BE38-455125CE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938F4-2A85-47F0-8BA7-F91E2296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416E-B01E-4334-ACB2-F849A51F58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457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1864-BCCE-424A-A3B4-2E972AA7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74985-35E7-411E-816C-5CCE5C769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E192-DAB2-4026-8EA8-2E2DD301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F3B2-CA8A-4EB9-915E-14BFB08C255A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7E13-BEE1-4C34-9889-2ED47A97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A3B89-5A90-432E-B900-71E9F6BD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416E-B01E-4334-ACB2-F849A51F58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082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B3D9D-A942-4141-BC14-40E6DEE85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1650C-87FF-446C-B37E-47C99A561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9EDBD-E4FA-4052-8D66-A1733D19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F3B2-CA8A-4EB9-915E-14BFB08C255A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087C4-DBC1-44FC-9131-17971679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D12A-2A96-4986-BA07-87C6A32C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416E-B01E-4334-ACB2-F849A51F58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621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4E5D-6D8E-4991-8451-0C57659F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3F4DD-9210-4068-A770-6A7CA95A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37A7-D022-4CD0-A5F5-430830E9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F3B2-CA8A-4EB9-915E-14BFB08C255A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6E2D-B65A-45B0-8C19-ACC67DE4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2A775-10AE-4EA3-8ACE-35384ABF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416E-B01E-4334-ACB2-F849A51F58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264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278F-85D5-4AC0-86CD-17F0417D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05DB4-230B-4FE5-9C1C-1FF20818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F8515-21FD-4E3D-9690-B71EDE3C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F3B2-CA8A-4EB9-915E-14BFB08C255A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5DF3C-84BB-448B-9A0A-99C9B596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36EA-0C20-4125-AB52-77F01307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416E-B01E-4334-ACB2-F849A51F58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81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565D-F1E6-454F-8F36-ECE8D73A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9A6A-3AD2-4DA8-93FC-B54C5380F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F4869-D7DF-4110-BEFF-6224425C7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206A0-B0ED-48E3-B6E5-B45C35B5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F3B2-CA8A-4EB9-915E-14BFB08C255A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88CFB-EA17-4954-B88C-4211F514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595D2-4DF4-4AF3-AF9C-9EF93EFC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416E-B01E-4334-ACB2-F849A51F58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496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733A-5597-4993-87BD-B91BF2FC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770CC-38AC-4783-930F-C4DA4E81B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5D40E-9FB7-4D15-B58B-653227BEE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1BD83-AFEE-4151-8CCE-FFEDB413E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DDA8F-1D7C-4486-9EAF-57D1172CA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2868A-49AD-49AF-A604-3F7527D4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F3B2-CA8A-4EB9-915E-14BFB08C255A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FFA8-6E34-4AFD-8785-58C0A315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687E5-FCDA-44C8-B48E-BF12EF96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416E-B01E-4334-ACB2-F849A51F58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838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50EC-FD90-44CA-8E43-D3599A80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362E4-DE3D-4026-B24B-5392627F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F3B2-CA8A-4EB9-915E-14BFB08C255A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05A17-A2FE-464A-BDAD-DC760C11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7FEF-F7CA-4448-8C9C-ECD17BD8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416E-B01E-4334-ACB2-F849A51F58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35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83B30-F5A0-47D4-862D-43976ACC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F3B2-CA8A-4EB9-915E-14BFB08C255A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CFAF9-FE72-4398-9D87-24A62BE3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5AEC-5A87-47E6-8EB8-E9E47E04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416E-B01E-4334-ACB2-F849A51F58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220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927C-1482-438F-AE63-6D16BD38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6601-ADCD-4210-BD92-4E4EE0EE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90331-73FB-430D-BB76-876656755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5B71A-BE85-405E-9BA7-6176D34D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F3B2-CA8A-4EB9-915E-14BFB08C255A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85B99-08ED-476C-AA02-9C172D81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53172-B9F1-4CBE-B72B-63BF74AC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416E-B01E-4334-ACB2-F849A51F58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880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C83D-50EC-430C-96B7-5BE96EBF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32231-F8CD-485E-870D-AAFCD61CF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86C6-2091-47B0-94B8-B733C3106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85F68-D0CB-468F-BB4F-E8531ABE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F3B2-CA8A-4EB9-915E-14BFB08C255A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32C8-07B3-45B6-9CE0-962D2F81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EC05E-7D42-4E7A-AFF8-6586C5DB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D416E-B01E-4334-ACB2-F849A51F58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250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3C211-D1BE-4C1A-AA6A-DB285256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DBFA5-A3F2-42F0-81E1-791011B07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8019B-CDD3-4F11-965C-1CB099FC4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4F3B2-CA8A-4EB9-915E-14BFB08C255A}" type="datetimeFigureOut">
              <a:rPr lang="en-IL" smtClean="0"/>
              <a:t>26/11/2020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3A61-5B29-4DD9-8F14-B28EA886D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C7C4F-4C32-4CA4-B6B6-43693F9D9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416E-B01E-4334-ACB2-F849A51F585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018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97F754-AC04-4194-B862-E371A2B6580E}"/>
              </a:ext>
            </a:extLst>
          </p:cNvPr>
          <p:cNvSpPr/>
          <p:nvPr/>
        </p:nvSpPr>
        <p:spPr>
          <a:xfrm>
            <a:off x="811655" y="1023458"/>
            <a:ext cx="6140966" cy="2038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1C4F8-8633-4E36-ACF1-D40994C7E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255" y="844684"/>
            <a:ext cx="3199000" cy="516863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87CCB9-4D73-4D8B-B2A6-9E5ECA90AC0F}"/>
              </a:ext>
            </a:extLst>
          </p:cNvPr>
          <p:cNvCxnSpPr/>
          <p:nvPr/>
        </p:nvCxnSpPr>
        <p:spPr>
          <a:xfrm>
            <a:off x="1342258" y="2619455"/>
            <a:ext cx="0" cy="1090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0CF7C9-25F0-4F07-8AFA-9A47CEA9B133}"/>
              </a:ext>
            </a:extLst>
          </p:cNvPr>
          <p:cNvCxnSpPr/>
          <p:nvPr/>
        </p:nvCxnSpPr>
        <p:spPr>
          <a:xfrm>
            <a:off x="1580291" y="2619455"/>
            <a:ext cx="0" cy="1090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D9AABDB-9C04-4D43-9355-A5E706388D53}"/>
              </a:ext>
            </a:extLst>
          </p:cNvPr>
          <p:cNvSpPr/>
          <p:nvPr/>
        </p:nvSpPr>
        <p:spPr>
          <a:xfrm>
            <a:off x="1249970" y="3796011"/>
            <a:ext cx="455793" cy="4152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B51E4C-7835-4317-BA03-4544CF62BE7B}"/>
              </a:ext>
            </a:extLst>
          </p:cNvPr>
          <p:cNvCxnSpPr>
            <a:stCxn id="13" idx="1"/>
            <a:endCxn id="13" idx="5"/>
          </p:cNvCxnSpPr>
          <p:nvPr/>
        </p:nvCxnSpPr>
        <p:spPr>
          <a:xfrm>
            <a:off x="1316719" y="3856824"/>
            <a:ext cx="322295" cy="29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C5064-DC1D-4C07-BF8A-A651113B7068}"/>
              </a:ext>
            </a:extLst>
          </p:cNvPr>
          <p:cNvCxnSpPr>
            <a:stCxn id="13" idx="7"/>
            <a:endCxn id="13" idx="3"/>
          </p:cNvCxnSpPr>
          <p:nvPr/>
        </p:nvCxnSpPr>
        <p:spPr>
          <a:xfrm flipH="1">
            <a:off x="1316719" y="3856824"/>
            <a:ext cx="322295" cy="29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A0C22-CD11-464C-BB3E-F01D3A75FE45}"/>
              </a:ext>
            </a:extLst>
          </p:cNvPr>
          <p:cNvCxnSpPr/>
          <p:nvPr/>
        </p:nvCxnSpPr>
        <p:spPr>
          <a:xfrm>
            <a:off x="1473671" y="4297254"/>
            <a:ext cx="0" cy="1090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3F7D5C-DEEE-4FD8-AD61-7CAFDB8EDD30}"/>
              </a:ext>
            </a:extLst>
          </p:cNvPr>
          <p:cNvSpPr txBox="1"/>
          <p:nvPr/>
        </p:nvSpPr>
        <p:spPr>
          <a:xfrm>
            <a:off x="1321298" y="53878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85EF4D-6E92-4AD6-892B-702EFF4C2712}"/>
              </a:ext>
            </a:extLst>
          </p:cNvPr>
          <p:cNvSpPr txBox="1"/>
          <p:nvPr/>
        </p:nvSpPr>
        <p:spPr>
          <a:xfrm>
            <a:off x="1444674" y="2258598"/>
            <a:ext cx="58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AO2</a:t>
            </a:r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30247D-D702-4B3F-A272-E54373976299}"/>
              </a:ext>
            </a:extLst>
          </p:cNvPr>
          <p:cNvSpPr txBox="1"/>
          <p:nvPr/>
        </p:nvSpPr>
        <p:spPr>
          <a:xfrm>
            <a:off x="982384" y="2261813"/>
            <a:ext cx="58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AO1</a:t>
            </a:r>
            <a:endParaRPr lang="en-I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783A6F-39AF-4513-A0CC-B3FAF8AFA32E}"/>
              </a:ext>
            </a:extLst>
          </p:cNvPr>
          <p:cNvCxnSpPr/>
          <p:nvPr/>
        </p:nvCxnSpPr>
        <p:spPr>
          <a:xfrm>
            <a:off x="2526827" y="2619455"/>
            <a:ext cx="0" cy="1090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0781CB-2B13-4650-804B-344CAA6A59CF}"/>
              </a:ext>
            </a:extLst>
          </p:cNvPr>
          <p:cNvCxnSpPr/>
          <p:nvPr/>
        </p:nvCxnSpPr>
        <p:spPr>
          <a:xfrm>
            <a:off x="2764860" y="2619455"/>
            <a:ext cx="0" cy="1090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65D29CA-8E19-487E-B437-AE298E843DDC}"/>
              </a:ext>
            </a:extLst>
          </p:cNvPr>
          <p:cNvSpPr/>
          <p:nvPr/>
        </p:nvSpPr>
        <p:spPr>
          <a:xfrm>
            <a:off x="2434539" y="3796011"/>
            <a:ext cx="455793" cy="4152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7E397-BA26-43F7-9AE7-16DF27A07612}"/>
              </a:ext>
            </a:extLst>
          </p:cNvPr>
          <p:cNvCxnSpPr>
            <a:stCxn id="35" idx="1"/>
            <a:endCxn id="35" idx="5"/>
          </p:cNvCxnSpPr>
          <p:nvPr/>
        </p:nvCxnSpPr>
        <p:spPr>
          <a:xfrm>
            <a:off x="2501288" y="3856824"/>
            <a:ext cx="322295" cy="29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E1976A-237A-439F-BAC7-8F13EDC3E8C6}"/>
              </a:ext>
            </a:extLst>
          </p:cNvPr>
          <p:cNvCxnSpPr>
            <a:stCxn id="35" idx="7"/>
            <a:endCxn id="35" idx="3"/>
          </p:cNvCxnSpPr>
          <p:nvPr/>
        </p:nvCxnSpPr>
        <p:spPr>
          <a:xfrm flipH="1">
            <a:off x="2501288" y="3856824"/>
            <a:ext cx="322295" cy="29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078E11-211C-488C-9144-FB14F552DEE1}"/>
              </a:ext>
            </a:extLst>
          </p:cNvPr>
          <p:cNvCxnSpPr/>
          <p:nvPr/>
        </p:nvCxnSpPr>
        <p:spPr>
          <a:xfrm>
            <a:off x="2658240" y="4297254"/>
            <a:ext cx="0" cy="1090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FD2BCE-2C6F-447D-B835-8E53970456E1}"/>
              </a:ext>
            </a:extLst>
          </p:cNvPr>
          <p:cNvSpPr txBox="1"/>
          <p:nvPr/>
        </p:nvSpPr>
        <p:spPr>
          <a:xfrm>
            <a:off x="2505867" y="53878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ED9CDC-A29A-44E1-BCA4-B171D5D99FAB}"/>
              </a:ext>
            </a:extLst>
          </p:cNvPr>
          <p:cNvSpPr txBox="1"/>
          <p:nvPr/>
        </p:nvSpPr>
        <p:spPr>
          <a:xfrm>
            <a:off x="2629243" y="2258598"/>
            <a:ext cx="58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AO4</a:t>
            </a:r>
            <a:endParaRPr lang="en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271F12-6CF8-4E54-A861-6A807C0264E7}"/>
              </a:ext>
            </a:extLst>
          </p:cNvPr>
          <p:cNvSpPr txBox="1"/>
          <p:nvPr/>
        </p:nvSpPr>
        <p:spPr>
          <a:xfrm>
            <a:off x="2166953" y="2261813"/>
            <a:ext cx="58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AO3</a:t>
            </a:r>
            <a:endParaRPr lang="en-IL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815754-9DB2-44A5-AB91-76A3FC21CF4B}"/>
              </a:ext>
            </a:extLst>
          </p:cNvPr>
          <p:cNvCxnSpPr>
            <a:cxnSpLocks/>
          </p:cNvCxnSpPr>
          <p:nvPr/>
        </p:nvCxnSpPr>
        <p:spPr>
          <a:xfrm>
            <a:off x="811655" y="4003639"/>
            <a:ext cx="362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5E992DF-E115-4253-ADD8-37032CEF6E16}"/>
              </a:ext>
            </a:extLst>
          </p:cNvPr>
          <p:cNvSpPr txBox="1"/>
          <p:nvPr/>
        </p:nvSpPr>
        <p:spPr>
          <a:xfrm>
            <a:off x="744906" y="3750433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LO1</a:t>
            </a:r>
            <a:endParaRPr lang="en-IL" sz="11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64ED3F-D0EA-4BDF-8380-491123E301DC}"/>
              </a:ext>
            </a:extLst>
          </p:cNvPr>
          <p:cNvCxnSpPr>
            <a:cxnSpLocks/>
          </p:cNvCxnSpPr>
          <p:nvPr/>
        </p:nvCxnSpPr>
        <p:spPr>
          <a:xfrm>
            <a:off x="2029159" y="4003639"/>
            <a:ext cx="362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4ED371B-E3FC-4076-9838-14D8BC7CF06C}"/>
              </a:ext>
            </a:extLst>
          </p:cNvPr>
          <p:cNvSpPr txBox="1"/>
          <p:nvPr/>
        </p:nvSpPr>
        <p:spPr>
          <a:xfrm>
            <a:off x="1962410" y="3750433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LO2</a:t>
            </a:r>
            <a:endParaRPr lang="en-IL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B22E6-564F-4C05-B9DB-095C7577FDEE}"/>
              </a:ext>
            </a:extLst>
          </p:cNvPr>
          <p:cNvCxnSpPr/>
          <p:nvPr/>
        </p:nvCxnSpPr>
        <p:spPr>
          <a:xfrm>
            <a:off x="3652014" y="2624737"/>
            <a:ext cx="0" cy="1090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1DDAC8F-C411-440A-9E6E-F087BF051F46}"/>
              </a:ext>
            </a:extLst>
          </p:cNvPr>
          <p:cNvCxnSpPr/>
          <p:nvPr/>
        </p:nvCxnSpPr>
        <p:spPr>
          <a:xfrm>
            <a:off x="3890047" y="2624737"/>
            <a:ext cx="0" cy="1090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8E6FA9C-9071-4868-B74F-DD66AA7A294C}"/>
              </a:ext>
            </a:extLst>
          </p:cNvPr>
          <p:cNvSpPr/>
          <p:nvPr/>
        </p:nvSpPr>
        <p:spPr>
          <a:xfrm>
            <a:off x="3559726" y="3801293"/>
            <a:ext cx="455793" cy="4152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4A010A-E657-4319-AF91-BF90220E0F40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3626475" y="3862106"/>
            <a:ext cx="322295" cy="29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20920A4-AB37-4499-AEA3-1CB68C45ACAD}"/>
              </a:ext>
            </a:extLst>
          </p:cNvPr>
          <p:cNvCxnSpPr>
            <a:stCxn id="64" idx="7"/>
            <a:endCxn id="64" idx="3"/>
          </p:cNvCxnSpPr>
          <p:nvPr/>
        </p:nvCxnSpPr>
        <p:spPr>
          <a:xfrm flipH="1">
            <a:off x="3626475" y="3862106"/>
            <a:ext cx="322295" cy="29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B24E8B-2948-4EC2-9878-030E44D858BA}"/>
              </a:ext>
            </a:extLst>
          </p:cNvPr>
          <p:cNvCxnSpPr>
            <a:cxnSpLocks/>
          </p:cNvCxnSpPr>
          <p:nvPr/>
        </p:nvCxnSpPr>
        <p:spPr>
          <a:xfrm>
            <a:off x="3783427" y="4302536"/>
            <a:ext cx="4195" cy="54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821A0F-50F4-4E97-90B6-7217E119F4E0}"/>
              </a:ext>
            </a:extLst>
          </p:cNvPr>
          <p:cNvSpPr txBox="1"/>
          <p:nvPr/>
        </p:nvSpPr>
        <p:spPr>
          <a:xfrm>
            <a:off x="3754430" y="2263880"/>
            <a:ext cx="58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AO6</a:t>
            </a:r>
            <a:endParaRPr lang="en-IL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E66A5C-0E22-4000-B0DB-6029F4C48D39}"/>
              </a:ext>
            </a:extLst>
          </p:cNvPr>
          <p:cNvSpPr txBox="1"/>
          <p:nvPr/>
        </p:nvSpPr>
        <p:spPr>
          <a:xfrm>
            <a:off x="3292140" y="2267095"/>
            <a:ext cx="58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AO5</a:t>
            </a:r>
            <a:endParaRPr lang="en-IL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217AA3-771C-4F8F-917E-D2B47C66CC72}"/>
              </a:ext>
            </a:extLst>
          </p:cNvPr>
          <p:cNvCxnSpPr>
            <a:cxnSpLocks/>
          </p:cNvCxnSpPr>
          <p:nvPr/>
        </p:nvCxnSpPr>
        <p:spPr>
          <a:xfrm>
            <a:off x="3154346" y="4008921"/>
            <a:ext cx="362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5DBCD3-B1CA-4F5F-A32E-2C623B4EE27F}"/>
              </a:ext>
            </a:extLst>
          </p:cNvPr>
          <p:cNvSpPr txBox="1"/>
          <p:nvPr/>
        </p:nvSpPr>
        <p:spPr>
          <a:xfrm>
            <a:off x="3087597" y="3755715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LO3</a:t>
            </a:r>
            <a:endParaRPr lang="en-IL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BF3469-554E-4BD5-AE79-83A7CEE3F24B}"/>
              </a:ext>
            </a:extLst>
          </p:cNvPr>
          <p:cNvSpPr txBox="1"/>
          <p:nvPr/>
        </p:nvSpPr>
        <p:spPr>
          <a:xfrm>
            <a:off x="3290321" y="1851887"/>
            <a:ext cx="1079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|</a:t>
            </a:r>
            <a:r>
              <a:rPr lang="en-US" sz="1200" dirty="0" err="1"/>
              <a:t>ee</a:t>
            </a:r>
            <a:r>
              <a:rPr lang="en-US" sz="1200" dirty="0"/>
              <a:t>&gt;</a:t>
            </a:r>
            <a:r>
              <a:rPr lang="en-US" sz="1200" dirty="0">
                <a:sym typeface="Wingdings" panose="05000000000000000000" pitchFamily="2" charset="2"/>
              </a:rPr>
              <a:t>|</a:t>
            </a:r>
            <a:r>
              <a:rPr lang="en-US" sz="1200" dirty="0"/>
              <a:t>gf&gt;</a:t>
            </a:r>
          </a:p>
          <a:p>
            <a:pPr algn="ctr"/>
            <a:endParaRPr lang="en-IL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F4DBF65-4479-4248-A54F-E970A0F304A9}"/>
              </a:ext>
            </a:extLst>
          </p:cNvPr>
          <p:cNvSpPr txBox="1"/>
          <p:nvPr/>
        </p:nvSpPr>
        <p:spPr>
          <a:xfrm>
            <a:off x="2146859" y="1865564"/>
            <a:ext cx="1079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|g&gt;</a:t>
            </a:r>
            <a:r>
              <a:rPr lang="en-US" sz="1200" dirty="0">
                <a:sym typeface="Wingdings" panose="05000000000000000000" pitchFamily="2" charset="2"/>
              </a:rPr>
              <a:t>|</a:t>
            </a:r>
            <a:r>
              <a:rPr lang="en-US" sz="1200" dirty="0"/>
              <a:t>e&gt; </a:t>
            </a:r>
          </a:p>
          <a:p>
            <a:pPr algn="ctr"/>
            <a:r>
              <a:rPr lang="en-US" sz="1200" dirty="0"/>
              <a:t>cubic</a:t>
            </a:r>
            <a:endParaRPr lang="en-IL" sz="1200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2C23B81-46BA-488D-A5A4-9CA59658340B}"/>
              </a:ext>
            </a:extLst>
          </p:cNvPr>
          <p:cNvCxnSpPr>
            <a:cxnSpLocks/>
          </p:cNvCxnSpPr>
          <p:nvPr/>
        </p:nvCxnSpPr>
        <p:spPr>
          <a:xfrm flipH="1">
            <a:off x="2664726" y="4842538"/>
            <a:ext cx="11187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0EBF63A-DEC0-40A8-B55B-C03BF7BDFA62}"/>
              </a:ext>
            </a:extLst>
          </p:cNvPr>
          <p:cNvSpPr txBox="1"/>
          <p:nvPr/>
        </p:nvSpPr>
        <p:spPr>
          <a:xfrm>
            <a:off x="938360" y="1851427"/>
            <a:ext cx="1079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|g&gt;</a:t>
            </a:r>
            <a:r>
              <a:rPr lang="en-US" sz="1200" dirty="0">
                <a:sym typeface="Wingdings" panose="05000000000000000000" pitchFamily="2" charset="2"/>
              </a:rPr>
              <a:t>|</a:t>
            </a:r>
            <a:r>
              <a:rPr lang="en-US" sz="1200" dirty="0"/>
              <a:t>e&gt; </a:t>
            </a:r>
            <a:r>
              <a:rPr lang="en-US" sz="1200" dirty="0" err="1"/>
              <a:t>transmon</a:t>
            </a:r>
            <a:endParaRPr lang="en-IL" sz="12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36EA083-1105-444F-AAE2-AD1A8764E509}"/>
              </a:ext>
            </a:extLst>
          </p:cNvPr>
          <p:cNvCxnSpPr/>
          <p:nvPr/>
        </p:nvCxnSpPr>
        <p:spPr>
          <a:xfrm>
            <a:off x="5001334" y="2640570"/>
            <a:ext cx="0" cy="1090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6593D1-2DAE-4F8D-B0CA-3AB74BD2B9F4}"/>
              </a:ext>
            </a:extLst>
          </p:cNvPr>
          <p:cNvCxnSpPr/>
          <p:nvPr/>
        </p:nvCxnSpPr>
        <p:spPr>
          <a:xfrm>
            <a:off x="5239367" y="2640570"/>
            <a:ext cx="0" cy="1090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14FC7A6-EB3E-448D-A734-CA7AE637698B}"/>
              </a:ext>
            </a:extLst>
          </p:cNvPr>
          <p:cNvSpPr/>
          <p:nvPr/>
        </p:nvSpPr>
        <p:spPr>
          <a:xfrm>
            <a:off x="4909046" y="3817126"/>
            <a:ext cx="455793" cy="4152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F83849D-7BEF-4968-A875-81C7E204FAD4}"/>
              </a:ext>
            </a:extLst>
          </p:cNvPr>
          <p:cNvCxnSpPr>
            <a:stCxn id="83" idx="1"/>
            <a:endCxn id="83" idx="5"/>
          </p:cNvCxnSpPr>
          <p:nvPr/>
        </p:nvCxnSpPr>
        <p:spPr>
          <a:xfrm>
            <a:off x="4975795" y="3877939"/>
            <a:ext cx="322295" cy="29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01FA1-AAAD-4D55-B9E7-0F3BECF9EA60}"/>
              </a:ext>
            </a:extLst>
          </p:cNvPr>
          <p:cNvCxnSpPr>
            <a:stCxn id="83" idx="7"/>
            <a:endCxn id="83" idx="3"/>
          </p:cNvCxnSpPr>
          <p:nvPr/>
        </p:nvCxnSpPr>
        <p:spPr>
          <a:xfrm flipH="1">
            <a:off x="4975795" y="3877939"/>
            <a:ext cx="322295" cy="29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9BF916B-9A6E-498B-8FD5-C840F86CC3E2}"/>
              </a:ext>
            </a:extLst>
          </p:cNvPr>
          <p:cNvCxnSpPr/>
          <p:nvPr/>
        </p:nvCxnSpPr>
        <p:spPr>
          <a:xfrm>
            <a:off x="5132747" y="4318369"/>
            <a:ext cx="0" cy="1090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7CEF1C-B51F-4678-BD32-9E44B15F12DB}"/>
              </a:ext>
            </a:extLst>
          </p:cNvPr>
          <p:cNvSpPr txBox="1"/>
          <p:nvPr/>
        </p:nvSpPr>
        <p:spPr>
          <a:xfrm>
            <a:off x="4980374" y="54089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IL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DABAFD-CD41-4DCD-BE56-1842EE54B99A}"/>
              </a:ext>
            </a:extLst>
          </p:cNvPr>
          <p:cNvSpPr txBox="1"/>
          <p:nvPr/>
        </p:nvSpPr>
        <p:spPr>
          <a:xfrm>
            <a:off x="5103750" y="2279713"/>
            <a:ext cx="58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AO8</a:t>
            </a:r>
            <a:endParaRPr lang="en-IL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6F88E5-1DBB-4531-8606-FA7559A9453A}"/>
              </a:ext>
            </a:extLst>
          </p:cNvPr>
          <p:cNvSpPr txBox="1"/>
          <p:nvPr/>
        </p:nvSpPr>
        <p:spPr>
          <a:xfrm>
            <a:off x="4641460" y="2282928"/>
            <a:ext cx="58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AO7</a:t>
            </a:r>
            <a:endParaRPr lang="en-IL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B002F9F-FA8F-47C2-BE6F-5266238AE8B7}"/>
              </a:ext>
            </a:extLst>
          </p:cNvPr>
          <p:cNvCxnSpPr>
            <a:cxnSpLocks/>
          </p:cNvCxnSpPr>
          <p:nvPr/>
        </p:nvCxnSpPr>
        <p:spPr>
          <a:xfrm>
            <a:off x="4470731" y="4024754"/>
            <a:ext cx="362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F9B6083-2456-4389-B704-FFDFF65B00E9}"/>
              </a:ext>
            </a:extLst>
          </p:cNvPr>
          <p:cNvSpPr txBox="1"/>
          <p:nvPr/>
        </p:nvSpPr>
        <p:spPr>
          <a:xfrm>
            <a:off x="4437538" y="3737992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LO4</a:t>
            </a:r>
            <a:endParaRPr lang="en-IL" sz="11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B293E1-E020-41C8-92D2-9FA446D6DAEB}"/>
              </a:ext>
            </a:extLst>
          </p:cNvPr>
          <p:cNvSpPr txBox="1"/>
          <p:nvPr/>
        </p:nvSpPr>
        <p:spPr>
          <a:xfrm>
            <a:off x="4597436" y="1872542"/>
            <a:ext cx="1079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Readout resonator C</a:t>
            </a:r>
            <a:endParaRPr lang="en-IL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8BBF28-442C-4480-B78D-C5A365D74AFD}"/>
              </a:ext>
            </a:extLst>
          </p:cNvPr>
          <p:cNvSpPr txBox="1"/>
          <p:nvPr/>
        </p:nvSpPr>
        <p:spPr>
          <a:xfrm>
            <a:off x="879227" y="1045599"/>
            <a:ext cx="874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OPX</a:t>
            </a:r>
            <a:endParaRPr lang="en-IL" sz="32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D8D4538-0ABA-4E4F-9257-3C2BDBEB19C9}"/>
              </a:ext>
            </a:extLst>
          </p:cNvPr>
          <p:cNvCxnSpPr>
            <a:cxnSpLocks/>
          </p:cNvCxnSpPr>
          <p:nvPr/>
        </p:nvCxnSpPr>
        <p:spPr>
          <a:xfrm rot="10800000">
            <a:off x="6251068" y="2636427"/>
            <a:ext cx="0" cy="1090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1165CE6D-CAEA-43F5-AD2B-F5A549C76883}"/>
              </a:ext>
            </a:extLst>
          </p:cNvPr>
          <p:cNvSpPr/>
          <p:nvPr/>
        </p:nvSpPr>
        <p:spPr>
          <a:xfrm>
            <a:off x="6035683" y="3817126"/>
            <a:ext cx="455793" cy="4152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D147CF9-7F37-48D6-A823-2A22D2B18008}"/>
              </a:ext>
            </a:extLst>
          </p:cNvPr>
          <p:cNvCxnSpPr>
            <a:stCxn id="96" idx="1"/>
            <a:endCxn id="96" idx="5"/>
          </p:cNvCxnSpPr>
          <p:nvPr/>
        </p:nvCxnSpPr>
        <p:spPr>
          <a:xfrm>
            <a:off x="6102432" y="3877939"/>
            <a:ext cx="322295" cy="29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791DD5A-4E1F-46F2-914D-DBADB84A7AA3}"/>
              </a:ext>
            </a:extLst>
          </p:cNvPr>
          <p:cNvCxnSpPr>
            <a:stCxn id="96" idx="7"/>
            <a:endCxn id="96" idx="3"/>
          </p:cNvCxnSpPr>
          <p:nvPr/>
        </p:nvCxnSpPr>
        <p:spPr>
          <a:xfrm flipH="1">
            <a:off x="6102432" y="3877939"/>
            <a:ext cx="322295" cy="293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91245E9-9A92-4147-889C-8DC8C9A580E0}"/>
              </a:ext>
            </a:extLst>
          </p:cNvPr>
          <p:cNvCxnSpPr>
            <a:cxnSpLocks/>
          </p:cNvCxnSpPr>
          <p:nvPr/>
        </p:nvCxnSpPr>
        <p:spPr>
          <a:xfrm rot="10800000">
            <a:off x="6259384" y="4318369"/>
            <a:ext cx="0" cy="1090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218671B-C8B9-43C2-B75B-7A83D32E63A2}"/>
              </a:ext>
            </a:extLst>
          </p:cNvPr>
          <p:cNvSpPr txBox="1"/>
          <p:nvPr/>
        </p:nvSpPr>
        <p:spPr>
          <a:xfrm>
            <a:off x="6107011" y="54089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993DD1-F3D5-417E-9107-B9539AF1121E}"/>
              </a:ext>
            </a:extLst>
          </p:cNvPr>
          <p:cNvSpPr txBox="1"/>
          <p:nvPr/>
        </p:nvSpPr>
        <p:spPr>
          <a:xfrm>
            <a:off x="6003546" y="230065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AI1</a:t>
            </a:r>
            <a:endParaRPr lang="en-IL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2CC7171-5F37-440A-8DC9-21A77B6A0BA7}"/>
              </a:ext>
            </a:extLst>
          </p:cNvPr>
          <p:cNvCxnSpPr>
            <a:cxnSpLocks/>
          </p:cNvCxnSpPr>
          <p:nvPr/>
        </p:nvCxnSpPr>
        <p:spPr>
          <a:xfrm>
            <a:off x="5597368" y="4024754"/>
            <a:ext cx="362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2D8A5F7-0B16-4741-86E5-34BED827FB7F}"/>
              </a:ext>
            </a:extLst>
          </p:cNvPr>
          <p:cNvSpPr txBox="1"/>
          <p:nvPr/>
        </p:nvSpPr>
        <p:spPr>
          <a:xfrm>
            <a:off x="5564175" y="3737992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LO4</a:t>
            </a:r>
            <a:endParaRPr lang="en-IL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53E873-8988-4466-AB3F-CA593845B143}"/>
              </a:ext>
            </a:extLst>
          </p:cNvPr>
          <p:cNvSpPr txBox="1"/>
          <p:nvPr/>
        </p:nvSpPr>
        <p:spPr>
          <a:xfrm>
            <a:off x="3290321" y="1329409"/>
            <a:ext cx="1079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|</a:t>
            </a:r>
            <a:r>
              <a:rPr lang="en-US" sz="1200" dirty="0" err="1"/>
              <a:t>ge</a:t>
            </a:r>
            <a:r>
              <a:rPr lang="en-US" sz="1200" dirty="0"/>
              <a:t>&gt;</a:t>
            </a:r>
            <a:r>
              <a:rPr lang="en-US" sz="1200" dirty="0">
                <a:sym typeface="Wingdings" panose="05000000000000000000" pitchFamily="2" charset="2"/>
              </a:rPr>
              <a:t>|</a:t>
            </a:r>
            <a:r>
              <a:rPr lang="en-US" sz="1200" dirty="0" err="1"/>
              <a:t>eg</a:t>
            </a:r>
            <a:r>
              <a:rPr lang="en-US" sz="1200" dirty="0"/>
              <a:t>&gt; </a:t>
            </a:r>
          </a:p>
          <a:p>
            <a:pPr algn="ctr"/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A91047-7CEE-4AE0-85EE-4DA33ABA6C4C}"/>
              </a:ext>
            </a:extLst>
          </p:cNvPr>
          <p:cNvSpPr txBox="1"/>
          <p:nvPr/>
        </p:nvSpPr>
        <p:spPr>
          <a:xfrm>
            <a:off x="4599726" y="1318066"/>
            <a:ext cx="1079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Readout resonator T</a:t>
            </a:r>
            <a:endParaRPr lang="en-IL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82A9B3-0D7D-469C-B4A3-FA1B5DB7C11A}"/>
              </a:ext>
            </a:extLst>
          </p:cNvPr>
          <p:cNvSpPr txBox="1"/>
          <p:nvPr/>
        </p:nvSpPr>
        <p:spPr>
          <a:xfrm>
            <a:off x="5765714" y="1872542"/>
            <a:ext cx="1079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Readout resonator C</a:t>
            </a:r>
            <a:endParaRPr lang="en-IL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621AB6-23E0-4F25-9042-74F8D425AE2B}"/>
              </a:ext>
            </a:extLst>
          </p:cNvPr>
          <p:cNvSpPr txBox="1"/>
          <p:nvPr/>
        </p:nvSpPr>
        <p:spPr>
          <a:xfrm>
            <a:off x="5768004" y="1318066"/>
            <a:ext cx="1079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Readout resonator T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73074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 Drucker</dc:creator>
  <cp:lastModifiedBy>Niv Drucker</cp:lastModifiedBy>
  <cp:revision>2</cp:revision>
  <dcterms:created xsi:type="dcterms:W3CDTF">2020-11-25T20:39:59Z</dcterms:created>
  <dcterms:modified xsi:type="dcterms:W3CDTF">2020-11-26T06:31:11Z</dcterms:modified>
</cp:coreProperties>
</file>