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1255" r:id="rId5"/>
    <p:sldId id="1264" r:id="rId6"/>
    <p:sldId id="1266" r:id="rId7"/>
    <p:sldId id="1267" r:id="rId8"/>
    <p:sldId id="1268" r:id="rId9"/>
    <p:sldId id="1269" r:id="rId10"/>
    <p:sldId id="1272" r:id="rId11"/>
    <p:sldId id="1271" r:id="rId12"/>
    <p:sldId id="1273" r:id="rId13"/>
    <p:sldId id="1274" r:id="rId14"/>
    <p:sldId id="1275" r:id="rId15"/>
    <p:sldId id="1276" r:id="rId16"/>
    <p:sldId id="1277" r:id="rId17"/>
    <p:sldId id="1278" r:id="rId18"/>
    <p:sldId id="1279" r:id="rId19"/>
    <p:sldId id="1259" r:id="rId20"/>
    <p:sldId id="1280" r:id="rId21"/>
    <p:sldId id="1263" r:id="rId22"/>
    <p:sldId id="1260" r:id="rId23"/>
    <p:sldId id="1256" r:id="rId24"/>
    <p:sldId id="1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ABAD"/>
    <a:srgbClr val="000000"/>
    <a:srgbClr val="282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2C2688-1424-4687-BFF5-369FE14E6F07}" v="46" dt="2021-01-10T17:07:06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av Romach" userId="b352943b-cb2e-495d-9186-495c63624ea2" providerId="ADAL" clId="{DD2C2688-1424-4687-BFF5-369FE14E6F07}"/>
    <pc:docChg chg="undo custSel addSld delSld modSld sldOrd">
      <pc:chgData name="Yoav Romach" userId="b352943b-cb2e-495d-9186-495c63624ea2" providerId="ADAL" clId="{DD2C2688-1424-4687-BFF5-369FE14E6F07}" dt="2021-01-10T17:07:06.656" v="606"/>
      <pc:docMkLst>
        <pc:docMk/>
      </pc:docMkLst>
      <pc:sldChg chg="modSp mod">
        <pc:chgData name="Yoav Romach" userId="b352943b-cb2e-495d-9186-495c63624ea2" providerId="ADAL" clId="{DD2C2688-1424-4687-BFF5-369FE14E6F07}" dt="2021-01-10T16:17:34.230" v="135" actId="20577"/>
        <pc:sldMkLst>
          <pc:docMk/>
          <pc:sldMk cId="1211262777" sldId="1256"/>
        </pc:sldMkLst>
        <pc:spChg chg="mod">
          <ac:chgData name="Yoav Romach" userId="b352943b-cb2e-495d-9186-495c63624ea2" providerId="ADAL" clId="{DD2C2688-1424-4687-BFF5-369FE14E6F07}" dt="2021-01-10T16:17:34.230" v="135" actId="20577"/>
          <ac:spMkLst>
            <pc:docMk/>
            <pc:sldMk cId="1211262777" sldId="1256"/>
            <ac:spMk id="3" creationId="{789FD1C7-ADC9-407A-BAE9-AE11567B5EC3}"/>
          </ac:spMkLst>
        </pc:spChg>
      </pc:sldChg>
      <pc:sldChg chg="addSp delSp modSp mod modShow">
        <pc:chgData name="Yoav Romach" userId="b352943b-cb2e-495d-9186-495c63624ea2" providerId="ADAL" clId="{DD2C2688-1424-4687-BFF5-369FE14E6F07}" dt="2021-01-10T16:57:31.908" v="309" actId="729"/>
        <pc:sldMkLst>
          <pc:docMk/>
          <pc:sldMk cId="3442192911" sldId="1257"/>
        </pc:sldMkLst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6" creationId="{8DAFACE1-BBB7-4AAD-9984-B6A66F38AB76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15" creationId="{B57F47FF-59A2-4F3D-B113-A5874976148F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16" creationId="{9370E44B-6066-43B6-A703-20A230133F98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18" creationId="{BAB49620-02E0-4F1C-B984-9DEE3BA70827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32" creationId="{73C4AA0F-5C99-4DAA-B88F-80E8476FBFCA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33" creationId="{148DE1A3-96EF-46D4-B4E3-8B17F6A6FF62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34" creationId="{66EB78C2-5EF4-466E-8E0E-71C22E22D5FC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36" creationId="{14148E4B-0EFA-4A21-9C68-2D7E8EC6871E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39" creationId="{85607F99-8DB6-4C90-A9C7-7CB0039DB765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45" creationId="{A76A0BA9-C396-48B9-961C-F34C02A0B144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46" creationId="{B48A6377-4887-4E2D-968D-D086320CD13F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47" creationId="{F92750CB-D06C-4B31-8C65-4978422CBDCF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56" creationId="{04E72FB4-A636-4444-B1C0-D4F045041987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57" creationId="{F8525ACF-08CB-411D-B742-F37ACE3E9F9C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58" creationId="{FF30872F-B84B-4035-A7BD-DC9DCDC90730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61" creationId="{9A59D2C6-EE74-4FAD-9AAF-FC4F52B09788}"/>
          </ac:spMkLst>
        </pc:spChg>
        <pc:spChg chg="add mod">
          <ac:chgData name="Yoav Romach" userId="b352943b-cb2e-495d-9186-495c63624ea2" providerId="ADAL" clId="{DD2C2688-1424-4687-BFF5-369FE14E6F07}" dt="2021-01-10T16:17:20.997" v="126" actId="5793"/>
          <ac:spMkLst>
            <pc:docMk/>
            <pc:sldMk cId="3442192911" sldId="1257"/>
            <ac:spMk id="71" creationId="{1E9767A3-11F0-4432-927B-42277E2D19FD}"/>
          </ac:spMkLst>
        </pc:sp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4" creationId="{757EF3BD-4730-49B9-B5ED-CC9ECB770D18}"/>
          </ac:picMkLst>
        </pc:pic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11" creationId="{A42757DE-D107-4B8C-8972-47A0F4353773}"/>
          </ac:picMkLst>
        </pc:pic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12" creationId="{EA0A25F7-F058-4DD8-8681-1AF0AB41C863}"/>
          </ac:picMkLst>
        </pc:pic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13" creationId="{17C0DE57-3044-4823-97C7-618082F11671}"/>
          </ac:picMkLst>
        </pc:pic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17" creationId="{FB28A6A9-059E-4F66-BAF2-71C6B7FC5863}"/>
          </ac:picMkLst>
        </pc:pic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19" creationId="{A681A78D-EF63-4AB2-930C-1387C893342C}"/>
          </ac:picMkLst>
        </pc:pic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31" creationId="{AB9A6D07-CB9E-44A4-B8DC-C72075FF2C49}"/>
          </ac:picMkLst>
        </pc:pic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37" creationId="{2901D58F-7B3F-4E25-A97F-E78EDD0E94BC}"/>
          </ac:picMkLst>
        </pc:pic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38" creationId="{7937F39C-3328-405F-80D9-FF08EF3FDB6E}"/>
          </ac:picMkLst>
        </pc:pic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44" creationId="{7BF6C0BC-DB01-45CD-A7E8-255C052CD694}"/>
          </ac:picMkLst>
        </pc:pic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64" creationId="{9117389C-48E8-459B-9127-207D605EEDB7}"/>
          </ac:picMkLst>
        </pc:pic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65" creationId="{BDE10D5E-822D-4773-AE79-334CEA456995}"/>
          </ac:picMkLst>
        </pc:pic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66" creationId="{D08A80FA-EEF7-4E4E-8929-E7D6A348A52B}"/>
          </ac:picMkLst>
        </pc:picChg>
        <pc:picChg chg="add del mod">
          <ac:chgData name="Yoav Romach" userId="b352943b-cb2e-495d-9186-495c63624ea2" providerId="ADAL" clId="{DD2C2688-1424-4687-BFF5-369FE14E6F07}" dt="2021-01-10T16:09:49.211" v="11"/>
          <ac:picMkLst>
            <pc:docMk/>
            <pc:sldMk cId="3442192911" sldId="1257"/>
            <ac:picMk id="68" creationId="{D3632E40-3706-4641-8A30-6639C8FE24CC}"/>
          </ac:picMkLst>
        </pc:picChg>
        <pc:picChg chg="add mod">
          <ac:chgData name="Yoav Romach" userId="b352943b-cb2e-495d-9186-495c63624ea2" providerId="ADAL" clId="{DD2C2688-1424-4687-BFF5-369FE14E6F07}" dt="2021-01-10T16:17:12.024" v="124" actId="1076"/>
          <ac:picMkLst>
            <pc:docMk/>
            <pc:sldMk cId="3442192911" sldId="1257"/>
            <ac:picMk id="70" creationId="{7923E8A6-C004-4DAA-82A5-C916599E5A05}"/>
          </ac:picMkLst>
        </pc:pic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7" creationId="{221DB41D-D9F9-4540-9BCC-55D481A49AE6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8" creationId="{B1FE0BBC-7D27-46C8-B5C8-F0D85FBB13CF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9" creationId="{0C061FC8-B509-4AE5-B66E-BBD79A4AF8BC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10" creationId="{B5A1A1C3-F629-4685-BBC8-66D5A5047AA7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14" creationId="{8DBFEDAB-8755-4507-8BA8-1069B5DC8565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20" creationId="{BA71994B-C600-4809-9447-B899F34AD5C5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21" creationId="{14EDCC15-31E8-4C21-8C02-62A8CB9F2F0A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22" creationId="{06DBDCCE-F356-4E33-8CCA-0F1D8E33013A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23" creationId="{ED1AB169-975C-4E14-83F9-E823EE92A6A4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24" creationId="{8A0337A7-D00D-4A1B-AE3B-DB352908B751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25" creationId="{FFF59BF1-88EB-4DC0-A452-CD8BF6AECA3C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26" creationId="{791BB76B-47DE-4869-BDE1-57DFD8D6D382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27" creationId="{EE15451A-EB81-4F89-B5D9-3C5F0EC368EB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28" creationId="{BD1C6FB7-BCE8-467D-8797-F87F0F63C013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29" creationId="{949678A5-22ED-4E38-A675-CF30A96A0565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30" creationId="{C46E6059-81E7-4D4D-A8C5-797AE417E20F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35" creationId="{E6D54720-7EC8-460F-BD28-A6A1ED8BCC84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40" creationId="{5011CD25-20FA-46F6-8D75-506C758ADBA1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41" creationId="{D6E34E93-DC49-4DE7-B5A6-E15CB053843C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42" creationId="{09219500-F0FE-494C-987D-17B29C826E30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43" creationId="{44C0A0B8-413F-4AA6-9882-A60F8DF53866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60" creationId="{9864CA88-7789-4F6E-81F6-F90DCD7A0916}"/>
          </ac:cxnSpMkLst>
        </pc:cxnChg>
      </pc:sldChg>
      <pc:sldChg chg="new del">
        <pc:chgData name="Yoav Romach" userId="b352943b-cb2e-495d-9186-495c63624ea2" providerId="ADAL" clId="{DD2C2688-1424-4687-BFF5-369FE14E6F07}" dt="2021-01-10T16:12:59.825" v="28" actId="47"/>
        <pc:sldMkLst>
          <pc:docMk/>
          <pc:sldMk cId="4227230855" sldId="1258"/>
        </pc:sldMkLst>
      </pc:sldChg>
      <pc:sldChg chg="addSp delSp modSp add mod ord">
        <pc:chgData name="Yoav Romach" userId="b352943b-cb2e-495d-9186-495c63624ea2" providerId="ADAL" clId="{DD2C2688-1424-4687-BFF5-369FE14E6F07}" dt="2021-01-10T17:03:30.970" v="401"/>
        <pc:sldMkLst>
          <pc:docMk/>
          <pc:sldMk cId="1485663935" sldId="1259"/>
        </pc:sldMkLst>
        <pc:spChg chg="mod">
          <ac:chgData name="Yoav Romach" userId="b352943b-cb2e-495d-9186-495c63624ea2" providerId="ADAL" clId="{DD2C2688-1424-4687-BFF5-369FE14E6F07}" dt="2021-01-10T17:03:11.047" v="397" actId="20577"/>
          <ac:spMkLst>
            <pc:docMk/>
            <pc:sldMk cId="1485663935" sldId="1259"/>
            <ac:spMk id="2" creationId="{2DFAF9F6-109C-4FC7-B554-C21BCF8E4165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6" creationId="{8DAFACE1-BBB7-4AAD-9984-B6A66F38AB76}"/>
          </ac:spMkLst>
        </pc:spChg>
        <pc:spChg chg="mod topLvl">
          <ac:chgData name="Yoav Romach" userId="b352943b-cb2e-495d-9186-495c63624ea2" providerId="ADAL" clId="{DD2C2688-1424-4687-BFF5-369FE14E6F07}" dt="2021-01-10T17:02:27.500" v="379" actId="1036"/>
          <ac:spMkLst>
            <pc:docMk/>
            <pc:sldMk cId="1485663935" sldId="1259"/>
            <ac:spMk id="15" creationId="{B57F47FF-59A2-4F3D-B113-A5874976148F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16" creationId="{9370E44B-6066-43B6-A703-20A230133F98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18" creationId="{BAB49620-02E0-4F1C-B984-9DEE3BA70827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32" creationId="{73C4AA0F-5C99-4DAA-B88F-80E8476FBFCA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33" creationId="{148DE1A3-96EF-46D4-B4E3-8B17F6A6FF62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34" creationId="{66EB78C2-5EF4-466E-8E0E-71C22E22D5FC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36" creationId="{14148E4B-0EFA-4A21-9C68-2D7E8EC6871E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39" creationId="{85607F99-8DB6-4C90-A9C7-7CB0039DB765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45" creationId="{A76A0BA9-C396-48B9-961C-F34C02A0B144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46" creationId="{B48A6377-4887-4E2D-968D-D086320CD13F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47" creationId="{F92750CB-D06C-4B31-8C65-4978422CBDCF}"/>
          </ac:spMkLst>
        </pc:spChg>
        <pc:spChg chg="add del mod">
          <ac:chgData name="Yoav Romach" userId="b352943b-cb2e-495d-9186-495c63624ea2" providerId="ADAL" clId="{DD2C2688-1424-4687-BFF5-369FE14E6F07}" dt="2021-01-10T17:01:50.645" v="367" actId="478"/>
          <ac:spMkLst>
            <pc:docMk/>
            <pc:sldMk cId="1485663935" sldId="1259"/>
            <ac:spMk id="49" creationId="{592BB077-01CC-4345-8E9C-2F2FE9EC416A}"/>
          </ac:spMkLst>
        </pc:spChg>
        <pc:spChg chg="add del mod">
          <ac:chgData name="Yoav Romach" userId="b352943b-cb2e-495d-9186-495c63624ea2" providerId="ADAL" clId="{DD2C2688-1424-4687-BFF5-369FE14E6F07}" dt="2021-01-10T17:01:50.645" v="367" actId="478"/>
          <ac:spMkLst>
            <pc:docMk/>
            <pc:sldMk cId="1485663935" sldId="1259"/>
            <ac:spMk id="55" creationId="{5F767C1E-D8A5-4A16-8746-94D757EBDB2F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56" creationId="{04E72FB4-A636-4444-B1C0-D4F045041987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57" creationId="{F8525ACF-08CB-411D-B742-F37ACE3E9F9C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58" creationId="{FF30872F-B84B-4035-A7BD-DC9DCDC90730}"/>
          </ac:spMkLst>
        </pc:spChg>
        <pc:spChg chg="add del mod">
          <ac:chgData name="Yoav Romach" userId="b352943b-cb2e-495d-9186-495c63624ea2" providerId="ADAL" clId="{DD2C2688-1424-4687-BFF5-369FE14E6F07}" dt="2021-01-10T17:03:30.970" v="401"/>
          <ac:spMkLst>
            <pc:docMk/>
            <pc:sldMk cId="1485663935" sldId="1259"/>
            <ac:spMk id="59" creationId="{CFA5CC22-F5D2-4F46-B6F4-12F53F84CF05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61" creationId="{9A59D2C6-EE74-4FAD-9AAF-FC4F52B09788}"/>
          </ac:spMkLst>
        </pc:spChg>
        <pc:grpChg chg="add del mod">
          <ac:chgData name="Yoav Romach" userId="b352943b-cb2e-495d-9186-495c63624ea2" providerId="ADAL" clId="{DD2C2688-1424-4687-BFF5-369FE14E6F07}" dt="2021-01-10T16:57:49.512" v="315" actId="165"/>
          <ac:grpSpMkLst>
            <pc:docMk/>
            <pc:sldMk cId="1485663935" sldId="1259"/>
            <ac:grpSpMk id="3" creationId="{73A9336B-79BB-41DC-8C0E-70B058916D16}"/>
          </ac:grpSpMkLst>
        </pc:grpChg>
        <pc:grpChg chg="add mod">
          <ac:chgData name="Yoav Romach" userId="b352943b-cb2e-495d-9186-495c63624ea2" providerId="ADAL" clId="{DD2C2688-1424-4687-BFF5-369FE14E6F07}" dt="2021-01-10T16:22:52.518" v="274" actId="164"/>
          <ac:grpSpMkLst>
            <pc:docMk/>
            <pc:sldMk cId="1485663935" sldId="1259"/>
            <ac:grpSpMk id="3" creationId="{774F45A9-2172-4109-B66A-0316348936EF}"/>
          </ac:grpSpMkLst>
        </pc:grpChg>
        <pc:grpChg chg="add mod">
          <ac:chgData name="Yoav Romach" userId="b352943b-cb2e-495d-9186-495c63624ea2" providerId="ADAL" clId="{DD2C2688-1424-4687-BFF5-369FE14E6F07}" dt="2021-01-10T17:01:39.886" v="363" actId="1076"/>
          <ac:grpSpMkLst>
            <pc:docMk/>
            <pc:sldMk cId="1485663935" sldId="1259"/>
            <ac:grpSpMk id="5" creationId="{3F9A2E04-FBD1-4809-9E65-EA786EEC93DF}"/>
          </ac:grpSpMkLst>
        </pc:grpChg>
        <pc:picChg chg="mod topLvl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4" creationId="{757EF3BD-4730-49B9-B5ED-CC9ECB770D18}"/>
          </ac:picMkLst>
        </pc:picChg>
        <pc:picChg chg="mod topLvl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11" creationId="{A42757DE-D107-4B8C-8972-47A0F4353773}"/>
          </ac:picMkLst>
        </pc:picChg>
        <pc:picChg chg="mod topLvl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12" creationId="{EA0A25F7-F058-4DD8-8681-1AF0AB41C863}"/>
          </ac:picMkLst>
        </pc:picChg>
        <pc:picChg chg="mod topLvl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13" creationId="{17C0DE57-3044-4823-97C7-618082F11671}"/>
          </ac:picMkLst>
        </pc:picChg>
        <pc:picChg chg="mod topLvl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17" creationId="{FB28A6A9-059E-4F66-BAF2-71C6B7FC5863}"/>
          </ac:picMkLst>
        </pc:picChg>
        <pc:picChg chg="mod topLvl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19" creationId="{A681A78D-EF63-4AB2-930C-1387C893342C}"/>
          </ac:picMkLst>
        </pc:picChg>
        <pc:picChg chg="mod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31" creationId="{AB9A6D07-CB9E-44A4-B8DC-C72075FF2C49}"/>
          </ac:picMkLst>
        </pc:picChg>
        <pc:picChg chg="mod topLvl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37" creationId="{2901D58F-7B3F-4E25-A97F-E78EDD0E94BC}"/>
          </ac:picMkLst>
        </pc:picChg>
        <pc:picChg chg="mod topLvl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38" creationId="{7937F39C-3328-405F-80D9-FF08EF3FDB6E}"/>
          </ac:picMkLst>
        </pc:picChg>
        <pc:picChg chg="mod topLvl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44" creationId="{7BF6C0BC-DB01-45CD-A7E8-255C052CD694}"/>
          </ac:picMkLst>
        </pc:picChg>
        <pc:picChg chg="mod topLvl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64" creationId="{9117389C-48E8-459B-9127-207D605EEDB7}"/>
          </ac:picMkLst>
        </pc:picChg>
        <pc:picChg chg="mod topLvl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65" creationId="{BDE10D5E-822D-4773-AE79-334CEA456995}"/>
          </ac:picMkLst>
        </pc:picChg>
        <pc:picChg chg="mod topLvl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66" creationId="{D08A80FA-EEF7-4E4E-8929-E7D6A348A52B}"/>
          </ac:picMkLst>
        </pc:pic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7" creationId="{221DB41D-D9F9-4540-9BCC-55D481A49AE6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8" creationId="{B1FE0BBC-7D27-46C8-B5C8-F0D85FBB13CF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9" creationId="{0C061FC8-B509-4AE5-B66E-BBD79A4AF8BC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10" creationId="{B5A1A1C3-F629-4685-BBC8-66D5A5047AA7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14" creationId="{8DBFEDAB-8755-4507-8BA8-1069B5DC8565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20" creationId="{BA71994B-C600-4809-9447-B899F34AD5C5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21" creationId="{14EDCC15-31E8-4C21-8C02-62A8CB9F2F0A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22" creationId="{06DBDCCE-F356-4E33-8CCA-0F1D8E33013A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23" creationId="{ED1AB169-975C-4E14-83F9-E823EE92A6A4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24" creationId="{8A0337A7-D00D-4A1B-AE3B-DB352908B751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25" creationId="{FFF59BF1-88EB-4DC0-A452-CD8BF6AECA3C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26" creationId="{791BB76B-47DE-4869-BDE1-57DFD8D6D382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27" creationId="{EE15451A-EB81-4F89-B5D9-3C5F0EC368EB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28" creationId="{BD1C6FB7-BCE8-467D-8797-F87F0F63C013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29" creationId="{949678A5-22ED-4E38-A675-CF30A96A0565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30" creationId="{C46E6059-81E7-4D4D-A8C5-797AE417E20F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35" creationId="{E6D54720-7EC8-460F-BD28-A6A1ED8BCC84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40" creationId="{5011CD25-20FA-46F6-8D75-506C758ADBA1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41" creationId="{D6E34E93-DC49-4DE7-B5A6-E15CB053843C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42" creationId="{09219500-F0FE-494C-987D-17B29C826E30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43" creationId="{44C0A0B8-413F-4AA6-9882-A60F8DF53866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60" creationId="{9864CA88-7789-4F6E-81F6-F90DCD7A0916}"/>
          </ac:cxnSpMkLst>
        </pc:cxnChg>
      </pc:sldChg>
      <pc:sldChg chg="add del">
        <pc:chgData name="Yoav Romach" userId="b352943b-cb2e-495d-9186-495c63624ea2" providerId="ADAL" clId="{DD2C2688-1424-4687-BFF5-369FE14E6F07}" dt="2021-01-10T16:17:37.052" v="136" actId="47"/>
        <pc:sldMkLst>
          <pc:docMk/>
          <pc:sldMk cId="157575628" sldId="1260"/>
        </pc:sldMkLst>
      </pc:sldChg>
      <pc:sldChg chg="modSp add mod ord">
        <pc:chgData name="Yoav Romach" userId="b352943b-cb2e-495d-9186-495c63624ea2" providerId="ADAL" clId="{DD2C2688-1424-4687-BFF5-369FE14E6F07}" dt="2021-01-10T16:56:36.737" v="306"/>
        <pc:sldMkLst>
          <pc:docMk/>
          <pc:sldMk cId="2378756979" sldId="1260"/>
        </pc:sldMkLst>
        <pc:spChg chg="mod">
          <ac:chgData name="Yoav Romach" userId="b352943b-cb2e-495d-9186-495c63624ea2" providerId="ADAL" clId="{DD2C2688-1424-4687-BFF5-369FE14E6F07}" dt="2021-01-10T16:18:34.693" v="204" actId="20577"/>
          <ac:spMkLst>
            <pc:docMk/>
            <pc:sldMk cId="2378756979" sldId="1260"/>
            <ac:spMk id="3" creationId="{789FD1C7-ADC9-407A-BAE9-AE11567B5EC3}"/>
          </ac:spMkLst>
        </pc:spChg>
        <pc:picChg chg="mod modCrop">
          <ac:chgData name="Yoav Romach" userId="b352943b-cb2e-495d-9186-495c63624ea2" providerId="ADAL" clId="{DD2C2688-1424-4687-BFF5-369FE14E6F07}" dt="2021-01-10T16:54:46.649" v="304" actId="1036"/>
          <ac:picMkLst>
            <pc:docMk/>
            <pc:sldMk cId="2378756979" sldId="1260"/>
            <ac:picMk id="5" creationId="{5B6ABBE8-295C-49AE-85A8-CC509FAE01F8}"/>
          </ac:picMkLst>
        </pc:picChg>
      </pc:sldChg>
      <pc:sldChg chg="modSp add mod ord">
        <pc:chgData name="Yoav Romach" userId="b352943b-cb2e-495d-9186-495c63624ea2" providerId="ADAL" clId="{DD2C2688-1424-4687-BFF5-369FE14E6F07}" dt="2021-01-10T16:20:19.687" v="231" actId="14100"/>
        <pc:sldMkLst>
          <pc:docMk/>
          <pc:sldMk cId="887738622" sldId="1261"/>
        </pc:sldMkLst>
        <pc:spChg chg="mod">
          <ac:chgData name="Yoav Romach" userId="b352943b-cb2e-495d-9186-495c63624ea2" providerId="ADAL" clId="{DD2C2688-1424-4687-BFF5-369FE14E6F07}" dt="2021-01-10T16:19:56" v="224" actId="5793"/>
          <ac:spMkLst>
            <pc:docMk/>
            <pc:sldMk cId="887738622" sldId="1261"/>
            <ac:spMk id="3" creationId="{789FD1C7-ADC9-407A-BAE9-AE11567B5EC3}"/>
          </ac:spMkLst>
        </pc:spChg>
        <pc:picChg chg="mod modCrop">
          <ac:chgData name="Yoav Romach" userId="b352943b-cb2e-495d-9186-495c63624ea2" providerId="ADAL" clId="{DD2C2688-1424-4687-BFF5-369FE14E6F07}" dt="2021-01-10T16:20:19.687" v="231" actId="14100"/>
          <ac:picMkLst>
            <pc:docMk/>
            <pc:sldMk cId="887738622" sldId="1261"/>
            <ac:picMk id="5" creationId="{5B6ABBE8-295C-49AE-85A8-CC509FAE01F8}"/>
          </ac:picMkLst>
        </pc:picChg>
      </pc:sldChg>
      <pc:sldChg chg="addSp delSp modSp add mod">
        <pc:chgData name="Yoav Romach" userId="b352943b-cb2e-495d-9186-495c63624ea2" providerId="ADAL" clId="{DD2C2688-1424-4687-BFF5-369FE14E6F07}" dt="2021-01-10T17:02:46.137" v="388" actId="404"/>
        <pc:sldMkLst>
          <pc:docMk/>
          <pc:sldMk cId="994373733" sldId="1262"/>
        </pc:sldMkLst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7" creationId="{2691E393-436C-462E-876C-C24266407D00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16" creationId="{9637AB28-8593-4151-9019-D96465517A75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17" creationId="{2CEFB18C-AF95-4011-875A-7C4C7796FE4C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19" creationId="{D975C10D-4794-49D2-B1F5-0BF08784C011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32" creationId="{1B910938-67EB-4F1D-B4F9-845C3D3CEF10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33" creationId="{1B555DA7-BAA7-4D0C-95DA-B6F390DF713A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34" creationId="{1D2D719C-7DCF-4B54-A257-ED05C3701D70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36" creationId="{5093B592-97D8-42E4-B7C0-BFB6CD47360E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39" creationId="{4930DF0B-D278-4700-BFF2-EEE1C0798308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45" creationId="{0B5CC47C-E45F-4C44-9AD7-89A6E00C676A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46" creationId="{E44BD53E-88E6-4AF8-8C8C-06BDEB112EFD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47" creationId="{FD20D8EB-447A-4A4C-B861-FB5D6921997D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48" creationId="{EF3F6E6D-6EAD-4C5E-BD90-EB17F71DB78C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49" creationId="{8B028FAE-6FB1-4BCD-98D6-3E1CFA56334C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50" creationId="{88419502-12F2-4ADD-8BB0-8A5978E784B7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52" creationId="{F5FADE24-953C-45C1-9AA1-D28622096AD4}"/>
          </ac:spMkLst>
        </pc:spChg>
        <pc:spChg chg="mod">
          <ac:chgData name="Yoav Romach" userId="b352943b-cb2e-495d-9186-495c63624ea2" providerId="ADAL" clId="{DD2C2688-1424-4687-BFF5-369FE14E6F07}" dt="2021-01-10T16:58:11.234" v="320" actId="1076"/>
          <ac:spMkLst>
            <pc:docMk/>
            <pc:sldMk cId="994373733" sldId="1262"/>
            <ac:spMk id="59" creationId="{88F7109A-E0E1-499A-B642-99612B2248B9}"/>
          </ac:spMkLst>
        </pc:spChg>
        <pc:spChg chg="mod">
          <ac:chgData name="Yoav Romach" userId="b352943b-cb2e-495d-9186-495c63624ea2" providerId="ADAL" clId="{DD2C2688-1424-4687-BFF5-369FE14E6F07}" dt="2021-01-10T17:02:46.137" v="388" actId="404"/>
          <ac:spMkLst>
            <pc:docMk/>
            <pc:sldMk cId="994373733" sldId="1262"/>
            <ac:spMk id="68" creationId="{4799DDFF-A338-456D-B387-05FB59D2C731}"/>
          </ac:spMkLst>
        </pc:spChg>
        <pc:spChg chg="mod">
          <ac:chgData name="Yoav Romach" userId="b352943b-cb2e-495d-9186-495c63624ea2" providerId="ADAL" clId="{DD2C2688-1424-4687-BFF5-369FE14E6F07}" dt="2021-01-10T16:58:11.234" v="320" actId="1076"/>
          <ac:spMkLst>
            <pc:docMk/>
            <pc:sldMk cId="994373733" sldId="1262"/>
            <ac:spMk id="69" creationId="{9F2257EC-EE98-4E7D-9726-4F8CFC8F07F8}"/>
          </ac:spMkLst>
        </pc:spChg>
        <pc:spChg chg="mod">
          <ac:chgData name="Yoav Romach" userId="b352943b-cb2e-495d-9186-495c63624ea2" providerId="ADAL" clId="{DD2C2688-1424-4687-BFF5-369FE14E6F07}" dt="2021-01-10T16:58:11.234" v="320" actId="1076"/>
          <ac:spMkLst>
            <pc:docMk/>
            <pc:sldMk cId="994373733" sldId="1262"/>
            <ac:spMk id="73" creationId="{FF719B90-4B80-47AB-B0A4-406BABE50159}"/>
          </ac:spMkLst>
        </pc:spChg>
        <pc:spChg chg="del mod">
          <ac:chgData name="Yoav Romach" userId="b352943b-cb2e-495d-9186-495c63624ea2" providerId="ADAL" clId="{DD2C2688-1424-4687-BFF5-369FE14E6F07}" dt="2021-01-10T16:58:26.031" v="323" actId="478"/>
          <ac:spMkLst>
            <pc:docMk/>
            <pc:sldMk cId="994373733" sldId="1262"/>
            <ac:spMk id="86" creationId="{052849C0-07D6-47AE-BDE9-08401A58F81A}"/>
          </ac:spMkLst>
        </pc:spChg>
        <pc:spChg chg="del mod">
          <ac:chgData name="Yoav Romach" userId="b352943b-cb2e-495d-9186-495c63624ea2" providerId="ADAL" clId="{DD2C2688-1424-4687-BFF5-369FE14E6F07}" dt="2021-01-10T16:58:35.931" v="326" actId="478"/>
          <ac:spMkLst>
            <pc:docMk/>
            <pc:sldMk cId="994373733" sldId="1262"/>
            <ac:spMk id="87" creationId="{364B460A-E7D6-4771-B5E6-9F455D161090}"/>
          </ac:spMkLst>
        </pc:spChg>
        <pc:spChg chg="mod">
          <ac:chgData name="Yoav Romach" userId="b352943b-cb2e-495d-9186-495c63624ea2" providerId="ADAL" clId="{DD2C2688-1424-4687-BFF5-369FE14E6F07}" dt="2021-01-10T16:58:11.234" v="320" actId="1076"/>
          <ac:spMkLst>
            <pc:docMk/>
            <pc:sldMk cId="994373733" sldId="1262"/>
            <ac:spMk id="88" creationId="{C705413B-97DA-4471-9FCA-625D2696E25C}"/>
          </ac:spMkLst>
        </pc:spChg>
        <pc:spChg chg="del mod">
          <ac:chgData name="Yoav Romach" userId="b352943b-cb2e-495d-9186-495c63624ea2" providerId="ADAL" clId="{DD2C2688-1424-4687-BFF5-369FE14E6F07}" dt="2021-01-10T16:58:43.215" v="327" actId="478"/>
          <ac:spMkLst>
            <pc:docMk/>
            <pc:sldMk cId="994373733" sldId="1262"/>
            <ac:spMk id="90" creationId="{1A6AB31C-57BE-42D9-A765-C2DA8FA26AD4}"/>
          </ac:spMkLst>
        </pc:spChg>
        <pc:spChg chg="mod">
          <ac:chgData name="Yoav Romach" userId="b352943b-cb2e-495d-9186-495c63624ea2" providerId="ADAL" clId="{DD2C2688-1424-4687-BFF5-369FE14E6F07}" dt="2021-01-10T16:58:11.234" v="320" actId="1076"/>
          <ac:spMkLst>
            <pc:docMk/>
            <pc:sldMk cId="994373733" sldId="1262"/>
            <ac:spMk id="93" creationId="{BB24956C-C22C-4B8B-A9E4-8FAB8E431369}"/>
          </ac:spMkLst>
        </pc:spChg>
        <pc:spChg chg="mod">
          <ac:chgData name="Yoav Romach" userId="b352943b-cb2e-495d-9186-495c63624ea2" providerId="ADAL" clId="{DD2C2688-1424-4687-BFF5-369FE14E6F07}" dt="2021-01-10T16:58:11.234" v="320" actId="1076"/>
          <ac:spMkLst>
            <pc:docMk/>
            <pc:sldMk cId="994373733" sldId="1262"/>
            <ac:spMk id="99" creationId="{50AA75FA-4EDE-46CA-A4F8-B8378706588A}"/>
          </ac:spMkLst>
        </pc:spChg>
        <pc:spChg chg="mod">
          <ac:chgData name="Yoav Romach" userId="b352943b-cb2e-495d-9186-495c63624ea2" providerId="ADAL" clId="{DD2C2688-1424-4687-BFF5-369FE14E6F07}" dt="2021-01-10T16:58:11.234" v="320" actId="1076"/>
          <ac:spMkLst>
            <pc:docMk/>
            <pc:sldMk cId="994373733" sldId="1262"/>
            <ac:spMk id="100" creationId="{E3BB2F85-B5BF-4253-B42E-C2DAB6D1FB87}"/>
          </ac:spMkLst>
        </pc:spChg>
        <pc:spChg chg="mod">
          <ac:chgData name="Yoav Romach" userId="b352943b-cb2e-495d-9186-495c63624ea2" providerId="ADAL" clId="{DD2C2688-1424-4687-BFF5-369FE14E6F07}" dt="2021-01-10T16:58:11.234" v="320" actId="1076"/>
          <ac:spMkLst>
            <pc:docMk/>
            <pc:sldMk cId="994373733" sldId="1262"/>
            <ac:spMk id="101" creationId="{CE016152-F958-45C1-AE85-515849CB94D1}"/>
          </ac:spMkLst>
        </pc:spChg>
        <pc:spChg chg="mod">
          <ac:chgData name="Yoav Romach" userId="b352943b-cb2e-495d-9186-495c63624ea2" providerId="ADAL" clId="{DD2C2688-1424-4687-BFF5-369FE14E6F07}" dt="2021-01-10T16:58:11.234" v="320" actId="1076"/>
          <ac:spMkLst>
            <pc:docMk/>
            <pc:sldMk cId="994373733" sldId="1262"/>
            <ac:spMk id="102" creationId="{53162089-EC22-4BCA-B6CD-1D82587A0785}"/>
          </ac:spMkLst>
        </pc:spChg>
        <pc:spChg chg="mod">
          <ac:chgData name="Yoav Romach" userId="b352943b-cb2e-495d-9186-495c63624ea2" providerId="ADAL" clId="{DD2C2688-1424-4687-BFF5-369FE14E6F07}" dt="2021-01-10T16:58:11.234" v="320" actId="1076"/>
          <ac:spMkLst>
            <pc:docMk/>
            <pc:sldMk cId="994373733" sldId="1262"/>
            <ac:spMk id="103" creationId="{0FFC5506-9D36-4AE3-A652-8402BEFFD1AF}"/>
          </ac:spMkLst>
        </pc:spChg>
        <pc:spChg chg="mod">
          <ac:chgData name="Yoav Romach" userId="b352943b-cb2e-495d-9186-495c63624ea2" providerId="ADAL" clId="{DD2C2688-1424-4687-BFF5-369FE14E6F07}" dt="2021-01-10T16:58:11.234" v="320" actId="1076"/>
          <ac:spMkLst>
            <pc:docMk/>
            <pc:sldMk cId="994373733" sldId="1262"/>
            <ac:spMk id="104" creationId="{DC81CEA2-FB8A-4063-9AA7-936A9341A7A5}"/>
          </ac:spMkLst>
        </pc:spChg>
        <pc:spChg chg="mod">
          <ac:chgData name="Yoav Romach" userId="b352943b-cb2e-495d-9186-495c63624ea2" providerId="ADAL" clId="{DD2C2688-1424-4687-BFF5-369FE14E6F07}" dt="2021-01-10T16:58:11.234" v="320" actId="1076"/>
          <ac:spMkLst>
            <pc:docMk/>
            <pc:sldMk cId="994373733" sldId="1262"/>
            <ac:spMk id="106" creationId="{ABD5F498-E651-4816-B4BE-BA6AEAEC5D1D}"/>
          </ac:spMkLst>
        </pc:spChg>
        <pc:spChg chg="add mod">
          <ac:chgData name="Yoav Romach" userId="b352943b-cb2e-495d-9186-495c63624ea2" providerId="ADAL" clId="{DD2C2688-1424-4687-BFF5-369FE14E6F07}" dt="2021-01-10T17:01:03.293" v="359" actId="404"/>
          <ac:spMkLst>
            <pc:docMk/>
            <pc:sldMk cId="994373733" sldId="1262"/>
            <ac:spMk id="110" creationId="{349478A9-53EE-4C95-91FD-92D8126F9B09}"/>
          </ac:spMkLst>
        </pc:spChg>
        <pc:grpChg chg="add del mod">
          <ac:chgData name="Yoav Romach" userId="b352943b-cb2e-495d-9186-495c63624ea2" providerId="ADAL" clId="{DD2C2688-1424-4687-BFF5-369FE14E6F07}" dt="2021-01-10T16:57:40.927" v="314"/>
          <ac:grpSpMkLst>
            <pc:docMk/>
            <pc:sldMk cId="994373733" sldId="1262"/>
            <ac:grpSpMk id="5" creationId="{D8E2FAA2-F927-41F8-9927-5539BA1B570E}"/>
          </ac:grpSpMkLst>
        </pc:grpChg>
        <pc:grpChg chg="add mod">
          <ac:chgData name="Yoav Romach" userId="b352943b-cb2e-495d-9186-495c63624ea2" providerId="ADAL" clId="{DD2C2688-1424-4687-BFF5-369FE14E6F07}" dt="2021-01-10T16:58:11.234" v="320" actId="1076"/>
          <ac:grpSpMkLst>
            <pc:docMk/>
            <pc:sldMk cId="994373733" sldId="1262"/>
            <ac:grpSpMk id="56" creationId="{492B7357-A189-435E-BEE9-F4AC9311F3B9}"/>
          </ac:grpSpMkLst>
        </pc:grpChg>
        <pc:picChg chg="add mod modCrop">
          <ac:chgData name="Yoav Romach" userId="b352943b-cb2e-495d-9186-495c63624ea2" providerId="ADAL" clId="{DD2C2688-1424-4687-BFF5-369FE14E6F07}" dt="2021-01-10T17:00:14.502" v="344"/>
          <ac:picMkLst>
            <pc:docMk/>
            <pc:sldMk cId="994373733" sldId="1262"/>
            <ac:picMk id="4" creationId="{9ADC9863-60C1-4362-A244-5061F3DA093A}"/>
          </ac:picMkLst>
        </pc:picChg>
        <pc:picChg chg="mod">
          <ac:chgData name="Yoav Romach" userId="b352943b-cb2e-495d-9186-495c63624ea2" providerId="ADAL" clId="{DD2C2688-1424-4687-BFF5-369FE14E6F07}" dt="2021-01-10T16:57:34.229" v="311"/>
          <ac:picMkLst>
            <pc:docMk/>
            <pc:sldMk cId="994373733" sldId="1262"/>
            <ac:picMk id="6" creationId="{6A717E3B-8B9F-4B3F-8712-10E2AA70FC4E}"/>
          </ac:picMkLst>
        </pc:picChg>
        <pc:picChg chg="mod">
          <ac:chgData name="Yoav Romach" userId="b352943b-cb2e-495d-9186-495c63624ea2" providerId="ADAL" clId="{DD2C2688-1424-4687-BFF5-369FE14E6F07}" dt="2021-01-10T16:57:34.229" v="311"/>
          <ac:picMkLst>
            <pc:docMk/>
            <pc:sldMk cId="994373733" sldId="1262"/>
            <ac:picMk id="12" creationId="{EA5248E7-B119-461B-91AA-57C14D920E9D}"/>
          </ac:picMkLst>
        </pc:picChg>
        <pc:picChg chg="mod">
          <ac:chgData name="Yoav Romach" userId="b352943b-cb2e-495d-9186-495c63624ea2" providerId="ADAL" clId="{DD2C2688-1424-4687-BFF5-369FE14E6F07}" dt="2021-01-10T16:57:34.229" v="311"/>
          <ac:picMkLst>
            <pc:docMk/>
            <pc:sldMk cId="994373733" sldId="1262"/>
            <ac:picMk id="13" creationId="{21321E95-C0A3-4B4D-A69C-72F72BE75FC2}"/>
          </ac:picMkLst>
        </pc:picChg>
        <pc:picChg chg="mod">
          <ac:chgData name="Yoav Romach" userId="b352943b-cb2e-495d-9186-495c63624ea2" providerId="ADAL" clId="{DD2C2688-1424-4687-BFF5-369FE14E6F07}" dt="2021-01-10T16:57:34.229" v="311"/>
          <ac:picMkLst>
            <pc:docMk/>
            <pc:sldMk cId="994373733" sldId="1262"/>
            <ac:picMk id="14" creationId="{CD119274-C8A0-4097-8C5D-E37924747EB9}"/>
          </ac:picMkLst>
        </pc:picChg>
        <pc:picChg chg="mod">
          <ac:chgData name="Yoav Romach" userId="b352943b-cb2e-495d-9186-495c63624ea2" providerId="ADAL" clId="{DD2C2688-1424-4687-BFF5-369FE14E6F07}" dt="2021-01-10T16:57:34.229" v="311"/>
          <ac:picMkLst>
            <pc:docMk/>
            <pc:sldMk cId="994373733" sldId="1262"/>
            <ac:picMk id="18" creationId="{CB75DCA9-0633-4926-8F31-FC6A462DF45E}"/>
          </ac:picMkLst>
        </pc:picChg>
        <pc:picChg chg="mod">
          <ac:chgData name="Yoav Romach" userId="b352943b-cb2e-495d-9186-495c63624ea2" providerId="ADAL" clId="{DD2C2688-1424-4687-BFF5-369FE14E6F07}" dt="2021-01-10T16:57:34.229" v="311"/>
          <ac:picMkLst>
            <pc:docMk/>
            <pc:sldMk cId="994373733" sldId="1262"/>
            <ac:picMk id="20" creationId="{B52C8428-AAE1-42CA-9559-D3F48FAF7285}"/>
          </ac:picMkLst>
        </pc:picChg>
        <pc:picChg chg="mod">
          <ac:chgData name="Yoav Romach" userId="b352943b-cb2e-495d-9186-495c63624ea2" providerId="ADAL" clId="{DD2C2688-1424-4687-BFF5-369FE14E6F07}" dt="2021-01-10T16:57:34.229" v="311"/>
          <ac:picMkLst>
            <pc:docMk/>
            <pc:sldMk cId="994373733" sldId="1262"/>
            <ac:picMk id="37" creationId="{4CC39758-8BC5-4A51-B28E-B0E0120E00AF}"/>
          </ac:picMkLst>
        </pc:picChg>
        <pc:picChg chg="mod">
          <ac:chgData name="Yoav Romach" userId="b352943b-cb2e-495d-9186-495c63624ea2" providerId="ADAL" clId="{DD2C2688-1424-4687-BFF5-369FE14E6F07}" dt="2021-01-10T16:57:34.229" v="311"/>
          <ac:picMkLst>
            <pc:docMk/>
            <pc:sldMk cId="994373733" sldId="1262"/>
            <ac:picMk id="38" creationId="{B9E7D80B-2D5E-4B79-B8A6-6BE5F778C137}"/>
          </ac:picMkLst>
        </pc:picChg>
        <pc:picChg chg="mod">
          <ac:chgData name="Yoav Romach" userId="b352943b-cb2e-495d-9186-495c63624ea2" providerId="ADAL" clId="{DD2C2688-1424-4687-BFF5-369FE14E6F07}" dt="2021-01-10T16:57:34.229" v="311"/>
          <ac:picMkLst>
            <pc:docMk/>
            <pc:sldMk cId="994373733" sldId="1262"/>
            <ac:picMk id="44" creationId="{9F58F582-C8FB-4BDC-929C-96EE3B283A45}"/>
          </ac:picMkLst>
        </pc:picChg>
        <pc:picChg chg="mod">
          <ac:chgData name="Yoav Romach" userId="b352943b-cb2e-495d-9186-495c63624ea2" providerId="ADAL" clId="{DD2C2688-1424-4687-BFF5-369FE14E6F07}" dt="2021-01-10T16:57:34.229" v="311"/>
          <ac:picMkLst>
            <pc:docMk/>
            <pc:sldMk cId="994373733" sldId="1262"/>
            <ac:picMk id="53" creationId="{E91D6287-B618-4961-87BF-7A89B5D5E46E}"/>
          </ac:picMkLst>
        </pc:picChg>
        <pc:picChg chg="mod">
          <ac:chgData name="Yoav Romach" userId="b352943b-cb2e-495d-9186-495c63624ea2" providerId="ADAL" clId="{DD2C2688-1424-4687-BFF5-369FE14E6F07}" dt="2021-01-10T16:57:34.229" v="311"/>
          <ac:picMkLst>
            <pc:docMk/>
            <pc:sldMk cId="994373733" sldId="1262"/>
            <ac:picMk id="54" creationId="{9F30C51F-769E-462A-B9CA-46812551C1DF}"/>
          </ac:picMkLst>
        </pc:picChg>
        <pc:picChg chg="mod">
          <ac:chgData name="Yoav Romach" userId="b352943b-cb2e-495d-9186-495c63624ea2" providerId="ADAL" clId="{DD2C2688-1424-4687-BFF5-369FE14E6F07}" dt="2021-01-10T16:57:34.229" v="311"/>
          <ac:picMkLst>
            <pc:docMk/>
            <pc:sldMk cId="994373733" sldId="1262"/>
            <ac:picMk id="55" creationId="{23E18D79-A0D7-4E80-AB2E-BEE53D49D036}"/>
          </ac:picMkLst>
        </pc:picChg>
        <pc:picChg chg="mod">
          <ac:chgData name="Yoav Romach" userId="b352943b-cb2e-495d-9186-495c63624ea2" providerId="ADAL" clId="{DD2C2688-1424-4687-BFF5-369FE14E6F07}" dt="2021-01-10T16:58:11.234" v="320" actId="1076"/>
          <ac:picMkLst>
            <pc:docMk/>
            <pc:sldMk cId="994373733" sldId="1262"/>
            <ac:picMk id="57" creationId="{D3AAE0F0-F8D9-4C6B-99DB-5749032A2B8D}"/>
          </ac:picMkLst>
        </pc:picChg>
        <pc:picChg chg="mod">
          <ac:chgData name="Yoav Romach" userId="b352943b-cb2e-495d-9186-495c63624ea2" providerId="ADAL" clId="{DD2C2688-1424-4687-BFF5-369FE14E6F07}" dt="2021-01-10T16:58:11.234" v="320" actId="1076"/>
          <ac:picMkLst>
            <pc:docMk/>
            <pc:sldMk cId="994373733" sldId="1262"/>
            <ac:picMk id="58" creationId="{5227042F-382C-4661-98CC-4C563AC1E8D2}"/>
          </ac:picMkLst>
        </pc:picChg>
        <pc:picChg chg="mod">
          <ac:chgData name="Yoav Romach" userId="b352943b-cb2e-495d-9186-495c63624ea2" providerId="ADAL" clId="{DD2C2688-1424-4687-BFF5-369FE14E6F07}" dt="2021-01-10T16:58:11.234" v="320" actId="1076"/>
          <ac:picMkLst>
            <pc:docMk/>
            <pc:sldMk cId="994373733" sldId="1262"/>
            <ac:picMk id="64" creationId="{A07AE5EA-65D1-47BA-8C81-DC246A2A3FE0}"/>
          </ac:picMkLst>
        </pc:picChg>
        <pc:picChg chg="mod">
          <ac:chgData name="Yoav Romach" userId="b352943b-cb2e-495d-9186-495c63624ea2" providerId="ADAL" clId="{DD2C2688-1424-4687-BFF5-369FE14E6F07}" dt="2021-01-10T16:58:11.234" v="320" actId="1076"/>
          <ac:picMkLst>
            <pc:docMk/>
            <pc:sldMk cId="994373733" sldId="1262"/>
            <ac:picMk id="65" creationId="{1DA4E280-99BD-4CC6-9C47-6D6CBAC13E30}"/>
          </ac:picMkLst>
        </pc:picChg>
        <pc:picChg chg="mod">
          <ac:chgData name="Yoav Romach" userId="b352943b-cb2e-495d-9186-495c63624ea2" providerId="ADAL" clId="{DD2C2688-1424-4687-BFF5-369FE14E6F07}" dt="2021-01-10T16:58:11.234" v="320" actId="1076"/>
          <ac:picMkLst>
            <pc:docMk/>
            <pc:sldMk cId="994373733" sldId="1262"/>
            <ac:picMk id="66" creationId="{3CA1CC7F-6985-456E-9C07-182FC79ECE5E}"/>
          </ac:picMkLst>
        </pc:picChg>
        <pc:picChg chg="del">
          <ac:chgData name="Yoav Romach" userId="b352943b-cb2e-495d-9186-495c63624ea2" providerId="ADAL" clId="{DD2C2688-1424-4687-BFF5-369FE14E6F07}" dt="2021-01-10T16:57:33.612" v="310" actId="478"/>
          <ac:picMkLst>
            <pc:docMk/>
            <pc:sldMk cId="994373733" sldId="1262"/>
            <ac:picMk id="70" creationId="{7923E8A6-C004-4DAA-82A5-C916599E5A05}"/>
          </ac:picMkLst>
        </pc:picChg>
        <pc:picChg chg="mod">
          <ac:chgData name="Yoav Romach" userId="b352943b-cb2e-495d-9186-495c63624ea2" providerId="ADAL" clId="{DD2C2688-1424-4687-BFF5-369FE14E6F07}" dt="2021-01-10T16:58:11.234" v="320" actId="1076"/>
          <ac:picMkLst>
            <pc:docMk/>
            <pc:sldMk cId="994373733" sldId="1262"/>
            <ac:picMk id="72" creationId="{8D9FD95D-9B8E-4634-ABDD-3FF46D2AC996}"/>
          </ac:picMkLst>
        </pc:picChg>
        <pc:picChg chg="mod">
          <ac:chgData name="Yoav Romach" userId="b352943b-cb2e-495d-9186-495c63624ea2" providerId="ADAL" clId="{DD2C2688-1424-4687-BFF5-369FE14E6F07}" dt="2021-01-10T16:58:11.234" v="320" actId="1076"/>
          <ac:picMkLst>
            <pc:docMk/>
            <pc:sldMk cId="994373733" sldId="1262"/>
            <ac:picMk id="74" creationId="{E1F0E567-DB4E-4110-9639-23F6AEB9C660}"/>
          </ac:picMkLst>
        </pc:picChg>
        <pc:picChg chg="mod">
          <ac:chgData name="Yoav Romach" userId="b352943b-cb2e-495d-9186-495c63624ea2" providerId="ADAL" clId="{DD2C2688-1424-4687-BFF5-369FE14E6F07}" dt="2021-01-10T16:59:51.179" v="340" actId="1038"/>
          <ac:picMkLst>
            <pc:docMk/>
            <pc:sldMk cId="994373733" sldId="1262"/>
            <ac:picMk id="91" creationId="{E3930019-8DE0-4D57-A73A-7EE2EA3B468D}"/>
          </ac:picMkLst>
        </pc:picChg>
        <pc:picChg chg="del mod">
          <ac:chgData name="Yoav Romach" userId="b352943b-cb2e-495d-9186-495c63624ea2" providerId="ADAL" clId="{DD2C2688-1424-4687-BFF5-369FE14E6F07}" dt="2021-01-10T16:58:32.644" v="325" actId="478"/>
          <ac:picMkLst>
            <pc:docMk/>
            <pc:sldMk cId="994373733" sldId="1262"/>
            <ac:picMk id="92" creationId="{F4BCB679-150B-473E-AADF-CCDEFD946665}"/>
          </ac:picMkLst>
        </pc:picChg>
        <pc:picChg chg="mod">
          <ac:chgData name="Yoav Romach" userId="b352943b-cb2e-495d-9186-495c63624ea2" providerId="ADAL" clId="{DD2C2688-1424-4687-BFF5-369FE14E6F07}" dt="2021-01-10T16:58:11.234" v="320" actId="1076"/>
          <ac:picMkLst>
            <pc:docMk/>
            <pc:sldMk cId="994373733" sldId="1262"/>
            <ac:picMk id="98" creationId="{853FF895-DBC5-4C7A-BBE3-1E246EE85584}"/>
          </ac:picMkLst>
        </pc:picChg>
        <pc:picChg chg="mod">
          <ac:chgData name="Yoav Romach" userId="b352943b-cb2e-495d-9186-495c63624ea2" providerId="ADAL" clId="{DD2C2688-1424-4687-BFF5-369FE14E6F07}" dt="2021-01-10T16:58:11.234" v="320" actId="1076"/>
          <ac:picMkLst>
            <pc:docMk/>
            <pc:sldMk cId="994373733" sldId="1262"/>
            <ac:picMk id="107" creationId="{20D2BF89-540C-48B7-9CA3-52D6F0FD63AE}"/>
          </ac:picMkLst>
        </pc:picChg>
        <pc:picChg chg="mod">
          <ac:chgData name="Yoav Romach" userId="b352943b-cb2e-495d-9186-495c63624ea2" providerId="ADAL" clId="{DD2C2688-1424-4687-BFF5-369FE14E6F07}" dt="2021-01-10T16:58:11.234" v="320" actId="1076"/>
          <ac:picMkLst>
            <pc:docMk/>
            <pc:sldMk cId="994373733" sldId="1262"/>
            <ac:picMk id="108" creationId="{8F44D61E-B3D5-4BCD-B98E-1CF07A9EA584}"/>
          </ac:picMkLst>
        </pc:picChg>
        <pc:picChg chg="mod">
          <ac:chgData name="Yoav Romach" userId="b352943b-cb2e-495d-9186-495c63624ea2" providerId="ADAL" clId="{DD2C2688-1424-4687-BFF5-369FE14E6F07}" dt="2021-01-10T16:58:11.234" v="320" actId="1076"/>
          <ac:picMkLst>
            <pc:docMk/>
            <pc:sldMk cId="994373733" sldId="1262"/>
            <ac:picMk id="109" creationId="{C1438B55-E5B4-4ACF-B0BE-6E573D6D7AFA}"/>
          </ac:picMkLst>
        </pc:pic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8" creationId="{7D5D5D14-85AD-4707-97D8-200A698093D7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9" creationId="{28F6C018-3312-4B6B-AE75-2A719936E264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10" creationId="{E2BE0705-ABDE-4335-863D-30DA659CDBA5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11" creationId="{BE7ADAE5-DF7D-41C9-B4C7-3C675E4E5317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15" creationId="{CB43EABF-CE0A-4FA9-A4AF-18E9925FED2E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21" creationId="{CC0A6E5A-59FB-4C65-B7FE-8572EC33933C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22" creationId="{FDF21BDE-EDA4-44B1-B04E-34E76C7E2517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23" creationId="{E23B4835-626D-48D0-8B22-B6761AE39952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24" creationId="{0A8B782A-9FB4-42AE-AA6F-3EE9BFCCE0BA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25" creationId="{F8FBEE29-B478-4101-A49F-2A494A4CADCB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26" creationId="{24077C4C-9D56-48DB-B417-254C9E158779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27" creationId="{EE25FCCE-62C1-4B23-8701-403C400DFC42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28" creationId="{433A2753-7D55-4994-A4D1-546CD41B3927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29" creationId="{A15D5DD9-7BD2-4D8E-AC4E-25A26B29CF0F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30" creationId="{7C91920B-6B2A-4FFB-930C-4DB2CDFB99FE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31" creationId="{68AD83EF-7AB8-40A1-9B3D-EA1C674C240C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35" creationId="{1AA6F633-2203-4DAB-B902-442ACC60384B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40" creationId="{628B220E-6D65-4A22-81DB-F389B149F5BF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41" creationId="{3BB86241-7242-4C3E-9953-90B37F0F2EDA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42" creationId="{00486613-7F20-4112-A3D5-B48710E41A91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43" creationId="{60BE4B41-282A-47B4-92B6-F40E77435A16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51" creationId="{A09C90E2-9922-428C-8C43-5ED40B5D3EE6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60" creationId="{7AAE8D25-C07A-47AF-9073-96A0D8A2F162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61" creationId="{F8D1FA54-DD8C-4FA7-829D-C97C209413BA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62" creationId="{D538AFF6-89D6-4424-8ECE-5DD9052990B5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63" creationId="{E2FE611B-66D9-49DF-AB4C-FA2CA35D7E54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67" creationId="{5A6EED7D-CEDE-48E1-A445-1A739738DBD5}"/>
          </ac:cxnSpMkLst>
        </pc:cxnChg>
        <pc:cxnChg chg="del mod">
          <ac:chgData name="Yoav Romach" userId="b352943b-cb2e-495d-9186-495c63624ea2" providerId="ADAL" clId="{DD2C2688-1424-4687-BFF5-369FE14E6F07}" dt="2021-01-10T16:58:15.716" v="322" actId="478"/>
          <ac:cxnSpMkLst>
            <pc:docMk/>
            <pc:sldMk cId="994373733" sldId="1262"/>
            <ac:cxnSpMk id="75" creationId="{FB6F5C89-9C5D-4704-8B10-30425648E57F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76" creationId="{1149CC2D-4F59-4F2D-B8DA-BEBA565690CD}"/>
          </ac:cxnSpMkLst>
        </pc:cxnChg>
        <pc:cxnChg chg="del mod">
          <ac:chgData name="Yoav Romach" userId="b352943b-cb2e-495d-9186-495c63624ea2" providerId="ADAL" clId="{DD2C2688-1424-4687-BFF5-369FE14E6F07}" dt="2021-01-10T16:58:26.031" v="323" actId="478"/>
          <ac:cxnSpMkLst>
            <pc:docMk/>
            <pc:sldMk cId="994373733" sldId="1262"/>
            <ac:cxnSpMk id="77" creationId="{CCFC5C98-DD00-4320-B0C4-CF5C61074E50}"/>
          </ac:cxnSpMkLst>
        </pc:cxnChg>
        <pc:cxnChg chg="del mod">
          <ac:chgData name="Yoav Romach" userId="b352943b-cb2e-495d-9186-495c63624ea2" providerId="ADAL" clId="{DD2C2688-1424-4687-BFF5-369FE14E6F07}" dt="2021-01-10T16:58:26.031" v="323" actId="478"/>
          <ac:cxnSpMkLst>
            <pc:docMk/>
            <pc:sldMk cId="994373733" sldId="1262"/>
            <ac:cxnSpMk id="78" creationId="{4A4A92C2-434C-4658-9ED9-52FA4B1D4E2C}"/>
          </ac:cxnSpMkLst>
        </pc:cxnChg>
        <pc:cxnChg chg="del mod">
          <ac:chgData name="Yoav Romach" userId="b352943b-cb2e-495d-9186-495c63624ea2" providerId="ADAL" clId="{DD2C2688-1424-4687-BFF5-369FE14E6F07}" dt="2021-01-10T16:58:26.031" v="323" actId="478"/>
          <ac:cxnSpMkLst>
            <pc:docMk/>
            <pc:sldMk cId="994373733" sldId="1262"/>
            <ac:cxnSpMk id="79" creationId="{601C4653-3C86-41F5-8885-F07DFF35B3DD}"/>
          </ac:cxnSpMkLst>
        </pc:cxnChg>
        <pc:cxnChg chg="del mod">
          <ac:chgData name="Yoav Romach" userId="b352943b-cb2e-495d-9186-495c63624ea2" providerId="ADAL" clId="{DD2C2688-1424-4687-BFF5-369FE14E6F07}" dt="2021-01-10T16:58:13.772" v="321" actId="478"/>
          <ac:cxnSpMkLst>
            <pc:docMk/>
            <pc:sldMk cId="994373733" sldId="1262"/>
            <ac:cxnSpMk id="80" creationId="{9D9ECAA8-2AD7-4A0E-AB41-88E81ADC6186}"/>
          </ac:cxnSpMkLst>
        </pc:cxnChg>
        <pc:cxnChg chg="del mod">
          <ac:chgData name="Yoav Romach" userId="b352943b-cb2e-495d-9186-495c63624ea2" providerId="ADAL" clId="{DD2C2688-1424-4687-BFF5-369FE14E6F07}" dt="2021-01-10T16:58:26.031" v="323" actId="478"/>
          <ac:cxnSpMkLst>
            <pc:docMk/>
            <pc:sldMk cId="994373733" sldId="1262"/>
            <ac:cxnSpMk id="81" creationId="{359D4DB1-062B-4288-9AFC-6162E761C567}"/>
          </ac:cxnSpMkLst>
        </pc:cxnChg>
        <pc:cxnChg chg="del mod">
          <ac:chgData name="Yoav Romach" userId="b352943b-cb2e-495d-9186-495c63624ea2" providerId="ADAL" clId="{DD2C2688-1424-4687-BFF5-369FE14E6F07}" dt="2021-01-10T16:58:29.969" v="324" actId="478"/>
          <ac:cxnSpMkLst>
            <pc:docMk/>
            <pc:sldMk cId="994373733" sldId="1262"/>
            <ac:cxnSpMk id="82" creationId="{B21EF7AC-B3B5-4305-A2C7-313CDE2A2627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83" creationId="{4A7F8800-7DEA-481E-AFCE-E20806EF1FFD}"/>
          </ac:cxnSpMkLst>
        </pc:cxnChg>
        <pc:cxnChg chg="del mod">
          <ac:chgData name="Yoav Romach" userId="b352943b-cb2e-495d-9186-495c63624ea2" providerId="ADAL" clId="{DD2C2688-1424-4687-BFF5-369FE14E6F07}" dt="2021-01-10T16:58:26.031" v="323" actId="478"/>
          <ac:cxnSpMkLst>
            <pc:docMk/>
            <pc:sldMk cId="994373733" sldId="1262"/>
            <ac:cxnSpMk id="84" creationId="{FCE181C8-54C2-4AF6-9F67-9BA9694CB7F4}"/>
          </ac:cxnSpMkLst>
        </pc:cxnChg>
        <pc:cxnChg chg="del mod">
          <ac:chgData name="Yoav Romach" userId="b352943b-cb2e-495d-9186-495c63624ea2" providerId="ADAL" clId="{DD2C2688-1424-4687-BFF5-369FE14E6F07}" dt="2021-01-10T16:58:26.031" v="323" actId="478"/>
          <ac:cxnSpMkLst>
            <pc:docMk/>
            <pc:sldMk cId="994373733" sldId="1262"/>
            <ac:cxnSpMk id="85" creationId="{2813729E-A798-4135-B437-3D867392F8FF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89" creationId="{9BFBB531-1F9C-4556-BCDA-58B5F11DF6AC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94" creationId="{0215EBEF-7297-4AFB-8A37-D21A2BF46B15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95" creationId="{3FA2F266-4B8E-41C2-A558-527C0A391E8F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96" creationId="{14452BFE-40BF-4CE9-B0CC-08F1A10F74F6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97" creationId="{896E1FB5-401B-4674-9478-32DB7B66A6E9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105" creationId="{1ABD63B4-A64C-4411-B42B-25C662C71C78}"/>
          </ac:cxnSpMkLst>
        </pc:cxnChg>
      </pc:sldChg>
      <pc:sldChg chg="addSp delSp modSp new mod">
        <pc:chgData name="Yoav Romach" userId="b352943b-cb2e-495d-9186-495c63624ea2" providerId="ADAL" clId="{DD2C2688-1424-4687-BFF5-369FE14E6F07}" dt="2021-01-10T17:07:06.656" v="606"/>
        <pc:sldMkLst>
          <pc:docMk/>
          <pc:sldMk cId="502004801" sldId="1263"/>
        </pc:sldMkLst>
        <pc:spChg chg="del mod">
          <ac:chgData name="Yoav Romach" userId="b352943b-cb2e-495d-9186-495c63624ea2" providerId="ADAL" clId="{DD2C2688-1424-4687-BFF5-369FE14E6F07}" dt="2021-01-10T17:03:36.935" v="406" actId="478"/>
          <ac:spMkLst>
            <pc:docMk/>
            <pc:sldMk cId="502004801" sldId="1263"/>
            <ac:spMk id="2" creationId="{0CA3DBC6-A8C7-443A-98D2-E7E71C5DBA6E}"/>
          </ac:spMkLst>
        </pc:spChg>
        <pc:spChg chg="del">
          <ac:chgData name="Yoav Romach" userId="b352943b-cb2e-495d-9186-495c63624ea2" providerId="ADAL" clId="{DD2C2688-1424-4687-BFF5-369FE14E6F07}" dt="2021-01-10T17:04:06.249" v="413" actId="478"/>
          <ac:spMkLst>
            <pc:docMk/>
            <pc:sldMk cId="502004801" sldId="1263"/>
            <ac:spMk id="3" creationId="{B36B2F0C-96C1-44EF-9EBF-A9A735FF55D3}"/>
          </ac:spMkLst>
        </pc:spChg>
        <pc:spChg chg="add del mod">
          <ac:chgData name="Yoav Romach" userId="b352943b-cb2e-495d-9186-495c63624ea2" providerId="ADAL" clId="{DD2C2688-1424-4687-BFF5-369FE14E6F07}" dt="2021-01-10T17:03:33.528" v="403"/>
          <ac:spMkLst>
            <pc:docMk/>
            <pc:sldMk cId="502004801" sldId="1263"/>
            <ac:spMk id="4" creationId="{877C7B25-5EB6-4109-8707-B26B1380B483}"/>
          </ac:spMkLst>
        </pc:spChg>
        <pc:spChg chg="add del mod">
          <ac:chgData name="Yoav Romach" userId="b352943b-cb2e-495d-9186-495c63624ea2" providerId="ADAL" clId="{DD2C2688-1424-4687-BFF5-369FE14E6F07}" dt="2021-01-10T17:03:35.294" v="405"/>
          <ac:spMkLst>
            <pc:docMk/>
            <pc:sldMk cId="502004801" sldId="1263"/>
            <ac:spMk id="5" creationId="{8D27BA84-9E01-445A-A1D3-AB09A513D3F7}"/>
          </ac:spMkLst>
        </pc:spChg>
        <pc:spChg chg="add del mod">
          <ac:chgData name="Yoav Romach" userId="b352943b-cb2e-495d-9186-495c63624ea2" providerId="ADAL" clId="{DD2C2688-1424-4687-BFF5-369FE14E6F07}" dt="2021-01-10T17:04:04.666" v="412" actId="478"/>
          <ac:spMkLst>
            <pc:docMk/>
            <pc:sldMk cId="502004801" sldId="1263"/>
            <ac:spMk id="7" creationId="{2072F9E3-4C09-4CE1-AD64-AFBFDD5B5D1C}"/>
          </ac:spMkLst>
        </pc:spChg>
        <pc:spChg chg="add del mod">
          <ac:chgData name="Yoav Romach" userId="b352943b-cb2e-495d-9186-495c63624ea2" providerId="ADAL" clId="{DD2C2688-1424-4687-BFF5-369FE14E6F07}" dt="2021-01-10T17:03:37.652" v="408"/>
          <ac:spMkLst>
            <pc:docMk/>
            <pc:sldMk cId="502004801" sldId="1263"/>
            <ac:spMk id="8" creationId="{CC2AF67B-2059-46FE-AB16-FA34B9B62FFA}"/>
          </ac:spMkLst>
        </pc:spChg>
        <pc:spChg chg="add mod">
          <ac:chgData name="Yoav Romach" userId="b352943b-cb2e-495d-9186-495c63624ea2" providerId="ADAL" clId="{DD2C2688-1424-4687-BFF5-369FE14E6F07}" dt="2021-01-10T17:06:47.168" v="597" actId="1076"/>
          <ac:spMkLst>
            <pc:docMk/>
            <pc:sldMk cId="502004801" sldId="1263"/>
            <ac:spMk id="9" creationId="{78D38989-FB19-46B1-9926-1F34A5E546C0}"/>
          </ac:spMkLst>
        </pc:spChg>
        <pc:spChg chg="add del mod">
          <ac:chgData name="Yoav Romach" userId="b352943b-cb2e-495d-9186-495c63624ea2" providerId="ADAL" clId="{DD2C2688-1424-4687-BFF5-369FE14E6F07}" dt="2021-01-10T17:04:04.666" v="412" actId="478"/>
          <ac:spMkLst>
            <pc:docMk/>
            <pc:sldMk cId="502004801" sldId="1263"/>
            <ac:spMk id="11" creationId="{B4AEEE6E-46D5-49B7-8BE1-120B583DB945}"/>
          </ac:spMkLst>
        </pc:spChg>
        <pc:spChg chg="add mod">
          <ac:chgData name="Yoav Romach" userId="b352943b-cb2e-495d-9186-495c63624ea2" providerId="ADAL" clId="{DD2C2688-1424-4687-BFF5-369FE14E6F07}" dt="2021-01-10T17:06:49.526" v="598" actId="1076"/>
          <ac:spMkLst>
            <pc:docMk/>
            <pc:sldMk cId="502004801" sldId="1263"/>
            <ac:spMk id="12" creationId="{7D4F4D54-AF15-4B6D-8AFD-25EB676165E7}"/>
          </ac:spMkLst>
        </pc:spChg>
        <pc:spChg chg="add mod">
          <ac:chgData name="Yoav Romach" userId="b352943b-cb2e-495d-9186-495c63624ea2" providerId="ADAL" clId="{DD2C2688-1424-4687-BFF5-369FE14E6F07}" dt="2021-01-10T17:07:04.928" v="605" actId="1035"/>
          <ac:spMkLst>
            <pc:docMk/>
            <pc:sldMk cId="502004801" sldId="1263"/>
            <ac:spMk id="13" creationId="{AE75B620-73FC-4E41-BC0D-4F99FB27EF1E}"/>
          </ac:spMkLst>
        </pc:spChg>
        <pc:spChg chg="add mod">
          <ac:chgData name="Yoav Romach" userId="b352943b-cb2e-495d-9186-495c63624ea2" providerId="ADAL" clId="{DD2C2688-1424-4687-BFF5-369FE14E6F07}" dt="2021-01-10T17:07:00.679" v="602" actId="1076"/>
          <ac:spMkLst>
            <pc:docMk/>
            <pc:sldMk cId="502004801" sldId="1263"/>
            <ac:spMk id="14" creationId="{60085375-58A8-4217-B7AE-9F88142CBAB1}"/>
          </ac:spMkLst>
        </pc:spChg>
        <pc:spChg chg="add mod">
          <ac:chgData name="Yoav Romach" userId="b352943b-cb2e-495d-9186-495c63624ea2" providerId="ADAL" clId="{DD2C2688-1424-4687-BFF5-369FE14E6F07}" dt="2021-01-10T17:07:06.656" v="606"/>
          <ac:spMkLst>
            <pc:docMk/>
            <pc:sldMk cId="502004801" sldId="1263"/>
            <ac:spMk id="15" creationId="{A2772C58-30FA-451F-8587-A7381A5DB4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7E7A2-FA97-4112-BE9D-6874B6DF8B2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390CE-CAFC-4ABA-965E-96E1B06E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715A-717D-4A11-A246-2F4D4681C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AE7BB-6452-4916-A734-F1D0AC9DA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665EE-3FC6-4953-9DF5-BF6482B4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506B-070F-49D7-99F9-EB2DBE64CD2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1D5A8-8979-470C-8096-96B8A0B8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D6B0-87F9-4368-A007-9D7FA811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DC-41D8-4ED0-AC74-4E966924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2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059B-9458-4952-B050-9FC5CFCF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08AD9-8B2E-4D9D-9AC4-6B1147AA7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D51BD-4B69-4798-AD76-D2BDA35E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506B-070F-49D7-99F9-EB2DBE64CD2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2967-B129-4EC8-8CE9-0019E123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91365-130A-4E58-B18F-5A8B5C48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DC-41D8-4ED0-AC74-4E966924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6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B3D27-447F-4645-BCE9-376486AA2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0A8DA-F6AA-4CFF-8197-842BCF769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7381D-2C93-4862-A87F-5F9DF76B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506B-070F-49D7-99F9-EB2DBE64CD2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EAF88-DF65-480D-B0C8-E6CD7954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9B7E6-6BA4-49F7-854C-DA668707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DC-41D8-4ED0-AC74-4E966924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3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1216-DB7B-491B-9CA4-7DA513FD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7A3A-750C-4EDB-AA34-1EB38ECFF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BD31A-5EBA-4DAD-97FF-C3526805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506B-070F-49D7-99F9-EB2DBE64CD2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AFE2-41AC-4083-AF9F-BE116952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07C4D-B812-4F03-A076-5331EACD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DC-41D8-4ED0-AC74-4E966924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2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4B1F-316C-47F0-9A39-C7AD8558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0A843-321E-4C11-A8C4-16024DCD5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F31BE-D0F4-4EFE-9012-7F6D28CA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506B-070F-49D7-99F9-EB2DBE64CD2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2DC75-0A20-497E-8730-23B914D3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5AA8-4C5A-45DB-AB59-511F14C4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DC-41D8-4ED0-AC74-4E966924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8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E5FC-0CBA-474E-9436-A4DD7CB8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B9EB-320F-4D3C-9F78-43EE27350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3319F-9AF1-4ABE-B69A-858ED148E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F73B6-4321-4FB7-93E3-CC267ADC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506B-070F-49D7-99F9-EB2DBE64CD2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600F1-71FB-4D63-BC6A-12159729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5D760-7827-4B4F-96CA-5D70B783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DC-41D8-4ED0-AC74-4E966924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2A9E-9CE8-4659-84F0-4418D807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0D32-642A-49FB-9166-9D40B550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74B1-707C-4638-8AC2-D584239A9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3D9C6-A317-434C-98EF-6BB18D151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C6011-8C88-4D09-AAE4-81498478C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030EC-F998-40DC-AE32-E60B4940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506B-070F-49D7-99F9-EB2DBE64CD2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7C2F4-CF83-4FA8-A816-037A5E1C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C577D-5064-4CBC-B09D-999A0966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DC-41D8-4ED0-AC74-4E966924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3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B1C8-1A77-49BC-AA58-D1905DDA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BD0DB-B25E-4A7F-BCD5-CEE97B5C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506B-070F-49D7-99F9-EB2DBE64CD2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9D5F0-67D8-4359-B0B4-998FE731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A48C5-0C07-4C7E-B224-F9C223AD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DC-41D8-4ED0-AC74-4E966924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7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4DB65-37EC-4E85-9B34-71180E5B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506B-070F-49D7-99F9-EB2DBE64CD2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82E47-1F88-4D9E-816B-BB30D8CD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E8173-9CC5-42C6-AFD0-9571E710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DC-41D8-4ED0-AC74-4E966924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7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3083-78F0-4A3B-B72F-7527DF1A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398DB-ED1B-4419-9CAE-9050133B7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72516-C13A-41BA-B91B-08B97D40A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D9D16-C663-441D-9FD4-65443D99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506B-070F-49D7-99F9-EB2DBE64CD2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C2D9D-B7DC-403B-922D-630FF122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AD501-4A6E-4F8D-9CCF-981F5FF9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DC-41D8-4ED0-AC74-4E966924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2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061C-09A2-4731-9856-11EA8365A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20D85-FB31-479C-85E6-5C9E42A44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44D1B-FC53-4D50-B889-988280A28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564F3-6B7E-4119-83BF-86ED100D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506B-070F-49D7-99F9-EB2DBE64CD2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D40C-1757-4B30-BE2C-58EB4BF5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35286-46E7-4ADC-B12E-87FC86AD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DC-41D8-4ED0-AC74-4E966924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6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0A43CE-1749-4936-BD27-75B987798C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050" cy="686871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6A024-4C82-4F90-845E-D935DE19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E772F-CC65-496F-9DD7-4A7C4653B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1650E-8D18-4984-B4D0-1F4DC45EE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44520" y="6356350"/>
            <a:ext cx="2136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231506B-070F-49D7-99F9-EB2DBE64CD22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87556-491B-4DCF-BB96-6C179FE1C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AD6D3-0EA4-4315-AB25-EEDE8837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2C6BDDC-41D8-4ED0-AC74-4E966924B3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413AC3-C3BF-41C7-BDC0-47481DE6677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06" y="6441234"/>
            <a:ext cx="1073708" cy="2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8AB2CA-4961-41C1-9279-6E77DDE5C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 OPX with External Devices for NV Experiments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6540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80F29-7B44-4137-870E-04884167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00" y="2276927"/>
            <a:ext cx="4935285" cy="2330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FC430-2FD3-4433-B555-CB20C2D112EF}"/>
              </a:ext>
            </a:extLst>
          </p:cNvPr>
          <p:cNvSpPr txBox="1"/>
          <p:nvPr/>
        </p:nvSpPr>
        <p:spPr>
          <a:xfrm>
            <a:off x="5271159" y="4788944"/>
            <a:ext cx="17354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Triggers external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devices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894907F-9FB0-4E40-B471-23156A046998}"/>
              </a:ext>
            </a:extLst>
          </p:cNvPr>
          <p:cNvSpPr/>
          <p:nvPr/>
        </p:nvSpPr>
        <p:spPr>
          <a:xfrm rot="20752541">
            <a:off x="5797527" y="380999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Picture 6" descr="Computer Symbol Vector Images (over 950,000)">
            <a:extLst>
              <a:ext uri="{FF2B5EF4-FFF2-40B4-BE49-F238E27FC236}">
                <a16:creationId xmlns:a16="http://schemas.microsoft.com/office/drawing/2014/main" id="{DA6A2F76-9E79-4A3E-8D51-A7F04D36F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85" y="-780339"/>
            <a:ext cx="5032043" cy="52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44F191-9CBD-4999-B809-559DCB3BDC21}"/>
              </a:ext>
            </a:extLst>
          </p:cNvPr>
          <p:cNvSpPr/>
          <p:nvPr/>
        </p:nvSpPr>
        <p:spPr>
          <a:xfrm>
            <a:off x="8230574" y="454343"/>
            <a:ext cx="3388178" cy="21860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Play(digital marker, element)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Wait_for_trigger</a:t>
            </a:r>
            <a:r>
              <a:rPr lang="en-US" dirty="0">
                <a:solidFill>
                  <a:schemeClr val="bg1"/>
                </a:solidFill>
              </a:rPr>
              <a:t>(element)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set_IO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get_IO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he-IL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pause()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resume()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85BED22-BFFD-45E0-8693-875DE0DF3B77}"/>
              </a:ext>
            </a:extLst>
          </p:cNvPr>
          <p:cNvSpPr/>
          <p:nvPr/>
        </p:nvSpPr>
        <p:spPr>
          <a:xfrm>
            <a:off x="4076010" y="158551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5D7E8-53DF-48BB-BC95-834D98983964}"/>
              </a:ext>
            </a:extLst>
          </p:cNvPr>
          <p:cNvSpPr txBox="1"/>
          <p:nvPr/>
        </p:nvSpPr>
        <p:spPr>
          <a:xfrm>
            <a:off x="3509807" y="916648"/>
            <a:ext cx="153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Gets external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trigger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38C46-214D-481A-89C6-464653269182}"/>
              </a:ext>
            </a:extLst>
          </p:cNvPr>
          <p:cNvSpPr txBox="1"/>
          <p:nvPr/>
        </p:nvSpPr>
        <p:spPr>
          <a:xfrm>
            <a:off x="5619459" y="2768133"/>
            <a:ext cx="1038874" cy="369332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IO values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E44FA4F-40CD-4B21-B98A-51928C25BE40}"/>
              </a:ext>
            </a:extLst>
          </p:cNvPr>
          <p:cNvSpPr/>
          <p:nvPr/>
        </p:nvSpPr>
        <p:spPr>
          <a:xfrm rot="9762260">
            <a:off x="7458056" y="3476461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7B59E2-9E31-4F53-B58F-BFEE5EA95CA2}"/>
              </a:ext>
            </a:extLst>
          </p:cNvPr>
          <p:cNvSpPr txBox="1"/>
          <p:nvPr/>
        </p:nvSpPr>
        <p:spPr>
          <a:xfrm>
            <a:off x="7047140" y="4465778"/>
            <a:ext cx="169168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Measure analog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 signal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81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80F29-7B44-4137-870E-04884167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00" y="2276927"/>
            <a:ext cx="4935285" cy="2330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FC430-2FD3-4433-B555-CB20C2D112EF}"/>
              </a:ext>
            </a:extLst>
          </p:cNvPr>
          <p:cNvSpPr txBox="1"/>
          <p:nvPr/>
        </p:nvSpPr>
        <p:spPr>
          <a:xfrm>
            <a:off x="5271159" y="4788944"/>
            <a:ext cx="17354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Triggers external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devices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894907F-9FB0-4E40-B471-23156A046998}"/>
              </a:ext>
            </a:extLst>
          </p:cNvPr>
          <p:cNvSpPr/>
          <p:nvPr/>
        </p:nvSpPr>
        <p:spPr>
          <a:xfrm rot="20752541">
            <a:off x="5797527" y="380999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Picture 6" descr="Computer Symbol Vector Images (over 950,000)">
            <a:extLst>
              <a:ext uri="{FF2B5EF4-FFF2-40B4-BE49-F238E27FC236}">
                <a16:creationId xmlns:a16="http://schemas.microsoft.com/office/drawing/2014/main" id="{DA6A2F76-9E79-4A3E-8D51-A7F04D36F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85" y="-780339"/>
            <a:ext cx="5032043" cy="52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44F191-9CBD-4999-B809-559DCB3BDC21}"/>
              </a:ext>
            </a:extLst>
          </p:cNvPr>
          <p:cNvSpPr/>
          <p:nvPr/>
        </p:nvSpPr>
        <p:spPr>
          <a:xfrm>
            <a:off x="8230574" y="454343"/>
            <a:ext cx="3388178" cy="21860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Play(digital marker, element)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Wait_for_trigger</a:t>
            </a:r>
            <a:r>
              <a:rPr lang="en-US" dirty="0">
                <a:solidFill>
                  <a:schemeClr val="bg1"/>
                </a:solidFill>
              </a:rPr>
              <a:t>(element)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set_IO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get_IO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he-IL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pause()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resume()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Measure(…, </a:t>
            </a:r>
            <a:r>
              <a:rPr lang="en-US" dirty="0" err="1">
                <a:solidFill>
                  <a:srgbClr val="FF0000"/>
                </a:solidFill>
              </a:rPr>
              <a:t>time_tagging</a:t>
            </a:r>
            <a:r>
              <a:rPr lang="en-US" dirty="0">
                <a:solidFill>
                  <a:srgbClr val="FF0000"/>
                </a:solidFill>
              </a:rPr>
              <a:t>())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85BED22-BFFD-45E0-8693-875DE0DF3B77}"/>
              </a:ext>
            </a:extLst>
          </p:cNvPr>
          <p:cNvSpPr/>
          <p:nvPr/>
        </p:nvSpPr>
        <p:spPr>
          <a:xfrm>
            <a:off x="4076010" y="158551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5D7E8-53DF-48BB-BC95-834D98983964}"/>
              </a:ext>
            </a:extLst>
          </p:cNvPr>
          <p:cNvSpPr txBox="1"/>
          <p:nvPr/>
        </p:nvSpPr>
        <p:spPr>
          <a:xfrm>
            <a:off x="3509807" y="916648"/>
            <a:ext cx="153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Gets external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trigger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38C46-214D-481A-89C6-464653269182}"/>
              </a:ext>
            </a:extLst>
          </p:cNvPr>
          <p:cNvSpPr txBox="1"/>
          <p:nvPr/>
        </p:nvSpPr>
        <p:spPr>
          <a:xfrm>
            <a:off x="5619459" y="2768133"/>
            <a:ext cx="1038874" cy="369332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IO values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E44FA4F-40CD-4B21-B98A-51928C25BE40}"/>
              </a:ext>
            </a:extLst>
          </p:cNvPr>
          <p:cNvSpPr/>
          <p:nvPr/>
        </p:nvSpPr>
        <p:spPr>
          <a:xfrm rot="9762260">
            <a:off x="7458056" y="3476461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7B59E2-9E31-4F53-B58F-BFEE5EA95CA2}"/>
              </a:ext>
            </a:extLst>
          </p:cNvPr>
          <p:cNvSpPr txBox="1"/>
          <p:nvPr/>
        </p:nvSpPr>
        <p:spPr>
          <a:xfrm>
            <a:off x="7047140" y="4465778"/>
            <a:ext cx="169168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Measure analog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 signal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06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F9F6-109C-4FC7-B554-C21BCF8E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Widefield ODMR - Setup</a:t>
            </a:r>
            <a:endParaRPr lang="en-IL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1E9767A3-11F0-4432-927B-42277E2D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92B7357-A189-435E-BEE9-F4AC9311F3B9}"/>
              </a:ext>
            </a:extLst>
          </p:cNvPr>
          <p:cNvGrpSpPr/>
          <p:nvPr/>
        </p:nvGrpSpPr>
        <p:grpSpPr>
          <a:xfrm>
            <a:off x="2561477" y="2276927"/>
            <a:ext cx="5503109" cy="4421133"/>
            <a:chOff x="2735938" y="1140681"/>
            <a:chExt cx="6531376" cy="5247229"/>
          </a:xfrm>
        </p:grpSpPr>
        <p:pic>
          <p:nvPicPr>
            <p:cNvPr id="57" name="Picture 2" descr="Diamond NV Center Magnetometry | NIST">
              <a:extLst>
                <a:ext uri="{FF2B5EF4-FFF2-40B4-BE49-F238E27FC236}">
                  <a16:creationId xmlns:a16="http://schemas.microsoft.com/office/drawing/2014/main" id="{D3AAE0F0-F8D9-4C6B-99DB-5749032A2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655" y="5619789"/>
              <a:ext cx="698440" cy="768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5227042F-382C-4661-98CC-4C563AC1E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9860" y="1140681"/>
              <a:ext cx="5857454" cy="2765413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8F7109A-E0E1-499A-B642-99612B2248B9}"/>
                </a:ext>
              </a:extLst>
            </p:cNvPr>
            <p:cNvSpPr/>
            <p:nvPr/>
          </p:nvSpPr>
          <p:spPr>
            <a:xfrm>
              <a:off x="7563388" y="3346188"/>
              <a:ext cx="76155" cy="83022"/>
            </a:xfrm>
            <a:prstGeom prst="rect">
              <a:avLst/>
            </a:prstGeom>
            <a:solidFill>
              <a:srgbClr val="141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05413B-97DA-4471-9FCA-625D2696E25C}"/>
                </a:ext>
              </a:extLst>
            </p:cNvPr>
            <p:cNvSpPr/>
            <p:nvPr/>
          </p:nvSpPr>
          <p:spPr>
            <a:xfrm>
              <a:off x="5090622" y="5817148"/>
              <a:ext cx="1264051" cy="40067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AOM</a:t>
              </a:r>
              <a:endParaRPr lang="LID4096" sz="1400" b="1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C81CEA2-FB8A-4063-9AA7-936A9341A7A5}"/>
                </a:ext>
              </a:extLst>
            </p:cNvPr>
            <p:cNvSpPr/>
            <p:nvPr/>
          </p:nvSpPr>
          <p:spPr>
            <a:xfrm>
              <a:off x="2735938" y="5817148"/>
              <a:ext cx="1264051" cy="40067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Laser</a:t>
              </a:r>
              <a:endParaRPr lang="LID4096" sz="1400" b="1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ABD63B4-A64C-4411-B42B-25C662C71C78}"/>
                </a:ext>
              </a:extLst>
            </p:cNvPr>
            <p:cNvCxnSpPr>
              <a:cxnSpLocks/>
              <a:endCxn id="104" idx="3"/>
            </p:cNvCxnSpPr>
            <p:nvPr/>
          </p:nvCxnSpPr>
          <p:spPr>
            <a:xfrm flipH="1">
              <a:off x="3999989" y="6010398"/>
              <a:ext cx="1057038" cy="7089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ABD5F498-E651-4816-B4BE-BA6AEAEC5D1D}"/>
                </a:ext>
              </a:extLst>
            </p:cNvPr>
            <p:cNvSpPr/>
            <p:nvPr/>
          </p:nvSpPr>
          <p:spPr>
            <a:xfrm rot="5400000">
              <a:off x="4848524" y="5902218"/>
              <a:ext cx="242517" cy="22799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ADC9863-60C1-4362-A244-5061F3DA09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rcRect b="22848"/>
          <a:stretch/>
        </p:blipFill>
        <p:spPr>
          <a:xfrm flipH="1">
            <a:off x="8578860" y="6060012"/>
            <a:ext cx="1133633" cy="654123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349478A9-53EE-4C95-91FD-92D8126F9B09}"/>
              </a:ext>
            </a:extLst>
          </p:cNvPr>
          <p:cNvSpPr/>
          <p:nvPr/>
        </p:nvSpPr>
        <p:spPr>
          <a:xfrm>
            <a:off x="8826327" y="6110164"/>
            <a:ext cx="829642" cy="52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Camera</a:t>
            </a:r>
            <a:endParaRPr lang="en-I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03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F9F6-109C-4FC7-B554-C21BCF8E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Widefield ODMR - Setup</a:t>
            </a:r>
            <a:endParaRPr lang="en-IL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1E9767A3-11F0-4432-927B-42277E2D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92B7357-A189-435E-BEE9-F4AC9311F3B9}"/>
              </a:ext>
            </a:extLst>
          </p:cNvPr>
          <p:cNvGrpSpPr/>
          <p:nvPr/>
        </p:nvGrpSpPr>
        <p:grpSpPr>
          <a:xfrm>
            <a:off x="2561477" y="2276927"/>
            <a:ext cx="6080285" cy="4421133"/>
            <a:chOff x="2735938" y="1140681"/>
            <a:chExt cx="7216399" cy="5247229"/>
          </a:xfrm>
        </p:grpSpPr>
        <p:pic>
          <p:nvPicPr>
            <p:cNvPr id="57" name="Picture 2" descr="Diamond NV Center Magnetometry | NIST">
              <a:extLst>
                <a:ext uri="{FF2B5EF4-FFF2-40B4-BE49-F238E27FC236}">
                  <a16:creationId xmlns:a16="http://schemas.microsoft.com/office/drawing/2014/main" id="{D3AAE0F0-F8D9-4C6B-99DB-5749032A2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655" y="5619789"/>
              <a:ext cx="698440" cy="768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5227042F-382C-4661-98CC-4C563AC1E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9860" y="1140681"/>
              <a:ext cx="5857454" cy="2765413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8F7109A-E0E1-499A-B642-99612B2248B9}"/>
                </a:ext>
              </a:extLst>
            </p:cNvPr>
            <p:cNvSpPr/>
            <p:nvPr/>
          </p:nvSpPr>
          <p:spPr>
            <a:xfrm>
              <a:off x="7563388" y="3346188"/>
              <a:ext cx="76155" cy="83022"/>
            </a:xfrm>
            <a:prstGeom prst="rect">
              <a:avLst/>
            </a:prstGeom>
            <a:solidFill>
              <a:srgbClr val="141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149CC2D-4F59-4F2D-B8DA-BEBA565690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2898" y="6008738"/>
              <a:ext cx="594350" cy="815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7F8800-7DEA-481E-AFCE-E20806EF1F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97259" y="6004407"/>
              <a:ext cx="1318493" cy="59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05413B-97DA-4471-9FCA-625D2696E25C}"/>
                </a:ext>
              </a:extLst>
            </p:cNvPr>
            <p:cNvSpPr/>
            <p:nvPr/>
          </p:nvSpPr>
          <p:spPr>
            <a:xfrm>
              <a:off x="5090622" y="5817148"/>
              <a:ext cx="1264051" cy="40067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AOM</a:t>
              </a:r>
              <a:endParaRPr lang="LID4096" sz="1400" b="1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BFBB531-1F9C-4556-BCDA-58B5F11DF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5687" y="6003850"/>
              <a:ext cx="998977" cy="13042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E3930019-8DE0-4D57-A73A-7EE2EA3B4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2083" y1="70833" x2="52083" y2="70833"/>
                          <a14:foregroundMark x1="52083" y1="58333" x2="52083" y2="58333"/>
                          <a14:foregroundMark x1="52083" y1="58333" x2="52083" y2="58333"/>
                          <a14:backgroundMark x1="18750" y1="31250" x2="18750" y2="31250"/>
                          <a14:backgroundMark x1="18750" y1="31250" x2="18750" y2="31250"/>
                          <a14:backgroundMark x1="35417" y1="31250" x2="35417" y2="31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603571" y="5848246"/>
              <a:ext cx="355088" cy="342444"/>
            </a:xfrm>
            <a:prstGeom prst="rect">
              <a:avLst/>
            </a:prstGeom>
          </p:spPr>
        </p:pic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BB24956C-C22C-4B8B-A9E4-8FAB8E431369}"/>
                </a:ext>
              </a:extLst>
            </p:cNvPr>
            <p:cNvSpPr/>
            <p:nvPr/>
          </p:nvSpPr>
          <p:spPr>
            <a:xfrm rot="5400000">
              <a:off x="7166162" y="5895670"/>
              <a:ext cx="242517" cy="22799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215EBEF-7297-4AFB-8A37-D21A2BF46B15}"/>
                </a:ext>
              </a:extLst>
            </p:cNvPr>
            <p:cNvCxnSpPr>
              <a:cxnSpLocks/>
            </p:cNvCxnSpPr>
            <p:nvPr/>
          </p:nvCxnSpPr>
          <p:spPr>
            <a:xfrm>
              <a:off x="7979371" y="2446726"/>
              <a:ext cx="0" cy="89946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FA2F266-4B8E-41C2-A558-527C0A391E8F}"/>
                </a:ext>
              </a:extLst>
            </p:cNvPr>
            <p:cNvCxnSpPr>
              <a:cxnSpLocks/>
            </p:cNvCxnSpPr>
            <p:nvPr/>
          </p:nvCxnSpPr>
          <p:spPr>
            <a:xfrm>
              <a:off x="7891210" y="2425200"/>
              <a:ext cx="91352" cy="300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4452BFE-40BF-4CE9-B0CC-08F1A10F7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47" y="3335173"/>
              <a:ext cx="2256724" cy="1101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96E1FB5-401B-4674-9478-32DB7B66A6E9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 flipH="1">
              <a:off x="5722648" y="3335173"/>
              <a:ext cx="1" cy="24819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853FF895-DBC5-4C7A-BBE3-1E246EE855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8534" b="76868" l="20984" r="773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4" t="11242" r="15647" b="15840"/>
            <a:stretch/>
          </p:blipFill>
          <p:spPr>
            <a:xfrm rot="16200000">
              <a:off x="5659909" y="5690251"/>
              <a:ext cx="137456" cy="13728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0AA75FA-4EDE-46CA-A4F8-B8378706588A}"/>
                </a:ext>
              </a:extLst>
            </p:cNvPr>
            <p:cNvSpPr txBox="1"/>
            <p:nvPr/>
          </p:nvSpPr>
          <p:spPr>
            <a:xfrm>
              <a:off x="5641770" y="4386172"/>
              <a:ext cx="6151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AOM RF</a:t>
              </a:r>
              <a:endParaRPr lang="LID4096" sz="105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162089-EC22-4BCA-B6CD-1D82587A0785}"/>
                </a:ext>
              </a:extLst>
            </p:cNvPr>
            <p:cNvSpPr txBox="1"/>
            <p:nvPr/>
          </p:nvSpPr>
          <p:spPr>
            <a:xfrm rot="16200000">
              <a:off x="5134946" y="4883007"/>
              <a:ext cx="824793" cy="18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AMP</a:t>
              </a:r>
              <a:endParaRPr lang="LID4096" sz="9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0FFC5506-9D36-4AE3-A652-8402BEFFD1AF}"/>
                </a:ext>
              </a:extLst>
            </p:cNvPr>
            <p:cNvSpPr/>
            <p:nvPr/>
          </p:nvSpPr>
          <p:spPr>
            <a:xfrm rot="10800000">
              <a:off x="5654924" y="4907521"/>
              <a:ext cx="133191" cy="155442"/>
            </a:xfrm>
            <a:prstGeom prst="triangle">
              <a:avLst/>
            </a:prstGeom>
            <a:solidFill>
              <a:srgbClr val="28292C"/>
            </a:solidFill>
            <a:ln>
              <a:solidFill>
                <a:srgbClr val="ABAB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C81CEA2-FB8A-4063-9AA7-936A9341A7A5}"/>
                </a:ext>
              </a:extLst>
            </p:cNvPr>
            <p:cNvSpPr/>
            <p:nvPr/>
          </p:nvSpPr>
          <p:spPr>
            <a:xfrm>
              <a:off x="2735938" y="5817148"/>
              <a:ext cx="1264051" cy="40067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Laser</a:t>
              </a:r>
              <a:endParaRPr lang="LID4096" sz="1400" b="1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ABD63B4-A64C-4411-B42B-25C662C71C78}"/>
                </a:ext>
              </a:extLst>
            </p:cNvPr>
            <p:cNvCxnSpPr>
              <a:cxnSpLocks/>
              <a:endCxn id="104" idx="3"/>
            </p:cNvCxnSpPr>
            <p:nvPr/>
          </p:nvCxnSpPr>
          <p:spPr>
            <a:xfrm flipH="1">
              <a:off x="3999989" y="6010398"/>
              <a:ext cx="1057038" cy="7089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ABD5F498-E651-4816-B4BE-BA6AEAEC5D1D}"/>
                </a:ext>
              </a:extLst>
            </p:cNvPr>
            <p:cNvSpPr/>
            <p:nvPr/>
          </p:nvSpPr>
          <p:spPr>
            <a:xfrm rot="5400000">
              <a:off x="4848524" y="5902218"/>
              <a:ext cx="242517" cy="22799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ADC9863-60C1-4362-A244-5061F3DA093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rcRect b="22848"/>
          <a:stretch/>
        </p:blipFill>
        <p:spPr>
          <a:xfrm flipH="1">
            <a:off x="8578860" y="6060012"/>
            <a:ext cx="1133633" cy="654123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349478A9-53EE-4C95-91FD-92D8126F9B09}"/>
              </a:ext>
            </a:extLst>
          </p:cNvPr>
          <p:cNvSpPr/>
          <p:nvPr/>
        </p:nvSpPr>
        <p:spPr>
          <a:xfrm>
            <a:off x="8826327" y="6110164"/>
            <a:ext cx="829642" cy="52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Camera</a:t>
            </a:r>
            <a:endParaRPr lang="en-I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02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F9F6-109C-4FC7-B554-C21BCF8E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Widefield ODMR - Setup</a:t>
            </a:r>
            <a:endParaRPr lang="en-IL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1E9767A3-11F0-4432-927B-42277E2D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92B7357-A189-435E-BEE9-F4AC9311F3B9}"/>
              </a:ext>
            </a:extLst>
          </p:cNvPr>
          <p:cNvGrpSpPr/>
          <p:nvPr/>
        </p:nvGrpSpPr>
        <p:grpSpPr>
          <a:xfrm>
            <a:off x="2561477" y="2276927"/>
            <a:ext cx="6080285" cy="4421133"/>
            <a:chOff x="2735938" y="1140681"/>
            <a:chExt cx="7216399" cy="5247229"/>
          </a:xfrm>
        </p:grpSpPr>
        <p:pic>
          <p:nvPicPr>
            <p:cNvPr id="57" name="Picture 2" descr="Diamond NV Center Magnetometry | NIST">
              <a:extLst>
                <a:ext uri="{FF2B5EF4-FFF2-40B4-BE49-F238E27FC236}">
                  <a16:creationId xmlns:a16="http://schemas.microsoft.com/office/drawing/2014/main" id="{D3AAE0F0-F8D9-4C6B-99DB-5749032A2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655" y="5619789"/>
              <a:ext cx="698440" cy="768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5227042F-382C-4661-98CC-4C563AC1E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9860" y="1140681"/>
              <a:ext cx="5857454" cy="2765413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8F7109A-E0E1-499A-B642-99612B2248B9}"/>
                </a:ext>
              </a:extLst>
            </p:cNvPr>
            <p:cNvSpPr/>
            <p:nvPr/>
          </p:nvSpPr>
          <p:spPr>
            <a:xfrm>
              <a:off x="7563388" y="3346188"/>
              <a:ext cx="76155" cy="83022"/>
            </a:xfrm>
            <a:prstGeom prst="rect">
              <a:avLst/>
            </a:prstGeom>
            <a:solidFill>
              <a:srgbClr val="141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AAE8D25-C07A-47AF-9073-96A0D8A2F162}"/>
                </a:ext>
              </a:extLst>
            </p:cNvPr>
            <p:cNvCxnSpPr>
              <a:cxnSpLocks/>
            </p:cNvCxnSpPr>
            <p:nvPr/>
          </p:nvCxnSpPr>
          <p:spPr>
            <a:xfrm>
              <a:off x="7510517" y="2482290"/>
              <a:ext cx="91352" cy="300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8D1FA54-DD8C-4FA7-829D-C97C209413BA}"/>
                </a:ext>
              </a:extLst>
            </p:cNvPr>
            <p:cNvCxnSpPr>
              <a:cxnSpLocks/>
            </p:cNvCxnSpPr>
            <p:nvPr/>
          </p:nvCxnSpPr>
          <p:spPr>
            <a:xfrm>
              <a:off x="7700345" y="2448945"/>
              <a:ext cx="91352" cy="300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538AFF6-89D6-4424-8ECE-5DD9052990B5}"/>
                </a:ext>
              </a:extLst>
            </p:cNvPr>
            <p:cNvCxnSpPr>
              <a:cxnSpLocks/>
            </p:cNvCxnSpPr>
            <p:nvPr/>
          </p:nvCxnSpPr>
          <p:spPr>
            <a:xfrm>
              <a:off x="7602564" y="2506130"/>
              <a:ext cx="0" cy="12934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2FE611B-66D9-49DF-AB4C-FA2CA35D7E54}"/>
                </a:ext>
              </a:extLst>
            </p:cNvPr>
            <p:cNvCxnSpPr>
              <a:cxnSpLocks/>
            </p:cNvCxnSpPr>
            <p:nvPr/>
          </p:nvCxnSpPr>
          <p:spPr>
            <a:xfrm>
              <a:off x="7792392" y="2472785"/>
              <a:ext cx="0" cy="132681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07AE5EA-65D1-47BA-8C81-DC246A2A3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11713" y="3701808"/>
              <a:ext cx="594817" cy="616779"/>
            </a:xfrm>
            <a:prstGeom prst="ellipse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A4E280-99BD-4CC6-9C47-6D6CBAC13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8534" b="76868" l="20984" r="773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4" t="11242" r="15647" b="15840"/>
            <a:stretch/>
          </p:blipFill>
          <p:spPr>
            <a:xfrm rot="16200000">
              <a:off x="7533829" y="3479751"/>
              <a:ext cx="137456" cy="1372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3CA1CC7F-6985-456E-9C07-182FC79EC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8534" b="76868" l="20984" r="773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4" t="11242" r="15647" b="15840"/>
            <a:stretch/>
          </p:blipFill>
          <p:spPr>
            <a:xfrm rot="16200000">
              <a:off x="7723528" y="3480071"/>
              <a:ext cx="137456" cy="137286"/>
            </a:xfrm>
            <a:prstGeom prst="rect">
              <a:avLst/>
            </a:prstGeom>
          </p:spPr>
        </p:pic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6EED7D-CEDE-48E1-A445-1A739738DBD5}"/>
                </a:ext>
              </a:extLst>
            </p:cNvPr>
            <p:cNvCxnSpPr>
              <a:cxnSpLocks/>
              <a:stCxn id="64" idx="4"/>
            </p:cNvCxnSpPr>
            <p:nvPr/>
          </p:nvCxnSpPr>
          <p:spPr>
            <a:xfrm>
              <a:off x="7709121" y="4318587"/>
              <a:ext cx="7759" cy="150278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799DDFF-A338-456D-B387-05FB59D2C731}"/>
                </a:ext>
              </a:extLst>
            </p:cNvPr>
            <p:cNvSpPr txBox="1"/>
            <p:nvPr/>
          </p:nvSpPr>
          <p:spPr>
            <a:xfrm>
              <a:off x="7411713" y="3710284"/>
              <a:ext cx="615113" cy="620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IQ</a:t>
              </a:r>
            </a:p>
            <a:p>
              <a:pPr algn="ctr"/>
              <a:endParaRPr lang="en-US" sz="6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  <a:p>
              <a:pPr algn="ctr"/>
              <a:endParaRPr lang="en-US" sz="6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 MIXER</a:t>
              </a:r>
              <a:endParaRPr lang="LID4096" sz="8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2257EC-EE98-4E7D-9726-4F8CFC8F07F8}"/>
                </a:ext>
              </a:extLst>
            </p:cNvPr>
            <p:cNvSpPr txBox="1"/>
            <p:nvPr/>
          </p:nvSpPr>
          <p:spPr>
            <a:xfrm rot="16200000">
              <a:off x="7116146" y="4883007"/>
              <a:ext cx="824793" cy="18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AMP</a:t>
              </a:r>
              <a:endParaRPr lang="LID4096" sz="9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D9FD95D-9B8E-4634-ABDD-3FF46D2AC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067144" y="3910577"/>
              <a:ext cx="327687" cy="188768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F719B90-4B80-47AB-B0A4-406BABE50159}"/>
                </a:ext>
              </a:extLst>
            </p:cNvPr>
            <p:cNvSpPr/>
            <p:nvPr/>
          </p:nvSpPr>
          <p:spPr>
            <a:xfrm>
              <a:off x="8484823" y="3857548"/>
              <a:ext cx="615113" cy="307068"/>
            </a:xfrm>
            <a:prstGeom prst="rect">
              <a:avLst/>
            </a:prstGeom>
            <a:solidFill>
              <a:srgbClr val="8D83FF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LO</a:t>
              </a:r>
              <a:r>
                <a:rPr lang="en-US" sz="9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 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149CC2D-4F59-4F2D-B8DA-BEBA565690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2898" y="6008738"/>
              <a:ext cx="594350" cy="815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7F8800-7DEA-481E-AFCE-E20806EF1F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97259" y="6004407"/>
              <a:ext cx="1318493" cy="59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05413B-97DA-4471-9FCA-625D2696E25C}"/>
                </a:ext>
              </a:extLst>
            </p:cNvPr>
            <p:cNvSpPr/>
            <p:nvPr/>
          </p:nvSpPr>
          <p:spPr>
            <a:xfrm>
              <a:off x="5090622" y="5817148"/>
              <a:ext cx="1264051" cy="40067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AOM</a:t>
              </a:r>
              <a:endParaRPr lang="LID4096" sz="1400" b="1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BFBB531-1F9C-4556-BCDA-58B5F11DF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5687" y="6003850"/>
              <a:ext cx="998977" cy="13042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E3930019-8DE0-4D57-A73A-7EE2EA3B4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52083" y1="70833" x2="52083" y2="70833"/>
                          <a14:foregroundMark x1="52083" y1="58333" x2="52083" y2="58333"/>
                          <a14:foregroundMark x1="52083" y1="58333" x2="52083" y2="58333"/>
                          <a14:backgroundMark x1="18750" y1="31250" x2="18750" y2="31250"/>
                          <a14:backgroundMark x1="18750" y1="31250" x2="18750" y2="31250"/>
                          <a14:backgroundMark x1="35417" y1="31250" x2="35417" y2="31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603571" y="5848246"/>
              <a:ext cx="355088" cy="342444"/>
            </a:xfrm>
            <a:prstGeom prst="rect">
              <a:avLst/>
            </a:prstGeom>
          </p:spPr>
        </p:pic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BB24956C-C22C-4B8B-A9E4-8FAB8E431369}"/>
                </a:ext>
              </a:extLst>
            </p:cNvPr>
            <p:cNvSpPr/>
            <p:nvPr/>
          </p:nvSpPr>
          <p:spPr>
            <a:xfrm rot="5400000">
              <a:off x="7166162" y="5895670"/>
              <a:ext cx="242517" cy="22799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215EBEF-7297-4AFB-8A37-D21A2BF46B15}"/>
                </a:ext>
              </a:extLst>
            </p:cNvPr>
            <p:cNvCxnSpPr>
              <a:cxnSpLocks/>
            </p:cNvCxnSpPr>
            <p:nvPr/>
          </p:nvCxnSpPr>
          <p:spPr>
            <a:xfrm>
              <a:off x="7979371" y="2446726"/>
              <a:ext cx="0" cy="89946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FA2F266-4B8E-41C2-A558-527C0A391E8F}"/>
                </a:ext>
              </a:extLst>
            </p:cNvPr>
            <p:cNvCxnSpPr>
              <a:cxnSpLocks/>
            </p:cNvCxnSpPr>
            <p:nvPr/>
          </p:nvCxnSpPr>
          <p:spPr>
            <a:xfrm>
              <a:off x="7891210" y="2425200"/>
              <a:ext cx="91352" cy="300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4452BFE-40BF-4CE9-B0CC-08F1A10F7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47" y="3335173"/>
              <a:ext cx="2256724" cy="1101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96E1FB5-401B-4674-9478-32DB7B66A6E9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 flipH="1">
              <a:off x="5722648" y="3335173"/>
              <a:ext cx="1" cy="24819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853FF895-DBC5-4C7A-BBE3-1E246EE855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8534" b="76868" l="20984" r="773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4" t="11242" r="15647" b="15840"/>
            <a:stretch/>
          </p:blipFill>
          <p:spPr>
            <a:xfrm rot="16200000">
              <a:off x="5659909" y="5690251"/>
              <a:ext cx="137456" cy="13728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0AA75FA-4EDE-46CA-A4F8-B8378706588A}"/>
                </a:ext>
              </a:extLst>
            </p:cNvPr>
            <p:cNvSpPr txBox="1"/>
            <p:nvPr/>
          </p:nvSpPr>
          <p:spPr>
            <a:xfrm>
              <a:off x="5641770" y="4386172"/>
              <a:ext cx="6151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AOM RF</a:t>
              </a:r>
              <a:endParaRPr lang="LID4096" sz="105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3BB2F85-B5BF-4253-B42E-C2DAB6D1FB87}"/>
                </a:ext>
              </a:extLst>
            </p:cNvPr>
            <p:cNvSpPr txBox="1"/>
            <p:nvPr/>
          </p:nvSpPr>
          <p:spPr>
            <a:xfrm>
              <a:off x="7559308" y="4345112"/>
              <a:ext cx="615114" cy="215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MW</a:t>
              </a:r>
              <a:endParaRPr lang="LID4096" sz="105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CE016152-F958-45C1-AE85-515849CB94D1}"/>
                </a:ext>
              </a:extLst>
            </p:cNvPr>
            <p:cNvSpPr/>
            <p:nvPr/>
          </p:nvSpPr>
          <p:spPr>
            <a:xfrm rot="10800000">
              <a:off x="7645268" y="4907521"/>
              <a:ext cx="133191" cy="155442"/>
            </a:xfrm>
            <a:prstGeom prst="triangle">
              <a:avLst/>
            </a:prstGeom>
            <a:solidFill>
              <a:srgbClr val="28292C"/>
            </a:solidFill>
            <a:ln>
              <a:solidFill>
                <a:srgbClr val="ABAB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162089-EC22-4BCA-B6CD-1D82587A0785}"/>
                </a:ext>
              </a:extLst>
            </p:cNvPr>
            <p:cNvSpPr txBox="1"/>
            <p:nvPr/>
          </p:nvSpPr>
          <p:spPr>
            <a:xfrm rot="16200000">
              <a:off x="5134946" y="4883007"/>
              <a:ext cx="824793" cy="18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AMP</a:t>
              </a:r>
              <a:endParaRPr lang="LID4096" sz="9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0FFC5506-9D36-4AE3-A652-8402BEFFD1AF}"/>
                </a:ext>
              </a:extLst>
            </p:cNvPr>
            <p:cNvSpPr/>
            <p:nvPr/>
          </p:nvSpPr>
          <p:spPr>
            <a:xfrm rot="10800000">
              <a:off x="5654924" y="4907521"/>
              <a:ext cx="133191" cy="155442"/>
            </a:xfrm>
            <a:prstGeom prst="triangle">
              <a:avLst/>
            </a:prstGeom>
            <a:solidFill>
              <a:srgbClr val="28292C"/>
            </a:solidFill>
            <a:ln>
              <a:solidFill>
                <a:srgbClr val="ABAB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C81CEA2-FB8A-4063-9AA7-936A9341A7A5}"/>
                </a:ext>
              </a:extLst>
            </p:cNvPr>
            <p:cNvSpPr/>
            <p:nvPr/>
          </p:nvSpPr>
          <p:spPr>
            <a:xfrm>
              <a:off x="2735938" y="5817148"/>
              <a:ext cx="1264051" cy="40067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Laser</a:t>
              </a:r>
              <a:endParaRPr lang="LID4096" sz="1400" b="1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ABD63B4-A64C-4411-B42B-25C662C71C78}"/>
                </a:ext>
              </a:extLst>
            </p:cNvPr>
            <p:cNvCxnSpPr>
              <a:cxnSpLocks/>
              <a:endCxn id="104" idx="3"/>
            </p:cNvCxnSpPr>
            <p:nvPr/>
          </p:nvCxnSpPr>
          <p:spPr>
            <a:xfrm flipH="1">
              <a:off x="3999989" y="6010398"/>
              <a:ext cx="1057038" cy="7089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ABD5F498-E651-4816-B4BE-BA6AEAEC5D1D}"/>
                </a:ext>
              </a:extLst>
            </p:cNvPr>
            <p:cNvSpPr/>
            <p:nvPr/>
          </p:nvSpPr>
          <p:spPr>
            <a:xfrm rot="5400000">
              <a:off x="4848524" y="5902218"/>
              <a:ext cx="242517" cy="22799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ADC9863-60C1-4362-A244-5061F3DA093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rcRect b="22848"/>
          <a:stretch/>
        </p:blipFill>
        <p:spPr>
          <a:xfrm flipH="1">
            <a:off x="8578860" y="6060012"/>
            <a:ext cx="1133633" cy="654123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349478A9-53EE-4C95-91FD-92D8126F9B09}"/>
              </a:ext>
            </a:extLst>
          </p:cNvPr>
          <p:cNvSpPr/>
          <p:nvPr/>
        </p:nvSpPr>
        <p:spPr>
          <a:xfrm>
            <a:off x="8826327" y="6110164"/>
            <a:ext cx="829642" cy="52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Camera</a:t>
            </a:r>
            <a:endParaRPr lang="en-I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104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F9F6-109C-4FC7-B554-C21BCF8E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Widefield ODMR Setup</a:t>
            </a:r>
            <a:endParaRPr lang="en-IL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1E9767A3-11F0-4432-927B-42277E2D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Qua - Easy and Flexible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92B7357-A189-435E-BEE9-F4AC9311F3B9}"/>
              </a:ext>
            </a:extLst>
          </p:cNvPr>
          <p:cNvGrpSpPr/>
          <p:nvPr/>
        </p:nvGrpSpPr>
        <p:grpSpPr>
          <a:xfrm>
            <a:off x="2561477" y="2276927"/>
            <a:ext cx="6080285" cy="4421133"/>
            <a:chOff x="2735938" y="1140681"/>
            <a:chExt cx="7216399" cy="5247229"/>
          </a:xfrm>
        </p:grpSpPr>
        <p:pic>
          <p:nvPicPr>
            <p:cNvPr id="57" name="Picture 2" descr="Diamond NV Center Magnetometry | NIST">
              <a:extLst>
                <a:ext uri="{FF2B5EF4-FFF2-40B4-BE49-F238E27FC236}">
                  <a16:creationId xmlns:a16="http://schemas.microsoft.com/office/drawing/2014/main" id="{D3AAE0F0-F8D9-4C6B-99DB-5749032A2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655" y="5619789"/>
              <a:ext cx="698440" cy="768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5227042F-382C-4661-98CC-4C563AC1E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9860" y="1140681"/>
              <a:ext cx="5857454" cy="2765413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8F7109A-E0E1-499A-B642-99612B2248B9}"/>
                </a:ext>
              </a:extLst>
            </p:cNvPr>
            <p:cNvSpPr/>
            <p:nvPr/>
          </p:nvSpPr>
          <p:spPr>
            <a:xfrm>
              <a:off x="7563388" y="3346188"/>
              <a:ext cx="76155" cy="83022"/>
            </a:xfrm>
            <a:prstGeom prst="rect">
              <a:avLst/>
            </a:prstGeom>
            <a:solidFill>
              <a:srgbClr val="141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AAE8D25-C07A-47AF-9073-96A0D8A2F162}"/>
                </a:ext>
              </a:extLst>
            </p:cNvPr>
            <p:cNvCxnSpPr>
              <a:cxnSpLocks/>
            </p:cNvCxnSpPr>
            <p:nvPr/>
          </p:nvCxnSpPr>
          <p:spPr>
            <a:xfrm>
              <a:off x="7510517" y="2482290"/>
              <a:ext cx="91352" cy="300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8D1FA54-DD8C-4FA7-829D-C97C209413BA}"/>
                </a:ext>
              </a:extLst>
            </p:cNvPr>
            <p:cNvCxnSpPr>
              <a:cxnSpLocks/>
            </p:cNvCxnSpPr>
            <p:nvPr/>
          </p:nvCxnSpPr>
          <p:spPr>
            <a:xfrm>
              <a:off x="7700345" y="2448945"/>
              <a:ext cx="91352" cy="300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538AFF6-89D6-4424-8ECE-5DD9052990B5}"/>
                </a:ext>
              </a:extLst>
            </p:cNvPr>
            <p:cNvCxnSpPr>
              <a:cxnSpLocks/>
            </p:cNvCxnSpPr>
            <p:nvPr/>
          </p:nvCxnSpPr>
          <p:spPr>
            <a:xfrm>
              <a:off x="7602564" y="2506130"/>
              <a:ext cx="0" cy="12934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2FE611B-66D9-49DF-AB4C-FA2CA35D7E54}"/>
                </a:ext>
              </a:extLst>
            </p:cNvPr>
            <p:cNvCxnSpPr>
              <a:cxnSpLocks/>
            </p:cNvCxnSpPr>
            <p:nvPr/>
          </p:nvCxnSpPr>
          <p:spPr>
            <a:xfrm>
              <a:off x="7792392" y="2472785"/>
              <a:ext cx="0" cy="132681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07AE5EA-65D1-47BA-8C81-DC246A2A3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11713" y="3701808"/>
              <a:ext cx="594817" cy="616779"/>
            </a:xfrm>
            <a:prstGeom prst="ellipse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A4E280-99BD-4CC6-9C47-6D6CBAC13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8534" b="76868" l="20984" r="773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4" t="11242" r="15647" b="15840"/>
            <a:stretch/>
          </p:blipFill>
          <p:spPr>
            <a:xfrm rot="16200000">
              <a:off x="7533829" y="3479751"/>
              <a:ext cx="137456" cy="1372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3CA1CC7F-6985-456E-9C07-182FC79EC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8534" b="76868" l="20984" r="773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4" t="11242" r="15647" b="15840"/>
            <a:stretch/>
          </p:blipFill>
          <p:spPr>
            <a:xfrm rot="16200000">
              <a:off x="7723528" y="3480071"/>
              <a:ext cx="137456" cy="137286"/>
            </a:xfrm>
            <a:prstGeom prst="rect">
              <a:avLst/>
            </a:prstGeom>
          </p:spPr>
        </p:pic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6EED7D-CEDE-48E1-A445-1A739738DBD5}"/>
                </a:ext>
              </a:extLst>
            </p:cNvPr>
            <p:cNvCxnSpPr>
              <a:cxnSpLocks/>
              <a:stCxn id="64" idx="4"/>
            </p:cNvCxnSpPr>
            <p:nvPr/>
          </p:nvCxnSpPr>
          <p:spPr>
            <a:xfrm>
              <a:off x="7709121" y="4318587"/>
              <a:ext cx="7759" cy="150278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799DDFF-A338-456D-B387-05FB59D2C731}"/>
                </a:ext>
              </a:extLst>
            </p:cNvPr>
            <p:cNvSpPr txBox="1"/>
            <p:nvPr/>
          </p:nvSpPr>
          <p:spPr>
            <a:xfrm>
              <a:off x="7411713" y="3710284"/>
              <a:ext cx="615113" cy="620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IQ</a:t>
              </a:r>
            </a:p>
            <a:p>
              <a:pPr algn="ctr"/>
              <a:endParaRPr lang="en-US" sz="6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  <a:p>
              <a:pPr algn="ctr"/>
              <a:endParaRPr lang="en-US" sz="6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 MIXER</a:t>
              </a:r>
              <a:endParaRPr lang="LID4096" sz="8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2257EC-EE98-4E7D-9726-4F8CFC8F07F8}"/>
                </a:ext>
              </a:extLst>
            </p:cNvPr>
            <p:cNvSpPr txBox="1"/>
            <p:nvPr/>
          </p:nvSpPr>
          <p:spPr>
            <a:xfrm rot="16200000">
              <a:off x="7116146" y="4883007"/>
              <a:ext cx="824793" cy="18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AMP</a:t>
              </a:r>
              <a:endParaRPr lang="LID4096" sz="9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D9FD95D-9B8E-4634-ABDD-3FF46D2AC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067144" y="3910577"/>
              <a:ext cx="327687" cy="188768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F719B90-4B80-47AB-B0A4-406BABE50159}"/>
                </a:ext>
              </a:extLst>
            </p:cNvPr>
            <p:cNvSpPr/>
            <p:nvPr/>
          </p:nvSpPr>
          <p:spPr>
            <a:xfrm>
              <a:off x="8484823" y="3857548"/>
              <a:ext cx="615113" cy="307068"/>
            </a:xfrm>
            <a:prstGeom prst="rect">
              <a:avLst/>
            </a:prstGeom>
            <a:solidFill>
              <a:srgbClr val="8D83FF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LO</a:t>
              </a:r>
              <a:r>
                <a:rPr lang="en-US" sz="9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 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149CC2D-4F59-4F2D-B8DA-BEBA565690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2898" y="6008738"/>
              <a:ext cx="594350" cy="815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7F8800-7DEA-481E-AFCE-E20806EF1F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97259" y="6004407"/>
              <a:ext cx="1318493" cy="59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05413B-97DA-4471-9FCA-625D2696E25C}"/>
                </a:ext>
              </a:extLst>
            </p:cNvPr>
            <p:cNvSpPr/>
            <p:nvPr/>
          </p:nvSpPr>
          <p:spPr>
            <a:xfrm>
              <a:off x="5090622" y="5817148"/>
              <a:ext cx="1264051" cy="40067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AOM</a:t>
              </a:r>
              <a:endParaRPr lang="LID4096" sz="1400" b="1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BFBB531-1F9C-4556-BCDA-58B5F11DF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5687" y="6003850"/>
              <a:ext cx="998977" cy="13042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E3930019-8DE0-4D57-A73A-7EE2EA3B4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52083" y1="70833" x2="52083" y2="70833"/>
                          <a14:foregroundMark x1="52083" y1="58333" x2="52083" y2="58333"/>
                          <a14:foregroundMark x1="52083" y1="58333" x2="52083" y2="58333"/>
                          <a14:backgroundMark x1="18750" y1="31250" x2="18750" y2="31250"/>
                          <a14:backgroundMark x1="18750" y1="31250" x2="18750" y2="31250"/>
                          <a14:backgroundMark x1="35417" y1="31250" x2="35417" y2="31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603571" y="5848246"/>
              <a:ext cx="355088" cy="342444"/>
            </a:xfrm>
            <a:prstGeom prst="rect">
              <a:avLst/>
            </a:prstGeom>
          </p:spPr>
        </p:pic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BB24956C-C22C-4B8B-A9E4-8FAB8E431369}"/>
                </a:ext>
              </a:extLst>
            </p:cNvPr>
            <p:cNvSpPr/>
            <p:nvPr/>
          </p:nvSpPr>
          <p:spPr>
            <a:xfrm rot="5400000">
              <a:off x="7166162" y="5895670"/>
              <a:ext cx="242517" cy="22799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215EBEF-7297-4AFB-8A37-D21A2BF46B15}"/>
                </a:ext>
              </a:extLst>
            </p:cNvPr>
            <p:cNvCxnSpPr>
              <a:cxnSpLocks/>
            </p:cNvCxnSpPr>
            <p:nvPr/>
          </p:nvCxnSpPr>
          <p:spPr>
            <a:xfrm>
              <a:off x="7979371" y="2446726"/>
              <a:ext cx="0" cy="89946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FA2F266-4B8E-41C2-A558-527C0A391E8F}"/>
                </a:ext>
              </a:extLst>
            </p:cNvPr>
            <p:cNvCxnSpPr>
              <a:cxnSpLocks/>
            </p:cNvCxnSpPr>
            <p:nvPr/>
          </p:nvCxnSpPr>
          <p:spPr>
            <a:xfrm>
              <a:off x="7891210" y="2425200"/>
              <a:ext cx="91352" cy="300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4452BFE-40BF-4CE9-B0CC-08F1A10F7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47" y="3335173"/>
              <a:ext cx="2256724" cy="1101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96E1FB5-401B-4674-9478-32DB7B66A6E9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 flipH="1">
              <a:off x="5722648" y="3335173"/>
              <a:ext cx="1" cy="24819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853FF895-DBC5-4C7A-BBE3-1E246EE855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8534" b="76868" l="20984" r="773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4" t="11242" r="15647" b="15840"/>
            <a:stretch/>
          </p:blipFill>
          <p:spPr>
            <a:xfrm rot="16200000">
              <a:off x="5659909" y="5690251"/>
              <a:ext cx="137456" cy="13728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0AA75FA-4EDE-46CA-A4F8-B8378706588A}"/>
                </a:ext>
              </a:extLst>
            </p:cNvPr>
            <p:cNvSpPr txBox="1"/>
            <p:nvPr/>
          </p:nvSpPr>
          <p:spPr>
            <a:xfrm>
              <a:off x="5641770" y="4386172"/>
              <a:ext cx="6151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AOM RF</a:t>
              </a:r>
              <a:endParaRPr lang="LID4096" sz="105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3BB2F85-B5BF-4253-B42E-C2DAB6D1FB87}"/>
                </a:ext>
              </a:extLst>
            </p:cNvPr>
            <p:cNvSpPr txBox="1"/>
            <p:nvPr/>
          </p:nvSpPr>
          <p:spPr>
            <a:xfrm>
              <a:off x="7559308" y="4345112"/>
              <a:ext cx="615114" cy="215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MW</a:t>
              </a:r>
              <a:endParaRPr lang="LID4096" sz="105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CE016152-F958-45C1-AE85-515849CB94D1}"/>
                </a:ext>
              </a:extLst>
            </p:cNvPr>
            <p:cNvSpPr/>
            <p:nvPr/>
          </p:nvSpPr>
          <p:spPr>
            <a:xfrm rot="10800000">
              <a:off x="7645268" y="4907521"/>
              <a:ext cx="133191" cy="155442"/>
            </a:xfrm>
            <a:prstGeom prst="triangle">
              <a:avLst/>
            </a:prstGeom>
            <a:solidFill>
              <a:srgbClr val="28292C"/>
            </a:solidFill>
            <a:ln>
              <a:solidFill>
                <a:srgbClr val="ABAB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162089-EC22-4BCA-B6CD-1D82587A0785}"/>
                </a:ext>
              </a:extLst>
            </p:cNvPr>
            <p:cNvSpPr txBox="1"/>
            <p:nvPr/>
          </p:nvSpPr>
          <p:spPr>
            <a:xfrm rot="16200000">
              <a:off x="5134946" y="4883007"/>
              <a:ext cx="824793" cy="18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AMP</a:t>
              </a:r>
              <a:endParaRPr lang="LID4096" sz="9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0FFC5506-9D36-4AE3-A652-8402BEFFD1AF}"/>
                </a:ext>
              </a:extLst>
            </p:cNvPr>
            <p:cNvSpPr/>
            <p:nvPr/>
          </p:nvSpPr>
          <p:spPr>
            <a:xfrm rot="10800000">
              <a:off x="5654924" y="4907521"/>
              <a:ext cx="133191" cy="155442"/>
            </a:xfrm>
            <a:prstGeom prst="triangle">
              <a:avLst/>
            </a:prstGeom>
            <a:solidFill>
              <a:srgbClr val="28292C"/>
            </a:solidFill>
            <a:ln>
              <a:solidFill>
                <a:srgbClr val="ABAB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C81CEA2-FB8A-4063-9AA7-936A9341A7A5}"/>
                </a:ext>
              </a:extLst>
            </p:cNvPr>
            <p:cNvSpPr/>
            <p:nvPr/>
          </p:nvSpPr>
          <p:spPr>
            <a:xfrm>
              <a:off x="2735938" y="5817148"/>
              <a:ext cx="1264051" cy="40067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Laser</a:t>
              </a:r>
              <a:endParaRPr lang="LID4096" sz="1400" b="1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ABD63B4-A64C-4411-B42B-25C662C71C78}"/>
                </a:ext>
              </a:extLst>
            </p:cNvPr>
            <p:cNvCxnSpPr>
              <a:cxnSpLocks/>
              <a:endCxn id="104" idx="3"/>
            </p:cNvCxnSpPr>
            <p:nvPr/>
          </p:nvCxnSpPr>
          <p:spPr>
            <a:xfrm flipH="1">
              <a:off x="3999989" y="6010398"/>
              <a:ext cx="1057038" cy="7089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ABD5F498-E651-4816-B4BE-BA6AEAEC5D1D}"/>
                </a:ext>
              </a:extLst>
            </p:cNvPr>
            <p:cNvSpPr/>
            <p:nvPr/>
          </p:nvSpPr>
          <p:spPr>
            <a:xfrm rot="5400000">
              <a:off x="4848524" y="5902218"/>
              <a:ext cx="242517" cy="22799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ADC9863-60C1-4362-A244-5061F3DA093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rcRect b="22848"/>
          <a:stretch/>
        </p:blipFill>
        <p:spPr>
          <a:xfrm flipH="1">
            <a:off x="8578860" y="6060012"/>
            <a:ext cx="1133633" cy="654123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349478A9-53EE-4C95-91FD-92D8126F9B09}"/>
              </a:ext>
            </a:extLst>
          </p:cNvPr>
          <p:cNvSpPr/>
          <p:nvPr/>
        </p:nvSpPr>
        <p:spPr>
          <a:xfrm>
            <a:off x="8826327" y="6110164"/>
            <a:ext cx="829642" cy="52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Camera</a:t>
            </a:r>
            <a:endParaRPr lang="en-IL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BD992E-EE31-4E11-94F9-D1C56DA357B6}"/>
              </a:ext>
            </a:extLst>
          </p:cNvPr>
          <p:cNvCxnSpPr>
            <a:cxnSpLocks/>
          </p:cNvCxnSpPr>
          <p:nvPr/>
        </p:nvCxnSpPr>
        <p:spPr>
          <a:xfrm flipH="1">
            <a:off x="6354269" y="3280821"/>
            <a:ext cx="42128" cy="161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C690BE-4C3E-4346-A8AB-8E582639BB8B}"/>
              </a:ext>
            </a:extLst>
          </p:cNvPr>
          <p:cNvCxnSpPr>
            <a:cxnSpLocks/>
          </p:cNvCxnSpPr>
          <p:nvPr/>
        </p:nvCxnSpPr>
        <p:spPr>
          <a:xfrm flipV="1">
            <a:off x="6396214" y="3271601"/>
            <a:ext cx="2765749" cy="121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ED796D-C610-4665-B00B-E2A11502971F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9145676" y="3280821"/>
            <a:ext cx="16287" cy="27791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393AABDE-AAD1-423C-B78C-E3D4705640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534" b="76868" l="20984" r="773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44" t="11242" r="15647" b="15840"/>
          <a:stretch/>
        </p:blipFill>
        <p:spPr>
          <a:xfrm rot="16200000">
            <a:off x="9087768" y="5473323"/>
            <a:ext cx="115816" cy="11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09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F9F6-109C-4FC7-B554-C21BCF8E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G2 with a confocal setup</a:t>
            </a:r>
            <a:endParaRPr lang="en-I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9A2E04-FBD1-4809-9E65-EA786EEC93DF}"/>
              </a:ext>
            </a:extLst>
          </p:cNvPr>
          <p:cNvGrpSpPr/>
          <p:nvPr/>
        </p:nvGrpSpPr>
        <p:grpSpPr>
          <a:xfrm>
            <a:off x="2643623" y="1547459"/>
            <a:ext cx="6128821" cy="4755529"/>
            <a:chOff x="2735938" y="1140681"/>
            <a:chExt cx="6762513" cy="5247229"/>
          </a:xfrm>
        </p:grpSpPr>
        <p:pic>
          <p:nvPicPr>
            <p:cNvPr id="31" name="Picture 2" descr="Diamond NV Center Magnetometry | NIST">
              <a:extLst>
                <a:ext uri="{FF2B5EF4-FFF2-40B4-BE49-F238E27FC236}">
                  <a16:creationId xmlns:a16="http://schemas.microsoft.com/office/drawing/2014/main" id="{AB9A6D07-CB9E-44A4-B8DC-C72075FF2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655" y="5619789"/>
              <a:ext cx="698440" cy="768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57EF3BD-4730-49B9-B5ED-CC9ECB770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9860" y="1140681"/>
              <a:ext cx="5857454" cy="276541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AFACE1-BBB7-4AAD-9984-B6A66F38AB76}"/>
                </a:ext>
              </a:extLst>
            </p:cNvPr>
            <p:cNvSpPr/>
            <p:nvPr/>
          </p:nvSpPr>
          <p:spPr>
            <a:xfrm>
              <a:off x="7563388" y="3346188"/>
              <a:ext cx="76155" cy="83022"/>
            </a:xfrm>
            <a:prstGeom prst="rect">
              <a:avLst/>
            </a:prstGeom>
            <a:solidFill>
              <a:srgbClr val="141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21DB41D-D9F9-4540-9BCC-55D481A49AE6}"/>
                </a:ext>
              </a:extLst>
            </p:cNvPr>
            <p:cNvCxnSpPr>
              <a:cxnSpLocks/>
            </p:cNvCxnSpPr>
            <p:nvPr/>
          </p:nvCxnSpPr>
          <p:spPr>
            <a:xfrm>
              <a:off x="7510517" y="2482290"/>
              <a:ext cx="91352" cy="300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1FE0BBC-7D27-46C8-B5C8-F0D85FBB13CF}"/>
                </a:ext>
              </a:extLst>
            </p:cNvPr>
            <p:cNvCxnSpPr>
              <a:cxnSpLocks/>
            </p:cNvCxnSpPr>
            <p:nvPr/>
          </p:nvCxnSpPr>
          <p:spPr>
            <a:xfrm>
              <a:off x="7700345" y="2448945"/>
              <a:ext cx="91352" cy="300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061FC8-B509-4AE5-B66E-BBD79A4AF8BC}"/>
                </a:ext>
              </a:extLst>
            </p:cNvPr>
            <p:cNvCxnSpPr>
              <a:cxnSpLocks/>
            </p:cNvCxnSpPr>
            <p:nvPr/>
          </p:nvCxnSpPr>
          <p:spPr>
            <a:xfrm>
              <a:off x="7602564" y="2506130"/>
              <a:ext cx="0" cy="12934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5A1A1C3-F629-4685-BBC8-66D5A5047AA7}"/>
                </a:ext>
              </a:extLst>
            </p:cNvPr>
            <p:cNvCxnSpPr>
              <a:cxnSpLocks/>
            </p:cNvCxnSpPr>
            <p:nvPr/>
          </p:nvCxnSpPr>
          <p:spPr>
            <a:xfrm>
              <a:off x="7792392" y="2472785"/>
              <a:ext cx="0" cy="132681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42757DE-D107-4B8C-8972-47A0F43537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11713" y="3701808"/>
              <a:ext cx="594817" cy="616779"/>
            </a:xfrm>
            <a:prstGeom prst="ellipse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A0A25F7-F058-4DD8-8681-1AF0AB41C8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8534" b="76868" l="20984" r="773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4" t="11242" r="15647" b="15840"/>
            <a:stretch/>
          </p:blipFill>
          <p:spPr>
            <a:xfrm rot="16200000">
              <a:off x="7533829" y="3479751"/>
              <a:ext cx="137456" cy="13728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7C0DE57-3044-4823-97C7-618082F116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8534" b="76868" l="20984" r="773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4" t="11242" r="15647" b="15840"/>
            <a:stretch/>
          </p:blipFill>
          <p:spPr>
            <a:xfrm rot="16200000">
              <a:off x="7723528" y="3480071"/>
              <a:ext cx="137456" cy="137286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BFEDAB-8755-4507-8BA8-1069B5DC8565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>
              <a:off x="7709121" y="4318587"/>
              <a:ext cx="7759" cy="150278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7F47FF-59A2-4F3D-B113-A5874976148F}"/>
                </a:ext>
              </a:extLst>
            </p:cNvPr>
            <p:cNvSpPr txBox="1"/>
            <p:nvPr/>
          </p:nvSpPr>
          <p:spPr>
            <a:xfrm>
              <a:off x="7411713" y="3722384"/>
              <a:ext cx="615114" cy="628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IQ </a:t>
              </a:r>
            </a:p>
            <a:p>
              <a:pPr algn="ctr"/>
              <a:endParaRPr lang="en-US" sz="8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  <a:p>
              <a:pPr algn="ctr"/>
              <a:endParaRPr lang="en-US" sz="6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MIXER</a:t>
              </a:r>
              <a:endParaRPr lang="LID4096" sz="8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70E44B-6066-43B6-A703-20A230133F98}"/>
                </a:ext>
              </a:extLst>
            </p:cNvPr>
            <p:cNvSpPr txBox="1"/>
            <p:nvPr/>
          </p:nvSpPr>
          <p:spPr>
            <a:xfrm rot="16200000">
              <a:off x="7116146" y="4883007"/>
              <a:ext cx="824793" cy="18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AMP</a:t>
              </a:r>
              <a:endParaRPr lang="LID4096" sz="9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1C6FB7-BCE8-467D-8797-F87F0F63C0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97259" y="6004407"/>
              <a:ext cx="1318493" cy="59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EB78C2-5EF4-466E-8E0E-71C22E22D5FC}"/>
                </a:ext>
              </a:extLst>
            </p:cNvPr>
            <p:cNvSpPr/>
            <p:nvPr/>
          </p:nvSpPr>
          <p:spPr>
            <a:xfrm>
              <a:off x="5090622" y="5817148"/>
              <a:ext cx="1264051" cy="40067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AOM</a:t>
              </a:r>
              <a:endParaRPr lang="LID4096" sz="1400" b="1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D54720-7EC8-460F-BD28-A6A1ED8BCC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5687" y="6003850"/>
              <a:ext cx="998977" cy="13042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901D58F-7B3F-4E25-A97F-E78EDD0E9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52083" y1="70833" x2="52083" y2="70833"/>
                          <a14:foregroundMark x1="52083" y1="58333" x2="52083" y2="58333"/>
                          <a14:foregroundMark x1="52083" y1="58333" x2="52083" y2="58333"/>
                          <a14:backgroundMark x1="18750" y1="31250" x2="18750" y2="31250"/>
                          <a14:backgroundMark x1="18750" y1="31250" x2="18750" y2="31250"/>
                          <a14:backgroundMark x1="35417" y1="31250" x2="35417" y2="31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149685" y="5837394"/>
              <a:ext cx="355088" cy="342444"/>
            </a:xfrm>
            <a:prstGeom prst="rect">
              <a:avLst/>
            </a:prstGeom>
          </p:spPr>
        </p:pic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5607F99-8DB6-4C90-A9C7-7CB0039DB765}"/>
                </a:ext>
              </a:extLst>
            </p:cNvPr>
            <p:cNvSpPr/>
            <p:nvPr/>
          </p:nvSpPr>
          <p:spPr>
            <a:xfrm rot="5400000">
              <a:off x="7166162" y="5895670"/>
              <a:ext cx="242517" cy="22799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11CD25-20FA-46F6-8D75-506C758ADBA1}"/>
                </a:ext>
              </a:extLst>
            </p:cNvPr>
            <p:cNvCxnSpPr>
              <a:cxnSpLocks/>
            </p:cNvCxnSpPr>
            <p:nvPr/>
          </p:nvCxnSpPr>
          <p:spPr>
            <a:xfrm>
              <a:off x="7979371" y="2446726"/>
              <a:ext cx="0" cy="89946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E34E93-DC49-4DE7-B5A6-E15CB053843C}"/>
                </a:ext>
              </a:extLst>
            </p:cNvPr>
            <p:cNvCxnSpPr>
              <a:cxnSpLocks/>
            </p:cNvCxnSpPr>
            <p:nvPr/>
          </p:nvCxnSpPr>
          <p:spPr>
            <a:xfrm>
              <a:off x="7891210" y="2425200"/>
              <a:ext cx="91352" cy="300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219500-F0FE-494C-987D-17B29C826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47" y="3335173"/>
              <a:ext cx="2256724" cy="1101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4C0A0B8-413F-4AA6-9882-A60F8DF53866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5722648" y="3335173"/>
              <a:ext cx="1" cy="24819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BF6C0BC-DB01-45CD-A7E8-255C052CD6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8534" b="76868" l="20984" r="773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4" t="11242" r="15647" b="15840"/>
            <a:stretch/>
          </p:blipFill>
          <p:spPr>
            <a:xfrm rot="16200000">
              <a:off x="5659909" y="5690251"/>
              <a:ext cx="137456" cy="137286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76A0BA9-C396-48B9-961C-F34C02A0B144}"/>
                </a:ext>
              </a:extLst>
            </p:cNvPr>
            <p:cNvSpPr txBox="1"/>
            <p:nvPr/>
          </p:nvSpPr>
          <p:spPr>
            <a:xfrm>
              <a:off x="5641770" y="4386172"/>
              <a:ext cx="6151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AOM RF</a:t>
              </a:r>
              <a:endParaRPr lang="LID4096" sz="105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8A6377-4887-4E2D-968D-D086320CD13F}"/>
                </a:ext>
              </a:extLst>
            </p:cNvPr>
            <p:cNvSpPr txBox="1"/>
            <p:nvPr/>
          </p:nvSpPr>
          <p:spPr>
            <a:xfrm>
              <a:off x="7559308" y="4345112"/>
              <a:ext cx="615114" cy="215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MW</a:t>
              </a:r>
              <a:endParaRPr lang="LID4096" sz="105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F92750CB-D06C-4B31-8C65-4978422CBDCF}"/>
                </a:ext>
              </a:extLst>
            </p:cNvPr>
            <p:cNvSpPr/>
            <p:nvPr/>
          </p:nvSpPr>
          <p:spPr>
            <a:xfrm rot="10800000">
              <a:off x="7645268" y="4907521"/>
              <a:ext cx="133191" cy="155442"/>
            </a:xfrm>
            <a:prstGeom prst="triangle">
              <a:avLst/>
            </a:prstGeom>
            <a:solidFill>
              <a:srgbClr val="28292C"/>
            </a:solidFill>
            <a:ln>
              <a:solidFill>
                <a:srgbClr val="ABAB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4E72FB4-A636-4444-B1C0-D4F045041987}"/>
                </a:ext>
              </a:extLst>
            </p:cNvPr>
            <p:cNvSpPr txBox="1"/>
            <p:nvPr/>
          </p:nvSpPr>
          <p:spPr>
            <a:xfrm rot="16200000">
              <a:off x="5134946" y="4883007"/>
              <a:ext cx="824793" cy="18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AMP</a:t>
              </a:r>
              <a:endParaRPr lang="LID4096" sz="9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F8525ACF-08CB-411D-B742-F37ACE3E9F9C}"/>
                </a:ext>
              </a:extLst>
            </p:cNvPr>
            <p:cNvSpPr/>
            <p:nvPr/>
          </p:nvSpPr>
          <p:spPr>
            <a:xfrm rot="10800000">
              <a:off x="5654924" y="4907521"/>
              <a:ext cx="133191" cy="155442"/>
            </a:xfrm>
            <a:prstGeom prst="triangle">
              <a:avLst/>
            </a:prstGeom>
            <a:solidFill>
              <a:srgbClr val="28292C"/>
            </a:solidFill>
            <a:ln>
              <a:solidFill>
                <a:srgbClr val="ABAB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F30872F-B84B-4035-A7BD-DC9DCDC90730}"/>
                </a:ext>
              </a:extLst>
            </p:cNvPr>
            <p:cNvSpPr/>
            <p:nvPr/>
          </p:nvSpPr>
          <p:spPr>
            <a:xfrm>
              <a:off x="2735938" y="5817148"/>
              <a:ext cx="1264051" cy="40067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Laser</a:t>
              </a:r>
              <a:endParaRPr lang="LID4096" sz="1400" b="1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864CA88-7789-4F6E-81F6-F90DCD7A0916}"/>
                </a:ext>
              </a:extLst>
            </p:cNvPr>
            <p:cNvCxnSpPr>
              <a:cxnSpLocks/>
              <a:endCxn id="58" idx="3"/>
            </p:cNvCxnSpPr>
            <p:nvPr/>
          </p:nvCxnSpPr>
          <p:spPr>
            <a:xfrm flipH="1">
              <a:off x="3999989" y="6010398"/>
              <a:ext cx="1057038" cy="7089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9A59D2C6-EE74-4FAD-9AAF-FC4F52B09788}"/>
                </a:ext>
              </a:extLst>
            </p:cNvPr>
            <p:cNvSpPr/>
            <p:nvPr/>
          </p:nvSpPr>
          <p:spPr>
            <a:xfrm rot="5400000">
              <a:off x="4848524" y="5902218"/>
              <a:ext cx="242517" cy="22799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5F767C1E-D8A5-4A16-8746-94D757EBD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53" y="2102462"/>
            <a:ext cx="5449824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Ultraprecise Microscopy Stages">
            <a:extLst>
              <a:ext uri="{FF2B5EF4-FFF2-40B4-BE49-F238E27FC236}">
                <a16:creationId xmlns:a16="http://schemas.microsoft.com/office/drawing/2014/main" id="{8F2F8AE8-2F63-410C-A33F-B1DD651E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549" y="5886614"/>
            <a:ext cx="1472002" cy="96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08DF7C0-4D65-4C8C-8B77-B14215CEF3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15" y="4092407"/>
            <a:ext cx="276098" cy="15904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F2F99D3-E1F5-467F-BFCB-F1C4ADA5D801}"/>
              </a:ext>
            </a:extLst>
          </p:cNvPr>
          <p:cNvSpPr/>
          <p:nvPr/>
        </p:nvSpPr>
        <p:spPr>
          <a:xfrm>
            <a:off x="5988691" y="4055378"/>
            <a:ext cx="518273" cy="258725"/>
          </a:xfrm>
          <a:prstGeom prst="rect">
            <a:avLst/>
          </a:prstGeom>
          <a:solidFill>
            <a:srgbClr val="8D83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LO</a:t>
            </a:r>
            <a:r>
              <a:rPr lang="en-US" sz="9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9335C70-6E56-44D6-830B-E7AC98038246}"/>
              </a:ext>
            </a:extLst>
          </p:cNvPr>
          <p:cNvCxnSpPr>
            <a:cxnSpLocks/>
          </p:cNvCxnSpPr>
          <p:nvPr/>
        </p:nvCxnSpPr>
        <p:spPr>
          <a:xfrm>
            <a:off x="6933607" y="6587143"/>
            <a:ext cx="935253" cy="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400BC08-DB62-4A73-959D-F321BBB51B3D}"/>
              </a:ext>
            </a:extLst>
          </p:cNvPr>
          <p:cNvCxnSpPr>
            <a:cxnSpLocks/>
          </p:cNvCxnSpPr>
          <p:nvPr/>
        </p:nvCxnSpPr>
        <p:spPr>
          <a:xfrm flipH="1" flipV="1">
            <a:off x="6761806" y="6357808"/>
            <a:ext cx="181632" cy="22668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41016D-7659-4C23-AA99-186D374E37AF}"/>
              </a:ext>
            </a:extLst>
          </p:cNvPr>
          <p:cNvSpPr txBox="1"/>
          <p:nvPr/>
        </p:nvSpPr>
        <p:spPr>
          <a:xfrm>
            <a:off x="7225624" y="649287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x</a:t>
            </a:r>
            <a:endParaRPr lang="en-IL" dirty="0">
              <a:solidFill>
                <a:srgbClr val="FFFF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A47A2D-F8AC-4F73-940A-44CE7502DBA6}"/>
              </a:ext>
            </a:extLst>
          </p:cNvPr>
          <p:cNvSpPr txBox="1"/>
          <p:nvPr/>
        </p:nvSpPr>
        <p:spPr>
          <a:xfrm>
            <a:off x="6617375" y="63755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y</a:t>
            </a:r>
            <a:endParaRPr lang="en-I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663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F9F6-109C-4FC7-B554-C21BCF8E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G2 with a confocal setup</a:t>
            </a:r>
            <a:endParaRPr lang="en-I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9A2E04-FBD1-4809-9E65-EA786EEC93DF}"/>
              </a:ext>
            </a:extLst>
          </p:cNvPr>
          <p:cNvGrpSpPr/>
          <p:nvPr/>
        </p:nvGrpSpPr>
        <p:grpSpPr>
          <a:xfrm>
            <a:off x="2643623" y="1547459"/>
            <a:ext cx="6628297" cy="4755529"/>
            <a:chOff x="2735938" y="1140681"/>
            <a:chExt cx="7313633" cy="5247229"/>
          </a:xfrm>
        </p:grpSpPr>
        <p:pic>
          <p:nvPicPr>
            <p:cNvPr id="31" name="Picture 2" descr="Diamond NV Center Magnetometry | NIST">
              <a:extLst>
                <a:ext uri="{FF2B5EF4-FFF2-40B4-BE49-F238E27FC236}">
                  <a16:creationId xmlns:a16="http://schemas.microsoft.com/office/drawing/2014/main" id="{AB9A6D07-CB9E-44A4-B8DC-C72075FF2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655" y="5619789"/>
              <a:ext cx="698440" cy="768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57EF3BD-4730-49B9-B5ED-CC9ECB770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9860" y="1140681"/>
              <a:ext cx="5857454" cy="276541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AFACE1-BBB7-4AAD-9984-B6A66F38AB76}"/>
                </a:ext>
              </a:extLst>
            </p:cNvPr>
            <p:cNvSpPr/>
            <p:nvPr/>
          </p:nvSpPr>
          <p:spPr>
            <a:xfrm>
              <a:off x="7563388" y="3346188"/>
              <a:ext cx="76155" cy="83022"/>
            </a:xfrm>
            <a:prstGeom prst="rect">
              <a:avLst/>
            </a:prstGeom>
            <a:solidFill>
              <a:srgbClr val="141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21DB41D-D9F9-4540-9BCC-55D481A49AE6}"/>
                </a:ext>
              </a:extLst>
            </p:cNvPr>
            <p:cNvCxnSpPr>
              <a:cxnSpLocks/>
            </p:cNvCxnSpPr>
            <p:nvPr/>
          </p:nvCxnSpPr>
          <p:spPr>
            <a:xfrm>
              <a:off x="7510517" y="2482290"/>
              <a:ext cx="91352" cy="300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1FE0BBC-7D27-46C8-B5C8-F0D85FBB13CF}"/>
                </a:ext>
              </a:extLst>
            </p:cNvPr>
            <p:cNvCxnSpPr>
              <a:cxnSpLocks/>
            </p:cNvCxnSpPr>
            <p:nvPr/>
          </p:nvCxnSpPr>
          <p:spPr>
            <a:xfrm>
              <a:off x="7700345" y="2448945"/>
              <a:ext cx="91352" cy="300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061FC8-B509-4AE5-B66E-BBD79A4AF8BC}"/>
                </a:ext>
              </a:extLst>
            </p:cNvPr>
            <p:cNvCxnSpPr>
              <a:cxnSpLocks/>
            </p:cNvCxnSpPr>
            <p:nvPr/>
          </p:nvCxnSpPr>
          <p:spPr>
            <a:xfrm>
              <a:off x="7602564" y="2506130"/>
              <a:ext cx="0" cy="12934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5A1A1C3-F629-4685-BBC8-66D5A5047AA7}"/>
                </a:ext>
              </a:extLst>
            </p:cNvPr>
            <p:cNvCxnSpPr>
              <a:cxnSpLocks/>
            </p:cNvCxnSpPr>
            <p:nvPr/>
          </p:nvCxnSpPr>
          <p:spPr>
            <a:xfrm>
              <a:off x="7792392" y="2472785"/>
              <a:ext cx="0" cy="132681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42757DE-D107-4B8C-8972-47A0F43537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11713" y="3701808"/>
              <a:ext cx="594817" cy="616779"/>
            </a:xfrm>
            <a:prstGeom prst="ellipse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A0A25F7-F058-4DD8-8681-1AF0AB41C8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8534" b="76868" l="20984" r="773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4" t="11242" r="15647" b="15840"/>
            <a:stretch/>
          </p:blipFill>
          <p:spPr>
            <a:xfrm rot="16200000">
              <a:off x="7533829" y="3479751"/>
              <a:ext cx="137456" cy="13728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7C0DE57-3044-4823-97C7-618082F116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8534" b="76868" l="20984" r="773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4" t="11242" r="15647" b="15840"/>
            <a:stretch/>
          </p:blipFill>
          <p:spPr>
            <a:xfrm rot="16200000">
              <a:off x="7723528" y="3480071"/>
              <a:ext cx="137456" cy="137286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BFEDAB-8755-4507-8BA8-1069B5DC8565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>
              <a:off x="7709121" y="4318587"/>
              <a:ext cx="7759" cy="150278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7F47FF-59A2-4F3D-B113-A5874976148F}"/>
                </a:ext>
              </a:extLst>
            </p:cNvPr>
            <p:cNvSpPr txBox="1"/>
            <p:nvPr/>
          </p:nvSpPr>
          <p:spPr>
            <a:xfrm>
              <a:off x="7411713" y="3722384"/>
              <a:ext cx="615114" cy="628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IQ </a:t>
              </a:r>
            </a:p>
            <a:p>
              <a:pPr algn="ctr"/>
              <a:endParaRPr lang="en-US" sz="8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  <a:p>
              <a:pPr algn="ctr"/>
              <a:endParaRPr lang="en-US" sz="6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MIXER</a:t>
              </a:r>
              <a:endParaRPr lang="LID4096" sz="8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70E44B-6066-43B6-A703-20A230133F98}"/>
                </a:ext>
              </a:extLst>
            </p:cNvPr>
            <p:cNvSpPr txBox="1"/>
            <p:nvPr/>
          </p:nvSpPr>
          <p:spPr>
            <a:xfrm rot="16200000">
              <a:off x="7116146" y="4883007"/>
              <a:ext cx="824793" cy="18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AMP</a:t>
              </a:r>
              <a:endParaRPr lang="LID4096" sz="9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71994B-C600-4809-9447-B899F34AD5C5}"/>
                </a:ext>
              </a:extLst>
            </p:cNvPr>
            <p:cNvCxnSpPr>
              <a:cxnSpLocks/>
            </p:cNvCxnSpPr>
            <p:nvPr/>
          </p:nvCxnSpPr>
          <p:spPr>
            <a:xfrm>
              <a:off x="8685029" y="3002360"/>
              <a:ext cx="1364542" cy="4691"/>
            </a:xfrm>
            <a:prstGeom prst="line">
              <a:avLst/>
            </a:prstGeom>
            <a:ln>
              <a:solidFill>
                <a:srgbClr val="EC8E8C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4EDCC15-31E8-4C21-8C02-62A8CB9F2F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2898" y="6008738"/>
              <a:ext cx="594350" cy="815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DBDCCE-F356-4E33-8CCA-0F1D8E33013A}"/>
                </a:ext>
              </a:extLst>
            </p:cNvPr>
            <p:cNvCxnSpPr>
              <a:cxnSpLocks/>
            </p:cNvCxnSpPr>
            <p:nvPr/>
          </p:nvCxnSpPr>
          <p:spPr>
            <a:xfrm>
              <a:off x="10049571" y="3002360"/>
              <a:ext cx="0" cy="3001490"/>
            </a:xfrm>
            <a:prstGeom prst="line">
              <a:avLst/>
            </a:prstGeom>
            <a:ln>
              <a:solidFill>
                <a:srgbClr val="EC8E8C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1AB169-975C-4E14-83F9-E823EE92A6A4}"/>
                </a:ext>
              </a:extLst>
            </p:cNvPr>
            <p:cNvCxnSpPr>
              <a:cxnSpLocks/>
            </p:cNvCxnSpPr>
            <p:nvPr/>
          </p:nvCxnSpPr>
          <p:spPr>
            <a:xfrm>
              <a:off x="8498060" y="2317600"/>
              <a:ext cx="203462" cy="67027"/>
            </a:xfrm>
            <a:prstGeom prst="line">
              <a:avLst/>
            </a:prstGeom>
            <a:ln>
              <a:solidFill>
                <a:srgbClr val="EC8E8C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0337A7-D00D-4A1B-AE3B-DB352908B751}"/>
                </a:ext>
              </a:extLst>
            </p:cNvPr>
            <p:cNvCxnSpPr>
              <a:cxnSpLocks/>
            </p:cNvCxnSpPr>
            <p:nvPr/>
          </p:nvCxnSpPr>
          <p:spPr>
            <a:xfrm>
              <a:off x="8691830" y="2374590"/>
              <a:ext cx="0" cy="632462"/>
            </a:xfrm>
            <a:prstGeom prst="line">
              <a:avLst/>
            </a:prstGeom>
            <a:ln>
              <a:solidFill>
                <a:srgbClr val="EC8E8C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F59BF1-88EB-4DC0-A452-CD8BF6AECA3C}"/>
                </a:ext>
              </a:extLst>
            </p:cNvPr>
            <p:cNvCxnSpPr>
              <a:cxnSpLocks/>
            </p:cNvCxnSpPr>
            <p:nvPr/>
          </p:nvCxnSpPr>
          <p:spPr>
            <a:xfrm>
              <a:off x="8577905" y="3146409"/>
              <a:ext cx="737847" cy="0"/>
            </a:xfrm>
            <a:prstGeom prst="line">
              <a:avLst/>
            </a:prstGeom>
            <a:ln>
              <a:solidFill>
                <a:srgbClr val="EC8E8C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1BB76B-47DE-4869-BDE1-57DFD8D6D382}"/>
                </a:ext>
              </a:extLst>
            </p:cNvPr>
            <p:cNvCxnSpPr>
              <a:cxnSpLocks/>
            </p:cNvCxnSpPr>
            <p:nvPr/>
          </p:nvCxnSpPr>
          <p:spPr>
            <a:xfrm>
              <a:off x="9315752" y="3138536"/>
              <a:ext cx="0" cy="715616"/>
            </a:xfrm>
            <a:prstGeom prst="line">
              <a:avLst/>
            </a:prstGeom>
            <a:ln>
              <a:solidFill>
                <a:srgbClr val="EC8E8C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15451A-EB81-4F89-B5D9-3C5F0EC368EB}"/>
                </a:ext>
              </a:extLst>
            </p:cNvPr>
            <p:cNvCxnSpPr>
              <a:cxnSpLocks/>
            </p:cNvCxnSpPr>
            <p:nvPr/>
          </p:nvCxnSpPr>
          <p:spPr>
            <a:xfrm>
              <a:off x="9315752" y="4163145"/>
              <a:ext cx="0" cy="185288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1C6FB7-BCE8-467D-8797-F87F0F63C0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97259" y="6004407"/>
              <a:ext cx="1318493" cy="59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9678A5-22ED-4E38-A675-CF30A96A0565}"/>
                </a:ext>
              </a:extLst>
            </p:cNvPr>
            <p:cNvCxnSpPr>
              <a:cxnSpLocks/>
            </p:cNvCxnSpPr>
            <p:nvPr/>
          </p:nvCxnSpPr>
          <p:spPr>
            <a:xfrm>
              <a:off x="8492805" y="2495953"/>
              <a:ext cx="99332" cy="32723"/>
            </a:xfrm>
            <a:prstGeom prst="line">
              <a:avLst/>
            </a:prstGeom>
            <a:ln>
              <a:solidFill>
                <a:srgbClr val="EC8E8C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6E6059-81E7-4D4D-A8C5-797AE417E20F}"/>
                </a:ext>
              </a:extLst>
            </p:cNvPr>
            <p:cNvCxnSpPr>
              <a:cxnSpLocks/>
            </p:cNvCxnSpPr>
            <p:nvPr/>
          </p:nvCxnSpPr>
          <p:spPr>
            <a:xfrm>
              <a:off x="8582444" y="2520984"/>
              <a:ext cx="0" cy="632462"/>
            </a:xfrm>
            <a:prstGeom prst="line">
              <a:avLst/>
            </a:prstGeom>
            <a:ln>
              <a:solidFill>
                <a:srgbClr val="EC8E8C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hord 31">
              <a:extLst>
                <a:ext uri="{FF2B5EF4-FFF2-40B4-BE49-F238E27FC236}">
                  <a16:creationId xmlns:a16="http://schemas.microsoft.com/office/drawing/2014/main" id="{73C4AA0F-5C99-4DAA-B88F-80E8476FBFCA}"/>
                </a:ext>
              </a:extLst>
            </p:cNvPr>
            <p:cNvSpPr/>
            <p:nvPr/>
          </p:nvSpPr>
          <p:spPr>
            <a:xfrm rot="6782499">
              <a:off x="9150121" y="3859528"/>
              <a:ext cx="338772" cy="334680"/>
            </a:xfrm>
            <a:prstGeom prst="chord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ord 32">
              <a:extLst>
                <a:ext uri="{FF2B5EF4-FFF2-40B4-BE49-F238E27FC236}">
                  <a16:creationId xmlns:a16="http://schemas.microsoft.com/office/drawing/2014/main" id="{148DE1A3-96EF-46D4-B4E3-8B17F6A6FF62}"/>
                </a:ext>
              </a:extLst>
            </p:cNvPr>
            <p:cNvSpPr/>
            <p:nvPr/>
          </p:nvSpPr>
          <p:spPr>
            <a:xfrm rot="12129820">
              <a:off x="9712983" y="5820829"/>
              <a:ext cx="326709" cy="347037"/>
            </a:xfrm>
            <a:prstGeom prst="chord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EB78C2-5EF4-466E-8E0E-71C22E22D5FC}"/>
                </a:ext>
              </a:extLst>
            </p:cNvPr>
            <p:cNvSpPr/>
            <p:nvPr/>
          </p:nvSpPr>
          <p:spPr>
            <a:xfrm>
              <a:off x="5090622" y="5817148"/>
              <a:ext cx="1264051" cy="40067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AOM</a:t>
              </a:r>
              <a:endParaRPr lang="LID4096" sz="1400" b="1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D54720-7EC8-460F-BD28-A6A1ED8BCC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5687" y="6003850"/>
              <a:ext cx="998977" cy="13042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148E4B-0EFA-4A21-9C68-2D7E8EC6871E}"/>
                </a:ext>
              </a:extLst>
            </p:cNvPr>
            <p:cNvSpPr/>
            <p:nvPr/>
          </p:nvSpPr>
          <p:spPr>
            <a:xfrm rot="19042857">
              <a:off x="8853471" y="5993196"/>
              <a:ext cx="900448" cy="465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901D58F-7B3F-4E25-A97F-E78EDD0E9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52083" y1="70833" x2="52083" y2="70833"/>
                          <a14:foregroundMark x1="52083" y1="58333" x2="52083" y2="58333"/>
                          <a14:foregroundMark x1="52083" y1="58333" x2="52083" y2="58333"/>
                          <a14:backgroundMark x1="18750" y1="31250" x2="18750" y2="31250"/>
                          <a14:backgroundMark x1="18750" y1="31250" x2="18750" y2="31250"/>
                          <a14:backgroundMark x1="35417" y1="31250" x2="35417" y2="31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538453" y="5837394"/>
              <a:ext cx="355088" cy="34244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937F39C-3328-405F-80D9-FF08EF3FD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52083" y1="70833" x2="52083" y2="70833"/>
                          <a14:foregroundMark x1="52083" y1="58333" x2="52083" y2="58333"/>
                          <a14:foregroundMark x1="52083" y1="58333" x2="52083" y2="58333"/>
                          <a14:backgroundMark x1="18750" y1="31250" x2="18750" y2="31250"/>
                          <a14:backgroundMark x1="18750" y1="31250" x2="18750" y2="31250"/>
                          <a14:backgroundMark x1="35417" y1="31250" x2="35417" y2="31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7169" y="4050646"/>
              <a:ext cx="342444" cy="355088"/>
            </a:xfrm>
            <a:prstGeom prst="rect">
              <a:avLst/>
            </a:prstGeom>
          </p:spPr>
        </p:pic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5607F99-8DB6-4C90-A9C7-7CB0039DB765}"/>
                </a:ext>
              </a:extLst>
            </p:cNvPr>
            <p:cNvSpPr/>
            <p:nvPr/>
          </p:nvSpPr>
          <p:spPr>
            <a:xfrm rot="5400000">
              <a:off x="7166162" y="5895670"/>
              <a:ext cx="242517" cy="22799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11CD25-20FA-46F6-8D75-506C758ADBA1}"/>
                </a:ext>
              </a:extLst>
            </p:cNvPr>
            <p:cNvCxnSpPr>
              <a:cxnSpLocks/>
            </p:cNvCxnSpPr>
            <p:nvPr/>
          </p:nvCxnSpPr>
          <p:spPr>
            <a:xfrm>
              <a:off x="7979371" y="2446726"/>
              <a:ext cx="0" cy="89946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E34E93-DC49-4DE7-B5A6-E15CB053843C}"/>
                </a:ext>
              </a:extLst>
            </p:cNvPr>
            <p:cNvCxnSpPr>
              <a:cxnSpLocks/>
            </p:cNvCxnSpPr>
            <p:nvPr/>
          </p:nvCxnSpPr>
          <p:spPr>
            <a:xfrm>
              <a:off x="7891210" y="2425200"/>
              <a:ext cx="91352" cy="300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219500-F0FE-494C-987D-17B29C826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47" y="3335173"/>
              <a:ext cx="2256724" cy="1101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4C0A0B8-413F-4AA6-9882-A60F8DF53866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5722648" y="3335173"/>
              <a:ext cx="1" cy="24819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BF6C0BC-DB01-45CD-A7E8-255C052CD6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8534" b="76868" l="20984" r="773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4" t="11242" r="15647" b="15840"/>
            <a:stretch/>
          </p:blipFill>
          <p:spPr>
            <a:xfrm rot="16200000">
              <a:off x="5659909" y="5690251"/>
              <a:ext cx="137456" cy="137286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76A0BA9-C396-48B9-961C-F34C02A0B144}"/>
                </a:ext>
              </a:extLst>
            </p:cNvPr>
            <p:cNvSpPr txBox="1"/>
            <p:nvPr/>
          </p:nvSpPr>
          <p:spPr>
            <a:xfrm>
              <a:off x="5641770" y="4386172"/>
              <a:ext cx="6151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AOM RF</a:t>
              </a:r>
              <a:endParaRPr lang="LID4096" sz="105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8A6377-4887-4E2D-968D-D086320CD13F}"/>
                </a:ext>
              </a:extLst>
            </p:cNvPr>
            <p:cNvSpPr txBox="1"/>
            <p:nvPr/>
          </p:nvSpPr>
          <p:spPr>
            <a:xfrm>
              <a:off x="7559308" y="4345112"/>
              <a:ext cx="615114" cy="215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MW</a:t>
              </a:r>
              <a:endParaRPr lang="LID4096" sz="105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F92750CB-D06C-4B31-8C65-4978422CBDCF}"/>
                </a:ext>
              </a:extLst>
            </p:cNvPr>
            <p:cNvSpPr/>
            <p:nvPr/>
          </p:nvSpPr>
          <p:spPr>
            <a:xfrm rot="10800000">
              <a:off x="7645268" y="4907521"/>
              <a:ext cx="133191" cy="155442"/>
            </a:xfrm>
            <a:prstGeom prst="triangle">
              <a:avLst/>
            </a:prstGeom>
            <a:solidFill>
              <a:srgbClr val="28292C"/>
            </a:solidFill>
            <a:ln>
              <a:solidFill>
                <a:srgbClr val="ABAB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4E72FB4-A636-4444-B1C0-D4F045041987}"/>
                </a:ext>
              </a:extLst>
            </p:cNvPr>
            <p:cNvSpPr txBox="1"/>
            <p:nvPr/>
          </p:nvSpPr>
          <p:spPr>
            <a:xfrm rot="16200000">
              <a:off x="5134946" y="4883007"/>
              <a:ext cx="824793" cy="18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AMP</a:t>
              </a:r>
              <a:endParaRPr lang="LID4096" sz="9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F8525ACF-08CB-411D-B742-F37ACE3E9F9C}"/>
                </a:ext>
              </a:extLst>
            </p:cNvPr>
            <p:cNvSpPr/>
            <p:nvPr/>
          </p:nvSpPr>
          <p:spPr>
            <a:xfrm rot="10800000">
              <a:off x="5654924" y="4907521"/>
              <a:ext cx="133191" cy="155442"/>
            </a:xfrm>
            <a:prstGeom prst="triangle">
              <a:avLst/>
            </a:prstGeom>
            <a:solidFill>
              <a:srgbClr val="28292C"/>
            </a:solidFill>
            <a:ln>
              <a:solidFill>
                <a:srgbClr val="ABAB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F30872F-B84B-4035-A7BD-DC9DCDC90730}"/>
                </a:ext>
              </a:extLst>
            </p:cNvPr>
            <p:cNvSpPr/>
            <p:nvPr/>
          </p:nvSpPr>
          <p:spPr>
            <a:xfrm>
              <a:off x="2735938" y="5817148"/>
              <a:ext cx="1264051" cy="40067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Laser</a:t>
              </a:r>
              <a:endParaRPr lang="LID4096" sz="1400" b="1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864CA88-7789-4F6E-81F6-F90DCD7A0916}"/>
                </a:ext>
              </a:extLst>
            </p:cNvPr>
            <p:cNvCxnSpPr>
              <a:cxnSpLocks/>
              <a:endCxn id="58" idx="3"/>
            </p:cNvCxnSpPr>
            <p:nvPr/>
          </p:nvCxnSpPr>
          <p:spPr>
            <a:xfrm flipH="1">
              <a:off x="3999989" y="6010398"/>
              <a:ext cx="1057038" cy="7089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9A59D2C6-EE74-4FAD-9AAF-FC4F52B09788}"/>
                </a:ext>
              </a:extLst>
            </p:cNvPr>
            <p:cNvSpPr/>
            <p:nvPr/>
          </p:nvSpPr>
          <p:spPr>
            <a:xfrm rot="5400000">
              <a:off x="4848524" y="5902218"/>
              <a:ext cx="242517" cy="22799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5F767C1E-D8A5-4A16-8746-94D757EBD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53" y="2102462"/>
            <a:ext cx="5449824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Ultraprecise Microscopy Stages">
            <a:extLst>
              <a:ext uri="{FF2B5EF4-FFF2-40B4-BE49-F238E27FC236}">
                <a16:creationId xmlns:a16="http://schemas.microsoft.com/office/drawing/2014/main" id="{8F2F8AE8-2F63-410C-A33F-B1DD651E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549" y="5886614"/>
            <a:ext cx="1472002" cy="96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08DF7C0-4D65-4C8C-8B77-B14215CEF3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15" y="4092407"/>
            <a:ext cx="276098" cy="15904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F2F99D3-E1F5-467F-BFCB-F1C4ADA5D801}"/>
              </a:ext>
            </a:extLst>
          </p:cNvPr>
          <p:cNvSpPr/>
          <p:nvPr/>
        </p:nvSpPr>
        <p:spPr>
          <a:xfrm>
            <a:off x="5988691" y="4055378"/>
            <a:ext cx="518273" cy="258725"/>
          </a:xfrm>
          <a:prstGeom prst="rect">
            <a:avLst/>
          </a:prstGeom>
          <a:solidFill>
            <a:srgbClr val="8D83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LO</a:t>
            </a:r>
            <a:r>
              <a:rPr lang="en-US" sz="9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9335C70-6E56-44D6-830B-E7AC98038246}"/>
              </a:ext>
            </a:extLst>
          </p:cNvPr>
          <p:cNvCxnSpPr>
            <a:cxnSpLocks/>
          </p:cNvCxnSpPr>
          <p:nvPr/>
        </p:nvCxnSpPr>
        <p:spPr>
          <a:xfrm>
            <a:off x="6933607" y="6587143"/>
            <a:ext cx="935253" cy="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400BC08-DB62-4A73-959D-F321BBB51B3D}"/>
              </a:ext>
            </a:extLst>
          </p:cNvPr>
          <p:cNvCxnSpPr>
            <a:cxnSpLocks/>
          </p:cNvCxnSpPr>
          <p:nvPr/>
        </p:nvCxnSpPr>
        <p:spPr>
          <a:xfrm flipH="1" flipV="1">
            <a:off x="6761806" y="6357808"/>
            <a:ext cx="181632" cy="22668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41016D-7659-4C23-AA99-186D374E37AF}"/>
              </a:ext>
            </a:extLst>
          </p:cNvPr>
          <p:cNvSpPr txBox="1"/>
          <p:nvPr/>
        </p:nvSpPr>
        <p:spPr>
          <a:xfrm>
            <a:off x="7225624" y="649287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x</a:t>
            </a:r>
            <a:endParaRPr lang="en-IL" dirty="0">
              <a:solidFill>
                <a:srgbClr val="FFFF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A47A2D-F8AC-4F73-940A-44CE7502DBA6}"/>
              </a:ext>
            </a:extLst>
          </p:cNvPr>
          <p:cNvSpPr txBox="1"/>
          <p:nvPr/>
        </p:nvSpPr>
        <p:spPr>
          <a:xfrm>
            <a:off x="6617375" y="63755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y</a:t>
            </a:r>
            <a:endParaRPr lang="en-I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45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72F9E3-4C09-4CE1-AD64-AFBFDD5B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G2 with a confocal setup</a:t>
            </a:r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D38989-FB19-46B1-9926-1F34A5E546C0}"/>
              </a:ext>
            </a:extLst>
          </p:cNvPr>
          <p:cNvSpPr/>
          <p:nvPr/>
        </p:nvSpPr>
        <p:spPr>
          <a:xfrm>
            <a:off x="1754698" y="3280227"/>
            <a:ext cx="1447800" cy="9239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Qua Program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4D54-AF15-4B6D-8AFD-25EB676165E7}"/>
              </a:ext>
            </a:extLst>
          </p:cNvPr>
          <p:cNvSpPr/>
          <p:nvPr/>
        </p:nvSpPr>
        <p:spPr>
          <a:xfrm>
            <a:off x="3759755" y="3280227"/>
            <a:ext cx="1447800" cy="9239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pause</a:t>
            </a:r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085375-58A8-4217-B7AE-9F88142CBAB1}"/>
              </a:ext>
            </a:extLst>
          </p:cNvPr>
          <p:cNvSpPr/>
          <p:nvPr/>
        </p:nvSpPr>
        <p:spPr>
          <a:xfrm>
            <a:off x="5322659" y="4733746"/>
            <a:ext cx="1447800" cy="9239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Stage to new location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95242C-8317-4AB0-AED5-4B47675C7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43" y="2877716"/>
            <a:ext cx="1598510" cy="754686"/>
          </a:xfrm>
          <a:prstGeom prst="rect">
            <a:avLst/>
          </a:prstGeom>
        </p:spPr>
      </p:pic>
      <p:pic>
        <p:nvPicPr>
          <p:cNvPr id="10" name="Picture 6" descr="Computer Symbol Vector Images (over 950,000)">
            <a:extLst>
              <a:ext uri="{FF2B5EF4-FFF2-40B4-BE49-F238E27FC236}">
                <a16:creationId xmlns:a16="http://schemas.microsoft.com/office/drawing/2014/main" id="{B33F0EE3-E309-4E27-8DCF-6A6160149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83" y="4204152"/>
            <a:ext cx="2167329" cy="227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B2644E6-EB23-423D-866B-D7843EC04125}"/>
              </a:ext>
            </a:extLst>
          </p:cNvPr>
          <p:cNvSpPr/>
          <p:nvPr/>
        </p:nvSpPr>
        <p:spPr>
          <a:xfrm>
            <a:off x="6930883" y="3280227"/>
            <a:ext cx="1447800" cy="9239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resume</a:t>
            </a:r>
            <a:endParaRPr lang="en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D5BE01-A7FF-4858-BD07-A141184C84B9}"/>
              </a:ext>
            </a:extLst>
          </p:cNvPr>
          <p:cNvSpPr/>
          <p:nvPr/>
        </p:nvSpPr>
        <p:spPr>
          <a:xfrm>
            <a:off x="8939316" y="3280227"/>
            <a:ext cx="1447800" cy="9239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g2</a:t>
            </a:r>
            <a:endParaRPr lang="en-IL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CEA360F9-5C1D-458F-A9D4-81C6C9F40B13}"/>
              </a:ext>
            </a:extLst>
          </p:cNvPr>
          <p:cNvSpPr/>
          <p:nvPr/>
        </p:nvSpPr>
        <p:spPr>
          <a:xfrm rot="10800000">
            <a:off x="3303081" y="3632402"/>
            <a:ext cx="386271" cy="2299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C199F7C4-B548-4396-A40D-17F7E0BC84EB}"/>
              </a:ext>
            </a:extLst>
          </p:cNvPr>
          <p:cNvSpPr/>
          <p:nvPr/>
        </p:nvSpPr>
        <p:spPr>
          <a:xfrm rot="10800000">
            <a:off x="8489080" y="3627192"/>
            <a:ext cx="386271" cy="2299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966764C-7BBE-402F-9F84-23E531B7238F}"/>
              </a:ext>
            </a:extLst>
          </p:cNvPr>
          <p:cNvSpPr/>
          <p:nvPr/>
        </p:nvSpPr>
        <p:spPr>
          <a:xfrm>
            <a:off x="6930883" y="4271783"/>
            <a:ext cx="484985" cy="9239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F310466-44FE-4116-B132-306291A7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4" y="2877716"/>
            <a:ext cx="1598510" cy="7546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4A9A5B-1B88-4B4B-893A-FF0AB1C77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28" y="2919102"/>
            <a:ext cx="1598510" cy="7546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98777D-D474-4C3D-A58E-54B00D99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61" y="2910283"/>
            <a:ext cx="1598510" cy="754686"/>
          </a:xfrm>
          <a:prstGeom prst="rect">
            <a:avLst/>
          </a:prstGeom>
        </p:spPr>
      </p:pic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1799CC3A-0F6D-4AB0-B95A-EB9208BFE0D1}"/>
              </a:ext>
            </a:extLst>
          </p:cNvPr>
          <p:cNvSpPr/>
          <p:nvPr/>
        </p:nvSpPr>
        <p:spPr>
          <a:xfrm rot="5400000">
            <a:off x="4442515" y="4533408"/>
            <a:ext cx="923925" cy="48498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723C49D0-A338-41A3-A2C9-A5CE2B326DF3}"/>
              </a:ext>
            </a:extLst>
          </p:cNvPr>
          <p:cNvSpPr/>
          <p:nvPr/>
        </p:nvSpPr>
        <p:spPr>
          <a:xfrm rot="10800000">
            <a:off x="4261605" y="2463562"/>
            <a:ext cx="1998791" cy="4641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4C3E223E-181B-476D-8AED-0BFFCDEF86B8}"/>
              </a:ext>
            </a:extLst>
          </p:cNvPr>
          <p:cNvSpPr/>
          <p:nvPr/>
        </p:nvSpPr>
        <p:spPr>
          <a:xfrm rot="16200000">
            <a:off x="7640656" y="862985"/>
            <a:ext cx="477905" cy="356721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DE25F-5997-4A9C-BC9A-CA62B8336DB2}"/>
              </a:ext>
            </a:extLst>
          </p:cNvPr>
          <p:cNvSpPr txBox="1"/>
          <p:nvPr/>
        </p:nvSpPr>
        <p:spPr>
          <a:xfrm>
            <a:off x="5687726" y="2340426"/>
            <a:ext cx="2191882" cy="369332"/>
          </a:xfrm>
          <a:prstGeom prst="rect">
            <a:avLst/>
          </a:prstGeom>
          <a:solidFill>
            <a:srgbClr val="ABABAD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</a:t>
            </a:r>
            <a:r>
              <a:rPr lang="en-US" dirty="0" err="1">
                <a:solidFill>
                  <a:schemeClr val="bg1"/>
                </a:solidFill>
              </a:rPr>
              <a:t>Nx</a:t>
            </a:r>
            <a:r>
              <a:rPr lang="en-US" dirty="0">
                <a:solidFill>
                  <a:schemeClr val="bg1"/>
                </a:solidFill>
              </a:rPr>
              <a:t> * Ny times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04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285E-C5EB-4EB2-B52D-9EA53F18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Widefield ODMR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D1C7-ADC9-407A-BAE9-AE11567B5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9824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Simple CW ODMR, measuring for 10ms with MW and 10ms without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ABBE8-295C-49AE-85A8-CC509FAE0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" t="7451" r="5038" b="7736"/>
          <a:stretch/>
        </p:blipFill>
        <p:spPr>
          <a:xfrm>
            <a:off x="6328444" y="1453896"/>
            <a:ext cx="5220206" cy="42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5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80F29-7B44-4137-870E-04884167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00" y="2276927"/>
            <a:ext cx="4935285" cy="23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66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285E-C5EB-4EB2-B52D-9EA53F18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Widefield ODMR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D1C7-ADC9-407A-BAE9-AE11567B5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9824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If it has high enough FPS, can do  quick measurement without reference.</a:t>
            </a:r>
          </a:p>
          <a:p>
            <a:endParaRPr lang="en-US" dirty="0"/>
          </a:p>
          <a:p>
            <a:r>
              <a:rPr lang="en-US" dirty="0"/>
              <a:t>Frequency change is ~200ns long.</a:t>
            </a:r>
            <a:br>
              <a:rPr lang="en-US" dirty="0"/>
            </a:br>
            <a:r>
              <a:rPr lang="en-US" dirty="0"/>
              <a:t>1us added for clarity.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ABBE8-295C-49AE-85A8-CC509FAE0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5" t="9144" r="4426" b="8108"/>
          <a:stretch/>
        </p:blipFill>
        <p:spPr>
          <a:xfrm>
            <a:off x="6355080" y="1508760"/>
            <a:ext cx="54498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62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285E-C5EB-4EB2-B52D-9EA53F18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Widefield ODMR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D1C7-ADC9-407A-BAE9-AE11567B5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9824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Pulsed ESR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ABBE8-295C-49AE-85A8-CC509FAE0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t="7452" r="5651" b="8213"/>
          <a:stretch/>
        </p:blipFill>
        <p:spPr>
          <a:xfrm>
            <a:off x="5847090" y="1081668"/>
            <a:ext cx="6078043" cy="490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3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80F29-7B44-4137-870E-04884167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00" y="2276927"/>
            <a:ext cx="4935285" cy="2330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FC430-2FD3-4433-B555-CB20C2D112EF}"/>
              </a:ext>
            </a:extLst>
          </p:cNvPr>
          <p:cNvSpPr txBox="1"/>
          <p:nvPr/>
        </p:nvSpPr>
        <p:spPr>
          <a:xfrm>
            <a:off x="5271159" y="4788944"/>
            <a:ext cx="17354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Triggers external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devices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894907F-9FB0-4E40-B471-23156A046998}"/>
              </a:ext>
            </a:extLst>
          </p:cNvPr>
          <p:cNvSpPr/>
          <p:nvPr/>
        </p:nvSpPr>
        <p:spPr>
          <a:xfrm rot="20752541">
            <a:off x="5797527" y="380999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645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80F29-7B44-4137-870E-04884167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00" y="2276927"/>
            <a:ext cx="4935285" cy="2330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FC430-2FD3-4433-B555-CB20C2D112EF}"/>
              </a:ext>
            </a:extLst>
          </p:cNvPr>
          <p:cNvSpPr txBox="1"/>
          <p:nvPr/>
        </p:nvSpPr>
        <p:spPr>
          <a:xfrm>
            <a:off x="5271159" y="4788944"/>
            <a:ext cx="17354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Triggers external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devices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894907F-9FB0-4E40-B471-23156A046998}"/>
              </a:ext>
            </a:extLst>
          </p:cNvPr>
          <p:cNvSpPr/>
          <p:nvPr/>
        </p:nvSpPr>
        <p:spPr>
          <a:xfrm rot="20752541">
            <a:off x="5797527" y="380999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Picture 6" descr="Computer Symbol Vector Images (over 950,000)">
            <a:extLst>
              <a:ext uri="{FF2B5EF4-FFF2-40B4-BE49-F238E27FC236}">
                <a16:creationId xmlns:a16="http://schemas.microsoft.com/office/drawing/2014/main" id="{DA6A2F76-9E79-4A3E-8D51-A7F04D36F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85" y="-780339"/>
            <a:ext cx="5032043" cy="52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44F191-9CBD-4999-B809-559DCB3BDC21}"/>
              </a:ext>
            </a:extLst>
          </p:cNvPr>
          <p:cNvSpPr/>
          <p:nvPr/>
        </p:nvSpPr>
        <p:spPr>
          <a:xfrm>
            <a:off x="8230574" y="454343"/>
            <a:ext cx="3388178" cy="21860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Play(digital marker, element)</a:t>
            </a:r>
          </a:p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80F29-7B44-4137-870E-04884167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00" y="2276927"/>
            <a:ext cx="4935285" cy="2330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FC430-2FD3-4433-B555-CB20C2D112EF}"/>
              </a:ext>
            </a:extLst>
          </p:cNvPr>
          <p:cNvSpPr txBox="1"/>
          <p:nvPr/>
        </p:nvSpPr>
        <p:spPr>
          <a:xfrm>
            <a:off x="5271159" y="4788944"/>
            <a:ext cx="17354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Triggers external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devices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894907F-9FB0-4E40-B471-23156A046998}"/>
              </a:ext>
            </a:extLst>
          </p:cNvPr>
          <p:cNvSpPr/>
          <p:nvPr/>
        </p:nvSpPr>
        <p:spPr>
          <a:xfrm rot="20752541">
            <a:off x="5797527" y="380999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Picture 6" descr="Computer Symbol Vector Images (over 950,000)">
            <a:extLst>
              <a:ext uri="{FF2B5EF4-FFF2-40B4-BE49-F238E27FC236}">
                <a16:creationId xmlns:a16="http://schemas.microsoft.com/office/drawing/2014/main" id="{DA6A2F76-9E79-4A3E-8D51-A7F04D36F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85" y="-780339"/>
            <a:ext cx="5032043" cy="52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44F191-9CBD-4999-B809-559DCB3BDC21}"/>
              </a:ext>
            </a:extLst>
          </p:cNvPr>
          <p:cNvSpPr/>
          <p:nvPr/>
        </p:nvSpPr>
        <p:spPr>
          <a:xfrm>
            <a:off x="8230574" y="454343"/>
            <a:ext cx="3388178" cy="21860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Play(digital marker, element)</a:t>
            </a:r>
          </a:p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85BED22-BFFD-45E0-8693-875DE0DF3B77}"/>
              </a:ext>
            </a:extLst>
          </p:cNvPr>
          <p:cNvSpPr/>
          <p:nvPr/>
        </p:nvSpPr>
        <p:spPr>
          <a:xfrm>
            <a:off x="4076010" y="158551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5D7E8-53DF-48BB-BC95-834D98983964}"/>
              </a:ext>
            </a:extLst>
          </p:cNvPr>
          <p:cNvSpPr txBox="1"/>
          <p:nvPr/>
        </p:nvSpPr>
        <p:spPr>
          <a:xfrm>
            <a:off x="3509807" y="916648"/>
            <a:ext cx="153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Gets external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trigger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4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80F29-7B44-4137-870E-04884167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00" y="2276927"/>
            <a:ext cx="4935285" cy="2330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FC430-2FD3-4433-B555-CB20C2D112EF}"/>
              </a:ext>
            </a:extLst>
          </p:cNvPr>
          <p:cNvSpPr txBox="1"/>
          <p:nvPr/>
        </p:nvSpPr>
        <p:spPr>
          <a:xfrm>
            <a:off x="5271159" y="4788944"/>
            <a:ext cx="17354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Triggers external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devices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894907F-9FB0-4E40-B471-23156A046998}"/>
              </a:ext>
            </a:extLst>
          </p:cNvPr>
          <p:cNvSpPr/>
          <p:nvPr/>
        </p:nvSpPr>
        <p:spPr>
          <a:xfrm rot="20752541">
            <a:off x="5797527" y="380999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Picture 6" descr="Computer Symbol Vector Images (over 950,000)">
            <a:extLst>
              <a:ext uri="{FF2B5EF4-FFF2-40B4-BE49-F238E27FC236}">
                <a16:creationId xmlns:a16="http://schemas.microsoft.com/office/drawing/2014/main" id="{DA6A2F76-9E79-4A3E-8D51-A7F04D36F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85" y="-780339"/>
            <a:ext cx="5032043" cy="52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44F191-9CBD-4999-B809-559DCB3BDC21}"/>
              </a:ext>
            </a:extLst>
          </p:cNvPr>
          <p:cNvSpPr/>
          <p:nvPr/>
        </p:nvSpPr>
        <p:spPr>
          <a:xfrm>
            <a:off x="8230574" y="454343"/>
            <a:ext cx="3388178" cy="21860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Play(digital marker, element)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Wait_for_trigger</a:t>
            </a:r>
            <a:r>
              <a:rPr lang="en-US" dirty="0">
                <a:solidFill>
                  <a:srgbClr val="FF0000"/>
                </a:solidFill>
              </a:rPr>
              <a:t>(element)</a:t>
            </a:r>
          </a:p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85BED22-BFFD-45E0-8693-875DE0DF3B77}"/>
              </a:ext>
            </a:extLst>
          </p:cNvPr>
          <p:cNvSpPr/>
          <p:nvPr/>
        </p:nvSpPr>
        <p:spPr>
          <a:xfrm>
            <a:off x="4076010" y="158551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5D7E8-53DF-48BB-BC95-834D98983964}"/>
              </a:ext>
            </a:extLst>
          </p:cNvPr>
          <p:cNvSpPr txBox="1"/>
          <p:nvPr/>
        </p:nvSpPr>
        <p:spPr>
          <a:xfrm>
            <a:off x="3509807" y="916648"/>
            <a:ext cx="153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Gets external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trigger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0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80F29-7B44-4137-870E-04884167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00" y="2276927"/>
            <a:ext cx="4935285" cy="2330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FC430-2FD3-4433-B555-CB20C2D112EF}"/>
              </a:ext>
            </a:extLst>
          </p:cNvPr>
          <p:cNvSpPr txBox="1"/>
          <p:nvPr/>
        </p:nvSpPr>
        <p:spPr>
          <a:xfrm>
            <a:off x="5271159" y="4788944"/>
            <a:ext cx="17354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Triggers external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devices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894907F-9FB0-4E40-B471-23156A046998}"/>
              </a:ext>
            </a:extLst>
          </p:cNvPr>
          <p:cNvSpPr/>
          <p:nvPr/>
        </p:nvSpPr>
        <p:spPr>
          <a:xfrm rot="20752541">
            <a:off x="5797527" y="380999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Picture 6" descr="Computer Symbol Vector Images (over 950,000)">
            <a:extLst>
              <a:ext uri="{FF2B5EF4-FFF2-40B4-BE49-F238E27FC236}">
                <a16:creationId xmlns:a16="http://schemas.microsoft.com/office/drawing/2014/main" id="{DA6A2F76-9E79-4A3E-8D51-A7F04D36F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85" y="-780339"/>
            <a:ext cx="5032043" cy="52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44F191-9CBD-4999-B809-559DCB3BDC21}"/>
              </a:ext>
            </a:extLst>
          </p:cNvPr>
          <p:cNvSpPr/>
          <p:nvPr/>
        </p:nvSpPr>
        <p:spPr>
          <a:xfrm>
            <a:off x="8230574" y="454343"/>
            <a:ext cx="3388178" cy="21860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Play(digital marker, element)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Wait_for_trigger</a:t>
            </a:r>
            <a:r>
              <a:rPr lang="en-US" dirty="0">
                <a:solidFill>
                  <a:schemeClr val="bg1"/>
                </a:solidFill>
              </a:rPr>
              <a:t>(element)</a:t>
            </a:r>
          </a:p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85BED22-BFFD-45E0-8693-875DE0DF3B77}"/>
              </a:ext>
            </a:extLst>
          </p:cNvPr>
          <p:cNvSpPr/>
          <p:nvPr/>
        </p:nvSpPr>
        <p:spPr>
          <a:xfrm>
            <a:off x="4076010" y="158551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5D7E8-53DF-48BB-BC95-834D98983964}"/>
              </a:ext>
            </a:extLst>
          </p:cNvPr>
          <p:cNvSpPr txBox="1"/>
          <p:nvPr/>
        </p:nvSpPr>
        <p:spPr>
          <a:xfrm>
            <a:off x="3509807" y="916648"/>
            <a:ext cx="153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Gets external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trigger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38C46-214D-481A-89C6-464653269182}"/>
              </a:ext>
            </a:extLst>
          </p:cNvPr>
          <p:cNvSpPr txBox="1"/>
          <p:nvPr/>
        </p:nvSpPr>
        <p:spPr>
          <a:xfrm>
            <a:off x="5619459" y="2768133"/>
            <a:ext cx="1038874" cy="369332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solidFill>
              <a:srgbClr val="FF00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IO values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90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80F29-7B44-4137-870E-04884167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00" y="2276927"/>
            <a:ext cx="4935285" cy="2330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FC430-2FD3-4433-B555-CB20C2D112EF}"/>
              </a:ext>
            </a:extLst>
          </p:cNvPr>
          <p:cNvSpPr txBox="1"/>
          <p:nvPr/>
        </p:nvSpPr>
        <p:spPr>
          <a:xfrm>
            <a:off x="5271159" y="4788944"/>
            <a:ext cx="17354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Triggers external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devices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894907F-9FB0-4E40-B471-23156A046998}"/>
              </a:ext>
            </a:extLst>
          </p:cNvPr>
          <p:cNvSpPr/>
          <p:nvPr/>
        </p:nvSpPr>
        <p:spPr>
          <a:xfrm rot="20752541">
            <a:off x="5797527" y="380999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Picture 6" descr="Computer Symbol Vector Images (over 950,000)">
            <a:extLst>
              <a:ext uri="{FF2B5EF4-FFF2-40B4-BE49-F238E27FC236}">
                <a16:creationId xmlns:a16="http://schemas.microsoft.com/office/drawing/2014/main" id="{DA6A2F76-9E79-4A3E-8D51-A7F04D36F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85" y="-780339"/>
            <a:ext cx="5032043" cy="52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44F191-9CBD-4999-B809-559DCB3BDC21}"/>
              </a:ext>
            </a:extLst>
          </p:cNvPr>
          <p:cNvSpPr/>
          <p:nvPr/>
        </p:nvSpPr>
        <p:spPr>
          <a:xfrm>
            <a:off x="8230574" y="454343"/>
            <a:ext cx="3388178" cy="21860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Play(digital marker, element)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Wait_for_trigger</a:t>
            </a:r>
            <a:r>
              <a:rPr lang="en-US" dirty="0">
                <a:solidFill>
                  <a:schemeClr val="bg1"/>
                </a:solidFill>
              </a:rPr>
              <a:t>(element)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set_IO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get_IO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85BED22-BFFD-45E0-8693-875DE0DF3B77}"/>
              </a:ext>
            </a:extLst>
          </p:cNvPr>
          <p:cNvSpPr/>
          <p:nvPr/>
        </p:nvSpPr>
        <p:spPr>
          <a:xfrm>
            <a:off x="4076010" y="158551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5D7E8-53DF-48BB-BC95-834D98983964}"/>
              </a:ext>
            </a:extLst>
          </p:cNvPr>
          <p:cNvSpPr txBox="1"/>
          <p:nvPr/>
        </p:nvSpPr>
        <p:spPr>
          <a:xfrm>
            <a:off x="3509807" y="916648"/>
            <a:ext cx="153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Gets external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trigger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38C46-214D-481A-89C6-464653269182}"/>
              </a:ext>
            </a:extLst>
          </p:cNvPr>
          <p:cNvSpPr txBox="1"/>
          <p:nvPr/>
        </p:nvSpPr>
        <p:spPr>
          <a:xfrm>
            <a:off x="5619459" y="2768133"/>
            <a:ext cx="1038874" cy="369332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solidFill>
              <a:srgbClr val="FF00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IO values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3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80F29-7B44-4137-870E-04884167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00" y="2276927"/>
            <a:ext cx="4935285" cy="2330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FC430-2FD3-4433-B555-CB20C2D112EF}"/>
              </a:ext>
            </a:extLst>
          </p:cNvPr>
          <p:cNvSpPr txBox="1"/>
          <p:nvPr/>
        </p:nvSpPr>
        <p:spPr>
          <a:xfrm>
            <a:off x="5271159" y="4788944"/>
            <a:ext cx="17354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Triggers external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devices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894907F-9FB0-4E40-B471-23156A046998}"/>
              </a:ext>
            </a:extLst>
          </p:cNvPr>
          <p:cNvSpPr/>
          <p:nvPr/>
        </p:nvSpPr>
        <p:spPr>
          <a:xfrm rot="20752541">
            <a:off x="5797527" y="380999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Picture 6" descr="Computer Symbol Vector Images (over 950,000)">
            <a:extLst>
              <a:ext uri="{FF2B5EF4-FFF2-40B4-BE49-F238E27FC236}">
                <a16:creationId xmlns:a16="http://schemas.microsoft.com/office/drawing/2014/main" id="{DA6A2F76-9E79-4A3E-8D51-A7F04D36F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85" y="-780339"/>
            <a:ext cx="5032043" cy="52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44F191-9CBD-4999-B809-559DCB3BDC21}"/>
              </a:ext>
            </a:extLst>
          </p:cNvPr>
          <p:cNvSpPr/>
          <p:nvPr/>
        </p:nvSpPr>
        <p:spPr>
          <a:xfrm>
            <a:off x="8230574" y="454343"/>
            <a:ext cx="3388178" cy="21860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Play(digital marker, element)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Wait_for_trigger</a:t>
            </a:r>
            <a:r>
              <a:rPr lang="en-US" dirty="0">
                <a:solidFill>
                  <a:schemeClr val="bg1"/>
                </a:solidFill>
              </a:rPr>
              <a:t>(element)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set_IO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get_IO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he-IL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pause()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resume()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85BED22-BFFD-45E0-8693-875DE0DF3B77}"/>
              </a:ext>
            </a:extLst>
          </p:cNvPr>
          <p:cNvSpPr/>
          <p:nvPr/>
        </p:nvSpPr>
        <p:spPr>
          <a:xfrm>
            <a:off x="4076010" y="158551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5D7E8-53DF-48BB-BC95-834D98983964}"/>
              </a:ext>
            </a:extLst>
          </p:cNvPr>
          <p:cNvSpPr txBox="1"/>
          <p:nvPr/>
        </p:nvSpPr>
        <p:spPr>
          <a:xfrm>
            <a:off x="3509807" y="916648"/>
            <a:ext cx="153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Gets external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trigger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38C46-214D-481A-89C6-464653269182}"/>
              </a:ext>
            </a:extLst>
          </p:cNvPr>
          <p:cNvSpPr txBox="1"/>
          <p:nvPr/>
        </p:nvSpPr>
        <p:spPr>
          <a:xfrm>
            <a:off x="5619459" y="2768133"/>
            <a:ext cx="1038874" cy="369332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IO values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75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M.potx" id="{248F92A6-F123-46B6-AF4D-1593A626D364}" vid="{527DB18B-9133-427C-9A9A-FC10420A27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E2458A921CE957458955FD914EBC9751" ma:contentTypeVersion="2" ma:contentTypeDescription="צור מסמך חדש." ma:contentTypeScope="" ma:versionID="90e11155844fde3e0f83462bc668778e">
  <xsd:schema xmlns:xsd="http://www.w3.org/2001/XMLSchema" xmlns:xs="http://www.w3.org/2001/XMLSchema" xmlns:p="http://schemas.microsoft.com/office/2006/metadata/properties" xmlns:ns3="391d3780-23f5-43ba-939c-282d032ea792" targetNamespace="http://schemas.microsoft.com/office/2006/metadata/properties" ma:root="true" ma:fieldsID="2d25cf9d72d067bf777db363b7f2bae7" ns3:_="">
    <xsd:import namespace="391d3780-23f5-43ba-939c-282d032ea7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1d3780-23f5-43ba-939c-282d032ea7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B73219-88C7-4D46-951C-E5B173A0B1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1d3780-23f5-43ba-939c-282d032ea7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BF03AE-ED37-419D-A726-CD3EC5004ECC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391d3780-23f5-43ba-939c-282d032ea792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1E87494-DF25-47F1-B68C-87081AE5EB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QM</Template>
  <TotalTime>2265</TotalTime>
  <Words>391</Words>
  <Application>Microsoft Office PowerPoint</Application>
  <PresentationFormat>Widescreen</PresentationFormat>
  <Paragraphs>169</Paragraphs>
  <Slides>21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Poppins Light</vt:lpstr>
      <vt:lpstr>Office Theme</vt:lpstr>
      <vt:lpstr>Sync OPX with External Devices for NV Experiments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Widefield ODMR - Setup</vt:lpstr>
      <vt:lpstr>Widefield ODMR - Setup</vt:lpstr>
      <vt:lpstr>Widefield ODMR - Setup</vt:lpstr>
      <vt:lpstr>Widefield ODMR Setup</vt:lpstr>
      <vt:lpstr>G2 with a confocal setup</vt:lpstr>
      <vt:lpstr>G2 with a confocal setup</vt:lpstr>
      <vt:lpstr>G2 with a confocal setup</vt:lpstr>
      <vt:lpstr>Widefield ODMR</vt:lpstr>
      <vt:lpstr>Widefield ODMR</vt:lpstr>
      <vt:lpstr>Widefield ODMR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 Experiments with the OPX</dc:title>
  <dc:creator>Yoav Romach</dc:creator>
  <cp:lastModifiedBy>Niv Drucker</cp:lastModifiedBy>
  <cp:revision>20</cp:revision>
  <dcterms:created xsi:type="dcterms:W3CDTF">2021-01-10T15:52:03Z</dcterms:created>
  <dcterms:modified xsi:type="dcterms:W3CDTF">2021-01-12T09:02:35Z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0x010100E2458A921CE957458955FD914EBC9751</vt:lpwstr>
  </property>
</Properties>
</file>