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46" r:id="rId2"/>
    <p:sldId id="1345" r:id="rId3"/>
    <p:sldId id="1349" r:id="rId4"/>
    <p:sldId id="1350" r:id="rId5"/>
    <p:sldId id="1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C1907-3764-444B-8D89-D2FE74AB2AD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EDB13-67DC-477E-A093-B9BB3DDF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AEC44-1C88-411C-B4B7-9F88A42F14D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5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1BBC-89F5-46DD-AC3C-F6B79C1B2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0C5E-A6F6-407E-97D1-D3AA7074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A893-8EA2-498A-AF31-915E6866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C7ED-DF23-4856-8DC4-41EDD0A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9CD6-25E1-4867-8B92-63A2974F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EF7B-2435-4D53-AA7D-1787091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8F301-1F2B-427E-BBFB-A970EEC1A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8B9B-0F78-415E-8F32-5D930669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1ADB-7EC9-4EB8-B716-56498CA2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B7BF-057C-433E-93C9-E7218198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0FCDE-99AF-4333-966A-A61E87129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62831-1C1B-42A4-A67C-D5C8A755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6A15-B84C-4F13-AF9F-9B49D7DB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0067-A74A-4D75-89B7-130F7E6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E56C-BEFE-427A-9C2B-2FDAFFB8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0940"/>
            <a:ext cx="10648336" cy="344277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>
                <a:solidFill>
                  <a:srgbClr val="E1E1E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 anchorCtr="0"/>
          <a:lstStyle>
            <a:lvl1pPr>
              <a:defRPr>
                <a:solidFill>
                  <a:srgbClr val="E1E1E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6" y="6318820"/>
            <a:ext cx="1073708" cy="242595"/>
          </a:xfrm>
          <a:prstGeom prst="rect">
            <a:avLst/>
          </a:prstGeom>
        </p:spPr>
      </p:pic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8011886" y="6356350"/>
            <a:ext cx="3875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Century Gothic bold (Headings)"/>
              </a:rPr>
              <a:t>Proprietary &amp; Confidential | All Rights Reserved   |  </a:t>
            </a:r>
            <a:fld id="{AB5BA352-AA55-844E-98D0-0CBBE6F0DCC2}" type="slidenum">
              <a:rPr lang="en-US" sz="800" b="1" smtClean="0">
                <a:solidFill>
                  <a:schemeClr val="bg1">
                    <a:lumMod val="65000"/>
                  </a:schemeClr>
                </a:solidFill>
                <a:latin typeface="Century Gothic bold (Headings)"/>
              </a:rPr>
              <a:pPr algn="r"/>
              <a:t>‹#›</a:t>
            </a:fld>
            <a:endParaRPr lang="en-US" sz="800" b="1" dirty="0">
              <a:solidFill>
                <a:schemeClr val="bg1">
                  <a:lumMod val="65000"/>
                </a:schemeClr>
              </a:solidFill>
              <a:latin typeface="Century Gothic bol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3269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C59A-912C-4E94-B722-06E051D9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96F1-5459-45C4-B9FA-FE5B0D46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12D3-9EFF-45FB-974E-48FD7A0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F93F-4B92-4557-B68D-3FA6DBA6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16FA-E1C8-47C9-9747-554B498E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9A5F-684C-4CAB-96BC-23CE99D3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9715-406F-401A-AFE5-F46DC27D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EA97-E1A1-4DCD-8F99-A8C3E595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1AD1-D579-4926-948C-15534CB1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AE78-13FC-4831-851F-800F561B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C0-0483-41A8-847F-DFF094CE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085B-B5C9-442F-A6FB-6EC416F68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0A73-4365-4F4C-9218-4A10B50C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68148-7B79-44E5-AB39-A551818C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02D53-7813-4570-AD48-C2BB5919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0FCD1-91C0-4C29-B6F5-CE20B9D8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A60E-1F05-49E8-B373-3A123022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FEDD-DFD2-42E5-9929-842BB34C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876AC-0693-4999-904D-65A33380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32889-A5B9-4F6C-95D0-BAE0DF168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2A47B-F756-4FC4-A07E-AC3EC4BE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E4D3-4101-42DF-BDCE-B19CD935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07093-594D-4B23-949A-043F4A6B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C6A0A-B6C2-49FB-82F7-C33DFD45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BE60-F1D7-4C38-938C-D25B9CBA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A2D81-FD64-43FA-B77E-7AEF49FC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7001A-B2B3-4044-B1D2-94728CA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5DC35-9505-4240-8084-AA0BE97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E3448-0753-4170-B0A8-A063DB3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5AD73-6CB8-4EC4-B644-D105D381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3AC91-B373-4183-82D8-1E003299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55F9-F6EF-4D51-8E21-A7076DD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A6B7-B8DA-4CF9-8CEA-71268E55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BB47-3949-423C-9E4B-37EAD521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F2709-DF43-4156-8BFD-FB58B6C0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81B2D-3B3C-49F3-98C0-C3BEDFEF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B6544-9F85-4080-894D-305916F4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B343-8A6F-4ACE-89E4-22087C2B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1F1C8-1114-4B4A-958D-75FCA65D5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EC44-95B6-4E09-9636-134E1AAF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C5861-5EB0-476F-BB0F-05FE07FD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D15D-EE0E-485F-B82F-AA132D7B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B8FEB-9DC4-4080-84FF-FC1B5D61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AE6E5-BC30-4CAA-BEB6-EE4E3711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7B3B-30E0-4CD5-A3E7-CECF93C7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C6938-B6F5-4573-9B81-9375772B1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2767-5570-4912-9A51-24B6E737A9F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DFE2-64D3-4F0B-A4CC-85762969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E941-FE18-415B-BD97-9EE02EE0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445E-FFD8-40B3-BA1F-3F195F85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iscord.gg/AmD9u9Zf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EC6A93-6A04-45F6-83BA-EAF517CB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343" y="2766218"/>
            <a:ext cx="7533313" cy="1325563"/>
          </a:xfrm>
        </p:spPr>
        <p:txBody>
          <a:bodyPr>
            <a:noAutofit/>
          </a:bodyPr>
          <a:lstStyle/>
          <a:p>
            <a:r>
              <a:rPr lang="en-US" sz="8000" dirty="0"/>
              <a:t>Breakout sessions</a:t>
            </a:r>
          </a:p>
        </p:txBody>
      </p:sp>
    </p:spTree>
    <p:extLst>
      <p:ext uri="{BB962C8B-B14F-4D97-AF65-F5344CB8AC3E}">
        <p14:creationId xmlns:p14="http://schemas.microsoft.com/office/powerpoint/2010/main" val="17655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4CC8C-49DB-4453-BE63-94B9E3A62536}"/>
              </a:ext>
            </a:extLst>
          </p:cNvPr>
          <p:cNvSpPr txBox="1"/>
          <p:nvPr/>
        </p:nvSpPr>
        <p:spPr>
          <a:xfrm>
            <a:off x="511651" y="919402"/>
            <a:ext cx="11168698" cy="501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1"/>
                </a:solidFill>
              </a:rPr>
              <a:t>This workshop is part of a collaboration with the CQE.</a:t>
            </a:r>
            <a:endParaRPr lang="he-IL" sz="2800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1"/>
                </a:solidFill>
              </a:rPr>
              <a:t>The goal of the breakout session is to give you a feel of real work in QUA.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1"/>
                </a:solidFill>
              </a:rPr>
              <a:t> QUA &amp; the OPX simulator and the QUA libraries will be open sourced soon.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Please feel free to reach out, we’re always happy to speak about physics (or anything)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1"/>
                </a:solidFill>
              </a:rPr>
              <a:t>We’re hiring!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1"/>
                </a:solidFill>
              </a:rPr>
              <a:t>gal@quantum-machines.co</a:t>
            </a:r>
          </a:p>
        </p:txBody>
      </p:sp>
    </p:spTree>
    <p:extLst>
      <p:ext uri="{BB962C8B-B14F-4D97-AF65-F5344CB8AC3E}">
        <p14:creationId xmlns:p14="http://schemas.microsoft.com/office/powerpoint/2010/main" val="3334486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2B33A1-DBE0-4E88-AF2E-0B7D947D6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need a python environment with </a:t>
            </a:r>
            <a:r>
              <a:rPr lang="en-US" dirty="0" err="1"/>
              <a:t>numpy</a:t>
            </a:r>
            <a:r>
              <a:rPr lang="en-US" dirty="0"/>
              <a:t>, matplotlib and our QM package. See _START_HERE notebook for details on installing the QM python package.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the notebooks zip file.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5 “gentle introduction” notebooks with exercises. I encourage you to start there. They aren’t long and will get you to a good familiarity with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3 paper implementations: one on </a:t>
            </a:r>
            <a:r>
              <a:rPr lang="en-US" b="1" dirty="0"/>
              <a:t>quantum dots</a:t>
            </a:r>
            <a:r>
              <a:rPr lang="en-US" dirty="0"/>
              <a:t>, one on </a:t>
            </a:r>
            <a:r>
              <a:rPr lang="en-US" b="1" dirty="0"/>
              <a:t>superconducting qubits and optimal control </a:t>
            </a:r>
            <a:r>
              <a:rPr lang="en-US" dirty="0"/>
              <a:t>and </a:t>
            </a:r>
            <a:r>
              <a:rPr lang="en-US" b="1" dirty="0"/>
              <a:t>quantum key distribution using color centers and photonic qubits. </a:t>
            </a:r>
            <a:r>
              <a:rPr lang="en-US" dirty="0"/>
              <a:t>Pick one or all, to your liking.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Zoom + Discord for help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556A1-0D46-403A-8F4E-54538E4F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0115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CAC30-C51B-44A3-986B-7317F66C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A2DD4-417D-434B-9CA4-3E713544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2575"/>
              </p:ext>
            </p:extLst>
          </p:nvPr>
        </p:nvGraphicFramePr>
        <p:xfrm>
          <a:off x="7544584" y="2031197"/>
          <a:ext cx="26035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78197169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9695396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711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"3.22.167.124"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86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Glachman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"3.21.171.156",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2696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"18.222.28.156",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875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Larson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"3.19.242.129",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353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Zhao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"13.59.138.198",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791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 Menon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"3.15.28.254",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806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Singh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"3.17.25.110",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76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Bernien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"3.134.83.173",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34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Sobel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"18.222.197.213",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98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Shinbrough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"3.133.58.208",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76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Pegahan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"3.14.11.60",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857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"18.220.71.241",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5215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"3.21.168.148",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757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"3.138.110.56",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570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Frenkel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"18.218.54.161",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323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"18.216.7.242",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835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Agrawal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"3.21.76.41",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205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"18.222.231.170",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712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"18.222.141.2",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929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Singh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"3.137.142.52",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1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"3.142.73.126",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4324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285DE93-44A6-4BFA-A315-41D89BAC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7" y="2828841"/>
            <a:ext cx="4277322" cy="600159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47EF1A20-4943-4191-B05A-7D026809C451}"/>
              </a:ext>
            </a:extLst>
          </p:cNvPr>
          <p:cNvSpPr/>
          <p:nvPr/>
        </p:nvSpPr>
        <p:spPr>
          <a:xfrm rot="10800000">
            <a:off x="4503633" y="1844676"/>
            <a:ext cx="273466" cy="113659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8EBA5-C05A-4E05-A104-E3462BC3E107}"/>
              </a:ext>
            </a:extLst>
          </p:cNvPr>
          <p:cNvSpPr txBox="1"/>
          <p:nvPr/>
        </p:nvSpPr>
        <p:spPr>
          <a:xfrm>
            <a:off x="692210" y="3813000"/>
            <a:ext cx="5913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connect to your cloud server, you need to change the IP used when opening a connection to the quantum machine manager. </a:t>
            </a:r>
          </a:p>
          <a:p>
            <a:r>
              <a:rPr lang="en-US" dirty="0">
                <a:solidFill>
                  <a:schemeClr val="bg1"/>
                </a:solidFill>
              </a:rPr>
              <a:t>Each participant has an IP allotted.  </a:t>
            </a:r>
          </a:p>
        </p:txBody>
      </p:sp>
    </p:spTree>
    <p:extLst>
      <p:ext uri="{BB962C8B-B14F-4D97-AF65-F5344CB8AC3E}">
        <p14:creationId xmlns:p14="http://schemas.microsoft.com/office/powerpoint/2010/main" val="394317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889C1-6229-462B-8B15-60FB7890E164}"/>
              </a:ext>
            </a:extLst>
          </p:cNvPr>
          <p:cNvSpPr txBox="1"/>
          <p:nvPr/>
        </p:nvSpPr>
        <p:spPr>
          <a:xfrm>
            <a:off x="3157579" y="188501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Join discord: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https://discord.gg/AmD9u9Zf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8305BA-BD26-4A54-9369-D18CB1FB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80" y="1492293"/>
            <a:ext cx="1236379" cy="124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30D5E07-E0AA-4451-9371-6A4B1191B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61" y="1492293"/>
            <a:ext cx="1247108" cy="124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FAB5AC-7D1E-4220-919A-9396728A7A68}"/>
              </a:ext>
            </a:extLst>
          </p:cNvPr>
          <p:cNvSpPr txBox="1"/>
          <p:nvPr/>
        </p:nvSpPr>
        <p:spPr>
          <a:xfrm>
            <a:off x="3325219" y="3964601"/>
            <a:ext cx="5399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Download the notebooks:</a:t>
            </a:r>
          </a:p>
        </p:txBody>
      </p:sp>
    </p:spTree>
    <p:extLst>
      <p:ext uri="{BB962C8B-B14F-4D97-AF65-F5344CB8AC3E}">
        <p14:creationId xmlns:p14="http://schemas.microsoft.com/office/powerpoint/2010/main" val="249929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340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 bold (Headings)</vt:lpstr>
      <vt:lpstr>Office Theme</vt:lpstr>
      <vt:lpstr>Breakout sessions</vt:lpstr>
      <vt:lpstr>PowerPoint Presentation</vt:lpstr>
      <vt:lpstr>Agenda</vt:lpstr>
      <vt:lpstr>Simulator 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Winer</dc:creator>
  <cp:lastModifiedBy>Gal Winer</cp:lastModifiedBy>
  <cp:revision>16</cp:revision>
  <dcterms:created xsi:type="dcterms:W3CDTF">2021-04-06T09:35:39Z</dcterms:created>
  <dcterms:modified xsi:type="dcterms:W3CDTF">2021-04-07T10:24:51Z</dcterms:modified>
</cp:coreProperties>
</file>