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88BB-D9C7-4D75-82BC-A0FC923D4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01D5-17F0-419A-BD08-5FD01AAA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5C6-B5EB-4750-81F2-BE5BF568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86FA-B008-4BAF-9D64-AB9A6B8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6FF9-8AA4-4B67-839B-1F82EEBC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A9E9-0A6C-4C1D-8AE1-DE77A54F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AA9A5-0D3C-44A6-A1B6-3094BFC27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AB24-1991-47C4-9123-B7292D07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7DED-75E3-4C97-BE4F-094B0F28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3B1-B852-4E7E-BBFF-EB963527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D412-6EA6-4194-8E2E-A4EA72E4C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12350-EF5D-4E90-8664-2A54B283B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8D99-5254-478A-9216-5CE03BE4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90E6-00AA-4CEE-BA3D-CDE205F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B4FC-7F4F-4071-B8A2-FED0F210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2672-57BF-4135-B9C9-1389BFAD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E4EE-DB00-47C1-8370-0333617A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F4EA-22D8-4608-BDC9-3093C8B8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7141-85E3-4D25-BA51-4A0AD784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F2D8-EE2E-4337-9CE9-C3A3F035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E216-0CD7-4F94-BBF5-57757039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76DD-60BF-4817-807C-84FD2A68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31E74-4D02-4CC9-87A4-AB5AED6C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D90C-462B-40BD-8407-1B51B24D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C55B-6F24-4951-AB81-BA6C5632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CDEC-4E24-4FE8-8C83-A0090317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D241-8917-4B84-97EA-16A2DA04B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F1ED1-3251-4AD2-B5FE-32E097D2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4FDE6-2640-43E5-8648-2DEDCBA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80EC0-108C-482C-8FBB-ADBFCDB9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7BFFD-34F4-4C79-A41D-6292426E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2F86-4330-4EA0-B0B3-A123E403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4132-893B-4089-AE41-9291B4F6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3619B-C8AC-46EB-80D3-1E1F2AC2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96485-E4E3-4322-9491-69FD4C2D5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C1449-B66E-44EA-9023-D8EF0C3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667A0-8A04-4043-B8DB-8C51DDE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4856C-C9AA-4307-93FD-0B111ED0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59E-0D81-4ECD-A8D7-ED8C8EC6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131-3B60-415C-A342-34D3BF03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B69DA-EDBD-4A92-BCC9-5E503CBE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596D9-0025-4EF5-AAE2-D421D348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F452-3149-4C0C-AA63-A9A60B4A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FDA11-D648-4E11-9100-908240D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C9BAC-FB61-46BD-82F5-D5EDEF9F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6037-B752-46CF-BF9F-E727483A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6F7D-016B-45F6-A935-2F4B1DF9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77E1-E9FF-4A27-83BE-0E959FD5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F678D-B911-4B16-9B43-4613E68D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00E1-BB33-4B5A-89BC-95937FE8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60EB-7E8A-4BCB-A675-FC9560B0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B1A2-02C3-43A3-9828-75C91B0A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7FB-88F6-4589-8BBA-44A5F05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612E-1096-4F53-95D9-A5E577AE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BA8F7-193B-4999-B51F-FE063CD03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880B-7E0B-40E6-AE6D-37CCE92A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ED8-1DBD-4A4D-986C-54B9222C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80586-925A-4551-A5BF-FD33B073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F3740-C2FC-4EE2-80A7-F19EEAAE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C784-E73B-4C08-816A-4D15FE26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9DE5-0BF9-4B18-A6B2-77027E4C6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F3D9-8755-4145-8FCA-8F665F97B38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871E1-60BD-446B-B22C-5E6177AAF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B514-4D85-410E-9B48-9F4F9ED5A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C09F-031B-4E53-AE9C-320012D6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68EC19-6FF4-4235-83B0-20944E84F48D}"/>
              </a:ext>
            </a:extLst>
          </p:cNvPr>
          <p:cNvSpPr/>
          <p:nvPr/>
        </p:nvSpPr>
        <p:spPr>
          <a:xfrm>
            <a:off x="2005990" y="1737328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604B7-E059-46FD-9AB9-8B98BD60B0A4}"/>
              </a:ext>
            </a:extLst>
          </p:cNvPr>
          <p:cNvSpPr/>
          <p:nvPr/>
        </p:nvSpPr>
        <p:spPr>
          <a:xfrm>
            <a:off x="3720490" y="1737328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76EE62-9E50-44F9-AA2D-9BAB35058350}"/>
              </a:ext>
            </a:extLst>
          </p:cNvPr>
          <p:cNvSpPr/>
          <p:nvPr/>
        </p:nvSpPr>
        <p:spPr>
          <a:xfrm>
            <a:off x="5434990" y="1737328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284DEE-31E7-4FFB-8936-EC7A4A1A0332}"/>
              </a:ext>
            </a:extLst>
          </p:cNvPr>
          <p:cNvSpPr/>
          <p:nvPr/>
        </p:nvSpPr>
        <p:spPr>
          <a:xfrm>
            <a:off x="7149490" y="1737328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Entangle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D88D93-5894-4CBE-9055-1D23220C0656}"/>
              </a:ext>
            </a:extLst>
          </p:cNvPr>
          <p:cNvSpPr/>
          <p:nvPr/>
        </p:nvSpPr>
        <p:spPr>
          <a:xfrm>
            <a:off x="8863990" y="1737328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5A7C59-6F03-41BC-B745-D4816284D965}"/>
              </a:ext>
            </a:extLst>
          </p:cNvPr>
          <p:cNvSpPr/>
          <p:nvPr/>
        </p:nvSpPr>
        <p:spPr>
          <a:xfrm>
            <a:off x="10578490" y="1737328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3D1747-DB0C-4F4E-A919-54A7D163BD66}"/>
              </a:ext>
            </a:extLst>
          </p:cNvPr>
          <p:cNvSpPr/>
          <p:nvPr/>
        </p:nvSpPr>
        <p:spPr>
          <a:xfrm>
            <a:off x="2005989" y="3552383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EACB09-FDBD-495D-B751-5B46E5492889}"/>
              </a:ext>
            </a:extLst>
          </p:cNvPr>
          <p:cNvSpPr/>
          <p:nvPr/>
        </p:nvSpPr>
        <p:spPr>
          <a:xfrm>
            <a:off x="3720490" y="3552383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8B23A9C-7ABA-44DA-8B15-B47094A02A0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09757" y="2339212"/>
            <a:ext cx="51073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DFB37EA-9F64-4AED-A069-A23D3DEF84E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924257" y="2339212"/>
            <a:ext cx="51073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1F9D4A6-433A-4838-8F65-DBDA38D94442}"/>
              </a:ext>
            </a:extLst>
          </p:cNvPr>
          <p:cNvCxnSpPr>
            <a:cxnSpLocks/>
          </p:cNvCxnSpPr>
          <p:nvPr/>
        </p:nvCxnSpPr>
        <p:spPr>
          <a:xfrm>
            <a:off x="6638757" y="2339212"/>
            <a:ext cx="51073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51CA7B-278C-4BB0-A87A-BB57B7AED3B1}"/>
              </a:ext>
            </a:extLst>
          </p:cNvPr>
          <p:cNvCxnSpPr>
            <a:cxnSpLocks/>
          </p:cNvCxnSpPr>
          <p:nvPr/>
        </p:nvCxnSpPr>
        <p:spPr>
          <a:xfrm>
            <a:off x="8353257" y="2339212"/>
            <a:ext cx="51073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DCA1CC0-5D79-4962-829D-37EA5765A511}"/>
              </a:ext>
            </a:extLst>
          </p:cNvPr>
          <p:cNvCxnSpPr>
            <a:cxnSpLocks/>
          </p:cNvCxnSpPr>
          <p:nvPr/>
        </p:nvCxnSpPr>
        <p:spPr>
          <a:xfrm>
            <a:off x="10067757" y="2339212"/>
            <a:ext cx="51073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6BA498B-33A0-41EC-9318-AB38AE16DFA2}"/>
              </a:ext>
            </a:extLst>
          </p:cNvPr>
          <p:cNvCxnSpPr>
            <a:cxnSpLocks/>
          </p:cNvCxnSpPr>
          <p:nvPr/>
        </p:nvCxnSpPr>
        <p:spPr>
          <a:xfrm>
            <a:off x="3209757" y="4154266"/>
            <a:ext cx="51073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7D443BB-BD6D-41F3-A54D-2FA0C48EA39A}"/>
              </a:ext>
            </a:extLst>
          </p:cNvPr>
          <p:cNvSpPr/>
          <p:nvPr/>
        </p:nvSpPr>
        <p:spPr>
          <a:xfrm>
            <a:off x="7149489" y="3565082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entangle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162B37-8568-473E-B0DC-55D8775A1DDC}"/>
              </a:ext>
            </a:extLst>
          </p:cNvPr>
          <p:cNvSpPr/>
          <p:nvPr/>
        </p:nvSpPr>
        <p:spPr>
          <a:xfrm>
            <a:off x="10578489" y="3566448"/>
            <a:ext cx="1203767" cy="120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BD19DBD-1C07-4940-9965-3ECA43605584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4924257" y="4154267"/>
            <a:ext cx="2225232" cy="126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A5C44A1-12B8-4937-B012-83D5774539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8353256" y="4166966"/>
            <a:ext cx="2225233" cy="1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B29FCC4-ED6A-4704-AD09-CC6168D20BD0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H="1">
            <a:off x="2005990" y="2339212"/>
            <a:ext cx="2918267" cy="12700"/>
          </a:xfrm>
          <a:prstGeom prst="curvedConnector5">
            <a:avLst>
              <a:gd name="adj1" fmla="val -7833"/>
              <a:gd name="adj2" fmla="val 6539244"/>
              <a:gd name="adj3" fmla="val 107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A232351-D171-45FE-8757-89D271F4ABC5}"/>
              </a:ext>
            </a:extLst>
          </p:cNvPr>
          <p:cNvCxnSpPr>
            <a:cxnSpLocks/>
            <a:stCxn id="6" idx="5"/>
            <a:endCxn id="6" idx="3"/>
          </p:cNvCxnSpPr>
          <p:nvPr/>
        </p:nvCxnSpPr>
        <p:spPr>
          <a:xfrm rot="5400000">
            <a:off x="6036874" y="2339212"/>
            <a:ext cx="12700" cy="851191"/>
          </a:xfrm>
          <a:prstGeom prst="curvedConnector3">
            <a:avLst>
              <a:gd name="adj1" fmla="val 6488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659330A-E2ED-400D-B3FD-174DD82BF28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5179624" y="880078"/>
            <a:ext cx="12700" cy="1714500"/>
          </a:xfrm>
          <a:prstGeom prst="curvedConnector3">
            <a:avLst>
              <a:gd name="adj1" fmla="val 6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F32E624-2221-4F0D-AD71-CFDBD3C3CCD0}"/>
              </a:ext>
            </a:extLst>
          </p:cNvPr>
          <p:cNvCxnSpPr>
            <a:cxnSpLocks/>
            <a:stCxn id="7" idx="5"/>
            <a:endCxn id="7" idx="3"/>
          </p:cNvCxnSpPr>
          <p:nvPr/>
        </p:nvCxnSpPr>
        <p:spPr>
          <a:xfrm rot="5400000">
            <a:off x="7751374" y="2339212"/>
            <a:ext cx="12700" cy="851191"/>
          </a:xfrm>
          <a:prstGeom prst="curvedConnector3">
            <a:avLst>
              <a:gd name="adj1" fmla="val 3188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77D160D-FCD5-4BE4-921D-2CC315C4E3E7}"/>
              </a:ext>
            </a:extLst>
          </p:cNvPr>
          <p:cNvCxnSpPr>
            <a:cxnSpLocks/>
            <a:stCxn id="7" idx="7"/>
            <a:endCxn id="5" idx="0"/>
          </p:cNvCxnSpPr>
          <p:nvPr/>
        </p:nvCxnSpPr>
        <p:spPr>
          <a:xfrm rot="16200000" flipV="1">
            <a:off x="6161528" y="-101826"/>
            <a:ext cx="176288" cy="3854595"/>
          </a:xfrm>
          <a:prstGeom prst="curvedConnector3">
            <a:avLst>
              <a:gd name="adj1" fmla="val 92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B360CD3-2127-4A09-89EF-AFEF2876A346}"/>
              </a:ext>
            </a:extLst>
          </p:cNvPr>
          <p:cNvCxnSpPr>
            <a:cxnSpLocks/>
            <a:stCxn id="25" idx="5"/>
            <a:endCxn id="25" idx="3"/>
          </p:cNvCxnSpPr>
          <p:nvPr/>
        </p:nvCxnSpPr>
        <p:spPr>
          <a:xfrm rot="5400000">
            <a:off x="7751373" y="4166966"/>
            <a:ext cx="12700" cy="851191"/>
          </a:xfrm>
          <a:prstGeom prst="curvedConnector3">
            <a:avLst>
              <a:gd name="adj1" fmla="val 581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873523C-D057-404F-9B29-6E1B0EEDD2F5}"/>
              </a:ext>
            </a:extLst>
          </p:cNvPr>
          <p:cNvCxnSpPr>
            <a:cxnSpLocks/>
            <a:stCxn id="11" idx="5"/>
            <a:endCxn id="10" idx="3"/>
          </p:cNvCxnSpPr>
          <p:nvPr/>
        </p:nvCxnSpPr>
        <p:spPr>
          <a:xfrm rot="5400000">
            <a:off x="3465123" y="3297016"/>
            <a:ext cx="12700" cy="2565692"/>
          </a:xfrm>
          <a:prstGeom prst="curvedConnector3">
            <a:avLst>
              <a:gd name="adj1" fmla="val 746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39F729-2F98-4931-B1F7-CFB8E1AAF787}"/>
              </a:ext>
            </a:extLst>
          </p:cNvPr>
          <p:cNvCxnSpPr/>
          <p:nvPr/>
        </p:nvCxnSpPr>
        <p:spPr>
          <a:xfrm>
            <a:off x="6894123" y="1374775"/>
            <a:ext cx="0" cy="382905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12AA4B-C465-4A19-8482-82009FFBCB70}"/>
              </a:ext>
            </a:extLst>
          </p:cNvPr>
          <p:cNvSpPr txBox="1"/>
          <p:nvPr/>
        </p:nvSpPr>
        <p:spPr>
          <a:xfrm>
            <a:off x="7703719" y="460468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&gt;M </a:t>
            </a:r>
            <a:r>
              <a:rPr lang="en-US" dirty="0"/>
              <a:t>fails ZPL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5C2C0-DD0C-44F5-905F-0A8052BA3DF6}"/>
              </a:ext>
            </a:extLst>
          </p:cNvPr>
          <p:cNvSpPr txBox="1"/>
          <p:nvPr/>
        </p:nvSpPr>
        <p:spPr>
          <a:xfrm>
            <a:off x="7780066" y="312678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ZPL &lt;1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0A0E55-5C74-4B6D-894C-3E6D1293478C}"/>
              </a:ext>
            </a:extLst>
          </p:cNvPr>
          <p:cNvSpPr txBox="1"/>
          <p:nvPr/>
        </p:nvSpPr>
        <p:spPr>
          <a:xfrm>
            <a:off x="8183319" y="18828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ZPL &gt;1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44BAA0-262F-465F-BA48-13094F849C30}"/>
              </a:ext>
            </a:extLst>
          </p:cNvPr>
          <p:cNvSpPr txBox="1"/>
          <p:nvPr/>
        </p:nvSpPr>
        <p:spPr>
          <a:xfrm>
            <a:off x="8977126" y="37576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ZPL &gt;1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ACE5B0-78DB-4582-A451-949C9AC1C5F7}"/>
              </a:ext>
            </a:extLst>
          </p:cNvPr>
          <p:cNvSpPr txBox="1"/>
          <p:nvPr/>
        </p:nvSpPr>
        <p:spPr>
          <a:xfrm>
            <a:off x="7734695" y="53961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ZPL &lt;1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4826E1-C2B9-43E6-9B31-97F85307C60B}"/>
              </a:ext>
            </a:extLst>
          </p:cNvPr>
          <p:cNvSpPr txBox="1"/>
          <p:nvPr/>
        </p:nvSpPr>
        <p:spPr>
          <a:xfrm>
            <a:off x="3153649" y="277650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6B380-CB6D-44C0-AD49-B1398B869705}"/>
              </a:ext>
            </a:extLst>
          </p:cNvPr>
          <p:cNvSpPr txBox="1"/>
          <p:nvPr/>
        </p:nvSpPr>
        <p:spPr>
          <a:xfrm>
            <a:off x="3044174" y="517336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128DAC-FF2A-40D2-BA6D-A0ADF26F2F38}"/>
              </a:ext>
            </a:extLst>
          </p:cNvPr>
          <p:cNvSpPr txBox="1"/>
          <p:nvPr/>
        </p:nvSpPr>
        <p:spPr>
          <a:xfrm>
            <a:off x="4723782" y="194565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Cts</a:t>
            </a:r>
            <a:r>
              <a:rPr lang="en-US" dirty="0"/>
              <a:t>&gt;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3AFA50-1661-4C9D-8EB0-7221ABBFC8FB}"/>
              </a:ext>
            </a:extLst>
          </p:cNvPr>
          <p:cNvSpPr txBox="1"/>
          <p:nvPr/>
        </p:nvSpPr>
        <p:spPr>
          <a:xfrm>
            <a:off x="5067292" y="380797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4C4F19-83A8-48D5-8469-9AA2BD781E07}"/>
              </a:ext>
            </a:extLst>
          </p:cNvPr>
          <p:cNvSpPr txBox="1"/>
          <p:nvPr/>
        </p:nvSpPr>
        <p:spPr>
          <a:xfrm>
            <a:off x="5767347" y="305102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cts</a:t>
            </a:r>
            <a:r>
              <a:rPr lang="en-US" dirty="0"/>
              <a:t>=0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B0BE3A-DF09-48C9-88BF-EDC86014C434}"/>
              </a:ext>
            </a:extLst>
          </p:cNvPr>
          <p:cNvSpPr txBox="1"/>
          <p:nvPr/>
        </p:nvSpPr>
        <p:spPr>
          <a:xfrm>
            <a:off x="6278953" y="155266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Cts</a:t>
            </a:r>
            <a:r>
              <a:rPr lang="en-US" dirty="0"/>
              <a:t>&gt;0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43AD18-B62C-4CD4-9992-2711823D2EAE}"/>
              </a:ext>
            </a:extLst>
          </p:cNvPr>
          <p:cNvSpPr txBox="1"/>
          <p:nvPr/>
        </p:nvSpPr>
        <p:spPr>
          <a:xfrm>
            <a:off x="5144730" y="697721"/>
            <a:ext cx="87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&gt;N fails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2197AA-986F-45D8-8366-62E87DC204CD}"/>
              </a:ext>
            </a:extLst>
          </p:cNvPr>
          <p:cNvSpPr txBox="1"/>
          <p:nvPr/>
        </p:nvSpPr>
        <p:spPr>
          <a:xfrm>
            <a:off x="6510833" y="52277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7FC597-7CDB-4107-9513-986B697C4E88}"/>
              </a:ext>
            </a:extLst>
          </p:cNvPr>
          <p:cNvSpPr txBox="1"/>
          <p:nvPr/>
        </p:nvSpPr>
        <p:spPr>
          <a:xfrm>
            <a:off x="8608623" y="54124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8FA7C3-1D01-4B9D-B014-AFD2AA681784}"/>
              </a:ext>
            </a:extLst>
          </p:cNvPr>
          <p:cNvCxnSpPr/>
          <p:nvPr/>
        </p:nvCxnSpPr>
        <p:spPr>
          <a:xfrm>
            <a:off x="8796878" y="1606480"/>
            <a:ext cx="0" cy="382905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5BD69A-682B-494E-B56C-9D6DDEB8EAF0}"/>
              </a:ext>
            </a:extLst>
          </p:cNvPr>
          <p:cNvSpPr txBox="1"/>
          <p:nvPr/>
        </p:nvSpPr>
        <p:spPr>
          <a:xfrm>
            <a:off x="275530" y="2167246"/>
            <a:ext cx="123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states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4C75CD-9F44-4A4E-AFFB-533F5FDEA791}"/>
              </a:ext>
            </a:extLst>
          </p:cNvPr>
          <p:cNvSpPr txBox="1"/>
          <p:nvPr/>
        </p:nvSpPr>
        <p:spPr>
          <a:xfrm>
            <a:off x="275530" y="3942306"/>
            <a:ext cx="11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states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46851-4238-41E6-A661-C45B3D512E0B}"/>
              </a:ext>
            </a:extLst>
          </p:cNvPr>
          <p:cNvSpPr txBox="1"/>
          <p:nvPr/>
        </p:nvSpPr>
        <p:spPr>
          <a:xfrm>
            <a:off x="2396446" y="16807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9C8BBE-A759-454E-BF4A-B1F672D467D7}"/>
              </a:ext>
            </a:extLst>
          </p:cNvPr>
          <p:cNvSpPr txBox="1"/>
          <p:nvPr/>
        </p:nvSpPr>
        <p:spPr>
          <a:xfrm>
            <a:off x="4101254" y="16992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A06FCA-4D01-4933-A54E-1D840894F7E8}"/>
              </a:ext>
            </a:extLst>
          </p:cNvPr>
          <p:cNvSpPr txBox="1"/>
          <p:nvPr/>
        </p:nvSpPr>
        <p:spPr>
          <a:xfrm>
            <a:off x="5873799" y="166893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A3DFC4-C852-465D-9914-6DCFC4A24AD7}"/>
              </a:ext>
            </a:extLst>
          </p:cNvPr>
          <p:cNvSpPr txBox="1"/>
          <p:nvPr/>
        </p:nvSpPr>
        <p:spPr>
          <a:xfrm>
            <a:off x="7525343" y="16992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8345C5-A546-4312-9D60-20080CC167B4}"/>
              </a:ext>
            </a:extLst>
          </p:cNvPr>
          <p:cNvSpPr txBox="1"/>
          <p:nvPr/>
        </p:nvSpPr>
        <p:spPr>
          <a:xfrm>
            <a:off x="9233946" y="16973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2BC600-21C3-496B-8C8E-725F3171A06A}"/>
              </a:ext>
            </a:extLst>
          </p:cNvPr>
          <p:cNvSpPr txBox="1"/>
          <p:nvPr/>
        </p:nvSpPr>
        <p:spPr>
          <a:xfrm>
            <a:off x="10971021" y="16965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D8279A-69D7-4B18-BB7A-07D700C161E5}"/>
              </a:ext>
            </a:extLst>
          </p:cNvPr>
          <p:cNvSpPr txBox="1"/>
          <p:nvPr/>
        </p:nvSpPr>
        <p:spPr>
          <a:xfrm>
            <a:off x="2399344" y="34902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3DBAC1-282D-4711-936C-4843E9BDFF9C}"/>
              </a:ext>
            </a:extLst>
          </p:cNvPr>
          <p:cNvSpPr txBox="1"/>
          <p:nvPr/>
        </p:nvSpPr>
        <p:spPr>
          <a:xfrm>
            <a:off x="4109035" y="35079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591309-26E7-4B25-BE19-4726CA4DA933}"/>
              </a:ext>
            </a:extLst>
          </p:cNvPr>
          <p:cNvSpPr txBox="1"/>
          <p:nvPr/>
        </p:nvSpPr>
        <p:spPr>
          <a:xfrm>
            <a:off x="7555746" y="34691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2BC13D-7AA8-4AA1-B21A-D392B6ECCCD1}"/>
              </a:ext>
            </a:extLst>
          </p:cNvPr>
          <p:cNvSpPr txBox="1"/>
          <p:nvPr/>
        </p:nvSpPr>
        <p:spPr>
          <a:xfrm>
            <a:off x="10970199" y="35206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E8BC583-B2DC-4B5E-82DF-133598F4DA20}"/>
              </a:ext>
            </a:extLst>
          </p:cNvPr>
          <p:cNvCxnSpPr>
            <a:cxnSpLocks/>
            <a:stCxn id="25" idx="5"/>
            <a:endCxn id="11" idx="3"/>
          </p:cNvCxnSpPr>
          <p:nvPr/>
        </p:nvCxnSpPr>
        <p:spPr>
          <a:xfrm rot="5400000" flipH="1">
            <a:off x="6030523" y="2446117"/>
            <a:ext cx="12699" cy="4280190"/>
          </a:xfrm>
          <a:prstGeom prst="curvedConnector3">
            <a:avLst>
              <a:gd name="adj1" fmla="val -14359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9E3A5D-1AF1-4A2B-AB46-063FA82FA756}"/>
              </a:ext>
            </a:extLst>
          </p:cNvPr>
          <p:cNvSpPr txBox="1"/>
          <p:nvPr/>
        </p:nvSpPr>
        <p:spPr>
          <a:xfrm>
            <a:off x="6682590" y="6321458"/>
            <a:ext cx="129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&gt;M fails ZPL</a:t>
            </a:r>
          </a:p>
        </p:txBody>
      </p:sp>
    </p:spTree>
    <p:extLst>
      <p:ext uri="{BB962C8B-B14F-4D97-AF65-F5344CB8AC3E}">
        <p14:creationId xmlns:p14="http://schemas.microsoft.com/office/powerpoint/2010/main" val="342359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Winer</dc:creator>
  <cp:lastModifiedBy>Gal Winer</cp:lastModifiedBy>
  <cp:revision>10</cp:revision>
  <dcterms:created xsi:type="dcterms:W3CDTF">2021-04-06T09:35:19Z</dcterms:created>
  <dcterms:modified xsi:type="dcterms:W3CDTF">2021-04-07T10:33:04Z</dcterms:modified>
</cp:coreProperties>
</file>