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7" d="100"/>
          <a:sy n="77" d="100"/>
        </p:scale>
        <p:origin x="1613"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1EC020-9531-49CE-9CEC-808D3BF79D9F}"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E2B77F0A-5854-4E94-B507-2D0AEFDA5E51}">
      <dgm:prSet/>
      <dgm:spPr/>
      <dgm:t>
        <a:bodyPr/>
        <a:lstStyle/>
        <a:p>
          <a:pPr>
            <a:defRPr cap="all"/>
          </a:pPr>
          <a:r>
            <a:rPr lang="en-US" dirty="0"/>
            <a:t>Explore career paths aligned with their skills.</a:t>
          </a:r>
        </a:p>
      </dgm:t>
    </dgm:pt>
    <dgm:pt modelId="{684C6662-84A5-4327-B434-1B0B6AA151E3}" type="parTrans" cxnId="{313899FE-C721-4D01-9A1E-3CB3D8CB048D}">
      <dgm:prSet/>
      <dgm:spPr/>
      <dgm:t>
        <a:bodyPr/>
        <a:lstStyle/>
        <a:p>
          <a:endParaRPr lang="en-US"/>
        </a:p>
      </dgm:t>
    </dgm:pt>
    <dgm:pt modelId="{D3AC937B-EBB4-40FF-AA76-C3553ED3D874}" type="sibTrans" cxnId="{313899FE-C721-4D01-9A1E-3CB3D8CB048D}">
      <dgm:prSet phldrT="02" phldr="0"/>
      <dgm:spPr/>
      <dgm:t>
        <a:bodyPr/>
        <a:lstStyle/>
        <a:p>
          <a:r>
            <a:rPr lang="en-US"/>
            <a:t>02</a:t>
          </a:r>
        </a:p>
      </dgm:t>
    </dgm:pt>
    <dgm:pt modelId="{AD9EC1DC-C628-46D4-9982-1AA25E8AF6DB}">
      <dgm:prSet/>
      <dgm:spPr/>
      <dgm:t>
        <a:bodyPr/>
        <a:lstStyle/>
        <a:p>
          <a:pPr>
            <a:defRPr cap="all"/>
          </a:pPr>
          <a:r>
            <a:rPr lang="en-US" dirty="0"/>
            <a:t>Start preparing for their future careers early.</a:t>
          </a:r>
        </a:p>
      </dgm:t>
    </dgm:pt>
    <dgm:pt modelId="{780909D5-FAA5-44B3-A0AF-C959BCFBA6D8}" type="parTrans" cxnId="{C6731F2D-14AC-4664-BB03-D024CB782F9B}">
      <dgm:prSet/>
      <dgm:spPr/>
      <dgm:t>
        <a:bodyPr/>
        <a:lstStyle/>
        <a:p>
          <a:endParaRPr lang="en-US"/>
        </a:p>
      </dgm:t>
    </dgm:pt>
    <dgm:pt modelId="{FE2F15F1-3AF5-4796-BEFA-144F3247C763}" type="sibTrans" cxnId="{C6731F2D-14AC-4664-BB03-D024CB782F9B}">
      <dgm:prSet phldrT="03" phldr="0"/>
      <dgm:spPr/>
      <dgm:t>
        <a:bodyPr/>
        <a:lstStyle/>
        <a:p>
          <a:r>
            <a:rPr lang="en-US"/>
            <a:t>03</a:t>
          </a:r>
        </a:p>
      </dgm:t>
    </dgm:pt>
    <dgm:pt modelId="{677AB188-B903-4185-9C72-95B0B713C862}">
      <dgm:prSet/>
      <dgm:spPr/>
      <dgm:t>
        <a:bodyPr/>
        <a:lstStyle/>
        <a:p>
          <a:pPr>
            <a:defRPr cap="all"/>
          </a:pPr>
          <a:r>
            <a:rPr lang="en-US" dirty="0"/>
            <a:t>Make informed educational and career decisions</a:t>
          </a:r>
        </a:p>
      </dgm:t>
    </dgm:pt>
    <dgm:pt modelId="{376AF22F-2345-432A-8D88-4D40C9A4E8A7}" type="parTrans" cxnId="{20E37F07-9C0D-41BA-A4C8-4A888D8BA297}">
      <dgm:prSet/>
      <dgm:spPr/>
      <dgm:t>
        <a:bodyPr/>
        <a:lstStyle/>
        <a:p>
          <a:endParaRPr lang="en-US"/>
        </a:p>
      </dgm:t>
    </dgm:pt>
    <dgm:pt modelId="{0EC2FF3D-BFF2-4737-A7AF-3C681E24E1C9}" type="sibTrans" cxnId="{20E37F07-9C0D-41BA-A4C8-4A888D8BA297}">
      <dgm:prSet phldrT="04" phldr="0"/>
      <dgm:spPr/>
      <dgm:t>
        <a:bodyPr/>
        <a:lstStyle/>
        <a:p>
          <a:r>
            <a:rPr lang="en-US"/>
            <a:t>04</a:t>
          </a:r>
        </a:p>
      </dgm:t>
    </dgm:pt>
    <dgm:pt modelId="{FD964DF7-2053-481D-936F-69706CF2AB90}">
      <dgm:prSet/>
      <dgm:spPr/>
      <dgm:t>
        <a:bodyPr/>
        <a:lstStyle/>
        <a:p>
          <a:pPr>
            <a:defRPr cap="all"/>
          </a:pPr>
          <a:r>
            <a:rPr lang="en-US" dirty="0"/>
            <a:t>Our app will encourage students to build productive habits and set clear goals.</a:t>
          </a:r>
        </a:p>
      </dgm:t>
    </dgm:pt>
    <dgm:pt modelId="{7020A194-D05F-4FD2-AD5E-7993F62078A2}" type="sibTrans" cxnId="{EC713C62-0A46-42E4-9F1A-1595BAD65CF2}">
      <dgm:prSet phldrT="01" phldr="0"/>
      <dgm:spPr/>
      <dgm:t>
        <a:bodyPr/>
        <a:lstStyle/>
        <a:p>
          <a:r>
            <a:rPr lang="en-US"/>
            <a:t>01</a:t>
          </a:r>
        </a:p>
      </dgm:t>
    </dgm:pt>
    <dgm:pt modelId="{D5D100E0-3007-4677-AB56-DCA1D7C8F872}" type="parTrans" cxnId="{EC713C62-0A46-42E4-9F1A-1595BAD65CF2}">
      <dgm:prSet/>
      <dgm:spPr/>
      <dgm:t>
        <a:bodyPr/>
        <a:lstStyle/>
        <a:p>
          <a:endParaRPr lang="en-US"/>
        </a:p>
      </dgm:t>
    </dgm:pt>
    <dgm:pt modelId="{080BC186-E0E3-4673-8730-B3D27D5CC9F8}">
      <dgm:prSet/>
      <dgm:spPr/>
      <dgm:t>
        <a:bodyPr/>
        <a:lstStyle/>
        <a:p>
          <a:pPr>
            <a:defRPr cap="all"/>
          </a:pPr>
          <a:r>
            <a:rPr lang="en-US" dirty="0"/>
            <a:t>Boost productivity across all work sectors at a notable rate</a:t>
          </a:r>
        </a:p>
      </dgm:t>
    </dgm:pt>
    <dgm:pt modelId="{10306A27-5042-4596-875F-07B7882F32B5}" type="sibTrans" cxnId="{D28DFB2A-30D4-4E55-B8C4-370B02DE81F0}">
      <dgm:prSet phldrT="05" phldr="0"/>
      <dgm:spPr/>
      <dgm:t>
        <a:bodyPr/>
        <a:lstStyle/>
        <a:p>
          <a:r>
            <a:rPr lang="en-US"/>
            <a:t>05</a:t>
          </a:r>
        </a:p>
      </dgm:t>
    </dgm:pt>
    <dgm:pt modelId="{8F55688C-4F93-4531-AF43-734B174F5F29}" type="parTrans" cxnId="{D28DFB2A-30D4-4E55-B8C4-370B02DE81F0}">
      <dgm:prSet/>
      <dgm:spPr/>
      <dgm:t>
        <a:bodyPr/>
        <a:lstStyle/>
        <a:p>
          <a:endParaRPr lang="en-US"/>
        </a:p>
      </dgm:t>
    </dgm:pt>
    <dgm:pt modelId="{9FE4A0C7-2AF0-4741-A3D4-6EFFB0930648}" type="pres">
      <dgm:prSet presAssocID="{FA1EC020-9531-49CE-9CEC-808D3BF79D9F}" presName="Name0" presStyleCnt="0">
        <dgm:presLayoutVars>
          <dgm:animLvl val="lvl"/>
          <dgm:resizeHandles val="exact"/>
        </dgm:presLayoutVars>
      </dgm:prSet>
      <dgm:spPr/>
    </dgm:pt>
    <dgm:pt modelId="{64128A72-A89C-4B7B-BC62-2A0AA0A3154A}" type="pres">
      <dgm:prSet presAssocID="{FD964DF7-2053-481D-936F-69706CF2AB90}" presName="compositeNode" presStyleCnt="0">
        <dgm:presLayoutVars>
          <dgm:bulletEnabled val="1"/>
        </dgm:presLayoutVars>
      </dgm:prSet>
      <dgm:spPr/>
    </dgm:pt>
    <dgm:pt modelId="{F6039152-4270-4A69-B588-D0C6DA5B533B}" type="pres">
      <dgm:prSet presAssocID="{FD964DF7-2053-481D-936F-69706CF2AB90}" presName="bgRect" presStyleLbl="alignNode1" presStyleIdx="0" presStyleCnt="5"/>
      <dgm:spPr/>
    </dgm:pt>
    <dgm:pt modelId="{2F1CB09C-A31E-4235-8F3A-3EB4E3EFC8AB}" type="pres">
      <dgm:prSet presAssocID="{7020A194-D05F-4FD2-AD5E-7993F62078A2}" presName="sibTransNodeRect" presStyleLbl="alignNode1" presStyleIdx="0" presStyleCnt="5">
        <dgm:presLayoutVars>
          <dgm:chMax val="0"/>
          <dgm:bulletEnabled val="1"/>
        </dgm:presLayoutVars>
      </dgm:prSet>
      <dgm:spPr/>
    </dgm:pt>
    <dgm:pt modelId="{38E78DA3-27D3-412D-961F-CD28D321595A}" type="pres">
      <dgm:prSet presAssocID="{FD964DF7-2053-481D-936F-69706CF2AB90}" presName="nodeRect" presStyleLbl="alignNode1" presStyleIdx="0" presStyleCnt="5">
        <dgm:presLayoutVars>
          <dgm:bulletEnabled val="1"/>
        </dgm:presLayoutVars>
      </dgm:prSet>
      <dgm:spPr/>
    </dgm:pt>
    <dgm:pt modelId="{C8614A8D-99C3-4E21-A781-A035112F46F0}" type="pres">
      <dgm:prSet presAssocID="{7020A194-D05F-4FD2-AD5E-7993F62078A2}" presName="sibTrans" presStyleCnt="0"/>
      <dgm:spPr/>
    </dgm:pt>
    <dgm:pt modelId="{1396B2BD-7899-4BC2-9E24-1584BC3364A0}" type="pres">
      <dgm:prSet presAssocID="{E2B77F0A-5854-4E94-B507-2D0AEFDA5E51}" presName="compositeNode" presStyleCnt="0">
        <dgm:presLayoutVars>
          <dgm:bulletEnabled val="1"/>
        </dgm:presLayoutVars>
      </dgm:prSet>
      <dgm:spPr/>
    </dgm:pt>
    <dgm:pt modelId="{452EC474-34FB-4D8B-AC88-66E42847D634}" type="pres">
      <dgm:prSet presAssocID="{E2B77F0A-5854-4E94-B507-2D0AEFDA5E51}" presName="bgRect" presStyleLbl="alignNode1" presStyleIdx="1" presStyleCnt="5"/>
      <dgm:spPr/>
    </dgm:pt>
    <dgm:pt modelId="{23AC25DB-AF00-4264-8FD3-6DB1D35D60D6}" type="pres">
      <dgm:prSet presAssocID="{D3AC937B-EBB4-40FF-AA76-C3553ED3D874}" presName="sibTransNodeRect" presStyleLbl="alignNode1" presStyleIdx="1" presStyleCnt="5">
        <dgm:presLayoutVars>
          <dgm:chMax val="0"/>
          <dgm:bulletEnabled val="1"/>
        </dgm:presLayoutVars>
      </dgm:prSet>
      <dgm:spPr/>
    </dgm:pt>
    <dgm:pt modelId="{5567664A-BB65-4FC3-93F0-9364762A892C}" type="pres">
      <dgm:prSet presAssocID="{E2B77F0A-5854-4E94-B507-2D0AEFDA5E51}" presName="nodeRect" presStyleLbl="alignNode1" presStyleIdx="1" presStyleCnt="5">
        <dgm:presLayoutVars>
          <dgm:bulletEnabled val="1"/>
        </dgm:presLayoutVars>
      </dgm:prSet>
      <dgm:spPr/>
    </dgm:pt>
    <dgm:pt modelId="{3F2DA09F-03DC-4CF8-9A37-96A8740CD051}" type="pres">
      <dgm:prSet presAssocID="{D3AC937B-EBB4-40FF-AA76-C3553ED3D874}" presName="sibTrans" presStyleCnt="0"/>
      <dgm:spPr/>
    </dgm:pt>
    <dgm:pt modelId="{5757BD1B-0341-4E93-A94F-833A4CB598A0}" type="pres">
      <dgm:prSet presAssocID="{AD9EC1DC-C628-46D4-9982-1AA25E8AF6DB}" presName="compositeNode" presStyleCnt="0">
        <dgm:presLayoutVars>
          <dgm:bulletEnabled val="1"/>
        </dgm:presLayoutVars>
      </dgm:prSet>
      <dgm:spPr/>
    </dgm:pt>
    <dgm:pt modelId="{33102DE7-5F81-465F-99A2-FA9D85D3FAE8}" type="pres">
      <dgm:prSet presAssocID="{AD9EC1DC-C628-46D4-9982-1AA25E8AF6DB}" presName="bgRect" presStyleLbl="alignNode1" presStyleIdx="2" presStyleCnt="5"/>
      <dgm:spPr/>
    </dgm:pt>
    <dgm:pt modelId="{BB95F8F1-BCCD-4069-927B-71CF77B1D260}" type="pres">
      <dgm:prSet presAssocID="{FE2F15F1-3AF5-4796-BEFA-144F3247C763}" presName="sibTransNodeRect" presStyleLbl="alignNode1" presStyleIdx="2" presStyleCnt="5">
        <dgm:presLayoutVars>
          <dgm:chMax val="0"/>
          <dgm:bulletEnabled val="1"/>
        </dgm:presLayoutVars>
      </dgm:prSet>
      <dgm:spPr/>
    </dgm:pt>
    <dgm:pt modelId="{1CFD61C7-D729-4A80-B88B-CC5DC73E5B05}" type="pres">
      <dgm:prSet presAssocID="{AD9EC1DC-C628-46D4-9982-1AA25E8AF6DB}" presName="nodeRect" presStyleLbl="alignNode1" presStyleIdx="2" presStyleCnt="5">
        <dgm:presLayoutVars>
          <dgm:bulletEnabled val="1"/>
        </dgm:presLayoutVars>
      </dgm:prSet>
      <dgm:spPr/>
    </dgm:pt>
    <dgm:pt modelId="{CC4995BE-E9F4-4BC9-B651-152CDE0984E7}" type="pres">
      <dgm:prSet presAssocID="{FE2F15F1-3AF5-4796-BEFA-144F3247C763}" presName="sibTrans" presStyleCnt="0"/>
      <dgm:spPr/>
    </dgm:pt>
    <dgm:pt modelId="{D61B732B-42EF-4E9C-860A-4823641A5980}" type="pres">
      <dgm:prSet presAssocID="{677AB188-B903-4185-9C72-95B0B713C862}" presName="compositeNode" presStyleCnt="0">
        <dgm:presLayoutVars>
          <dgm:bulletEnabled val="1"/>
        </dgm:presLayoutVars>
      </dgm:prSet>
      <dgm:spPr/>
    </dgm:pt>
    <dgm:pt modelId="{C90C1423-1D6D-4B5A-ADEC-17EA8F1FEFD6}" type="pres">
      <dgm:prSet presAssocID="{677AB188-B903-4185-9C72-95B0B713C862}" presName="bgRect" presStyleLbl="alignNode1" presStyleIdx="3" presStyleCnt="5"/>
      <dgm:spPr/>
    </dgm:pt>
    <dgm:pt modelId="{8DA27F9B-7CC0-454C-A68F-6BA3379D49BD}" type="pres">
      <dgm:prSet presAssocID="{0EC2FF3D-BFF2-4737-A7AF-3C681E24E1C9}" presName="sibTransNodeRect" presStyleLbl="alignNode1" presStyleIdx="3" presStyleCnt="5">
        <dgm:presLayoutVars>
          <dgm:chMax val="0"/>
          <dgm:bulletEnabled val="1"/>
        </dgm:presLayoutVars>
      </dgm:prSet>
      <dgm:spPr/>
    </dgm:pt>
    <dgm:pt modelId="{567ECBB9-B20D-4E45-8B96-F819BB542674}" type="pres">
      <dgm:prSet presAssocID="{677AB188-B903-4185-9C72-95B0B713C862}" presName="nodeRect" presStyleLbl="alignNode1" presStyleIdx="3" presStyleCnt="5">
        <dgm:presLayoutVars>
          <dgm:bulletEnabled val="1"/>
        </dgm:presLayoutVars>
      </dgm:prSet>
      <dgm:spPr/>
    </dgm:pt>
    <dgm:pt modelId="{2BA4639E-A5C2-43B4-B203-6EC8493C592C}" type="pres">
      <dgm:prSet presAssocID="{0EC2FF3D-BFF2-4737-A7AF-3C681E24E1C9}" presName="sibTrans" presStyleCnt="0"/>
      <dgm:spPr/>
    </dgm:pt>
    <dgm:pt modelId="{BA3B4586-B839-4CDD-8754-0CD0A1B02530}" type="pres">
      <dgm:prSet presAssocID="{080BC186-E0E3-4673-8730-B3D27D5CC9F8}" presName="compositeNode" presStyleCnt="0">
        <dgm:presLayoutVars>
          <dgm:bulletEnabled val="1"/>
        </dgm:presLayoutVars>
      </dgm:prSet>
      <dgm:spPr/>
    </dgm:pt>
    <dgm:pt modelId="{E89E6A58-D318-4924-8FE1-47F6FE03C0C7}" type="pres">
      <dgm:prSet presAssocID="{080BC186-E0E3-4673-8730-B3D27D5CC9F8}" presName="bgRect" presStyleLbl="alignNode1" presStyleIdx="4" presStyleCnt="5"/>
      <dgm:spPr/>
    </dgm:pt>
    <dgm:pt modelId="{1ECCEEF2-1071-407B-9F28-8656CF762AB1}" type="pres">
      <dgm:prSet presAssocID="{10306A27-5042-4596-875F-07B7882F32B5}" presName="sibTransNodeRect" presStyleLbl="alignNode1" presStyleIdx="4" presStyleCnt="5">
        <dgm:presLayoutVars>
          <dgm:chMax val="0"/>
          <dgm:bulletEnabled val="1"/>
        </dgm:presLayoutVars>
      </dgm:prSet>
      <dgm:spPr/>
    </dgm:pt>
    <dgm:pt modelId="{69E3EE0D-3CE1-4C1E-8FDA-71B607198D40}" type="pres">
      <dgm:prSet presAssocID="{080BC186-E0E3-4673-8730-B3D27D5CC9F8}" presName="nodeRect" presStyleLbl="alignNode1" presStyleIdx="4" presStyleCnt="5">
        <dgm:presLayoutVars>
          <dgm:bulletEnabled val="1"/>
        </dgm:presLayoutVars>
      </dgm:prSet>
      <dgm:spPr/>
    </dgm:pt>
  </dgm:ptLst>
  <dgm:cxnLst>
    <dgm:cxn modelId="{20E37F07-9C0D-41BA-A4C8-4A888D8BA297}" srcId="{FA1EC020-9531-49CE-9CEC-808D3BF79D9F}" destId="{677AB188-B903-4185-9C72-95B0B713C862}" srcOrd="3" destOrd="0" parTransId="{376AF22F-2345-432A-8D88-4D40C9A4E8A7}" sibTransId="{0EC2FF3D-BFF2-4737-A7AF-3C681E24E1C9}"/>
    <dgm:cxn modelId="{9B0EC326-77B4-4F5A-8510-48ACD8D0C10A}" type="presOf" srcId="{677AB188-B903-4185-9C72-95B0B713C862}" destId="{C90C1423-1D6D-4B5A-ADEC-17EA8F1FEFD6}" srcOrd="0" destOrd="0" presId="urn:microsoft.com/office/officeart/2016/7/layout/LinearBlockProcessNumbered"/>
    <dgm:cxn modelId="{D28DFB2A-30D4-4E55-B8C4-370B02DE81F0}" srcId="{FA1EC020-9531-49CE-9CEC-808D3BF79D9F}" destId="{080BC186-E0E3-4673-8730-B3D27D5CC9F8}" srcOrd="4" destOrd="0" parTransId="{8F55688C-4F93-4531-AF43-734B174F5F29}" sibTransId="{10306A27-5042-4596-875F-07B7882F32B5}"/>
    <dgm:cxn modelId="{3581432B-CCF2-49B9-8A2D-A9CF7019E5C1}" type="presOf" srcId="{7020A194-D05F-4FD2-AD5E-7993F62078A2}" destId="{2F1CB09C-A31E-4235-8F3A-3EB4E3EFC8AB}" srcOrd="0" destOrd="0" presId="urn:microsoft.com/office/officeart/2016/7/layout/LinearBlockProcessNumbered"/>
    <dgm:cxn modelId="{C6731F2D-14AC-4664-BB03-D024CB782F9B}" srcId="{FA1EC020-9531-49CE-9CEC-808D3BF79D9F}" destId="{AD9EC1DC-C628-46D4-9982-1AA25E8AF6DB}" srcOrd="2" destOrd="0" parTransId="{780909D5-FAA5-44B3-A0AF-C959BCFBA6D8}" sibTransId="{FE2F15F1-3AF5-4796-BEFA-144F3247C763}"/>
    <dgm:cxn modelId="{16E5C63C-595C-47AB-A799-C0C41BEFB864}" type="presOf" srcId="{FE2F15F1-3AF5-4796-BEFA-144F3247C763}" destId="{BB95F8F1-BCCD-4069-927B-71CF77B1D260}" srcOrd="0" destOrd="0" presId="urn:microsoft.com/office/officeart/2016/7/layout/LinearBlockProcessNumbered"/>
    <dgm:cxn modelId="{A8EA7D5D-DC45-4C43-9313-4961EFB89F1C}" type="presOf" srcId="{E2B77F0A-5854-4E94-B507-2D0AEFDA5E51}" destId="{5567664A-BB65-4FC3-93F0-9364762A892C}" srcOrd="1" destOrd="0" presId="urn:microsoft.com/office/officeart/2016/7/layout/LinearBlockProcessNumbered"/>
    <dgm:cxn modelId="{849E0442-0963-4129-844D-55AC03039508}" type="presOf" srcId="{FD964DF7-2053-481D-936F-69706CF2AB90}" destId="{F6039152-4270-4A69-B588-D0C6DA5B533B}" srcOrd="0" destOrd="0" presId="urn:microsoft.com/office/officeart/2016/7/layout/LinearBlockProcessNumbered"/>
    <dgm:cxn modelId="{EC713C62-0A46-42E4-9F1A-1595BAD65CF2}" srcId="{FA1EC020-9531-49CE-9CEC-808D3BF79D9F}" destId="{FD964DF7-2053-481D-936F-69706CF2AB90}" srcOrd="0" destOrd="0" parTransId="{D5D100E0-3007-4677-AB56-DCA1D7C8F872}" sibTransId="{7020A194-D05F-4FD2-AD5E-7993F62078A2}"/>
    <dgm:cxn modelId="{E0978762-6B48-4595-86A3-3ECE7FDEC376}" type="presOf" srcId="{677AB188-B903-4185-9C72-95B0B713C862}" destId="{567ECBB9-B20D-4E45-8B96-F819BB542674}" srcOrd="1" destOrd="0" presId="urn:microsoft.com/office/officeart/2016/7/layout/LinearBlockProcessNumbered"/>
    <dgm:cxn modelId="{6EA4CC64-2F8F-4F7A-AFF4-F4762D1612A3}" type="presOf" srcId="{FD964DF7-2053-481D-936F-69706CF2AB90}" destId="{38E78DA3-27D3-412D-961F-CD28D321595A}" srcOrd="1" destOrd="0" presId="urn:microsoft.com/office/officeart/2016/7/layout/LinearBlockProcessNumbered"/>
    <dgm:cxn modelId="{0EEF8A50-B41E-4710-A8EA-301488F06329}" type="presOf" srcId="{080BC186-E0E3-4673-8730-B3D27D5CC9F8}" destId="{69E3EE0D-3CE1-4C1E-8FDA-71B607198D40}" srcOrd="1" destOrd="0" presId="urn:microsoft.com/office/officeart/2016/7/layout/LinearBlockProcessNumbered"/>
    <dgm:cxn modelId="{E26A1858-BC25-4DBF-ABBC-5D6A11FDA20E}" type="presOf" srcId="{AD9EC1DC-C628-46D4-9982-1AA25E8AF6DB}" destId="{1CFD61C7-D729-4A80-B88B-CC5DC73E5B05}" srcOrd="1" destOrd="0" presId="urn:microsoft.com/office/officeart/2016/7/layout/LinearBlockProcessNumbered"/>
    <dgm:cxn modelId="{3C97CB7A-BECC-4A94-B0F2-6265F5E73887}" type="presOf" srcId="{FA1EC020-9531-49CE-9CEC-808D3BF79D9F}" destId="{9FE4A0C7-2AF0-4741-A3D4-6EFFB0930648}" srcOrd="0" destOrd="0" presId="urn:microsoft.com/office/officeart/2016/7/layout/LinearBlockProcessNumbered"/>
    <dgm:cxn modelId="{991EEB82-3213-496E-91FA-AA7DAB8A40D7}" type="presOf" srcId="{D3AC937B-EBB4-40FF-AA76-C3553ED3D874}" destId="{23AC25DB-AF00-4264-8FD3-6DB1D35D60D6}" srcOrd="0" destOrd="0" presId="urn:microsoft.com/office/officeart/2016/7/layout/LinearBlockProcessNumbered"/>
    <dgm:cxn modelId="{763F7EBE-12CF-4088-A956-72EEC6E0C928}" type="presOf" srcId="{E2B77F0A-5854-4E94-B507-2D0AEFDA5E51}" destId="{452EC474-34FB-4D8B-AC88-66E42847D634}" srcOrd="0" destOrd="0" presId="urn:microsoft.com/office/officeart/2016/7/layout/LinearBlockProcessNumbered"/>
    <dgm:cxn modelId="{2ACE1BC5-BD3B-451F-BEFC-4946DFAF5E54}" type="presOf" srcId="{AD9EC1DC-C628-46D4-9982-1AA25E8AF6DB}" destId="{33102DE7-5F81-465F-99A2-FA9D85D3FAE8}" srcOrd="0" destOrd="0" presId="urn:microsoft.com/office/officeart/2016/7/layout/LinearBlockProcessNumbered"/>
    <dgm:cxn modelId="{B58AF7D3-77FA-40D3-8AD1-33604ECA52DC}" type="presOf" srcId="{10306A27-5042-4596-875F-07B7882F32B5}" destId="{1ECCEEF2-1071-407B-9F28-8656CF762AB1}" srcOrd="0" destOrd="0" presId="urn:microsoft.com/office/officeart/2016/7/layout/LinearBlockProcessNumbered"/>
    <dgm:cxn modelId="{BBCA3BDF-1C24-4804-BC20-209986E39E37}" type="presOf" srcId="{080BC186-E0E3-4673-8730-B3D27D5CC9F8}" destId="{E89E6A58-D318-4924-8FE1-47F6FE03C0C7}" srcOrd="0" destOrd="0" presId="urn:microsoft.com/office/officeart/2016/7/layout/LinearBlockProcessNumbered"/>
    <dgm:cxn modelId="{58F47FEA-A3EB-437C-BD23-823A0057853A}" type="presOf" srcId="{0EC2FF3D-BFF2-4737-A7AF-3C681E24E1C9}" destId="{8DA27F9B-7CC0-454C-A68F-6BA3379D49BD}" srcOrd="0" destOrd="0" presId="urn:microsoft.com/office/officeart/2016/7/layout/LinearBlockProcessNumbered"/>
    <dgm:cxn modelId="{313899FE-C721-4D01-9A1E-3CB3D8CB048D}" srcId="{FA1EC020-9531-49CE-9CEC-808D3BF79D9F}" destId="{E2B77F0A-5854-4E94-B507-2D0AEFDA5E51}" srcOrd="1" destOrd="0" parTransId="{684C6662-84A5-4327-B434-1B0B6AA151E3}" sibTransId="{D3AC937B-EBB4-40FF-AA76-C3553ED3D874}"/>
    <dgm:cxn modelId="{6AE080DF-6962-44EC-A9FD-D1107753FF0D}" type="presParOf" srcId="{9FE4A0C7-2AF0-4741-A3D4-6EFFB0930648}" destId="{64128A72-A89C-4B7B-BC62-2A0AA0A3154A}" srcOrd="0" destOrd="0" presId="urn:microsoft.com/office/officeart/2016/7/layout/LinearBlockProcessNumbered"/>
    <dgm:cxn modelId="{B27FFC35-152B-49AA-A572-AD56446D47D5}" type="presParOf" srcId="{64128A72-A89C-4B7B-BC62-2A0AA0A3154A}" destId="{F6039152-4270-4A69-B588-D0C6DA5B533B}" srcOrd="0" destOrd="0" presId="urn:microsoft.com/office/officeart/2016/7/layout/LinearBlockProcessNumbered"/>
    <dgm:cxn modelId="{3704DC02-6C23-4890-8A5A-E78476CB1687}" type="presParOf" srcId="{64128A72-A89C-4B7B-BC62-2A0AA0A3154A}" destId="{2F1CB09C-A31E-4235-8F3A-3EB4E3EFC8AB}" srcOrd="1" destOrd="0" presId="urn:microsoft.com/office/officeart/2016/7/layout/LinearBlockProcessNumbered"/>
    <dgm:cxn modelId="{1D3896C9-7190-4762-98DD-358719D20C3A}" type="presParOf" srcId="{64128A72-A89C-4B7B-BC62-2A0AA0A3154A}" destId="{38E78DA3-27D3-412D-961F-CD28D321595A}" srcOrd="2" destOrd="0" presId="urn:microsoft.com/office/officeart/2016/7/layout/LinearBlockProcessNumbered"/>
    <dgm:cxn modelId="{3E2512E6-572A-4890-8AE7-666C9C962983}" type="presParOf" srcId="{9FE4A0C7-2AF0-4741-A3D4-6EFFB0930648}" destId="{C8614A8D-99C3-4E21-A781-A035112F46F0}" srcOrd="1" destOrd="0" presId="urn:microsoft.com/office/officeart/2016/7/layout/LinearBlockProcessNumbered"/>
    <dgm:cxn modelId="{D56E4A56-5A7B-4EB6-94B3-25DDCBB80669}" type="presParOf" srcId="{9FE4A0C7-2AF0-4741-A3D4-6EFFB0930648}" destId="{1396B2BD-7899-4BC2-9E24-1584BC3364A0}" srcOrd="2" destOrd="0" presId="urn:microsoft.com/office/officeart/2016/7/layout/LinearBlockProcessNumbered"/>
    <dgm:cxn modelId="{20B8A5B9-460C-4E55-A44E-56FBF892D3C7}" type="presParOf" srcId="{1396B2BD-7899-4BC2-9E24-1584BC3364A0}" destId="{452EC474-34FB-4D8B-AC88-66E42847D634}" srcOrd="0" destOrd="0" presId="urn:microsoft.com/office/officeart/2016/7/layout/LinearBlockProcessNumbered"/>
    <dgm:cxn modelId="{983EDDB5-0005-4D97-B50C-4AA2386AD60D}" type="presParOf" srcId="{1396B2BD-7899-4BC2-9E24-1584BC3364A0}" destId="{23AC25DB-AF00-4264-8FD3-6DB1D35D60D6}" srcOrd="1" destOrd="0" presId="urn:microsoft.com/office/officeart/2016/7/layout/LinearBlockProcessNumbered"/>
    <dgm:cxn modelId="{E48EDBE2-60F1-4302-82B9-51ECE286D0CB}" type="presParOf" srcId="{1396B2BD-7899-4BC2-9E24-1584BC3364A0}" destId="{5567664A-BB65-4FC3-93F0-9364762A892C}" srcOrd="2" destOrd="0" presId="urn:microsoft.com/office/officeart/2016/7/layout/LinearBlockProcessNumbered"/>
    <dgm:cxn modelId="{72C16BEE-9A48-4FB0-8A59-5248D8E8B361}" type="presParOf" srcId="{9FE4A0C7-2AF0-4741-A3D4-6EFFB0930648}" destId="{3F2DA09F-03DC-4CF8-9A37-96A8740CD051}" srcOrd="3" destOrd="0" presId="urn:microsoft.com/office/officeart/2016/7/layout/LinearBlockProcessNumbered"/>
    <dgm:cxn modelId="{BA14C6C3-B47E-4D32-A0E3-49FC588FEF36}" type="presParOf" srcId="{9FE4A0C7-2AF0-4741-A3D4-6EFFB0930648}" destId="{5757BD1B-0341-4E93-A94F-833A4CB598A0}" srcOrd="4" destOrd="0" presId="urn:microsoft.com/office/officeart/2016/7/layout/LinearBlockProcessNumbered"/>
    <dgm:cxn modelId="{30EA8A06-6CBA-4708-90C1-AED14795211A}" type="presParOf" srcId="{5757BD1B-0341-4E93-A94F-833A4CB598A0}" destId="{33102DE7-5F81-465F-99A2-FA9D85D3FAE8}" srcOrd="0" destOrd="0" presId="urn:microsoft.com/office/officeart/2016/7/layout/LinearBlockProcessNumbered"/>
    <dgm:cxn modelId="{0969B0C2-F0F2-49BD-B2C0-324FF78E3A5C}" type="presParOf" srcId="{5757BD1B-0341-4E93-A94F-833A4CB598A0}" destId="{BB95F8F1-BCCD-4069-927B-71CF77B1D260}" srcOrd="1" destOrd="0" presId="urn:microsoft.com/office/officeart/2016/7/layout/LinearBlockProcessNumbered"/>
    <dgm:cxn modelId="{E240E3F4-DDBF-43ED-AAFF-08CF8CEA16EC}" type="presParOf" srcId="{5757BD1B-0341-4E93-A94F-833A4CB598A0}" destId="{1CFD61C7-D729-4A80-B88B-CC5DC73E5B05}" srcOrd="2" destOrd="0" presId="urn:microsoft.com/office/officeart/2016/7/layout/LinearBlockProcessNumbered"/>
    <dgm:cxn modelId="{984684F1-3439-4A28-A6A3-8F5CDD05D48C}" type="presParOf" srcId="{9FE4A0C7-2AF0-4741-A3D4-6EFFB0930648}" destId="{CC4995BE-E9F4-4BC9-B651-152CDE0984E7}" srcOrd="5" destOrd="0" presId="urn:microsoft.com/office/officeart/2016/7/layout/LinearBlockProcessNumbered"/>
    <dgm:cxn modelId="{5C09655B-6751-49F7-80B1-06DDB91D8E0D}" type="presParOf" srcId="{9FE4A0C7-2AF0-4741-A3D4-6EFFB0930648}" destId="{D61B732B-42EF-4E9C-860A-4823641A5980}" srcOrd="6" destOrd="0" presId="urn:microsoft.com/office/officeart/2016/7/layout/LinearBlockProcessNumbered"/>
    <dgm:cxn modelId="{BBB9A5BC-40D1-4826-A760-1F800581999F}" type="presParOf" srcId="{D61B732B-42EF-4E9C-860A-4823641A5980}" destId="{C90C1423-1D6D-4B5A-ADEC-17EA8F1FEFD6}" srcOrd="0" destOrd="0" presId="urn:microsoft.com/office/officeart/2016/7/layout/LinearBlockProcessNumbered"/>
    <dgm:cxn modelId="{22174313-0983-46EE-ACD4-D79EC282E2DD}" type="presParOf" srcId="{D61B732B-42EF-4E9C-860A-4823641A5980}" destId="{8DA27F9B-7CC0-454C-A68F-6BA3379D49BD}" srcOrd="1" destOrd="0" presId="urn:microsoft.com/office/officeart/2016/7/layout/LinearBlockProcessNumbered"/>
    <dgm:cxn modelId="{D3944923-555D-4D8B-B72A-709A3B12BDCC}" type="presParOf" srcId="{D61B732B-42EF-4E9C-860A-4823641A5980}" destId="{567ECBB9-B20D-4E45-8B96-F819BB542674}" srcOrd="2" destOrd="0" presId="urn:microsoft.com/office/officeart/2016/7/layout/LinearBlockProcessNumbered"/>
    <dgm:cxn modelId="{522600A5-9F80-41A7-A9FB-AFE64AF27CAC}" type="presParOf" srcId="{9FE4A0C7-2AF0-4741-A3D4-6EFFB0930648}" destId="{2BA4639E-A5C2-43B4-B203-6EC8493C592C}" srcOrd="7" destOrd="0" presId="urn:microsoft.com/office/officeart/2016/7/layout/LinearBlockProcessNumbered"/>
    <dgm:cxn modelId="{6E48C676-F9A9-40A9-804B-6C18534B8760}" type="presParOf" srcId="{9FE4A0C7-2AF0-4741-A3D4-6EFFB0930648}" destId="{BA3B4586-B839-4CDD-8754-0CD0A1B02530}" srcOrd="8" destOrd="0" presId="urn:microsoft.com/office/officeart/2016/7/layout/LinearBlockProcessNumbered"/>
    <dgm:cxn modelId="{F33EF880-4914-456C-9E65-7E5DEE3EC187}" type="presParOf" srcId="{BA3B4586-B839-4CDD-8754-0CD0A1B02530}" destId="{E89E6A58-D318-4924-8FE1-47F6FE03C0C7}" srcOrd="0" destOrd="0" presId="urn:microsoft.com/office/officeart/2016/7/layout/LinearBlockProcessNumbered"/>
    <dgm:cxn modelId="{97BAD571-72C2-43BD-8A92-4E57856FB642}" type="presParOf" srcId="{BA3B4586-B839-4CDD-8754-0CD0A1B02530}" destId="{1ECCEEF2-1071-407B-9F28-8656CF762AB1}" srcOrd="1" destOrd="0" presId="urn:microsoft.com/office/officeart/2016/7/layout/LinearBlockProcessNumbered"/>
    <dgm:cxn modelId="{52FD4EEB-551F-4E2C-A480-9D8E8585971E}" type="presParOf" srcId="{BA3B4586-B839-4CDD-8754-0CD0A1B02530}" destId="{69E3EE0D-3CE1-4C1E-8FDA-71B607198D40}"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40BAD2-69CF-4810-834D-CF756725EA9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4C1A846-905F-479A-BD96-12E21F351EEB}">
      <dgm:prSet/>
      <dgm:spPr/>
      <dgm:t>
        <a:bodyPr/>
        <a:lstStyle/>
        <a:p>
          <a:r>
            <a:rPr lang="en-US"/>
            <a:t>Next steps include:</a:t>
          </a:r>
        </a:p>
      </dgm:t>
    </dgm:pt>
    <dgm:pt modelId="{258B4C6C-128B-4787-825E-B9762F418B97}" type="parTrans" cxnId="{66683101-8F10-403C-84C2-1DDC7D37465E}">
      <dgm:prSet/>
      <dgm:spPr/>
      <dgm:t>
        <a:bodyPr/>
        <a:lstStyle/>
        <a:p>
          <a:endParaRPr lang="en-US"/>
        </a:p>
      </dgm:t>
    </dgm:pt>
    <dgm:pt modelId="{E3DD0FA3-4636-4A39-94BF-6C6184439DE8}" type="sibTrans" cxnId="{66683101-8F10-403C-84C2-1DDC7D37465E}">
      <dgm:prSet/>
      <dgm:spPr/>
      <dgm:t>
        <a:bodyPr/>
        <a:lstStyle/>
        <a:p>
          <a:endParaRPr lang="en-US"/>
        </a:p>
      </dgm:t>
    </dgm:pt>
    <dgm:pt modelId="{33197D59-8CEA-4729-AAA2-10523A7D6536}">
      <dgm:prSet/>
      <dgm:spPr/>
      <dgm:t>
        <a:bodyPr/>
        <a:lstStyle/>
        <a:p>
          <a:r>
            <a:rPr lang="en-US" dirty="0"/>
            <a:t>- Finalizing app development.</a:t>
          </a:r>
        </a:p>
      </dgm:t>
    </dgm:pt>
    <dgm:pt modelId="{CB20B501-8B39-4901-B979-BFF6E50F48E3}" type="parTrans" cxnId="{61FAEA11-E2FD-4AA1-92CC-CA073EFE6E4D}">
      <dgm:prSet/>
      <dgm:spPr/>
      <dgm:t>
        <a:bodyPr/>
        <a:lstStyle/>
        <a:p>
          <a:endParaRPr lang="en-US"/>
        </a:p>
      </dgm:t>
    </dgm:pt>
    <dgm:pt modelId="{D9F424E4-B8D6-4BCD-A07C-D7046D3D3CA1}" type="sibTrans" cxnId="{61FAEA11-E2FD-4AA1-92CC-CA073EFE6E4D}">
      <dgm:prSet/>
      <dgm:spPr/>
      <dgm:t>
        <a:bodyPr/>
        <a:lstStyle/>
        <a:p>
          <a:endParaRPr lang="en-US"/>
        </a:p>
      </dgm:t>
    </dgm:pt>
    <dgm:pt modelId="{67587E1B-81C7-401E-8FD8-F807868C273E}">
      <dgm:prSet/>
      <dgm:spPr/>
      <dgm:t>
        <a:bodyPr/>
        <a:lstStyle/>
        <a:p>
          <a:r>
            <a:rPr lang="en-US" dirty="0"/>
            <a:t>- Conducting user testing.</a:t>
          </a:r>
        </a:p>
      </dgm:t>
    </dgm:pt>
    <dgm:pt modelId="{716ED606-F27B-4D20-AF28-1AD53BB5176E}" type="parTrans" cxnId="{67B51338-238F-4C89-B0BA-CA50EE011DF5}">
      <dgm:prSet/>
      <dgm:spPr/>
      <dgm:t>
        <a:bodyPr/>
        <a:lstStyle/>
        <a:p>
          <a:endParaRPr lang="en-US"/>
        </a:p>
      </dgm:t>
    </dgm:pt>
    <dgm:pt modelId="{BC4A290B-17A8-4B89-B681-A028A91C02EE}" type="sibTrans" cxnId="{67B51338-238F-4C89-B0BA-CA50EE011DF5}">
      <dgm:prSet/>
      <dgm:spPr/>
      <dgm:t>
        <a:bodyPr/>
        <a:lstStyle/>
        <a:p>
          <a:endParaRPr lang="en-US"/>
        </a:p>
      </dgm:t>
    </dgm:pt>
    <dgm:pt modelId="{1AE43EE7-67D8-4A21-9B2F-3BCED75EB9B4}">
      <dgm:prSet/>
      <dgm:spPr/>
      <dgm:t>
        <a:bodyPr/>
        <a:lstStyle/>
        <a:p>
          <a:r>
            <a:rPr lang="en-US" dirty="0"/>
            <a:t>- Partnering with schools for early adoption.</a:t>
          </a:r>
        </a:p>
      </dgm:t>
    </dgm:pt>
    <dgm:pt modelId="{5AD5BBED-F892-49E4-AF95-DA918B5F80F5}" type="parTrans" cxnId="{DA7B9744-1C84-4C0B-8709-A61CE1B45276}">
      <dgm:prSet/>
      <dgm:spPr/>
      <dgm:t>
        <a:bodyPr/>
        <a:lstStyle/>
        <a:p>
          <a:endParaRPr lang="en-US"/>
        </a:p>
      </dgm:t>
    </dgm:pt>
    <dgm:pt modelId="{14DC2E9F-FD6F-40F6-B6B8-9C2B93D41628}" type="sibTrans" cxnId="{DA7B9744-1C84-4C0B-8709-A61CE1B45276}">
      <dgm:prSet/>
      <dgm:spPr/>
      <dgm:t>
        <a:bodyPr/>
        <a:lstStyle/>
        <a:p>
          <a:endParaRPr lang="en-US"/>
        </a:p>
      </dgm:t>
    </dgm:pt>
    <dgm:pt modelId="{D19197DD-2C35-485B-B9DB-13AE880DC2B9}">
      <dgm:prSet/>
      <dgm:spPr/>
      <dgm:t>
        <a:bodyPr/>
        <a:lstStyle/>
        <a:p>
          <a:r>
            <a:rPr lang="en-US" dirty="0"/>
            <a:t>- Enhancing features based on user feedback.</a:t>
          </a:r>
        </a:p>
      </dgm:t>
    </dgm:pt>
    <dgm:pt modelId="{FA694F6B-4E41-4F29-8679-AC709115C16F}" type="parTrans" cxnId="{7F0D6167-1CA7-4125-A687-D04CE3173A14}">
      <dgm:prSet/>
      <dgm:spPr/>
      <dgm:t>
        <a:bodyPr/>
        <a:lstStyle/>
        <a:p>
          <a:endParaRPr lang="en-US"/>
        </a:p>
      </dgm:t>
    </dgm:pt>
    <dgm:pt modelId="{11CC6735-157C-4A35-A5D1-FBEAF4522177}" type="sibTrans" cxnId="{7F0D6167-1CA7-4125-A687-D04CE3173A14}">
      <dgm:prSet/>
      <dgm:spPr/>
      <dgm:t>
        <a:bodyPr/>
        <a:lstStyle/>
        <a:p>
          <a:endParaRPr lang="en-US"/>
        </a:p>
      </dgm:t>
    </dgm:pt>
    <dgm:pt modelId="{795E30C9-44D2-40B6-94BE-667E5AE1782F}" type="pres">
      <dgm:prSet presAssocID="{6A40BAD2-69CF-4810-834D-CF756725EA92}" presName="root" presStyleCnt="0">
        <dgm:presLayoutVars>
          <dgm:dir/>
          <dgm:resizeHandles val="exact"/>
        </dgm:presLayoutVars>
      </dgm:prSet>
      <dgm:spPr/>
    </dgm:pt>
    <dgm:pt modelId="{16685AAA-BA69-4CDA-9747-4829EB799977}" type="pres">
      <dgm:prSet presAssocID="{24C1A846-905F-479A-BD96-12E21F351EEB}" presName="compNode" presStyleCnt="0"/>
      <dgm:spPr/>
    </dgm:pt>
    <dgm:pt modelId="{CD635BA8-EC94-49C0-B5AB-D0D34AA4B330}" type="pres">
      <dgm:prSet presAssocID="{24C1A846-905F-479A-BD96-12E21F351EEB}" presName="bgRect" presStyleLbl="bgShp" presStyleIdx="0" presStyleCnt="5"/>
      <dgm:spPr/>
    </dgm:pt>
    <dgm:pt modelId="{A28926E0-93AA-4A23-83C1-3658415F9DA5}" type="pres">
      <dgm:prSet presAssocID="{24C1A846-905F-479A-BD96-12E21F351EE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otprints"/>
        </a:ext>
      </dgm:extLst>
    </dgm:pt>
    <dgm:pt modelId="{3B82661B-B654-462E-A24B-78FFDE2041F5}" type="pres">
      <dgm:prSet presAssocID="{24C1A846-905F-479A-BD96-12E21F351EEB}" presName="spaceRect" presStyleCnt="0"/>
      <dgm:spPr/>
    </dgm:pt>
    <dgm:pt modelId="{FA1037C0-1944-440D-ACB3-BBACCACA70BD}" type="pres">
      <dgm:prSet presAssocID="{24C1A846-905F-479A-BD96-12E21F351EEB}" presName="parTx" presStyleLbl="revTx" presStyleIdx="0" presStyleCnt="5">
        <dgm:presLayoutVars>
          <dgm:chMax val="0"/>
          <dgm:chPref val="0"/>
        </dgm:presLayoutVars>
      </dgm:prSet>
      <dgm:spPr/>
    </dgm:pt>
    <dgm:pt modelId="{34ADF685-F4B1-493F-9A1E-77054D23D877}" type="pres">
      <dgm:prSet presAssocID="{E3DD0FA3-4636-4A39-94BF-6C6184439DE8}" presName="sibTrans" presStyleCnt="0"/>
      <dgm:spPr/>
    </dgm:pt>
    <dgm:pt modelId="{FA6D3446-5ED4-4A54-B057-85DF30595B9D}" type="pres">
      <dgm:prSet presAssocID="{33197D59-8CEA-4729-AAA2-10523A7D6536}" presName="compNode" presStyleCnt="0"/>
      <dgm:spPr/>
    </dgm:pt>
    <dgm:pt modelId="{E56579C1-B3F9-4C20-8034-034071B05D89}" type="pres">
      <dgm:prSet presAssocID="{33197D59-8CEA-4729-AAA2-10523A7D6536}" presName="bgRect" presStyleLbl="bgShp" presStyleIdx="1" presStyleCnt="5"/>
      <dgm:spPr/>
    </dgm:pt>
    <dgm:pt modelId="{36AB8792-EA03-46B5-8731-7B22E3D9ABCA}" type="pres">
      <dgm:prSet presAssocID="{33197D59-8CEA-4729-AAA2-10523A7D653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07FABBB7-C3E7-4F09-97E3-2376621F5845}" type="pres">
      <dgm:prSet presAssocID="{33197D59-8CEA-4729-AAA2-10523A7D6536}" presName="spaceRect" presStyleCnt="0"/>
      <dgm:spPr/>
    </dgm:pt>
    <dgm:pt modelId="{386AFCFA-7349-4DD4-BD96-00101FAC4868}" type="pres">
      <dgm:prSet presAssocID="{33197D59-8CEA-4729-AAA2-10523A7D6536}" presName="parTx" presStyleLbl="revTx" presStyleIdx="1" presStyleCnt="5">
        <dgm:presLayoutVars>
          <dgm:chMax val="0"/>
          <dgm:chPref val="0"/>
        </dgm:presLayoutVars>
      </dgm:prSet>
      <dgm:spPr/>
    </dgm:pt>
    <dgm:pt modelId="{CE314F26-1B4E-4C4D-9BD0-D2E35258D2C5}" type="pres">
      <dgm:prSet presAssocID="{D9F424E4-B8D6-4BCD-A07C-D7046D3D3CA1}" presName="sibTrans" presStyleCnt="0"/>
      <dgm:spPr/>
    </dgm:pt>
    <dgm:pt modelId="{C7A95748-1B23-4BE6-A18C-D2322C97B29C}" type="pres">
      <dgm:prSet presAssocID="{67587E1B-81C7-401E-8FD8-F807868C273E}" presName="compNode" presStyleCnt="0"/>
      <dgm:spPr/>
    </dgm:pt>
    <dgm:pt modelId="{EE4F86A9-552C-4FD2-893D-994DD486DD86}" type="pres">
      <dgm:prSet presAssocID="{67587E1B-81C7-401E-8FD8-F807868C273E}" presName="bgRect" presStyleLbl="bgShp" presStyleIdx="2" presStyleCnt="5"/>
      <dgm:spPr/>
    </dgm:pt>
    <dgm:pt modelId="{3B2EFA28-91E9-444E-AB8B-20A91691A6E9}" type="pres">
      <dgm:prSet presAssocID="{67587E1B-81C7-401E-8FD8-F807868C273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6EDB3387-F604-4B8B-96E5-C8358EF17653}" type="pres">
      <dgm:prSet presAssocID="{67587E1B-81C7-401E-8FD8-F807868C273E}" presName="spaceRect" presStyleCnt="0"/>
      <dgm:spPr/>
    </dgm:pt>
    <dgm:pt modelId="{0010C321-F479-4F5E-83C3-9E20066474D6}" type="pres">
      <dgm:prSet presAssocID="{67587E1B-81C7-401E-8FD8-F807868C273E}" presName="parTx" presStyleLbl="revTx" presStyleIdx="2" presStyleCnt="5">
        <dgm:presLayoutVars>
          <dgm:chMax val="0"/>
          <dgm:chPref val="0"/>
        </dgm:presLayoutVars>
      </dgm:prSet>
      <dgm:spPr/>
    </dgm:pt>
    <dgm:pt modelId="{5B304574-96C7-4A8A-ACB4-F771909E35CE}" type="pres">
      <dgm:prSet presAssocID="{BC4A290B-17A8-4B89-B681-A028A91C02EE}" presName="sibTrans" presStyleCnt="0"/>
      <dgm:spPr/>
    </dgm:pt>
    <dgm:pt modelId="{A4AFB845-670E-437D-9096-5FC184DA344E}" type="pres">
      <dgm:prSet presAssocID="{1AE43EE7-67D8-4A21-9B2F-3BCED75EB9B4}" presName="compNode" presStyleCnt="0"/>
      <dgm:spPr/>
    </dgm:pt>
    <dgm:pt modelId="{D3727F21-7046-4165-A873-BAE578573C7B}" type="pres">
      <dgm:prSet presAssocID="{1AE43EE7-67D8-4A21-9B2F-3BCED75EB9B4}" presName="bgRect" presStyleLbl="bgShp" presStyleIdx="3" presStyleCnt="5"/>
      <dgm:spPr/>
    </dgm:pt>
    <dgm:pt modelId="{8A4A73C2-2AB3-4FE4-9DDF-E4ABD175EA6B}" type="pres">
      <dgm:prSet presAssocID="{1AE43EE7-67D8-4A21-9B2F-3BCED75EB9B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hoolhouse"/>
        </a:ext>
      </dgm:extLst>
    </dgm:pt>
    <dgm:pt modelId="{79BCA27D-0FC9-4AD4-95A2-2DA5D5DCDB37}" type="pres">
      <dgm:prSet presAssocID="{1AE43EE7-67D8-4A21-9B2F-3BCED75EB9B4}" presName="spaceRect" presStyleCnt="0"/>
      <dgm:spPr/>
    </dgm:pt>
    <dgm:pt modelId="{EA68CA20-B170-453C-A384-3B30E3855289}" type="pres">
      <dgm:prSet presAssocID="{1AE43EE7-67D8-4A21-9B2F-3BCED75EB9B4}" presName="parTx" presStyleLbl="revTx" presStyleIdx="3" presStyleCnt="5">
        <dgm:presLayoutVars>
          <dgm:chMax val="0"/>
          <dgm:chPref val="0"/>
        </dgm:presLayoutVars>
      </dgm:prSet>
      <dgm:spPr/>
    </dgm:pt>
    <dgm:pt modelId="{A49FA5E0-3757-4C58-9032-A17A18D365F4}" type="pres">
      <dgm:prSet presAssocID="{14DC2E9F-FD6F-40F6-B6B8-9C2B93D41628}" presName="sibTrans" presStyleCnt="0"/>
      <dgm:spPr/>
    </dgm:pt>
    <dgm:pt modelId="{B750E9F2-B3C9-4417-B132-025A0B40136F}" type="pres">
      <dgm:prSet presAssocID="{D19197DD-2C35-485B-B9DB-13AE880DC2B9}" presName="compNode" presStyleCnt="0"/>
      <dgm:spPr/>
    </dgm:pt>
    <dgm:pt modelId="{D269DA4B-E0E6-4F1D-8670-7AEF72892302}" type="pres">
      <dgm:prSet presAssocID="{D19197DD-2C35-485B-B9DB-13AE880DC2B9}" presName="bgRect" presStyleLbl="bgShp" presStyleIdx="4" presStyleCnt="5"/>
      <dgm:spPr/>
    </dgm:pt>
    <dgm:pt modelId="{0BD45384-EF3D-433E-B927-C85FE568AA34}" type="pres">
      <dgm:prSet presAssocID="{D19197DD-2C35-485B-B9DB-13AE880DC2B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ubtitles"/>
        </a:ext>
      </dgm:extLst>
    </dgm:pt>
    <dgm:pt modelId="{254A3AAD-E27D-448B-896C-A3CFD4B875B1}" type="pres">
      <dgm:prSet presAssocID="{D19197DD-2C35-485B-B9DB-13AE880DC2B9}" presName="spaceRect" presStyleCnt="0"/>
      <dgm:spPr/>
    </dgm:pt>
    <dgm:pt modelId="{F0174DCD-3186-479C-BD54-8BA8D8873904}" type="pres">
      <dgm:prSet presAssocID="{D19197DD-2C35-485B-B9DB-13AE880DC2B9}" presName="parTx" presStyleLbl="revTx" presStyleIdx="4" presStyleCnt="5">
        <dgm:presLayoutVars>
          <dgm:chMax val="0"/>
          <dgm:chPref val="0"/>
        </dgm:presLayoutVars>
      </dgm:prSet>
      <dgm:spPr/>
    </dgm:pt>
  </dgm:ptLst>
  <dgm:cxnLst>
    <dgm:cxn modelId="{66683101-8F10-403C-84C2-1DDC7D37465E}" srcId="{6A40BAD2-69CF-4810-834D-CF756725EA92}" destId="{24C1A846-905F-479A-BD96-12E21F351EEB}" srcOrd="0" destOrd="0" parTransId="{258B4C6C-128B-4787-825E-B9762F418B97}" sibTransId="{E3DD0FA3-4636-4A39-94BF-6C6184439DE8}"/>
    <dgm:cxn modelId="{61FAEA11-E2FD-4AA1-92CC-CA073EFE6E4D}" srcId="{6A40BAD2-69CF-4810-834D-CF756725EA92}" destId="{33197D59-8CEA-4729-AAA2-10523A7D6536}" srcOrd="1" destOrd="0" parTransId="{CB20B501-8B39-4901-B979-BFF6E50F48E3}" sibTransId="{D9F424E4-B8D6-4BCD-A07C-D7046D3D3CA1}"/>
    <dgm:cxn modelId="{67B51338-238F-4C89-B0BA-CA50EE011DF5}" srcId="{6A40BAD2-69CF-4810-834D-CF756725EA92}" destId="{67587E1B-81C7-401E-8FD8-F807868C273E}" srcOrd="2" destOrd="0" parTransId="{716ED606-F27B-4D20-AF28-1AD53BB5176E}" sibTransId="{BC4A290B-17A8-4B89-B681-A028A91C02EE}"/>
    <dgm:cxn modelId="{DA7B9744-1C84-4C0B-8709-A61CE1B45276}" srcId="{6A40BAD2-69CF-4810-834D-CF756725EA92}" destId="{1AE43EE7-67D8-4A21-9B2F-3BCED75EB9B4}" srcOrd="3" destOrd="0" parTransId="{5AD5BBED-F892-49E4-AF95-DA918B5F80F5}" sibTransId="{14DC2E9F-FD6F-40F6-B6B8-9C2B93D41628}"/>
    <dgm:cxn modelId="{7F0D6167-1CA7-4125-A687-D04CE3173A14}" srcId="{6A40BAD2-69CF-4810-834D-CF756725EA92}" destId="{D19197DD-2C35-485B-B9DB-13AE880DC2B9}" srcOrd="4" destOrd="0" parTransId="{FA694F6B-4E41-4F29-8679-AC709115C16F}" sibTransId="{11CC6735-157C-4A35-A5D1-FBEAF4522177}"/>
    <dgm:cxn modelId="{5E04DB4B-1FED-4D08-8CCA-E3D0CF63F389}" type="presOf" srcId="{24C1A846-905F-479A-BD96-12E21F351EEB}" destId="{FA1037C0-1944-440D-ACB3-BBACCACA70BD}" srcOrd="0" destOrd="0" presId="urn:microsoft.com/office/officeart/2018/2/layout/IconVerticalSolidList"/>
    <dgm:cxn modelId="{30FDE070-3280-41BE-BF0B-6A459EA365B9}" type="presOf" srcId="{1AE43EE7-67D8-4A21-9B2F-3BCED75EB9B4}" destId="{EA68CA20-B170-453C-A384-3B30E3855289}" srcOrd="0" destOrd="0" presId="urn:microsoft.com/office/officeart/2018/2/layout/IconVerticalSolidList"/>
    <dgm:cxn modelId="{A616A17B-C862-4F52-91F7-815B47616E27}" type="presOf" srcId="{6A40BAD2-69CF-4810-834D-CF756725EA92}" destId="{795E30C9-44D2-40B6-94BE-667E5AE1782F}" srcOrd="0" destOrd="0" presId="urn:microsoft.com/office/officeart/2018/2/layout/IconVerticalSolidList"/>
    <dgm:cxn modelId="{C35E02A4-FF6D-4779-8629-0181D84AFB9C}" type="presOf" srcId="{67587E1B-81C7-401E-8FD8-F807868C273E}" destId="{0010C321-F479-4F5E-83C3-9E20066474D6}" srcOrd="0" destOrd="0" presId="urn:microsoft.com/office/officeart/2018/2/layout/IconVerticalSolidList"/>
    <dgm:cxn modelId="{4FFD14AA-AE6C-4C21-A659-B73BB4661B8E}" type="presOf" srcId="{33197D59-8CEA-4729-AAA2-10523A7D6536}" destId="{386AFCFA-7349-4DD4-BD96-00101FAC4868}" srcOrd="0" destOrd="0" presId="urn:microsoft.com/office/officeart/2018/2/layout/IconVerticalSolidList"/>
    <dgm:cxn modelId="{79FDB7D7-3E7E-4C08-A627-D387BA7A38C9}" type="presOf" srcId="{D19197DD-2C35-485B-B9DB-13AE880DC2B9}" destId="{F0174DCD-3186-479C-BD54-8BA8D8873904}" srcOrd="0" destOrd="0" presId="urn:microsoft.com/office/officeart/2018/2/layout/IconVerticalSolidList"/>
    <dgm:cxn modelId="{29931937-1E00-4B4D-937E-EF207D08556A}" type="presParOf" srcId="{795E30C9-44D2-40B6-94BE-667E5AE1782F}" destId="{16685AAA-BA69-4CDA-9747-4829EB799977}" srcOrd="0" destOrd="0" presId="urn:microsoft.com/office/officeart/2018/2/layout/IconVerticalSolidList"/>
    <dgm:cxn modelId="{DF5ED5BE-4668-4D3D-8E62-FFFF4C564403}" type="presParOf" srcId="{16685AAA-BA69-4CDA-9747-4829EB799977}" destId="{CD635BA8-EC94-49C0-B5AB-D0D34AA4B330}" srcOrd="0" destOrd="0" presId="urn:microsoft.com/office/officeart/2018/2/layout/IconVerticalSolidList"/>
    <dgm:cxn modelId="{54AD4B17-CC0C-4996-A0C1-A11D4E2A2903}" type="presParOf" srcId="{16685AAA-BA69-4CDA-9747-4829EB799977}" destId="{A28926E0-93AA-4A23-83C1-3658415F9DA5}" srcOrd="1" destOrd="0" presId="urn:microsoft.com/office/officeart/2018/2/layout/IconVerticalSolidList"/>
    <dgm:cxn modelId="{55789A34-8AF6-4134-8EF7-87CD5391FC16}" type="presParOf" srcId="{16685AAA-BA69-4CDA-9747-4829EB799977}" destId="{3B82661B-B654-462E-A24B-78FFDE2041F5}" srcOrd="2" destOrd="0" presId="urn:microsoft.com/office/officeart/2018/2/layout/IconVerticalSolidList"/>
    <dgm:cxn modelId="{63135DC3-A309-4544-B37E-4DB4FC07CCE9}" type="presParOf" srcId="{16685AAA-BA69-4CDA-9747-4829EB799977}" destId="{FA1037C0-1944-440D-ACB3-BBACCACA70BD}" srcOrd="3" destOrd="0" presId="urn:microsoft.com/office/officeart/2018/2/layout/IconVerticalSolidList"/>
    <dgm:cxn modelId="{BA7D4F8A-75BC-451B-938C-8E0652C59FF9}" type="presParOf" srcId="{795E30C9-44D2-40B6-94BE-667E5AE1782F}" destId="{34ADF685-F4B1-493F-9A1E-77054D23D877}" srcOrd="1" destOrd="0" presId="urn:microsoft.com/office/officeart/2018/2/layout/IconVerticalSolidList"/>
    <dgm:cxn modelId="{0FDE62AE-450E-4F08-A4B7-15B33ACBF71B}" type="presParOf" srcId="{795E30C9-44D2-40B6-94BE-667E5AE1782F}" destId="{FA6D3446-5ED4-4A54-B057-85DF30595B9D}" srcOrd="2" destOrd="0" presId="urn:microsoft.com/office/officeart/2018/2/layout/IconVerticalSolidList"/>
    <dgm:cxn modelId="{24ADF47F-CC63-4E74-9C17-131459628C78}" type="presParOf" srcId="{FA6D3446-5ED4-4A54-B057-85DF30595B9D}" destId="{E56579C1-B3F9-4C20-8034-034071B05D89}" srcOrd="0" destOrd="0" presId="urn:microsoft.com/office/officeart/2018/2/layout/IconVerticalSolidList"/>
    <dgm:cxn modelId="{A0C9704A-8053-4C2F-92E0-482EF4199A33}" type="presParOf" srcId="{FA6D3446-5ED4-4A54-B057-85DF30595B9D}" destId="{36AB8792-EA03-46B5-8731-7B22E3D9ABCA}" srcOrd="1" destOrd="0" presId="urn:microsoft.com/office/officeart/2018/2/layout/IconVerticalSolidList"/>
    <dgm:cxn modelId="{8EBDEBFA-BDF5-4565-9388-122D81C3CA4F}" type="presParOf" srcId="{FA6D3446-5ED4-4A54-B057-85DF30595B9D}" destId="{07FABBB7-C3E7-4F09-97E3-2376621F5845}" srcOrd="2" destOrd="0" presId="urn:microsoft.com/office/officeart/2018/2/layout/IconVerticalSolidList"/>
    <dgm:cxn modelId="{1B994870-B3FC-486B-92E0-79980DE8D5DB}" type="presParOf" srcId="{FA6D3446-5ED4-4A54-B057-85DF30595B9D}" destId="{386AFCFA-7349-4DD4-BD96-00101FAC4868}" srcOrd="3" destOrd="0" presId="urn:microsoft.com/office/officeart/2018/2/layout/IconVerticalSolidList"/>
    <dgm:cxn modelId="{6B5407C9-1CC4-442A-8544-BC60808CDE1A}" type="presParOf" srcId="{795E30C9-44D2-40B6-94BE-667E5AE1782F}" destId="{CE314F26-1B4E-4C4D-9BD0-D2E35258D2C5}" srcOrd="3" destOrd="0" presId="urn:microsoft.com/office/officeart/2018/2/layout/IconVerticalSolidList"/>
    <dgm:cxn modelId="{2AC7C1A2-FC2F-41DC-B6EE-D7BB1898F0AA}" type="presParOf" srcId="{795E30C9-44D2-40B6-94BE-667E5AE1782F}" destId="{C7A95748-1B23-4BE6-A18C-D2322C97B29C}" srcOrd="4" destOrd="0" presId="urn:microsoft.com/office/officeart/2018/2/layout/IconVerticalSolidList"/>
    <dgm:cxn modelId="{2B895CC6-3C3E-4783-8AAC-E61606BFDA02}" type="presParOf" srcId="{C7A95748-1B23-4BE6-A18C-D2322C97B29C}" destId="{EE4F86A9-552C-4FD2-893D-994DD486DD86}" srcOrd="0" destOrd="0" presId="urn:microsoft.com/office/officeart/2018/2/layout/IconVerticalSolidList"/>
    <dgm:cxn modelId="{4E678BF2-235E-44F2-9894-147584577DF7}" type="presParOf" srcId="{C7A95748-1B23-4BE6-A18C-D2322C97B29C}" destId="{3B2EFA28-91E9-444E-AB8B-20A91691A6E9}" srcOrd="1" destOrd="0" presId="urn:microsoft.com/office/officeart/2018/2/layout/IconVerticalSolidList"/>
    <dgm:cxn modelId="{8C3C6A30-F100-475D-AE73-B7119916DDEC}" type="presParOf" srcId="{C7A95748-1B23-4BE6-A18C-D2322C97B29C}" destId="{6EDB3387-F604-4B8B-96E5-C8358EF17653}" srcOrd="2" destOrd="0" presId="urn:microsoft.com/office/officeart/2018/2/layout/IconVerticalSolidList"/>
    <dgm:cxn modelId="{D8B802BA-6E52-4E2B-BA16-C68DEF2E90D2}" type="presParOf" srcId="{C7A95748-1B23-4BE6-A18C-D2322C97B29C}" destId="{0010C321-F479-4F5E-83C3-9E20066474D6}" srcOrd="3" destOrd="0" presId="urn:microsoft.com/office/officeart/2018/2/layout/IconVerticalSolidList"/>
    <dgm:cxn modelId="{B55F7CE0-2769-40CA-B037-D26E5B4C6DA5}" type="presParOf" srcId="{795E30C9-44D2-40B6-94BE-667E5AE1782F}" destId="{5B304574-96C7-4A8A-ACB4-F771909E35CE}" srcOrd="5" destOrd="0" presId="urn:microsoft.com/office/officeart/2018/2/layout/IconVerticalSolidList"/>
    <dgm:cxn modelId="{661C9873-1D43-495D-82EB-2A11E509D285}" type="presParOf" srcId="{795E30C9-44D2-40B6-94BE-667E5AE1782F}" destId="{A4AFB845-670E-437D-9096-5FC184DA344E}" srcOrd="6" destOrd="0" presId="urn:microsoft.com/office/officeart/2018/2/layout/IconVerticalSolidList"/>
    <dgm:cxn modelId="{63B4488A-4C93-4408-9D95-EA7646135D21}" type="presParOf" srcId="{A4AFB845-670E-437D-9096-5FC184DA344E}" destId="{D3727F21-7046-4165-A873-BAE578573C7B}" srcOrd="0" destOrd="0" presId="urn:microsoft.com/office/officeart/2018/2/layout/IconVerticalSolidList"/>
    <dgm:cxn modelId="{F8735B24-29D4-4581-A062-86B8DC1B9B78}" type="presParOf" srcId="{A4AFB845-670E-437D-9096-5FC184DA344E}" destId="{8A4A73C2-2AB3-4FE4-9DDF-E4ABD175EA6B}" srcOrd="1" destOrd="0" presId="urn:microsoft.com/office/officeart/2018/2/layout/IconVerticalSolidList"/>
    <dgm:cxn modelId="{8262C7D5-DF01-4DAA-B14D-8722AD439655}" type="presParOf" srcId="{A4AFB845-670E-437D-9096-5FC184DA344E}" destId="{79BCA27D-0FC9-4AD4-95A2-2DA5D5DCDB37}" srcOrd="2" destOrd="0" presId="urn:microsoft.com/office/officeart/2018/2/layout/IconVerticalSolidList"/>
    <dgm:cxn modelId="{9C2F4CB1-6852-46B1-9714-719B9322C418}" type="presParOf" srcId="{A4AFB845-670E-437D-9096-5FC184DA344E}" destId="{EA68CA20-B170-453C-A384-3B30E3855289}" srcOrd="3" destOrd="0" presId="urn:microsoft.com/office/officeart/2018/2/layout/IconVerticalSolidList"/>
    <dgm:cxn modelId="{2A7C75A3-E673-42DC-A5C5-104301F4BF24}" type="presParOf" srcId="{795E30C9-44D2-40B6-94BE-667E5AE1782F}" destId="{A49FA5E0-3757-4C58-9032-A17A18D365F4}" srcOrd="7" destOrd="0" presId="urn:microsoft.com/office/officeart/2018/2/layout/IconVerticalSolidList"/>
    <dgm:cxn modelId="{1AE3C0F3-8550-4201-AC49-288AB7771179}" type="presParOf" srcId="{795E30C9-44D2-40B6-94BE-667E5AE1782F}" destId="{B750E9F2-B3C9-4417-B132-025A0B40136F}" srcOrd="8" destOrd="0" presId="urn:microsoft.com/office/officeart/2018/2/layout/IconVerticalSolidList"/>
    <dgm:cxn modelId="{2DE9D7FD-51D0-4A79-9FC5-74F2D7092102}" type="presParOf" srcId="{B750E9F2-B3C9-4417-B132-025A0B40136F}" destId="{D269DA4B-E0E6-4F1D-8670-7AEF72892302}" srcOrd="0" destOrd="0" presId="urn:microsoft.com/office/officeart/2018/2/layout/IconVerticalSolidList"/>
    <dgm:cxn modelId="{C02E8FA9-F6FD-4C07-A2DD-10A5B6CB33E3}" type="presParOf" srcId="{B750E9F2-B3C9-4417-B132-025A0B40136F}" destId="{0BD45384-EF3D-433E-B927-C85FE568AA34}" srcOrd="1" destOrd="0" presId="urn:microsoft.com/office/officeart/2018/2/layout/IconVerticalSolidList"/>
    <dgm:cxn modelId="{49FA196F-E3D7-44A5-A363-DEC5E3271FE3}" type="presParOf" srcId="{B750E9F2-B3C9-4417-B132-025A0B40136F}" destId="{254A3AAD-E27D-448B-896C-A3CFD4B875B1}" srcOrd="2" destOrd="0" presId="urn:microsoft.com/office/officeart/2018/2/layout/IconVerticalSolidList"/>
    <dgm:cxn modelId="{3D81D826-49F4-40B5-9C76-71A1743DB72B}" type="presParOf" srcId="{B750E9F2-B3C9-4417-B132-025A0B40136F}" destId="{F0174DCD-3186-479C-BD54-8BA8D887390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039152-4270-4A69-B588-D0C6DA5B533B}">
      <dsp:nvSpPr>
        <dsp:cNvPr id="0" name=""/>
        <dsp:cNvSpPr/>
      </dsp:nvSpPr>
      <dsp:spPr>
        <a:xfrm>
          <a:off x="4558" y="928147"/>
          <a:ext cx="1424887" cy="1709865"/>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747" tIns="0" rIns="140747" bIns="330200" numCol="1" spcCol="1270" anchor="t" anchorCtr="0">
          <a:noAutofit/>
        </a:bodyPr>
        <a:lstStyle/>
        <a:p>
          <a:pPr marL="0" lvl="0" indent="0" algn="l" defTabSz="488950">
            <a:lnSpc>
              <a:spcPct val="90000"/>
            </a:lnSpc>
            <a:spcBef>
              <a:spcPct val="0"/>
            </a:spcBef>
            <a:spcAft>
              <a:spcPct val="35000"/>
            </a:spcAft>
            <a:buNone/>
            <a:defRPr cap="all"/>
          </a:pPr>
          <a:r>
            <a:rPr lang="en-US" sz="1100" kern="1200" dirty="0"/>
            <a:t>Our app will encourage students to build productive habits and set clear goals.</a:t>
          </a:r>
        </a:p>
      </dsp:txBody>
      <dsp:txXfrm>
        <a:off x="4558" y="1612093"/>
        <a:ext cx="1424887" cy="1025919"/>
      </dsp:txXfrm>
    </dsp:sp>
    <dsp:sp modelId="{2F1CB09C-A31E-4235-8F3A-3EB4E3EFC8AB}">
      <dsp:nvSpPr>
        <dsp:cNvPr id="0" name=""/>
        <dsp:cNvSpPr/>
      </dsp:nvSpPr>
      <dsp:spPr>
        <a:xfrm>
          <a:off x="4558" y="928147"/>
          <a:ext cx="1424887" cy="68394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0747" tIns="165100" rIns="140747" bIns="165100" numCol="1" spcCol="1270" anchor="ctr" anchorCtr="0">
          <a:noAutofit/>
        </a:bodyPr>
        <a:lstStyle/>
        <a:p>
          <a:pPr marL="0" lvl="0" indent="0" algn="l" defTabSz="1111250">
            <a:lnSpc>
              <a:spcPct val="90000"/>
            </a:lnSpc>
            <a:spcBef>
              <a:spcPct val="0"/>
            </a:spcBef>
            <a:spcAft>
              <a:spcPct val="35000"/>
            </a:spcAft>
            <a:buNone/>
          </a:pPr>
          <a:r>
            <a:rPr lang="en-US" sz="2500" kern="1200"/>
            <a:t>01</a:t>
          </a:r>
        </a:p>
      </dsp:txBody>
      <dsp:txXfrm>
        <a:off x="4558" y="928147"/>
        <a:ext cx="1424887" cy="683946"/>
      </dsp:txXfrm>
    </dsp:sp>
    <dsp:sp modelId="{452EC474-34FB-4D8B-AC88-66E42847D634}">
      <dsp:nvSpPr>
        <dsp:cNvPr id="0" name=""/>
        <dsp:cNvSpPr/>
      </dsp:nvSpPr>
      <dsp:spPr>
        <a:xfrm>
          <a:off x="1543437" y="928147"/>
          <a:ext cx="1424887" cy="1709865"/>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747" tIns="0" rIns="140747" bIns="330200" numCol="1" spcCol="1270" anchor="t" anchorCtr="0">
          <a:noAutofit/>
        </a:bodyPr>
        <a:lstStyle/>
        <a:p>
          <a:pPr marL="0" lvl="0" indent="0" algn="l" defTabSz="488950">
            <a:lnSpc>
              <a:spcPct val="90000"/>
            </a:lnSpc>
            <a:spcBef>
              <a:spcPct val="0"/>
            </a:spcBef>
            <a:spcAft>
              <a:spcPct val="35000"/>
            </a:spcAft>
            <a:buNone/>
            <a:defRPr cap="all"/>
          </a:pPr>
          <a:r>
            <a:rPr lang="en-US" sz="1100" kern="1200" dirty="0"/>
            <a:t>Explore career paths aligned with their skills.</a:t>
          </a:r>
        </a:p>
      </dsp:txBody>
      <dsp:txXfrm>
        <a:off x="1543437" y="1612093"/>
        <a:ext cx="1424887" cy="1025919"/>
      </dsp:txXfrm>
    </dsp:sp>
    <dsp:sp modelId="{23AC25DB-AF00-4264-8FD3-6DB1D35D60D6}">
      <dsp:nvSpPr>
        <dsp:cNvPr id="0" name=""/>
        <dsp:cNvSpPr/>
      </dsp:nvSpPr>
      <dsp:spPr>
        <a:xfrm>
          <a:off x="1543437" y="928147"/>
          <a:ext cx="1424887" cy="68394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0747" tIns="165100" rIns="140747" bIns="165100" numCol="1" spcCol="1270" anchor="ctr" anchorCtr="0">
          <a:noAutofit/>
        </a:bodyPr>
        <a:lstStyle/>
        <a:p>
          <a:pPr marL="0" lvl="0" indent="0" algn="l" defTabSz="1111250">
            <a:lnSpc>
              <a:spcPct val="90000"/>
            </a:lnSpc>
            <a:spcBef>
              <a:spcPct val="0"/>
            </a:spcBef>
            <a:spcAft>
              <a:spcPct val="35000"/>
            </a:spcAft>
            <a:buNone/>
          </a:pPr>
          <a:r>
            <a:rPr lang="en-US" sz="2500" kern="1200"/>
            <a:t>02</a:t>
          </a:r>
        </a:p>
      </dsp:txBody>
      <dsp:txXfrm>
        <a:off x="1543437" y="928147"/>
        <a:ext cx="1424887" cy="683946"/>
      </dsp:txXfrm>
    </dsp:sp>
    <dsp:sp modelId="{33102DE7-5F81-465F-99A2-FA9D85D3FAE8}">
      <dsp:nvSpPr>
        <dsp:cNvPr id="0" name=""/>
        <dsp:cNvSpPr/>
      </dsp:nvSpPr>
      <dsp:spPr>
        <a:xfrm>
          <a:off x="3082316" y="928147"/>
          <a:ext cx="1424887" cy="1709865"/>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747" tIns="0" rIns="140747" bIns="330200" numCol="1" spcCol="1270" anchor="t" anchorCtr="0">
          <a:noAutofit/>
        </a:bodyPr>
        <a:lstStyle/>
        <a:p>
          <a:pPr marL="0" lvl="0" indent="0" algn="l" defTabSz="488950">
            <a:lnSpc>
              <a:spcPct val="90000"/>
            </a:lnSpc>
            <a:spcBef>
              <a:spcPct val="0"/>
            </a:spcBef>
            <a:spcAft>
              <a:spcPct val="35000"/>
            </a:spcAft>
            <a:buNone/>
            <a:defRPr cap="all"/>
          </a:pPr>
          <a:r>
            <a:rPr lang="en-US" sz="1100" kern="1200" dirty="0"/>
            <a:t>Start preparing for their future careers early.</a:t>
          </a:r>
        </a:p>
      </dsp:txBody>
      <dsp:txXfrm>
        <a:off x="3082316" y="1612093"/>
        <a:ext cx="1424887" cy="1025919"/>
      </dsp:txXfrm>
    </dsp:sp>
    <dsp:sp modelId="{BB95F8F1-BCCD-4069-927B-71CF77B1D260}">
      <dsp:nvSpPr>
        <dsp:cNvPr id="0" name=""/>
        <dsp:cNvSpPr/>
      </dsp:nvSpPr>
      <dsp:spPr>
        <a:xfrm>
          <a:off x="3082316" y="928147"/>
          <a:ext cx="1424887" cy="68394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0747" tIns="165100" rIns="140747" bIns="165100" numCol="1" spcCol="1270" anchor="ctr" anchorCtr="0">
          <a:noAutofit/>
        </a:bodyPr>
        <a:lstStyle/>
        <a:p>
          <a:pPr marL="0" lvl="0" indent="0" algn="l" defTabSz="1111250">
            <a:lnSpc>
              <a:spcPct val="90000"/>
            </a:lnSpc>
            <a:spcBef>
              <a:spcPct val="0"/>
            </a:spcBef>
            <a:spcAft>
              <a:spcPct val="35000"/>
            </a:spcAft>
            <a:buNone/>
          </a:pPr>
          <a:r>
            <a:rPr lang="en-US" sz="2500" kern="1200"/>
            <a:t>03</a:t>
          </a:r>
        </a:p>
      </dsp:txBody>
      <dsp:txXfrm>
        <a:off x="3082316" y="928147"/>
        <a:ext cx="1424887" cy="683946"/>
      </dsp:txXfrm>
    </dsp:sp>
    <dsp:sp modelId="{C90C1423-1D6D-4B5A-ADEC-17EA8F1FEFD6}">
      <dsp:nvSpPr>
        <dsp:cNvPr id="0" name=""/>
        <dsp:cNvSpPr/>
      </dsp:nvSpPr>
      <dsp:spPr>
        <a:xfrm>
          <a:off x="4621194" y="928147"/>
          <a:ext cx="1424887" cy="1709865"/>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747" tIns="0" rIns="140747" bIns="330200" numCol="1" spcCol="1270" anchor="t" anchorCtr="0">
          <a:noAutofit/>
        </a:bodyPr>
        <a:lstStyle/>
        <a:p>
          <a:pPr marL="0" lvl="0" indent="0" algn="l" defTabSz="488950">
            <a:lnSpc>
              <a:spcPct val="90000"/>
            </a:lnSpc>
            <a:spcBef>
              <a:spcPct val="0"/>
            </a:spcBef>
            <a:spcAft>
              <a:spcPct val="35000"/>
            </a:spcAft>
            <a:buNone/>
            <a:defRPr cap="all"/>
          </a:pPr>
          <a:r>
            <a:rPr lang="en-US" sz="1100" kern="1200" dirty="0"/>
            <a:t>Make informed educational and career decisions</a:t>
          </a:r>
        </a:p>
      </dsp:txBody>
      <dsp:txXfrm>
        <a:off x="4621194" y="1612093"/>
        <a:ext cx="1424887" cy="1025919"/>
      </dsp:txXfrm>
    </dsp:sp>
    <dsp:sp modelId="{8DA27F9B-7CC0-454C-A68F-6BA3379D49BD}">
      <dsp:nvSpPr>
        <dsp:cNvPr id="0" name=""/>
        <dsp:cNvSpPr/>
      </dsp:nvSpPr>
      <dsp:spPr>
        <a:xfrm>
          <a:off x="4621194" y="928147"/>
          <a:ext cx="1424887" cy="68394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0747" tIns="165100" rIns="140747" bIns="165100" numCol="1" spcCol="1270" anchor="ctr" anchorCtr="0">
          <a:noAutofit/>
        </a:bodyPr>
        <a:lstStyle/>
        <a:p>
          <a:pPr marL="0" lvl="0" indent="0" algn="l" defTabSz="1111250">
            <a:lnSpc>
              <a:spcPct val="90000"/>
            </a:lnSpc>
            <a:spcBef>
              <a:spcPct val="0"/>
            </a:spcBef>
            <a:spcAft>
              <a:spcPct val="35000"/>
            </a:spcAft>
            <a:buNone/>
          </a:pPr>
          <a:r>
            <a:rPr lang="en-US" sz="2500" kern="1200"/>
            <a:t>04</a:t>
          </a:r>
        </a:p>
      </dsp:txBody>
      <dsp:txXfrm>
        <a:off x="4621194" y="928147"/>
        <a:ext cx="1424887" cy="683946"/>
      </dsp:txXfrm>
    </dsp:sp>
    <dsp:sp modelId="{E89E6A58-D318-4924-8FE1-47F6FE03C0C7}">
      <dsp:nvSpPr>
        <dsp:cNvPr id="0" name=""/>
        <dsp:cNvSpPr/>
      </dsp:nvSpPr>
      <dsp:spPr>
        <a:xfrm>
          <a:off x="6160073" y="928147"/>
          <a:ext cx="1424887" cy="1709865"/>
        </a:xfrm>
        <a:prstGeom prst="rect">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747" tIns="0" rIns="140747" bIns="330200" numCol="1" spcCol="1270" anchor="t" anchorCtr="0">
          <a:noAutofit/>
        </a:bodyPr>
        <a:lstStyle/>
        <a:p>
          <a:pPr marL="0" lvl="0" indent="0" algn="l" defTabSz="488950">
            <a:lnSpc>
              <a:spcPct val="90000"/>
            </a:lnSpc>
            <a:spcBef>
              <a:spcPct val="0"/>
            </a:spcBef>
            <a:spcAft>
              <a:spcPct val="35000"/>
            </a:spcAft>
            <a:buNone/>
            <a:defRPr cap="all"/>
          </a:pPr>
          <a:r>
            <a:rPr lang="en-US" sz="1100" kern="1200" dirty="0"/>
            <a:t>Boost productivity across all work sectors at a notable rate</a:t>
          </a:r>
        </a:p>
      </dsp:txBody>
      <dsp:txXfrm>
        <a:off x="6160073" y="1612093"/>
        <a:ext cx="1424887" cy="1025919"/>
      </dsp:txXfrm>
    </dsp:sp>
    <dsp:sp modelId="{1ECCEEF2-1071-407B-9F28-8656CF762AB1}">
      <dsp:nvSpPr>
        <dsp:cNvPr id="0" name=""/>
        <dsp:cNvSpPr/>
      </dsp:nvSpPr>
      <dsp:spPr>
        <a:xfrm>
          <a:off x="6160073" y="928147"/>
          <a:ext cx="1424887" cy="68394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0747" tIns="165100" rIns="140747" bIns="165100" numCol="1" spcCol="1270" anchor="ctr" anchorCtr="0">
          <a:noAutofit/>
        </a:bodyPr>
        <a:lstStyle/>
        <a:p>
          <a:pPr marL="0" lvl="0" indent="0" algn="l" defTabSz="1111250">
            <a:lnSpc>
              <a:spcPct val="90000"/>
            </a:lnSpc>
            <a:spcBef>
              <a:spcPct val="0"/>
            </a:spcBef>
            <a:spcAft>
              <a:spcPct val="35000"/>
            </a:spcAft>
            <a:buNone/>
          </a:pPr>
          <a:r>
            <a:rPr lang="en-US" sz="2500" kern="1200"/>
            <a:t>05</a:t>
          </a:r>
        </a:p>
      </dsp:txBody>
      <dsp:txXfrm>
        <a:off x="6160073" y="928147"/>
        <a:ext cx="1424887" cy="6839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35BA8-EC94-49C0-B5AB-D0D34AA4B330}">
      <dsp:nvSpPr>
        <dsp:cNvPr id="0" name=""/>
        <dsp:cNvSpPr/>
      </dsp:nvSpPr>
      <dsp:spPr>
        <a:xfrm>
          <a:off x="0" y="4592"/>
          <a:ext cx="47262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8926E0-93AA-4A23-83C1-3658415F9DA5}">
      <dsp:nvSpPr>
        <dsp:cNvPr id="0" name=""/>
        <dsp:cNvSpPr/>
      </dsp:nvSpPr>
      <dsp:spPr>
        <a:xfrm>
          <a:off x="295926" y="224703"/>
          <a:ext cx="538048" cy="538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1037C0-1944-440D-ACB3-BBACCACA70BD}">
      <dsp:nvSpPr>
        <dsp:cNvPr id="0" name=""/>
        <dsp:cNvSpPr/>
      </dsp:nvSpPr>
      <dsp:spPr>
        <a:xfrm>
          <a:off x="1129902" y="4592"/>
          <a:ext cx="35962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kern="1200"/>
            <a:t>Next steps include:</a:t>
          </a:r>
        </a:p>
      </dsp:txBody>
      <dsp:txXfrm>
        <a:off x="1129902" y="4592"/>
        <a:ext cx="3596298" cy="978270"/>
      </dsp:txXfrm>
    </dsp:sp>
    <dsp:sp modelId="{E56579C1-B3F9-4C20-8034-034071B05D89}">
      <dsp:nvSpPr>
        <dsp:cNvPr id="0" name=""/>
        <dsp:cNvSpPr/>
      </dsp:nvSpPr>
      <dsp:spPr>
        <a:xfrm>
          <a:off x="0" y="1227431"/>
          <a:ext cx="47262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AB8792-EA03-46B5-8731-7B22E3D9ABCA}">
      <dsp:nvSpPr>
        <dsp:cNvPr id="0" name=""/>
        <dsp:cNvSpPr/>
      </dsp:nvSpPr>
      <dsp:spPr>
        <a:xfrm>
          <a:off x="295926" y="1447541"/>
          <a:ext cx="538048" cy="538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6AFCFA-7349-4DD4-BD96-00101FAC4868}">
      <dsp:nvSpPr>
        <dsp:cNvPr id="0" name=""/>
        <dsp:cNvSpPr/>
      </dsp:nvSpPr>
      <dsp:spPr>
        <a:xfrm>
          <a:off x="1129902" y="1227431"/>
          <a:ext cx="35962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kern="1200" dirty="0"/>
            <a:t>- Finalizing app development.</a:t>
          </a:r>
        </a:p>
      </dsp:txBody>
      <dsp:txXfrm>
        <a:off x="1129902" y="1227431"/>
        <a:ext cx="3596298" cy="978270"/>
      </dsp:txXfrm>
    </dsp:sp>
    <dsp:sp modelId="{EE4F86A9-552C-4FD2-893D-994DD486DD86}">
      <dsp:nvSpPr>
        <dsp:cNvPr id="0" name=""/>
        <dsp:cNvSpPr/>
      </dsp:nvSpPr>
      <dsp:spPr>
        <a:xfrm>
          <a:off x="0" y="2450269"/>
          <a:ext cx="47262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2EFA28-91E9-444E-AB8B-20A91691A6E9}">
      <dsp:nvSpPr>
        <dsp:cNvPr id="0" name=""/>
        <dsp:cNvSpPr/>
      </dsp:nvSpPr>
      <dsp:spPr>
        <a:xfrm>
          <a:off x="295926" y="2670380"/>
          <a:ext cx="538048" cy="5380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10C321-F479-4F5E-83C3-9E20066474D6}">
      <dsp:nvSpPr>
        <dsp:cNvPr id="0" name=""/>
        <dsp:cNvSpPr/>
      </dsp:nvSpPr>
      <dsp:spPr>
        <a:xfrm>
          <a:off x="1129902" y="2450269"/>
          <a:ext cx="35962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kern="1200" dirty="0"/>
            <a:t>- Conducting user testing.</a:t>
          </a:r>
        </a:p>
      </dsp:txBody>
      <dsp:txXfrm>
        <a:off x="1129902" y="2450269"/>
        <a:ext cx="3596298" cy="978270"/>
      </dsp:txXfrm>
    </dsp:sp>
    <dsp:sp modelId="{D3727F21-7046-4165-A873-BAE578573C7B}">
      <dsp:nvSpPr>
        <dsp:cNvPr id="0" name=""/>
        <dsp:cNvSpPr/>
      </dsp:nvSpPr>
      <dsp:spPr>
        <a:xfrm>
          <a:off x="0" y="3673107"/>
          <a:ext cx="47262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4A73C2-2AB3-4FE4-9DDF-E4ABD175EA6B}">
      <dsp:nvSpPr>
        <dsp:cNvPr id="0" name=""/>
        <dsp:cNvSpPr/>
      </dsp:nvSpPr>
      <dsp:spPr>
        <a:xfrm>
          <a:off x="295926" y="3893218"/>
          <a:ext cx="538048" cy="5380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68CA20-B170-453C-A384-3B30E3855289}">
      <dsp:nvSpPr>
        <dsp:cNvPr id="0" name=""/>
        <dsp:cNvSpPr/>
      </dsp:nvSpPr>
      <dsp:spPr>
        <a:xfrm>
          <a:off x="1129902" y="3673107"/>
          <a:ext cx="35962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kern="1200" dirty="0"/>
            <a:t>- Partnering with schools for early adoption.</a:t>
          </a:r>
        </a:p>
      </dsp:txBody>
      <dsp:txXfrm>
        <a:off x="1129902" y="3673107"/>
        <a:ext cx="3596298" cy="978270"/>
      </dsp:txXfrm>
    </dsp:sp>
    <dsp:sp modelId="{D269DA4B-E0E6-4F1D-8670-7AEF72892302}">
      <dsp:nvSpPr>
        <dsp:cNvPr id="0" name=""/>
        <dsp:cNvSpPr/>
      </dsp:nvSpPr>
      <dsp:spPr>
        <a:xfrm>
          <a:off x="0" y="4895945"/>
          <a:ext cx="47262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D45384-EF3D-433E-B927-C85FE568AA34}">
      <dsp:nvSpPr>
        <dsp:cNvPr id="0" name=""/>
        <dsp:cNvSpPr/>
      </dsp:nvSpPr>
      <dsp:spPr>
        <a:xfrm>
          <a:off x="295926" y="5116056"/>
          <a:ext cx="538048" cy="5380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174DCD-3186-479C-BD54-8BA8D8873904}">
      <dsp:nvSpPr>
        <dsp:cNvPr id="0" name=""/>
        <dsp:cNvSpPr/>
      </dsp:nvSpPr>
      <dsp:spPr>
        <a:xfrm>
          <a:off x="1129902" y="4895945"/>
          <a:ext cx="35962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kern="1200" dirty="0"/>
            <a:t>- Enhancing features based on user feedback.</a:t>
          </a:r>
        </a:p>
      </dsp:txBody>
      <dsp:txXfrm>
        <a:off x="1129902" y="4895945"/>
        <a:ext cx="3596298" cy="97827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2/20/2025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2/20/2025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2/20/2025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2/20/2025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2910322" y="583345"/>
            <a:ext cx="5370268" cy="4164820"/>
          </a:xfrm>
        </p:spPr>
        <p:txBody>
          <a:bodyPr anchor="t">
            <a:normAutofit/>
          </a:bodyPr>
          <a:lstStyle/>
          <a:p>
            <a:pPr algn="r"/>
            <a:r>
              <a:rPr lang="en-US" sz="7000" dirty="0">
                <a:solidFill>
                  <a:srgbClr val="FFFFFF"/>
                </a:solidFill>
              </a:rPr>
              <a:t>Student Career Path App</a:t>
            </a:r>
          </a:p>
        </p:txBody>
      </p:sp>
      <p:sp>
        <p:nvSpPr>
          <p:cNvPr id="3" name="Subtitle 2"/>
          <p:cNvSpPr>
            <a:spLocks noGrp="1"/>
          </p:cNvSpPr>
          <p:nvPr>
            <p:ph type="subTitle" idx="1"/>
          </p:nvPr>
        </p:nvSpPr>
        <p:spPr>
          <a:xfrm>
            <a:off x="906171" y="5972174"/>
            <a:ext cx="6434024" cy="504825"/>
          </a:xfrm>
        </p:spPr>
        <p:txBody>
          <a:bodyPr>
            <a:normAutofit/>
          </a:bodyPr>
          <a:lstStyle/>
          <a:p>
            <a:pPr algn="l"/>
            <a:r>
              <a:rPr lang="en-US" sz="1700">
                <a:solidFill>
                  <a:srgbClr val="FFFFFF"/>
                </a:solidFill>
              </a:rPr>
              <a:t>Helping Students Choose and Achieve Their Career Goals</a:t>
            </a: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r>
              <a:rPr lang="en-US" sz="6300"/>
              <a:t>Introduction</a:t>
            </a:r>
          </a:p>
        </p:txBody>
      </p:sp>
      <p:sp>
        <p:nvSpPr>
          <p:cNvPr id="3" name="Content Placeholder 2"/>
          <p:cNvSpPr>
            <a:spLocks noGrp="1"/>
          </p:cNvSpPr>
          <p:nvPr>
            <p:ph idx="1"/>
          </p:nvPr>
        </p:nvSpPr>
        <p:spPr>
          <a:xfrm>
            <a:off x="963930" y="2969469"/>
            <a:ext cx="6056111" cy="2800395"/>
          </a:xfrm>
        </p:spPr>
        <p:txBody>
          <a:bodyPr anchor="t">
            <a:noAutofit/>
          </a:bodyPr>
          <a:lstStyle/>
          <a:p>
            <a:r>
              <a:rPr lang="en-US" sz="2000" dirty="0"/>
              <a:t>Our team aims to develop an app designed to help students discover and pursue their ideal career paths from an early age. It will provide personalized guidance, helping students explore careers, set goals, and access the resources needed to achieve them.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fontScale="90000"/>
          </a:bodyPr>
          <a:lstStyle/>
          <a:p>
            <a:r>
              <a:rPr lang="en-US" sz="5800" dirty="0"/>
              <a:t>The Problem we are trying to solve:</a:t>
            </a:r>
          </a:p>
        </p:txBody>
      </p:sp>
      <p:sp>
        <p:nvSpPr>
          <p:cNvPr id="3" name="Content Placeholder 2"/>
          <p:cNvSpPr>
            <a:spLocks noGrp="1"/>
          </p:cNvSpPr>
          <p:nvPr>
            <p:ph idx="1"/>
          </p:nvPr>
        </p:nvSpPr>
        <p:spPr>
          <a:xfrm>
            <a:off x="963930" y="2969469"/>
            <a:ext cx="6056111" cy="2800395"/>
          </a:xfrm>
        </p:spPr>
        <p:txBody>
          <a:bodyPr anchor="t">
            <a:normAutofit/>
          </a:bodyPr>
          <a:lstStyle/>
          <a:p>
            <a:r>
              <a:rPr lang="en-US" sz="2100" dirty="0"/>
              <a:t>Many students struggle to decide their career paths until a later stage in their education which often delays their progress or prevents them from achieving their goals. Our survey revealed that most students make career decisions during high school or university, missing the opportunity to prepare earlier and build productive habits early 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Survey Results</a:t>
            </a:r>
          </a:p>
        </p:txBody>
      </p:sp>
      <p:pic>
        <p:nvPicPr>
          <p:cNvPr id="3" name="Picture 2" descr="survey_pie_chart.png"/>
          <p:cNvPicPr>
            <a:picLocks noChangeAspect="1"/>
          </p:cNvPicPr>
          <p:nvPr/>
        </p:nvPicPr>
        <p:blipFill>
          <a:blip r:embed="rId2"/>
          <a:stretch>
            <a:fillRect/>
          </a:stretch>
        </p:blipFill>
        <p:spPr>
          <a:xfrm>
            <a:off x="914400" y="1828800"/>
            <a:ext cx="4572000" cy="3657600"/>
          </a:xfrm>
          <a:prstGeom prst="rect">
            <a:avLst/>
          </a:prstGeom>
        </p:spPr>
      </p:pic>
      <p:pic>
        <p:nvPicPr>
          <p:cNvPr id="5" name="Picture 4">
            <a:extLst>
              <a:ext uri="{FF2B5EF4-FFF2-40B4-BE49-F238E27FC236}">
                <a16:creationId xmlns:a16="http://schemas.microsoft.com/office/drawing/2014/main" id="{22641FB0-7432-C8F3-5D92-77BCF6E09CA5}"/>
              </a:ext>
            </a:extLst>
          </p:cNvPr>
          <p:cNvPicPr>
            <a:picLocks noChangeAspect="1"/>
          </p:cNvPicPr>
          <p:nvPr/>
        </p:nvPicPr>
        <p:blipFill>
          <a:blip r:embed="rId3"/>
          <a:stretch>
            <a:fillRect/>
          </a:stretch>
        </p:blipFill>
        <p:spPr>
          <a:xfrm>
            <a:off x="91440" y="1532644"/>
            <a:ext cx="8963538" cy="379373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r>
              <a:rPr lang="en-US" sz="5800"/>
              <a:t>Proposed Solution</a:t>
            </a:r>
          </a:p>
        </p:txBody>
      </p:sp>
      <p:sp>
        <p:nvSpPr>
          <p:cNvPr id="3" name="Content Placeholder 2"/>
          <p:cNvSpPr>
            <a:spLocks noGrp="1"/>
          </p:cNvSpPr>
          <p:nvPr>
            <p:ph idx="1"/>
          </p:nvPr>
        </p:nvSpPr>
        <p:spPr>
          <a:xfrm>
            <a:off x="963930" y="2969469"/>
            <a:ext cx="6056111" cy="2800395"/>
          </a:xfrm>
        </p:spPr>
        <p:txBody>
          <a:bodyPr anchor="t">
            <a:normAutofit/>
          </a:bodyPr>
          <a:lstStyle/>
          <a:p>
            <a:pPr>
              <a:lnSpc>
                <a:spcPct val="90000"/>
              </a:lnSpc>
            </a:pPr>
            <a:r>
              <a:rPr lang="en-US" sz="2100" dirty="0"/>
              <a:t>We propose an app that guides students in identifying their career interests early. The app provides:</a:t>
            </a:r>
          </a:p>
          <a:p>
            <a:pPr>
              <a:lnSpc>
                <a:spcPct val="90000"/>
              </a:lnSpc>
            </a:pPr>
            <a:r>
              <a:rPr lang="en-US" sz="2100" dirty="0"/>
              <a:t>an AI model which interacts with the NPC labor force dataset to make it accurate.</a:t>
            </a:r>
          </a:p>
          <a:p>
            <a:pPr>
              <a:lnSpc>
                <a:spcPct val="90000"/>
              </a:lnSpc>
            </a:pPr>
            <a:r>
              <a:rPr lang="en-US" sz="2100" dirty="0"/>
              <a:t>gamified career path system.</a:t>
            </a:r>
          </a:p>
          <a:p>
            <a:pPr>
              <a:lnSpc>
                <a:spcPct val="90000"/>
              </a:lnSpc>
            </a:pPr>
            <a:r>
              <a:rPr lang="en-US" sz="2100" dirty="0"/>
              <a:t>Progress tracking.</a:t>
            </a:r>
          </a:p>
          <a:p>
            <a:pPr>
              <a:lnSpc>
                <a:spcPct val="90000"/>
              </a:lnSpc>
            </a:pPr>
            <a:r>
              <a:rPr lang="en-US" sz="2100" dirty="0"/>
              <a:t>Resources to build necessary skills.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DBF50F6-DD88-4D9F-B7D3-79B989980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6BBDC2-6929-469E-B7C4-A03E77BF9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5817" y="489092"/>
            <a:ext cx="7980565" cy="775845"/>
          </a:xfrm>
        </p:spPr>
        <p:txBody>
          <a:bodyPr vert="horz" lIns="91440" tIns="45720" rIns="91440" bIns="45720" rtlCol="0" anchor="ctr">
            <a:normAutofit/>
          </a:bodyPr>
          <a:lstStyle/>
          <a:p>
            <a:pPr algn="l" defTabSz="914400">
              <a:lnSpc>
                <a:spcPct val="90000"/>
              </a:lnSpc>
            </a:pPr>
            <a:r>
              <a:rPr lang="en-US" sz="3500" kern="1200" dirty="0">
                <a:solidFill>
                  <a:schemeClr val="tx2"/>
                </a:solidFill>
                <a:latin typeface="+mj-lt"/>
                <a:ea typeface="+mj-ea"/>
                <a:cs typeface="+mj-cs"/>
              </a:rPr>
              <a:t>App Design</a:t>
            </a:r>
          </a:p>
        </p:txBody>
      </p:sp>
      <p:grpSp>
        <p:nvGrpSpPr>
          <p:cNvPr id="14" name="Group 13">
            <a:extLst>
              <a:ext uri="{FF2B5EF4-FFF2-40B4-BE49-F238E27FC236}">
                <a16:creationId xmlns:a16="http://schemas.microsoft.com/office/drawing/2014/main" id="{C344E6B5-C9F5-4338-9E33-003B123731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446669" y="442100"/>
            <a:ext cx="2514948" cy="1630750"/>
            <a:chOff x="-305" y="-4155"/>
            <a:chExt cx="2514948" cy="2174333"/>
          </a:xfrm>
        </p:grpSpPr>
        <p:sp>
          <p:nvSpPr>
            <p:cNvPr id="15" name="Freeform: Shape 14">
              <a:extLst>
                <a:ext uri="{FF2B5EF4-FFF2-40B4-BE49-F238E27FC236}">
                  <a16:creationId xmlns:a16="http://schemas.microsoft.com/office/drawing/2014/main" id="{C90B0F8D-9E81-4DE8-95D5-1A26E9390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30BA43A-83E9-4C67-92A6-F247FB370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2F3A0CC-EBFE-405D-B0C0-27DE361ED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DF2E853E-B55A-4FFD-B90E-6FB4F31BD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ACE0D350-11A5-8B41-6923-EE135FBF287F}"/>
              </a:ext>
            </a:extLst>
          </p:cNvPr>
          <p:cNvPicPr>
            <a:picLocks noChangeAspect="1"/>
          </p:cNvPicPr>
          <p:nvPr/>
        </p:nvPicPr>
        <p:blipFill>
          <a:blip r:embed="rId2"/>
          <a:stretch>
            <a:fillRect/>
          </a:stretch>
        </p:blipFill>
        <p:spPr>
          <a:xfrm>
            <a:off x="129506" y="1665657"/>
            <a:ext cx="8884757" cy="3020817"/>
          </a:xfrm>
          <a:prstGeom prst="rect">
            <a:avLst/>
          </a:prstGeom>
        </p:spPr>
      </p:pic>
      <p:grpSp>
        <p:nvGrpSpPr>
          <p:cNvPr id="20" name="Group 19">
            <a:extLst>
              <a:ext uri="{FF2B5EF4-FFF2-40B4-BE49-F238E27FC236}">
                <a16:creationId xmlns:a16="http://schemas.microsoft.com/office/drawing/2014/main" id="{FDFEDBF7-8E2C-46B8-9095-AE1D77E217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847914" y="4560733"/>
            <a:ext cx="2296085" cy="2297266"/>
            <a:chOff x="-305" y="-1"/>
            <a:chExt cx="3832880" cy="2876136"/>
          </a:xfrm>
        </p:grpSpPr>
        <p:sp>
          <p:nvSpPr>
            <p:cNvPr id="21" name="Freeform: Shape 20">
              <a:extLst>
                <a:ext uri="{FF2B5EF4-FFF2-40B4-BE49-F238E27FC236}">
                  <a16:creationId xmlns:a16="http://schemas.microsoft.com/office/drawing/2014/main" id="{60202872-FBB0-4F11-BC49-9FB400B212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DEB2F40-D411-4D44-9638-AE0342C7F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507F7D91-A991-4196-AF73-327E04B56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178739A9-E67C-40E5-9468-0A68AEC54E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603504" y="457200"/>
            <a:ext cx="7934706" cy="1188720"/>
          </a:xfrm>
        </p:spPr>
        <p:txBody>
          <a:bodyPr>
            <a:normAutofit/>
          </a:bodyPr>
          <a:lstStyle/>
          <a:p>
            <a:r>
              <a:rPr lang="en-US" sz="3500">
                <a:solidFill>
                  <a:schemeClr val="tx2"/>
                </a:solidFill>
              </a:rPr>
              <a:t>Impact</a:t>
            </a:r>
          </a:p>
        </p:txBody>
      </p:sp>
      <p:grpSp>
        <p:nvGrpSpPr>
          <p:cNvPr id="24" name="Group 23">
            <a:extLst>
              <a:ext uri="{FF2B5EF4-FFF2-40B4-BE49-F238E27FC236}">
                <a16:creationId xmlns:a16="http://schemas.microsoft.com/office/drawing/2014/main" id="{76566969-F813-4CC5-B3E9-363D85B55C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660949" y="-5116"/>
            <a:ext cx="2488985" cy="2490264"/>
            <a:chOff x="-305" y="-1"/>
            <a:chExt cx="3832880" cy="2876136"/>
          </a:xfrm>
        </p:grpSpPr>
        <p:sp>
          <p:nvSpPr>
            <p:cNvPr id="25" name="Freeform: Shape 24">
              <a:extLst>
                <a:ext uri="{FF2B5EF4-FFF2-40B4-BE49-F238E27FC236}">
                  <a16:creationId xmlns:a16="http://schemas.microsoft.com/office/drawing/2014/main" id="{AF8CF66C-45E2-456B-92B0-9E97A331D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D65D590E-D70D-4D25-B853-D5208F2AA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6231501E-3F84-4705-A001-13995FA6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552617E4-47FD-4C38-8F70-93BF9B125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0217D733-97B6-4C43-AF0C-5E3CB0EA13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07887"/>
            <a:ext cx="1954321" cy="2252847"/>
            <a:chOff x="-305" y="-4155"/>
            <a:chExt cx="2514948" cy="2174333"/>
          </a:xfrm>
        </p:grpSpPr>
        <p:sp>
          <p:nvSpPr>
            <p:cNvPr id="31" name="Freeform: Shape 30">
              <a:extLst>
                <a:ext uri="{FF2B5EF4-FFF2-40B4-BE49-F238E27FC236}">
                  <a16:creationId xmlns:a16="http://schemas.microsoft.com/office/drawing/2014/main" id="{FD288266-7E76-4D4A-BAAC-E233FA013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B697F88A-8624-4BA2-AF06-E6C3A52F0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8CA77163-C052-481C-9DCF-68C23ACAB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4" name="Freeform: Shape 33">
              <a:extLst>
                <a:ext uri="{FF2B5EF4-FFF2-40B4-BE49-F238E27FC236}">
                  <a16:creationId xmlns:a16="http://schemas.microsoft.com/office/drawing/2014/main" id="{02B425B5-0A0E-4B85-B718-E5DA73431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29" name="Content Placeholder 2">
            <a:extLst>
              <a:ext uri="{FF2B5EF4-FFF2-40B4-BE49-F238E27FC236}">
                <a16:creationId xmlns:a16="http://schemas.microsoft.com/office/drawing/2014/main" id="{9BAA3DBF-5D2E-E470-C508-5A2D21A01490}"/>
              </a:ext>
            </a:extLst>
          </p:cNvPr>
          <p:cNvGraphicFramePr>
            <a:graphicFrameLocks noGrp="1"/>
          </p:cNvGraphicFramePr>
          <p:nvPr>
            <p:ph idx="1"/>
            <p:extLst>
              <p:ext uri="{D42A27DB-BD31-4B8C-83A1-F6EECF244321}">
                <p14:modId xmlns:p14="http://schemas.microsoft.com/office/powerpoint/2010/main" val="2015526680"/>
              </p:ext>
            </p:extLst>
          </p:nvPr>
        </p:nvGraphicFramePr>
        <p:xfrm>
          <a:off x="777240" y="2560320"/>
          <a:ext cx="7589520"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195697"/>
            <a:ext cx="2400300" cy="4238118"/>
          </a:xfrm>
        </p:spPr>
        <p:txBody>
          <a:bodyPr>
            <a:normAutofit/>
          </a:bodyPr>
          <a:lstStyle/>
          <a:p>
            <a:r>
              <a:rPr lang="en-US" sz="3700">
                <a:solidFill>
                  <a:schemeClr val="bg1"/>
                </a:solidFill>
              </a:rPr>
              <a:t>Conclusion and Next Steps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819F2A55-C8F1-4C9A-F801-A44AF441512C}"/>
              </a:ext>
            </a:extLst>
          </p:cNvPr>
          <p:cNvGraphicFramePr>
            <a:graphicFrameLocks noGrp="1"/>
          </p:cNvGraphicFramePr>
          <p:nvPr>
            <p:ph idx="1"/>
            <p:extLst>
              <p:ext uri="{D42A27DB-BD31-4B8C-83A1-F6EECF244321}">
                <p14:modId xmlns:p14="http://schemas.microsoft.com/office/powerpoint/2010/main" val="1866542240"/>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178</TotalTime>
  <Words>263</Words>
  <Application>Microsoft Office PowerPoint</Application>
  <PresentationFormat>On-screen Show (4:3)</PresentationFormat>
  <Paragraphs>31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Student Career Path App</vt:lpstr>
      <vt:lpstr>Introduction</vt:lpstr>
      <vt:lpstr>The Problem we are trying to solve:</vt:lpstr>
      <vt:lpstr>Survey Results</vt:lpstr>
      <vt:lpstr>Proposed Solution</vt:lpstr>
      <vt:lpstr>App Design</vt:lpstr>
      <vt:lpstr>Impact</vt:lpstr>
      <vt:lpstr>Conclusion and Next Steps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mohammed b</dc:creator>
  <cp:keywords/>
  <dc:description>generated using python-pptx</dc:description>
  <cp:lastModifiedBy>Mohammed Yousuf A A Bakhit</cp:lastModifiedBy>
  <cp:revision>6</cp:revision>
  <dcterms:created xsi:type="dcterms:W3CDTF">2013-01-27T09:14:16Z</dcterms:created>
  <dcterms:modified xsi:type="dcterms:W3CDTF">2025-02-20T08:57:43Z</dcterms:modified>
  <cp:category/>
</cp:coreProperties>
</file>