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4184-47EF-446F-B2E7-195AD06EC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3BDB1-6B1A-464B-8B3E-9B59A63C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F87F-E385-4D88-9BEE-6122D054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A049-3C23-4CEF-AF16-952518D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9801-F405-4407-8891-3A24B79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6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FE5C-27C9-42EC-B157-5EFD6839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F32A3-00CA-4953-84E7-52202441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5087-5A66-4789-B7D1-CC74796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C3F2-FC6F-48FB-8623-17A52E0D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6EA4-6BA2-4489-B58A-FCDCF4B7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FFA18-447F-46E7-A014-569172E4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87B8-4968-42FA-8756-16F6EF3F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2006-FD2A-491D-83F3-87433DE7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DE1-58A3-49F0-A4AE-7E1DA6B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9FA0-EC87-465B-B433-12405CF8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6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1FA-D05E-4A6E-B0DC-C0D4F1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E577-3BA7-43C7-819B-3B76060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AFC3-43A8-4A45-83E0-602FBDC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7271-5751-45D3-AD2E-F4822C8E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F29E-0162-4F79-A8B2-0E698741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1F87-3F28-442D-AEDB-F9CB75E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2C69-46D8-4A8F-AE6B-1A2AFB9C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4C3A-7BA9-4358-B819-DD066E8D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5746-27C9-4A16-8208-9878F1E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5E94-9BEE-49E6-9960-137174CC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60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C64-0C78-4CA6-8F56-5058EDC2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EBB8-AD17-4261-A57A-FD639A05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27DB-F6FD-40FC-902F-391C5A4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90AD-0877-4796-A2D2-AB35D97A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3C43-F471-4777-97FB-13E7E7ED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111D2-623A-40B6-B928-573251A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10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5E19-F6D5-4B1C-90AD-0981AE54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75DB-08D6-4F55-B713-6B459F2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CFEA9-0DBB-4EE5-A158-0A44287EC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5450C-3C68-43EA-BAB2-45AAF1FD1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11741-9CA8-4033-84BB-B0B45BB93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8A8C-5636-4784-B48F-981993DC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9363-99F5-4D05-98D2-860DFA44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2CB61-DDE0-42AF-A2A0-AB2FF23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0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FCB2-0736-43EC-8540-6ABF1AE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CCE-2581-4E05-A7C7-C86D305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8E41D-9EF6-4F54-93B1-6DA4A4EB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00ABD-9C9B-4C58-BA41-41195A80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9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6194-4115-4E8A-8CCD-2D769EB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17F51-AE87-4880-8BB7-FED8852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D745-2C1D-4BCB-A265-4D04A437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3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9A4A-400C-4750-B09C-825914CB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BFA-0D8F-4619-89F1-6609B596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5D02-1387-4CBC-A497-C32821BF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D738-588D-43D2-8A7F-95AD959F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43FD-8A0B-499C-9EFD-8FC906B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A2AB-870F-4E2B-A74E-800BCE2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9E1-5F04-4C59-B7BA-30BAA6E1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BBC8-4E42-4D4B-9807-926F25C9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A780F-3D80-486F-B966-C3A066D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7862-44E6-4CA8-91EA-25740AD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9649-AFB2-4336-A2D5-C58E95DF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46FF-69AE-4245-8167-2A625A99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62559-CFC7-4B35-AC58-442629DA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7025-A6BF-4C5A-B28B-255AAAAC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7F7F-80B4-4BC6-B456-AA4946BAC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125A-FC3E-4D83-B87B-74F19FFFCEE6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1748-7826-45D0-945C-082211BE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3D76-0844-4CC1-B8E7-4D7043E9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8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AAB3-2786-4CF2-B970-2A7C2DA5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Portfolio Website 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E1CDF-7648-48B4-8884-9540A5A7A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78" y="1825625"/>
            <a:ext cx="8907444" cy="4351338"/>
          </a:xfrm>
        </p:spPr>
      </p:pic>
    </p:spTree>
    <p:extLst>
      <p:ext uri="{BB962C8B-B14F-4D97-AF65-F5344CB8AC3E}">
        <p14:creationId xmlns:p14="http://schemas.microsoft.com/office/powerpoint/2010/main" val="122753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Blogs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C872DF-EECA-458D-8C3C-61417E78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162"/>
            <a:ext cx="10515600" cy="3670264"/>
          </a:xfrm>
        </p:spPr>
      </p:pic>
    </p:spTree>
    <p:extLst>
      <p:ext uri="{BB962C8B-B14F-4D97-AF65-F5344CB8AC3E}">
        <p14:creationId xmlns:p14="http://schemas.microsoft.com/office/powerpoint/2010/main" val="39108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Wireframes – Blog Post Page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BFEFB22-F194-4128-8BA0-166697140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8" y="1825625"/>
            <a:ext cx="10410343" cy="4351338"/>
          </a:xfrm>
        </p:spPr>
      </p:pic>
    </p:spTree>
    <p:extLst>
      <p:ext uri="{BB962C8B-B14F-4D97-AF65-F5344CB8AC3E}">
        <p14:creationId xmlns:p14="http://schemas.microsoft.com/office/powerpoint/2010/main" val="56646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Blog Post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79D5E-B207-4293-84DE-C75218483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904"/>
            <a:ext cx="10515600" cy="3702779"/>
          </a:xfrm>
        </p:spPr>
      </p:pic>
    </p:spTree>
    <p:extLst>
      <p:ext uri="{BB962C8B-B14F-4D97-AF65-F5344CB8AC3E}">
        <p14:creationId xmlns:p14="http://schemas.microsoft.com/office/powerpoint/2010/main" val="38839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A6EB-5DF3-4A01-A99A-F461E2C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Sitemap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B02358B-BCC8-4559-BDAB-7AEB427A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304"/>
            <a:ext cx="10515600" cy="4169979"/>
          </a:xfrm>
        </p:spPr>
      </p:pic>
    </p:spTree>
    <p:extLst>
      <p:ext uri="{BB962C8B-B14F-4D97-AF65-F5344CB8AC3E}">
        <p14:creationId xmlns:p14="http://schemas.microsoft.com/office/powerpoint/2010/main" val="102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Wireframes – Index Page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CD042B-1938-44E8-A318-2039518D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8" y="1825625"/>
            <a:ext cx="10450404" cy="4351338"/>
          </a:xfrm>
        </p:spPr>
      </p:pic>
    </p:spTree>
    <p:extLst>
      <p:ext uri="{BB962C8B-B14F-4D97-AF65-F5344CB8AC3E}">
        <p14:creationId xmlns:p14="http://schemas.microsoft.com/office/powerpoint/2010/main" val="426209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Index Page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C8AF85-FB49-40E5-BEEB-A671D5C8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6673"/>
            <a:ext cx="10515600" cy="3669242"/>
          </a:xfrm>
        </p:spPr>
      </p:pic>
    </p:spTree>
    <p:extLst>
      <p:ext uri="{BB962C8B-B14F-4D97-AF65-F5344CB8AC3E}">
        <p14:creationId xmlns:p14="http://schemas.microsoft.com/office/powerpoint/2010/main" val="7372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Wireframes – About Page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AB4FB2B-0F28-4BAE-9DF8-203C30A0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" y="1825625"/>
            <a:ext cx="10483420" cy="4351338"/>
          </a:xfrm>
        </p:spPr>
      </p:pic>
    </p:spTree>
    <p:extLst>
      <p:ext uri="{BB962C8B-B14F-4D97-AF65-F5344CB8AC3E}">
        <p14:creationId xmlns:p14="http://schemas.microsoft.com/office/powerpoint/2010/main" val="514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About Page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7E240-A8D0-4A0C-B690-C5E1247F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6608"/>
            <a:ext cx="10515600" cy="3689371"/>
          </a:xfrm>
        </p:spPr>
      </p:pic>
    </p:spTree>
    <p:extLst>
      <p:ext uri="{BB962C8B-B14F-4D97-AF65-F5344CB8AC3E}">
        <p14:creationId xmlns:p14="http://schemas.microsoft.com/office/powerpoint/2010/main" val="39193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Wireframes – Projects Page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D91AF8-C7EF-46B1-8B94-F23E81505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7" y="1825625"/>
            <a:ext cx="10427466" cy="4351338"/>
          </a:xfrm>
        </p:spPr>
      </p:pic>
    </p:spTree>
    <p:extLst>
      <p:ext uri="{BB962C8B-B14F-4D97-AF65-F5344CB8AC3E}">
        <p14:creationId xmlns:p14="http://schemas.microsoft.com/office/powerpoint/2010/main" val="102928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Projects Page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8451F4-BC2C-47FB-8680-AB65E8EF9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436"/>
            <a:ext cx="10515600" cy="3683716"/>
          </a:xfrm>
        </p:spPr>
      </p:pic>
    </p:spTree>
    <p:extLst>
      <p:ext uri="{BB962C8B-B14F-4D97-AF65-F5344CB8AC3E}">
        <p14:creationId xmlns:p14="http://schemas.microsoft.com/office/powerpoint/2010/main" val="39390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Wireframes – Blogs Page</a:t>
            </a:r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5B05E12-1D9A-4A01-8E74-EF0BD3AD9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" y="1825625"/>
            <a:ext cx="10417275" cy="4351338"/>
          </a:xfrm>
        </p:spPr>
      </p:pic>
    </p:spTree>
    <p:extLst>
      <p:ext uri="{BB962C8B-B14F-4D97-AF65-F5344CB8AC3E}">
        <p14:creationId xmlns:p14="http://schemas.microsoft.com/office/powerpoint/2010/main" val="75138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Portfolio Website Presentation</vt:lpstr>
      <vt:lpstr>Sitemap</vt:lpstr>
      <vt:lpstr>Wireframes – Index Page</vt:lpstr>
      <vt:lpstr>Index Page</vt:lpstr>
      <vt:lpstr>Wireframes – About Page</vt:lpstr>
      <vt:lpstr>About Page</vt:lpstr>
      <vt:lpstr>Wireframes – Projects Page</vt:lpstr>
      <vt:lpstr>Projects Page</vt:lpstr>
      <vt:lpstr>Wireframes – Blogs Page</vt:lpstr>
      <vt:lpstr>Blogs Page</vt:lpstr>
      <vt:lpstr>Wireframes – Blog Post Page</vt:lpstr>
      <vt:lpstr>Blog Post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quach.794@outlook.com</dc:creator>
  <cp:lastModifiedBy>quach.794@outlook.com</cp:lastModifiedBy>
  <cp:revision>4</cp:revision>
  <dcterms:created xsi:type="dcterms:W3CDTF">2022-02-24T09:22:40Z</dcterms:created>
  <dcterms:modified xsi:type="dcterms:W3CDTF">2022-03-03T10:24:00Z</dcterms:modified>
</cp:coreProperties>
</file>