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C79C-CD0A-463B-A14D-FC46DEDC7459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2E5-B069-4E65-B807-0ED36D2B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4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C79C-CD0A-463B-A14D-FC46DEDC7459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2E5-B069-4E65-B807-0ED36D2B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4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C79C-CD0A-463B-A14D-FC46DEDC7459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2E5-B069-4E65-B807-0ED36D2B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C79C-CD0A-463B-A14D-FC46DEDC7459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2E5-B069-4E65-B807-0ED36D2B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C79C-CD0A-463B-A14D-FC46DEDC7459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2E5-B069-4E65-B807-0ED36D2B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3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C79C-CD0A-463B-A14D-FC46DEDC7459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2E5-B069-4E65-B807-0ED36D2B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2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C79C-CD0A-463B-A14D-FC46DEDC7459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2E5-B069-4E65-B807-0ED36D2B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C79C-CD0A-463B-A14D-FC46DEDC7459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2E5-B069-4E65-B807-0ED36D2B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C79C-CD0A-463B-A14D-FC46DEDC7459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2E5-B069-4E65-B807-0ED36D2B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C79C-CD0A-463B-A14D-FC46DEDC7459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2E5-B069-4E65-B807-0ED36D2B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8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C79C-CD0A-463B-A14D-FC46DEDC7459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2E5-B069-4E65-B807-0ED36D2B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2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C79C-CD0A-463B-A14D-FC46DEDC7459}" type="datetimeFigureOut">
              <a:rPr lang="en-US" smtClean="0"/>
              <a:t>28-Dec-16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F2E5-B069-4E65-B807-0ED36D2B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5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Sliding Shapes for </a:t>
            </a:r>
            <a:r>
              <a:rPr lang="en-US" dirty="0" err="1"/>
              <a:t>Amodal</a:t>
            </a:r>
            <a:r>
              <a:rPr lang="en-US" dirty="0"/>
              <a:t> 3D Object Detection in RGB-D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7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Citation papers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R. </a:t>
            </a:r>
            <a:r>
              <a:rPr lang="en-US" dirty="0" err="1" smtClean="0"/>
              <a:t>Girshick</a:t>
            </a:r>
            <a:r>
              <a:rPr lang="en-US" dirty="0" smtClean="0"/>
              <a:t>. Fast R-CNN. </a:t>
            </a:r>
            <a:r>
              <a:rPr lang="en-US" i="1" dirty="0" smtClean="0"/>
              <a:t>ICCV 2015</a:t>
            </a:r>
          </a:p>
          <a:p>
            <a:r>
              <a:rPr lang="en-US" dirty="0" smtClean="0"/>
              <a:t>S. Ren, K. He, R. </a:t>
            </a:r>
            <a:r>
              <a:rPr lang="en-US" dirty="0" err="1" smtClean="0"/>
              <a:t>Girshick</a:t>
            </a:r>
            <a:r>
              <a:rPr lang="en-US" dirty="0" smtClean="0"/>
              <a:t>. Faster R-CNN. </a:t>
            </a:r>
            <a:r>
              <a:rPr lang="en-US" i="1" dirty="0" smtClean="0"/>
              <a:t>NIPS, 2015</a:t>
            </a:r>
          </a:p>
          <a:p>
            <a:r>
              <a:rPr lang="en-US" dirty="0" smtClean="0"/>
              <a:t>S. Gupta et al. Aligning 3D models to RGBD images of cluttered scenes. </a:t>
            </a:r>
            <a:r>
              <a:rPr lang="en-US" i="1" dirty="0" smtClean="0"/>
              <a:t>CVPR 2015.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140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5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1a. 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Tasks: </a:t>
            </a:r>
          </a:p>
          <a:p>
            <a:pPr lvl="1"/>
            <a:r>
              <a:rPr lang="en-US" dirty="0" err="1" smtClean="0"/>
              <a:t>Amodal</a:t>
            </a:r>
            <a:r>
              <a:rPr lang="en-US" dirty="0" smtClean="0"/>
              <a:t> 3D object detection in RGB-D images</a:t>
            </a:r>
          </a:p>
          <a:p>
            <a:pPr lvl="1"/>
            <a:r>
              <a:rPr lang="en-US" dirty="0" smtClean="0"/>
              <a:t>Producing a 3D bounding box of an object</a:t>
            </a:r>
          </a:p>
          <a:p>
            <a:r>
              <a:rPr lang="en-US" dirty="0" smtClean="0"/>
              <a:t>Deep sliding shape:</a:t>
            </a:r>
          </a:p>
          <a:p>
            <a:pPr lvl="1"/>
            <a:r>
              <a:rPr lang="en-US" dirty="0" smtClean="0"/>
              <a:t>3D Region Proposal Network (RPN)</a:t>
            </a:r>
          </a:p>
          <a:p>
            <a:pPr lvl="1"/>
            <a:r>
              <a:rPr lang="en-US" dirty="0" smtClean="0"/>
              <a:t>Object Recognition Network (ORP)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9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 of 3D RPN (S. Song):</a:t>
            </a:r>
          </a:p>
          <a:p>
            <a:pPr lvl="1"/>
            <a:r>
              <a:rPr lang="en-US" dirty="0" smtClean="0"/>
              <a:t>Predict 3D bounding box without fitting model with CAD data</a:t>
            </a:r>
          </a:p>
          <a:p>
            <a:pPr lvl="1"/>
            <a:r>
              <a:rPr lang="en-US" dirty="0" smtClean="0"/>
              <a:t>Less variances: same category typically have similar size</a:t>
            </a:r>
          </a:p>
          <a:p>
            <a:pPr lvl="1"/>
            <a:r>
              <a:rPr lang="en-US" dirty="0" err="1" smtClean="0"/>
              <a:t>ConvNet</a:t>
            </a:r>
            <a:r>
              <a:rPr lang="en-US" dirty="0" smtClean="0"/>
              <a:t> can learn meaningful 3D features in a better aligned space</a:t>
            </a:r>
          </a:p>
          <a:p>
            <a:pPr lvl="1"/>
            <a:r>
              <a:rPr lang="en-US" dirty="0" smtClean="0"/>
              <a:t>Represents real world – guides architecture design</a:t>
            </a:r>
          </a:p>
          <a:p>
            <a:pPr lvl="1"/>
            <a:r>
              <a:rPr lang="en-US" dirty="0" smtClean="0"/>
              <a:t>Exploit simple 3D context priors by using Manhattan world assumption to define bounding box orientations.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</a:t>
            </a:r>
            <a:r>
              <a:rPr lang="en-US" b="1" smtClean="0"/>
              <a:t>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for 3D object detection:</a:t>
            </a:r>
          </a:p>
          <a:p>
            <a:pPr lvl="1"/>
            <a:r>
              <a:rPr lang="en-US" dirty="0" smtClean="0"/>
              <a:t>Requires much more  memory and computation</a:t>
            </a:r>
          </a:p>
          <a:p>
            <a:pPr lvl="1"/>
            <a:r>
              <a:rPr lang="en-US" dirty="0" smtClean="0"/>
              <a:t>3D </a:t>
            </a:r>
            <a:r>
              <a:rPr lang="en-US" dirty="0"/>
              <a:t>b</a:t>
            </a:r>
            <a:r>
              <a:rPr lang="en-US" dirty="0" smtClean="0"/>
              <a:t>ounding boxes vary more size than 2D-pixel-based boxes</a:t>
            </a:r>
          </a:p>
          <a:p>
            <a:pPr lvl="1"/>
            <a:r>
              <a:rPr lang="en-US" dirty="0" smtClean="0"/>
              <a:t>Geometry signal is usually lower in frequency than texture signal in color </a:t>
            </a:r>
            <a:r>
              <a:rPr lang="en-US" dirty="0" err="1" smtClean="0"/>
              <a:t>img</a:t>
            </a:r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Input: 3D RPN is low-res, the 3D ODN (object detect network) is high-res</a:t>
            </a:r>
            <a:endParaRPr lang="en-US" dirty="0"/>
          </a:p>
          <a:p>
            <a:pPr lvl="1"/>
            <a:r>
              <a:rPr lang="en-US" dirty="0" smtClean="0"/>
              <a:t>Multi scale RPN that predicts proposals with different sizes?</a:t>
            </a:r>
          </a:p>
          <a:p>
            <a:pPr lvl="1"/>
            <a:r>
              <a:rPr lang="en-US" dirty="0" smtClean="0"/>
              <a:t>Jointly incorporate color information from the 2D image patch.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8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1b. </a:t>
            </a:r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</a:t>
            </a:r>
            <a:r>
              <a:rPr lang="en-US" dirty="0" err="1" smtClean="0"/>
              <a:t>ConvNets</a:t>
            </a:r>
            <a:r>
              <a:rPr lang="en-US" dirty="0" smtClean="0"/>
              <a:t> have revolutionized 2D image-based object detection: RCNN, Fast RCNN, Faster RCNN …</a:t>
            </a:r>
          </a:p>
          <a:p>
            <a:pPr lvl="1"/>
            <a:r>
              <a:rPr lang="en-US" dirty="0" smtClean="0"/>
              <a:t>2D Object Detector in RGB-D Images:</a:t>
            </a:r>
          </a:p>
          <a:p>
            <a:pPr lvl="1"/>
            <a:r>
              <a:rPr lang="en-US" dirty="0" smtClean="0"/>
              <a:t>3D Object Detector</a:t>
            </a:r>
          </a:p>
          <a:p>
            <a:pPr lvl="1"/>
            <a:r>
              <a:rPr lang="en-US" dirty="0" smtClean="0"/>
              <a:t>3D Feature Learning</a:t>
            </a:r>
          </a:p>
          <a:p>
            <a:pPr lvl="1"/>
            <a:r>
              <a:rPr lang="en-US" dirty="0" smtClean="0"/>
              <a:t>3D Deep Learning: 3D </a:t>
            </a:r>
            <a:r>
              <a:rPr lang="en-US" dirty="0" err="1" smtClean="0"/>
              <a:t>ShapeNets</a:t>
            </a:r>
            <a:r>
              <a:rPr lang="en-US" dirty="0" smtClean="0"/>
              <a:t> (3D </a:t>
            </a:r>
            <a:r>
              <a:rPr lang="en-US" dirty="0" err="1" smtClean="0"/>
              <a:t>SceneNets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Region Proposal:</a:t>
            </a:r>
            <a:r>
              <a:rPr lang="en-US" dirty="0"/>
              <a:t> </a:t>
            </a:r>
            <a:r>
              <a:rPr lang="en-US" dirty="0" smtClean="0"/>
              <a:t>(*) merge segmentation results  or (**) Faster RCNN</a:t>
            </a:r>
          </a:p>
        </p:txBody>
      </p:sp>
    </p:spTree>
    <p:extLst>
      <p:ext uri="{BB962C8B-B14F-4D97-AF65-F5344CB8AC3E}">
        <p14:creationId xmlns:p14="http://schemas.microsoft.com/office/powerpoint/2010/main" val="159146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Encoding 3D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Projective TSDF: d ~ distance point-to-plane</a:t>
            </a:r>
          </a:p>
          <a:p>
            <a:r>
              <a:rPr lang="en-US" dirty="0" smtClean="0"/>
              <a:t>Directional TSDF: dx - </a:t>
            </a:r>
            <a:r>
              <a:rPr lang="en-US" dirty="0" err="1" smtClean="0"/>
              <a:t>dy</a:t>
            </a:r>
            <a:r>
              <a:rPr lang="en-US" dirty="0" smtClean="0"/>
              <a:t> - </a:t>
            </a:r>
            <a:r>
              <a:rPr lang="en-US" dirty="0" err="1" smtClean="0"/>
              <a:t>dz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Multi-scale 3D Region Proposal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 and resolution</a:t>
            </a:r>
          </a:p>
          <a:p>
            <a:r>
              <a:rPr lang="en-US" dirty="0" smtClean="0"/>
              <a:t>Orientation, Anchor</a:t>
            </a:r>
          </a:p>
          <a:p>
            <a:r>
              <a:rPr lang="en-US" dirty="0" smtClean="0"/>
              <a:t>Multi-scale RPN</a:t>
            </a:r>
          </a:p>
          <a:p>
            <a:r>
              <a:rPr lang="en-US" dirty="0" smtClean="0"/>
              <a:t>Fully 3D convolutional architecture</a:t>
            </a:r>
          </a:p>
          <a:p>
            <a:r>
              <a:rPr lang="en-US" dirty="0" smtClean="0"/>
              <a:t>Empty box removal, 3D box regression</a:t>
            </a:r>
          </a:p>
          <a:p>
            <a:r>
              <a:rPr lang="en-US" dirty="0" smtClean="0"/>
              <a:t>Multi-task loss</a:t>
            </a:r>
          </a:p>
          <a:p>
            <a:r>
              <a:rPr lang="en-US" dirty="0" smtClean="0"/>
              <a:t>3D NMS (Non-Maximum Suppression)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8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Joint </a:t>
            </a:r>
            <a:r>
              <a:rPr lang="en-US" dirty="0" err="1" smtClean="0"/>
              <a:t>Amodal</a:t>
            </a:r>
            <a:r>
              <a:rPr lang="en-US" dirty="0" smtClean="0"/>
              <a:t> Object Recognition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object recognition network</a:t>
            </a:r>
          </a:p>
          <a:p>
            <a:r>
              <a:rPr lang="en-US" dirty="0" smtClean="0"/>
              <a:t>2D object recognition network</a:t>
            </a:r>
          </a:p>
          <a:p>
            <a:r>
              <a:rPr lang="en-US" dirty="0" smtClean="0"/>
              <a:t>2D and 3D joint recognition</a:t>
            </a:r>
          </a:p>
          <a:p>
            <a:r>
              <a:rPr lang="en-US" dirty="0" smtClean="0"/>
              <a:t>Multi-task loss</a:t>
            </a:r>
          </a:p>
          <a:p>
            <a:r>
              <a:rPr lang="en-US" dirty="0" smtClean="0"/>
              <a:t>Object </a:t>
            </a:r>
            <a:r>
              <a:rPr lang="en-US" smtClean="0"/>
              <a:t>size pruning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374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Deep Sliding Shapes for Amodal 3D Object Detection in RGB-D Images</vt:lpstr>
      <vt:lpstr>Contents</vt:lpstr>
      <vt:lpstr>1a. Introduction</vt:lpstr>
      <vt:lpstr>Introduction (cont.)</vt:lpstr>
      <vt:lpstr>Introduction (cont.)</vt:lpstr>
      <vt:lpstr>1b. Related works</vt:lpstr>
      <vt:lpstr>2. Encoding 3D representation</vt:lpstr>
      <vt:lpstr>3. Multi-scale 3D Region Proposal Network</vt:lpstr>
      <vt:lpstr>4. Joint Amodal Object Recognition Network</vt:lpstr>
      <vt:lpstr>Citation papers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Sliding Shapes for Amodal 3D Object Detection in RGB-D Images</dc:title>
  <dc:creator>Windows User</dc:creator>
  <cp:lastModifiedBy>Windows User</cp:lastModifiedBy>
  <cp:revision>91</cp:revision>
  <dcterms:created xsi:type="dcterms:W3CDTF">2016-12-18T11:52:59Z</dcterms:created>
  <dcterms:modified xsi:type="dcterms:W3CDTF">2016-12-28T06:31:05Z</dcterms:modified>
</cp:coreProperties>
</file>