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82676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3B22E-E8B1-4957-BD2F-E3386234443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75392F-42E9-4DDE-A229-19EE5EFEB26E}">
      <dgm:prSet/>
      <dgm:spPr/>
      <dgm:t>
        <a:bodyPr/>
        <a:lstStyle/>
        <a:p>
          <a:r>
            <a:rPr lang="en-US"/>
            <a:t>Guess Initial costates</a:t>
          </a:r>
        </a:p>
      </dgm:t>
    </dgm:pt>
    <dgm:pt modelId="{9E3BD0D6-701C-45EE-88A7-9FC94954DEEF}" type="parTrans" cxnId="{7DC1BC33-A888-4ADE-A02C-39B5670482FC}">
      <dgm:prSet/>
      <dgm:spPr/>
      <dgm:t>
        <a:bodyPr/>
        <a:lstStyle/>
        <a:p>
          <a:endParaRPr lang="en-US"/>
        </a:p>
      </dgm:t>
    </dgm:pt>
    <dgm:pt modelId="{EB770D5A-7568-4F64-B868-0214846D1DED}" type="sibTrans" cxnId="{7DC1BC33-A888-4ADE-A02C-39B5670482FC}">
      <dgm:prSet/>
      <dgm:spPr/>
      <dgm:t>
        <a:bodyPr/>
        <a:lstStyle/>
        <a:p>
          <a:endParaRPr lang="en-US"/>
        </a:p>
      </dgm:t>
    </dgm:pt>
    <dgm:pt modelId="{3476F174-3D1F-4B6C-8E33-F8C96856EBF4}">
      <dgm:prSet/>
      <dgm:spPr/>
      <dgm:t>
        <a:bodyPr/>
        <a:lstStyle/>
        <a:p>
          <a:r>
            <a:rPr lang="en-US"/>
            <a:t>Perturbating reduced differential equations and controls</a:t>
          </a:r>
        </a:p>
      </dgm:t>
    </dgm:pt>
    <dgm:pt modelId="{2EC21275-E31E-4291-B0A4-5981A7735D5B}" type="parTrans" cxnId="{C9709DBF-C5D6-41E2-B688-1BCF8E078A60}">
      <dgm:prSet/>
      <dgm:spPr/>
      <dgm:t>
        <a:bodyPr/>
        <a:lstStyle/>
        <a:p>
          <a:endParaRPr lang="en-US"/>
        </a:p>
      </dgm:t>
    </dgm:pt>
    <dgm:pt modelId="{21C81341-51A3-41D1-BEB8-B65F2BFD2003}" type="sibTrans" cxnId="{C9709DBF-C5D6-41E2-B688-1BCF8E078A60}">
      <dgm:prSet/>
      <dgm:spPr/>
      <dgm:t>
        <a:bodyPr/>
        <a:lstStyle/>
        <a:p>
          <a:endParaRPr lang="en-US"/>
        </a:p>
      </dgm:t>
    </dgm:pt>
    <dgm:pt modelId="{1777678C-29EF-40CA-9076-0619A0FEFF8A}">
      <dgm:prSet/>
      <dgm:spPr/>
      <dgm:t>
        <a:bodyPr/>
        <a:lstStyle/>
        <a:p>
          <a:r>
            <a:rPr lang="en-US"/>
            <a:t>Perturbating new states &amp; costates using forward integration</a:t>
          </a:r>
        </a:p>
      </dgm:t>
    </dgm:pt>
    <dgm:pt modelId="{AC649787-0913-476B-A2A1-54ABCC6DB9AA}" type="parTrans" cxnId="{B892BB60-A861-4AD4-9634-91F4F3D18931}">
      <dgm:prSet/>
      <dgm:spPr/>
      <dgm:t>
        <a:bodyPr/>
        <a:lstStyle/>
        <a:p>
          <a:endParaRPr lang="en-US"/>
        </a:p>
      </dgm:t>
    </dgm:pt>
    <dgm:pt modelId="{EC68D562-21F5-424A-B930-FDB381412D20}" type="sibTrans" cxnId="{B892BB60-A861-4AD4-9634-91F4F3D18931}">
      <dgm:prSet/>
      <dgm:spPr/>
      <dgm:t>
        <a:bodyPr/>
        <a:lstStyle/>
        <a:p>
          <a:endParaRPr lang="en-US"/>
        </a:p>
      </dgm:t>
    </dgm:pt>
    <dgm:pt modelId="{7BE8576C-B88C-45C1-9117-359EAD5F58C8}">
      <dgm:prSet/>
      <dgm:spPr/>
      <dgm:t>
        <a:bodyPr/>
        <a:lstStyle/>
        <a:p>
          <a:r>
            <a:rPr lang="en-US"/>
            <a:t>Influence functions: perturbating new Initial costates </a:t>
          </a:r>
        </a:p>
      </dgm:t>
    </dgm:pt>
    <dgm:pt modelId="{27700114-48F3-4E75-A35B-9A1612A47928}" type="parTrans" cxnId="{2039F178-007B-451A-8D7D-39FBF2ADA8A2}">
      <dgm:prSet/>
      <dgm:spPr/>
      <dgm:t>
        <a:bodyPr/>
        <a:lstStyle/>
        <a:p>
          <a:endParaRPr lang="en-US"/>
        </a:p>
      </dgm:t>
    </dgm:pt>
    <dgm:pt modelId="{8A703C11-BAFB-48BF-B1BB-C85E97B35290}" type="sibTrans" cxnId="{2039F178-007B-451A-8D7D-39FBF2ADA8A2}">
      <dgm:prSet/>
      <dgm:spPr/>
      <dgm:t>
        <a:bodyPr/>
        <a:lstStyle/>
        <a:p>
          <a:endParaRPr lang="en-US"/>
        </a:p>
      </dgm:t>
    </dgm:pt>
    <dgm:pt modelId="{0AB3FE79-975A-423B-A911-0AB8DB7292FD}">
      <dgm:prSet/>
      <dgm:spPr/>
      <dgm:t>
        <a:bodyPr/>
        <a:lstStyle/>
        <a:p>
          <a:r>
            <a:rPr lang="en-US"/>
            <a:t>Modified to just Px since tf is specified</a:t>
          </a:r>
        </a:p>
      </dgm:t>
    </dgm:pt>
    <dgm:pt modelId="{7183CF84-9FF6-4543-B79A-3CA453E4A50F}" type="parTrans" cxnId="{9B2E1D3F-4E92-4ECF-8E45-1D72CBC82799}">
      <dgm:prSet/>
      <dgm:spPr/>
      <dgm:t>
        <a:bodyPr/>
        <a:lstStyle/>
        <a:p>
          <a:endParaRPr lang="en-US"/>
        </a:p>
      </dgm:t>
    </dgm:pt>
    <dgm:pt modelId="{072AEE6C-E647-4AD2-BFCE-B0EAADE0A887}" type="sibTrans" cxnId="{9B2E1D3F-4E92-4ECF-8E45-1D72CBC82799}">
      <dgm:prSet/>
      <dgm:spPr/>
      <dgm:t>
        <a:bodyPr/>
        <a:lstStyle/>
        <a:p>
          <a:endParaRPr lang="en-US"/>
        </a:p>
      </dgm:t>
    </dgm:pt>
    <dgm:pt modelId="{33A2A570-819D-48E1-B7F6-5CB2B59AB24E}" type="pres">
      <dgm:prSet presAssocID="{6563B22E-E8B1-4957-BD2F-E33862344435}" presName="linear" presStyleCnt="0">
        <dgm:presLayoutVars>
          <dgm:animLvl val="lvl"/>
          <dgm:resizeHandles val="exact"/>
        </dgm:presLayoutVars>
      </dgm:prSet>
      <dgm:spPr/>
    </dgm:pt>
    <dgm:pt modelId="{DB58FA79-C6F4-4762-859B-CA6C6B81CB00}" type="pres">
      <dgm:prSet presAssocID="{D575392F-42E9-4DDE-A229-19EE5EFEB2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31579C-A4D1-4D23-8059-DE5F60CAFB53}" type="pres">
      <dgm:prSet presAssocID="{EB770D5A-7568-4F64-B868-0214846D1DED}" presName="spacer" presStyleCnt="0"/>
      <dgm:spPr/>
    </dgm:pt>
    <dgm:pt modelId="{3BA314E6-B9BB-422F-811F-B718FC91F3E0}" type="pres">
      <dgm:prSet presAssocID="{3476F174-3D1F-4B6C-8E33-F8C96856EB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8080DF-7C3E-4332-9531-DF2B0BB0184E}" type="pres">
      <dgm:prSet presAssocID="{21C81341-51A3-41D1-BEB8-B65F2BFD2003}" presName="spacer" presStyleCnt="0"/>
      <dgm:spPr/>
    </dgm:pt>
    <dgm:pt modelId="{0899E0AF-70E5-4DC1-AA9B-B057387C1085}" type="pres">
      <dgm:prSet presAssocID="{1777678C-29EF-40CA-9076-0619A0FEFF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8F39AB-2D2A-4BC1-A1B4-891377C00411}" type="pres">
      <dgm:prSet presAssocID="{EC68D562-21F5-424A-B930-FDB381412D20}" presName="spacer" presStyleCnt="0"/>
      <dgm:spPr/>
    </dgm:pt>
    <dgm:pt modelId="{6FF3177E-F59E-4003-A2E2-79E4F3E6931D}" type="pres">
      <dgm:prSet presAssocID="{7BE8576C-B88C-45C1-9117-359EAD5F58C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1EDED13-F106-43EB-8D35-7A2114C97B3A}" type="pres">
      <dgm:prSet presAssocID="{7BE8576C-B88C-45C1-9117-359EAD5F5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36D7017-E29D-44A6-A450-2E6421A4DFF2}" type="presOf" srcId="{0AB3FE79-975A-423B-A911-0AB8DB7292FD}" destId="{21EDED13-F106-43EB-8D35-7A2114C97B3A}" srcOrd="0" destOrd="0" presId="urn:microsoft.com/office/officeart/2005/8/layout/vList2"/>
    <dgm:cxn modelId="{7DC1BC33-A888-4ADE-A02C-39B5670482FC}" srcId="{6563B22E-E8B1-4957-BD2F-E33862344435}" destId="{D575392F-42E9-4DDE-A229-19EE5EFEB26E}" srcOrd="0" destOrd="0" parTransId="{9E3BD0D6-701C-45EE-88A7-9FC94954DEEF}" sibTransId="{EB770D5A-7568-4F64-B868-0214846D1DED}"/>
    <dgm:cxn modelId="{9B2E1D3F-4E92-4ECF-8E45-1D72CBC82799}" srcId="{7BE8576C-B88C-45C1-9117-359EAD5F58C8}" destId="{0AB3FE79-975A-423B-A911-0AB8DB7292FD}" srcOrd="0" destOrd="0" parTransId="{7183CF84-9FF6-4543-B79A-3CA453E4A50F}" sibTransId="{072AEE6C-E647-4AD2-BFCE-B0EAADE0A887}"/>
    <dgm:cxn modelId="{B892BB60-A861-4AD4-9634-91F4F3D18931}" srcId="{6563B22E-E8B1-4957-BD2F-E33862344435}" destId="{1777678C-29EF-40CA-9076-0619A0FEFF8A}" srcOrd="2" destOrd="0" parTransId="{AC649787-0913-476B-A2A1-54ABCC6DB9AA}" sibTransId="{EC68D562-21F5-424A-B930-FDB381412D20}"/>
    <dgm:cxn modelId="{25865A68-8C78-4DD7-884E-C9C8D882DF0F}" type="presOf" srcId="{3476F174-3D1F-4B6C-8E33-F8C96856EBF4}" destId="{3BA314E6-B9BB-422F-811F-B718FC91F3E0}" srcOrd="0" destOrd="0" presId="urn:microsoft.com/office/officeart/2005/8/layout/vList2"/>
    <dgm:cxn modelId="{2039F178-007B-451A-8D7D-39FBF2ADA8A2}" srcId="{6563B22E-E8B1-4957-BD2F-E33862344435}" destId="{7BE8576C-B88C-45C1-9117-359EAD5F58C8}" srcOrd="3" destOrd="0" parTransId="{27700114-48F3-4E75-A35B-9A1612A47928}" sibTransId="{8A703C11-BAFB-48BF-B1BB-C85E97B35290}"/>
    <dgm:cxn modelId="{26F9869E-E0B7-44D2-B581-46ECEC8C319A}" type="presOf" srcId="{D575392F-42E9-4DDE-A229-19EE5EFEB26E}" destId="{DB58FA79-C6F4-4762-859B-CA6C6B81CB00}" srcOrd="0" destOrd="0" presId="urn:microsoft.com/office/officeart/2005/8/layout/vList2"/>
    <dgm:cxn modelId="{7D0A00BC-CD70-4D88-9E6B-B2D8540920D4}" type="presOf" srcId="{6563B22E-E8B1-4957-BD2F-E33862344435}" destId="{33A2A570-819D-48E1-B7F6-5CB2B59AB24E}" srcOrd="0" destOrd="0" presId="urn:microsoft.com/office/officeart/2005/8/layout/vList2"/>
    <dgm:cxn modelId="{C9709DBF-C5D6-41E2-B688-1BCF8E078A60}" srcId="{6563B22E-E8B1-4957-BD2F-E33862344435}" destId="{3476F174-3D1F-4B6C-8E33-F8C96856EBF4}" srcOrd="1" destOrd="0" parTransId="{2EC21275-E31E-4291-B0A4-5981A7735D5B}" sibTransId="{21C81341-51A3-41D1-BEB8-B65F2BFD2003}"/>
    <dgm:cxn modelId="{660F6AC6-AF9D-4BE9-AAF2-4C2BB93E3FFC}" type="presOf" srcId="{7BE8576C-B88C-45C1-9117-359EAD5F58C8}" destId="{6FF3177E-F59E-4003-A2E2-79E4F3E6931D}" srcOrd="0" destOrd="0" presId="urn:microsoft.com/office/officeart/2005/8/layout/vList2"/>
    <dgm:cxn modelId="{31B3D7F2-7EF9-4B2A-BFC9-65AA9F9E1F3F}" type="presOf" srcId="{1777678C-29EF-40CA-9076-0619A0FEFF8A}" destId="{0899E0AF-70E5-4DC1-AA9B-B057387C1085}" srcOrd="0" destOrd="0" presId="urn:microsoft.com/office/officeart/2005/8/layout/vList2"/>
    <dgm:cxn modelId="{A106D445-9273-4668-979F-801C2BD943B1}" type="presParOf" srcId="{33A2A570-819D-48E1-B7F6-5CB2B59AB24E}" destId="{DB58FA79-C6F4-4762-859B-CA6C6B81CB00}" srcOrd="0" destOrd="0" presId="urn:microsoft.com/office/officeart/2005/8/layout/vList2"/>
    <dgm:cxn modelId="{1A4E6555-D62C-4B58-99C3-4077B7B74CDD}" type="presParOf" srcId="{33A2A570-819D-48E1-B7F6-5CB2B59AB24E}" destId="{0A31579C-A4D1-4D23-8059-DE5F60CAFB53}" srcOrd="1" destOrd="0" presId="urn:microsoft.com/office/officeart/2005/8/layout/vList2"/>
    <dgm:cxn modelId="{8A4CB9A7-F4A7-4A89-BC6D-9F5B527CA018}" type="presParOf" srcId="{33A2A570-819D-48E1-B7F6-5CB2B59AB24E}" destId="{3BA314E6-B9BB-422F-811F-B718FC91F3E0}" srcOrd="2" destOrd="0" presId="urn:microsoft.com/office/officeart/2005/8/layout/vList2"/>
    <dgm:cxn modelId="{E0B3D3DA-E167-40A9-9F34-23AE9F94ECA0}" type="presParOf" srcId="{33A2A570-819D-48E1-B7F6-5CB2B59AB24E}" destId="{5B8080DF-7C3E-4332-9531-DF2B0BB0184E}" srcOrd="3" destOrd="0" presId="urn:microsoft.com/office/officeart/2005/8/layout/vList2"/>
    <dgm:cxn modelId="{FBDA37AE-884B-4601-B90D-EACEEDF46163}" type="presParOf" srcId="{33A2A570-819D-48E1-B7F6-5CB2B59AB24E}" destId="{0899E0AF-70E5-4DC1-AA9B-B057387C1085}" srcOrd="4" destOrd="0" presId="urn:microsoft.com/office/officeart/2005/8/layout/vList2"/>
    <dgm:cxn modelId="{41E1753B-3695-4B6C-A6B8-A81B206B6AAA}" type="presParOf" srcId="{33A2A570-819D-48E1-B7F6-5CB2B59AB24E}" destId="{2E8F39AB-2D2A-4BC1-A1B4-891377C00411}" srcOrd="5" destOrd="0" presId="urn:microsoft.com/office/officeart/2005/8/layout/vList2"/>
    <dgm:cxn modelId="{BA01367C-DBF7-422C-823B-43168765CD16}" type="presParOf" srcId="{33A2A570-819D-48E1-B7F6-5CB2B59AB24E}" destId="{6FF3177E-F59E-4003-A2E2-79E4F3E6931D}" srcOrd="6" destOrd="0" presId="urn:microsoft.com/office/officeart/2005/8/layout/vList2"/>
    <dgm:cxn modelId="{C9F5BC7F-90A7-4B54-B8D7-CC3CF7AD8684}" type="presParOf" srcId="{33A2A570-819D-48E1-B7F6-5CB2B59AB24E}" destId="{21EDED13-F106-43EB-8D35-7A2114C97B3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309DE8-3E8B-4613-9D75-B2774CFD599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3864BC-9A51-4094-8EDF-B94168997D3A}">
      <dgm:prSet/>
      <dgm:spPr/>
      <dgm:t>
        <a:bodyPr/>
        <a:lstStyle/>
        <a:p>
          <a:r>
            <a:rPr lang="en-US"/>
            <a:t>Bootstrap Method: </a:t>
          </a:r>
        </a:p>
      </dgm:t>
    </dgm:pt>
    <dgm:pt modelId="{1D336F52-A7A7-4EE8-86A4-E91CC5E62DBC}" type="parTrans" cxnId="{8D005B44-5EDF-41DB-862F-EEA6637AF0C4}">
      <dgm:prSet/>
      <dgm:spPr/>
      <dgm:t>
        <a:bodyPr/>
        <a:lstStyle/>
        <a:p>
          <a:endParaRPr lang="en-US"/>
        </a:p>
      </dgm:t>
    </dgm:pt>
    <dgm:pt modelId="{CF755D6F-90D7-46EF-9001-1D7E3E97D862}" type="sibTrans" cxnId="{8D005B44-5EDF-41DB-862F-EEA6637AF0C4}">
      <dgm:prSet/>
      <dgm:spPr/>
      <dgm:t>
        <a:bodyPr/>
        <a:lstStyle/>
        <a:p>
          <a:endParaRPr lang="en-US"/>
        </a:p>
      </dgm:t>
    </dgm:pt>
    <dgm:pt modelId="{CDF2AB46-AAC4-4943-91F1-B9D7CAAC2D5A}">
      <dgm:prSet/>
      <dgm:spPr/>
      <dgm:t>
        <a:bodyPr/>
        <a:lstStyle/>
        <a:p>
          <a:r>
            <a:rPr lang="en-US"/>
            <a:t>Initial guess for costates from a simpler version of the problem</a:t>
          </a:r>
        </a:p>
      </dgm:t>
    </dgm:pt>
    <dgm:pt modelId="{09EC17EE-DD1E-4094-8223-3457739139A3}" type="parTrans" cxnId="{76C250DA-45A9-4114-94FE-F61A3535C9A5}">
      <dgm:prSet/>
      <dgm:spPr/>
      <dgm:t>
        <a:bodyPr/>
        <a:lstStyle/>
        <a:p>
          <a:endParaRPr lang="en-US"/>
        </a:p>
      </dgm:t>
    </dgm:pt>
    <dgm:pt modelId="{355ACE27-EA06-4A74-8374-31993F13760D}" type="sibTrans" cxnId="{76C250DA-45A9-4114-94FE-F61A3535C9A5}">
      <dgm:prSet/>
      <dgm:spPr/>
      <dgm:t>
        <a:bodyPr/>
        <a:lstStyle/>
        <a:p>
          <a:endParaRPr lang="en-US"/>
        </a:p>
      </dgm:t>
    </dgm:pt>
    <dgm:pt modelId="{F7DB038C-C962-4839-ABEC-67E8A6A1173E}">
      <dgm:prSet/>
      <dgm:spPr/>
      <dgm:t>
        <a:bodyPr/>
        <a:lstStyle/>
        <a:p>
          <a:r>
            <a:rPr lang="en-US"/>
            <a:t>Correlation btwn TOF, mdot, and mo </a:t>
          </a:r>
        </a:p>
      </dgm:t>
    </dgm:pt>
    <dgm:pt modelId="{A93C5FF7-396E-443B-83E9-7069CAC4C6F0}" type="parTrans" cxnId="{2D0FEE56-EE2E-4E77-9C34-800ABA1EBB8A}">
      <dgm:prSet/>
      <dgm:spPr/>
      <dgm:t>
        <a:bodyPr/>
        <a:lstStyle/>
        <a:p>
          <a:endParaRPr lang="en-US"/>
        </a:p>
      </dgm:t>
    </dgm:pt>
    <dgm:pt modelId="{BC5F55FD-59E3-4717-AF45-F2EE0FE17B5A}" type="sibTrans" cxnId="{2D0FEE56-EE2E-4E77-9C34-800ABA1EBB8A}">
      <dgm:prSet/>
      <dgm:spPr/>
      <dgm:t>
        <a:bodyPr/>
        <a:lstStyle/>
        <a:p>
          <a:endParaRPr lang="en-US"/>
        </a:p>
      </dgm:t>
    </dgm:pt>
    <dgm:pt modelId="{F5C9912C-B67F-4ED3-A0DE-71C576B30A56}">
      <dgm:prSet/>
      <dgm:spPr/>
      <dgm:t>
        <a:bodyPr/>
        <a:lstStyle/>
        <a:p>
          <a:r>
            <a:rPr lang="en-US"/>
            <a:t>Mdot was small to make mo seem constant</a:t>
          </a:r>
        </a:p>
      </dgm:t>
    </dgm:pt>
    <dgm:pt modelId="{165B8CC8-58C0-4ACC-9929-611434F2B7A5}" type="parTrans" cxnId="{4334D26B-E8C5-40D0-B530-3B5D925FFA36}">
      <dgm:prSet/>
      <dgm:spPr/>
      <dgm:t>
        <a:bodyPr/>
        <a:lstStyle/>
        <a:p>
          <a:endParaRPr lang="en-US"/>
        </a:p>
      </dgm:t>
    </dgm:pt>
    <dgm:pt modelId="{4F4C800B-4724-4565-BD7A-016AEC3E59C2}" type="sibTrans" cxnId="{4334D26B-E8C5-40D0-B530-3B5D925FFA36}">
      <dgm:prSet/>
      <dgm:spPr/>
      <dgm:t>
        <a:bodyPr/>
        <a:lstStyle/>
        <a:p>
          <a:endParaRPr lang="en-US"/>
        </a:p>
      </dgm:t>
    </dgm:pt>
    <dgm:pt modelId="{8ED15AE9-2CC6-46AA-84DA-4C99D5EBC921}">
      <dgm:prSet/>
      <dgm:spPr/>
      <dgm:t>
        <a:bodyPr/>
        <a:lstStyle/>
        <a:p>
          <a:r>
            <a:rPr lang="en-US"/>
            <a:t>Single Interval for Thrust </a:t>
          </a:r>
        </a:p>
      </dgm:t>
    </dgm:pt>
    <dgm:pt modelId="{4D62EF32-206B-48B9-AD3B-E396008096CA}" type="parTrans" cxnId="{8B540510-3A5C-46A8-A8D6-759E91594649}">
      <dgm:prSet/>
      <dgm:spPr/>
      <dgm:t>
        <a:bodyPr/>
        <a:lstStyle/>
        <a:p>
          <a:endParaRPr lang="en-US"/>
        </a:p>
      </dgm:t>
    </dgm:pt>
    <dgm:pt modelId="{9AE7287C-94B2-4E03-ACFE-CF1E5B03CED5}" type="sibTrans" cxnId="{8B540510-3A5C-46A8-A8D6-759E91594649}">
      <dgm:prSet/>
      <dgm:spPr/>
      <dgm:t>
        <a:bodyPr/>
        <a:lstStyle/>
        <a:p>
          <a:endParaRPr lang="en-US"/>
        </a:p>
      </dgm:t>
    </dgm:pt>
    <dgm:pt modelId="{1F1BB86A-D461-4AB6-9AB3-192E64421420}">
      <dgm:prSet/>
      <dgm:spPr/>
      <dgm:t>
        <a:bodyPr/>
        <a:lstStyle/>
        <a:p>
          <a:r>
            <a:rPr lang="en-US"/>
            <a:t>Optimal control not unique or non-existent</a:t>
          </a:r>
        </a:p>
      </dgm:t>
    </dgm:pt>
    <dgm:pt modelId="{DDC73F43-2AC3-49C8-86B7-29B3530E98B8}" type="parTrans" cxnId="{600E71FB-E055-442E-927E-FCEC134491BB}">
      <dgm:prSet/>
      <dgm:spPr/>
      <dgm:t>
        <a:bodyPr/>
        <a:lstStyle/>
        <a:p>
          <a:endParaRPr lang="en-US"/>
        </a:p>
      </dgm:t>
    </dgm:pt>
    <dgm:pt modelId="{E63110F3-FE05-4AAB-A097-77EC40F6FA66}" type="sibTrans" cxnId="{600E71FB-E055-442E-927E-FCEC134491BB}">
      <dgm:prSet/>
      <dgm:spPr/>
      <dgm:t>
        <a:bodyPr/>
        <a:lstStyle/>
        <a:p>
          <a:endParaRPr lang="en-US"/>
        </a:p>
      </dgm:t>
    </dgm:pt>
    <dgm:pt modelId="{CB46848B-48A7-4D4B-8262-E9BC48136EFA}">
      <dgm:prSet/>
      <dgm:spPr/>
      <dgm:t>
        <a:bodyPr/>
        <a:lstStyle/>
        <a:p>
          <a:r>
            <a:rPr lang="en-US"/>
            <a:t>Remedied to be zero</a:t>
          </a:r>
        </a:p>
      </dgm:t>
    </dgm:pt>
    <dgm:pt modelId="{6C3E4FE8-CA9F-423C-B67E-2FBAE67A7C5D}" type="parTrans" cxnId="{EB53E5B2-CBA1-4D35-A3C4-C8B5A17DD2F1}">
      <dgm:prSet/>
      <dgm:spPr/>
      <dgm:t>
        <a:bodyPr/>
        <a:lstStyle/>
        <a:p>
          <a:endParaRPr lang="en-US"/>
        </a:p>
      </dgm:t>
    </dgm:pt>
    <dgm:pt modelId="{199344D5-DF63-452C-A47C-170A0A4DB42C}" type="sibTrans" cxnId="{EB53E5B2-CBA1-4D35-A3C4-C8B5A17DD2F1}">
      <dgm:prSet/>
      <dgm:spPr/>
      <dgm:t>
        <a:bodyPr/>
        <a:lstStyle/>
        <a:p>
          <a:endParaRPr lang="en-US"/>
        </a:p>
      </dgm:t>
    </dgm:pt>
    <dgm:pt modelId="{82609A09-A9F3-4A2C-8D05-6A2996708D87}">
      <dgm:prSet/>
      <dgm:spPr/>
      <dgm:t>
        <a:bodyPr/>
        <a:lstStyle/>
        <a:p>
          <a:r>
            <a:rPr lang="en-US"/>
            <a:t>Tau weighting did not influence much </a:t>
          </a:r>
        </a:p>
      </dgm:t>
    </dgm:pt>
    <dgm:pt modelId="{FC94DB20-A190-45C0-80B1-5A3C027C30A9}" type="parTrans" cxnId="{1E6ACC0F-6E79-4273-A26A-B938E82AF4D1}">
      <dgm:prSet/>
      <dgm:spPr/>
      <dgm:t>
        <a:bodyPr/>
        <a:lstStyle/>
        <a:p>
          <a:endParaRPr lang="en-US"/>
        </a:p>
      </dgm:t>
    </dgm:pt>
    <dgm:pt modelId="{B879F2C5-23E4-49BA-8490-32FB18C12F60}" type="sibTrans" cxnId="{1E6ACC0F-6E79-4273-A26A-B938E82AF4D1}">
      <dgm:prSet/>
      <dgm:spPr/>
      <dgm:t>
        <a:bodyPr/>
        <a:lstStyle/>
        <a:p>
          <a:endParaRPr lang="en-US"/>
        </a:p>
      </dgm:t>
    </dgm:pt>
    <dgm:pt modelId="{7DC8C049-5E43-4B30-A788-C6D6E12389E8}">
      <dgm:prSet/>
      <dgm:spPr/>
      <dgm:t>
        <a:bodyPr/>
        <a:lstStyle/>
        <a:p>
          <a:r>
            <a:rPr lang="en-US"/>
            <a:t>Did not converge</a:t>
          </a:r>
        </a:p>
      </dgm:t>
    </dgm:pt>
    <dgm:pt modelId="{0D697827-94D1-4CCD-89C7-1C11348A663F}" type="parTrans" cxnId="{DEBCE0AD-5EF2-4AF8-8F37-E35A801BA3E4}">
      <dgm:prSet/>
      <dgm:spPr/>
      <dgm:t>
        <a:bodyPr/>
        <a:lstStyle/>
        <a:p>
          <a:endParaRPr lang="en-US"/>
        </a:p>
      </dgm:t>
    </dgm:pt>
    <dgm:pt modelId="{B0DBEE8C-96E1-427B-8AFB-01298534D276}" type="sibTrans" cxnId="{DEBCE0AD-5EF2-4AF8-8F37-E35A801BA3E4}">
      <dgm:prSet/>
      <dgm:spPr/>
      <dgm:t>
        <a:bodyPr/>
        <a:lstStyle/>
        <a:p>
          <a:endParaRPr lang="en-US"/>
        </a:p>
      </dgm:t>
    </dgm:pt>
    <dgm:pt modelId="{FEF221A3-E394-47B4-9BCD-5A7F1E7B225B}">
      <dgm:prSet/>
      <dgm:spPr/>
      <dgm:t>
        <a:bodyPr/>
        <a:lstStyle/>
        <a:p>
          <a:r>
            <a:rPr lang="en-US"/>
            <a:t>Influence Matrix becomes NaN </a:t>
          </a:r>
        </a:p>
      </dgm:t>
    </dgm:pt>
    <dgm:pt modelId="{548DF41F-7CE4-4951-B6F5-F8CD6EDB0916}" type="parTrans" cxnId="{FE23BF76-B214-489D-A741-B0FAB8B1EF45}">
      <dgm:prSet/>
      <dgm:spPr/>
      <dgm:t>
        <a:bodyPr/>
        <a:lstStyle/>
        <a:p>
          <a:endParaRPr lang="en-US"/>
        </a:p>
      </dgm:t>
    </dgm:pt>
    <dgm:pt modelId="{412B837A-4138-49DC-85B1-898839412F6E}" type="sibTrans" cxnId="{FE23BF76-B214-489D-A741-B0FAB8B1EF45}">
      <dgm:prSet/>
      <dgm:spPr/>
      <dgm:t>
        <a:bodyPr/>
        <a:lstStyle/>
        <a:p>
          <a:endParaRPr lang="en-US"/>
        </a:p>
      </dgm:t>
    </dgm:pt>
    <dgm:pt modelId="{E67A0DDE-3B2A-415B-B0B7-04DF89E3A250}" type="pres">
      <dgm:prSet presAssocID="{88309DE8-3E8B-4613-9D75-B2774CFD5997}" presName="linear" presStyleCnt="0">
        <dgm:presLayoutVars>
          <dgm:dir/>
          <dgm:animLvl val="lvl"/>
          <dgm:resizeHandles val="exact"/>
        </dgm:presLayoutVars>
      </dgm:prSet>
      <dgm:spPr/>
    </dgm:pt>
    <dgm:pt modelId="{14A0D84D-3549-40CB-8010-D171EBF3C5BF}" type="pres">
      <dgm:prSet presAssocID="{653864BC-9A51-4094-8EDF-B94168997D3A}" presName="parentLin" presStyleCnt="0"/>
      <dgm:spPr/>
    </dgm:pt>
    <dgm:pt modelId="{C69578F7-40BB-4606-9397-1EE59A806609}" type="pres">
      <dgm:prSet presAssocID="{653864BC-9A51-4094-8EDF-B94168997D3A}" presName="parentLeftMargin" presStyleLbl="node1" presStyleIdx="0" presStyleCnt="5"/>
      <dgm:spPr/>
    </dgm:pt>
    <dgm:pt modelId="{439513B1-16F0-4550-909D-709D22DE00D3}" type="pres">
      <dgm:prSet presAssocID="{653864BC-9A51-4094-8EDF-B94168997D3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23DCBAF-E62C-42C8-9466-9A9A59166265}" type="pres">
      <dgm:prSet presAssocID="{653864BC-9A51-4094-8EDF-B94168997D3A}" presName="negativeSpace" presStyleCnt="0"/>
      <dgm:spPr/>
    </dgm:pt>
    <dgm:pt modelId="{0063CDBF-B51C-4044-A2B3-51ADE1B00560}" type="pres">
      <dgm:prSet presAssocID="{653864BC-9A51-4094-8EDF-B94168997D3A}" presName="childText" presStyleLbl="conFgAcc1" presStyleIdx="0" presStyleCnt="5">
        <dgm:presLayoutVars>
          <dgm:bulletEnabled val="1"/>
        </dgm:presLayoutVars>
      </dgm:prSet>
      <dgm:spPr/>
    </dgm:pt>
    <dgm:pt modelId="{AAFF9461-10F8-4A18-8C67-592094231900}" type="pres">
      <dgm:prSet presAssocID="{CF755D6F-90D7-46EF-9001-1D7E3E97D862}" presName="spaceBetweenRectangles" presStyleCnt="0"/>
      <dgm:spPr/>
    </dgm:pt>
    <dgm:pt modelId="{8B4E27B8-A910-41E0-9038-1FE904014D96}" type="pres">
      <dgm:prSet presAssocID="{F7DB038C-C962-4839-ABEC-67E8A6A1173E}" presName="parentLin" presStyleCnt="0"/>
      <dgm:spPr/>
    </dgm:pt>
    <dgm:pt modelId="{E28CEC3B-DA3B-49E1-ABC5-A5DE82120973}" type="pres">
      <dgm:prSet presAssocID="{F7DB038C-C962-4839-ABEC-67E8A6A1173E}" presName="parentLeftMargin" presStyleLbl="node1" presStyleIdx="0" presStyleCnt="5"/>
      <dgm:spPr/>
    </dgm:pt>
    <dgm:pt modelId="{381AA3CF-8EF1-4E7C-9165-49E9066F0DC5}" type="pres">
      <dgm:prSet presAssocID="{F7DB038C-C962-4839-ABEC-67E8A6A1173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A1870EB-1A64-4E16-A268-23D17A8D2F42}" type="pres">
      <dgm:prSet presAssocID="{F7DB038C-C962-4839-ABEC-67E8A6A1173E}" presName="negativeSpace" presStyleCnt="0"/>
      <dgm:spPr/>
    </dgm:pt>
    <dgm:pt modelId="{147FC7B2-0B6E-41C2-8B96-827823D8D145}" type="pres">
      <dgm:prSet presAssocID="{F7DB038C-C962-4839-ABEC-67E8A6A1173E}" presName="childText" presStyleLbl="conFgAcc1" presStyleIdx="1" presStyleCnt="5">
        <dgm:presLayoutVars>
          <dgm:bulletEnabled val="1"/>
        </dgm:presLayoutVars>
      </dgm:prSet>
      <dgm:spPr/>
    </dgm:pt>
    <dgm:pt modelId="{66818159-538C-4950-AF1A-91D807B087CD}" type="pres">
      <dgm:prSet presAssocID="{BC5F55FD-59E3-4717-AF45-F2EE0FE17B5A}" presName="spaceBetweenRectangles" presStyleCnt="0"/>
      <dgm:spPr/>
    </dgm:pt>
    <dgm:pt modelId="{373CF06C-1315-4D33-8E8C-4B141DF1E4BB}" type="pres">
      <dgm:prSet presAssocID="{8ED15AE9-2CC6-46AA-84DA-4C99D5EBC921}" presName="parentLin" presStyleCnt="0"/>
      <dgm:spPr/>
    </dgm:pt>
    <dgm:pt modelId="{6DBA4767-C4FB-4D5E-B22B-DFAC117A9AEB}" type="pres">
      <dgm:prSet presAssocID="{8ED15AE9-2CC6-46AA-84DA-4C99D5EBC921}" presName="parentLeftMargin" presStyleLbl="node1" presStyleIdx="1" presStyleCnt="5"/>
      <dgm:spPr/>
    </dgm:pt>
    <dgm:pt modelId="{651E8D70-2FAB-4F60-B358-5A3BE6806025}" type="pres">
      <dgm:prSet presAssocID="{8ED15AE9-2CC6-46AA-84DA-4C99D5EBC92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10EF1ED-0ECB-444F-8740-CF140A0AD114}" type="pres">
      <dgm:prSet presAssocID="{8ED15AE9-2CC6-46AA-84DA-4C99D5EBC921}" presName="negativeSpace" presStyleCnt="0"/>
      <dgm:spPr/>
    </dgm:pt>
    <dgm:pt modelId="{A36A2B58-C808-476B-9F7D-C3B6C1089F8C}" type="pres">
      <dgm:prSet presAssocID="{8ED15AE9-2CC6-46AA-84DA-4C99D5EBC921}" presName="childText" presStyleLbl="conFgAcc1" presStyleIdx="2" presStyleCnt="5">
        <dgm:presLayoutVars>
          <dgm:bulletEnabled val="1"/>
        </dgm:presLayoutVars>
      </dgm:prSet>
      <dgm:spPr/>
    </dgm:pt>
    <dgm:pt modelId="{CA796F05-D8E5-431B-BE17-EEF379B2AA2C}" type="pres">
      <dgm:prSet presAssocID="{9AE7287C-94B2-4E03-ACFE-CF1E5B03CED5}" presName="spaceBetweenRectangles" presStyleCnt="0"/>
      <dgm:spPr/>
    </dgm:pt>
    <dgm:pt modelId="{C746BFE4-3463-4D03-95BF-0FFEF046EAEB}" type="pres">
      <dgm:prSet presAssocID="{82609A09-A9F3-4A2C-8D05-6A2996708D87}" presName="parentLin" presStyleCnt="0"/>
      <dgm:spPr/>
    </dgm:pt>
    <dgm:pt modelId="{2A1E65CA-DA6C-49DC-BE87-4F9B28E2C584}" type="pres">
      <dgm:prSet presAssocID="{82609A09-A9F3-4A2C-8D05-6A2996708D87}" presName="parentLeftMargin" presStyleLbl="node1" presStyleIdx="2" presStyleCnt="5"/>
      <dgm:spPr/>
    </dgm:pt>
    <dgm:pt modelId="{8CF40B11-B220-43CB-B143-DA34CBD4E313}" type="pres">
      <dgm:prSet presAssocID="{82609A09-A9F3-4A2C-8D05-6A2996708D8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6AB3261-075B-40B1-95DE-1239D960732E}" type="pres">
      <dgm:prSet presAssocID="{82609A09-A9F3-4A2C-8D05-6A2996708D87}" presName="negativeSpace" presStyleCnt="0"/>
      <dgm:spPr/>
    </dgm:pt>
    <dgm:pt modelId="{328A753B-F3F5-47DA-83D0-F22BC2E02708}" type="pres">
      <dgm:prSet presAssocID="{82609A09-A9F3-4A2C-8D05-6A2996708D87}" presName="childText" presStyleLbl="conFgAcc1" presStyleIdx="3" presStyleCnt="5">
        <dgm:presLayoutVars>
          <dgm:bulletEnabled val="1"/>
        </dgm:presLayoutVars>
      </dgm:prSet>
      <dgm:spPr/>
    </dgm:pt>
    <dgm:pt modelId="{01C80378-3C14-4785-841C-E92E29ECAB4C}" type="pres">
      <dgm:prSet presAssocID="{B879F2C5-23E4-49BA-8490-32FB18C12F60}" presName="spaceBetweenRectangles" presStyleCnt="0"/>
      <dgm:spPr/>
    </dgm:pt>
    <dgm:pt modelId="{B713B56D-CCDA-4759-9E41-15616C712C4B}" type="pres">
      <dgm:prSet presAssocID="{7DC8C049-5E43-4B30-A788-C6D6E12389E8}" presName="parentLin" presStyleCnt="0"/>
      <dgm:spPr/>
    </dgm:pt>
    <dgm:pt modelId="{D8F4C5BF-38F8-49EB-82D0-B92CFA054824}" type="pres">
      <dgm:prSet presAssocID="{7DC8C049-5E43-4B30-A788-C6D6E12389E8}" presName="parentLeftMargin" presStyleLbl="node1" presStyleIdx="3" presStyleCnt="5"/>
      <dgm:spPr/>
    </dgm:pt>
    <dgm:pt modelId="{0F2E59B8-EB22-4ADC-8711-8C9F52A360ED}" type="pres">
      <dgm:prSet presAssocID="{7DC8C049-5E43-4B30-A788-C6D6E12389E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636FC0D-0E7A-41EE-BDD9-3BFC42220A29}" type="pres">
      <dgm:prSet presAssocID="{7DC8C049-5E43-4B30-A788-C6D6E12389E8}" presName="negativeSpace" presStyleCnt="0"/>
      <dgm:spPr/>
    </dgm:pt>
    <dgm:pt modelId="{CE29273C-6D9A-45B4-B077-3132DE6A0DDA}" type="pres">
      <dgm:prSet presAssocID="{7DC8C049-5E43-4B30-A788-C6D6E12389E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356B004-2390-4CA4-ADA7-100B689880FF}" type="presOf" srcId="{82609A09-A9F3-4A2C-8D05-6A2996708D87}" destId="{2A1E65CA-DA6C-49DC-BE87-4F9B28E2C584}" srcOrd="0" destOrd="0" presId="urn:microsoft.com/office/officeart/2005/8/layout/list1"/>
    <dgm:cxn modelId="{1E6ACC0F-6E79-4273-A26A-B938E82AF4D1}" srcId="{88309DE8-3E8B-4613-9D75-B2774CFD5997}" destId="{82609A09-A9F3-4A2C-8D05-6A2996708D87}" srcOrd="3" destOrd="0" parTransId="{FC94DB20-A190-45C0-80B1-5A3C027C30A9}" sibTransId="{B879F2C5-23E4-49BA-8490-32FB18C12F60}"/>
    <dgm:cxn modelId="{8B540510-3A5C-46A8-A8D6-759E91594649}" srcId="{88309DE8-3E8B-4613-9D75-B2774CFD5997}" destId="{8ED15AE9-2CC6-46AA-84DA-4C99D5EBC921}" srcOrd="2" destOrd="0" parTransId="{4D62EF32-206B-48B9-AD3B-E396008096CA}" sibTransId="{9AE7287C-94B2-4E03-ACFE-CF1E5B03CED5}"/>
    <dgm:cxn modelId="{596DF91B-56E3-4B86-BBDD-954A912849ED}" type="presOf" srcId="{7DC8C049-5E43-4B30-A788-C6D6E12389E8}" destId="{D8F4C5BF-38F8-49EB-82D0-B92CFA054824}" srcOrd="0" destOrd="0" presId="urn:microsoft.com/office/officeart/2005/8/layout/list1"/>
    <dgm:cxn modelId="{BA69CA1E-BCD6-4D3D-9D39-35647493D9AB}" type="presOf" srcId="{653864BC-9A51-4094-8EDF-B94168997D3A}" destId="{C69578F7-40BB-4606-9397-1EE59A806609}" srcOrd="0" destOrd="0" presId="urn:microsoft.com/office/officeart/2005/8/layout/list1"/>
    <dgm:cxn modelId="{228BB633-D1F9-4820-8444-A4995ECF8139}" type="presOf" srcId="{8ED15AE9-2CC6-46AA-84DA-4C99D5EBC921}" destId="{6DBA4767-C4FB-4D5E-B22B-DFAC117A9AEB}" srcOrd="0" destOrd="0" presId="urn:microsoft.com/office/officeart/2005/8/layout/list1"/>
    <dgm:cxn modelId="{4EC11536-7922-4BA6-B930-90813BE294E5}" type="presOf" srcId="{FEF221A3-E394-47B4-9BCD-5A7F1E7B225B}" destId="{CE29273C-6D9A-45B4-B077-3132DE6A0DDA}" srcOrd="0" destOrd="0" presId="urn:microsoft.com/office/officeart/2005/8/layout/list1"/>
    <dgm:cxn modelId="{A6DD9337-41C0-49B9-9663-61B78C4E6102}" type="presOf" srcId="{82609A09-A9F3-4A2C-8D05-6A2996708D87}" destId="{8CF40B11-B220-43CB-B143-DA34CBD4E313}" srcOrd="1" destOrd="0" presId="urn:microsoft.com/office/officeart/2005/8/layout/list1"/>
    <dgm:cxn modelId="{8D005B44-5EDF-41DB-862F-EEA6637AF0C4}" srcId="{88309DE8-3E8B-4613-9D75-B2774CFD5997}" destId="{653864BC-9A51-4094-8EDF-B94168997D3A}" srcOrd="0" destOrd="0" parTransId="{1D336F52-A7A7-4EE8-86A4-E91CC5E62DBC}" sibTransId="{CF755D6F-90D7-46EF-9001-1D7E3E97D862}"/>
    <dgm:cxn modelId="{57D15347-D9D0-4945-9349-EF89F947FF61}" type="presOf" srcId="{1F1BB86A-D461-4AB6-9AB3-192E64421420}" destId="{A36A2B58-C808-476B-9F7D-C3B6C1089F8C}" srcOrd="0" destOrd="0" presId="urn:microsoft.com/office/officeart/2005/8/layout/list1"/>
    <dgm:cxn modelId="{5396C56A-A55E-4D76-A6A1-1344ED59CC00}" type="presOf" srcId="{CB46848B-48A7-4D4B-8262-E9BC48136EFA}" destId="{A36A2B58-C808-476B-9F7D-C3B6C1089F8C}" srcOrd="0" destOrd="1" presId="urn:microsoft.com/office/officeart/2005/8/layout/list1"/>
    <dgm:cxn modelId="{4334D26B-E8C5-40D0-B530-3B5D925FFA36}" srcId="{F7DB038C-C962-4839-ABEC-67E8A6A1173E}" destId="{F5C9912C-B67F-4ED3-A0DE-71C576B30A56}" srcOrd="0" destOrd="0" parTransId="{165B8CC8-58C0-4ACC-9929-611434F2B7A5}" sibTransId="{4F4C800B-4724-4565-BD7A-016AEC3E59C2}"/>
    <dgm:cxn modelId="{FE23BF76-B214-489D-A741-B0FAB8B1EF45}" srcId="{7DC8C049-5E43-4B30-A788-C6D6E12389E8}" destId="{FEF221A3-E394-47B4-9BCD-5A7F1E7B225B}" srcOrd="0" destOrd="0" parTransId="{548DF41F-7CE4-4951-B6F5-F8CD6EDB0916}" sibTransId="{412B837A-4138-49DC-85B1-898839412F6E}"/>
    <dgm:cxn modelId="{2D0FEE56-EE2E-4E77-9C34-800ABA1EBB8A}" srcId="{88309DE8-3E8B-4613-9D75-B2774CFD5997}" destId="{F7DB038C-C962-4839-ABEC-67E8A6A1173E}" srcOrd="1" destOrd="0" parTransId="{A93C5FF7-396E-443B-83E9-7069CAC4C6F0}" sibTransId="{BC5F55FD-59E3-4717-AF45-F2EE0FE17B5A}"/>
    <dgm:cxn modelId="{3B996F58-ADE4-45F4-8AA0-3DBD7E6330B7}" type="presOf" srcId="{88309DE8-3E8B-4613-9D75-B2774CFD5997}" destId="{E67A0DDE-3B2A-415B-B0B7-04DF89E3A250}" srcOrd="0" destOrd="0" presId="urn:microsoft.com/office/officeart/2005/8/layout/list1"/>
    <dgm:cxn modelId="{C050345A-D110-47C3-A745-45CC22A060C8}" type="presOf" srcId="{F7DB038C-C962-4839-ABEC-67E8A6A1173E}" destId="{381AA3CF-8EF1-4E7C-9165-49E9066F0DC5}" srcOrd="1" destOrd="0" presId="urn:microsoft.com/office/officeart/2005/8/layout/list1"/>
    <dgm:cxn modelId="{DEBCE0AD-5EF2-4AF8-8F37-E35A801BA3E4}" srcId="{88309DE8-3E8B-4613-9D75-B2774CFD5997}" destId="{7DC8C049-5E43-4B30-A788-C6D6E12389E8}" srcOrd="4" destOrd="0" parTransId="{0D697827-94D1-4CCD-89C7-1C11348A663F}" sibTransId="{B0DBEE8C-96E1-427B-8AFB-01298534D276}"/>
    <dgm:cxn modelId="{EB53E5B2-CBA1-4D35-A3C4-C8B5A17DD2F1}" srcId="{8ED15AE9-2CC6-46AA-84DA-4C99D5EBC921}" destId="{CB46848B-48A7-4D4B-8262-E9BC48136EFA}" srcOrd="1" destOrd="0" parTransId="{6C3E4FE8-CA9F-423C-B67E-2FBAE67A7C5D}" sibTransId="{199344D5-DF63-452C-A47C-170A0A4DB42C}"/>
    <dgm:cxn modelId="{B470BCB5-AE96-4F21-B8E0-C7F1FB5AC343}" type="presOf" srcId="{7DC8C049-5E43-4B30-A788-C6D6E12389E8}" destId="{0F2E59B8-EB22-4ADC-8711-8C9F52A360ED}" srcOrd="1" destOrd="0" presId="urn:microsoft.com/office/officeart/2005/8/layout/list1"/>
    <dgm:cxn modelId="{A8C577B8-0D20-4244-A9B3-FA312C3B32AB}" type="presOf" srcId="{F7DB038C-C962-4839-ABEC-67E8A6A1173E}" destId="{E28CEC3B-DA3B-49E1-ABC5-A5DE82120973}" srcOrd="0" destOrd="0" presId="urn:microsoft.com/office/officeart/2005/8/layout/list1"/>
    <dgm:cxn modelId="{2574A3C8-EFC3-4231-ADA3-CC7D3A6DBE4A}" type="presOf" srcId="{653864BC-9A51-4094-8EDF-B94168997D3A}" destId="{439513B1-16F0-4550-909D-709D22DE00D3}" srcOrd="1" destOrd="0" presId="urn:microsoft.com/office/officeart/2005/8/layout/list1"/>
    <dgm:cxn modelId="{CF5272D5-2B54-400A-BDBA-74A4CDC2DEBE}" type="presOf" srcId="{CDF2AB46-AAC4-4943-91F1-B9D7CAAC2D5A}" destId="{0063CDBF-B51C-4044-A2B3-51ADE1B00560}" srcOrd="0" destOrd="0" presId="urn:microsoft.com/office/officeart/2005/8/layout/list1"/>
    <dgm:cxn modelId="{AB2046D9-F3A9-49CE-AFE0-DBF4EB8EA6CD}" type="presOf" srcId="{8ED15AE9-2CC6-46AA-84DA-4C99D5EBC921}" destId="{651E8D70-2FAB-4F60-B358-5A3BE6806025}" srcOrd="1" destOrd="0" presId="urn:microsoft.com/office/officeart/2005/8/layout/list1"/>
    <dgm:cxn modelId="{76C250DA-45A9-4114-94FE-F61A3535C9A5}" srcId="{653864BC-9A51-4094-8EDF-B94168997D3A}" destId="{CDF2AB46-AAC4-4943-91F1-B9D7CAAC2D5A}" srcOrd="0" destOrd="0" parTransId="{09EC17EE-DD1E-4094-8223-3457739139A3}" sibTransId="{355ACE27-EA06-4A74-8374-31993F13760D}"/>
    <dgm:cxn modelId="{7F82ABE9-8CAD-4AF4-B34D-9AA5A62E405B}" type="presOf" srcId="{F5C9912C-B67F-4ED3-A0DE-71C576B30A56}" destId="{147FC7B2-0B6E-41C2-8B96-827823D8D145}" srcOrd="0" destOrd="0" presId="urn:microsoft.com/office/officeart/2005/8/layout/list1"/>
    <dgm:cxn modelId="{600E71FB-E055-442E-927E-FCEC134491BB}" srcId="{8ED15AE9-2CC6-46AA-84DA-4C99D5EBC921}" destId="{1F1BB86A-D461-4AB6-9AB3-192E64421420}" srcOrd="0" destOrd="0" parTransId="{DDC73F43-2AC3-49C8-86B7-29B3530E98B8}" sibTransId="{E63110F3-FE05-4AAB-A097-77EC40F6FA66}"/>
    <dgm:cxn modelId="{BBAB9A78-0906-45E3-B695-322AA0135883}" type="presParOf" srcId="{E67A0DDE-3B2A-415B-B0B7-04DF89E3A250}" destId="{14A0D84D-3549-40CB-8010-D171EBF3C5BF}" srcOrd="0" destOrd="0" presId="urn:microsoft.com/office/officeart/2005/8/layout/list1"/>
    <dgm:cxn modelId="{76057E61-9EFA-4A55-83D8-0C0CC6638D59}" type="presParOf" srcId="{14A0D84D-3549-40CB-8010-D171EBF3C5BF}" destId="{C69578F7-40BB-4606-9397-1EE59A806609}" srcOrd="0" destOrd="0" presId="urn:microsoft.com/office/officeart/2005/8/layout/list1"/>
    <dgm:cxn modelId="{1180687F-4D1F-4C75-91AE-D80984059973}" type="presParOf" srcId="{14A0D84D-3549-40CB-8010-D171EBF3C5BF}" destId="{439513B1-16F0-4550-909D-709D22DE00D3}" srcOrd="1" destOrd="0" presId="urn:microsoft.com/office/officeart/2005/8/layout/list1"/>
    <dgm:cxn modelId="{153D11DD-3DBC-4FAE-AF39-D665045CDDA2}" type="presParOf" srcId="{E67A0DDE-3B2A-415B-B0B7-04DF89E3A250}" destId="{723DCBAF-E62C-42C8-9466-9A9A59166265}" srcOrd="1" destOrd="0" presId="urn:microsoft.com/office/officeart/2005/8/layout/list1"/>
    <dgm:cxn modelId="{C298B094-0124-40E0-A478-1C5C1F9EEAE1}" type="presParOf" srcId="{E67A0DDE-3B2A-415B-B0B7-04DF89E3A250}" destId="{0063CDBF-B51C-4044-A2B3-51ADE1B00560}" srcOrd="2" destOrd="0" presId="urn:microsoft.com/office/officeart/2005/8/layout/list1"/>
    <dgm:cxn modelId="{7256ED28-DB01-4B38-9816-D0B9DE11344A}" type="presParOf" srcId="{E67A0DDE-3B2A-415B-B0B7-04DF89E3A250}" destId="{AAFF9461-10F8-4A18-8C67-592094231900}" srcOrd="3" destOrd="0" presId="urn:microsoft.com/office/officeart/2005/8/layout/list1"/>
    <dgm:cxn modelId="{372F2D37-1A6E-48D4-84CF-C2369D1E4475}" type="presParOf" srcId="{E67A0DDE-3B2A-415B-B0B7-04DF89E3A250}" destId="{8B4E27B8-A910-41E0-9038-1FE904014D96}" srcOrd="4" destOrd="0" presId="urn:microsoft.com/office/officeart/2005/8/layout/list1"/>
    <dgm:cxn modelId="{178AC604-B508-4F12-AED4-349AF43372C4}" type="presParOf" srcId="{8B4E27B8-A910-41E0-9038-1FE904014D96}" destId="{E28CEC3B-DA3B-49E1-ABC5-A5DE82120973}" srcOrd="0" destOrd="0" presId="urn:microsoft.com/office/officeart/2005/8/layout/list1"/>
    <dgm:cxn modelId="{93F58C4A-3C42-42C5-B1E4-A50BB4E3EA70}" type="presParOf" srcId="{8B4E27B8-A910-41E0-9038-1FE904014D96}" destId="{381AA3CF-8EF1-4E7C-9165-49E9066F0DC5}" srcOrd="1" destOrd="0" presId="urn:microsoft.com/office/officeart/2005/8/layout/list1"/>
    <dgm:cxn modelId="{9A6B65A0-3012-4162-B81B-DB385CD9C7D3}" type="presParOf" srcId="{E67A0DDE-3B2A-415B-B0B7-04DF89E3A250}" destId="{DA1870EB-1A64-4E16-A268-23D17A8D2F42}" srcOrd="5" destOrd="0" presId="urn:microsoft.com/office/officeart/2005/8/layout/list1"/>
    <dgm:cxn modelId="{90853A04-C4D7-442D-894F-BD938831A02E}" type="presParOf" srcId="{E67A0DDE-3B2A-415B-B0B7-04DF89E3A250}" destId="{147FC7B2-0B6E-41C2-8B96-827823D8D145}" srcOrd="6" destOrd="0" presId="urn:microsoft.com/office/officeart/2005/8/layout/list1"/>
    <dgm:cxn modelId="{8EA286A6-FD2D-4E96-8BFE-234F39A65149}" type="presParOf" srcId="{E67A0DDE-3B2A-415B-B0B7-04DF89E3A250}" destId="{66818159-538C-4950-AF1A-91D807B087CD}" srcOrd="7" destOrd="0" presId="urn:microsoft.com/office/officeart/2005/8/layout/list1"/>
    <dgm:cxn modelId="{82248D1A-747E-42ED-8648-475EDB25488A}" type="presParOf" srcId="{E67A0DDE-3B2A-415B-B0B7-04DF89E3A250}" destId="{373CF06C-1315-4D33-8E8C-4B141DF1E4BB}" srcOrd="8" destOrd="0" presId="urn:microsoft.com/office/officeart/2005/8/layout/list1"/>
    <dgm:cxn modelId="{7EDCE426-32F0-4D9D-BB08-9C79CB0E6AEE}" type="presParOf" srcId="{373CF06C-1315-4D33-8E8C-4B141DF1E4BB}" destId="{6DBA4767-C4FB-4D5E-B22B-DFAC117A9AEB}" srcOrd="0" destOrd="0" presId="urn:microsoft.com/office/officeart/2005/8/layout/list1"/>
    <dgm:cxn modelId="{968D2043-3BC1-4022-924D-352A98141DC2}" type="presParOf" srcId="{373CF06C-1315-4D33-8E8C-4B141DF1E4BB}" destId="{651E8D70-2FAB-4F60-B358-5A3BE6806025}" srcOrd="1" destOrd="0" presId="urn:microsoft.com/office/officeart/2005/8/layout/list1"/>
    <dgm:cxn modelId="{0111DA49-BB0F-4C37-BD36-1A63106145E0}" type="presParOf" srcId="{E67A0DDE-3B2A-415B-B0B7-04DF89E3A250}" destId="{110EF1ED-0ECB-444F-8740-CF140A0AD114}" srcOrd="9" destOrd="0" presId="urn:microsoft.com/office/officeart/2005/8/layout/list1"/>
    <dgm:cxn modelId="{EE914898-919B-4CFF-BEB0-BE8DCD4E56F6}" type="presParOf" srcId="{E67A0DDE-3B2A-415B-B0B7-04DF89E3A250}" destId="{A36A2B58-C808-476B-9F7D-C3B6C1089F8C}" srcOrd="10" destOrd="0" presId="urn:microsoft.com/office/officeart/2005/8/layout/list1"/>
    <dgm:cxn modelId="{5359DFBB-6D5A-4A00-B679-4F8B3EFFE992}" type="presParOf" srcId="{E67A0DDE-3B2A-415B-B0B7-04DF89E3A250}" destId="{CA796F05-D8E5-431B-BE17-EEF379B2AA2C}" srcOrd="11" destOrd="0" presId="urn:microsoft.com/office/officeart/2005/8/layout/list1"/>
    <dgm:cxn modelId="{B1B50775-3DC1-4330-8F66-FC91F00ECBBC}" type="presParOf" srcId="{E67A0DDE-3B2A-415B-B0B7-04DF89E3A250}" destId="{C746BFE4-3463-4D03-95BF-0FFEF046EAEB}" srcOrd="12" destOrd="0" presId="urn:microsoft.com/office/officeart/2005/8/layout/list1"/>
    <dgm:cxn modelId="{A0429BF4-AFAD-4740-8319-9CD4318038A1}" type="presParOf" srcId="{C746BFE4-3463-4D03-95BF-0FFEF046EAEB}" destId="{2A1E65CA-DA6C-49DC-BE87-4F9B28E2C584}" srcOrd="0" destOrd="0" presId="urn:microsoft.com/office/officeart/2005/8/layout/list1"/>
    <dgm:cxn modelId="{4B8C655D-186D-4D13-A3B4-E26C1E8A5C4B}" type="presParOf" srcId="{C746BFE4-3463-4D03-95BF-0FFEF046EAEB}" destId="{8CF40B11-B220-43CB-B143-DA34CBD4E313}" srcOrd="1" destOrd="0" presId="urn:microsoft.com/office/officeart/2005/8/layout/list1"/>
    <dgm:cxn modelId="{5C49F114-0ECD-43E2-93C6-034C53EECFDC}" type="presParOf" srcId="{E67A0DDE-3B2A-415B-B0B7-04DF89E3A250}" destId="{D6AB3261-075B-40B1-95DE-1239D960732E}" srcOrd="13" destOrd="0" presId="urn:microsoft.com/office/officeart/2005/8/layout/list1"/>
    <dgm:cxn modelId="{4DFFD1D2-08C4-49B3-9F40-7893E63E333F}" type="presParOf" srcId="{E67A0DDE-3B2A-415B-B0B7-04DF89E3A250}" destId="{328A753B-F3F5-47DA-83D0-F22BC2E02708}" srcOrd="14" destOrd="0" presId="urn:microsoft.com/office/officeart/2005/8/layout/list1"/>
    <dgm:cxn modelId="{E34FAF03-ECBB-4763-930A-017691E038AD}" type="presParOf" srcId="{E67A0DDE-3B2A-415B-B0B7-04DF89E3A250}" destId="{01C80378-3C14-4785-841C-E92E29ECAB4C}" srcOrd="15" destOrd="0" presId="urn:microsoft.com/office/officeart/2005/8/layout/list1"/>
    <dgm:cxn modelId="{35802465-6C64-456D-B3EE-C8BDF2013CA2}" type="presParOf" srcId="{E67A0DDE-3B2A-415B-B0B7-04DF89E3A250}" destId="{B713B56D-CCDA-4759-9E41-15616C712C4B}" srcOrd="16" destOrd="0" presId="urn:microsoft.com/office/officeart/2005/8/layout/list1"/>
    <dgm:cxn modelId="{19ABD621-DDCF-445B-9D12-18A655FA49FA}" type="presParOf" srcId="{B713B56D-CCDA-4759-9E41-15616C712C4B}" destId="{D8F4C5BF-38F8-49EB-82D0-B92CFA054824}" srcOrd="0" destOrd="0" presId="urn:microsoft.com/office/officeart/2005/8/layout/list1"/>
    <dgm:cxn modelId="{EBF76CE0-86D5-4154-A407-A8EFD11665C6}" type="presParOf" srcId="{B713B56D-CCDA-4759-9E41-15616C712C4B}" destId="{0F2E59B8-EB22-4ADC-8711-8C9F52A360ED}" srcOrd="1" destOrd="0" presId="urn:microsoft.com/office/officeart/2005/8/layout/list1"/>
    <dgm:cxn modelId="{F0FB0C73-31DE-44D9-B79B-C4D9D56F90E5}" type="presParOf" srcId="{E67A0DDE-3B2A-415B-B0B7-04DF89E3A250}" destId="{2636FC0D-0E7A-41EE-BDD9-3BFC42220A29}" srcOrd="17" destOrd="0" presId="urn:microsoft.com/office/officeart/2005/8/layout/list1"/>
    <dgm:cxn modelId="{13BD852B-8CC2-4C29-8ECA-884BEB6EC13B}" type="presParOf" srcId="{E67A0DDE-3B2A-415B-B0B7-04DF89E3A250}" destId="{CE29273C-6D9A-45B4-B077-3132DE6A0D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C80685-E5C5-41C4-8BF8-C7A454B60FE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28EB66-6EC1-4DD3-99DE-B29EFBA1B32A}">
      <dgm:prSet/>
      <dgm:spPr/>
      <dgm:t>
        <a:bodyPr/>
        <a:lstStyle/>
        <a:p>
          <a:r>
            <a:rPr lang="en-US"/>
            <a:t>Creating a Steepest Descent Model</a:t>
          </a:r>
        </a:p>
      </dgm:t>
    </dgm:pt>
    <dgm:pt modelId="{AD65DEC2-FAD2-4E52-BE56-124803BE45E0}" type="parTrans" cxnId="{B7DB043E-6373-4522-959A-A74985813173}">
      <dgm:prSet/>
      <dgm:spPr/>
      <dgm:t>
        <a:bodyPr/>
        <a:lstStyle/>
        <a:p>
          <a:endParaRPr lang="en-US"/>
        </a:p>
      </dgm:t>
    </dgm:pt>
    <dgm:pt modelId="{8B917410-28CB-44B9-B876-5F4FFA2BCAC0}" type="sibTrans" cxnId="{B7DB043E-6373-4522-959A-A74985813173}">
      <dgm:prSet/>
      <dgm:spPr/>
      <dgm:t>
        <a:bodyPr/>
        <a:lstStyle/>
        <a:p>
          <a:endParaRPr lang="en-US"/>
        </a:p>
      </dgm:t>
    </dgm:pt>
    <dgm:pt modelId="{5D43CFEC-F080-4631-A957-F73DB6597EB3}">
      <dgm:prSet/>
      <dgm:spPr/>
      <dgm:t>
        <a:bodyPr/>
        <a:lstStyle/>
        <a:p>
          <a:r>
            <a:rPr lang="en-US"/>
            <a:t>Compare</a:t>
          </a:r>
        </a:p>
      </dgm:t>
    </dgm:pt>
    <dgm:pt modelId="{662F9CCD-9A00-4860-9466-5D1FCCAE5BBC}" type="parTrans" cxnId="{0BDF8716-B35E-46DF-835E-92BE0F0AEA8E}">
      <dgm:prSet/>
      <dgm:spPr/>
      <dgm:t>
        <a:bodyPr/>
        <a:lstStyle/>
        <a:p>
          <a:endParaRPr lang="en-US"/>
        </a:p>
      </dgm:t>
    </dgm:pt>
    <dgm:pt modelId="{B86DEAD2-199F-46BB-AF25-9B929AA95E18}" type="sibTrans" cxnId="{0BDF8716-B35E-46DF-835E-92BE0F0AEA8E}">
      <dgm:prSet/>
      <dgm:spPr/>
      <dgm:t>
        <a:bodyPr/>
        <a:lstStyle/>
        <a:p>
          <a:endParaRPr lang="en-US"/>
        </a:p>
      </dgm:t>
    </dgm:pt>
    <dgm:pt modelId="{EAC30ACD-148F-4BAD-8657-EAA60DF24D4C}">
      <dgm:prSet/>
      <dgm:spPr/>
      <dgm:t>
        <a:bodyPr/>
        <a:lstStyle/>
        <a:p>
          <a:r>
            <a:rPr lang="en-US"/>
            <a:t>Modify for free TOF </a:t>
          </a:r>
        </a:p>
      </dgm:t>
    </dgm:pt>
    <dgm:pt modelId="{383EF3BE-5A20-4874-8CA7-E599354A7C1F}" type="parTrans" cxnId="{4DA185EC-1533-41C5-B9A1-163555D7AA72}">
      <dgm:prSet/>
      <dgm:spPr/>
      <dgm:t>
        <a:bodyPr/>
        <a:lstStyle/>
        <a:p>
          <a:endParaRPr lang="en-US"/>
        </a:p>
      </dgm:t>
    </dgm:pt>
    <dgm:pt modelId="{B6AE02B7-AAB8-4AEB-B0DE-51AAE5FAB0F2}" type="sibTrans" cxnId="{4DA185EC-1533-41C5-B9A1-163555D7AA72}">
      <dgm:prSet/>
      <dgm:spPr/>
      <dgm:t>
        <a:bodyPr/>
        <a:lstStyle/>
        <a:p>
          <a:endParaRPr lang="en-US"/>
        </a:p>
      </dgm:t>
    </dgm:pt>
    <dgm:pt modelId="{93094A4D-7F76-499C-8024-413C12CCFCA8}">
      <dgm:prSet/>
      <dgm:spPr/>
      <dgm:t>
        <a:bodyPr/>
        <a:lstStyle/>
        <a:p>
          <a:r>
            <a:rPr lang="en-US"/>
            <a:t>Adding another boundary condition</a:t>
          </a:r>
        </a:p>
      </dgm:t>
    </dgm:pt>
    <dgm:pt modelId="{53924DB1-345A-4A68-B713-6A95E1A8AF6C}" type="parTrans" cxnId="{106825DD-05F7-47C1-BFA0-F3F0441A7B38}">
      <dgm:prSet/>
      <dgm:spPr/>
      <dgm:t>
        <a:bodyPr/>
        <a:lstStyle/>
        <a:p>
          <a:endParaRPr lang="en-US"/>
        </a:p>
      </dgm:t>
    </dgm:pt>
    <dgm:pt modelId="{4ABDAC8C-830A-431F-8906-57A92F431D1D}" type="sibTrans" cxnId="{106825DD-05F7-47C1-BFA0-F3F0441A7B38}">
      <dgm:prSet/>
      <dgm:spPr/>
      <dgm:t>
        <a:bodyPr/>
        <a:lstStyle/>
        <a:p>
          <a:endParaRPr lang="en-US"/>
        </a:p>
      </dgm:t>
    </dgm:pt>
    <dgm:pt modelId="{8F2445EC-705D-4264-B379-1CCC9994F703}" type="pres">
      <dgm:prSet presAssocID="{0FC80685-E5C5-41C4-8BF8-C7A454B60FE8}" presName="Name0" presStyleCnt="0">
        <dgm:presLayoutVars>
          <dgm:dir/>
          <dgm:animLvl val="lvl"/>
          <dgm:resizeHandles val="exact"/>
        </dgm:presLayoutVars>
      </dgm:prSet>
      <dgm:spPr/>
    </dgm:pt>
    <dgm:pt modelId="{D9B964BA-A5CF-4C10-92FE-C284CF35EEA3}" type="pres">
      <dgm:prSet presAssocID="{D728EB66-6EC1-4DD3-99DE-B29EFBA1B32A}" presName="composite" presStyleCnt="0"/>
      <dgm:spPr/>
    </dgm:pt>
    <dgm:pt modelId="{8A89C91A-A685-4827-A6B4-0583349E8D4B}" type="pres">
      <dgm:prSet presAssocID="{D728EB66-6EC1-4DD3-99DE-B29EFBA1B32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5B8FBC2-2C46-4268-82AD-9FF94082E2D6}" type="pres">
      <dgm:prSet presAssocID="{D728EB66-6EC1-4DD3-99DE-B29EFBA1B32A}" presName="desTx" presStyleLbl="alignAccFollowNode1" presStyleIdx="0" presStyleCnt="2">
        <dgm:presLayoutVars>
          <dgm:bulletEnabled val="1"/>
        </dgm:presLayoutVars>
      </dgm:prSet>
      <dgm:spPr/>
    </dgm:pt>
    <dgm:pt modelId="{3D37B086-60E0-4834-AC53-D2DB4169C625}" type="pres">
      <dgm:prSet presAssocID="{8B917410-28CB-44B9-B876-5F4FFA2BCAC0}" presName="space" presStyleCnt="0"/>
      <dgm:spPr/>
    </dgm:pt>
    <dgm:pt modelId="{C9FFB0F9-0B6C-4209-994D-87FB30FD03CA}" type="pres">
      <dgm:prSet presAssocID="{EAC30ACD-148F-4BAD-8657-EAA60DF24D4C}" presName="composite" presStyleCnt="0"/>
      <dgm:spPr/>
    </dgm:pt>
    <dgm:pt modelId="{C73967AF-E237-40DF-BB3D-F4D941EAC997}" type="pres">
      <dgm:prSet presAssocID="{EAC30ACD-148F-4BAD-8657-EAA60DF24D4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1FAA4C4-D248-4EB2-BEAB-C0C05BEBEF9E}" type="pres">
      <dgm:prSet presAssocID="{EAC30ACD-148F-4BAD-8657-EAA60DF24D4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BDF8716-B35E-46DF-835E-92BE0F0AEA8E}" srcId="{D728EB66-6EC1-4DD3-99DE-B29EFBA1B32A}" destId="{5D43CFEC-F080-4631-A957-F73DB6597EB3}" srcOrd="0" destOrd="0" parTransId="{662F9CCD-9A00-4860-9466-5D1FCCAE5BBC}" sibTransId="{B86DEAD2-199F-46BB-AF25-9B929AA95E18}"/>
    <dgm:cxn modelId="{A698632D-F4F1-4C73-A87D-41DB5D607741}" type="presOf" srcId="{EAC30ACD-148F-4BAD-8657-EAA60DF24D4C}" destId="{C73967AF-E237-40DF-BB3D-F4D941EAC997}" srcOrd="0" destOrd="0" presId="urn:microsoft.com/office/officeart/2005/8/layout/hList1"/>
    <dgm:cxn modelId="{B7DB043E-6373-4522-959A-A74985813173}" srcId="{0FC80685-E5C5-41C4-8BF8-C7A454B60FE8}" destId="{D728EB66-6EC1-4DD3-99DE-B29EFBA1B32A}" srcOrd="0" destOrd="0" parTransId="{AD65DEC2-FAD2-4E52-BE56-124803BE45E0}" sibTransId="{8B917410-28CB-44B9-B876-5F4FFA2BCAC0}"/>
    <dgm:cxn modelId="{B6DE6C60-A050-42C3-B266-69A7729CF0B8}" type="presOf" srcId="{D728EB66-6EC1-4DD3-99DE-B29EFBA1B32A}" destId="{8A89C91A-A685-4827-A6B4-0583349E8D4B}" srcOrd="0" destOrd="0" presId="urn:microsoft.com/office/officeart/2005/8/layout/hList1"/>
    <dgm:cxn modelId="{1FB50444-A150-4ECD-B468-F30AD02FED16}" type="presOf" srcId="{0FC80685-E5C5-41C4-8BF8-C7A454B60FE8}" destId="{8F2445EC-705D-4264-B379-1CCC9994F703}" srcOrd="0" destOrd="0" presId="urn:microsoft.com/office/officeart/2005/8/layout/hList1"/>
    <dgm:cxn modelId="{106825DD-05F7-47C1-BFA0-F3F0441A7B38}" srcId="{EAC30ACD-148F-4BAD-8657-EAA60DF24D4C}" destId="{93094A4D-7F76-499C-8024-413C12CCFCA8}" srcOrd="0" destOrd="0" parTransId="{53924DB1-345A-4A68-B713-6A95E1A8AF6C}" sibTransId="{4ABDAC8C-830A-431F-8906-57A92F431D1D}"/>
    <dgm:cxn modelId="{4DA185EC-1533-41C5-B9A1-163555D7AA72}" srcId="{0FC80685-E5C5-41C4-8BF8-C7A454B60FE8}" destId="{EAC30ACD-148F-4BAD-8657-EAA60DF24D4C}" srcOrd="1" destOrd="0" parTransId="{383EF3BE-5A20-4874-8CA7-E599354A7C1F}" sibTransId="{B6AE02B7-AAB8-4AEB-B0DE-51AAE5FAB0F2}"/>
    <dgm:cxn modelId="{0F9752EE-2BC4-4C15-902D-1DE7F6D0F5DE}" type="presOf" srcId="{5D43CFEC-F080-4631-A957-F73DB6597EB3}" destId="{C5B8FBC2-2C46-4268-82AD-9FF94082E2D6}" srcOrd="0" destOrd="0" presId="urn:microsoft.com/office/officeart/2005/8/layout/hList1"/>
    <dgm:cxn modelId="{5E9168EF-7A9C-43B1-96E1-AC27CA8CBE35}" type="presOf" srcId="{93094A4D-7F76-499C-8024-413C12CCFCA8}" destId="{41FAA4C4-D248-4EB2-BEAB-C0C05BEBEF9E}" srcOrd="0" destOrd="0" presId="urn:microsoft.com/office/officeart/2005/8/layout/hList1"/>
    <dgm:cxn modelId="{24DDBA83-F339-40A0-A9AA-693780CD5F55}" type="presParOf" srcId="{8F2445EC-705D-4264-B379-1CCC9994F703}" destId="{D9B964BA-A5CF-4C10-92FE-C284CF35EEA3}" srcOrd="0" destOrd="0" presId="urn:microsoft.com/office/officeart/2005/8/layout/hList1"/>
    <dgm:cxn modelId="{5E8463B1-46A3-4D37-B9D3-38550DF4346F}" type="presParOf" srcId="{D9B964BA-A5CF-4C10-92FE-C284CF35EEA3}" destId="{8A89C91A-A685-4827-A6B4-0583349E8D4B}" srcOrd="0" destOrd="0" presId="urn:microsoft.com/office/officeart/2005/8/layout/hList1"/>
    <dgm:cxn modelId="{2C95B21A-3171-4DCA-BFB0-F0C6AFAB1C44}" type="presParOf" srcId="{D9B964BA-A5CF-4C10-92FE-C284CF35EEA3}" destId="{C5B8FBC2-2C46-4268-82AD-9FF94082E2D6}" srcOrd="1" destOrd="0" presId="urn:microsoft.com/office/officeart/2005/8/layout/hList1"/>
    <dgm:cxn modelId="{693F994F-4468-47B2-BE77-23102DB3FEF4}" type="presParOf" srcId="{8F2445EC-705D-4264-B379-1CCC9994F703}" destId="{3D37B086-60E0-4834-AC53-D2DB4169C625}" srcOrd="1" destOrd="0" presId="urn:microsoft.com/office/officeart/2005/8/layout/hList1"/>
    <dgm:cxn modelId="{3C36E3B5-6FF9-4B50-AED6-ED07D5C2A2D5}" type="presParOf" srcId="{8F2445EC-705D-4264-B379-1CCC9994F703}" destId="{C9FFB0F9-0B6C-4209-994D-87FB30FD03CA}" srcOrd="2" destOrd="0" presId="urn:microsoft.com/office/officeart/2005/8/layout/hList1"/>
    <dgm:cxn modelId="{2FF5F2D6-6470-456F-B60C-78AE08BC9048}" type="presParOf" srcId="{C9FFB0F9-0B6C-4209-994D-87FB30FD03CA}" destId="{C73967AF-E237-40DF-BB3D-F4D941EAC997}" srcOrd="0" destOrd="0" presId="urn:microsoft.com/office/officeart/2005/8/layout/hList1"/>
    <dgm:cxn modelId="{DE551A3F-C82A-4CA7-B762-7110386B7030}" type="presParOf" srcId="{C9FFB0F9-0B6C-4209-994D-87FB30FD03CA}" destId="{41FAA4C4-D248-4EB2-BEAB-C0C05BEBEF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8FA79-C6F4-4762-859B-CA6C6B81CB00}">
      <dsp:nvSpPr>
        <dsp:cNvPr id="0" name=""/>
        <dsp:cNvSpPr/>
      </dsp:nvSpPr>
      <dsp:spPr>
        <a:xfrm>
          <a:off x="0" y="60081"/>
          <a:ext cx="6373813" cy="12208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Guess Initial costates</a:t>
          </a:r>
        </a:p>
      </dsp:txBody>
      <dsp:txXfrm>
        <a:off x="59596" y="119677"/>
        <a:ext cx="6254621" cy="1101629"/>
      </dsp:txXfrm>
    </dsp:sp>
    <dsp:sp modelId="{3BA314E6-B9BB-422F-811F-B718FC91F3E0}">
      <dsp:nvSpPr>
        <dsp:cNvPr id="0" name=""/>
        <dsp:cNvSpPr/>
      </dsp:nvSpPr>
      <dsp:spPr>
        <a:xfrm>
          <a:off x="0" y="1367303"/>
          <a:ext cx="6373813" cy="1220821"/>
        </a:xfrm>
        <a:prstGeom prst="roundRect">
          <a:avLst/>
        </a:prstGeom>
        <a:solidFill>
          <a:schemeClr val="accent5">
            <a:hueOff val="502702"/>
            <a:satOff val="-344"/>
            <a:lumOff val="-20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Perturbating reduced differential equations and controls</a:t>
          </a:r>
        </a:p>
      </dsp:txBody>
      <dsp:txXfrm>
        <a:off x="59596" y="1426899"/>
        <a:ext cx="6254621" cy="1101629"/>
      </dsp:txXfrm>
    </dsp:sp>
    <dsp:sp modelId="{0899E0AF-70E5-4DC1-AA9B-B057387C1085}">
      <dsp:nvSpPr>
        <dsp:cNvPr id="0" name=""/>
        <dsp:cNvSpPr/>
      </dsp:nvSpPr>
      <dsp:spPr>
        <a:xfrm>
          <a:off x="0" y="2674524"/>
          <a:ext cx="6373813" cy="1220821"/>
        </a:xfrm>
        <a:prstGeom prst="roundRect">
          <a:avLst/>
        </a:prstGeom>
        <a:solidFill>
          <a:schemeClr val="accent5">
            <a:hueOff val="1005405"/>
            <a:satOff val="-687"/>
            <a:lumOff val="-40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Perturbating new states &amp; costates using forward integration</a:t>
          </a:r>
        </a:p>
      </dsp:txBody>
      <dsp:txXfrm>
        <a:off x="59596" y="2734120"/>
        <a:ext cx="6254621" cy="1101629"/>
      </dsp:txXfrm>
    </dsp:sp>
    <dsp:sp modelId="{6FF3177E-F59E-4003-A2E2-79E4F3E6931D}">
      <dsp:nvSpPr>
        <dsp:cNvPr id="0" name=""/>
        <dsp:cNvSpPr/>
      </dsp:nvSpPr>
      <dsp:spPr>
        <a:xfrm>
          <a:off x="0" y="3981746"/>
          <a:ext cx="6373813" cy="1220821"/>
        </a:xfrm>
        <a:prstGeom prst="roundRect">
          <a:avLst/>
        </a:prstGeom>
        <a:solidFill>
          <a:schemeClr val="accent5">
            <a:hueOff val="1508107"/>
            <a:satOff val="-1031"/>
            <a:lumOff val="-6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Influence functions: perturbating new Initial costates </a:t>
          </a:r>
        </a:p>
      </dsp:txBody>
      <dsp:txXfrm>
        <a:off x="59596" y="4041342"/>
        <a:ext cx="6254621" cy="1101629"/>
      </dsp:txXfrm>
    </dsp:sp>
    <dsp:sp modelId="{21EDED13-F106-43EB-8D35-7A2114C97B3A}">
      <dsp:nvSpPr>
        <dsp:cNvPr id="0" name=""/>
        <dsp:cNvSpPr/>
      </dsp:nvSpPr>
      <dsp:spPr>
        <a:xfrm>
          <a:off x="0" y="5202568"/>
          <a:ext cx="6373813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6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Modified to just Px since tf is specified</a:t>
          </a:r>
        </a:p>
      </dsp:txBody>
      <dsp:txXfrm>
        <a:off x="0" y="5202568"/>
        <a:ext cx="6373813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3CDBF-B51C-4044-A2B3-51ADE1B00560}">
      <dsp:nvSpPr>
        <dsp:cNvPr id="0" name=""/>
        <dsp:cNvSpPr/>
      </dsp:nvSpPr>
      <dsp:spPr>
        <a:xfrm>
          <a:off x="0" y="391944"/>
          <a:ext cx="6373813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354076" rIns="49467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Initial guess for costates from a simpler version of the problem</a:t>
          </a:r>
        </a:p>
      </dsp:txBody>
      <dsp:txXfrm>
        <a:off x="0" y="391944"/>
        <a:ext cx="6373813" cy="963900"/>
      </dsp:txXfrm>
    </dsp:sp>
    <dsp:sp modelId="{439513B1-16F0-4550-909D-709D22DE00D3}">
      <dsp:nvSpPr>
        <dsp:cNvPr id="0" name=""/>
        <dsp:cNvSpPr/>
      </dsp:nvSpPr>
      <dsp:spPr>
        <a:xfrm>
          <a:off x="318690" y="141024"/>
          <a:ext cx="446166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Bootstrap Method: </a:t>
          </a:r>
        </a:p>
      </dsp:txBody>
      <dsp:txXfrm>
        <a:off x="343188" y="165522"/>
        <a:ext cx="4412673" cy="452844"/>
      </dsp:txXfrm>
    </dsp:sp>
    <dsp:sp modelId="{147FC7B2-0B6E-41C2-8B96-827823D8D145}">
      <dsp:nvSpPr>
        <dsp:cNvPr id="0" name=""/>
        <dsp:cNvSpPr/>
      </dsp:nvSpPr>
      <dsp:spPr>
        <a:xfrm>
          <a:off x="0" y="1698565"/>
          <a:ext cx="6373813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354076" rIns="49467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Mdot was small to make mo seem constant</a:t>
          </a:r>
        </a:p>
      </dsp:txBody>
      <dsp:txXfrm>
        <a:off x="0" y="1698565"/>
        <a:ext cx="6373813" cy="722925"/>
      </dsp:txXfrm>
    </dsp:sp>
    <dsp:sp modelId="{381AA3CF-8EF1-4E7C-9165-49E9066F0DC5}">
      <dsp:nvSpPr>
        <dsp:cNvPr id="0" name=""/>
        <dsp:cNvSpPr/>
      </dsp:nvSpPr>
      <dsp:spPr>
        <a:xfrm>
          <a:off x="318690" y="1447644"/>
          <a:ext cx="4461669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Correlation btwn TOF, mdot, and mo </a:t>
          </a:r>
        </a:p>
      </dsp:txBody>
      <dsp:txXfrm>
        <a:off x="343188" y="1472142"/>
        <a:ext cx="4412673" cy="452844"/>
      </dsp:txXfrm>
    </dsp:sp>
    <dsp:sp modelId="{A36A2B58-C808-476B-9F7D-C3B6C1089F8C}">
      <dsp:nvSpPr>
        <dsp:cNvPr id="0" name=""/>
        <dsp:cNvSpPr/>
      </dsp:nvSpPr>
      <dsp:spPr>
        <a:xfrm>
          <a:off x="0" y="2764209"/>
          <a:ext cx="6373813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354076" rIns="49467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Optimal control not unique or non-existent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Remedied to be zero</a:t>
          </a:r>
        </a:p>
      </dsp:txBody>
      <dsp:txXfrm>
        <a:off x="0" y="2764209"/>
        <a:ext cx="6373813" cy="1017450"/>
      </dsp:txXfrm>
    </dsp:sp>
    <dsp:sp modelId="{651E8D70-2FAB-4F60-B358-5A3BE6806025}">
      <dsp:nvSpPr>
        <dsp:cNvPr id="0" name=""/>
        <dsp:cNvSpPr/>
      </dsp:nvSpPr>
      <dsp:spPr>
        <a:xfrm>
          <a:off x="318690" y="2513289"/>
          <a:ext cx="4461669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Single Interval for Thrust </a:t>
          </a:r>
        </a:p>
      </dsp:txBody>
      <dsp:txXfrm>
        <a:off x="343188" y="2537787"/>
        <a:ext cx="4412673" cy="452844"/>
      </dsp:txXfrm>
    </dsp:sp>
    <dsp:sp modelId="{328A753B-F3F5-47DA-83D0-F22BC2E02708}">
      <dsp:nvSpPr>
        <dsp:cNvPr id="0" name=""/>
        <dsp:cNvSpPr/>
      </dsp:nvSpPr>
      <dsp:spPr>
        <a:xfrm>
          <a:off x="0" y="4124379"/>
          <a:ext cx="63738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40B11-B220-43CB-B143-DA34CBD4E313}">
      <dsp:nvSpPr>
        <dsp:cNvPr id="0" name=""/>
        <dsp:cNvSpPr/>
      </dsp:nvSpPr>
      <dsp:spPr>
        <a:xfrm>
          <a:off x="318690" y="3873459"/>
          <a:ext cx="446166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Tau weighting did not influence much </a:t>
          </a:r>
        </a:p>
      </dsp:txBody>
      <dsp:txXfrm>
        <a:off x="343188" y="3897957"/>
        <a:ext cx="4412673" cy="452844"/>
      </dsp:txXfrm>
    </dsp:sp>
    <dsp:sp modelId="{CE29273C-6D9A-45B4-B077-3132DE6A0DDA}">
      <dsp:nvSpPr>
        <dsp:cNvPr id="0" name=""/>
        <dsp:cNvSpPr/>
      </dsp:nvSpPr>
      <dsp:spPr>
        <a:xfrm>
          <a:off x="0" y="4895499"/>
          <a:ext cx="6373813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354076" rIns="49467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Influence Matrix becomes NaN </a:t>
          </a:r>
        </a:p>
      </dsp:txBody>
      <dsp:txXfrm>
        <a:off x="0" y="4895499"/>
        <a:ext cx="6373813" cy="722925"/>
      </dsp:txXfrm>
    </dsp:sp>
    <dsp:sp modelId="{0F2E59B8-EB22-4ADC-8711-8C9F52A360ED}">
      <dsp:nvSpPr>
        <dsp:cNvPr id="0" name=""/>
        <dsp:cNvSpPr/>
      </dsp:nvSpPr>
      <dsp:spPr>
        <a:xfrm>
          <a:off x="318690" y="4644580"/>
          <a:ext cx="4461669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Did not converge</a:t>
          </a:r>
        </a:p>
      </dsp:txBody>
      <dsp:txXfrm>
        <a:off x="343188" y="4669078"/>
        <a:ext cx="4412673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9C91A-A685-4827-A6B4-0583349E8D4B}">
      <dsp:nvSpPr>
        <dsp:cNvPr id="0" name=""/>
        <dsp:cNvSpPr/>
      </dsp:nvSpPr>
      <dsp:spPr>
        <a:xfrm>
          <a:off x="54" y="76310"/>
          <a:ext cx="5182321" cy="15153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Creating a Steepest Descent Model</a:t>
          </a:r>
        </a:p>
      </dsp:txBody>
      <dsp:txXfrm>
        <a:off x="54" y="76310"/>
        <a:ext cx="5182321" cy="1515348"/>
      </dsp:txXfrm>
    </dsp:sp>
    <dsp:sp modelId="{C5B8FBC2-2C46-4268-82AD-9FF94082E2D6}">
      <dsp:nvSpPr>
        <dsp:cNvPr id="0" name=""/>
        <dsp:cNvSpPr/>
      </dsp:nvSpPr>
      <dsp:spPr>
        <a:xfrm>
          <a:off x="54" y="1591659"/>
          <a:ext cx="5182321" cy="18007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Compare</a:t>
          </a:r>
        </a:p>
      </dsp:txBody>
      <dsp:txXfrm>
        <a:off x="54" y="1591659"/>
        <a:ext cx="5182321" cy="1800720"/>
      </dsp:txXfrm>
    </dsp:sp>
    <dsp:sp modelId="{C73967AF-E237-40DF-BB3D-F4D941EAC997}">
      <dsp:nvSpPr>
        <dsp:cNvPr id="0" name=""/>
        <dsp:cNvSpPr/>
      </dsp:nvSpPr>
      <dsp:spPr>
        <a:xfrm>
          <a:off x="5907900" y="76310"/>
          <a:ext cx="5182321" cy="1515348"/>
        </a:xfrm>
        <a:prstGeom prst="rect">
          <a:avLst/>
        </a:prstGeom>
        <a:solidFill>
          <a:schemeClr val="accent5">
            <a:hueOff val="1508107"/>
            <a:satOff val="-1031"/>
            <a:lumOff val="-6078"/>
            <a:alphaOff val="0"/>
          </a:schemeClr>
        </a:solidFill>
        <a:ln w="12700" cap="flat" cmpd="sng" algn="ctr">
          <a:solidFill>
            <a:schemeClr val="accent5">
              <a:hueOff val="1508107"/>
              <a:satOff val="-1031"/>
              <a:lumOff val="-6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Modify for free TOF </a:t>
          </a:r>
        </a:p>
      </dsp:txBody>
      <dsp:txXfrm>
        <a:off x="5907900" y="76310"/>
        <a:ext cx="5182321" cy="1515348"/>
      </dsp:txXfrm>
    </dsp:sp>
    <dsp:sp modelId="{41FAA4C4-D248-4EB2-BEAB-C0C05BEBEF9E}">
      <dsp:nvSpPr>
        <dsp:cNvPr id="0" name=""/>
        <dsp:cNvSpPr/>
      </dsp:nvSpPr>
      <dsp:spPr>
        <a:xfrm>
          <a:off x="5907900" y="1591659"/>
          <a:ext cx="5182321" cy="1800720"/>
        </a:xfrm>
        <a:prstGeom prst="rect">
          <a:avLst/>
        </a:prstGeom>
        <a:solidFill>
          <a:schemeClr val="accent5">
            <a:tint val="40000"/>
            <a:alpha val="90000"/>
            <a:hueOff val="1063908"/>
            <a:satOff val="-7580"/>
            <a:lumOff val="-12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063908"/>
              <a:satOff val="-7580"/>
              <a:lumOff val="-12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Adding another boundary condition</a:t>
          </a:r>
        </a:p>
      </dsp:txBody>
      <dsp:txXfrm>
        <a:off x="5907900" y="1591659"/>
        <a:ext cx="5182321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11B4A-087C-4D64-B7CE-AB2C262CAAF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DB1E3-5889-4185-A48F-AA512BB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min fuel means minimizing 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Obj. </a:t>
            </a:r>
            <a:r>
              <a:rPr lang="en-US" dirty="0" err="1"/>
              <a:t>Func</a:t>
            </a:r>
            <a:r>
              <a:rPr lang="en-US" dirty="0"/>
              <a:t>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Min Energy – T^2 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2 Pt Boundary Problem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Specified Initial and Final states and time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Controls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Phi=0 Positioned to Thrust in orbit, Phi = 90 Thrust outward, Phi = -90 Thrust inward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DB1E3-5889-4185-A48F-AA512BB410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DB1E3-5889-4185-A48F-AA512BB410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6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May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572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4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10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2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May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D95A7-EAAF-43AB-93CE-EDB64C618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MAE 5419: </a:t>
            </a:r>
            <a:br>
              <a:rPr lang="en-US" sz="4800" dirty="0"/>
            </a:br>
            <a:r>
              <a:rPr lang="en-US" sz="4800" dirty="0"/>
              <a:t>Low Thrust LEO to GEO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1ABC6-BCED-441B-A84A-45FEC160B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By: Devin Quach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5969015-2368-46EB-8F9E-C5533933B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90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420F1-B41A-4399-BADA-1536C446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The Goal: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15C4-FD01-47C1-B7BC-DEEA798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Low Earth Orbit to Geosynchronous Orbit within a Time of Flight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 Fuel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Obj. Function = Int(|T|)dt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Two-Point Boundary Problem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States: [Radial Distance, Radial Velocity, Horizontal Velocity]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Controls: [Magnitude of Thrust ,  Angle of Thrust]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27491-6419-4215-ACA4-58B9793D72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50900" y="929692"/>
            <a:ext cx="7090237" cy="4998616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274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549B8-10D8-46CC-A0D7-AB69A365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Calculus of Variations: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D4D7BC-3265-4CC9-A041-F7BAB258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0897" y="98143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08EB-799F-43C5-BEC0-510CD546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lvl="1"/>
            <a:r>
              <a:rPr lang="en-US" sz="1600" dirty="0"/>
              <a:t>Hamiltonian &amp; Necessary Conditions </a:t>
            </a:r>
          </a:p>
          <a:p>
            <a:pPr lvl="2"/>
            <a:r>
              <a:rPr lang="en-US" sz="1600" dirty="0"/>
              <a:t>Third necessary condition:</a:t>
            </a:r>
          </a:p>
          <a:p>
            <a:pPr lvl="3"/>
            <a:r>
              <a:rPr lang="en-US" sz="1600" dirty="0" err="1"/>
              <a:t>Pontrayagin</a:t>
            </a:r>
            <a:r>
              <a:rPr lang="en-US" sz="1600" dirty="0"/>
              <a:t>  Minimum Principle to Find Thrust since Thrust is linear in H</a:t>
            </a:r>
          </a:p>
          <a:p>
            <a:pPr lvl="1"/>
            <a:r>
              <a:rPr lang="en-US" sz="1600" dirty="0"/>
              <a:t>Method to Numerically Solve: Variation of Extremals or Steepest Descent </a:t>
            </a:r>
          </a:p>
          <a:p>
            <a:endParaRPr lang="en-US" sz="1600" dirty="0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1CD55D50-939C-4617-A96C-FC8F5BA0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898" y="1181825"/>
            <a:ext cx="7090240" cy="1506675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B0BD813-34B6-4A18-A22B-38336CB1F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229" y="3386569"/>
            <a:ext cx="5900770" cy="2773362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7FE0127-8AF5-4BFA-BC26-8660D1E04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63808" y="5952682"/>
            <a:ext cx="667800" cy="631474"/>
            <a:chOff x="8069541" y="1262702"/>
            <a:chExt cx="667800" cy="63147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EBA0BB-D7A5-4A4C-9DFA-C4EFBB0B1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90555E-E94B-49EE-A532-1582F482F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739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19EFF-F470-43E5-9548-2A6EC38D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Process of Variation of Extremals: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6B1A47-7305-4672-BDB0-6EF1AD7C5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33038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7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C353-EBA4-4826-8166-EE12457D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02EE2A-86B5-4309-A569-CD24E301A3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2112963"/>
            <a:ext cx="5268047" cy="419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5309B-767F-4033-8420-7FEF9F4217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3093" y="2112963"/>
            <a:ext cx="513541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0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DE31E-9E79-442B-B97A-DC9FE6CF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2600"/>
              <a:t>Debugging/Troubleshooting: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626360-B213-41B0-BFC4-2C01AA10C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97960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03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3CEB5-8843-4EAA-9027-785C3BBE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Areas of Improvements: Fixing Influence Function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02553F-0303-42C2-9D64-6762AEF31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423733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63193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273</Words>
  <Application>Microsoft Office PowerPoint</Application>
  <PresentationFormat>Widescreen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Sitka Heading</vt:lpstr>
      <vt:lpstr>Source Sans Pro</vt:lpstr>
      <vt:lpstr>3DFloatVTI</vt:lpstr>
      <vt:lpstr>MAE 5419:  Low Thrust LEO to GEO Problem</vt:lpstr>
      <vt:lpstr>The Goal: </vt:lpstr>
      <vt:lpstr>Calculus of Variations:</vt:lpstr>
      <vt:lpstr>Process of Variation of Extremals:</vt:lpstr>
      <vt:lpstr>Results:</vt:lpstr>
      <vt:lpstr>Debugging/Troubleshooting:</vt:lpstr>
      <vt:lpstr>Areas of Improvements: Fixing Influence Function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 5419:  Low Thrust LEO to GEO Problem</dc:title>
  <dc:creator>Devin Quach</dc:creator>
  <cp:lastModifiedBy>Devin Quach</cp:lastModifiedBy>
  <cp:revision>1</cp:revision>
  <dcterms:created xsi:type="dcterms:W3CDTF">2021-05-05T21:36:09Z</dcterms:created>
  <dcterms:modified xsi:type="dcterms:W3CDTF">2021-05-05T22:43:27Z</dcterms:modified>
</cp:coreProperties>
</file>