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8321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60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22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462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51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6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23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6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ores.org/project,mips32r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" sz="3200" dirty="0" smtClean="0"/>
              <a:t>MIPS32 </a:t>
            </a:r>
            <a:r>
              <a:rPr lang="en" sz="3200" dirty="0" smtClean="0"/>
              <a:t>Instructionset</a:t>
            </a:r>
            <a:endParaRPr lang="en" sz="3200" dirty="0"/>
          </a:p>
          <a:p>
            <a:pPr algn="ctr">
              <a:spcBef>
                <a:spcPts val="0"/>
              </a:spcBef>
              <a:buNone/>
            </a:pPr>
            <a:r>
              <a:rPr lang="en" sz="1400" dirty="0"/>
              <a:t>from opencores.org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400" dirty="0"/>
              <a:t>571 System Verilog Final </a:t>
            </a:r>
            <a:r>
              <a:rPr lang="en" sz="1400" dirty="0" smtClean="0"/>
              <a:t>Project</a:t>
            </a:r>
          </a:p>
          <a:p>
            <a:pPr algn="ctr"/>
            <a:r>
              <a:rPr lang="en" sz="1400" dirty="0" smtClean="0"/>
              <a:t>Edgar </a:t>
            </a:r>
            <a:r>
              <a:rPr lang="en-US" sz="1400" dirty="0" smtClean="0"/>
              <a:t>Rosales</a:t>
            </a:r>
            <a:r>
              <a:rPr lang="en" sz="1400" dirty="0" smtClean="0"/>
              <a:t>, </a:t>
            </a:r>
            <a:r>
              <a:rPr lang="en-US" sz="1400" dirty="0"/>
              <a:t>Francois </a:t>
            </a:r>
            <a:r>
              <a:rPr lang="en-US" sz="1400" dirty="0" err="1"/>
              <a:t>Toguo</a:t>
            </a:r>
            <a:r>
              <a:rPr lang="en-US" sz="1400" dirty="0"/>
              <a:t> </a:t>
            </a:r>
            <a:r>
              <a:rPr lang="en-US" sz="1400" dirty="0" err="1" smtClean="0"/>
              <a:t>Fotso</a:t>
            </a:r>
            <a:r>
              <a:rPr lang="en-US" sz="1400" dirty="0" smtClean="0"/>
              <a:t>, </a:t>
            </a:r>
            <a:r>
              <a:rPr lang="en-US" sz="1400" dirty="0" err="1" smtClean="0"/>
              <a:t>Hoa</a:t>
            </a:r>
            <a:r>
              <a:rPr lang="en-US" sz="1400" dirty="0" smtClean="0"/>
              <a:t> Quach</a:t>
            </a:r>
            <a:endParaRPr lang="en" sz="14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http://opencores.org/project,mips32r1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opencores.org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1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always @(posedge) to always_ff @(posedge)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always @(*) to always_comb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Used package to store common parameters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Changed some parameters to enum type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Changed design logic where x’s were assigned to registers/wires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/>
              <a:t>Commented out all ‘default’ cases where x’s were used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/>
              <a:t>Ports using x’s left unconnected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Verilog to System Verilog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TBX Mode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Original design did not synthesize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Complained about 4 State driven nets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Modified logic, now synthesizes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Veloce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48175"/>
            <a:ext cx="3053549" cy="16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At posedge, both, original design and our assertion module decode instructions.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At negedge, we compare values and output proper error messages.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Instruction Decode Assertions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 Stage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MEM Stage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WB Stage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Pending Assertions	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69100" y="205975"/>
            <a:ext cx="3219599" cy="968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Top level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850" y="128475"/>
            <a:ext cx="5128825" cy="48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300"/>
              <a:t>-Generated by converting functional hig level C code to MIPS assembly. </a:t>
            </a:r>
          </a:p>
          <a:p>
            <a:pPr rtl="0">
              <a:spcBef>
                <a:spcPts val="0"/>
              </a:spcBef>
              <a:buNone/>
            </a:pPr>
            <a:r>
              <a:rPr lang="en" sz="2300"/>
              <a:t>- MIPS assembly code reformated and ran trough an assembler (MIPS MARS4.5 simulator) to generate memory imae files containing HEX values</a:t>
            </a:r>
          </a:p>
          <a:p>
            <a:pPr rtl="0">
              <a:spcBef>
                <a:spcPts val="0"/>
              </a:spcBef>
              <a:buNone/>
            </a:pPr>
            <a:r>
              <a:rPr lang="en" sz="2300"/>
              <a:t>- test and expected results save in the image file</a:t>
            </a:r>
          </a:p>
          <a:p>
            <a:pPr rtl="0">
              <a:spcBef>
                <a:spcPts val="0"/>
              </a:spcBef>
              <a:buNone/>
            </a:pPr>
            <a:r>
              <a:rPr lang="en" sz="2300"/>
              <a:t>- image files loaded during simulation and feeded to the DUT</a:t>
            </a:r>
          </a:p>
          <a:p>
            <a:pPr rtl="0">
              <a:spcBef>
                <a:spcPts val="0"/>
              </a:spcBef>
              <a:buNone/>
            </a:pPr>
            <a:r>
              <a:rPr lang="en" sz="2300"/>
              <a:t>- 19 differents opcodes verified so far</a:t>
            </a:r>
          </a:p>
          <a:p>
            <a:pPr>
              <a:spcBef>
                <a:spcPts val="0"/>
              </a:spcBef>
              <a:buNone/>
            </a:pPr>
            <a:r>
              <a:rPr lang="en" sz="2300"/>
              <a:t>- Memory test.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Assembly test cases	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548250" y="805975"/>
            <a:ext cx="6125699" cy="406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/>
              <a:t>addu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and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andi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beq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bne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bne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j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la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li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lw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move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nop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or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sll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slti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sra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srl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sw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syscall</a:t>
            </a:r>
          </a:p>
          <a:p>
            <a:pPr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38376"/>
            <a:ext cx="8229600" cy="567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Verified Opcodes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226</Words>
  <Application>Microsoft Office PowerPoint</Application>
  <PresentationFormat>On-screen Show (16:9)</PresentationFormat>
  <Paragraphs>57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</vt:lpstr>
      <vt:lpstr>wave</vt:lpstr>
      <vt:lpstr>MIPS32 Instructionset from opencores.org</vt:lpstr>
      <vt:lpstr>opencores.org</vt:lpstr>
      <vt:lpstr>Verilog to System Verilog</vt:lpstr>
      <vt:lpstr>Veloce</vt:lpstr>
      <vt:lpstr>Instruction Decode Assertions</vt:lpstr>
      <vt:lpstr>Pending Assertions </vt:lpstr>
      <vt:lpstr>Top level</vt:lpstr>
      <vt:lpstr>Assembly test cases </vt:lpstr>
      <vt:lpstr>Verified Opcodes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 MIPS Pipeline from opencores.org</dc:title>
  <cp:lastModifiedBy>PRIME</cp:lastModifiedBy>
  <cp:revision>3</cp:revision>
  <dcterms:modified xsi:type="dcterms:W3CDTF">2015-06-08T10:51:51Z</dcterms:modified>
</cp:coreProperties>
</file>